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3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4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5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6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7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8.xml" ContentType="application/vnd.openxmlformats-officedocument.presentationml.notesSlide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9.xml" ContentType="application/vnd.openxmlformats-officedocument.presentationml.notesSl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notesSlides/notesSlide10.xml" ContentType="application/vnd.openxmlformats-officedocument.presentationml.notesSlide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notesSlides/notesSlide11.xml" ContentType="application/vnd.openxmlformats-officedocument.presentationml.notesSlide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notesSlides/notesSlide12.xml" ContentType="application/vnd.openxmlformats-officedocument.presentationml.notesSlide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notesSlides/notesSlide13.xml" ContentType="application/vnd.openxmlformats-officedocument.presentationml.notesSlide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notesSlides/notesSlide14.xml" ContentType="application/vnd.openxmlformats-officedocument.presentationml.notesSlide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notesSlides/notesSlide15.xml" ContentType="application/vnd.openxmlformats-officedocument.presentationml.notesSlide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notesSlides/notesSlide16.xml" ContentType="application/vnd.openxmlformats-officedocument.presentationml.notesSlide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notesSlides/notesSlide17.xml" ContentType="application/vnd.openxmlformats-officedocument.presentationml.notesSlide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notesSlides/notesSlide18.xml" ContentType="application/vnd.openxmlformats-officedocument.presentationml.notesSlide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notesSlides/notesSlide19.xml" ContentType="application/vnd.openxmlformats-officedocument.presentationml.notesSlide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notesSlides/notesSlide20.xml" ContentType="application/vnd.openxmlformats-officedocument.presentationml.notesSlide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notesSlides/notesSlide21.xml" ContentType="application/vnd.openxmlformats-officedocument.presentationml.notesSlide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notesSlides/notesSlide22.xml" ContentType="application/vnd.openxmlformats-officedocument.presentationml.notesSlide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notesSlides/notesSlide23.xml" ContentType="application/vnd.openxmlformats-officedocument.presentationml.notesSlide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notesSlides/notesSlide24.xml" ContentType="application/vnd.openxmlformats-officedocument.presentationml.notesSlide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notesSlides/notesSlide25.xml" ContentType="application/vnd.openxmlformats-officedocument.presentationml.notesSlide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notesSlides/notesSlide26.xml" ContentType="application/vnd.openxmlformats-officedocument.presentationml.notesSlide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notesSlides/notesSlide27.xml" ContentType="application/vnd.openxmlformats-officedocument.presentationml.notesSlide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notesSlides/notesSlide28.xml" ContentType="application/vnd.openxmlformats-officedocument.presentationml.notesSlide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notesSlides/notesSlide29.xml" ContentType="application/vnd.openxmlformats-officedocument.presentationml.notesSlide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notesSlides/notesSlide30.xml" ContentType="application/vnd.openxmlformats-officedocument.presentationml.notesSlide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notesSlides/notesSlide31.xml" ContentType="application/vnd.openxmlformats-officedocument.presentationml.notesSlide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notesSlides/notesSlide32.xml" ContentType="application/vnd.openxmlformats-officedocument.presentationml.notesSlide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notesSlides/notesSlide33.xml" ContentType="application/vnd.openxmlformats-officedocument.presentationml.notesSlide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notesMasterIdLst>
    <p:notesMasterId r:id="rId38"/>
  </p:notesMasterIdLst>
  <p:sldIdLst>
    <p:sldId id="256" r:id="rId3"/>
    <p:sldId id="292" r:id="rId4"/>
    <p:sldId id="258" r:id="rId5"/>
    <p:sldId id="259" r:id="rId6"/>
    <p:sldId id="260" r:id="rId7"/>
    <p:sldId id="261" r:id="rId8"/>
    <p:sldId id="262" r:id="rId9"/>
    <p:sldId id="301" r:id="rId10"/>
    <p:sldId id="302" r:id="rId11"/>
    <p:sldId id="298" r:id="rId12"/>
    <p:sldId id="299" r:id="rId13"/>
    <p:sldId id="291" r:id="rId14"/>
    <p:sldId id="265" r:id="rId15"/>
    <p:sldId id="294" r:id="rId16"/>
    <p:sldId id="267" r:id="rId17"/>
    <p:sldId id="266" r:id="rId18"/>
    <p:sldId id="268" r:id="rId19"/>
    <p:sldId id="269" r:id="rId20"/>
    <p:sldId id="293" r:id="rId21"/>
    <p:sldId id="270" r:id="rId22"/>
    <p:sldId id="271" r:id="rId23"/>
    <p:sldId id="272" r:id="rId24"/>
    <p:sldId id="273" r:id="rId25"/>
    <p:sldId id="286" r:id="rId26"/>
    <p:sldId id="287" r:id="rId27"/>
    <p:sldId id="288" r:id="rId28"/>
    <p:sldId id="289" r:id="rId29"/>
    <p:sldId id="279" r:id="rId30"/>
    <p:sldId id="295" r:id="rId31"/>
    <p:sldId id="278" r:id="rId32"/>
    <p:sldId id="280" r:id="rId33"/>
    <p:sldId id="281" r:id="rId34"/>
    <p:sldId id="282" r:id="rId35"/>
    <p:sldId id="283" r:id="rId36"/>
    <p:sldId id="303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B5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28" autoAdjust="0"/>
    <p:restoredTop sz="94660"/>
  </p:normalViewPr>
  <p:slideViewPr>
    <p:cSldViewPr snapToGrid="0">
      <p:cViewPr varScale="1">
        <p:scale>
          <a:sx n="88" d="100"/>
          <a:sy n="88" d="100"/>
        </p:scale>
        <p:origin x="1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37FB0E-E5C0-420F-A3CB-714FB95540B7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D8C977-A2E7-4B4A-8C1D-DD5B63C582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9322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8C977-A2E7-4B4A-8C1D-DD5B63C5826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6262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8F04A-84B0-4E5D-A1A7-EE43D6EF2A6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2773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8F04A-84B0-4E5D-A1A7-EE43D6EF2A6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322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8C977-A2E7-4B4A-8C1D-DD5B63C5826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6927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8C977-A2E7-4B4A-8C1D-DD5B63C5826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6158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317B8C5D-443A-4B3C-ADAE-25D34B5AECE5}" type="slidenum">
              <a:rPr lang="zh-CN" altLang="en-US" smtClean="0"/>
              <a:t>14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9661690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317B8C5D-443A-4B3C-ADAE-25D34B5AECE5}" type="slidenum">
              <a:rPr lang="zh-CN" altLang="en-US" smtClean="0"/>
              <a:t>15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4096784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317B8C5D-443A-4B3C-ADAE-25D34B5AECE5}" type="slidenum">
              <a:rPr lang="zh-CN" altLang="en-US" smtClean="0"/>
              <a:t>16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1203285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317B8C5D-443A-4B3C-ADAE-25D34B5AECE5}" type="slidenum">
              <a:rPr lang="zh-CN" altLang="en-US" smtClean="0"/>
              <a:t>17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5388667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fld id="{912B6389-4B9B-4983-BCF7-EFDAA8F4CAB4}" type="slidenum">
              <a:rPr lang="zh-CN" altLang="en-US" smtClean="0">
                <a:latin typeface="Calibri" pitchFamily="34" charset="0"/>
              </a:rPr>
              <a:t>18</a:t>
            </a:fld>
            <a:endParaRPr lang="zh-CN" altLang="en-US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72407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fld id="{912B6389-4B9B-4983-BCF7-EFDAA8F4CAB4}" type="slidenum">
              <a:rPr lang="zh-CN" altLang="en-US" smtClean="0">
                <a:latin typeface="Calibri" pitchFamily="34" charset="0"/>
              </a:rPr>
              <a:t>19</a:t>
            </a:fld>
            <a:endParaRPr lang="zh-CN" altLang="en-US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66830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8C977-A2E7-4B4A-8C1D-DD5B63C5826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2695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fld id="{912B6389-4B9B-4983-BCF7-EFDAA8F4CAB4}" type="slidenum">
              <a:rPr lang="zh-CN" altLang="en-US" smtClean="0">
                <a:latin typeface="Calibri" pitchFamily="34" charset="0"/>
              </a:rPr>
              <a:t>20</a:t>
            </a:fld>
            <a:endParaRPr lang="zh-CN" altLang="en-US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1345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fld id="{912B6389-4B9B-4983-BCF7-EFDAA8F4CAB4}" type="slidenum">
              <a:rPr lang="zh-CN" altLang="en-US" smtClean="0">
                <a:latin typeface="Calibri" pitchFamily="34" charset="0"/>
              </a:rPr>
              <a:t>21</a:t>
            </a:fld>
            <a:endParaRPr lang="zh-CN" altLang="en-US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8326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fld id="{912B6389-4B9B-4983-BCF7-EFDAA8F4CAB4}" type="slidenum">
              <a:rPr lang="zh-CN" altLang="en-US" smtClean="0">
                <a:latin typeface="Calibri" pitchFamily="34" charset="0"/>
              </a:rPr>
              <a:t>22</a:t>
            </a:fld>
            <a:endParaRPr lang="zh-CN" altLang="en-US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0767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fld id="{912B6389-4B9B-4983-BCF7-EFDAA8F4CAB4}" type="slidenum">
              <a:rPr lang="zh-CN" altLang="en-US" smtClean="0">
                <a:latin typeface="Calibri" pitchFamily="34" charset="0"/>
              </a:rPr>
              <a:t>23</a:t>
            </a:fld>
            <a:endParaRPr lang="zh-CN" altLang="en-US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7616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8C977-A2E7-4B4A-8C1D-DD5B63C5826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9019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8C977-A2E7-4B4A-8C1D-DD5B63C5826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3202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8C977-A2E7-4B4A-8C1D-DD5B63C5826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89024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8C977-A2E7-4B4A-8C1D-DD5B63C58266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74328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8C977-A2E7-4B4A-8C1D-DD5B63C58266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84151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8C977-A2E7-4B4A-8C1D-DD5B63C58266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5156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8C977-A2E7-4B4A-8C1D-DD5B63C5826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5679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8C977-A2E7-4B4A-8C1D-DD5B63C58266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97362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8C977-A2E7-4B4A-8C1D-DD5B63C58266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76281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8C977-A2E7-4B4A-8C1D-DD5B63C58266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7416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8C977-A2E7-4B4A-8C1D-DD5B63C58266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26585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8C977-A2E7-4B4A-8C1D-DD5B63C58266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45632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81604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8C977-A2E7-4B4A-8C1D-DD5B63C5826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5370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8C977-A2E7-4B4A-8C1D-DD5B63C5826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6674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8C977-A2E7-4B4A-8C1D-DD5B63C5826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8808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8C977-A2E7-4B4A-8C1D-DD5B63C5826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35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8C977-A2E7-4B4A-8C1D-DD5B63C5826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5634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8C977-A2E7-4B4A-8C1D-DD5B63C5826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943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99090-DB61-413B-84EE-1DBB842A749C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C2114-491F-4BB1-B2A9-917F53F7547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流程图: 数据 7"/>
          <p:cNvSpPr/>
          <p:nvPr/>
        </p:nvSpPr>
        <p:spPr>
          <a:xfrm>
            <a:off x="4343400" y="0"/>
            <a:ext cx="7848601" cy="6858000"/>
          </a:xfrm>
          <a:prstGeom prst="flowChartInputOutpu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01640" y="2240279"/>
            <a:ext cx="5737860" cy="1336619"/>
          </a:xfrm>
        </p:spPr>
        <p:txBody>
          <a:bodyPr anchor="b">
            <a:normAutofit/>
          </a:bodyPr>
          <a:lstStyle>
            <a:lvl1pPr algn="ctr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01640" y="3587234"/>
            <a:ext cx="5737860" cy="675464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571503"/>
            <a:ext cx="105156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6395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2846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0433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9497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5122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8574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1347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9329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398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99090-DB61-413B-84EE-1DBB842A749C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C2114-491F-4BB1-B2A9-917F53F754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0356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100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31549" y="2617153"/>
            <a:ext cx="7342801" cy="974724"/>
          </a:xfrm>
        </p:spPr>
        <p:txBody>
          <a:bodyPr anchor="b">
            <a:normAutofit/>
          </a:bodyPr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77362" y="3700784"/>
            <a:ext cx="7296988" cy="621979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99090-DB61-413B-84EE-1DBB842A749C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C2114-491F-4BB1-B2A9-917F53F7547A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1831951" y="2998153"/>
            <a:ext cx="1185569" cy="1187373"/>
            <a:chOff x="1717651" y="2906713"/>
            <a:chExt cx="1413899" cy="1416050"/>
          </a:xfrm>
        </p:grpSpPr>
        <p:sp>
          <p:nvSpPr>
            <p:cNvPr id="10" name="椭圆 9"/>
            <p:cNvSpPr/>
            <p:nvPr/>
          </p:nvSpPr>
          <p:spPr>
            <a:xfrm>
              <a:off x="1717651" y="2906713"/>
              <a:ext cx="1413899" cy="141605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Impact" pitchFamily="34" charset="0"/>
                <a:ea typeface="宋体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838166" y="3029379"/>
              <a:ext cx="1172869" cy="1170716"/>
            </a:xfrm>
            <a:prstGeom prst="ellipse">
              <a:avLst/>
            </a:prstGeom>
            <a:solidFill>
              <a:schemeClr val="accent1"/>
            </a:soli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400" kern="0" dirty="0">
                <a:solidFill>
                  <a:prstClr val="white"/>
                </a:solidFill>
                <a:latin typeface="Impact" pitchFamily="34" charset="0"/>
                <a:ea typeface="宋体" pitchFamily="2" charset="-122"/>
              </a:endParaRPr>
            </a:p>
          </p:txBody>
        </p:sp>
      </p:grpSp>
      <p:cxnSp>
        <p:nvCxnSpPr>
          <p:cNvPr id="12" name="直接连接符 16"/>
          <p:cNvCxnSpPr>
            <a:cxnSpLocks noChangeShapeType="1"/>
            <a:stCxn id="10" idx="6"/>
          </p:cNvCxnSpPr>
          <p:nvPr/>
        </p:nvCxnSpPr>
        <p:spPr bwMode="auto">
          <a:xfrm>
            <a:off x="3017520" y="3591840"/>
            <a:ext cx="7525410" cy="22899"/>
          </a:xfrm>
          <a:prstGeom prst="line">
            <a:avLst/>
          </a:prstGeom>
          <a:noFill/>
          <a:ln w="28575" algn="ctr">
            <a:solidFill>
              <a:schemeClr val="accent1"/>
            </a:solidFill>
            <a:rou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85900"/>
            <a:ext cx="5181600" cy="46910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85900"/>
            <a:ext cx="5181600" cy="46910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99090-DB61-413B-84EE-1DBB842A749C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C2114-491F-4BB1-B2A9-917F53F754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14935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99090-DB61-413B-84EE-1DBB842A749C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C2114-491F-4BB1-B2A9-917F53F754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99090-DB61-413B-84EE-1DBB842A749C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C2114-491F-4BB1-B2A9-917F53F7547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平行四边形 7"/>
          <p:cNvSpPr/>
          <p:nvPr/>
        </p:nvSpPr>
        <p:spPr>
          <a:xfrm>
            <a:off x="3581400" y="2896002"/>
            <a:ext cx="4888831" cy="956509"/>
          </a:xfrm>
          <a:prstGeom prst="parallelogram">
            <a:avLst>
              <a:gd name="adj" fmla="val 3055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endParaRPr lang="zh-CN" altLang="en-US" sz="4800" b="1" dirty="0">
              <a:solidFill>
                <a:srgbClr val="FFFFFF"/>
              </a:solidFill>
              <a:ea typeface="幼圆" pitchFamily="49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4663440" y="3886001"/>
            <a:ext cx="7528560" cy="361708"/>
          </a:xfrm>
          <a:prstGeom prst="parallelogram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endParaRPr lang="zh-CN" altLang="en-US" sz="1600" spc="300" dirty="0">
              <a:solidFill>
                <a:schemeClr val="accent2">
                  <a:lumMod val="40000"/>
                  <a:lumOff val="60000"/>
                </a:schemeClr>
              </a:solidFill>
              <a:latin typeface="Bell MT" pitchFamily="18" charset="0"/>
              <a:ea typeface="幼圆" pitchFamily="49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1399" y="2898504"/>
            <a:ext cx="4888831" cy="937895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此处编辑标题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99090-DB61-413B-84EE-1DBB842A749C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C2114-491F-4BB1-B2A9-917F53F754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10514012" cy="985520"/>
          </a:xfrm>
        </p:spPr>
        <p:txBody>
          <a:bodyPr anchor="ctr">
            <a:normAutofit/>
          </a:bodyPr>
          <a:lstStyle>
            <a:lvl1pPr algn="ctr">
              <a:defRPr sz="3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90201" y="1779269"/>
            <a:ext cx="3932237" cy="430148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99090-DB61-413B-84EE-1DBB842A749C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C2114-491F-4BB1-B2A9-917F53F7547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95968" y="1698308"/>
            <a:ext cx="4044420" cy="4451032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75520" y="365125"/>
            <a:ext cx="147828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08720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99090-DB61-413B-84EE-1DBB842A749C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C2114-491F-4BB1-B2A9-917F53F754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78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8760"/>
            <a:ext cx="10515600" cy="46682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299090-DB61-413B-84EE-1DBB842A749C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8C2114-491F-4BB1-B2A9-917F53F754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kern="1200">
          <a:gradFill>
            <a:gsLst>
              <a:gs pos="0">
                <a:srgbClr val="FF6600"/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</a:gra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SzPct val="80000"/>
        <a:buFont typeface="Wingdings 2" pitchFamily="18" charset="2"/>
        <a:buChar char=""/>
        <a:defRPr sz="2800" kern="1200">
          <a:solidFill>
            <a:schemeClr val="accent1"/>
          </a:solidFill>
          <a:latin typeface="黑体" pitchFamily="49" charset="-122"/>
          <a:ea typeface="黑体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83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91.xml"/><Relationship Id="rId7" Type="http://schemas.openxmlformats.org/officeDocument/2006/relationships/image" Target="../media/image3.png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7" Type="http://schemas.openxmlformats.org/officeDocument/2006/relationships/image" Target="../media/image4.jpeg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0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08.xml"/><Relationship Id="rId13" Type="http://schemas.openxmlformats.org/officeDocument/2006/relationships/tags" Target="../tags/tag113.xml"/><Relationship Id="rId3" Type="http://schemas.openxmlformats.org/officeDocument/2006/relationships/tags" Target="../tags/tag103.xml"/><Relationship Id="rId7" Type="http://schemas.openxmlformats.org/officeDocument/2006/relationships/tags" Target="../tags/tag107.xml"/><Relationship Id="rId12" Type="http://schemas.openxmlformats.org/officeDocument/2006/relationships/tags" Target="../tags/tag112.xml"/><Relationship Id="rId2" Type="http://schemas.openxmlformats.org/officeDocument/2006/relationships/tags" Target="../tags/tag102.xml"/><Relationship Id="rId16" Type="http://schemas.openxmlformats.org/officeDocument/2006/relationships/notesSlide" Target="../notesSlides/notesSlide13.xml"/><Relationship Id="rId1" Type="http://schemas.openxmlformats.org/officeDocument/2006/relationships/tags" Target="../tags/tag101.xml"/><Relationship Id="rId6" Type="http://schemas.openxmlformats.org/officeDocument/2006/relationships/tags" Target="../tags/tag106.xml"/><Relationship Id="rId11" Type="http://schemas.openxmlformats.org/officeDocument/2006/relationships/tags" Target="../tags/tag111.xml"/><Relationship Id="rId5" Type="http://schemas.openxmlformats.org/officeDocument/2006/relationships/tags" Target="../tags/tag105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10.xml"/><Relationship Id="rId4" Type="http://schemas.openxmlformats.org/officeDocument/2006/relationships/tags" Target="../tags/tag104.xml"/><Relationship Id="rId9" Type="http://schemas.openxmlformats.org/officeDocument/2006/relationships/tags" Target="../tags/tag109.xml"/><Relationship Id="rId14" Type="http://schemas.openxmlformats.org/officeDocument/2006/relationships/tags" Target="../tags/tag1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121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tags" Target="../tags/tag12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32.xml"/><Relationship Id="rId3" Type="http://schemas.openxmlformats.org/officeDocument/2006/relationships/tags" Target="../tags/tag127.xml"/><Relationship Id="rId7" Type="http://schemas.openxmlformats.org/officeDocument/2006/relationships/tags" Target="../tags/tag131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5" Type="http://schemas.openxmlformats.org/officeDocument/2006/relationships/tags" Target="../tags/tag129.xml"/><Relationship Id="rId10" Type="http://schemas.openxmlformats.org/officeDocument/2006/relationships/notesSlide" Target="../notesSlides/notesSlide16.xml"/><Relationship Id="rId4" Type="http://schemas.openxmlformats.org/officeDocument/2006/relationships/tags" Target="../tags/tag128.xml"/><Relationship Id="rId9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40.xml"/><Relationship Id="rId3" Type="http://schemas.openxmlformats.org/officeDocument/2006/relationships/tags" Target="../tags/tag135.xml"/><Relationship Id="rId7" Type="http://schemas.openxmlformats.org/officeDocument/2006/relationships/tags" Target="../tags/tag139.xml"/><Relationship Id="rId12" Type="http://schemas.openxmlformats.org/officeDocument/2006/relationships/notesSlide" Target="../notesSlides/notesSlide17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tags" Target="../tags/tag138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37.xml"/><Relationship Id="rId10" Type="http://schemas.openxmlformats.org/officeDocument/2006/relationships/tags" Target="../tags/tag142.xml"/><Relationship Id="rId4" Type="http://schemas.openxmlformats.org/officeDocument/2006/relationships/tags" Target="../tags/tag136.xml"/><Relationship Id="rId9" Type="http://schemas.openxmlformats.org/officeDocument/2006/relationships/tags" Target="../tags/tag14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45.xml"/><Relationship Id="rId7" Type="http://schemas.openxmlformats.org/officeDocument/2006/relationships/tags" Target="../tags/tag149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6" Type="http://schemas.openxmlformats.org/officeDocument/2006/relationships/tags" Target="../tags/tag148.xml"/><Relationship Id="rId5" Type="http://schemas.openxmlformats.org/officeDocument/2006/relationships/tags" Target="../tags/tag147.xml"/><Relationship Id="rId4" Type="http://schemas.openxmlformats.org/officeDocument/2006/relationships/tags" Target="../tags/tag146.xml"/><Relationship Id="rId9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57.xml"/><Relationship Id="rId3" Type="http://schemas.openxmlformats.org/officeDocument/2006/relationships/tags" Target="../tags/tag152.xml"/><Relationship Id="rId7" Type="http://schemas.openxmlformats.org/officeDocument/2006/relationships/tags" Target="../tags/tag156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6" Type="http://schemas.openxmlformats.org/officeDocument/2006/relationships/tags" Target="../tags/tag155.xml"/><Relationship Id="rId11" Type="http://schemas.openxmlformats.org/officeDocument/2006/relationships/notesSlide" Target="../notesSlides/notesSlide19.xml"/><Relationship Id="rId5" Type="http://schemas.openxmlformats.org/officeDocument/2006/relationships/tags" Target="../tags/tag154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53.xml"/><Relationship Id="rId9" Type="http://schemas.openxmlformats.org/officeDocument/2006/relationships/tags" Target="../tags/tag15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66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161.xml"/><Relationship Id="rId7" Type="http://schemas.openxmlformats.org/officeDocument/2006/relationships/tags" Target="../tags/tag165.xml"/><Relationship Id="rId12" Type="http://schemas.openxmlformats.org/officeDocument/2006/relationships/tags" Target="../tags/tag170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6" Type="http://schemas.openxmlformats.org/officeDocument/2006/relationships/tags" Target="../tags/tag164.xml"/><Relationship Id="rId11" Type="http://schemas.openxmlformats.org/officeDocument/2006/relationships/tags" Target="../tags/tag169.xml"/><Relationship Id="rId5" Type="http://schemas.openxmlformats.org/officeDocument/2006/relationships/tags" Target="../tags/tag163.xml"/><Relationship Id="rId10" Type="http://schemas.openxmlformats.org/officeDocument/2006/relationships/tags" Target="../tags/tag168.xml"/><Relationship Id="rId4" Type="http://schemas.openxmlformats.org/officeDocument/2006/relationships/tags" Target="../tags/tag162.xml"/><Relationship Id="rId9" Type="http://schemas.openxmlformats.org/officeDocument/2006/relationships/tags" Target="../tags/tag167.xml"/><Relationship Id="rId1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78.xml"/><Relationship Id="rId13" Type="http://schemas.openxmlformats.org/officeDocument/2006/relationships/tags" Target="../tags/tag183.xml"/><Relationship Id="rId3" Type="http://schemas.openxmlformats.org/officeDocument/2006/relationships/tags" Target="../tags/tag173.xml"/><Relationship Id="rId7" Type="http://schemas.openxmlformats.org/officeDocument/2006/relationships/tags" Target="../tags/tag177.xml"/><Relationship Id="rId12" Type="http://schemas.openxmlformats.org/officeDocument/2006/relationships/tags" Target="../tags/tag182.xml"/><Relationship Id="rId17" Type="http://schemas.openxmlformats.org/officeDocument/2006/relationships/notesSlide" Target="../notesSlides/notesSlide21.xml"/><Relationship Id="rId2" Type="http://schemas.openxmlformats.org/officeDocument/2006/relationships/tags" Target="../tags/tag172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171.xml"/><Relationship Id="rId6" Type="http://schemas.openxmlformats.org/officeDocument/2006/relationships/tags" Target="../tags/tag176.xml"/><Relationship Id="rId11" Type="http://schemas.openxmlformats.org/officeDocument/2006/relationships/tags" Target="../tags/tag181.xml"/><Relationship Id="rId5" Type="http://schemas.openxmlformats.org/officeDocument/2006/relationships/tags" Target="../tags/tag175.xml"/><Relationship Id="rId15" Type="http://schemas.openxmlformats.org/officeDocument/2006/relationships/tags" Target="../tags/tag185.xml"/><Relationship Id="rId10" Type="http://schemas.openxmlformats.org/officeDocument/2006/relationships/tags" Target="../tags/tag180.xml"/><Relationship Id="rId4" Type="http://schemas.openxmlformats.org/officeDocument/2006/relationships/tags" Target="../tags/tag174.xml"/><Relationship Id="rId9" Type="http://schemas.openxmlformats.org/officeDocument/2006/relationships/tags" Target="../tags/tag179.xml"/><Relationship Id="rId14" Type="http://schemas.openxmlformats.org/officeDocument/2006/relationships/tags" Target="../tags/tag18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93.xml"/><Relationship Id="rId13" Type="http://schemas.openxmlformats.org/officeDocument/2006/relationships/tags" Target="../tags/tag198.xml"/><Relationship Id="rId18" Type="http://schemas.openxmlformats.org/officeDocument/2006/relationships/tags" Target="../tags/tag203.xml"/><Relationship Id="rId3" Type="http://schemas.openxmlformats.org/officeDocument/2006/relationships/tags" Target="../tags/tag188.xml"/><Relationship Id="rId7" Type="http://schemas.openxmlformats.org/officeDocument/2006/relationships/tags" Target="../tags/tag192.xml"/><Relationship Id="rId12" Type="http://schemas.openxmlformats.org/officeDocument/2006/relationships/tags" Target="../tags/tag197.xml"/><Relationship Id="rId17" Type="http://schemas.openxmlformats.org/officeDocument/2006/relationships/tags" Target="../tags/tag202.xml"/><Relationship Id="rId2" Type="http://schemas.openxmlformats.org/officeDocument/2006/relationships/tags" Target="../tags/tag187.xml"/><Relationship Id="rId16" Type="http://schemas.openxmlformats.org/officeDocument/2006/relationships/tags" Target="../tags/tag201.xml"/><Relationship Id="rId20" Type="http://schemas.openxmlformats.org/officeDocument/2006/relationships/notesSlide" Target="../notesSlides/notesSlide22.xml"/><Relationship Id="rId1" Type="http://schemas.openxmlformats.org/officeDocument/2006/relationships/tags" Target="../tags/tag186.xml"/><Relationship Id="rId6" Type="http://schemas.openxmlformats.org/officeDocument/2006/relationships/tags" Target="../tags/tag191.xml"/><Relationship Id="rId11" Type="http://schemas.openxmlformats.org/officeDocument/2006/relationships/tags" Target="../tags/tag196.xml"/><Relationship Id="rId5" Type="http://schemas.openxmlformats.org/officeDocument/2006/relationships/tags" Target="../tags/tag190.xml"/><Relationship Id="rId15" Type="http://schemas.openxmlformats.org/officeDocument/2006/relationships/tags" Target="../tags/tag200.xml"/><Relationship Id="rId10" Type="http://schemas.openxmlformats.org/officeDocument/2006/relationships/tags" Target="../tags/tag195.xml"/><Relationship Id="rId19" Type="http://schemas.openxmlformats.org/officeDocument/2006/relationships/slideLayout" Target="../slideLayouts/slideLayout7.xml"/><Relationship Id="rId4" Type="http://schemas.openxmlformats.org/officeDocument/2006/relationships/tags" Target="../tags/tag189.xml"/><Relationship Id="rId9" Type="http://schemas.openxmlformats.org/officeDocument/2006/relationships/tags" Target="../tags/tag194.xml"/><Relationship Id="rId14" Type="http://schemas.openxmlformats.org/officeDocument/2006/relationships/tags" Target="../tags/tag19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11.xml"/><Relationship Id="rId13" Type="http://schemas.openxmlformats.org/officeDocument/2006/relationships/tags" Target="../tags/tag216.xml"/><Relationship Id="rId18" Type="http://schemas.openxmlformats.org/officeDocument/2006/relationships/tags" Target="../tags/tag221.xml"/><Relationship Id="rId3" Type="http://schemas.openxmlformats.org/officeDocument/2006/relationships/tags" Target="../tags/tag206.xml"/><Relationship Id="rId21" Type="http://schemas.openxmlformats.org/officeDocument/2006/relationships/tags" Target="../tags/tag224.xml"/><Relationship Id="rId7" Type="http://schemas.openxmlformats.org/officeDocument/2006/relationships/tags" Target="../tags/tag210.xml"/><Relationship Id="rId12" Type="http://schemas.openxmlformats.org/officeDocument/2006/relationships/tags" Target="../tags/tag215.xml"/><Relationship Id="rId17" Type="http://schemas.openxmlformats.org/officeDocument/2006/relationships/tags" Target="../tags/tag220.xml"/><Relationship Id="rId2" Type="http://schemas.openxmlformats.org/officeDocument/2006/relationships/tags" Target="../tags/tag205.xml"/><Relationship Id="rId16" Type="http://schemas.openxmlformats.org/officeDocument/2006/relationships/tags" Target="../tags/tag219.xml"/><Relationship Id="rId20" Type="http://schemas.openxmlformats.org/officeDocument/2006/relationships/tags" Target="../tags/tag223.xml"/><Relationship Id="rId1" Type="http://schemas.openxmlformats.org/officeDocument/2006/relationships/tags" Target="../tags/tag204.xml"/><Relationship Id="rId6" Type="http://schemas.openxmlformats.org/officeDocument/2006/relationships/tags" Target="../tags/tag209.xml"/><Relationship Id="rId11" Type="http://schemas.openxmlformats.org/officeDocument/2006/relationships/tags" Target="../tags/tag214.xml"/><Relationship Id="rId5" Type="http://schemas.openxmlformats.org/officeDocument/2006/relationships/tags" Target="../tags/tag208.xml"/><Relationship Id="rId15" Type="http://schemas.openxmlformats.org/officeDocument/2006/relationships/tags" Target="../tags/tag218.xml"/><Relationship Id="rId23" Type="http://schemas.openxmlformats.org/officeDocument/2006/relationships/notesSlide" Target="../notesSlides/notesSlide23.xml"/><Relationship Id="rId10" Type="http://schemas.openxmlformats.org/officeDocument/2006/relationships/tags" Target="../tags/tag213.xml"/><Relationship Id="rId19" Type="http://schemas.openxmlformats.org/officeDocument/2006/relationships/tags" Target="../tags/tag222.xml"/><Relationship Id="rId4" Type="http://schemas.openxmlformats.org/officeDocument/2006/relationships/tags" Target="../tags/tag207.xml"/><Relationship Id="rId9" Type="http://schemas.openxmlformats.org/officeDocument/2006/relationships/tags" Target="../tags/tag212.xml"/><Relationship Id="rId14" Type="http://schemas.openxmlformats.org/officeDocument/2006/relationships/tags" Target="../tags/tag217.xml"/><Relationship Id="rId22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227.xml"/><Relationship Id="rId7" Type="http://schemas.openxmlformats.org/officeDocument/2006/relationships/image" Target="../media/image3.png"/><Relationship Id="rId2" Type="http://schemas.openxmlformats.org/officeDocument/2006/relationships/tags" Target="../tags/tag226.xml"/><Relationship Id="rId1" Type="http://schemas.openxmlformats.org/officeDocument/2006/relationships/tags" Target="../tags/tag225.xml"/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228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231.xml"/><Relationship Id="rId7" Type="http://schemas.openxmlformats.org/officeDocument/2006/relationships/tags" Target="../tags/tag235.xml"/><Relationship Id="rId2" Type="http://schemas.openxmlformats.org/officeDocument/2006/relationships/tags" Target="../tags/tag230.xml"/><Relationship Id="rId1" Type="http://schemas.openxmlformats.org/officeDocument/2006/relationships/tags" Target="../tags/tag229.xml"/><Relationship Id="rId6" Type="http://schemas.openxmlformats.org/officeDocument/2006/relationships/tags" Target="../tags/tag234.xml"/><Relationship Id="rId11" Type="http://schemas.openxmlformats.org/officeDocument/2006/relationships/image" Target="../media/image6.jpeg"/><Relationship Id="rId5" Type="http://schemas.openxmlformats.org/officeDocument/2006/relationships/tags" Target="../tags/tag233.xml"/><Relationship Id="rId10" Type="http://schemas.openxmlformats.org/officeDocument/2006/relationships/image" Target="../media/image5.jpeg"/><Relationship Id="rId4" Type="http://schemas.openxmlformats.org/officeDocument/2006/relationships/tags" Target="../tags/tag232.xml"/><Relationship Id="rId9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243.xml"/><Relationship Id="rId13" Type="http://schemas.openxmlformats.org/officeDocument/2006/relationships/image" Target="../media/image8.png"/><Relationship Id="rId3" Type="http://schemas.openxmlformats.org/officeDocument/2006/relationships/tags" Target="../tags/tag238.xml"/><Relationship Id="rId7" Type="http://schemas.openxmlformats.org/officeDocument/2006/relationships/tags" Target="../tags/tag242.xml"/><Relationship Id="rId12" Type="http://schemas.openxmlformats.org/officeDocument/2006/relationships/image" Target="../media/image7.jpeg"/><Relationship Id="rId2" Type="http://schemas.openxmlformats.org/officeDocument/2006/relationships/tags" Target="../tags/tag237.xml"/><Relationship Id="rId1" Type="http://schemas.openxmlformats.org/officeDocument/2006/relationships/tags" Target="../tags/tag236.xml"/><Relationship Id="rId6" Type="http://schemas.openxmlformats.org/officeDocument/2006/relationships/tags" Target="../tags/tag241.xml"/><Relationship Id="rId11" Type="http://schemas.openxmlformats.org/officeDocument/2006/relationships/notesSlide" Target="../notesSlides/notesSlide26.xml"/><Relationship Id="rId5" Type="http://schemas.openxmlformats.org/officeDocument/2006/relationships/tags" Target="../tags/tag240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239.xml"/><Relationship Id="rId9" Type="http://schemas.openxmlformats.org/officeDocument/2006/relationships/tags" Target="../tags/tag244.xml"/><Relationship Id="rId1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252.xml"/><Relationship Id="rId13" Type="http://schemas.openxmlformats.org/officeDocument/2006/relationships/slideLayout" Target="../slideLayouts/slideLayout7.xml"/><Relationship Id="rId18" Type="http://schemas.openxmlformats.org/officeDocument/2006/relationships/image" Target="../media/image13.jpeg"/><Relationship Id="rId3" Type="http://schemas.openxmlformats.org/officeDocument/2006/relationships/tags" Target="../tags/tag247.xml"/><Relationship Id="rId7" Type="http://schemas.openxmlformats.org/officeDocument/2006/relationships/tags" Target="../tags/tag251.xml"/><Relationship Id="rId12" Type="http://schemas.openxmlformats.org/officeDocument/2006/relationships/tags" Target="../tags/tag256.xml"/><Relationship Id="rId17" Type="http://schemas.openxmlformats.org/officeDocument/2006/relationships/image" Target="../media/image12.jpeg"/><Relationship Id="rId2" Type="http://schemas.openxmlformats.org/officeDocument/2006/relationships/tags" Target="../tags/tag246.xml"/><Relationship Id="rId16" Type="http://schemas.openxmlformats.org/officeDocument/2006/relationships/image" Target="../media/image11.png"/><Relationship Id="rId1" Type="http://schemas.openxmlformats.org/officeDocument/2006/relationships/tags" Target="../tags/tag245.xml"/><Relationship Id="rId6" Type="http://schemas.openxmlformats.org/officeDocument/2006/relationships/tags" Target="../tags/tag250.xml"/><Relationship Id="rId11" Type="http://schemas.openxmlformats.org/officeDocument/2006/relationships/tags" Target="../tags/tag255.xml"/><Relationship Id="rId5" Type="http://schemas.openxmlformats.org/officeDocument/2006/relationships/tags" Target="../tags/tag249.xml"/><Relationship Id="rId15" Type="http://schemas.openxmlformats.org/officeDocument/2006/relationships/image" Target="../media/image10.jpeg"/><Relationship Id="rId10" Type="http://schemas.openxmlformats.org/officeDocument/2006/relationships/tags" Target="../tags/tag254.xml"/><Relationship Id="rId4" Type="http://schemas.openxmlformats.org/officeDocument/2006/relationships/tags" Target="../tags/tag248.xml"/><Relationship Id="rId9" Type="http://schemas.openxmlformats.org/officeDocument/2006/relationships/tags" Target="../tags/tag253.xml"/><Relationship Id="rId14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264.xml"/><Relationship Id="rId3" Type="http://schemas.openxmlformats.org/officeDocument/2006/relationships/tags" Target="../tags/tag259.xml"/><Relationship Id="rId7" Type="http://schemas.openxmlformats.org/officeDocument/2006/relationships/tags" Target="../tags/tag263.xml"/><Relationship Id="rId2" Type="http://schemas.openxmlformats.org/officeDocument/2006/relationships/tags" Target="../tags/tag258.xml"/><Relationship Id="rId1" Type="http://schemas.openxmlformats.org/officeDocument/2006/relationships/tags" Target="../tags/tag257.xml"/><Relationship Id="rId6" Type="http://schemas.openxmlformats.org/officeDocument/2006/relationships/tags" Target="../tags/tag262.xml"/><Relationship Id="rId5" Type="http://schemas.openxmlformats.org/officeDocument/2006/relationships/tags" Target="../tags/tag261.xml"/><Relationship Id="rId10" Type="http://schemas.openxmlformats.org/officeDocument/2006/relationships/notesSlide" Target="../notesSlides/notesSlide28.xml"/><Relationship Id="rId4" Type="http://schemas.openxmlformats.org/officeDocument/2006/relationships/tags" Target="../tags/tag260.xml"/><Relationship Id="rId9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272.xml"/><Relationship Id="rId3" Type="http://schemas.openxmlformats.org/officeDocument/2006/relationships/tags" Target="../tags/tag267.xml"/><Relationship Id="rId7" Type="http://schemas.openxmlformats.org/officeDocument/2006/relationships/tags" Target="../tags/tag271.xml"/><Relationship Id="rId2" Type="http://schemas.openxmlformats.org/officeDocument/2006/relationships/tags" Target="../tags/tag266.xml"/><Relationship Id="rId1" Type="http://schemas.openxmlformats.org/officeDocument/2006/relationships/tags" Target="../tags/tag265.xml"/><Relationship Id="rId6" Type="http://schemas.openxmlformats.org/officeDocument/2006/relationships/tags" Target="../tags/tag270.xml"/><Relationship Id="rId11" Type="http://schemas.openxmlformats.org/officeDocument/2006/relationships/notesSlide" Target="../notesSlides/notesSlide29.xml"/><Relationship Id="rId5" Type="http://schemas.openxmlformats.org/officeDocument/2006/relationships/tags" Target="../tags/tag269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268.xml"/><Relationship Id="rId9" Type="http://schemas.openxmlformats.org/officeDocument/2006/relationships/tags" Target="../tags/tag27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notesSlide" Target="../notesSlides/notesSlide3.xml"/><Relationship Id="rId5" Type="http://schemas.openxmlformats.org/officeDocument/2006/relationships/tags" Target="../tags/tag15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4.xml"/><Relationship Id="rId9" Type="http://schemas.openxmlformats.org/officeDocument/2006/relationships/tags" Target="../tags/tag19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281.xml"/><Relationship Id="rId13" Type="http://schemas.openxmlformats.org/officeDocument/2006/relationships/notesSlide" Target="../notesSlides/notesSlide30.xml"/><Relationship Id="rId3" Type="http://schemas.openxmlformats.org/officeDocument/2006/relationships/tags" Target="../tags/tag276.xml"/><Relationship Id="rId7" Type="http://schemas.openxmlformats.org/officeDocument/2006/relationships/tags" Target="../tags/tag280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275.xml"/><Relationship Id="rId1" Type="http://schemas.openxmlformats.org/officeDocument/2006/relationships/tags" Target="../tags/tag274.xml"/><Relationship Id="rId6" Type="http://schemas.openxmlformats.org/officeDocument/2006/relationships/tags" Target="../tags/tag279.xml"/><Relationship Id="rId11" Type="http://schemas.openxmlformats.org/officeDocument/2006/relationships/tags" Target="../tags/tag284.xml"/><Relationship Id="rId5" Type="http://schemas.openxmlformats.org/officeDocument/2006/relationships/tags" Target="../tags/tag278.xml"/><Relationship Id="rId10" Type="http://schemas.openxmlformats.org/officeDocument/2006/relationships/tags" Target="../tags/tag283.xml"/><Relationship Id="rId4" Type="http://schemas.openxmlformats.org/officeDocument/2006/relationships/tags" Target="../tags/tag277.xml"/><Relationship Id="rId9" Type="http://schemas.openxmlformats.org/officeDocument/2006/relationships/tags" Target="../tags/tag28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292.xml"/><Relationship Id="rId13" Type="http://schemas.openxmlformats.org/officeDocument/2006/relationships/tags" Target="../tags/tag297.xml"/><Relationship Id="rId3" Type="http://schemas.openxmlformats.org/officeDocument/2006/relationships/tags" Target="../tags/tag287.xml"/><Relationship Id="rId7" Type="http://schemas.openxmlformats.org/officeDocument/2006/relationships/tags" Target="../tags/tag291.xml"/><Relationship Id="rId12" Type="http://schemas.openxmlformats.org/officeDocument/2006/relationships/tags" Target="../tags/tag296.xml"/><Relationship Id="rId2" Type="http://schemas.openxmlformats.org/officeDocument/2006/relationships/tags" Target="../tags/tag286.xml"/><Relationship Id="rId1" Type="http://schemas.openxmlformats.org/officeDocument/2006/relationships/tags" Target="../tags/tag285.xml"/><Relationship Id="rId6" Type="http://schemas.openxmlformats.org/officeDocument/2006/relationships/tags" Target="../tags/tag290.xml"/><Relationship Id="rId11" Type="http://schemas.openxmlformats.org/officeDocument/2006/relationships/tags" Target="../tags/tag295.xml"/><Relationship Id="rId5" Type="http://schemas.openxmlformats.org/officeDocument/2006/relationships/tags" Target="../tags/tag289.xml"/><Relationship Id="rId15" Type="http://schemas.openxmlformats.org/officeDocument/2006/relationships/notesSlide" Target="../notesSlides/notesSlide31.xml"/><Relationship Id="rId10" Type="http://schemas.openxmlformats.org/officeDocument/2006/relationships/tags" Target="../tags/tag294.xml"/><Relationship Id="rId4" Type="http://schemas.openxmlformats.org/officeDocument/2006/relationships/tags" Target="../tags/tag288.xml"/><Relationship Id="rId9" Type="http://schemas.openxmlformats.org/officeDocument/2006/relationships/tags" Target="../tags/tag293.xml"/><Relationship Id="rId14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305.xml"/><Relationship Id="rId13" Type="http://schemas.openxmlformats.org/officeDocument/2006/relationships/tags" Target="../tags/tag310.xml"/><Relationship Id="rId3" Type="http://schemas.openxmlformats.org/officeDocument/2006/relationships/tags" Target="../tags/tag300.xml"/><Relationship Id="rId7" Type="http://schemas.openxmlformats.org/officeDocument/2006/relationships/tags" Target="../tags/tag304.xml"/><Relationship Id="rId12" Type="http://schemas.openxmlformats.org/officeDocument/2006/relationships/tags" Target="../tags/tag309.xml"/><Relationship Id="rId17" Type="http://schemas.openxmlformats.org/officeDocument/2006/relationships/notesSlide" Target="../notesSlides/notesSlide32.xml"/><Relationship Id="rId2" Type="http://schemas.openxmlformats.org/officeDocument/2006/relationships/tags" Target="../tags/tag299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298.xml"/><Relationship Id="rId6" Type="http://schemas.openxmlformats.org/officeDocument/2006/relationships/tags" Target="../tags/tag303.xml"/><Relationship Id="rId11" Type="http://schemas.openxmlformats.org/officeDocument/2006/relationships/tags" Target="../tags/tag308.xml"/><Relationship Id="rId5" Type="http://schemas.openxmlformats.org/officeDocument/2006/relationships/tags" Target="../tags/tag302.xml"/><Relationship Id="rId15" Type="http://schemas.openxmlformats.org/officeDocument/2006/relationships/tags" Target="../tags/tag312.xml"/><Relationship Id="rId10" Type="http://schemas.openxmlformats.org/officeDocument/2006/relationships/tags" Target="../tags/tag307.xml"/><Relationship Id="rId4" Type="http://schemas.openxmlformats.org/officeDocument/2006/relationships/tags" Target="../tags/tag301.xml"/><Relationship Id="rId9" Type="http://schemas.openxmlformats.org/officeDocument/2006/relationships/tags" Target="../tags/tag306.xml"/><Relationship Id="rId14" Type="http://schemas.openxmlformats.org/officeDocument/2006/relationships/tags" Target="../tags/tag31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320.xml"/><Relationship Id="rId13" Type="http://schemas.openxmlformats.org/officeDocument/2006/relationships/tags" Target="../tags/tag325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315.xml"/><Relationship Id="rId7" Type="http://schemas.openxmlformats.org/officeDocument/2006/relationships/tags" Target="../tags/tag319.xml"/><Relationship Id="rId12" Type="http://schemas.openxmlformats.org/officeDocument/2006/relationships/tags" Target="../tags/tag324.xml"/><Relationship Id="rId17" Type="http://schemas.openxmlformats.org/officeDocument/2006/relationships/tags" Target="../tags/tag329.xml"/><Relationship Id="rId2" Type="http://schemas.openxmlformats.org/officeDocument/2006/relationships/tags" Target="../tags/tag314.xml"/><Relationship Id="rId16" Type="http://schemas.openxmlformats.org/officeDocument/2006/relationships/tags" Target="../tags/tag328.xml"/><Relationship Id="rId1" Type="http://schemas.openxmlformats.org/officeDocument/2006/relationships/tags" Target="../tags/tag313.xml"/><Relationship Id="rId6" Type="http://schemas.openxmlformats.org/officeDocument/2006/relationships/tags" Target="../tags/tag318.xml"/><Relationship Id="rId11" Type="http://schemas.openxmlformats.org/officeDocument/2006/relationships/tags" Target="../tags/tag323.xml"/><Relationship Id="rId5" Type="http://schemas.openxmlformats.org/officeDocument/2006/relationships/tags" Target="../tags/tag317.xml"/><Relationship Id="rId15" Type="http://schemas.openxmlformats.org/officeDocument/2006/relationships/tags" Target="../tags/tag327.xml"/><Relationship Id="rId10" Type="http://schemas.openxmlformats.org/officeDocument/2006/relationships/tags" Target="../tags/tag322.xml"/><Relationship Id="rId19" Type="http://schemas.openxmlformats.org/officeDocument/2006/relationships/notesSlide" Target="../notesSlides/notesSlide33.xml"/><Relationship Id="rId4" Type="http://schemas.openxmlformats.org/officeDocument/2006/relationships/tags" Target="../tags/tag316.xml"/><Relationship Id="rId9" Type="http://schemas.openxmlformats.org/officeDocument/2006/relationships/tags" Target="../tags/tag321.xml"/><Relationship Id="rId14" Type="http://schemas.openxmlformats.org/officeDocument/2006/relationships/tags" Target="../tags/tag32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331.xml"/><Relationship Id="rId1" Type="http://schemas.openxmlformats.org/officeDocument/2006/relationships/tags" Target="../tags/tag330.xml"/><Relationship Id="rId4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notesSlide" Target="../notesSlides/notesSlide4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tags" Target="../tags/tag30.xml"/><Relationship Id="rId5" Type="http://schemas.openxmlformats.org/officeDocument/2006/relationships/tags" Target="../tags/tag24.xml"/><Relationship Id="rId10" Type="http://schemas.openxmlformats.org/officeDocument/2006/relationships/tags" Target="../tags/tag29.xml"/><Relationship Id="rId4" Type="http://schemas.openxmlformats.org/officeDocument/2006/relationships/tags" Target="../tags/tag23.xml"/><Relationship Id="rId9" Type="http://schemas.openxmlformats.org/officeDocument/2006/relationships/tags" Target="../tags/tag2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13" Type="http://schemas.openxmlformats.org/officeDocument/2006/relationships/tags" Target="../tags/tag43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12" Type="http://schemas.openxmlformats.org/officeDocument/2006/relationships/tags" Target="../tags/tag42.xml"/><Relationship Id="rId2" Type="http://schemas.openxmlformats.org/officeDocument/2006/relationships/tags" Target="../tags/tag32.xml"/><Relationship Id="rId16" Type="http://schemas.openxmlformats.org/officeDocument/2006/relationships/notesSlide" Target="../notesSlides/notesSlide5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tags" Target="../tags/tag41.xml"/><Relationship Id="rId5" Type="http://schemas.openxmlformats.org/officeDocument/2006/relationships/tags" Target="../tags/tag35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40.xml"/><Relationship Id="rId4" Type="http://schemas.openxmlformats.org/officeDocument/2006/relationships/tags" Target="../tags/tag34.xml"/><Relationship Id="rId9" Type="http://schemas.openxmlformats.org/officeDocument/2006/relationships/tags" Target="../tags/tag39.xml"/><Relationship Id="rId14" Type="http://schemas.openxmlformats.org/officeDocument/2006/relationships/tags" Target="../tags/tag4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52.xml"/><Relationship Id="rId13" Type="http://schemas.openxmlformats.org/officeDocument/2006/relationships/tags" Target="../tags/tag57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47.xml"/><Relationship Id="rId7" Type="http://schemas.openxmlformats.org/officeDocument/2006/relationships/tags" Target="../tags/tag51.xml"/><Relationship Id="rId12" Type="http://schemas.openxmlformats.org/officeDocument/2006/relationships/tags" Target="../tags/tag56.xml"/><Relationship Id="rId17" Type="http://schemas.openxmlformats.org/officeDocument/2006/relationships/tags" Target="../tags/tag61.xml"/><Relationship Id="rId2" Type="http://schemas.openxmlformats.org/officeDocument/2006/relationships/tags" Target="../tags/tag46.xml"/><Relationship Id="rId16" Type="http://schemas.openxmlformats.org/officeDocument/2006/relationships/tags" Target="../tags/tag60.xml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11" Type="http://schemas.openxmlformats.org/officeDocument/2006/relationships/tags" Target="../tags/tag55.xml"/><Relationship Id="rId5" Type="http://schemas.openxmlformats.org/officeDocument/2006/relationships/tags" Target="../tags/tag49.xml"/><Relationship Id="rId15" Type="http://schemas.openxmlformats.org/officeDocument/2006/relationships/tags" Target="../tags/tag59.xml"/><Relationship Id="rId10" Type="http://schemas.openxmlformats.org/officeDocument/2006/relationships/tags" Target="../tags/tag54.xml"/><Relationship Id="rId19" Type="http://schemas.openxmlformats.org/officeDocument/2006/relationships/notesSlide" Target="../notesSlides/notesSlide6.xml"/><Relationship Id="rId4" Type="http://schemas.openxmlformats.org/officeDocument/2006/relationships/tags" Target="../tags/tag48.xml"/><Relationship Id="rId9" Type="http://schemas.openxmlformats.org/officeDocument/2006/relationships/tags" Target="../tags/tag53.xml"/><Relationship Id="rId14" Type="http://schemas.openxmlformats.org/officeDocument/2006/relationships/tags" Target="../tags/tag5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69.xml"/><Relationship Id="rId13" Type="http://schemas.openxmlformats.org/officeDocument/2006/relationships/tags" Target="../tags/tag74.xml"/><Relationship Id="rId18" Type="http://schemas.openxmlformats.org/officeDocument/2006/relationships/tags" Target="../tags/tag79.xml"/><Relationship Id="rId3" Type="http://schemas.openxmlformats.org/officeDocument/2006/relationships/tags" Target="../tags/tag64.xml"/><Relationship Id="rId21" Type="http://schemas.openxmlformats.org/officeDocument/2006/relationships/slideLayout" Target="../slideLayouts/slideLayout7.xml"/><Relationship Id="rId7" Type="http://schemas.openxmlformats.org/officeDocument/2006/relationships/tags" Target="../tags/tag68.xml"/><Relationship Id="rId12" Type="http://schemas.openxmlformats.org/officeDocument/2006/relationships/tags" Target="../tags/tag73.xml"/><Relationship Id="rId17" Type="http://schemas.openxmlformats.org/officeDocument/2006/relationships/tags" Target="../tags/tag78.xml"/><Relationship Id="rId2" Type="http://schemas.openxmlformats.org/officeDocument/2006/relationships/tags" Target="../tags/tag63.xml"/><Relationship Id="rId16" Type="http://schemas.openxmlformats.org/officeDocument/2006/relationships/tags" Target="../tags/tag77.xml"/><Relationship Id="rId20" Type="http://schemas.openxmlformats.org/officeDocument/2006/relationships/tags" Target="../tags/tag81.xml"/><Relationship Id="rId1" Type="http://schemas.openxmlformats.org/officeDocument/2006/relationships/tags" Target="../tags/tag62.xml"/><Relationship Id="rId6" Type="http://schemas.openxmlformats.org/officeDocument/2006/relationships/tags" Target="../tags/tag67.xml"/><Relationship Id="rId11" Type="http://schemas.openxmlformats.org/officeDocument/2006/relationships/tags" Target="../tags/tag72.xml"/><Relationship Id="rId5" Type="http://schemas.openxmlformats.org/officeDocument/2006/relationships/tags" Target="../tags/tag66.xml"/><Relationship Id="rId15" Type="http://schemas.openxmlformats.org/officeDocument/2006/relationships/tags" Target="../tags/tag76.xml"/><Relationship Id="rId10" Type="http://schemas.openxmlformats.org/officeDocument/2006/relationships/tags" Target="../tags/tag71.xml"/><Relationship Id="rId19" Type="http://schemas.openxmlformats.org/officeDocument/2006/relationships/tags" Target="../tags/tag80.xml"/><Relationship Id="rId4" Type="http://schemas.openxmlformats.org/officeDocument/2006/relationships/tags" Target="../tags/tag65.xml"/><Relationship Id="rId9" Type="http://schemas.openxmlformats.org/officeDocument/2006/relationships/tags" Target="../tags/tag70.xml"/><Relationship Id="rId14" Type="http://schemas.openxmlformats.org/officeDocument/2006/relationships/tags" Target="../tags/tag75.xml"/><Relationship Id="rId2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8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 dirty="0" smtClean="0">
                <a:latin typeface="+mj-lt"/>
                <a:ea typeface="+mj-ea"/>
              </a:rPr>
              <a:t>LOREM IPSUM DOLOR</a:t>
            </a:r>
            <a:endParaRPr lang="zh-CN" altLang="en-US" dirty="0">
              <a:latin typeface="+mj-lt"/>
              <a:ea typeface="+mj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mtClean="0">
                <a:latin typeface="+mn-lt"/>
                <a:ea typeface="+mn-ea"/>
              </a:rPr>
              <a:t>LOREM IPSUM DOLOR</a:t>
            </a:r>
            <a:endParaRPr lang="zh-CN" altLang="en-US" dirty="0">
              <a:latin typeface="+mn-lt"/>
              <a:ea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4" t="16647" b="4572"/>
          <a:stretch>
            <a:fillRect/>
          </a:stretch>
        </p:blipFill>
        <p:spPr>
          <a:xfrm>
            <a:off x="5206099" y="722884"/>
            <a:ext cx="5968061" cy="540360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040900" y="714696"/>
            <a:ext cx="4165200" cy="16002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defPPr>
              <a:defRPr lang="zh-CN"/>
            </a:defPPr>
            <a:lvl1pPr>
              <a:defRPr sz="28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/>
              <a:t>LOREM IPSUM DOLOR</a:t>
            </a:r>
            <a:endParaRPr lang="zh-CN" altLang="en-US" sz="3200" dirty="0"/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040900" y="2314896"/>
            <a:ext cx="4165200" cy="3811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zh-CN"/>
            </a:defPPr>
            <a:lvl1pPr lvl="0" indent="0">
              <a:buNone/>
              <a:defRPr sz="2000"/>
            </a:lvl1pPr>
            <a:lvl2pPr indent="0">
              <a:buNone/>
              <a:defRPr sz="1400"/>
            </a:lvl2pPr>
            <a:lvl3pPr indent="0">
              <a:buNone/>
              <a:defRPr sz="1200"/>
            </a:lvl3pPr>
            <a:lvl4pPr indent="0">
              <a:buNone/>
              <a:defRPr sz="1000"/>
            </a:lvl4pPr>
            <a:lvl5pPr indent="0">
              <a:buNone/>
              <a:defRPr sz="1000"/>
            </a:lvl5pPr>
            <a:lvl6pPr indent="0">
              <a:buNone/>
              <a:defRPr sz="1000"/>
            </a:lvl6pPr>
            <a:lvl7pPr indent="0">
              <a:buNone/>
              <a:defRPr sz="1000"/>
            </a:lvl7pPr>
            <a:lvl8pPr indent="0">
              <a:buNone/>
              <a:defRPr sz="1000"/>
            </a:lvl8pPr>
            <a:lvl9pPr indent="0">
              <a:buNone/>
              <a:defRPr sz="1000"/>
            </a:lvl9pPr>
          </a:lstStyle>
          <a:p>
            <a:pPr>
              <a:lnSpc>
                <a:spcPct val="150000"/>
              </a:lnSpc>
            </a:pPr>
            <a:r>
              <a:rPr lang="en-US" altLang="zh-CN" dirty="0" err="1"/>
              <a:t>Lorem</a:t>
            </a:r>
            <a:r>
              <a:rPr lang="en-US" altLang="zh-CN" dirty="0"/>
              <a:t> </a:t>
            </a:r>
            <a:r>
              <a:rPr lang="en-US" altLang="zh-CN" dirty="0" err="1"/>
              <a:t>ipsum</a:t>
            </a:r>
            <a:r>
              <a:rPr lang="en-US" altLang="zh-CN" dirty="0"/>
              <a:t>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consectetur</a:t>
            </a:r>
            <a:r>
              <a:rPr lang="en-US" altLang="zh-CN" dirty="0"/>
              <a:t> </a:t>
            </a:r>
            <a:r>
              <a:rPr lang="en-US" altLang="zh-CN" dirty="0" err="1"/>
              <a:t>adipisicing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r>
              <a:rPr lang="en-US" altLang="zh-CN" dirty="0"/>
              <a:t>.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enim</a:t>
            </a:r>
            <a:r>
              <a:rPr lang="en-US" altLang="zh-CN" dirty="0"/>
              <a:t> ad minim </a:t>
            </a:r>
            <a:r>
              <a:rPr lang="en-US" altLang="zh-CN" dirty="0" err="1"/>
              <a:t>veniam</a:t>
            </a:r>
            <a:r>
              <a:rPr lang="en-US" altLang="zh-CN" dirty="0"/>
              <a:t>, </a:t>
            </a:r>
            <a:r>
              <a:rPr lang="en-US" altLang="zh-CN" dirty="0" err="1"/>
              <a:t>quis</a:t>
            </a:r>
            <a:r>
              <a:rPr lang="en-US" altLang="zh-CN" dirty="0"/>
              <a:t> </a:t>
            </a:r>
            <a:r>
              <a:rPr lang="en-US" altLang="zh-CN" dirty="0" err="1"/>
              <a:t>nostrud</a:t>
            </a:r>
            <a:r>
              <a:rPr lang="en-US" altLang="zh-CN" dirty="0"/>
              <a:t> exercitation </a:t>
            </a:r>
            <a:r>
              <a:rPr lang="en-US" altLang="zh-CN" dirty="0" err="1"/>
              <a:t>ullamco</a:t>
            </a:r>
            <a:r>
              <a:rPr lang="en-US" altLang="zh-CN" dirty="0"/>
              <a:t> </a:t>
            </a:r>
            <a:r>
              <a:rPr lang="en-US" altLang="zh-CN" dirty="0" err="1"/>
              <a:t>laboris</a:t>
            </a:r>
            <a:r>
              <a:rPr lang="en-US" altLang="zh-CN" dirty="0"/>
              <a:t> nisi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aliquip</a:t>
            </a:r>
            <a:r>
              <a:rPr lang="en-US" altLang="zh-CN" dirty="0"/>
              <a:t> ex </a:t>
            </a:r>
            <a:r>
              <a:rPr lang="en-US" altLang="zh-CN" dirty="0" err="1"/>
              <a:t>ea</a:t>
            </a:r>
            <a:r>
              <a:rPr lang="en-US" altLang="zh-CN" dirty="0"/>
              <a:t> </a:t>
            </a:r>
            <a:r>
              <a:rPr lang="en-US" altLang="zh-CN" dirty="0" err="1"/>
              <a:t>commodo</a:t>
            </a:r>
            <a:r>
              <a:rPr lang="en-US" altLang="zh-CN" dirty="0"/>
              <a:t> </a:t>
            </a:r>
            <a:r>
              <a:rPr lang="en-US" altLang="zh-CN" dirty="0" err="1" smtClean="0"/>
              <a:t>consequat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72" b="4193"/>
          <a:stretch>
            <a:fillRect/>
          </a:stretch>
        </p:blipFill>
        <p:spPr>
          <a:xfrm>
            <a:off x="1554600" y="1325464"/>
            <a:ext cx="9081665" cy="454320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554600" y="342107"/>
            <a:ext cx="9082800" cy="9396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zh-CN"/>
            </a:defPPr>
            <a:lvl1pPr>
              <a:defRPr sz="3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/>
              <a:t>LOREM IPSUM DOLOR</a:t>
            </a:r>
            <a:endParaRPr lang="zh-CN" altLang="en-US" sz="3600"/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554600" y="5912420"/>
            <a:ext cx="9082800" cy="597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indent="0">
              <a:buNone/>
            </a:lvl1pPr>
            <a:lvl2pPr indent="0">
              <a:buNone/>
              <a:defRPr sz="1400"/>
            </a:lvl2pPr>
            <a:lvl3pPr indent="0">
              <a:buNone/>
              <a:defRPr sz="1200"/>
            </a:lvl3pPr>
            <a:lvl4pPr indent="0">
              <a:buNone/>
              <a:defRPr sz="1000"/>
            </a:lvl4pPr>
            <a:lvl5pPr indent="0">
              <a:buNone/>
              <a:defRPr sz="1000"/>
            </a:lvl5pPr>
            <a:lvl6pPr indent="0">
              <a:buNone/>
              <a:defRPr sz="1000"/>
            </a:lvl6pPr>
            <a:lvl7pPr indent="0">
              <a:buNone/>
              <a:defRPr sz="1000"/>
            </a:lvl7pPr>
            <a:lvl8pPr indent="0">
              <a:buNone/>
              <a:defRPr sz="1000"/>
            </a:lvl8pPr>
            <a:lvl9pPr indent="0">
              <a:buNone/>
              <a:defRPr sz="1000"/>
            </a:lvl9pPr>
          </a:lstStyle>
          <a:p>
            <a:r>
              <a:rPr lang="en-US" altLang="zh-CN" dirty="0" err="1"/>
              <a:t>Lorem</a:t>
            </a:r>
            <a:r>
              <a:rPr lang="en-US" altLang="zh-CN" dirty="0"/>
              <a:t> </a:t>
            </a:r>
            <a:r>
              <a:rPr lang="en-US" altLang="zh-CN" dirty="0" err="1"/>
              <a:t>ipsum</a:t>
            </a:r>
            <a:r>
              <a:rPr lang="en-US" altLang="zh-CN" dirty="0"/>
              <a:t>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consectetur</a:t>
            </a:r>
            <a:r>
              <a:rPr lang="en-US" altLang="zh-CN" dirty="0"/>
              <a:t> </a:t>
            </a:r>
            <a:r>
              <a:rPr lang="en-US" altLang="zh-CN" dirty="0" err="1"/>
              <a:t>adipisicing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113219" y="3130212"/>
            <a:ext cx="644434" cy="92333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altLang="zh-CN" sz="5400" dirty="0"/>
              <a:t>1</a:t>
            </a:r>
            <a:endParaRPr lang="zh-CN" altLang="en-US" sz="5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dirty="0" smtClean="0">
                <a:latin typeface="+mj-lt"/>
                <a:ea typeface="+mj-ea"/>
              </a:rPr>
              <a:t>LOREM IPSUM DOLOR</a:t>
            </a:r>
            <a:endParaRPr lang="zh-CN" altLang="en-US" dirty="0">
              <a:latin typeface="+mj-lt"/>
              <a:ea typeface="+mj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altLang="zh-CN" dirty="0" smtClean="0">
                <a:latin typeface="+mn-lt"/>
                <a:ea typeface="+mn-ea"/>
              </a:rPr>
              <a:t>LOREM IPSUM DOLOR</a:t>
            </a:r>
            <a:endParaRPr lang="zh-CN" altLang="en-US" dirty="0">
              <a:latin typeface="+mn-lt"/>
              <a:ea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>
            <p:custDataLst>
              <p:tags r:id="rId2"/>
            </p:custDataLst>
          </p:nvPr>
        </p:nvSpPr>
        <p:spPr>
          <a:xfrm>
            <a:off x="6483350" y="2428875"/>
            <a:ext cx="649288" cy="2870200"/>
          </a:xfrm>
          <a:custGeom>
            <a:avLst/>
            <a:gdLst>
              <a:gd name="connsiteX0" fmla="*/ 324000 w 648000"/>
              <a:gd name="connsiteY0" fmla="*/ 0 h 2869425"/>
              <a:gd name="connsiteX1" fmla="*/ 540000 w 648000"/>
              <a:gd name="connsiteY1" fmla="*/ 216000 h 2869425"/>
              <a:gd name="connsiteX2" fmla="*/ 540000 w 648000"/>
              <a:gd name="connsiteY2" fmla="*/ 2305512 h 2869425"/>
              <a:gd name="connsiteX3" fmla="*/ 553103 w 648000"/>
              <a:gd name="connsiteY3" fmla="*/ 2316323 h 2869425"/>
              <a:gd name="connsiteX4" fmla="*/ 648000 w 648000"/>
              <a:gd name="connsiteY4" fmla="*/ 2545425 h 2869425"/>
              <a:gd name="connsiteX5" fmla="*/ 324000 w 648000"/>
              <a:gd name="connsiteY5" fmla="*/ 2869425 h 2869425"/>
              <a:gd name="connsiteX6" fmla="*/ 0 w 648000"/>
              <a:gd name="connsiteY6" fmla="*/ 2545425 h 2869425"/>
              <a:gd name="connsiteX7" fmla="*/ 94897 w 648000"/>
              <a:gd name="connsiteY7" fmla="*/ 2316323 h 2869425"/>
              <a:gd name="connsiteX8" fmla="*/ 108000 w 648000"/>
              <a:gd name="connsiteY8" fmla="*/ 2305512 h 2869425"/>
              <a:gd name="connsiteX9" fmla="*/ 108000 w 648000"/>
              <a:gd name="connsiteY9" fmla="*/ 216000 h 2869425"/>
              <a:gd name="connsiteX10" fmla="*/ 324000 w 648000"/>
              <a:gd name="connsiteY10" fmla="*/ 0 h 286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8000" h="2869425">
                <a:moveTo>
                  <a:pt x="324000" y="0"/>
                </a:moveTo>
                <a:cubicBezTo>
                  <a:pt x="443294" y="0"/>
                  <a:pt x="540000" y="96706"/>
                  <a:pt x="540000" y="216000"/>
                </a:cubicBezTo>
                <a:lnTo>
                  <a:pt x="540000" y="2305512"/>
                </a:lnTo>
                <a:lnTo>
                  <a:pt x="553103" y="2316323"/>
                </a:lnTo>
                <a:cubicBezTo>
                  <a:pt x="611735" y="2374955"/>
                  <a:pt x="648000" y="2455955"/>
                  <a:pt x="648000" y="2545425"/>
                </a:cubicBezTo>
                <a:cubicBezTo>
                  <a:pt x="648000" y="2724365"/>
                  <a:pt x="502940" y="2869425"/>
                  <a:pt x="324000" y="2869425"/>
                </a:cubicBezTo>
                <a:cubicBezTo>
                  <a:pt x="145060" y="2869425"/>
                  <a:pt x="0" y="2724365"/>
                  <a:pt x="0" y="2545425"/>
                </a:cubicBezTo>
                <a:cubicBezTo>
                  <a:pt x="0" y="2455955"/>
                  <a:pt x="36265" y="2374955"/>
                  <a:pt x="94897" y="2316323"/>
                </a:cubicBezTo>
                <a:lnTo>
                  <a:pt x="108000" y="2305512"/>
                </a:lnTo>
                <a:lnTo>
                  <a:pt x="108000" y="216000"/>
                </a:lnTo>
                <a:cubicBezTo>
                  <a:pt x="108000" y="96706"/>
                  <a:pt x="204706" y="0"/>
                  <a:pt x="324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椭圆 15"/>
          <p:cNvSpPr/>
          <p:nvPr>
            <p:custDataLst>
              <p:tags r:id="rId3"/>
            </p:custDataLst>
          </p:nvPr>
        </p:nvSpPr>
        <p:spPr>
          <a:xfrm>
            <a:off x="6573838" y="4740276"/>
            <a:ext cx="468312" cy="46831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 lnSpcReduction="10000"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圆角矩形 16"/>
          <p:cNvSpPr/>
          <p:nvPr>
            <p:custDataLst>
              <p:tags r:id="rId4"/>
            </p:custDataLst>
          </p:nvPr>
        </p:nvSpPr>
        <p:spPr>
          <a:xfrm flipV="1">
            <a:off x="6685758" y="3990975"/>
            <a:ext cx="244475" cy="9398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5"/>
            </p:custDataLst>
          </p:nvPr>
        </p:nvSpPr>
        <p:spPr>
          <a:xfrm>
            <a:off x="5084763" y="2428875"/>
            <a:ext cx="647700" cy="2870200"/>
          </a:xfrm>
          <a:custGeom>
            <a:avLst/>
            <a:gdLst>
              <a:gd name="connsiteX0" fmla="*/ 324000 w 648000"/>
              <a:gd name="connsiteY0" fmla="*/ 0 h 2869425"/>
              <a:gd name="connsiteX1" fmla="*/ 540000 w 648000"/>
              <a:gd name="connsiteY1" fmla="*/ 216000 h 2869425"/>
              <a:gd name="connsiteX2" fmla="*/ 540000 w 648000"/>
              <a:gd name="connsiteY2" fmla="*/ 2305512 h 2869425"/>
              <a:gd name="connsiteX3" fmla="*/ 553103 w 648000"/>
              <a:gd name="connsiteY3" fmla="*/ 2316323 h 2869425"/>
              <a:gd name="connsiteX4" fmla="*/ 648000 w 648000"/>
              <a:gd name="connsiteY4" fmla="*/ 2545425 h 2869425"/>
              <a:gd name="connsiteX5" fmla="*/ 324000 w 648000"/>
              <a:gd name="connsiteY5" fmla="*/ 2869425 h 2869425"/>
              <a:gd name="connsiteX6" fmla="*/ 0 w 648000"/>
              <a:gd name="connsiteY6" fmla="*/ 2545425 h 2869425"/>
              <a:gd name="connsiteX7" fmla="*/ 94897 w 648000"/>
              <a:gd name="connsiteY7" fmla="*/ 2316323 h 2869425"/>
              <a:gd name="connsiteX8" fmla="*/ 108000 w 648000"/>
              <a:gd name="connsiteY8" fmla="*/ 2305512 h 2869425"/>
              <a:gd name="connsiteX9" fmla="*/ 108000 w 648000"/>
              <a:gd name="connsiteY9" fmla="*/ 216000 h 2869425"/>
              <a:gd name="connsiteX10" fmla="*/ 324000 w 648000"/>
              <a:gd name="connsiteY10" fmla="*/ 0 h 286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8000" h="2869425">
                <a:moveTo>
                  <a:pt x="324000" y="0"/>
                </a:moveTo>
                <a:cubicBezTo>
                  <a:pt x="443294" y="0"/>
                  <a:pt x="540000" y="96706"/>
                  <a:pt x="540000" y="216000"/>
                </a:cubicBezTo>
                <a:lnTo>
                  <a:pt x="540000" y="2305512"/>
                </a:lnTo>
                <a:lnTo>
                  <a:pt x="553103" y="2316323"/>
                </a:lnTo>
                <a:cubicBezTo>
                  <a:pt x="611735" y="2374955"/>
                  <a:pt x="648000" y="2455955"/>
                  <a:pt x="648000" y="2545425"/>
                </a:cubicBezTo>
                <a:cubicBezTo>
                  <a:pt x="648000" y="2724365"/>
                  <a:pt x="502940" y="2869425"/>
                  <a:pt x="324000" y="2869425"/>
                </a:cubicBezTo>
                <a:cubicBezTo>
                  <a:pt x="145060" y="2869425"/>
                  <a:pt x="0" y="2724365"/>
                  <a:pt x="0" y="2545425"/>
                </a:cubicBezTo>
                <a:cubicBezTo>
                  <a:pt x="0" y="2455955"/>
                  <a:pt x="36265" y="2374955"/>
                  <a:pt x="94897" y="2316323"/>
                </a:cubicBezTo>
                <a:lnTo>
                  <a:pt x="108000" y="2305512"/>
                </a:lnTo>
                <a:lnTo>
                  <a:pt x="108000" y="216000"/>
                </a:lnTo>
                <a:cubicBezTo>
                  <a:pt x="108000" y="96706"/>
                  <a:pt x="204706" y="0"/>
                  <a:pt x="32400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椭圆 18"/>
          <p:cNvSpPr/>
          <p:nvPr>
            <p:custDataLst>
              <p:tags r:id="rId6"/>
            </p:custDataLst>
          </p:nvPr>
        </p:nvSpPr>
        <p:spPr>
          <a:xfrm>
            <a:off x="5174458" y="4740276"/>
            <a:ext cx="468313" cy="46831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 lnSpcReduction="10000"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圆角矩形 19"/>
          <p:cNvSpPr/>
          <p:nvPr>
            <p:custDataLst>
              <p:tags r:id="rId7"/>
            </p:custDataLst>
          </p:nvPr>
        </p:nvSpPr>
        <p:spPr>
          <a:xfrm flipV="1">
            <a:off x="5286377" y="3105151"/>
            <a:ext cx="244475" cy="182562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21" name="直接连接符 20"/>
          <p:cNvCxnSpPr/>
          <p:nvPr>
            <p:custDataLst>
              <p:tags r:id="rId8"/>
            </p:custDataLst>
          </p:nvPr>
        </p:nvCxnSpPr>
        <p:spPr>
          <a:xfrm>
            <a:off x="2590801" y="3416300"/>
            <a:ext cx="2595563" cy="0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9"/>
            </p:custDataLst>
          </p:nvPr>
        </p:nvSpPr>
        <p:spPr>
          <a:xfrm>
            <a:off x="2590801" y="2900363"/>
            <a:ext cx="2595563" cy="523220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>
              <a:defRPr/>
            </a:pPr>
            <a:r>
              <a:rPr lang="da-DK" altLang="zh-CN" sz="2800">
                <a:solidFill>
                  <a:schemeClr val="accent1"/>
                </a:solidFill>
              </a:rPr>
              <a:t>LOREM</a:t>
            </a:r>
            <a:endParaRPr lang="zh-CN" altLang="en-US" sz="2800" dirty="0">
              <a:solidFill>
                <a:schemeClr val="accent1"/>
              </a:solidFill>
            </a:endParaRPr>
          </a:p>
        </p:txBody>
      </p:sp>
      <p:sp>
        <p:nvSpPr>
          <p:cNvPr id="25" name="文本框 24"/>
          <p:cNvSpPr txBox="1"/>
          <p:nvPr>
            <p:custDataLst>
              <p:tags r:id="rId10"/>
            </p:custDataLst>
          </p:nvPr>
        </p:nvSpPr>
        <p:spPr>
          <a:xfrm>
            <a:off x="2590801" y="3465514"/>
            <a:ext cx="2595563" cy="1205971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>
              <a:lnSpc>
                <a:spcPts val="3000"/>
              </a:lnSpc>
              <a:defRPr/>
            </a:pPr>
            <a:r>
              <a:rPr lang="en-US" altLang="zh-CN"/>
              <a:t>Lorem ipsum dolor sit amet, consectetur adipisicing elit.</a:t>
            </a:r>
            <a:endParaRPr lang="zh-CN" altLang="en-US" dirty="0"/>
          </a:p>
        </p:txBody>
      </p:sp>
      <p:cxnSp>
        <p:nvCxnSpPr>
          <p:cNvPr id="22" name="直接连接符 21"/>
          <p:cNvCxnSpPr/>
          <p:nvPr>
            <p:custDataLst>
              <p:tags r:id="rId11"/>
            </p:custDataLst>
          </p:nvPr>
        </p:nvCxnSpPr>
        <p:spPr>
          <a:xfrm>
            <a:off x="7023101" y="3416300"/>
            <a:ext cx="2595563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>
            <p:custDataLst>
              <p:tags r:id="rId12"/>
            </p:custDataLst>
          </p:nvPr>
        </p:nvSpPr>
        <p:spPr>
          <a:xfrm>
            <a:off x="7023101" y="2900363"/>
            <a:ext cx="2595563" cy="523220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>
              <a:defRPr/>
            </a:pPr>
            <a:r>
              <a:rPr lang="en-US" altLang="zh-CN" sz="2800">
                <a:solidFill>
                  <a:schemeClr val="accent1"/>
                </a:solidFill>
              </a:rPr>
              <a:t>LOREM</a:t>
            </a:r>
            <a:endParaRPr lang="en-US" altLang="zh-CN" sz="2800" dirty="0">
              <a:solidFill>
                <a:schemeClr val="accent1"/>
              </a:solidFill>
            </a:endParaRPr>
          </a:p>
        </p:txBody>
      </p:sp>
      <p:sp>
        <p:nvSpPr>
          <p:cNvPr id="26" name="文本框 25"/>
          <p:cNvSpPr txBox="1"/>
          <p:nvPr>
            <p:custDataLst>
              <p:tags r:id="rId13"/>
            </p:custDataLst>
          </p:nvPr>
        </p:nvSpPr>
        <p:spPr>
          <a:xfrm>
            <a:off x="7023101" y="3465514"/>
            <a:ext cx="2595563" cy="1205971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>
              <a:lnSpc>
                <a:spcPts val="3000"/>
              </a:lnSpc>
              <a:defRPr/>
            </a:pPr>
            <a:r>
              <a:rPr lang="en-US" altLang="zh-CN" dirty="0" err="1"/>
              <a:t>Lorem</a:t>
            </a:r>
            <a:r>
              <a:rPr lang="en-US" altLang="zh-CN" dirty="0"/>
              <a:t> </a:t>
            </a:r>
            <a:r>
              <a:rPr lang="en-US" altLang="zh-CN" dirty="0" err="1"/>
              <a:t>ipsum</a:t>
            </a:r>
            <a:r>
              <a:rPr lang="en-US" altLang="zh-CN" dirty="0"/>
              <a:t>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consectetur</a:t>
            </a:r>
            <a:r>
              <a:rPr lang="en-US" altLang="zh-CN" dirty="0"/>
              <a:t> </a:t>
            </a:r>
            <a:r>
              <a:rPr lang="en-US" altLang="zh-CN" dirty="0" err="1"/>
              <a:t>adipisicing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27" name="文本框 26"/>
          <p:cNvSpPr txBox="1"/>
          <p:nvPr>
            <p:custDataLst>
              <p:tags r:id="rId14"/>
            </p:custDataLst>
          </p:nvPr>
        </p:nvSpPr>
        <p:spPr>
          <a:xfrm>
            <a:off x="2090061" y="368208"/>
            <a:ext cx="8010253" cy="831942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000">
                <a:gradFill flip="none" rotWithShape="1">
                  <a:gsLst>
                    <a:gs pos="0">
                      <a:srgbClr val="FF6600"/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/>
              <a:t>LOREM IPSUM DOLOR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>
            <p:custDataLst>
              <p:tags r:id="rId2"/>
            </p:custDataLst>
          </p:nvPr>
        </p:nvSpPr>
        <p:spPr>
          <a:xfrm>
            <a:off x="3225188" y="3130732"/>
            <a:ext cx="1724295" cy="1293222"/>
          </a:xfrm>
          <a:custGeom>
            <a:avLst/>
            <a:gdLst>
              <a:gd name="connsiteX0" fmla="*/ 656479 w 1041240"/>
              <a:gd name="connsiteY0" fmla="*/ 0 h 781422"/>
              <a:gd name="connsiteX1" fmla="*/ 1041240 w 1041240"/>
              <a:gd name="connsiteY1" fmla="*/ 400627 h 781422"/>
              <a:gd name="connsiteX2" fmla="*/ 660446 w 1041240"/>
              <a:gd name="connsiteY2" fmla="*/ 781422 h 781422"/>
              <a:gd name="connsiteX3" fmla="*/ 660446 w 1041240"/>
              <a:gd name="connsiteY3" fmla="*/ 674325 h 781422"/>
              <a:gd name="connsiteX4" fmla="*/ 136854 w 1041240"/>
              <a:gd name="connsiteY4" fmla="*/ 674325 h 781422"/>
              <a:gd name="connsiteX5" fmla="*/ 136854 w 1041240"/>
              <a:gd name="connsiteY5" fmla="*/ 674323 h 781422"/>
              <a:gd name="connsiteX6" fmla="*/ 85945 w 1041240"/>
              <a:gd name="connsiteY6" fmla="*/ 674323 h 781422"/>
              <a:gd name="connsiteX7" fmla="*/ 0 w 1041240"/>
              <a:gd name="connsiteY7" fmla="*/ 588378 h 781422"/>
              <a:gd name="connsiteX8" fmla="*/ 0 w 1041240"/>
              <a:gd name="connsiteY8" fmla="*/ 208909 h 781422"/>
              <a:gd name="connsiteX9" fmla="*/ 85945 w 1041240"/>
              <a:gd name="connsiteY9" fmla="*/ 122964 h 781422"/>
              <a:gd name="connsiteX10" fmla="*/ 125065 w 1041240"/>
              <a:gd name="connsiteY10" fmla="*/ 122964 h 781422"/>
              <a:gd name="connsiteX11" fmla="*/ 656479 w 1041240"/>
              <a:gd name="connsiteY11" fmla="*/ 115032 h 781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1240" h="781422">
                <a:moveTo>
                  <a:pt x="656479" y="0"/>
                </a:moveTo>
                <a:lnTo>
                  <a:pt x="1041240" y="400627"/>
                </a:lnTo>
                <a:lnTo>
                  <a:pt x="660446" y="781422"/>
                </a:lnTo>
                <a:lnTo>
                  <a:pt x="660446" y="674325"/>
                </a:lnTo>
                <a:lnTo>
                  <a:pt x="136854" y="674325"/>
                </a:lnTo>
                <a:lnTo>
                  <a:pt x="136854" y="674323"/>
                </a:lnTo>
                <a:lnTo>
                  <a:pt x="85945" y="674323"/>
                </a:lnTo>
                <a:cubicBezTo>
                  <a:pt x="38479" y="674323"/>
                  <a:pt x="0" y="635844"/>
                  <a:pt x="0" y="588378"/>
                </a:cubicBezTo>
                <a:lnTo>
                  <a:pt x="0" y="208909"/>
                </a:lnTo>
                <a:cubicBezTo>
                  <a:pt x="0" y="161443"/>
                  <a:pt x="38479" y="122964"/>
                  <a:pt x="85945" y="122964"/>
                </a:cubicBezTo>
                <a:lnTo>
                  <a:pt x="125065" y="122964"/>
                </a:lnTo>
                <a:lnTo>
                  <a:pt x="656479" y="115032"/>
                </a:lnTo>
                <a:close/>
              </a:path>
            </a:pathLst>
          </a:custGeom>
          <a:solidFill>
            <a:schemeClr val="accent1"/>
          </a:solidFill>
          <a:ln w="38100" cmpd="dbl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Ins="28800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0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LOREM</a:t>
            </a:r>
            <a:endParaRPr lang="zh-CN" altLang="en-US" sz="20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7" name="矩形 36"/>
          <p:cNvSpPr/>
          <p:nvPr>
            <p:custDataLst>
              <p:tags r:id="rId3"/>
            </p:custDataLst>
          </p:nvPr>
        </p:nvSpPr>
        <p:spPr>
          <a:xfrm>
            <a:off x="4949483" y="3207081"/>
            <a:ext cx="4139255" cy="1140524"/>
          </a:xfrm>
          <a:prstGeom prst="rect">
            <a:avLst/>
          </a:prstGeom>
        </p:spPr>
        <p:txBody>
          <a:bodyPr wrap="square" anchor="ctr" anchorCtr="0">
            <a:normAutofit/>
          </a:bodyPr>
          <a:lstStyle/>
          <a:p>
            <a:pPr>
              <a:lnSpc>
                <a:spcPts val="3000"/>
              </a:lnSpc>
              <a:defRPr/>
            </a:pPr>
            <a:r>
              <a:rPr lang="en-US" altLang="zh-CN" dirty="0" err="1"/>
              <a:t>Lorem</a:t>
            </a:r>
            <a:r>
              <a:rPr lang="en-US" altLang="zh-CN" dirty="0"/>
              <a:t> </a:t>
            </a:r>
            <a:r>
              <a:rPr lang="en-US" altLang="zh-CN" dirty="0" err="1"/>
              <a:t>ipsum</a:t>
            </a:r>
            <a:r>
              <a:rPr lang="en-US" altLang="zh-CN" dirty="0"/>
              <a:t>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consectetur</a:t>
            </a:r>
            <a:r>
              <a:rPr lang="en-US" altLang="zh-CN" dirty="0"/>
              <a:t> </a:t>
            </a:r>
            <a:r>
              <a:rPr lang="en-US" altLang="zh-CN" dirty="0" err="1"/>
              <a:t>adipisicing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090061" y="368208"/>
            <a:ext cx="8010253" cy="831942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000">
                <a:gradFill flip="none" rotWithShape="1">
                  <a:gsLst>
                    <a:gs pos="0">
                      <a:srgbClr val="FF6600"/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/>
              <a:t>LOREM IPSUM DOLOR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>
            <p:custDataLst>
              <p:tags r:id="rId2"/>
            </p:custDataLst>
          </p:nvPr>
        </p:nvSpPr>
        <p:spPr>
          <a:xfrm>
            <a:off x="6234564" y="3169921"/>
            <a:ext cx="1613986" cy="1210490"/>
          </a:xfrm>
          <a:custGeom>
            <a:avLst/>
            <a:gdLst>
              <a:gd name="connsiteX0" fmla="*/ 380794 w 1041240"/>
              <a:gd name="connsiteY0" fmla="*/ 0 h 781422"/>
              <a:gd name="connsiteX1" fmla="*/ 380794 w 1041240"/>
              <a:gd name="connsiteY1" fmla="*/ 107097 h 781422"/>
              <a:gd name="connsiteX2" fmla="*/ 904386 w 1041240"/>
              <a:gd name="connsiteY2" fmla="*/ 107097 h 781422"/>
              <a:gd name="connsiteX3" fmla="*/ 904386 w 1041240"/>
              <a:gd name="connsiteY3" fmla="*/ 107099 h 781422"/>
              <a:gd name="connsiteX4" fmla="*/ 955295 w 1041240"/>
              <a:gd name="connsiteY4" fmla="*/ 107099 h 781422"/>
              <a:gd name="connsiteX5" fmla="*/ 1041240 w 1041240"/>
              <a:gd name="connsiteY5" fmla="*/ 193044 h 781422"/>
              <a:gd name="connsiteX6" fmla="*/ 1041240 w 1041240"/>
              <a:gd name="connsiteY6" fmla="*/ 572513 h 781422"/>
              <a:gd name="connsiteX7" fmla="*/ 955295 w 1041240"/>
              <a:gd name="connsiteY7" fmla="*/ 658458 h 781422"/>
              <a:gd name="connsiteX8" fmla="*/ 916175 w 1041240"/>
              <a:gd name="connsiteY8" fmla="*/ 658458 h 781422"/>
              <a:gd name="connsiteX9" fmla="*/ 384760 w 1041240"/>
              <a:gd name="connsiteY9" fmla="*/ 666390 h 781422"/>
              <a:gd name="connsiteX10" fmla="*/ 384760 w 1041240"/>
              <a:gd name="connsiteY10" fmla="*/ 781422 h 781422"/>
              <a:gd name="connsiteX11" fmla="*/ 0 w 1041240"/>
              <a:gd name="connsiteY11" fmla="*/ 380795 h 781422"/>
              <a:gd name="connsiteX0-1" fmla="*/ 380794 w 1041240"/>
              <a:gd name="connsiteY0-2" fmla="*/ 0 h 781422"/>
              <a:gd name="connsiteX1-3" fmla="*/ 380794 w 1041240"/>
              <a:gd name="connsiteY1-4" fmla="*/ 107097 h 781422"/>
              <a:gd name="connsiteX2-5" fmla="*/ 904386 w 1041240"/>
              <a:gd name="connsiteY2-6" fmla="*/ 107097 h 781422"/>
              <a:gd name="connsiteX3-7" fmla="*/ 904386 w 1041240"/>
              <a:gd name="connsiteY3-8" fmla="*/ 107099 h 781422"/>
              <a:gd name="connsiteX4-9" fmla="*/ 955295 w 1041240"/>
              <a:gd name="connsiteY4-10" fmla="*/ 107099 h 781422"/>
              <a:gd name="connsiteX5-11" fmla="*/ 1041240 w 1041240"/>
              <a:gd name="connsiteY5-12" fmla="*/ 193044 h 781422"/>
              <a:gd name="connsiteX6-13" fmla="*/ 1041240 w 1041240"/>
              <a:gd name="connsiteY6-14" fmla="*/ 572513 h 781422"/>
              <a:gd name="connsiteX7-15" fmla="*/ 955295 w 1041240"/>
              <a:gd name="connsiteY7-16" fmla="*/ 658458 h 781422"/>
              <a:gd name="connsiteX8-17" fmla="*/ 916175 w 1041240"/>
              <a:gd name="connsiteY8-18" fmla="*/ 658458 h 781422"/>
              <a:gd name="connsiteX9-19" fmla="*/ 384760 w 1041240"/>
              <a:gd name="connsiteY9-20" fmla="*/ 666390 h 781422"/>
              <a:gd name="connsiteX10-21" fmla="*/ 384760 w 1041240"/>
              <a:gd name="connsiteY10-22" fmla="*/ 781422 h 781422"/>
              <a:gd name="connsiteX11-23" fmla="*/ 0 w 1041240"/>
              <a:gd name="connsiteY11-24" fmla="*/ 394723 h 781422"/>
              <a:gd name="connsiteX12" fmla="*/ 380794 w 1041240"/>
              <a:gd name="connsiteY12" fmla="*/ 0 h 78142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" y="connsiteY12"/>
              </a:cxn>
            </a:cxnLst>
            <a:rect l="l" t="t" r="r" b="b"/>
            <a:pathLst>
              <a:path w="1041240" h="781422">
                <a:moveTo>
                  <a:pt x="380794" y="0"/>
                </a:moveTo>
                <a:lnTo>
                  <a:pt x="380794" y="107097"/>
                </a:lnTo>
                <a:lnTo>
                  <a:pt x="904386" y="107097"/>
                </a:lnTo>
                <a:lnTo>
                  <a:pt x="904386" y="107099"/>
                </a:lnTo>
                <a:lnTo>
                  <a:pt x="955295" y="107099"/>
                </a:lnTo>
                <a:cubicBezTo>
                  <a:pt x="1002761" y="107099"/>
                  <a:pt x="1041240" y="145578"/>
                  <a:pt x="1041240" y="193044"/>
                </a:cubicBezTo>
                <a:lnTo>
                  <a:pt x="1041240" y="572513"/>
                </a:lnTo>
                <a:cubicBezTo>
                  <a:pt x="1041240" y="619979"/>
                  <a:pt x="1002761" y="658458"/>
                  <a:pt x="955295" y="658458"/>
                </a:cubicBezTo>
                <a:lnTo>
                  <a:pt x="916175" y="658458"/>
                </a:lnTo>
                <a:lnTo>
                  <a:pt x="384760" y="666390"/>
                </a:lnTo>
                <a:lnTo>
                  <a:pt x="384760" y="781422"/>
                </a:lnTo>
                <a:lnTo>
                  <a:pt x="0" y="394723"/>
                </a:lnTo>
                <a:cubicBezTo>
                  <a:pt x="126931" y="267791"/>
                  <a:pt x="253863" y="126932"/>
                  <a:pt x="380794" y="0"/>
                </a:cubicBezTo>
                <a:close/>
              </a:path>
            </a:pathLst>
          </a:custGeom>
          <a:solidFill>
            <a:schemeClr val="accent1"/>
          </a:solidFill>
          <a:ln w="38100" cmpd="dbl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0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LOREM</a:t>
            </a:r>
            <a:endParaRPr lang="zh-CN" altLang="en-US" sz="20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6" name="矩形 35"/>
          <p:cNvSpPr/>
          <p:nvPr>
            <p:custDataLst>
              <p:tags r:id="rId3"/>
            </p:custDataLst>
          </p:nvPr>
        </p:nvSpPr>
        <p:spPr>
          <a:xfrm>
            <a:off x="7946965" y="3203258"/>
            <a:ext cx="2280341" cy="1143816"/>
          </a:xfrm>
          <a:prstGeom prst="rect">
            <a:avLst/>
          </a:prstGeom>
        </p:spPr>
        <p:txBody>
          <a:bodyPr wrap="square" anchor="ctr" anchorCtr="0">
            <a:normAutofit/>
          </a:bodyPr>
          <a:lstStyle/>
          <a:p>
            <a:pPr>
              <a:defRPr/>
            </a:pPr>
            <a:r>
              <a:rPr lang="da-DK" altLang="zh-CN" dirty="0"/>
              <a:t>Lorem ipsum dolor sit amet</a:t>
            </a:r>
            <a:endParaRPr lang="zh-CN" altLang="en-US" dirty="0"/>
          </a:p>
        </p:txBody>
      </p:sp>
      <p:sp>
        <p:nvSpPr>
          <p:cNvPr id="31" name="任意多边形 30"/>
          <p:cNvSpPr/>
          <p:nvPr>
            <p:custDataLst>
              <p:tags r:id="rId4"/>
            </p:custDataLst>
          </p:nvPr>
        </p:nvSpPr>
        <p:spPr>
          <a:xfrm>
            <a:off x="4393648" y="3169921"/>
            <a:ext cx="1613986" cy="1210490"/>
          </a:xfrm>
          <a:custGeom>
            <a:avLst/>
            <a:gdLst>
              <a:gd name="connsiteX0" fmla="*/ 656479 w 1041240"/>
              <a:gd name="connsiteY0" fmla="*/ 0 h 781422"/>
              <a:gd name="connsiteX1" fmla="*/ 1041240 w 1041240"/>
              <a:gd name="connsiteY1" fmla="*/ 400627 h 781422"/>
              <a:gd name="connsiteX2" fmla="*/ 660446 w 1041240"/>
              <a:gd name="connsiteY2" fmla="*/ 781422 h 781422"/>
              <a:gd name="connsiteX3" fmla="*/ 660446 w 1041240"/>
              <a:gd name="connsiteY3" fmla="*/ 674325 h 781422"/>
              <a:gd name="connsiteX4" fmla="*/ 136854 w 1041240"/>
              <a:gd name="connsiteY4" fmla="*/ 674325 h 781422"/>
              <a:gd name="connsiteX5" fmla="*/ 136854 w 1041240"/>
              <a:gd name="connsiteY5" fmla="*/ 674323 h 781422"/>
              <a:gd name="connsiteX6" fmla="*/ 85945 w 1041240"/>
              <a:gd name="connsiteY6" fmla="*/ 674323 h 781422"/>
              <a:gd name="connsiteX7" fmla="*/ 0 w 1041240"/>
              <a:gd name="connsiteY7" fmla="*/ 588378 h 781422"/>
              <a:gd name="connsiteX8" fmla="*/ 0 w 1041240"/>
              <a:gd name="connsiteY8" fmla="*/ 208909 h 781422"/>
              <a:gd name="connsiteX9" fmla="*/ 85945 w 1041240"/>
              <a:gd name="connsiteY9" fmla="*/ 122964 h 781422"/>
              <a:gd name="connsiteX10" fmla="*/ 125065 w 1041240"/>
              <a:gd name="connsiteY10" fmla="*/ 122964 h 781422"/>
              <a:gd name="connsiteX11" fmla="*/ 656479 w 1041240"/>
              <a:gd name="connsiteY11" fmla="*/ 115032 h 781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1240" h="781422">
                <a:moveTo>
                  <a:pt x="656479" y="0"/>
                </a:moveTo>
                <a:lnTo>
                  <a:pt x="1041240" y="400627"/>
                </a:lnTo>
                <a:lnTo>
                  <a:pt x="660446" y="781422"/>
                </a:lnTo>
                <a:lnTo>
                  <a:pt x="660446" y="674325"/>
                </a:lnTo>
                <a:lnTo>
                  <a:pt x="136854" y="674325"/>
                </a:lnTo>
                <a:lnTo>
                  <a:pt x="136854" y="674323"/>
                </a:lnTo>
                <a:lnTo>
                  <a:pt x="85945" y="674323"/>
                </a:lnTo>
                <a:cubicBezTo>
                  <a:pt x="38479" y="674323"/>
                  <a:pt x="0" y="635844"/>
                  <a:pt x="0" y="588378"/>
                </a:cubicBezTo>
                <a:lnTo>
                  <a:pt x="0" y="208909"/>
                </a:lnTo>
                <a:cubicBezTo>
                  <a:pt x="0" y="161443"/>
                  <a:pt x="38479" y="122964"/>
                  <a:pt x="85945" y="122964"/>
                </a:cubicBezTo>
                <a:lnTo>
                  <a:pt x="125065" y="122964"/>
                </a:lnTo>
                <a:lnTo>
                  <a:pt x="656479" y="115032"/>
                </a:lnTo>
                <a:close/>
              </a:path>
            </a:pathLst>
          </a:custGeom>
          <a:solidFill>
            <a:schemeClr val="accent1"/>
          </a:solidFill>
          <a:ln w="38100" cmpd="dbl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Ins="28800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0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LOREM</a:t>
            </a:r>
            <a:endParaRPr lang="zh-CN" altLang="en-US" sz="20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7" name="矩形 36"/>
          <p:cNvSpPr/>
          <p:nvPr>
            <p:custDataLst>
              <p:tags r:id="rId5"/>
            </p:custDataLst>
          </p:nvPr>
        </p:nvSpPr>
        <p:spPr>
          <a:xfrm>
            <a:off x="1788563" y="3203258"/>
            <a:ext cx="2506670" cy="1143816"/>
          </a:xfrm>
          <a:prstGeom prst="rect">
            <a:avLst/>
          </a:prstGeom>
        </p:spPr>
        <p:txBody>
          <a:bodyPr wrap="square" anchor="ctr" anchorCtr="0">
            <a:normAutofit/>
          </a:bodyPr>
          <a:lstStyle/>
          <a:p>
            <a:pPr algn="r">
              <a:defRPr/>
            </a:pPr>
            <a:r>
              <a:rPr lang="da-DK" altLang="zh-CN"/>
              <a:t>Lorem ipsum dolor sit amet</a:t>
            </a:r>
            <a:endParaRPr lang="zh-CN" altLang="en-US" dirty="0"/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2090061" y="368208"/>
            <a:ext cx="8010253" cy="831942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000">
                <a:gradFill flip="none" rotWithShape="1">
                  <a:gsLst>
                    <a:gs pos="0">
                      <a:srgbClr val="FF6600"/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/>
              <a:t>LOREM IPSUM DOLOR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>
            <p:custDataLst>
              <p:tags r:id="rId2"/>
            </p:custDataLst>
          </p:nvPr>
        </p:nvSpPr>
        <p:spPr>
          <a:xfrm>
            <a:off x="5627160" y="2958154"/>
            <a:ext cx="920751" cy="1227668"/>
          </a:xfrm>
          <a:custGeom>
            <a:avLst/>
            <a:gdLst>
              <a:gd name="connsiteX0" fmla="*/ 115889 w 469106"/>
              <a:gd name="connsiteY0" fmla="*/ 0 h 625082"/>
              <a:gd name="connsiteX1" fmla="*/ 343693 w 469106"/>
              <a:gd name="connsiteY1" fmla="*/ 0 h 625082"/>
              <a:gd name="connsiteX2" fmla="*/ 395288 w 469106"/>
              <a:gd name="connsiteY2" fmla="*/ 51595 h 625082"/>
              <a:gd name="connsiteX3" fmla="*/ 395288 w 469106"/>
              <a:gd name="connsiteY3" fmla="*/ 75080 h 625082"/>
              <a:gd name="connsiteX4" fmla="*/ 400050 w 469106"/>
              <a:gd name="connsiteY4" fmla="*/ 394101 h 625082"/>
              <a:gd name="connsiteX5" fmla="*/ 469106 w 469106"/>
              <a:gd name="connsiteY5" fmla="*/ 394101 h 625082"/>
              <a:gd name="connsiteX6" fmla="*/ 228600 w 469106"/>
              <a:gd name="connsiteY6" fmla="*/ 625082 h 625082"/>
              <a:gd name="connsiteX7" fmla="*/ 0 w 469106"/>
              <a:gd name="connsiteY7" fmla="*/ 396482 h 625082"/>
              <a:gd name="connsiteX8" fmla="*/ 64293 w 469106"/>
              <a:gd name="connsiteY8" fmla="*/ 396482 h 625082"/>
              <a:gd name="connsiteX9" fmla="*/ 64293 w 469106"/>
              <a:gd name="connsiteY9" fmla="*/ 82157 h 625082"/>
              <a:gd name="connsiteX10" fmla="*/ 64294 w 469106"/>
              <a:gd name="connsiteY10" fmla="*/ 82157 h 625082"/>
              <a:gd name="connsiteX11" fmla="*/ 64294 w 469106"/>
              <a:gd name="connsiteY11" fmla="*/ 51595 h 625082"/>
              <a:gd name="connsiteX12" fmla="*/ 115889 w 469106"/>
              <a:gd name="connsiteY12" fmla="*/ 0 h 625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9106" h="625082">
                <a:moveTo>
                  <a:pt x="115889" y="0"/>
                </a:moveTo>
                <a:lnTo>
                  <a:pt x="343693" y="0"/>
                </a:lnTo>
                <a:cubicBezTo>
                  <a:pt x="372188" y="0"/>
                  <a:pt x="395288" y="23100"/>
                  <a:pt x="395288" y="51595"/>
                </a:cubicBezTo>
                <a:lnTo>
                  <a:pt x="395288" y="75080"/>
                </a:lnTo>
                <a:lnTo>
                  <a:pt x="400050" y="394101"/>
                </a:lnTo>
                <a:lnTo>
                  <a:pt x="469106" y="394101"/>
                </a:lnTo>
                <a:lnTo>
                  <a:pt x="228600" y="625082"/>
                </a:lnTo>
                <a:lnTo>
                  <a:pt x="0" y="396482"/>
                </a:lnTo>
                <a:lnTo>
                  <a:pt x="64293" y="396482"/>
                </a:lnTo>
                <a:lnTo>
                  <a:pt x="64293" y="82157"/>
                </a:lnTo>
                <a:lnTo>
                  <a:pt x="64294" y="82157"/>
                </a:lnTo>
                <a:lnTo>
                  <a:pt x="64294" y="51595"/>
                </a:lnTo>
                <a:cubicBezTo>
                  <a:pt x="64294" y="23100"/>
                  <a:pt x="87394" y="0"/>
                  <a:pt x="115889" y="0"/>
                </a:cubicBezTo>
                <a:close/>
              </a:path>
            </a:pathLst>
          </a:custGeom>
          <a:solidFill>
            <a:schemeClr val="accent1"/>
          </a:solidFill>
          <a:ln w="38100" cmpd="dbl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180000" anchor="ctr">
            <a:normAutofit/>
          </a:bodyPr>
          <a:lstStyle/>
          <a:p>
            <a:pPr algn="ctr">
              <a:defRPr/>
            </a:pPr>
            <a:r>
              <a:rPr lang="en-US" altLang="zh-CN">
                <a:solidFill>
                  <a:schemeClr val="tx1"/>
                </a:solidFill>
                <a:latin typeface="+mj-lt"/>
                <a:ea typeface="+mj-ea"/>
                <a:cs typeface="+mj-cs"/>
              </a:rPr>
              <a:t>LOREM</a:t>
            </a:r>
            <a:endParaRPr lang="zh-CN" alt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5" name="任意多边形 24"/>
          <p:cNvSpPr/>
          <p:nvPr>
            <p:custDataLst>
              <p:tags r:id="rId3"/>
            </p:custDataLst>
          </p:nvPr>
        </p:nvSpPr>
        <p:spPr>
          <a:xfrm>
            <a:off x="6237251" y="3875163"/>
            <a:ext cx="1227668" cy="920751"/>
          </a:xfrm>
          <a:custGeom>
            <a:avLst/>
            <a:gdLst>
              <a:gd name="connsiteX0" fmla="*/ 380794 w 1041240"/>
              <a:gd name="connsiteY0" fmla="*/ 0 h 781422"/>
              <a:gd name="connsiteX1" fmla="*/ 380794 w 1041240"/>
              <a:gd name="connsiteY1" fmla="*/ 107097 h 781422"/>
              <a:gd name="connsiteX2" fmla="*/ 904386 w 1041240"/>
              <a:gd name="connsiteY2" fmla="*/ 107097 h 781422"/>
              <a:gd name="connsiteX3" fmla="*/ 904386 w 1041240"/>
              <a:gd name="connsiteY3" fmla="*/ 107099 h 781422"/>
              <a:gd name="connsiteX4" fmla="*/ 955295 w 1041240"/>
              <a:gd name="connsiteY4" fmla="*/ 107099 h 781422"/>
              <a:gd name="connsiteX5" fmla="*/ 1041240 w 1041240"/>
              <a:gd name="connsiteY5" fmla="*/ 193044 h 781422"/>
              <a:gd name="connsiteX6" fmla="*/ 1041240 w 1041240"/>
              <a:gd name="connsiteY6" fmla="*/ 572513 h 781422"/>
              <a:gd name="connsiteX7" fmla="*/ 955295 w 1041240"/>
              <a:gd name="connsiteY7" fmla="*/ 658458 h 781422"/>
              <a:gd name="connsiteX8" fmla="*/ 916175 w 1041240"/>
              <a:gd name="connsiteY8" fmla="*/ 658458 h 781422"/>
              <a:gd name="connsiteX9" fmla="*/ 384760 w 1041240"/>
              <a:gd name="connsiteY9" fmla="*/ 666390 h 781422"/>
              <a:gd name="connsiteX10" fmla="*/ 384760 w 1041240"/>
              <a:gd name="connsiteY10" fmla="*/ 781422 h 781422"/>
              <a:gd name="connsiteX11" fmla="*/ 0 w 1041240"/>
              <a:gd name="connsiteY11" fmla="*/ 380795 h 781422"/>
              <a:gd name="connsiteX0-1" fmla="*/ 380794 w 1041240"/>
              <a:gd name="connsiteY0-2" fmla="*/ 0 h 781422"/>
              <a:gd name="connsiteX1-3" fmla="*/ 380794 w 1041240"/>
              <a:gd name="connsiteY1-4" fmla="*/ 107097 h 781422"/>
              <a:gd name="connsiteX2-5" fmla="*/ 904386 w 1041240"/>
              <a:gd name="connsiteY2-6" fmla="*/ 107097 h 781422"/>
              <a:gd name="connsiteX3-7" fmla="*/ 904386 w 1041240"/>
              <a:gd name="connsiteY3-8" fmla="*/ 107099 h 781422"/>
              <a:gd name="connsiteX4-9" fmla="*/ 955295 w 1041240"/>
              <a:gd name="connsiteY4-10" fmla="*/ 107099 h 781422"/>
              <a:gd name="connsiteX5-11" fmla="*/ 1041240 w 1041240"/>
              <a:gd name="connsiteY5-12" fmla="*/ 193044 h 781422"/>
              <a:gd name="connsiteX6-13" fmla="*/ 1041240 w 1041240"/>
              <a:gd name="connsiteY6-14" fmla="*/ 572513 h 781422"/>
              <a:gd name="connsiteX7-15" fmla="*/ 955295 w 1041240"/>
              <a:gd name="connsiteY7-16" fmla="*/ 658458 h 781422"/>
              <a:gd name="connsiteX8-17" fmla="*/ 916175 w 1041240"/>
              <a:gd name="connsiteY8-18" fmla="*/ 658458 h 781422"/>
              <a:gd name="connsiteX9-19" fmla="*/ 384760 w 1041240"/>
              <a:gd name="connsiteY9-20" fmla="*/ 666390 h 781422"/>
              <a:gd name="connsiteX10-21" fmla="*/ 384760 w 1041240"/>
              <a:gd name="connsiteY10-22" fmla="*/ 781422 h 781422"/>
              <a:gd name="connsiteX11-23" fmla="*/ 0 w 1041240"/>
              <a:gd name="connsiteY11-24" fmla="*/ 389507 h 781422"/>
              <a:gd name="connsiteX12" fmla="*/ 380794 w 1041240"/>
              <a:gd name="connsiteY12" fmla="*/ 0 h 78142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" y="connsiteY12"/>
              </a:cxn>
            </a:cxnLst>
            <a:rect l="l" t="t" r="r" b="b"/>
            <a:pathLst>
              <a:path w="1041240" h="781422">
                <a:moveTo>
                  <a:pt x="380794" y="0"/>
                </a:moveTo>
                <a:lnTo>
                  <a:pt x="380794" y="107097"/>
                </a:lnTo>
                <a:lnTo>
                  <a:pt x="904386" y="107097"/>
                </a:lnTo>
                <a:lnTo>
                  <a:pt x="904386" y="107099"/>
                </a:lnTo>
                <a:lnTo>
                  <a:pt x="955295" y="107099"/>
                </a:lnTo>
                <a:cubicBezTo>
                  <a:pt x="1002761" y="107099"/>
                  <a:pt x="1041240" y="145578"/>
                  <a:pt x="1041240" y="193044"/>
                </a:cubicBezTo>
                <a:lnTo>
                  <a:pt x="1041240" y="572513"/>
                </a:lnTo>
                <a:cubicBezTo>
                  <a:pt x="1041240" y="619979"/>
                  <a:pt x="1002761" y="658458"/>
                  <a:pt x="955295" y="658458"/>
                </a:cubicBezTo>
                <a:lnTo>
                  <a:pt x="916175" y="658458"/>
                </a:lnTo>
                <a:lnTo>
                  <a:pt x="384760" y="666390"/>
                </a:lnTo>
                <a:lnTo>
                  <a:pt x="384760" y="781422"/>
                </a:lnTo>
                <a:lnTo>
                  <a:pt x="0" y="389507"/>
                </a:lnTo>
                <a:cubicBezTo>
                  <a:pt x="126931" y="262575"/>
                  <a:pt x="253863" y="126932"/>
                  <a:pt x="380794" y="0"/>
                </a:cubicBezTo>
                <a:close/>
              </a:path>
            </a:pathLst>
          </a:custGeom>
          <a:solidFill>
            <a:schemeClr val="accent1"/>
          </a:solidFill>
          <a:ln w="38100" cmpd="dbl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anchor="ctr">
            <a:normAutofit/>
          </a:bodyPr>
          <a:lstStyle/>
          <a:p>
            <a:pPr algn="ctr">
              <a:defRPr/>
            </a:pPr>
            <a:r>
              <a:rPr lang="en-US" altLang="zh-CN">
                <a:solidFill>
                  <a:schemeClr val="tx1"/>
                </a:solidFill>
                <a:latin typeface="+mj-lt"/>
                <a:ea typeface="+mj-ea"/>
                <a:cs typeface="+mj-cs"/>
              </a:rPr>
              <a:t>LOREM</a:t>
            </a:r>
            <a:endParaRPr lang="zh-CN" alt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1" name="任意多边形 30"/>
          <p:cNvSpPr/>
          <p:nvPr>
            <p:custDataLst>
              <p:tags r:id="rId4"/>
            </p:custDataLst>
          </p:nvPr>
        </p:nvSpPr>
        <p:spPr>
          <a:xfrm>
            <a:off x="4710151" y="3875163"/>
            <a:ext cx="1227668" cy="920751"/>
          </a:xfrm>
          <a:custGeom>
            <a:avLst/>
            <a:gdLst>
              <a:gd name="connsiteX0" fmla="*/ 656479 w 1041240"/>
              <a:gd name="connsiteY0" fmla="*/ 0 h 781422"/>
              <a:gd name="connsiteX1" fmla="*/ 1041240 w 1041240"/>
              <a:gd name="connsiteY1" fmla="*/ 400627 h 781422"/>
              <a:gd name="connsiteX2" fmla="*/ 660446 w 1041240"/>
              <a:gd name="connsiteY2" fmla="*/ 781422 h 781422"/>
              <a:gd name="connsiteX3" fmla="*/ 660446 w 1041240"/>
              <a:gd name="connsiteY3" fmla="*/ 674325 h 781422"/>
              <a:gd name="connsiteX4" fmla="*/ 136854 w 1041240"/>
              <a:gd name="connsiteY4" fmla="*/ 674325 h 781422"/>
              <a:gd name="connsiteX5" fmla="*/ 136854 w 1041240"/>
              <a:gd name="connsiteY5" fmla="*/ 674323 h 781422"/>
              <a:gd name="connsiteX6" fmla="*/ 85945 w 1041240"/>
              <a:gd name="connsiteY6" fmla="*/ 674323 h 781422"/>
              <a:gd name="connsiteX7" fmla="*/ 0 w 1041240"/>
              <a:gd name="connsiteY7" fmla="*/ 588378 h 781422"/>
              <a:gd name="connsiteX8" fmla="*/ 0 w 1041240"/>
              <a:gd name="connsiteY8" fmla="*/ 208909 h 781422"/>
              <a:gd name="connsiteX9" fmla="*/ 85945 w 1041240"/>
              <a:gd name="connsiteY9" fmla="*/ 122964 h 781422"/>
              <a:gd name="connsiteX10" fmla="*/ 125065 w 1041240"/>
              <a:gd name="connsiteY10" fmla="*/ 122964 h 781422"/>
              <a:gd name="connsiteX11" fmla="*/ 656479 w 1041240"/>
              <a:gd name="connsiteY11" fmla="*/ 115032 h 781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1240" h="781422">
                <a:moveTo>
                  <a:pt x="656479" y="0"/>
                </a:moveTo>
                <a:lnTo>
                  <a:pt x="1041240" y="400627"/>
                </a:lnTo>
                <a:lnTo>
                  <a:pt x="660446" y="781422"/>
                </a:lnTo>
                <a:lnTo>
                  <a:pt x="660446" y="674325"/>
                </a:lnTo>
                <a:lnTo>
                  <a:pt x="136854" y="674325"/>
                </a:lnTo>
                <a:lnTo>
                  <a:pt x="136854" y="674323"/>
                </a:lnTo>
                <a:lnTo>
                  <a:pt x="85945" y="674323"/>
                </a:lnTo>
                <a:cubicBezTo>
                  <a:pt x="38479" y="674323"/>
                  <a:pt x="0" y="635844"/>
                  <a:pt x="0" y="588378"/>
                </a:cubicBezTo>
                <a:lnTo>
                  <a:pt x="0" y="208909"/>
                </a:lnTo>
                <a:cubicBezTo>
                  <a:pt x="0" y="161443"/>
                  <a:pt x="38479" y="122964"/>
                  <a:pt x="85945" y="122964"/>
                </a:cubicBezTo>
                <a:lnTo>
                  <a:pt x="125065" y="122964"/>
                </a:lnTo>
                <a:lnTo>
                  <a:pt x="656479" y="115032"/>
                </a:lnTo>
                <a:close/>
              </a:path>
            </a:pathLst>
          </a:custGeom>
          <a:solidFill>
            <a:schemeClr val="accent1"/>
          </a:solidFill>
          <a:ln w="38100" cmpd="dbl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Ins="288000" anchor="ctr">
            <a:normAutofit/>
          </a:bodyPr>
          <a:lstStyle/>
          <a:p>
            <a:pPr algn="ctr">
              <a:defRPr/>
            </a:pPr>
            <a:r>
              <a:rPr lang="en-US" altLang="zh-CN">
                <a:solidFill>
                  <a:schemeClr val="tx1"/>
                </a:solidFill>
                <a:latin typeface="+mj-lt"/>
                <a:ea typeface="+mj-ea"/>
                <a:cs typeface="+mj-cs"/>
              </a:rPr>
              <a:t>LOREM</a:t>
            </a:r>
            <a:endParaRPr lang="zh-CN" alt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4" name="矩形 33"/>
          <p:cNvSpPr/>
          <p:nvPr>
            <p:custDataLst>
              <p:tags r:id="rId5"/>
            </p:custDataLst>
          </p:nvPr>
        </p:nvSpPr>
        <p:spPr>
          <a:xfrm>
            <a:off x="4571142" y="2101363"/>
            <a:ext cx="3074953" cy="761936"/>
          </a:xfrm>
          <a:prstGeom prst="rect">
            <a:avLst/>
          </a:prstGeom>
        </p:spPr>
        <p:txBody>
          <a:bodyPr wrap="square" anchor="ctr" anchorCtr="0">
            <a:normAutofit/>
          </a:bodyPr>
          <a:lstStyle/>
          <a:p>
            <a:pPr algn="ctr">
              <a:defRPr/>
            </a:pPr>
            <a:r>
              <a:rPr lang="da-DK" altLang="zh-CN"/>
              <a:t>Lorem ipsum dolor sit amet</a:t>
            </a:r>
            <a:endParaRPr lang="zh-CN" altLang="en-US" dirty="0"/>
          </a:p>
        </p:txBody>
      </p:sp>
      <p:sp>
        <p:nvSpPr>
          <p:cNvPr id="36" name="矩形 35"/>
          <p:cNvSpPr/>
          <p:nvPr>
            <p:custDataLst>
              <p:tags r:id="rId6"/>
            </p:custDataLst>
          </p:nvPr>
        </p:nvSpPr>
        <p:spPr>
          <a:xfrm>
            <a:off x="7539777" y="3976220"/>
            <a:ext cx="2616601" cy="761936"/>
          </a:xfrm>
          <a:prstGeom prst="rect">
            <a:avLst/>
          </a:prstGeom>
        </p:spPr>
        <p:txBody>
          <a:bodyPr wrap="square" anchor="ctr" anchorCtr="0">
            <a:normAutofit/>
          </a:bodyPr>
          <a:lstStyle/>
          <a:p>
            <a:pPr>
              <a:defRPr/>
            </a:pPr>
            <a:r>
              <a:rPr lang="da-DK" altLang="zh-CN" dirty="0"/>
              <a:t>Lorem ipsum dolor sit amet</a:t>
            </a:r>
            <a:endParaRPr lang="zh-CN" altLang="en-US" dirty="0"/>
          </a:p>
        </p:txBody>
      </p:sp>
      <p:sp>
        <p:nvSpPr>
          <p:cNvPr id="37" name="矩形 36"/>
          <p:cNvSpPr/>
          <p:nvPr>
            <p:custDataLst>
              <p:tags r:id="rId7"/>
            </p:custDataLst>
          </p:nvPr>
        </p:nvSpPr>
        <p:spPr>
          <a:xfrm>
            <a:off x="2035805" y="3976220"/>
            <a:ext cx="2593301" cy="761936"/>
          </a:xfrm>
          <a:prstGeom prst="rect">
            <a:avLst/>
          </a:prstGeom>
        </p:spPr>
        <p:txBody>
          <a:bodyPr wrap="square" anchor="ctr" anchorCtr="0">
            <a:normAutofit/>
          </a:bodyPr>
          <a:lstStyle/>
          <a:p>
            <a:pPr algn="r">
              <a:defRPr/>
            </a:pPr>
            <a:r>
              <a:rPr lang="da-DK" altLang="zh-CN"/>
              <a:t>Lorem ipsum dolor sit amet</a:t>
            </a:r>
            <a:endParaRPr lang="zh-CN" altLang="en-US" dirty="0"/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2090061" y="368208"/>
            <a:ext cx="8010253" cy="831942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000">
                <a:gradFill flip="none" rotWithShape="1">
                  <a:gsLst>
                    <a:gs pos="0">
                      <a:srgbClr val="FF6600"/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/>
              <a:t>LOREM IPSUM DOLOR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>
            <p:custDataLst>
              <p:tags r:id="rId2"/>
            </p:custDataLst>
          </p:nvPr>
        </p:nvSpPr>
        <p:spPr>
          <a:xfrm>
            <a:off x="5726349" y="2894152"/>
            <a:ext cx="781050" cy="1041400"/>
          </a:xfrm>
          <a:custGeom>
            <a:avLst/>
            <a:gdLst>
              <a:gd name="connsiteX0" fmla="*/ 115889 w 469106"/>
              <a:gd name="connsiteY0" fmla="*/ 0 h 625082"/>
              <a:gd name="connsiteX1" fmla="*/ 343693 w 469106"/>
              <a:gd name="connsiteY1" fmla="*/ 0 h 625082"/>
              <a:gd name="connsiteX2" fmla="*/ 395288 w 469106"/>
              <a:gd name="connsiteY2" fmla="*/ 51595 h 625082"/>
              <a:gd name="connsiteX3" fmla="*/ 395288 w 469106"/>
              <a:gd name="connsiteY3" fmla="*/ 75080 h 625082"/>
              <a:gd name="connsiteX4" fmla="*/ 400050 w 469106"/>
              <a:gd name="connsiteY4" fmla="*/ 394101 h 625082"/>
              <a:gd name="connsiteX5" fmla="*/ 469106 w 469106"/>
              <a:gd name="connsiteY5" fmla="*/ 394101 h 625082"/>
              <a:gd name="connsiteX6" fmla="*/ 228600 w 469106"/>
              <a:gd name="connsiteY6" fmla="*/ 625082 h 625082"/>
              <a:gd name="connsiteX7" fmla="*/ 0 w 469106"/>
              <a:gd name="connsiteY7" fmla="*/ 396482 h 625082"/>
              <a:gd name="connsiteX8" fmla="*/ 64293 w 469106"/>
              <a:gd name="connsiteY8" fmla="*/ 396482 h 625082"/>
              <a:gd name="connsiteX9" fmla="*/ 64293 w 469106"/>
              <a:gd name="connsiteY9" fmla="*/ 82157 h 625082"/>
              <a:gd name="connsiteX10" fmla="*/ 64294 w 469106"/>
              <a:gd name="connsiteY10" fmla="*/ 82157 h 625082"/>
              <a:gd name="connsiteX11" fmla="*/ 64294 w 469106"/>
              <a:gd name="connsiteY11" fmla="*/ 51595 h 625082"/>
              <a:gd name="connsiteX12" fmla="*/ 115889 w 469106"/>
              <a:gd name="connsiteY12" fmla="*/ 0 h 625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9106" h="625082">
                <a:moveTo>
                  <a:pt x="115889" y="0"/>
                </a:moveTo>
                <a:lnTo>
                  <a:pt x="343693" y="0"/>
                </a:lnTo>
                <a:cubicBezTo>
                  <a:pt x="372188" y="0"/>
                  <a:pt x="395288" y="23100"/>
                  <a:pt x="395288" y="51595"/>
                </a:cubicBezTo>
                <a:lnTo>
                  <a:pt x="395288" y="75080"/>
                </a:lnTo>
                <a:lnTo>
                  <a:pt x="400050" y="394101"/>
                </a:lnTo>
                <a:lnTo>
                  <a:pt x="469106" y="394101"/>
                </a:lnTo>
                <a:lnTo>
                  <a:pt x="228600" y="625082"/>
                </a:lnTo>
                <a:lnTo>
                  <a:pt x="0" y="396482"/>
                </a:lnTo>
                <a:lnTo>
                  <a:pt x="64293" y="396482"/>
                </a:lnTo>
                <a:lnTo>
                  <a:pt x="64293" y="82157"/>
                </a:lnTo>
                <a:lnTo>
                  <a:pt x="64294" y="82157"/>
                </a:lnTo>
                <a:lnTo>
                  <a:pt x="64294" y="51595"/>
                </a:lnTo>
                <a:cubicBezTo>
                  <a:pt x="64294" y="23100"/>
                  <a:pt x="87394" y="0"/>
                  <a:pt x="115889" y="0"/>
                </a:cubicBezTo>
                <a:close/>
              </a:path>
            </a:pathLst>
          </a:custGeom>
          <a:solidFill>
            <a:schemeClr val="accent1"/>
          </a:solidFill>
          <a:ln w="38100" cmpd="dbl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180000" anchor="ctr">
            <a:normAutofit/>
          </a:bodyPr>
          <a:lstStyle/>
          <a:p>
            <a:pPr algn="ctr">
              <a:defRPr/>
            </a:pPr>
            <a:r>
              <a:rPr lang="en-US" altLang="zh-CN">
                <a:solidFill>
                  <a:schemeClr val="tx1"/>
                </a:solidFill>
                <a:latin typeface="+mj-lt"/>
                <a:ea typeface="+mj-ea"/>
                <a:cs typeface="+mj-cs"/>
              </a:rPr>
              <a:t>LOREM</a:t>
            </a:r>
            <a:endParaRPr lang="zh-CN" alt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5" name="任意多边形 24"/>
          <p:cNvSpPr/>
          <p:nvPr>
            <p:custDataLst>
              <p:tags r:id="rId3"/>
            </p:custDataLst>
          </p:nvPr>
        </p:nvSpPr>
        <p:spPr>
          <a:xfrm>
            <a:off x="6249895" y="3672027"/>
            <a:ext cx="1041400" cy="781050"/>
          </a:xfrm>
          <a:custGeom>
            <a:avLst/>
            <a:gdLst>
              <a:gd name="connsiteX0" fmla="*/ 380794 w 1041240"/>
              <a:gd name="connsiteY0" fmla="*/ 0 h 781422"/>
              <a:gd name="connsiteX1" fmla="*/ 380794 w 1041240"/>
              <a:gd name="connsiteY1" fmla="*/ 107097 h 781422"/>
              <a:gd name="connsiteX2" fmla="*/ 904386 w 1041240"/>
              <a:gd name="connsiteY2" fmla="*/ 107097 h 781422"/>
              <a:gd name="connsiteX3" fmla="*/ 904386 w 1041240"/>
              <a:gd name="connsiteY3" fmla="*/ 107099 h 781422"/>
              <a:gd name="connsiteX4" fmla="*/ 955295 w 1041240"/>
              <a:gd name="connsiteY4" fmla="*/ 107099 h 781422"/>
              <a:gd name="connsiteX5" fmla="*/ 1041240 w 1041240"/>
              <a:gd name="connsiteY5" fmla="*/ 193044 h 781422"/>
              <a:gd name="connsiteX6" fmla="*/ 1041240 w 1041240"/>
              <a:gd name="connsiteY6" fmla="*/ 572513 h 781422"/>
              <a:gd name="connsiteX7" fmla="*/ 955295 w 1041240"/>
              <a:gd name="connsiteY7" fmla="*/ 658458 h 781422"/>
              <a:gd name="connsiteX8" fmla="*/ 916175 w 1041240"/>
              <a:gd name="connsiteY8" fmla="*/ 658458 h 781422"/>
              <a:gd name="connsiteX9" fmla="*/ 384760 w 1041240"/>
              <a:gd name="connsiteY9" fmla="*/ 666390 h 781422"/>
              <a:gd name="connsiteX10" fmla="*/ 384760 w 1041240"/>
              <a:gd name="connsiteY10" fmla="*/ 781422 h 781422"/>
              <a:gd name="connsiteX11" fmla="*/ 0 w 1041240"/>
              <a:gd name="connsiteY11" fmla="*/ 380795 h 781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1240" h="781422">
                <a:moveTo>
                  <a:pt x="380794" y="0"/>
                </a:moveTo>
                <a:lnTo>
                  <a:pt x="380794" y="107097"/>
                </a:lnTo>
                <a:lnTo>
                  <a:pt x="904386" y="107097"/>
                </a:lnTo>
                <a:lnTo>
                  <a:pt x="904386" y="107099"/>
                </a:lnTo>
                <a:lnTo>
                  <a:pt x="955295" y="107099"/>
                </a:lnTo>
                <a:cubicBezTo>
                  <a:pt x="1002761" y="107099"/>
                  <a:pt x="1041240" y="145578"/>
                  <a:pt x="1041240" y="193044"/>
                </a:cubicBezTo>
                <a:lnTo>
                  <a:pt x="1041240" y="572513"/>
                </a:lnTo>
                <a:cubicBezTo>
                  <a:pt x="1041240" y="619979"/>
                  <a:pt x="1002761" y="658458"/>
                  <a:pt x="955295" y="658458"/>
                </a:cubicBezTo>
                <a:lnTo>
                  <a:pt x="916175" y="658458"/>
                </a:lnTo>
                <a:lnTo>
                  <a:pt x="384760" y="666390"/>
                </a:lnTo>
                <a:lnTo>
                  <a:pt x="384760" y="781422"/>
                </a:lnTo>
                <a:lnTo>
                  <a:pt x="0" y="380795"/>
                </a:lnTo>
                <a:close/>
              </a:path>
            </a:pathLst>
          </a:custGeom>
          <a:solidFill>
            <a:schemeClr val="accent1"/>
          </a:solidFill>
          <a:ln w="38100" cmpd="dbl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anchor="ctr">
            <a:normAutofit/>
          </a:bodyPr>
          <a:lstStyle/>
          <a:p>
            <a:pPr algn="ctr">
              <a:defRPr/>
            </a:pPr>
            <a:r>
              <a:rPr lang="en-US" altLang="zh-CN">
                <a:solidFill>
                  <a:schemeClr val="tx1"/>
                </a:solidFill>
                <a:latin typeface="+mj-lt"/>
                <a:ea typeface="+mj-ea"/>
                <a:cs typeface="+mj-cs"/>
              </a:rPr>
              <a:t>LOREM</a:t>
            </a:r>
            <a:endParaRPr lang="zh-CN" alt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3" name="任意多边形 32"/>
          <p:cNvSpPr/>
          <p:nvPr>
            <p:custDataLst>
              <p:tags r:id="rId4"/>
            </p:custDataLst>
          </p:nvPr>
        </p:nvSpPr>
        <p:spPr>
          <a:xfrm>
            <a:off x="5726349" y="4189552"/>
            <a:ext cx="781050" cy="1041400"/>
          </a:xfrm>
          <a:custGeom>
            <a:avLst/>
            <a:gdLst>
              <a:gd name="connsiteX0" fmla="*/ 400627 w 781421"/>
              <a:gd name="connsiteY0" fmla="*/ 0 h 1041240"/>
              <a:gd name="connsiteX1" fmla="*/ 781421 w 781421"/>
              <a:gd name="connsiteY1" fmla="*/ 380794 h 1041240"/>
              <a:gd name="connsiteX2" fmla="*/ 674324 w 781421"/>
              <a:gd name="connsiteY2" fmla="*/ 380794 h 1041240"/>
              <a:gd name="connsiteX3" fmla="*/ 674324 w 781421"/>
              <a:gd name="connsiteY3" fmla="*/ 904385 h 1041240"/>
              <a:gd name="connsiteX4" fmla="*/ 674322 w 781421"/>
              <a:gd name="connsiteY4" fmla="*/ 904385 h 1041240"/>
              <a:gd name="connsiteX5" fmla="*/ 674322 w 781421"/>
              <a:gd name="connsiteY5" fmla="*/ 955295 h 1041240"/>
              <a:gd name="connsiteX6" fmla="*/ 588377 w 781421"/>
              <a:gd name="connsiteY6" fmla="*/ 1041240 h 1041240"/>
              <a:gd name="connsiteX7" fmla="*/ 208909 w 781421"/>
              <a:gd name="connsiteY7" fmla="*/ 1041240 h 1041240"/>
              <a:gd name="connsiteX8" fmla="*/ 122964 w 781421"/>
              <a:gd name="connsiteY8" fmla="*/ 955295 h 1041240"/>
              <a:gd name="connsiteX9" fmla="*/ 122964 w 781421"/>
              <a:gd name="connsiteY9" fmla="*/ 916174 h 1041240"/>
              <a:gd name="connsiteX10" fmla="*/ 115031 w 781421"/>
              <a:gd name="connsiteY10" fmla="*/ 384760 h 1041240"/>
              <a:gd name="connsiteX11" fmla="*/ 0 w 781421"/>
              <a:gd name="connsiteY11" fmla="*/ 384760 h 1041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1421" h="1041240">
                <a:moveTo>
                  <a:pt x="400627" y="0"/>
                </a:moveTo>
                <a:lnTo>
                  <a:pt x="781421" y="380794"/>
                </a:lnTo>
                <a:lnTo>
                  <a:pt x="674324" y="380794"/>
                </a:lnTo>
                <a:lnTo>
                  <a:pt x="674324" y="904385"/>
                </a:lnTo>
                <a:lnTo>
                  <a:pt x="674322" y="904385"/>
                </a:lnTo>
                <a:lnTo>
                  <a:pt x="674322" y="955295"/>
                </a:lnTo>
                <a:cubicBezTo>
                  <a:pt x="674322" y="1002761"/>
                  <a:pt x="635843" y="1041240"/>
                  <a:pt x="588377" y="1041240"/>
                </a:cubicBezTo>
                <a:lnTo>
                  <a:pt x="208909" y="1041240"/>
                </a:lnTo>
                <a:cubicBezTo>
                  <a:pt x="161443" y="1041240"/>
                  <a:pt x="122964" y="1002761"/>
                  <a:pt x="122964" y="955295"/>
                </a:cubicBezTo>
                <a:lnTo>
                  <a:pt x="122964" y="916174"/>
                </a:lnTo>
                <a:lnTo>
                  <a:pt x="115031" y="384760"/>
                </a:lnTo>
                <a:lnTo>
                  <a:pt x="0" y="384760"/>
                </a:lnTo>
                <a:close/>
              </a:path>
            </a:pathLst>
          </a:custGeom>
          <a:solidFill>
            <a:schemeClr val="accent1"/>
          </a:solidFill>
          <a:ln w="38100" cmpd="dbl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88000" anchor="ctr">
            <a:normAutofit/>
          </a:bodyPr>
          <a:lstStyle/>
          <a:p>
            <a:pPr algn="ctr">
              <a:defRPr/>
            </a:pPr>
            <a:r>
              <a:rPr lang="en-US" altLang="zh-CN">
                <a:solidFill>
                  <a:schemeClr val="tx1"/>
                </a:solidFill>
                <a:latin typeface="+mj-lt"/>
                <a:ea typeface="+mj-ea"/>
                <a:cs typeface="+mj-cs"/>
              </a:rPr>
              <a:t>LOREM</a:t>
            </a:r>
            <a:endParaRPr lang="zh-CN" alt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1" name="任意多边形 30"/>
          <p:cNvSpPr/>
          <p:nvPr>
            <p:custDataLst>
              <p:tags r:id="rId5"/>
            </p:custDataLst>
          </p:nvPr>
        </p:nvSpPr>
        <p:spPr>
          <a:xfrm>
            <a:off x="4954495" y="3672027"/>
            <a:ext cx="1041400" cy="781050"/>
          </a:xfrm>
          <a:custGeom>
            <a:avLst/>
            <a:gdLst>
              <a:gd name="connsiteX0" fmla="*/ 656479 w 1041240"/>
              <a:gd name="connsiteY0" fmla="*/ 0 h 781422"/>
              <a:gd name="connsiteX1" fmla="*/ 1041240 w 1041240"/>
              <a:gd name="connsiteY1" fmla="*/ 400627 h 781422"/>
              <a:gd name="connsiteX2" fmla="*/ 660446 w 1041240"/>
              <a:gd name="connsiteY2" fmla="*/ 781422 h 781422"/>
              <a:gd name="connsiteX3" fmla="*/ 660446 w 1041240"/>
              <a:gd name="connsiteY3" fmla="*/ 674325 h 781422"/>
              <a:gd name="connsiteX4" fmla="*/ 136854 w 1041240"/>
              <a:gd name="connsiteY4" fmla="*/ 674325 h 781422"/>
              <a:gd name="connsiteX5" fmla="*/ 136854 w 1041240"/>
              <a:gd name="connsiteY5" fmla="*/ 674323 h 781422"/>
              <a:gd name="connsiteX6" fmla="*/ 85945 w 1041240"/>
              <a:gd name="connsiteY6" fmla="*/ 674323 h 781422"/>
              <a:gd name="connsiteX7" fmla="*/ 0 w 1041240"/>
              <a:gd name="connsiteY7" fmla="*/ 588378 h 781422"/>
              <a:gd name="connsiteX8" fmla="*/ 0 w 1041240"/>
              <a:gd name="connsiteY8" fmla="*/ 208909 h 781422"/>
              <a:gd name="connsiteX9" fmla="*/ 85945 w 1041240"/>
              <a:gd name="connsiteY9" fmla="*/ 122964 h 781422"/>
              <a:gd name="connsiteX10" fmla="*/ 125065 w 1041240"/>
              <a:gd name="connsiteY10" fmla="*/ 122964 h 781422"/>
              <a:gd name="connsiteX11" fmla="*/ 656479 w 1041240"/>
              <a:gd name="connsiteY11" fmla="*/ 115032 h 781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1240" h="781422">
                <a:moveTo>
                  <a:pt x="656479" y="0"/>
                </a:moveTo>
                <a:lnTo>
                  <a:pt x="1041240" y="400627"/>
                </a:lnTo>
                <a:lnTo>
                  <a:pt x="660446" y="781422"/>
                </a:lnTo>
                <a:lnTo>
                  <a:pt x="660446" y="674325"/>
                </a:lnTo>
                <a:lnTo>
                  <a:pt x="136854" y="674325"/>
                </a:lnTo>
                <a:lnTo>
                  <a:pt x="136854" y="674323"/>
                </a:lnTo>
                <a:lnTo>
                  <a:pt x="85945" y="674323"/>
                </a:lnTo>
                <a:cubicBezTo>
                  <a:pt x="38479" y="674323"/>
                  <a:pt x="0" y="635844"/>
                  <a:pt x="0" y="588378"/>
                </a:cubicBezTo>
                <a:lnTo>
                  <a:pt x="0" y="208909"/>
                </a:lnTo>
                <a:cubicBezTo>
                  <a:pt x="0" y="161443"/>
                  <a:pt x="38479" y="122964"/>
                  <a:pt x="85945" y="122964"/>
                </a:cubicBezTo>
                <a:lnTo>
                  <a:pt x="125065" y="122964"/>
                </a:lnTo>
                <a:lnTo>
                  <a:pt x="656479" y="115032"/>
                </a:lnTo>
                <a:close/>
              </a:path>
            </a:pathLst>
          </a:custGeom>
          <a:solidFill>
            <a:schemeClr val="accent1"/>
          </a:solidFill>
          <a:ln w="38100" cmpd="dbl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Ins="288000" anchor="ctr">
            <a:normAutofit/>
          </a:bodyPr>
          <a:lstStyle/>
          <a:p>
            <a:pPr algn="ctr">
              <a:defRPr/>
            </a:pPr>
            <a:r>
              <a:rPr lang="en-US" altLang="zh-CN">
                <a:solidFill>
                  <a:schemeClr val="tx1"/>
                </a:solidFill>
                <a:latin typeface="+mj-lt"/>
                <a:ea typeface="+mj-ea"/>
                <a:cs typeface="+mj-cs"/>
              </a:rPr>
              <a:t>LOREM</a:t>
            </a:r>
            <a:endParaRPr lang="zh-CN" alt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4" name="矩形 33"/>
          <p:cNvSpPr/>
          <p:nvPr>
            <p:custDataLst>
              <p:tags r:id="rId6"/>
            </p:custDataLst>
          </p:nvPr>
        </p:nvSpPr>
        <p:spPr>
          <a:xfrm>
            <a:off x="5036874" y="2167359"/>
            <a:ext cx="2160000" cy="646331"/>
          </a:xfrm>
          <a:prstGeom prst="rect">
            <a:avLst/>
          </a:prstGeom>
        </p:spPr>
        <p:txBody>
          <a:bodyPr wrap="square" anchor="ctr" anchorCtr="0">
            <a:normAutofit/>
          </a:bodyPr>
          <a:lstStyle/>
          <a:p>
            <a:pPr>
              <a:defRPr/>
            </a:pPr>
            <a:r>
              <a:rPr lang="da-DK" altLang="zh-CN"/>
              <a:t>Lorem ipsum dolor sit amet</a:t>
            </a:r>
            <a:endParaRPr lang="zh-CN" altLang="en-US" dirty="0"/>
          </a:p>
        </p:txBody>
      </p:sp>
      <p:sp>
        <p:nvSpPr>
          <p:cNvPr id="35" name="矩形 34"/>
          <p:cNvSpPr/>
          <p:nvPr>
            <p:custDataLst>
              <p:tags r:id="rId7"/>
            </p:custDataLst>
          </p:nvPr>
        </p:nvSpPr>
        <p:spPr>
          <a:xfrm>
            <a:off x="5036874" y="5296134"/>
            <a:ext cx="2160000" cy="646331"/>
          </a:xfrm>
          <a:prstGeom prst="rect">
            <a:avLst/>
          </a:prstGeom>
        </p:spPr>
        <p:txBody>
          <a:bodyPr wrap="square" anchor="ctr" anchorCtr="0">
            <a:normAutofit/>
          </a:bodyPr>
          <a:lstStyle/>
          <a:p>
            <a:pPr>
              <a:defRPr/>
            </a:pPr>
            <a:r>
              <a:rPr lang="da-DK" altLang="zh-CN" dirty="0"/>
              <a:t>Lorem ipsum dolor sit amet</a:t>
            </a:r>
            <a:endParaRPr lang="zh-CN" altLang="en-US" dirty="0"/>
          </a:p>
        </p:txBody>
      </p:sp>
      <p:sp>
        <p:nvSpPr>
          <p:cNvPr id="36" name="矩形 35"/>
          <p:cNvSpPr/>
          <p:nvPr>
            <p:custDataLst>
              <p:tags r:id="rId8"/>
            </p:custDataLst>
          </p:nvPr>
        </p:nvSpPr>
        <p:spPr>
          <a:xfrm>
            <a:off x="7354795" y="3757753"/>
            <a:ext cx="2160000" cy="646331"/>
          </a:xfrm>
          <a:prstGeom prst="rect">
            <a:avLst/>
          </a:prstGeom>
        </p:spPr>
        <p:txBody>
          <a:bodyPr wrap="square" anchor="ctr" anchorCtr="0">
            <a:normAutofit/>
          </a:bodyPr>
          <a:lstStyle/>
          <a:p>
            <a:pPr>
              <a:defRPr/>
            </a:pPr>
            <a:r>
              <a:rPr lang="da-DK" altLang="zh-CN"/>
              <a:t>Lorem ipsum dolor sit amet</a:t>
            </a:r>
            <a:endParaRPr lang="zh-CN" altLang="en-US" dirty="0"/>
          </a:p>
        </p:txBody>
      </p:sp>
      <p:sp>
        <p:nvSpPr>
          <p:cNvPr id="37" name="矩形 36"/>
          <p:cNvSpPr/>
          <p:nvPr>
            <p:custDataLst>
              <p:tags r:id="rId9"/>
            </p:custDataLst>
          </p:nvPr>
        </p:nvSpPr>
        <p:spPr>
          <a:xfrm>
            <a:off x="2677205" y="3757753"/>
            <a:ext cx="2160000" cy="646331"/>
          </a:xfrm>
          <a:prstGeom prst="rect">
            <a:avLst/>
          </a:prstGeom>
        </p:spPr>
        <p:txBody>
          <a:bodyPr wrap="square" anchor="ctr" anchorCtr="0">
            <a:normAutofit/>
          </a:bodyPr>
          <a:lstStyle/>
          <a:p>
            <a:pPr algn="r">
              <a:defRPr/>
            </a:pPr>
            <a:r>
              <a:rPr lang="da-DK" altLang="zh-CN"/>
              <a:t>Lorem ipsum dolor sit amet</a:t>
            </a:r>
            <a:endParaRPr lang="zh-CN" altLang="en-US" dirty="0"/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2090061" y="368208"/>
            <a:ext cx="8010253" cy="831942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000">
                <a:gradFill flip="none" rotWithShape="1">
                  <a:gsLst>
                    <a:gs pos="0">
                      <a:srgbClr val="FF6600"/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/>
              <a:t>LOREM IPSUM DOLOR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5457033" y="3089095"/>
            <a:ext cx="1277937" cy="1282700"/>
            <a:chOff x="3489528" y="4125417"/>
            <a:chExt cx="1277937" cy="1282700"/>
          </a:xfrm>
        </p:grpSpPr>
        <p:sp>
          <p:nvSpPr>
            <p:cNvPr id="51" name="任意多边形 50"/>
            <p:cNvSpPr/>
            <p:nvPr>
              <p:custDataLst>
                <p:tags r:id="rId6"/>
              </p:custDataLst>
            </p:nvPr>
          </p:nvSpPr>
          <p:spPr>
            <a:xfrm rot="5400000">
              <a:off x="3487147" y="4127798"/>
              <a:ext cx="1282700" cy="1277937"/>
            </a:xfrm>
            <a:custGeom>
              <a:avLst/>
              <a:gdLst>
                <a:gd name="connsiteX0" fmla="*/ 0 w 1932941"/>
                <a:gd name="connsiteY0" fmla="*/ 1925601 h 1925919"/>
                <a:gd name="connsiteX1" fmla="*/ 0 w 1932941"/>
                <a:gd name="connsiteY1" fmla="*/ 1358905 h 1925919"/>
                <a:gd name="connsiteX2" fmla="*/ 970781 w 1932941"/>
                <a:gd name="connsiteY2" fmla="*/ 1358905 h 1925919"/>
                <a:gd name="connsiteX3" fmla="*/ 970779 w 1932941"/>
                <a:gd name="connsiteY3" fmla="*/ 1356819 h 1925919"/>
                <a:gd name="connsiteX4" fmla="*/ 1363842 w 1932941"/>
                <a:gd name="connsiteY4" fmla="*/ 963369 h 1925919"/>
                <a:gd name="connsiteX5" fmla="*/ 1050137 w 1932941"/>
                <a:gd name="connsiteY5" fmla="*/ 577885 h 1925919"/>
                <a:gd name="connsiteX6" fmla="*/ 978501 w 1932941"/>
                <a:gd name="connsiteY6" fmla="*/ 570562 h 1925919"/>
                <a:gd name="connsiteX7" fmla="*/ 978501 w 1932941"/>
                <a:gd name="connsiteY7" fmla="*/ 570971 h 1925919"/>
                <a:gd name="connsiteX8" fmla="*/ 0 w 1932941"/>
                <a:gd name="connsiteY8" fmla="*/ 570971 h 1925919"/>
                <a:gd name="connsiteX9" fmla="*/ 0 w 1932941"/>
                <a:gd name="connsiteY9" fmla="*/ 0 h 1925919"/>
                <a:gd name="connsiteX10" fmla="*/ 978501 w 1932941"/>
                <a:gd name="connsiteY10" fmla="*/ 0 h 1925919"/>
                <a:gd name="connsiteX11" fmla="*/ 978501 w 1932941"/>
                <a:gd name="connsiteY11" fmla="*/ 1038 h 1925919"/>
                <a:gd name="connsiteX12" fmla="*/ 1070086 w 1932941"/>
                <a:gd name="connsiteY12" fmla="*/ 5796 h 1925919"/>
                <a:gd name="connsiteX13" fmla="*/ 1932941 w 1932941"/>
                <a:gd name="connsiteY13" fmla="*/ 963465 h 1925919"/>
                <a:gd name="connsiteX14" fmla="*/ 1069761 w 1932941"/>
                <a:gd name="connsiteY14" fmla="*/ 1920844 h 1925919"/>
                <a:gd name="connsiteX15" fmla="*/ 978501 w 1932941"/>
                <a:gd name="connsiteY15" fmla="*/ 1925554 h 1925919"/>
                <a:gd name="connsiteX16" fmla="*/ 978501 w 1932941"/>
                <a:gd name="connsiteY16" fmla="*/ 1925601 h 1925919"/>
                <a:gd name="connsiteX17" fmla="*/ 977587 w 1932941"/>
                <a:gd name="connsiteY17" fmla="*/ 1925601 h 1925919"/>
                <a:gd name="connsiteX18" fmla="*/ 971435 w 1932941"/>
                <a:gd name="connsiteY18" fmla="*/ 1925919 h 1925919"/>
                <a:gd name="connsiteX19" fmla="*/ 971434 w 1932941"/>
                <a:gd name="connsiteY19" fmla="*/ 1925601 h 1925919"/>
                <a:gd name="connsiteX0-1" fmla="*/ 0 w 1932941"/>
                <a:gd name="connsiteY0-2" fmla="*/ 1925601 h 1925919"/>
                <a:gd name="connsiteX1-3" fmla="*/ 0 w 1932941"/>
                <a:gd name="connsiteY1-4" fmla="*/ 1358905 h 1925919"/>
                <a:gd name="connsiteX2-5" fmla="*/ 970781 w 1932941"/>
                <a:gd name="connsiteY2-6" fmla="*/ 1358905 h 1925919"/>
                <a:gd name="connsiteX3-7" fmla="*/ 970779 w 1932941"/>
                <a:gd name="connsiteY3-8" fmla="*/ 1356819 h 1925919"/>
                <a:gd name="connsiteX4-9" fmla="*/ 1363842 w 1932941"/>
                <a:gd name="connsiteY4-10" fmla="*/ 963369 h 1925919"/>
                <a:gd name="connsiteX5-11" fmla="*/ 1050137 w 1932941"/>
                <a:gd name="connsiteY5-12" fmla="*/ 577885 h 1925919"/>
                <a:gd name="connsiteX6-13" fmla="*/ 978501 w 1932941"/>
                <a:gd name="connsiteY6-14" fmla="*/ 570562 h 1925919"/>
                <a:gd name="connsiteX7-15" fmla="*/ 0 w 1932941"/>
                <a:gd name="connsiteY7-16" fmla="*/ 570971 h 1925919"/>
                <a:gd name="connsiteX8-17" fmla="*/ 0 w 1932941"/>
                <a:gd name="connsiteY8-18" fmla="*/ 0 h 1925919"/>
                <a:gd name="connsiteX9-19" fmla="*/ 978501 w 1932941"/>
                <a:gd name="connsiteY9-20" fmla="*/ 0 h 1925919"/>
                <a:gd name="connsiteX10-21" fmla="*/ 978501 w 1932941"/>
                <a:gd name="connsiteY10-22" fmla="*/ 1038 h 1925919"/>
                <a:gd name="connsiteX11-23" fmla="*/ 1070086 w 1932941"/>
                <a:gd name="connsiteY11-24" fmla="*/ 5796 h 1925919"/>
                <a:gd name="connsiteX12-25" fmla="*/ 1932941 w 1932941"/>
                <a:gd name="connsiteY12-26" fmla="*/ 963465 h 1925919"/>
                <a:gd name="connsiteX13-27" fmla="*/ 1069761 w 1932941"/>
                <a:gd name="connsiteY13-28" fmla="*/ 1920844 h 1925919"/>
                <a:gd name="connsiteX14-29" fmla="*/ 978501 w 1932941"/>
                <a:gd name="connsiteY14-30" fmla="*/ 1925554 h 1925919"/>
                <a:gd name="connsiteX15-31" fmla="*/ 978501 w 1932941"/>
                <a:gd name="connsiteY15-32" fmla="*/ 1925601 h 1925919"/>
                <a:gd name="connsiteX16-33" fmla="*/ 977587 w 1932941"/>
                <a:gd name="connsiteY16-34" fmla="*/ 1925601 h 1925919"/>
                <a:gd name="connsiteX17-35" fmla="*/ 971435 w 1932941"/>
                <a:gd name="connsiteY17-36" fmla="*/ 1925919 h 1925919"/>
                <a:gd name="connsiteX18-37" fmla="*/ 971434 w 1932941"/>
                <a:gd name="connsiteY18-38" fmla="*/ 1925601 h 1925919"/>
                <a:gd name="connsiteX19-39" fmla="*/ 0 w 1932941"/>
                <a:gd name="connsiteY19-40" fmla="*/ 1925601 h 1925919"/>
                <a:gd name="connsiteX0-41" fmla="*/ 0 w 1932941"/>
                <a:gd name="connsiteY0-42" fmla="*/ 1925601 h 1925919"/>
                <a:gd name="connsiteX1-43" fmla="*/ 0 w 1932941"/>
                <a:gd name="connsiteY1-44" fmla="*/ 1358905 h 1925919"/>
                <a:gd name="connsiteX2-45" fmla="*/ 970781 w 1932941"/>
                <a:gd name="connsiteY2-46" fmla="*/ 1358905 h 1925919"/>
                <a:gd name="connsiteX3-47" fmla="*/ 970779 w 1932941"/>
                <a:gd name="connsiteY3-48" fmla="*/ 1356819 h 1925919"/>
                <a:gd name="connsiteX4-49" fmla="*/ 1363842 w 1932941"/>
                <a:gd name="connsiteY4-50" fmla="*/ 963369 h 1925919"/>
                <a:gd name="connsiteX5-51" fmla="*/ 1050137 w 1932941"/>
                <a:gd name="connsiteY5-52" fmla="*/ 577885 h 1925919"/>
                <a:gd name="connsiteX6-53" fmla="*/ 0 w 1932941"/>
                <a:gd name="connsiteY6-54" fmla="*/ 570971 h 1925919"/>
                <a:gd name="connsiteX7-55" fmla="*/ 0 w 1932941"/>
                <a:gd name="connsiteY7-56" fmla="*/ 0 h 1925919"/>
                <a:gd name="connsiteX8-57" fmla="*/ 978501 w 1932941"/>
                <a:gd name="connsiteY8-58" fmla="*/ 0 h 1925919"/>
                <a:gd name="connsiteX9-59" fmla="*/ 978501 w 1932941"/>
                <a:gd name="connsiteY9-60" fmla="*/ 1038 h 1925919"/>
                <a:gd name="connsiteX10-61" fmla="*/ 1070086 w 1932941"/>
                <a:gd name="connsiteY10-62" fmla="*/ 5796 h 1925919"/>
                <a:gd name="connsiteX11-63" fmla="*/ 1932941 w 1932941"/>
                <a:gd name="connsiteY11-64" fmla="*/ 963465 h 1925919"/>
                <a:gd name="connsiteX12-65" fmla="*/ 1069761 w 1932941"/>
                <a:gd name="connsiteY12-66" fmla="*/ 1920844 h 1925919"/>
                <a:gd name="connsiteX13-67" fmla="*/ 978501 w 1932941"/>
                <a:gd name="connsiteY13-68" fmla="*/ 1925554 h 1925919"/>
                <a:gd name="connsiteX14-69" fmla="*/ 978501 w 1932941"/>
                <a:gd name="connsiteY14-70" fmla="*/ 1925601 h 1925919"/>
                <a:gd name="connsiteX15-71" fmla="*/ 977587 w 1932941"/>
                <a:gd name="connsiteY15-72" fmla="*/ 1925601 h 1925919"/>
                <a:gd name="connsiteX16-73" fmla="*/ 971435 w 1932941"/>
                <a:gd name="connsiteY16-74" fmla="*/ 1925919 h 1925919"/>
                <a:gd name="connsiteX17-75" fmla="*/ 971434 w 1932941"/>
                <a:gd name="connsiteY17-76" fmla="*/ 1925601 h 1925919"/>
                <a:gd name="connsiteX18-77" fmla="*/ 0 w 1932941"/>
                <a:gd name="connsiteY18-78" fmla="*/ 1925601 h 1925919"/>
              </a:gdLst>
              <a:ahLst/>
              <a:cxnLst>
                <a:cxn ang="0">
                  <a:pos x="connsiteX0-41" y="connsiteY0-42"/>
                </a:cxn>
                <a:cxn ang="0">
                  <a:pos x="connsiteX1-43" y="connsiteY1-44"/>
                </a:cxn>
                <a:cxn ang="0">
                  <a:pos x="connsiteX2-45" y="connsiteY2-46"/>
                </a:cxn>
                <a:cxn ang="0">
                  <a:pos x="connsiteX3-47" y="connsiteY3-48"/>
                </a:cxn>
                <a:cxn ang="0">
                  <a:pos x="connsiteX4-49" y="connsiteY4-50"/>
                </a:cxn>
                <a:cxn ang="0">
                  <a:pos x="connsiteX5-51" y="connsiteY5-52"/>
                </a:cxn>
                <a:cxn ang="0">
                  <a:pos x="connsiteX6-53" y="connsiteY6-54"/>
                </a:cxn>
                <a:cxn ang="0">
                  <a:pos x="connsiteX7-55" y="connsiteY7-56"/>
                </a:cxn>
                <a:cxn ang="0">
                  <a:pos x="connsiteX8-57" y="connsiteY8-58"/>
                </a:cxn>
                <a:cxn ang="0">
                  <a:pos x="connsiteX9-59" y="connsiteY9-60"/>
                </a:cxn>
                <a:cxn ang="0">
                  <a:pos x="connsiteX10-61" y="connsiteY10-62"/>
                </a:cxn>
                <a:cxn ang="0">
                  <a:pos x="connsiteX11-63" y="connsiteY11-64"/>
                </a:cxn>
                <a:cxn ang="0">
                  <a:pos x="connsiteX12-65" y="connsiteY12-66"/>
                </a:cxn>
                <a:cxn ang="0">
                  <a:pos x="connsiteX13-67" y="connsiteY13-68"/>
                </a:cxn>
                <a:cxn ang="0">
                  <a:pos x="connsiteX14-69" y="connsiteY14-70"/>
                </a:cxn>
                <a:cxn ang="0">
                  <a:pos x="connsiteX15-71" y="connsiteY15-72"/>
                </a:cxn>
                <a:cxn ang="0">
                  <a:pos x="connsiteX16-73" y="connsiteY16-74"/>
                </a:cxn>
                <a:cxn ang="0">
                  <a:pos x="connsiteX17-75" y="connsiteY17-76"/>
                </a:cxn>
                <a:cxn ang="0">
                  <a:pos x="connsiteX18-77" y="connsiteY18-78"/>
                </a:cxn>
              </a:cxnLst>
              <a:rect l="l" t="t" r="r" b="b"/>
              <a:pathLst>
                <a:path w="1932941" h="1925919">
                  <a:moveTo>
                    <a:pt x="0" y="1925601"/>
                  </a:moveTo>
                  <a:lnTo>
                    <a:pt x="0" y="1358905"/>
                  </a:lnTo>
                  <a:lnTo>
                    <a:pt x="970781" y="1358905"/>
                  </a:lnTo>
                  <a:cubicBezTo>
                    <a:pt x="970780" y="1358210"/>
                    <a:pt x="970780" y="1357514"/>
                    <a:pt x="970779" y="1356819"/>
                  </a:cubicBezTo>
                  <a:cubicBezTo>
                    <a:pt x="1187909" y="1356569"/>
                    <a:pt x="1363805" y="1180500"/>
                    <a:pt x="1363842" y="963369"/>
                  </a:cubicBezTo>
                  <a:cubicBezTo>
                    <a:pt x="1363874" y="773380"/>
                    <a:pt x="1229252" y="614783"/>
                    <a:pt x="1050137" y="577885"/>
                  </a:cubicBezTo>
                  <a:lnTo>
                    <a:pt x="0" y="570971"/>
                  </a:lnTo>
                  <a:lnTo>
                    <a:pt x="0" y="0"/>
                  </a:lnTo>
                  <a:lnTo>
                    <a:pt x="978501" y="0"/>
                  </a:lnTo>
                  <a:lnTo>
                    <a:pt x="978501" y="1038"/>
                  </a:lnTo>
                  <a:lnTo>
                    <a:pt x="1070086" y="5796"/>
                  </a:lnTo>
                  <a:cubicBezTo>
                    <a:pt x="1554987" y="55727"/>
                    <a:pt x="1933026" y="465520"/>
                    <a:pt x="1932941" y="963465"/>
                  </a:cubicBezTo>
                  <a:cubicBezTo>
                    <a:pt x="1932856" y="1461410"/>
                    <a:pt x="1554680" y="1871076"/>
                    <a:pt x="1069761" y="1920844"/>
                  </a:cubicBezTo>
                  <a:lnTo>
                    <a:pt x="978501" y="1925554"/>
                  </a:lnTo>
                  <a:lnTo>
                    <a:pt x="978501" y="1925601"/>
                  </a:lnTo>
                  <a:lnTo>
                    <a:pt x="977587" y="1925601"/>
                  </a:lnTo>
                  <a:lnTo>
                    <a:pt x="971435" y="1925919"/>
                  </a:lnTo>
                  <a:cubicBezTo>
                    <a:pt x="971435" y="1925813"/>
                    <a:pt x="971434" y="1925707"/>
                    <a:pt x="971434" y="1925601"/>
                  </a:cubicBezTo>
                  <a:lnTo>
                    <a:pt x="0" y="192560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78" name="TextBox 24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859415" y="4604842"/>
              <a:ext cx="547688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</a:rPr>
                <a:t>01</a:t>
              </a:r>
              <a:endParaRPr lang="zh-CN" altLang="en-US" sz="6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8" name="文本框 17"/>
          <p:cNvSpPr txBox="1"/>
          <p:nvPr>
            <p:custDataLst>
              <p:tags r:id="rId3"/>
            </p:custDataLst>
          </p:nvPr>
        </p:nvSpPr>
        <p:spPr>
          <a:xfrm>
            <a:off x="4528459" y="4419420"/>
            <a:ext cx="3135085" cy="92333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defRPr/>
            </a:pPr>
            <a:r>
              <a:rPr lang="en-US" altLang="zh-CN" dirty="0" err="1"/>
              <a:t>Lorem</a:t>
            </a:r>
            <a:r>
              <a:rPr lang="en-US" altLang="zh-CN" dirty="0"/>
              <a:t> </a:t>
            </a:r>
            <a:r>
              <a:rPr lang="en-US" altLang="zh-CN" dirty="0" err="1"/>
              <a:t>ipsum</a:t>
            </a:r>
            <a:r>
              <a:rPr lang="en-US" altLang="zh-CN" dirty="0"/>
              <a:t>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consectetur</a:t>
            </a:r>
            <a:r>
              <a:rPr lang="en-US" altLang="zh-CN" dirty="0"/>
              <a:t> </a:t>
            </a:r>
            <a:r>
              <a:rPr lang="en-US" altLang="zh-CN" dirty="0" err="1"/>
              <a:t>adipisicing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20" name="矩形 19"/>
          <p:cNvSpPr/>
          <p:nvPr>
            <p:custDataLst>
              <p:tags r:id="rId4"/>
            </p:custDataLst>
          </p:nvPr>
        </p:nvSpPr>
        <p:spPr>
          <a:xfrm>
            <a:off x="3805647" y="2793821"/>
            <a:ext cx="4580709" cy="3016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92500" lnSpcReduction="20000"/>
          </a:bodyPr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090061" y="368208"/>
            <a:ext cx="8010253" cy="831942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000">
                <a:gradFill flip="none" rotWithShape="1">
                  <a:gsLst>
                    <a:gs pos="0">
                      <a:srgbClr val="FF6600"/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/>
              <a:t>LOREM IPSUM DOLOR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090061" y="368208"/>
            <a:ext cx="8010253" cy="831942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000">
                <a:gradFill flip="none" rotWithShape="1">
                  <a:gsLst>
                    <a:gs pos="0">
                      <a:srgbClr val="FF6600"/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/>
              <a:t>LOREM IPSUM DOLOR</a:t>
            </a:r>
            <a:endParaRPr lang="zh-CN" altLang="en-US" dirty="0"/>
          </a:p>
        </p:txBody>
      </p:sp>
      <p:sp>
        <p:nvSpPr>
          <p:cNvPr id="12" name="任意多边形 11"/>
          <p:cNvSpPr/>
          <p:nvPr>
            <p:custDataLst>
              <p:tags r:id="rId3"/>
            </p:custDataLst>
          </p:nvPr>
        </p:nvSpPr>
        <p:spPr>
          <a:xfrm rot="5400000">
            <a:off x="4736299" y="4054147"/>
            <a:ext cx="1368379" cy="1363298"/>
          </a:xfrm>
          <a:custGeom>
            <a:avLst/>
            <a:gdLst>
              <a:gd name="connsiteX0" fmla="*/ 0 w 1932941"/>
              <a:gd name="connsiteY0" fmla="*/ 1925601 h 1925919"/>
              <a:gd name="connsiteX1" fmla="*/ 0 w 1932941"/>
              <a:gd name="connsiteY1" fmla="*/ 1358905 h 1925919"/>
              <a:gd name="connsiteX2" fmla="*/ 970781 w 1932941"/>
              <a:gd name="connsiteY2" fmla="*/ 1358905 h 1925919"/>
              <a:gd name="connsiteX3" fmla="*/ 970779 w 1932941"/>
              <a:gd name="connsiteY3" fmla="*/ 1356819 h 1925919"/>
              <a:gd name="connsiteX4" fmla="*/ 1363842 w 1932941"/>
              <a:gd name="connsiteY4" fmla="*/ 963369 h 1925919"/>
              <a:gd name="connsiteX5" fmla="*/ 1050137 w 1932941"/>
              <a:gd name="connsiteY5" fmla="*/ 577885 h 1925919"/>
              <a:gd name="connsiteX6" fmla="*/ 978501 w 1932941"/>
              <a:gd name="connsiteY6" fmla="*/ 570562 h 1925919"/>
              <a:gd name="connsiteX7" fmla="*/ 978501 w 1932941"/>
              <a:gd name="connsiteY7" fmla="*/ 570971 h 1925919"/>
              <a:gd name="connsiteX8" fmla="*/ 0 w 1932941"/>
              <a:gd name="connsiteY8" fmla="*/ 570971 h 1925919"/>
              <a:gd name="connsiteX9" fmla="*/ 0 w 1932941"/>
              <a:gd name="connsiteY9" fmla="*/ 0 h 1925919"/>
              <a:gd name="connsiteX10" fmla="*/ 978501 w 1932941"/>
              <a:gd name="connsiteY10" fmla="*/ 0 h 1925919"/>
              <a:gd name="connsiteX11" fmla="*/ 978501 w 1932941"/>
              <a:gd name="connsiteY11" fmla="*/ 1038 h 1925919"/>
              <a:gd name="connsiteX12" fmla="*/ 1070086 w 1932941"/>
              <a:gd name="connsiteY12" fmla="*/ 5796 h 1925919"/>
              <a:gd name="connsiteX13" fmla="*/ 1932941 w 1932941"/>
              <a:gd name="connsiteY13" fmla="*/ 963465 h 1925919"/>
              <a:gd name="connsiteX14" fmla="*/ 1069761 w 1932941"/>
              <a:gd name="connsiteY14" fmla="*/ 1920844 h 1925919"/>
              <a:gd name="connsiteX15" fmla="*/ 978501 w 1932941"/>
              <a:gd name="connsiteY15" fmla="*/ 1925554 h 1925919"/>
              <a:gd name="connsiteX16" fmla="*/ 978501 w 1932941"/>
              <a:gd name="connsiteY16" fmla="*/ 1925601 h 1925919"/>
              <a:gd name="connsiteX17" fmla="*/ 977587 w 1932941"/>
              <a:gd name="connsiteY17" fmla="*/ 1925601 h 1925919"/>
              <a:gd name="connsiteX18" fmla="*/ 971435 w 1932941"/>
              <a:gd name="connsiteY18" fmla="*/ 1925919 h 1925919"/>
              <a:gd name="connsiteX19" fmla="*/ 971434 w 1932941"/>
              <a:gd name="connsiteY19" fmla="*/ 1925601 h 1925919"/>
              <a:gd name="connsiteX0-1" fmla="*/ 0 w 1932941"/>
              <a:gd name="connsiteY0-2" fmla="*/ 1925601 h 1925919"/>
              <a:gd name="connsiteX1-3" fmla="*/ 0 w 1932941"/>
              <a:gd name="connsiteY1-4" fmla="*/ 1358905 h 1925919"/>
              <a:gd name="connsiteX2-5" fmla="*/ 970781 w 1932941"/>
              <a:gd name="connsiteY2-6" fmla="*/ 1358905 h 1925919"/>
              <a:gd name="connsiteX3-7" fmla="*/ 970779 w 1932941"/>
              <a:gd name="connsiteY3-8" fmla="*/ 1356819 h 1925919"/>
              <a:gd name="connsiteX4-9" fmla="*/ 1363842 w 1932941"/>
              <a:gd name="connsiteY4-10" fmla="*/ 963369 h 1925919"/>
              <a:gd name="connsiteX5-11" fmla="*/ 1050137 w 1932941"/>
              <a:gd name="connsiteY5-12" fmla="*/ 577885 h 1925919"/>
              <a:gd name="connsiteX6-13" fmla="*/ 978501 w 1932941"/>
              <a:gd name="connsiteY6-14" fmla="*/ 570562 h 1925919"/>
              <a:gd name="connsiteX7-15" fmla="*/ 0 w 1932941"/>
              <a:gd name="connsiteY7-16" fmla="*/ 570971 h 1925919"/>
              <a:gd name="connsiteX8-17" fmla="*/ 0 w 1932941"/>
              <a:gd name="connsiteY8-18" fmla="*/ 0 h 1925919"/>
              <a:gd name="connsiteX9-19" fmla="*/ 978501 w 1932941"/>
              <a:gd name="connsiteY9-20" fmla="*/ 0 h 1925919"/>
              <a:gd name="connsiteX10-21" fmla="*/ 978501 w 1932941"/>
              <a:gd name="connsiteY10-22" fmla="*/ 1038 h 1925919"/>
              <a:gd name="connsiteX11-23" fmla="*/ 1070086 w 1932941"/>
              <a:gd name="connsiteY11-24" fmla="*/ 5796 h 1925919"/>
              <a:gd name="connsiteX12-25" fmla="*/ 1932941 w 1932941"/>
              <a:gd name="connsiteY12-26" fmla="*/ 963465 h 1925919"/>
              <a:gd name="connsiteX13-27" fmla="*/ 1069761 w 1932941"/>
              <a:gd name="connsiteY13-28" fmla="*/ 1920844 h 1925919"/>
              <a:gd name="connsiteX14-29" fmla="*/ 978501 w 1932941"/>
              <a:gd name="connsiteY14-30" fmla="*/ 1925554 h 1925919"/>
              <a:gd name="connsiteX15-31" fmla="*/ 978501 w 1932941"/>
              <a:gd name="connsiteY15-32" fmla="*/ 1925601 h 1925919"/>
              <a:gd name="connsiteX16-33" fmla="*/ 977587 w 1932941"/>
              <a:gd name="connsiteY16-34" fmla="*/ 1925601 h 1925919"/>
              <a:gd name="connsiteX17-35" fmla="*/ 971435 w 1932941"/>
              <a:gd name="connsiteY17-36" fmla="*/ 1925919 h 1925919"/>
              <a:gd name="connsiteX18-37" fmla="*/ 971434 w 1932941"/>
              <a:gd name="connsiteY18-38" fmla="*/ 1925601 h 1925919"/>
              <a:gd name="connsiteX19-39" fmla="*/ 0 w 1932941"/>
              <a:gd name="connsiteY19-40" fmla="*/ 1925601 h 1925919"/>
              <a:gd name="connsiteX0-41" fmla="*/ 0 w 1932941"/>
              <a:gd name="connsiteY0-42" fmla="*/ 1925601 h 1925919"/>
              <a:gd name="connsiteX1-43" fmla="*/ 0 w 1932941"/>
              <a:gd name="connsiteY1-44" fmla="*/ 1358905 h 1925919"/>
              <a:gd name="connsiteX2-45" fmla="*/ 970781 w 1932941"/>
              <a:gd name="connsiteY2-46" fmla="*/ 1358905 h 1925919"/>
              <a:gd name="connsiteX3-47" fmla="*/ 970779 w 1932941"/>
              <a:gd name="connsiteY3-48" fmla="*/ 1356819 h 1925919"/>
              <a:gd name="connsiteX4-49" fmla="*/ 1363842 w 1932941"/>
              <a:gd name="connsiteY4-50" fmla="*/ 963369 h 1925919"/>
              <a:gd name="connsiteX5-51" fmla="*/ 1050137 w 1932941"/>
              <a:gd name="connsiteY5-52" fmla="*/ 577885 h 1925919"/>
              <a:gd name="connsiteX6-53" fmla="*/ 0 w 1932941"/>
              <a:gd name="connsiteY6-54" fmla="*/ 570971 h 1925919"/>
              <a:gd name="connsiteX7-55" fmla="*/ 0 w 1932941"/>
              <a:gd name="connsiteY7-56" fmla="*/ 0 h 1925919"/>
              <a:gd name="connsiteX8-57" fmla="*/ 978501 w 1932941"/>
              <a:gd name="connsiteY8-58" fmla="*/ 0 h 1925919"/>
              <a:gd name="connsiteX9-59" fmla="*/ 978501 w 1932941"/>
              <a:gd name="connsiteY9-60" fmla="*/ 1038 h 1925919"/>
              <a:gd name="connsiteX10-61" fmla="*/ 1070086 w 1932941"/>
              <a:gd name="connsiteY10-62" fmla="*/ 5796 h 1925919"/>
              <a:gd name="connsiteX11-63" fmla="*/ 1932941 w 1932941"/>
              <a:gd name="connsiteY11-64" fmla="*/ 963465 h 1925919"/>
              <a:gd name="connsiteX12-65" fmla="*/ 1069761 w 1932941"/>
              <a:gd name="connsiteY12-66" fmla="*/ 1920844 h 1925919"/>
              <a:gd name="connsiteX13-67" fmla="*/ 978501 w 1932941"/>
              <a:gd name="connsiteY13-68" fmla="*/ 1925554 h 1925919"/>
              <a:gd name="connsiteX14-69" fmla="*/ 978501 w 1932941"/>
              <a:gd name="connsiteY14-70" fmla="*/ 1925601 h 1925919"/>
              <a:gd name="connsiteX15-71" fmla="*/ 977587 w 1932941"/>
              <a:gd name="connsiteY15-72" fmla="*/ 1925601 h 1925919"/>
              <a:gd name="connsiteX16-73" fmla="*/ 971435 w 1932941"/>
              <a:gd name="connsiteY16-74" fmla="*/ 1925919 h 1925919"/>
              <a:gd name="connsiteX17-75" fmla="*/ 971434 w 1932941"/>
              <a:gd name="connsiteY17-76" fmla="*/ 1925601 h 1925919"/>
              <a:gd name="connsiteX18-77" fmla="*/ 0 w 1932941"/>
              <a:gd name="connsiteY18-78" fmla="*/ 1925601 h 1925919"/>
            </a:gdLst>
            <a:ahLst/>
            <a:cxnLst>
              <a:cxn ang="0">
                <a:pos x="connsiteX0-41" y="connsiteY0-42"/>
              </a:cxn>
              <a:cxn ang="0">
                <a:pos x="connsiteX1-43" y="connsiteY1-44"/>
              </a:cxn>
              <a:cxn ang="0">
                <a:pos x="connsiteX2-45" y="connsiteY2-46"/>
              </a:cxn>
              <a:cxn ang="0">
                <a:pos x="connsiteX3-47" y="connsiteY3-48"/>
              </a:cxn>
              <a:cxn ang="0">
                <a:pos x="connsiteX4-49" y="connsiteY4-50"/>
              </a:cxn>
              <a:cxn ang="0">
                <a:pos x="connsiteX5-51" y="connsiteY5-52"/>
              </a:cxn>
              <a:cxn ang="0">
                <a:pos x="connsiteX6-53" y="connsiteY6-54"/>
              </a:cxn>
              <a:cxn ang="0">
                <a:pos x="connsiteX7-55" y="connsiteY7-56"/>
              </a:cxn>
              <a:cxn ang="0">
                <a:pos x="connsiteX8-57" y="connsiteY8-58"/>
              </a:cxn>
              <a:cxn ang="0">
                <a:pos x="connsiteX9-59" y="connsiteY9-60"/>
              </a:cxn>
              <a:cxn ang="0">
                <a:pos x="connsiteX10-61" y="connsiteY10-62"/>
              </a:cxn>
              <a:cxn ang="0">
                <a:pos x="connsiteX11-63" y="connsiteY11-64"/>
              </a:cxn>
              <a:cxn ang="0">
                <a:pos x="connsiteX12-65" y="connsiteY12-66"/>
              </a:cxn>
              <a:cxn ang="0">
                <a:pos x="connsiteX13-67" y="connsiteY13-68"/>
              </a:cxn>
              <a:cxn ang="0">
                <a:pos x="connsiteX14-69" y="connsiteY14-70"/>
              </a:cxn>
              <a:cxn ang="0">
                <a:pos x="connsiteX15-71" y="connsiteY15-72"/>
              </a:cxn>
              <a:cxn ang="0">
                <a:pos x="connsiteX16-73" y="connsiteY16-74"/>
              </a:cxn>
              <a:cxn ang="0">
                <a:pos x="connsiteX17-75" y="connsiteY17-76"/>
              </a:cxn>
              <a:cxn ang="0">
                <a:pos x="connsiteX18-77" y="connsiteY18-78"/>
              </a:cxn>
            </a:cxnLst>
            <a:rect l="l" t="t" r="r" b="b"/>
            <a:pathLst>
              <a:path w="1932941" h="1925919">
                <a:moveTo>
                  <a:pt x="0" y="1925601"/>
                </a:moveTo>
                <a:lnTo>
                  <a:pt x="0" y="1358905"/>
                </a:lnTo>
                <a:lnTo>
                  <a:pt x="970781" y="1358905"/>
                </a:lnTo>
                <a:cubicBezTo>
                  <a:pt x="970780" y="1358210"/>
                  <a:pt x="970780" y="1357514"/>
                  <a:pt x="970779" y="1356819"/>
                </a:cubicBezTo>
                <a:cubicBezTo>
                  <a:pt x="1187909" y="1356569"/>
                  <a:pt x="1363805" y="1180500"/>
                  <a:pt x="1363842" y="963369"/>
                </a:cubicBezTo>
                <a:cubicBezTo>
                  <a:pt x="1363874" y="773380"/>
                  <a:pt x="1229252" y="614783"/>
                  <a:pt x="1050137" y="577885"/>
                </a:cubicBezTo>
                <a:lnTo>
                  <a:pt x="0" y="570971"/>
                </a:lnTo>
                <a:lnTo>
                  <a:pt x="0" y="0"/>
                </a:lnTo>
                <a:lnTo>
                  <a:pt x="978501" y="0"/>
                </a:lnTo>
                <a:lnTo>
                  <a:pt x="978501" y="1038"/>
                </a:lnTo>
                <a:lnTo>
                  <a:pt x="1070086" y="5796"/>
                </a:lnTo>
                <a:cubicBezTo>
                  <a:pt x="1554987" y="55727"/>
                  <a:pt x="1933026" y="465520"/>
                  <a:pt x="1932941" y="963465"/>
                </a:cubicBezTo>
                <a:cubicBezTo>
                  <a:pt x="1932856" y="1461410"/>
                  <a:pt x="1554680" y="1871076"/>
                  <a:pt x="1069761" y="1920844"/>
                </a:cubicBezTo>
                <a:lnTo>
                  <a:pt x="978501" y="1925554"/>
                </a:lnTo>
                <a:lnTo>
                  <a:pt x="978501" y="1925601"/>
                </a:lnTo>
                <a:lnTo>
                  <a:pt x="977587" y="1925601"/>
                </a:lnTo>
                <a:lnTo>
                  <a:pt x="971435" y="1925919"/>
                </a:lnTo>
                <a:cubicBezTo>
                  <a:pt x="971435" y="1925813"/>
                  <a:pt x="971434" y="1925707"/>
                  <a:pt x="971434" y="1925601"/>
                </a:cubicBezTo>
                <a:lnTo>
                  <a:pt x="0" y="19256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TextBox 2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133433" y="4563055"/>
            <a:ext cx="584271" cy="492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01</a:t>
            </a:r>
            <a:endParaRPr lang="zh-CN" altLang="en-US" sz="6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" name="任意多边形 13"/>
          <p:cNvSpPr/>
          <p:nvPr>
            <p:custDataLst>
              <p:tags r:id="rId5"/>
            </p:custDataLst>
          </p:nvPr>
        </p:nvSpPr>
        <p:spPr>
          <a:xfrm rot="16200000">
            <a:off x="5697381" y="2380084"/>
            <a:ext cx="1368379" cy="1364992"/>
          </a:xfrm>
          <a:custGeom>
            <a:avLst/>
            <a:gdLst>
              <a:gd name="connsiteX0" fmla="*/ 1932940 w 1932940"/>
              <a:gd name="connsiteY0" fmla="*/ 963466 h 1925919"/>
              <a:gd name="connsiteX1" fmla="*/ 1069761 w 1932940"/>
              <a:gd name="connsiteY1" fmla="*/ 1920845 h 1925919"/>
              <a:gd name="connsiteX2" fmla="*/ 978501 w 1932940"/>
              <a:gd name="connsiteY2" fmla="*/ 1925555 h 1925919"/>
              <a:gd name="connsiteX3" fmla="*/ 978501 w 1932940"/>
              <a:gd name="connsiteY3" fmla="*/ 1925602 h 1925919"/>
              <a:gd name="connsiteX4" fmla="*/ 977577 w 1932940"/>
              <a:gd name="connsiteY4" fmla="*/ 1925602 h 1925919"/>
              <a:gd name="connsiteX5" fmla="*/ 971434 w 1932940"/>
              <a:gd name="connsiteY5" fmla="*/ 1925919 h 1925919"/>
              <a:gd name="connsiteX6" fmla="*/ 971434 w 1932940"/>
              <a:gd name="connsiteY6" fmla="*/ 1925602 h 1925919"/>
              <a:gd name="connsiteX7" fmla="*/ 0 w 1932940"/>
              <a:gd name="connsiteY7" fmla="*/ 1925602 h 1925919"/>
              <a:gd name="connsiteX8" fmla="*/ 0 w 1932940"/>
              <a:gd name="connsiteY8" fmla="*/ 1358906 h 1925919"/>
              <a:gd name="connsiteX9" fmla="*/ 970781 w 1932940"/>
              <a:gd name="connsiteY9" fmla="*/ 1358906 h 1925919"/>
              <a:gd name="connsiteX10" fmla="*/ 970778 w 1932940"/>
              <a:gd name="connsiteY10" fmla="*/ 1356820 h 1925919"/>
              <a:gd name="connsiteX11" fmla="*/ 1363841 w 1932940"/>
              <a:gd name="connsiteY11" fmla="*/ 963370 h 1925919"/>
              <a:gd name="connsiteX12" fmla="*/ 1050136 w 1932940"/>
              <a:gd name="connsiteY12" fmla="*/ 577886 h 1925919"/>
              <a:gd name="connsiteX13" fmla="*/ 978501 w 1932940"/>
              <a:gd name="connsiteY13" fmla="*/ 570562 h 1925919"/>
              <a:gd name="connsiteX14" fmla="*/ 978501 w 1932940"/>
              <a:gd name="connsiteY14" fmla="*/ 570971 h 1925919"/>
              <a:gd name="connsiteX15" fmla="*/ 0 w 1932940"/>
              <a:gd name="connsiteY15" fmla="*/ 570971 h 1925919"/>
              <a:gd name="connsiteX16" fmla="*/ 0 w 1932940"/>
              <a:gd name="connsiteY16" fmla="*/ 0 h 1925919"/>
              <a:gd name="connsiteX17" fmla="*/ 978501 w 1932940"/>
              <a:gd name="connsiteY17" fmla="*/ 0 h 1925919"/>
              <a:gd name="connsiteX18" fmla="*/ 978501 w 1932940"/>
              <a:gd name="connsiteY18" fmla="*/ 1039 h 1925919"/>
              <a:gd name="connsiteX19" fmla="*/ 1070085 w 1932940"/>
              <a:gd name="connsiteY19" fmla="*/ 5796 h 1925919"/>
              <a:gd name="connsiteX20" fmla="*/ 1932940 w 1932940"/>
              <a:gd name="connsiteY20" fmla="*/ 963466 h 1925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932940" h="1925919">
                <a:moveTo>
                  <a:pt x="1932940" y="963466"/>
                </a:moveTo>
                <a:cubicBezTo>
                  <a:pt x="1932856" y="1461412"/>
                  <a:pt x="1554679" y="1871077"/>
                  <a:pt x="1069761" y="1920845"/>
                </a:cubicBezTo>
                <a:lnTo>
                  <a:pt x="978501" y="1925555"/>
                </a:lnTo>
                <a:lnTo>
                  <a:pt x="978501" y="1925602"/>
                </a:lnTo>
                <a:lnTo>
                  <a:pt x="977577" y="1925602"/>
                </a:lnTo>
                <a:lnTo>
                  <a:pt x="971434" y="1925919"/>
                </a:lnTo>
                <a:lnTo>
                  <a:pt x="971434" y="1925602"/>
                </a:lnTo>
                <a:lnTo>
                  <a:pt x="0" y="1925602"/>
                </a:lnTo>
                <a:lnTo>
                  <a:pt x="0" y="1358906"/>
                </a:lnTo>
                <a:lnTo>
                  <a:pt x="970781" y="1358906"/>
                </a:lnTo>
                <a:lnTo>
                  <a:pt x="970778" y="1356820"/>
                </a:lnTo>
                <a:cubicBezTo>
                  <a:pt x="1187909" y="1356569"/>
                  <a:pt x="1363804" y="1180500"/>
                  <a:pt x="1363841" y="963370"/>
                </a:cubicBezTo>
                <a:cubicBezTo>
                  <a:pt x="1363873" y="773381"/>
                  <a:pt x="1229252" y="614784"/>
                  <a:pt x="1050136" y="577886"/>
                </a:cubicBezTo>
                <a:lnTo>
                  <a:pt x="978501" y="570562"/>
                </a:lnTo>
                <a:lnTo>
                  <a:pt x="978501" y="570971"/>
                </a:lnTo>
                <a:lnTo>
                  <a:pt x="0" y="570971"/>
                </a:lnTo>
                <a:lnTo>
                  <a:pt x="0" y="0"/>
                </a:lnTo>
                <a:lnTo>
                  <a:pt x="978501" y="0"/>
                </a:lnTo>
                <a:lnTo>
                  <a:pt x="978501" y="1039"/>
                </a:lnTo>
                <a:lnTo>
                  <a:pt x="1070085" y="5796"/>
                </a:lnTo>
                <a:cubicBezTo>
                  <a:pt x="1554986" y="55728"/>
                  <a:pt x="1933025" y="465521"/>
                  <a:pt x="1932940" y="9634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lang="zh-CN" altLang="en-US" sz="1100">
              <a:solidFill>
                <a:schemeClr val="tx1"/>
              </a:solidFill>
            </a:endParaRPr>
          </a:p>
        </p:txBody>
      </p:sp>
      <p:sp>
        <p:nvSpPr>
          <p:cNvPr id="15" name="TextBox 2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093671" y="2805162"/>
            <a:ext cx="584270" cy="492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02</a:t>
            </a:r>
            <a:endParaRPr lang="zh-CN" altLang="en-US" sz="600" b="1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1" name="矩形 20"/>
          <p:cNvSpPr/>
          <p:nvPr>
            <p:custDataLst>
              <p:tags r:id="rId7"/>
            </p:custDataLst>
          </p:nvPr>
        </p:nvSpPr>
        <p:spPr>
          <a:xfrm>
            <a:off x="3821712" y="3736609"/>
            <a:ext cx="4548576" cy="32177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92500" lnSpcReduction="20000"/>
          </a:bodyPr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文本框 21"/>
          <p:cNvSpPr txBox="1"/>
          <p:nvPr>
            <p:custDataLst>
              <p:tags r:id="rId8"/>
            </p:custDataLst>
          </p:nvPr>
        </p:nvSpPr>
        <p:spPr>
          <a:xfrm>
            <a:off x="5376718" y="1605514"/>
            <a:ext cx="1997042" cy="748604"/>
          </a:xfrm>
          <a:prstGeom prst="rect">
            <a:avLst/>
          </a:prstGeom>
          <a:noFill/>
        </p:spPr>
        <p:txBody>
          <a:bodyPr wrap="square" anchor="ctr" anchorCtr="0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da-DK" altLang="zh-CN"/>
              <a:t>Lorem ipsum dolor sit amet</a:t>
            </a:r>
            <a:endParaRPr lang="en-US" altLang="zh-CN" dirty="0"/>
          </a:p>
        </p:txBody>
      </p:sp>
      <p:sp>
        <p:nvSpPr>
          <p:cNvPr id="23" name="文本框 22"/>
          <p:cNvSpPr txBox="1"/>
          <p:nvPr>
            <p:custDataLst>
              <p:tags r:id="rId9"/>
            </p:custDataLst>
          </p:nvPr>
        </p:nvSpPr>
        <p:spPr>
          <a:xfrm>
            <a:off x="4410482" y="5452171"/>
            <a:ext cx="1997042" cy="748604"/>
          </a:xfrm>
          <a:prstGeom prst="rect">
            <a:avLst/>
          </a:prstGeom>
          <a:noFill/>
        </p:spPr>
        <p:txBody>
          <a:bodyPr wrap="square" anchor="ctr" anchorCtr="0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da-DK" altLang="zh-CN"/>
              <a:t>Lorem ipsum dolor sit amet</a:t>
            </a:r>
            <a:endParaRPr lang="en-US" altLang="zh-CN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MH_Others_3"/>
          <p:cNvCxnSpPr/>
          <p:nvPr>
            <p:custDataLst>
              <p:tags r:id="rId2"/>
            </p:custDataLst>
          </p:nvPr>
        </p:nvCxnSpPr>
        <p:spPr>
          <a:xfrm rot="1020000">
            <a:off x="3705800" y="3181861"/>
            <a:ext cx="0" cy="504000"/>
          </a:xfrm>
          <a:prstGeom prst="line">
            <a:avLst/>
          </a:prstGeom>
          <a:ln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MH_Entry_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27710" y="3180172"/>
            <a:ext cx="5478803" cy="494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>
                <a:latin typeface="+mn-lt"/>
                <a:ea typeface="+mn-ea"/>
              </a:rPr>
              <a:t>LOREM IPSUM DOLOR</a:t>
            </a:r>
            <a:endParaRPr lang="zh-CN" altLang="en-US" sz="2400" dirty="0">
              <a:latin typeface="+mn-lt"/>
              <a:ea typeface="+mn-ea"/>
            </a:endParaRPr>
          </a:p>
        </p:txBody>
      </p:sp>
      <p:sp>
        <p:nvSpPr>
          <p:cNvPr id="75" name="MH_Number_1"/>
          <p:cNvSpPr/>
          <p:nvPr>
            <p:custDataLst>
              <p:tags r:id="rId4"/>
            </p:custDataLst>
          </p:nvPr>
        </p:nvSpPr>
        <p:spPr>
          <a:xfrm>
            <a:off x="2885487" y="3197849"/>
            <a:ext cx="712108" cy="477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lnSpcReduction="10000"/>
          </a:bodyPr>
          <a:lstStyle/>
          <a:p>
            <a:pPr algn="ctr"/>
            <a:r>
              <a:rPr lang="en-US" altLang="zh-CN" sz="3200">
                <a:solidFill>
                  <a:schemeClr val="accent1"/>
                </a:solidFill>
              </a:rPr>
              <a:t>01</a:t>
            </a:r>
            <a:endParaRPr lang="zh-CN" altLang="en-US" sz="3200">
              <a:solidFill>
                <a:schemeClr val="accent1"/>
              </a:solidFill>
            </a:endParaRPr>
          </a:p>
        </p:txBody>
      </p:sp>
      <p:sp>
        <p:nvSpPr>
          <p:cNvPr id="9" name="MH_Others_1"/>
          <p:cNvSpPr txBox="1"/>
          <p:nvPr>
            <p:custDataLst>
              <p:tags r:id="rId5"/>
            </p:custDataLst>
          </p:nvPr>
        </p:nvSpPr>
        <p:spPr>
          <a:xfrm>
            <a:off x="3854997" y="125838"/>
            <a:ext cx="4482006" cy="1065012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/>
            </a:pPr>
            <a:r>
              <a:rPr lang="en-US" altLang="zh-CN" sz="4000" b="1" spc="40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CONTENTS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090061" y="368208"/>
            <a:ext cx="8010253" cy="831942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000">
                <a:gradFill flip="none" rotWithShape="1">
                  <a:gsLst>
                    <a:gs pos="0">
                      <a:srgbClr val="FF6600"/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/>
              <a:t>LOREM IPSUM DOLOR</a:t>
            </a:r>
            <a:endParaRPr lang="zh-CN" altLang="en-US" dirty="0"/>
          </a:p>
        </p:txBody>
      </p:sp>
      <p:sp>
        <p:nvSpPr>
          <p:cNvPr id="17" name="任意多边形 16"/>
          <p:cNvSpPr/>
          <p:nvPr>
            <p:custDataLst>
              <p:tags r:id="rId3"/>
            </p:custDataLst>
          </p:nvPr>
        </p:nvSpPr>
        <p:spPr>
          <a:xfrm rot="5400000">
            <a:off x="4395586" y="4054147"/>
            <a:ext cx="1368379" cy="1363298"/>
          </a:xfrm>
          <a:custGeom>
            <a:avLst/>
            <a:gdLst>
              <a:gd name="connsiteX0" fmla="*/ 0 w 1932941"/>
              <a:gd name="connsiteY0" fmla="*/ 1925601 h 1925919"/>
              <a:gd name="connsiteX1" fmla="*/ 0 w 1932941"/>
              <a:gd name="connsiteY1" fmla="*/ 1358905 h 1925919"/>
              <a:gd name="connsiteX2" fmla="*/ 970781 w 1932941"/>
              <a:gd name="connsiteY2" fmla="*/ 1358905 h 1925919"/>
              <a:gd name="connsiteX3" fmla="*/ 970779 w 1932941"/>
              <a:gd name="connsiteY3" fmla="*/ 1356819 h 1925919"/>
              <a:gd name="connsiteX4" fmla="*/ 1363842 w 1932941"/>
              <a:gd name="connsiteY4" fmla="*/ 963369 h 1925919"/>
              <a:gd name="connsiteX5" fmla="*/ 1050137 w 1932941"/>
              <a:gd name="connsiteY5" fmla="*/ 577885 h 1925919"/>
              <a:gd name="connsiteX6" fmla="*/ 978501 w 1932941"/>
              <a:gd name="connsiteY6" fmla="*/ 570562 h 1925919"/>
              <a:gd name="connsiteX7" fmla="*/ 978501 w 1932941"/>
              <a:gd name="connsiteY7" fmla="*/ 570971 h 1925919"/>
              <a:gd name="connsiteX8" fmla="*/ 0 w 1932941"/>
              <a:gd name="connsiteY8" fmla="*/ 570971 h 1925919"/>
              <a:gd name="connsiteX9" fmla="*/ 0 w 1932941"/>
              <a:gd name="connsiteY9" fmla="*/ 0 h 1925919"/>
              <a:gd name="connsiteX10" fmla="*/ 978501 w 1932941"/>
              <a:gd name="connsiteY10" fmla="*/ 0 h 1925919"/>
              <a:gd name="connsiteX11" fmla="*/ 978501 w 1932941"/>
              <a:gd name="connsiteY11" fmla="*/ 1038 h 1925919"/>
              <a:gd name="connsiteX12" fmla="*/ 1070086 w 1932941"/>
              <a:gd name="connsiteY12" fmla="*/ 5796 h 1925919"/>
              <a:gd name="connsiteX13" fmla="*/ 1932941 w 1932941"/>
              <a:gd name="connsiteY13" fmla="*/ 963465 h 1925919"/>
              <a:gd name="connsiteX14" fmla="*/ 1069761 w 1932941"/>
              <a:gd name="connsiteY14" fmla="*/ 1920844 h 1925919"/>
              <a:gd name="connsiteX15" fmla="*/ 978501 w 1932941"/>
              <a:gd name="connsiteY15" fmla="*/ 1925554 h 1925919"/>
              <a:gd name="connsiteX16" fmla="*/ 978501 w 1932941"/>
              <a:gd name="connsiteY16" fmla="*/ 1925601 h 1925919"/>
              <a:gd name="connsiteX17" fmla="*/ 977587 w 1932941"/>
              <a:gd name="connsiteY17" fmla="*/ 1925601 h 1925919"/>
              <a:gd name="connsiteX18" fmla="*/ 971435 w 1932941"/>
              <a:gd name="connsiteY18" fmla="*/ 1925919 h 1925919"/>
              <a:gd name="connsiteX19" fmla="*/ 971434 w 1932941"/>
              <a:gd name="connsiteY19" fmla="*/ 1925601 h 1925919"/>
              <a:gd name="connsiteX0-1" fmla="*/ 0 w 1932941"/>
              <a:gd name="connsiteY0-2" fmla="*/ 1925601 h 1925919"/>
              <a:gd name="connsiteX1-3" fmla="*/ 0 w 1932941"/>
              <a:gd name="connsiteY1-4" fmla="*/ 1358905 h 1925919"/>
              <a:gd name="connsiteX2-5" fmla="*/ 970781 w 1932941"/>
              <a:gd name="connsiteY2-6" fmla="*/ 1358905 h 1925919"/>
              <a:gd name="connsiteX3-7" fmla="*/ 970779 w 1932941"/>
              <a:gd name="connsiteY3-8" fmla="*/ 1356819 h 1925919"/>
              <a:gd name="connsiteX4-9" fmla="*/ 1363842 w 1932941"/>
              <a:gd name="connsiteY4-10" fmla="*/ 963369 h 1925919"/>
              <a:gd name="connsiteX5-11" fmla="*/ 1050137 w 1932941"/>
              <a:gd name="connsiteY5-12" fmla="*/ 577885 h 1925919"/>
              <a:gd name="connsiteX6-13" fmla="*/ 978501 w 1932941"/>
              <a:gd name="connsiteY6-14" fmla="*/ 570562 h 1925919"/>
              <a:gd name="connsiteX7-15" fmla="*/ 0 w 1932941"/>
              <a:gd name="connsiteY7-16" fmla="*/ 570971 h 1925919"/>
              <a:gd name="connsiteX8-17" fmla="*/ 0 w 1932941"/>
              <a:gd name="connsiteY8-18" fmla="*/ 0 h 1925919"/>
              <a:gd name="connsiteX9-19" fmla="*/ 978501 w 1932941"/>
              <a:gd name="connsiteY9-20" fmla="*/ 0 h 1925919"/>
              <a:gd name="connsiteX10-21" fmla="*/ 978501 w 1932941"/>
              <a:gd name="connsiteY10-22" fmla="*/ 1038 h 1925919"/>
              <a:gd name="connsiteX11-23" fmla="*/ 1070086 w 1932941"/>
              <a:gd name="connsiteY11-24" fmla="*/ 5796 h 1925919"/>
              <a:gd name="connsiteX12-25" fmla="*/ 1932941 w 1932941"/>
              <a:gd name="connsiteY12-26" fmla="*/ 963465 h 1925919"/>
              <a:gd name="connsiteX13-27" fmla="*/ 1069761 w 1932941"/>
              <a:gd name="connsiteY13-28" fmla="*/ 1920844 h 1925919"/>
              <a:gd name="connsiteX14-29" fmla="*/ 978501 w 1932941"/>
              <a:gd name="connsiteY14-30" fmla="*/ 1925554 h 1925919"/>
              <a:gd name="connsiteX15-31" fmla="*/ 978501 w 1932941"/>
              <a:gd name="connsiteY15-32" fmla="*/ 1925601 h 1925919"/>
              <a:gd name="connsiteX16-33" fmla="*/ 977587 w 1932941"/>
              <a:gd name="connsiteY16-34" fmla="*/ 1925601 h 1925919"/>
              <a:gd name="connsiteX17-35" fmla="*/ 971435 w 1932941"/>
              <a:gd name="connsiteY17-36" fmla="*/ 1925919 h 1925919"/>
              <a:gd name="connsiteX18-37" fmla="*/ 971434 w 1932941"/>
              <a:gd name="connsiteY18-38" fmla="*/ 1925601 h 1925919"/>
              <a:gd name="connsiteX19-39" fmla="*/ 0 w 1932941"/>
              <a:gd name="connsiteY19-40" fmla="*/ 1925601 h 1925919"/>
              <a:gd name="connsiteX0-41" fmla="*/ 0 w 1932941"/>
              <a:gd name="connsiteY0-42" fmla="*/ 1925601 h 1925919"/>
              <a:gd name="connsiteX1-43" fmla="*/ 0 w 1932941"/>
              <a:gd name="connsiteY1-44" fmla="*/ 1358905 h 1925919"/>
              <a:gd name="connsiteX2-45" fmla="*/ 970781 w 1932941"/>
              <a:gd name="connsiteY2-46" fmla="*/ 1358905 h 1925919"/>
              <a:gd name="connsiteX3-47" fmla="*/ 970779 w 1932941"/>
              <a:gd name="connsiteY3-48" fmla="*/ 1356819 h 1925919"/>
              <a:gd name="connsiteX4-49" fmla="*/ 1363842 w 1932941"/>
              <a:gd name="connsiteY4-50" fmla="*/ 963369 h 1925919"/>
              <a:gd name="connsiteX5-51" fmla="*/ 1050137 w 1932941"/>
              <a:gd name="connsiteY5-52" fmla="*/ 577885 h 1925919"/>
              <a:gd name="connsiteX6-53" fmla="*/ 0 w 1932941"/>
              <a:gd name="connsiteY6-54" fmla="*/ 570971 h 1925919"/>
              <a:gd name="connsiteX7-55" fmla="*/ 0 w 1932941"/>
              <a:gd name="connsiteY7-56" fmla="*/ 0 h 1925919"/>
              <a:gd name="connsiteX8-57" fmla="*/ 978501 w 1932941"/>
              <a:gd name="connsiteY8-58" fmla="*/ 0 h 1925919"/>
              <a:gd name="connsiteX9-59" fmla="*/ 978501 w 1932941"/>
              <a:gd name="connsiteY9-60" fmla="*/ 1038 h 1925919"/>
              <a:gd name="connsiteX10-61" fmla="*/ 1070086 w 1932941"/>
              <a:gd name="connsiteY10-62" fmla="*/ 5796 h 1925919"/>
              <a:gd name="connsiteX11-63" fmla="*/ 1932941 w 1932941"/>
              <a:gd name="connsiteY11-64" fmla="*/ 963465 h 1925919"/>
              <a:gd name="connsiteX12-65" fmla="*/ 1069761 w 1932941"/>
              <a:gd name="connsiteY12-66" fmla="*/ 1920844 h 1925919"/>
              <a:gd name="connsiteX13-67" fmla="*/ 978501 w 1932941"/>
              <a:gd name="connsiteY13-68" fmla="*/ 1925554 h 1925919"/>
              <a:gd name="connsiteX14-69" fmla="*/ 978501 w 1932941"/>
              <a:gd name="connsiteY14-70" fmla="*/ 1925601 h 1925919"/>
              <a:gd name="connsiteX15-71" fmla="*/ 977587 w 1932941"/>
              <a:gd name="connsiteY15-72" fmla="*/ 1925601 h 1925919"/>
              <a:gd name="connsiteX16-73" fmla="*/ 971435 w 1932941"/>
              <a:gd name="connsiteY16-74" fmla="*/ 1925919 h 1925919"/>
              <a:gd name="connsiteX17-75" fmla="*/ 971434 w 1932941"/>
              <a:gd name="connsiteY17-76" fmla="*/ 1925601 h 1925919"/>
              <a:gd name="connsiteX18-77" fmla="*/ 0 w 1932941"/>
              <a:gd name="connsiteY18-78" fmla="*/ 1925601 h 1925919"/>
            </a:gdLst>
            <a:ahLst/>
            <a:cxnLst>
              <a:cxn ang="0">
                <a:pos x="connsiteX0-41" y="connsiteY0-42"/>
              </a:cxn>
              <a:cxn ang="0">
                <a:pos x="connsiteX1-43" y="connsiteY1-44"/>
              </a:cxn>
              <a:cxn ang="0">
                <a:pos x="connsiteX2-45" y="connsiteY2-46"/>
              </a:cxn>
              <a:cxn ang="0">
                <a:pos x="connsiteX3-47" y="connsiteY3-48"/>
              </a:cxn>
              <a:cxn ang="0">
                <a:pos x="connsiteX4-49" y="connsiteY4-50"/>
              </a:cxn>
              <a:cxn ang="0">
                <a:pos x="connsiteX5-51" y="connsiteY5-52"/>
              </a:cxn>
              <a:cxn ang="0">
                <a:pos x="connsiteX6-53" y="connsiteY6-54"/>
              </a:cxn>
              <a:cxn ang="0">
                <a:pos x="connsiteX7-55" y="connsiteY7-56"/>
              </a:cxn>
              <a:cxn ang="0">
                <a:pos x="connsiteX8-57" y="connsiteY8-58"/>
              </a:cxn>
              <a:cxn ang="0">
                <a:pos x="connsiteX9-59" y="connsiteY9-60"/>
              </a:cxn>
              <a:cxn ang="0">
                <a:pos x="connsiteX10-61" y="connsiteY10-62"/>
              </a:cxn>
              <a:cxn ang="0">
                <a:pos x="connsiteX11-63" y="connsiteY11-64"/>
              </a:cxn>
              <a:cxn ang="0">
                <a:pos x="connsiteX12-65" y="connsiteY12-66"/>
              </a:cxn>
              <a:cxn ang="0">
                <a:pos x="connsiteX13-67" y="connsiteY13-68"/>
              </a:cxn>
              <a:cxn ang="0">
                <a:pos x="connsiteX14-69" y="connsiteY14-70"/>
              </a:cxn>
              <a:cxn ang="0">
                <a:pos x="connsiteX15-71" y="connsiteY15-72"/>
              </a:cxn>
              <a:cxn ang="0">
                <a:pos x="connsiteX16-73" y="connsiteY16-74"/>
              </a:cxn>
              <a:cxn ang="0">
                <a:pos x="connsiteX17-75" y="connsiteY17-76"/>
              </a:cxn>
              <a:cxn ang="0">
                <a:pos x="connsiteX18-77" y="connsiteY18-78"/>
              </a:cxn>
            </a:cxnLst>
            <a:rect l="l" t="t" r="r" b="b"/>
            <a:pathLst>
              <a:path w="1932941" h="1925919">
                <a:moveTo>
                  <a:pt x="0" y="1925601"/>
                </a:moveTo>
                <a:lnTo>
                  <a:pt x="0" y="1358905"/>
                </a:lnTo>
                <a:lnTo>
                  <a:pt x="970781" y="1358905"/>
                </a:lnTo>
                <a:cubicBezTo>
                  <a:pt x="970780" y="1358210"/>
                  <a:pt x="970780" y="1357514"/>
                  <a:pt x="970779" y="1356819"/>
                </a:cubicBezTo>
                <a:cubicBezTo>
                  <a:pt x="1187909" y="1356569"/>
                  <a:pt x="1363805" y="1180500"/>
                  <a:pt x="1363842" y="963369"/>
                </a:cubicBezTo>
                <a:cubicBezTo>
                  <a:pt x="1363874" y="773380"/>
                  <a:pt x="1229252" y="614783"/>
                  <a:pt x="1050137" y="577885"/>
                </a:cubicBezTo>
                <a:lnTo>
                  <a:pt x="0" y="570971"/>
                </a:lnTo>
                <a:lnTo>
                  <a:pt x="0" y="0"/>
                </a:lnTo>
                <a:lnTo>
                  <a:pt x="978501" y="0"/>
                </a:lnTo>
                <a:lnTo>
                  <a:pt x="978501" y="1038"/>
                </a:lnTo>
                <a:lnTo>
                  <a:pt x="1070086" y="5796"/>
                </a:lnTo>
                <a:cubicBezTo>
                  <a:pt x="1554987" y="55727"/>
                  <a:pt x="1933026" y="465520"/>
                  <a:pt x="1932941" y="963465"/>
                </a:cubicBezTo>
                <a:cubicBezTo>
                  <a:pt x="1932856" y="1461410"/>
                  <a:pt x="1554680" y="1871076"/>
                  <a:pt x="1069761" y="1920844"/>
                </a:cubicBezTo>
                <a:lnTo>
                  <a:pt x="978501" y="1925554"/>
                </a:lnTo>
                <a:lnTo>
                  <a:pt x="978501" y="1925601"/>
                </a:lnTo>
                <a:lnTo>
                  <a:pt x="977587" y="1925601"/>
                </a:lnTo>
                <a:lnTo>
                  <a:pt x="971435" y="1925919"/>
                </a:lnTo>
                <a:cubicBezTo>
                  <a:pt x="971435" y="1925813"/>
                  <a:pt x="971434" y="1925707"/>
                  <a:pt x="971434" y="1925601"/>
                </a:cubicBezTo>
                <a:lnTo>
                  <a:pt x="0" y="19256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TextBox 2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792720" y="4563055"/>
            <a:ext cx="584271" cy="492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01</a:t>
            </a:r>
            <a:endParaRPr lang="zh-CN" altLang="en-US" sz="6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2" name="任意多边形 21"/>
          <p:cNvSpPr/>
          <p:nvPr>
            <p:custDataLst>
              <p:tags r:id="rId5"/>
            </p:custDataLst>
          </p:nvPr>
        </p:nvSpPr>
        <p:spPr>
          <a:xfrm rot="16200000">
            <a:off x="5356668" y="2380084"/>
            <a:ext cx="1368379" cy="1364992"/>
          </a:xfrm>
          <a:custGeom>
            <a:avLst/>
            <a:gdLst>
              <a:gd name="connsiteX0" fmla="*/ 1932940 w 1932940"/>
              <a:gd name="connsiteY0" fmla="*/ 963466 h 1925919"/>
              <a:gd name="connsiteX1" fmla="*/ 1069761 w 1932940"/>
              <a:gd name="connsiteY1" fmla="*/ 1920845 h 1925919"/>
              <a:gd name="connsiteX2" fmla="*/ 978501 w 1932940"/>
              <a:gd name="connsiteY2" fmla="*/ 1925555 h 1925919"/>
              <a:gd name="connsiteX3" fmla="*/ 978501 w 1932940"/>
              <a:gd name="connsiteY3" fmla="*/ 1925602 h 1925919"/>
              <a:gd name="connsiteX4" fmla="*/ 977577 w 1932940"/>
              <a:gd name="connsiteY4" fmla="*/ 1925602 h 1925919"/>
              <a:gd name="connsiteX5" fmla="*/ 971434 w 1932940"/>
              <a:gd name="connsiteY5" fmla="*/ 1925919 h 1925919"/>
              <a:gd name="connsiteX6" fmla="*/ 971434 w 1932940"/>
              <a:gd name="connsiteY6" fmla="*/ 1925602 h 1925919"/>
              <a:gd name="connsiteX7" fmla="*/ 0 w 1932940"/>
              <a:gd name="connsiteY7" fmla="*/ 1925602 h 1925919"/>
              <a:gd name="connsiteX8" fmla="*/ 0 w 1932940"/>
              <a:gd name="connsiteY8" fmla="*/ 1358906 h 1925919"/>
              <a:gd name="connsiteX9" fmla="*/ 970781 w 1932940"/>
              <a:gd name="connsiteY9" fmla="*/ 1358906 h 1925919"/>
              <a:gd name="connsiteX10" fmla="*/ 970778 w 1932940"/>
              <a:gd name="connsiteY10" fmla="*/ 1356820 h 1925919"/>
              <a:gd name="connsiteX11" fmla="*/ 1363841 w 1932940"/>
              <a:gd name="connsiteY11" fmla="*/ 963370 h 1925919"/>
              <a:gd name="connsiteX12" fmla="*/ 1050136 w 1932940"/>
              <a:gd name="connsiteY12" fmla="*/ 577886 h 1925919"/>
              <a:gd name="connsiteX13" fmla="*/ 978501 w 1932940"/>
              <a:gd name="connsiteY13" fmla="*/ 570562 h 1925919"/>
              <a:gd name="connsiteX14" fmla="*/ 978501 w 1932940"/>
              <a:gd name="connsiteY14" fmla="*/ 570971 h 1925919"/>
              <a:gd name="connsiteX15" fmla="*/ 0 w 1932940"/>
              <a:gd name="connsiteY15" fmla="*/ 570971 h 1925919"/>
              <a:gd name="connsiteX16" fmla="*/ 0 w 1932940"/>
              <a:gd name="connsiteY16" fmla="*/ 0 h 1925919"/>
              <a:gd name="connsiteX17" fmla="*/ 978501 w 1932940"/>
              <a:gd name="connsiteY17" fmla="*/ 0 h 1925919"/>
              <a:gd name="connsiteX18" fmla="*/ 978501 w 1932940"/>
              <a:gd name="connsiteY18" fmla="*/ 1039 h 1925919"/>
              <a:gd name="connsiteX19" fmla="*/ 1070085 w 1932940"/>
              <a:gd name="connsiteY19" fmla="*/ 5796 h 1925919"/>
              <a:gd name="connsiteX20" fmla="*/ 1932940 w 1932940"/>
              <a:gd name="connsiteY20" fmla="*/ 963466 h 1925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932940" h="1925919">
                <a:moveTo>
                  <a:pt x="1932940" y="963466"/>
                </a:moveTo>
                <a:cubicBezTo>
                  <a:pt x="1932856" y="1461412"/>
                  <a:pt x="1554679" y="1871077"/>
                  <a:pt x="1069761" y="1920845"/>
                </a:cubicBezTo>
                <a:lnTo>
                  <a:pt x="978501" y="1925555"/>
                </a:lnTo>
                <a:lnTo>
                  <a:pt x="978501" y="1925602"/>
                </a:lnTo>
                <a:lnTo>
                  <a:pt x="977577" y="1925602"/>
                </a:lnTo>
                <a:lnTo>
                  <a:pt x="971434" y="1925919"/>
                </a:lnTo>
                <a:lnTo>
                  <a:pt x="971434" y="1925602"/>
                </a:lnTo>
                <a:lnTo>
                  <a:pt x="0" y="1925602"/>
                </a:lnTo>
                <a:lnTo>
                  <a:pt x="0" y="1358906"/>
                </a:lnTo>
                <a:lnTo>
                  <a:pt x="970781" y="1358906"/>
                </a:lnTo>
                <a:lnTo>
                  <a:pt x="970778" y="1356820"/>
                </a:lnTo>
                <a:cubicBezTo>
                  <a:pt x="1187909" y="1356569"/>
                  <a:pt x="1363804" y="1180500"/>
                  <a:pt x="1363841" y="963370"/>
                </a:cubicBezTo>
                <a:cubicBezTo>
                  <a:pt x="1363873" y="773381"/>
                  <a:pt x="1229252" y="614784"/>
                  <a:pt x="1050136" y="577886"/>
                </a:cubicBezTo>
                <a:lnTo>
                  <a:pt x="978501" y="570562"/>
                </a:lnTo>
                <a:lnTo>
                  <a:pt x="978501" y="570971"/>
                </a:lnTo>
                <a:lnTo>
                  <a:pt x="0" y="570971"/>
                </a:lnTo>
                <a:lnTo>
                  <a:pt x="0" y="0"/>
                </a:lnTo>
                <a:lnTo>
                  <a:pt x="978501" y="0"/>
                </a:lnTo>
                <a:lnTo>
                  <a:pt x="978501" y="1039"/>
                </a:lnTo>
                <a:lnTo>
                  <a:pt x="1070085" y="5796"/>
                </a:lnTo>
                <a:cubicBezTo>
                  <a:pt x="1554986" y="55728"/>
                  <a:pt x="1933025" y="465521"/>
                  <a:pt x="1932940" y="9634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lang="zh-CN" altLang="en-US" sz="1100">
              <a:solidFill>
                <a:schemeClr val="tx1"/>
              </a:solidFill>
            </a:endParaRPr>
          </a:p>
        </p:txBody>
      </p:sp>
      <p:sp>
        <p:nvSpPr>
          <p:cNvPr id="23" name="TextBox 2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52958" y="2805162"/>
            <a:ext cx="584270" cy="492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02</a:t>
            </a:r>
            <a:endParaRPr lang="zh-CN" altLang="en-US" sz="600" b="1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6" name="任意多边形 25"/>
          <p:cNvSpPr/>
          <p:nvPr>
            <p:custDataLst>
              <p:tags r:id="rId7"/>
            </p:custDataLst>
          </p:nvPr>
        </p:nvSpPr>
        <p:spPr>
          <a:xfrm rot="5400000">
            <a:off x="6375332" y="4054146"/>
            <a:ext cx="1368379" cy="1363299"/>
          </a:xfrm>
          <a:custGeom>
            <a:avLst/>
            <a:gdLst>
              <a:gd name="connsiteX0" fmla="*/ 0 w 1932941"/>
              <a:gd name="connsiteY0" fmla="*/ 1925600 h 1925919"/>
              <a:gd name="connsiteX1" fmla="*/ 0 w 1932941"/>
              <a:gd name="connsiteY1" fmla="*/ 1358904 h 1925919"/>
              <a:gd name="connsiteX2" fmla="*/ 970781 w 1932941"/>
              <a:gd name="connsiteY2" fmla="*/ 1358904 h 1925919"/>
              <a:gd name="connsiteX3" fmla="*/ 970779 w 1932941"/>
              <a:gd name="connsiteY3" fmla="*/ 1356819 h 1925919"/>
              <a:gd name="connsiteX4" fmla="*/ 1363842 w 1932941"/>
              <a:gd name="connsiteY4" fmla="*/ 963369 h 1925919"/>
              <a:gd name="connsiteX5" fmla="*/ 1050137 w 1932941"/>
              <a:gd name="connsiteY5" fmla="*/ 577885 h 1925919"/>
              <a:gd name="connsiteX6" fmla="*/ 978501 w 1932941"/>
              <a:gd name="connsiteY6" fmla="*/ 570562 h 1925919"/>
              <a:gd name="connsiteX7" fmla="*/ 978501 w 1932941"/>
              <a:gd name="connsiteY7" fmla="*/ 570971 h 1925919"/>
              <a:gd name="connsiteX8" fmla="*/ 0 w 1932941"/>
              <a:gd name="connsiteY8" fmla="*/ 570971 h 1925919"/>
              <a:gd name="connsiteX9" fmla="*/ 0 w 1932941"/>
              <a:gd name="connsiteY9" fmla="*/ 0 h 1925919"/>
              <a:gd name="connsiteX10" fmla="*/ 978501 w 1932941"/>
              <a:gd name="connsiteY10" fmla="*/ 0 h 1925919"/>
              <a:gd name="connsiteX11" fmla="*/ 978501 w 1932941"/>
              <a:gd name="connsiteY11" fmla="*/ 1038 h 1925919"/>
              <a:gd name="connsiteX12" fmla="*/ 1070086 w 1932941"/>
              <a:gd name="connsiteY12" fmla="*/ 5796 h 1925919"/>
              <a:gd name="connsiteX13" fmla="*/ 1932941 w 1932941"/>
              <a:gd name="connsiteY13" fmla="*/ 963465 h 1925919"/>
              <a:gd name="connsiteX14" fmla="*/ 1069761 w 1932941"/>
              <a:gd name="connsiteY14" fmla="*/ 1920844 h 1925919"/>
              <a:gd name="connsiteX15" fmla="*/ 978501 w 1932941"/>
              <a:gd name="connsiteY15" fmla="*/ 1925554 h 1925919"/>
              <a:gd name="connsiteX16" fmla="*/ 978501 w 1932941"/>
              <a:gd name="connsiteY16" fmla="*/ 1925600 h 1925919"/>
              <a:gd name="connsiteX17" fmla="*/ 977606 w 1932941"/>
              <a:gd name="connsiteY17" fmla="*/ 1925600 h 1925919"/>
              <a:gd name="connsiteX18" fmla="*/ 971435 w 1932941"/>
              <a:gd name="connsiteY18" fmla="*/ 1925919 h 1925919"/>
              <a:gd name="connsiteX19" fmla="*/ 971434 w 1932941"/>
              <a:gd name="connsiteY19" fmla="*/ 1925600 h 1925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32941" h="1925919">
                <a:moveTo>
                  <a:pt x="0" y="1925600"/>
                </a:moveTo>
                <a:lnTo>
                  <a:pt x="0" y="1358904"/>
                </a:lnTo>
                <a:lnTo>
                  <a:pt x="970781" y="1358904"/>
                </a:lnTo>
                <a:lnTo>
                  <a:pt x="970779" y="1356819"/>
                </a:lnTo>
                <a:cubicBezTo>
                  <a:pt x="1187909" y="1356569"/>
                  <a:pt x="1363805" y="1180499"/>
                  <a:pt x="1363842" y="963369"/>
                </a:cubicBezTo>
                <a:cubicBezTo>
                  <a:pt x="1363874" y="773381"/>
                  <a:pt x="1229252" y="614783"/>
                  <a:pt x="1050137" y="577885"/>
                </a:cubicBezTo>
                <a:lnTo>
                  <a:pt x="978501" y="570562"/>
                </a:lnTo>
                <a:lnTo>
                  <a:pt x="978501" y="570971"/>
                </a:lnTo>
                <a:lnTo>
                  <a:pt x="0" y="570971"/>
                </a:lnTo>
                <a:lnTo>
                  <a:pt x="0" y="0"/>
                </a:lnTo>
                <a:lnTo>
                  <a:pt x="978501" y="0"/>
                </a:lnTo>
                <a:lnTo>
                  <a:pt x="978501" y="1038"/>
                </a:lnTo>
                <a:lnTo>
                  <a:pt x="1070086" y="5796"/>
                </a:lnTo>
                <a:cubicBezTo>
                  <a:pt x="1554987" y="55727"/>
                  <a:pt x="1933026" y="465521"/>
                  <a:pt x="1932941" y="963465"/>
                </a:cubicBezTo>
                <a:cubicBezTo>
                  <a:pt x="1932856" y="1461411"/>
                  <a:pt x="1554680" y="1871076"/>
                  <a:pt x="1069761" y="1920844"/>
                </a:cubicBezTo>
                <a:lnTo>
                  <a:pt x="978501" y="1925554"/>
                </a:lnTo>
                <a:lnTo>
                  <a:pt x="978501" y="1925600"/>
                </a:lnTo>
                <a:lnTo>
                  <a:pt x="977606" y="1925600"/>
                </a:lnTo>
                <a:lnTo>
                  <a:pt x="971435" y="1925919"/>
                </a:lnTo>
                <a:lnTo>
                  <a:pt x="971434" y="1925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TextBox 30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772468" y="4563055"/>
            <a:ext cx="584270" cy="492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03</a:t>
            </a:r>
            <a:endParaRPr lang="zh-CN" altLang="en-US" sz="6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8" name="矩形 27"/>
          <p:cNvSpPr/>
          <p:nvPr>
            <p:custDataLst>
              <p:tags r:id="rId9"/>
            </p:custDataLst>
          </p:nvPr>
        </p:nvSpPr>
        <p:spPr>
          <a:xfrm>
            <a:off x="3480999" y="3736609"/>
            <a:ext cx="5230002" cy="32177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92500" lnSpcReduction="20000"/>
          </a:bodyPr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文本框 28"/>
          <p:cNvSpPr txBox="1"/>
          <p:nvPr>
            <p:custDataLst>
              <p:tags r:id="rId10"/>
            </p:custDataLst>
          </p:nvPr>
        </p:nvSpPr>
        <p:spPr>
          <a:xfrm>
            <a:off x="5036005" y="1605514"/>
            <a:ext cx="1997042" cy="748604"/>
          </a:xfrm>
          <a:prstGeom prst="rect">
            <a:avLst/>
          </a:prstGeom>
          <a:noFill/>
        </p:spPr>
        <p:txBody>
          <a:bodyPr wrap="square" anchor="ctr" anchorCtr="0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da-DK" altLang="zh-CN"/>
              <a:t>Lorem ipsum dolor sit amet</a:t>
            </a:r>
            <a:endParaRPr lang="en-US" altLang="zh-CN" dirty="0"/>
          </a:p>
        </p:txBody>
      </p:sp>
      <p:sp>
        <p:nvSpPr>
          <p:cNvPr id="31" name="文本框 30"/>
          <p:cNvSpPr txBox="1"/>
          <p:nvPr>
            <p:custDataLst>
              <p:tags r:id="rId11"/>
            </p:custDataLst>
          </p:nvPr>
        </p:nvSpPr>
        <p:spPr>
          <a:xfrm>
            <a:off x="4069769" y="5452171"/>
            <a:ext cx="1997042" cy="748604"/>
          </a:xfrm>
          <a:prstGeom prst="rect">
            <a:avLst/>
          </a:prstGeom>
          <a:noFill/>
        </p:spPr>
        <p:txBody>
          <a:bodyPr wrap="square" anchor="ctr" anchorCtr="0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da-DK" altLang="zh-CN"/>
              <a:t>Lorem ipsum dolor sit amet</a:t>
            </a:r>
            <a:endParaRPr lang="en-US" altLang="zh-CN" dirty="0"/>
          </a:p>
        </p:txBody>
      </p:sp>
      <p:sp>
        <p:nvSpPr>
          <p:cNvPr id="32" name="文本框 31"/>
          <p:cNvSpPr txBox="1"/>
          <p:nvPr>
            <p:custDataLst>
              <p:tags r:id="rId12"/>
            </p:custDataLst>
          </p:nvPr>
        </p:nvSpPr>
        <p:spPr>
          <a:xfrm>
            <a:off x="6039356" y="5452171"/>
            <a:ext cx="1997042" cy="748604"/>
          </a:xfrm>
          <a:prstGeom prst="rect">
            <a:avLst/>
          </a:prstGeom>
          <a:noFill/>
        </p:spPr>
        <p:txBody>
          <a:bodyPr wrap="square" anchor="ctr" anchorCtr="0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da-DK" altLang="zh-CN"/>
              <a:t>Lorem ipsum dolor sit amet</a:t>
            </a:r>
            <a:endParaRPr lang="en-US" altLang="zh-CN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090061" y="368208"/>
            <a:ext cx="8010253" cy="831942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000">
                <a:gradFill flip="none" rotWithShape="1">
                  <a:gsLst>
                    <a:gs pos="0">
                      <a:srgbClr val="FF6600"/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/>
              <a:t>LOREM IPSUM DOLOR</a:t>
            </a:r>
            <a:endParaRPr lang="zh-CN" altLang="en-US" dirty="0"/>
          </a:p>
        </p:txBody>
      </p:sp>
      <p:sp>
        <p:nvSpPr>
          <p:cNvPr id="21" name="任意多边形 20"/>
          <p:cNvSpPr/>
          <p:nvPr>
            <p:custDataLst>
              <p:tags r:id="rId3"/>
            </p:custDataLst>
          </p:nvPr>
        </p:nvSpPr>
        <p:spPr>
          <a:xfrm rot="5400000">
            <a:off x="3895135" y="4054147"/>
            <a:ext cx="1368379" cy="1363298"/>
          </a:xfrm>
          <a:custGeom>
            <a:avLst/>
            <a:gdLst>
              <a:gd name="connsiteX0" fmla="*/ 0 w 1932941"/>
              <a:gd name="connsiteY0" fmla="*/ 1925601 h 1925919"/>
              <a:gd name="connsiteX1" fmla="*/ 0 w 1932941"/>
              <a:gd name="connsiteY1" fmla="*/ 1358905 h 1925919"/>
              <a:gd name="connsiteX2" fmla="*/ 970781 w 1932941"/>
              <a:gd name="connsiteY2" fmla="*/ 1358905 h 1925919"/>
              <a:gd name="connsiteX3" fmla="*/ 970779 w 1932941"/>
              <a:gd name="connsiteY3" fmla="*/ 1356819 h 1925919"/>
              <a:gd name="connsiteX4" fmla="*/ 1363842 w 1932941"/>
              <a:gd name="connsiteY4" fmla="*/ 963369 h 1925919"/>
              <a:gd name="connsiteX5" fmla="*/ 1050137 w 1932941"/>
              <a:gd name="connsiteY5" fmla="*/ 577885 h 1925919"/>
              <a:gd name="connsiteX6" fmla="*/ 978501 w 1932941"/>
              <a:gd name="connsiteY6" fmla="*/ 570562 h 1925919"/>
              <a:gd name="connsiteX7" fmla="*/ 978501 w 1932941"/>
              <a:gd name="connsiteY7" fmla="*/ 570971 h 1925919"/>
              <a:gd name="connsiteX8" fmla="*/ 0 w 1932941"/>
              <a:gd name="connsiteY8" fmla="*/ 570971 h 1925919"/>
              <a:gd name="connsiteX9" fmla="*/ 0 w 1932941"/>
              <a:gd name="connsiteY9" fmla="*/ 0 h 1925919"/>
              <a:gd name="connsiteX10" fmla="*/ 978501 w 1932941"/>
              <a:gd name="connsiteY10" fmla="*/ 0 h 1925919"/>
              <a:gd name="connsiteX11" fmla="*/ 978501 w 1932941"/>
              <a:gd name="connsiteY11" fmla="*/ 1038 h 1925919"/>
              <a:gd name="connsiteX12" fmla="*/ 1070086 w 1932941"/>
              <a:gd name="connsiteY12" fmla="*/ 5796 h 1925919"/>
              <a:gd name="connsiteX13" fmla="*/ 1932941 w 1932941"/>
              <a:gd name="connsiteY13" fmla="*/ 963465 h 1925919"/>
              <a:gd name="connsiteX14" fmla="*/ 1069761 w 1932941"/>
              <a:gd name="connsiteY14" fmla="*/ 1920844 h 1925919"/>
              <a:gd name="connsiteX15" fmla="*/ 978501 w 1932941"/>
              <a:gd name="connsiteY15" fmla="*/ 1925554 h 1925919"/>
              <a:gd name="connsiteX16" fmla="*/ 978501 w 1932941"/>
              <a:gd name="connsiteY16" fmla="*/ 1925601 h 1925919"/>
              <a:gd name="connsiteX17" fmla="*/ 977587 w 1932941"/>
              <a:gd name="connsiteY17" fmla="*/ 1925601 h 1925919"/>
              <a:gd name="connsiteX18" fmla="*/ 971435 w 1932941"/>
              <a:gd name="connsiteY18" fmla="*/ 1925919 h 1925919"/>
              <a:gd name="connsiteX19" fmla="*/ 971434 w 1932941"/>
              <a:gd name="connsiteY19" fmla="*/ 1925601 h 1925919"/>
              <a:gd name="connsiteX0-1" fmla="*/ 0 w 1932941"/>
              <a:gd name="connsiteY0-2" fmla="*/ 1925601 h 1925919"/>
              <a:gd name="connsiteX1-3" fmla="*/ 0 w 1932941"/>
              <a:gd name="connsiteY1-4" fmla="*/ 1358905 h 1925919"/>
              <a:gd name="connsiteX2-5" fmla="*/ 970781 w 1932941"/>
              <a:gd name="connsiteY2-6" fmla="*/ 1358905 h 1925919"/>
              <a:gd name="connsiteX3-7" fmla="*/ 970779 w 1932941"/>
              <a:gd name="connsiteY3-8" fmla="*/ 1356819 h 1925919"/>
              <a:gd name="connsiteX4-9" fmla="*/ 1363842 w 1932941"/>
              <a:gd name="connsiteY4-10" fmla="*/ 963369 h 1925919"/>
              <a:gd name="connsiteX5-11" fmla="*/ 1050137 w 1932941"/>
              <a:gd name="connsiteY5-12" fmla="*/ 577885 h 1925919"/>
              <a:gd name="connsiteX6-13" fmla="*/ 978501 w 1932941"/>
              <a:gd name="connsiteY6-14" fmla="*/ 570562 h 1925919"/>
              <a:gd name="connsiteX7-15" fmla="*/ 0 w 1932941"/>
              <a:gd name="connsiteY7-16" fmla="*/ 570971 h 1925919"/>
              <a:gd name="connsiteX8-17" fmla="*/ 0 w 1932941"/>
              <a:gd name="connsiteY8-18" fmla="*/ 0 h 1925919"/>
              <a:gd name="connsiteX9-19" fmla="*/ 978501 w 1932941"/>
              <a:gd name="connsiteY9-20" fmla="*/ 0 h 1925919"/>
              <a:gd name="connsiteX10-21" fmla="*/ 978501 w 1932941"/>
              <a:gd name="connsiteY10-22" fmla="*/ 1038 h 1925919"/>
              <a:gd name="connsiteX11-23" fmla="*/ 1070086 w 1932941"/>
              <a:gd name="connsiteY11-24" fmla="*/ 5796 h 1925919"/>
              <a:gd name="connsiteX12-25" fmla="*/ 1932941 w 1932941"/>
              <a:gd name="connsiteY12-26" fmla="*/ 963465 h 1925919"/>
              <a:gd name="connsiteX13-27" fmla="*/ 1069761 w 1932941"/>
              <a:gd name="connsiteY13-28" fmla="*/ 1920844 h 1925919"/>
              <a:gd name="connsiteX14-29" fmla="*/ 978501 w 1932941"/>
              <a:gd name="connsiteY14-30" fmla="*/ 1925554 h 1925919"/>
              <a:gd name="connsiteX15-31" fmla="*/ 978501 w 1932941"/>
              <a:gd name="connsiteY15-32" fmla="*/ 1925601 h 1925919"/>
              <a:gd name="connsiteX16-33" fmla="*/ 977587 w 1932941"/>
              <a:gd name="connsiteY16-34" fmla="*/ 1925601 h 1925919"/>
              <a:gd name="connsiteX17-35" fmla="*/ 971435 w 1932941"/>
              <a:gd name="connsiteY17-36" fmla="*/ 1925919 h 1925919"/>
              <a:gd name="connsiteX18-37" fmla="*/ 971434 w 1932941"/>
              <a:gd name="connsiteY18-38" fmla="*/ 1925601 h 1925919"/>
              <a:gd name="connsiteX19-39" fmla="*/ 0 w 1932941"/>
              <a:gd name="connsiteY19-40" fmla="*/ 1925601 h 1925919"/>
              <a:gd name="connsiteX0-41" fmla="*/ 0 w 1932941"/>
              <a:gd name="connsiteY0-42" fmla="*/ 1925601 h 1925919"/>
              <a:gd name="connsiteX1-43" fmla="*/ 0 w 1932941"/>
              <a:gd name="connsiteY1-44" fmla="*/ 1358905 h 1925919"/>
              <a:gd name="connsiteX2-45" fmla="*/ 970781 w 1932941"/>
              <a:gd name="connsiteY2-46" fmla="*/ 1358905 h 1925919"/>
              <a:gd name="connsiteX3-47" fmla="*/ 970779 w 1932941"/>
              <a:gd name="connsiteY3-48" fmla="*/ 1356819 h 1925919"/>
              <a:gd name="connsiteX4-49" fmla="*/ 1363842 w 1932941"/>
              <a:gd name="connsiteY4-50" fmla="*/ 963369 h 1925919"/>
              <a:gd name="connsiteX5-51" fmla="*/ 1050137 w 1932941"/>
              <a:gd name="connsiteY5-52" fmla="*/ 577885 h 1925919"/>
              <a:gd name="connsiteX6-53" fmla="*/ 0 w 1932941"/>
              <a:gd name="connsiteY6-54" fmla="*/ 570971 h 1925919"/>
              <a:gd name="connsiteX7-55" fmla="*/ 0 w 1932941"/>
              <a:gd name="connsiteY7-56" fmla="*/ 0 h 1925919"/>
              <a:gd name="connsiteX8-57" fmla="*/ 978501 w 1932941"/>
              <a:gd name="connsiteY8-58" fmla="*/ 0 h 1925919"/>
              <a:gd name="connsiteX9-59" fmla="*/ 978501 w 1932941"/>
              <a:gd name="connsiteY9-60" fmla="*/ 1038 h 1925919"/>
              <a:gd name="connsiteX10-61" fmla="*/ 1070086 w 1932941"/>
              <a:gd name="connsiteY10-62" fmla="*/ 5796 h 1925919"/>
              <a:gd name="connsiteX11-63" fmla="*/ 1932941 w 1932941"/>
              <a:gd name="connsiteY11-64" fmla="*/ 963465 h 1925919"/>
              <a:gd name="connsiteX12-65" fmla="*/ 1069761 w 1932941"/>
              <a:gd name="connsiteY12-66" fmla="*/ 1920844 h 1925919"/>
              <a:gd name="connsiteX13-67" fmla="*/ 978501 w 1932941"/>
              <a:gd name="connsiteY13-68" fmla="*/ 1925554 h 1925919"/>
              <a:gd name="connsiteX14-69" fmla="*/ 978501 w 1932941"/>
              <a:gd name="connsiteY14-70" fmla="*/ 1925601 h 1925919"/>
              <a:gd name="connsiteX15-71" fmla="*/ 977587 w 1932941"/>
              <a:gd name="connsiteY15-72" fmla="*/ 1925601 h 1925919"/>
              <a:gd name="connsiteX16-73" fmla="*/ 971435 w 1932941"/>
              <a:gd name="connsiteY16-74" fmla="*/ 1925919 h 1925919"/>
              <a:gd name="connsiteX17-75" fmla="*/ 971434 w 1932941"/>
              <a:gd name="connsiteY17-76" fmla="*/ 1925601 h 1925919"/>
              <a:gd name="connsiteX18-77" fmla="*/ 0 w 1932941"/>
              <a:gd name="connsiteY18-78" fmla="*/ 1925601 h 1925919"/>
            </a:gdLst>
            <a:ahLst/>
            <a:cxnLst>
              <a:cxn ang="0">
                <a:pos x="connsiteX0-41" y="connsiteY0-42"/>
              </a:cxn>
              <a:cxn ang="0">
                <a:pos x="connsiteX1-43" y="connsiteY1-44"/>
              </a:cxn>
              <a:cxn ang="0">
                <a:pos x="connsiteX2-45" y="connsiteY2-46"/>
              </a:cxn>
              <a:cxn ang="0">
                <a:pos x="connsiteX3-47" y="connsiteY3-48"/>
              </a:cxn>
              <a:cxn ang="0">
                <a:pos x="connsiteX4-49" y="connsiteY4-50"/>
              </a:cxn>
              <a:cxn ang="0">
                <a:pos x="connsiteX5-51" y="connsiteY5-52"/>
              </a:cxn>
              <a:cxn ang="0">
                <a:pos x="connsiteX6-53" y="connsiteY6-54"/>
              </a:cxn>
              <a:cxn ang="0">
                <a:pos x="connsiteX7-55" y="connsiteY7-56"/>
              </a:cxn>
              <a:cxn ang="0">
                <a:pos x="connsiteX8-57" y="connsiteY8-58"/>
              </a:cxn>
              <a:cxn ang="0">
                <a:pos x="connsiteX9-59" y="connsiteY9-60"/>
              </a:cxn>
              <a:cxn ang="0">
                <a:pos x="connsiteX10-61" y="connsiteY10-62"/>
              </a:cxn>
              <a:cxn ang="0">
                <a:pos x="connsiteX11-63" y="connsiteY11-64"/>
              </a:cxn>
              <a:cxn ang="0">
                <a:pos x="connsiteX12-65" y="connsiteY12-66"/>
              </a:cxn>
              <a:cxn ang="0">
                <a:pos x="connsiteX13-67" y="connsiteY13-68"/>
              </a:cxn>
              <a:cxn ang="0">
                <a:pos x="connsiteX14-69" y="connsiteY14-70"/>
              </a:cxn>
              <a:cxn ang="0">
                <a:pos x="connsiteX15-71" y="connsiteY15-72"/>
              </a:cxn>
              <a:cxn ang="0">
                <a:pos x="connsiteX16-73" y="connsiteY16-74"/>
              </a:cxn>
              <a:cxn ang="0">
                <a:pos x="connsiteX17-75" y="connsiteY17-76"/>
              </a:cxn>
              <a:cxn ang="0">
                <a:pos x="connsiteX18-77" y="connsiteY18-78"/>
              </a:cxn>
            </a:cxnLst>
            <a:rect l="l" t="t" r="r" b="b"/>
            <a:pathLst>
              <a:path w="1932941" h="1925919">
                <a:moveTo>
                  <a:pt x="0" y="1925601"/>
                </a:moveTo>
                <a:lnTo>
                  <a:pt x="0" y="1358905"/>
                </a:lnTo>
                <a:lnTo>
                  <a:pt x="970781" y="1358905"/>
                </a:lnTo>
                <a:cubicBezTo>
                  <a:pt x="970780" y="1358210"/>
                  <a:pt x="970780" y="1357514"/>
                  <a:pt x="970779" y="1356819"/>
                </a:cubicBezTo>
                <a:cubicBezTo>
                  <a:pt x="1187909" y="1356569"/>
                  <a:pt x="1363805" y="1180500"/>
                  <a:pt x="1363842" y="963369"/>
                </a:cubicBezTo>
                <a:cubicBezTo>
                  <a:pt x="1363874" y="773380"/>
                  <a:pt x="1229252" y="614783"/>
                  <a:pt x="1050137" y="577885"/>
                </a:cubicBezTo>
                <a:lnTo>
                  <a:pt x="0" y="570971"/>
                </a:lnTo>
                <a:lnTo>
                  <a:pt x="0" y="0"/>
                </a:lnTo>
                <a:lnTo>
                  <a:pt x="978501" y="0"/>
                </a:lnTo>
                <a:lnTo>
                  <a:pt x="978501" y="1038"/>
                </a:lnTo>
                <a:lnTo>
                  <a:pt x="1070086" y="5796"/>
                </a:lnTo>
                <a:cubicBezTo>
                  <a:pt x="1554987" y="55727"/>
                  <a:pt x="1933026" y="465520"/>
                  <a:pt x="1932941" y="963465"/>
                </a:cubicBezTo>
                <a:cubicBezTo>
                  <a:pt x="1932856" y="1461410"/>
                  <a:pt x="1554680" y="1871076"/>
                  <a:pt x="1069761" y="1920844"/>
                </a:cubicBezTo>
                <a:lnTo>
                  <a:pt x="978501" y="1925554"/>
                </a:lnTo>
                <a:lnTo>
                  <a:pt x="978501" y="1925601"/>
                </a:lnTo>
                <a:lnTo>
                  <a:pt x="977587" y="1925601"/>
                </a:lnTo>
                <a:lnTo>
                  <a:pt x="971435" y="1925919"/>
                </a:lnTo>
                <a:cubicBezTo>
                  <a:pt x="971435" y="1925813"/>
                  <a:pt x="971434" y="1925707"/>
                  <a:pt x="971434" y="1925601"/>
                </a:cubicBezTo>
                <a:lnTo>
                  <a:pt x="0" y="19256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TextBox 2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292269" y="4563055"/>
            <a:ext cx="584271" cy="492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01</a:t>
            </a:r>
            <a:endParaRPr lang="zh-CN" altLang="en-US" sz="6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3" name="任意多边形 22"/>
          <p:cNvSpPr/>
          <p:nvPr>
            <p:custDataLst>
              <p:tags r:id="rId5"/>
            </p:custDataLst>
          </p:nvPr>
        </p:nvSpPr>
        <p:spPr>
          <a:xfrm rot="16200000">
            <a:off x="4856217" y="2380084"/>
            <a:ext cx="1368379" cy="1364992"/>
          </a:xfrm>
          <a:custGeom>
            <a:avLst/>
            <a:gdLst>
              <a:gd name="connsiteX0" fmla="*/ 1932940 w 1932940"/>
              <a:gd name="connsiteY0" fmla="*/ 963466 h 1925919"/>
              <a:gd name="connsiteX1" fmla="*/ 1069761 w 1932940"/>
              <a:gd name="connsiteY1" fmla="*/ 1920845 h 1925919"/>
              <a:gd name="connsiteX2" fmla="*/ 978501 w 1932940"/>
              <a:gd name="connsiteY2" fmla="*/ 1925555 h 1925919"/>
              <a:gd name="connsiteX3" fmla="*/ 978501 w 1932940"/>
              <a:gd name="connsiteY3" fmla="*/ 1925602 h 1925919"/>
              <a:gd name="connsiteX4" fmla="*/ 977577 w 1932940"/>
              <a:gd name="connsiteY4" fmla="*/ 1925602 h 1925919"/>
              <a:gd name="connsiteX5" fmla="*/ 971434 w 1932940"/>
              <a:gd name="connsiteY5" fmla="*/ 1925919 h 1925919"/>
              <a:gd name="connsiteX6" fmla="*/ 971434 w 1932940"/>
              <a:gd name="connsiteY6" fmla="*/ 1925602 h 1925919"/>
              <a:gd name="connsiteX7" fmla="*/ 0 w 1932940"/>
              <a:gd name="connsiteY7" fmla="*/ 1925602 h 1925919"/>
              <a:gd name="connsiteX8" fmla="*/ 0 w 1932940"/>
              <a:gd name="connsiteY8" fmla="*/ 1358906 h 1925919"/>
              <a:gd name="connsiteX9" fmla="*/ 970781 w 1932940"/>
              <a:gd name="connsiteY9" fmla="*/ 1358906 h 1925919"/>
              <a:gd name="connsiteX10" fmla="*/ 970778 w 1932940"/>
              <a:gd name="connsiteY10" fmla="*/ 1356820 h 1925919"/>
              <a:gd name="connsiteX11" fmla="*/ 1363841 w 1932940"/>
              <a:gd name="connsiteY11" fmla="*/ 963370 h 1925919"/>
              <a:gd name="connsiteX12" fmla="*/ 1050136 w 1932940"/>
              <a:gd name="connsiteY12" fmla="*/ 577886 h 1925919"/>
              <a:gd name="connsiteX13" fmla="*/ 978501 w 1932940"/>
              <a:gd name="connsiteY13" fmla="*/ 570562 h 1925919"/>
              <a:gd name="connsiteX14" fmla="*/ 978501 w 1932940"/>
              <a:gd name="connsiteY14" fmla="*/ 570971 h 1925919"/>
              <a:gd name="connsiteX15" fmla="*/ 0 w 1932940"/>
              <a:gd name="connsiteY15" fmla="*/ 570971 h 1925919"/>
              <a:gd name="connsiteX16" fmla="*/ 0 w 1932940"/>
              <a:gd name="connsiteY16" fmla="*/ 0 h 1925919"/>
              <a:gd name="connsiteX17" fmla="*/ 978501 w 1932940"/>
              <a:gd name="connsiteY17" fmla="*/ 0 h 1925919"/>
              <a:gd name="connsiteX18" fmla="*/ 978501 w 1932940"/>
              <a:gd name="connsiteY18" fmla="*/ 1039 h 1925919"/>
              <a:gd name="connsiteX19" fmla="*/ 1070085 w 1932940"/>
              <a:gd name="connsiteY19" fmla="*/ 5796 h 1925919"/>
              <a:gd name="connsiteX20" fmla="*/ 1932940 w 1932940"/>
              <a:gd name="connsiteY20" fmla="*/ 963466 h 1925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932940" h="1925919">
                <a:moveTo>
                  <a:pt x="1932940" y="963466"/>
                </a:moveTo>
                <a:cubicBezTo>
                  <a:pt x="1932856" y="1461412"/>
                  <a:pt x="1554679" y="1871077"/>
                  <a:pt x="1069761" y="1920845"/>
                </a:cubicBezTo>
                <a:lnTo>
                  <a:pt x="978501" y="1925555"/>
                </a:lnTo>
                <a:lnTo>
                  <a:pt x="978501" y="1925602"/>
                </a:lnTo>
                <a:lnTo>
                  <a:pt x="977577" y="1925602"/>
                </a:lnTo>
                <a:lnTo>
                  <a:pt x="971434" y="1925919"/>
                </a:lnTo>
                <a:lnTo>
                  <a:pt x="971434" y="1925602"/>
                </a:lnTo>
                <a:lnTo>
                  <a:pt x="0" y="1925602"/>
                </a:lnTo>
                <a:lnTo>
                  <a:pt x="0" y="1358906"/>
                </a:lnTo>
                <a:lnTo>
                  <a:pt x="970781" y="1358906"/>
                </a:lnTo>
                <a:lnTo>
                  <a:pt x="970778" y="1356820"/>
                </a:lnTo>
                <a:cubicBezTo>
                  <a:pt x="1187909" y="1356569"/>
                  <a:pt x="1363804" y="1180500"/>
                  <a:pt x="1363841" y="963370"/>
                </a:cubicBezTo>
                <a:cubicBezTo>
                  <a:pt x="1363873" y="773381"/>
                  <a:pt x="1229252" y="614784"/>
                  <a:pt x="1050136" y="577886"/>
                </a:cubicBezTo>
                <a:lnTo>
                  <a:pt x="978501" y="570562"/>
                </a:lnTo>
                <a:lnTo>
                  <a:pt x="978501" y="570971"/>
                </a:lnTo>
                <a:lnTo>
                  <a:pt x="0" y="570971"/>
                </a:lnTo>
                <a:lnTo>
                  <a:pt x="0" y="0"/>
                </a:lnTo>
                <a:lnTo>
                  <a:pt x="978501" y="0"/>
                </a:lnTo>
                <a:lnTo>
                  <a:pt x="978501" y="1039"/>
                </a:lnTo>
                <a:lnTo>
                  <a:pt x="1070085" y="5796"/>
                </a:lnTo>
                <a:cubicBezTo>
                  <a:pt x="1554986" y="55728"/>
                  <a:pt x="1933025" y="465521"/>
                  <a:pt x="1932940" y="9634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lang="zh-CN" altLang="en-US" sz="1100">
              <a:solidFill>
                <a:schemeClr val="tx1"/>
              </a:solidFill>
            </a:endParaRPr>
          </a:p>
        </p:txBody>
      </p:sp>
      <p:sp>
        <p:nvSpPr>
          <p:cNvPr id="24" name="TextBox 2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252507" y="2805162"/>
            <a:ext cx="584270" cy="492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02</a:t>
            </a:r>
            <a:endParaRPr lang="zh-CN" altLang="en-US" sz="600" b="1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5" name="任意多边形 24"/>
          <p:cNvSpPr/>
          <p:nvPr>
            <p:custDataLst>
              <p:tags r:id="rId7"/>
            </p:custDataLst>
          </p:nvPr>
        </p:nvSpPr>
        <p:spPr>
          <a:xfrm rot="16200000">
            <a:off x="6777537" y="2380931"/>
            <a:ext cx="1368379" cy="1363298"/>
          </a:xfrm>
          <a:custGeom>
            <a:avLst/>
            <a:gdLst>
              <a:gd name="connsiteX0" fmla="*/ 1932940 w 1932940"/>
              <a:gd name="connsiteY0" fmla="*/ 963466 h 1925919"/>
              <a:gd name="connsiteX1" fmla="*/ 1069761 w 1932940"/>
              <a:gd name="connsiteY1" fmla="*/ 1920845 h 1925919"/>
              <a:gd name="connsiteX2" fmla="*/ 978501 w 1932940"/>
              <a:gd name="connsiteY2" fmla="*/ 1925555 h 1925919"/>
              <a:gd name="connsiteX3" fmla="*/ 978501 w 1932940"/>
              <a:gd name="connsiteY3" fmla="*/ 1925602 h 1925919"/>
              <a:gd name="connsiteX4" fmla="*/ 977577 w 1932940"/>
              <a:gd name="connsiteY4" fmla="*/ 1925602 h 1925919"/>
              <a:gd name="connsiteX5" fmla="*/ 971434 w 1932940"/>
              <a:gd name="connsiteY5" fmla="*/ 1925919 h 1925919"/>
              <a:gd name="connsiteX6" fmla="*/ 971434 w 1932940"/>
              <a:gd name="connsiteY6" fmla="*/ 1925602 h 1925919"/>
              <a:gd name="connsiteX7" fmla="*/ 0 w 1932940"/>
              <a:gd name="connsiteY7" fmla="*/ 1925602 h 1925919"/>
              <a:gd name="connsiteX8" fmla="*/ 0 w 1932940"/>
              <a:gd name="connsiteY8" fmla="*/ 1358906 h 1925919"/>
              <a:gd name="connsiteX9" fmla="*/ 970781 w 1932940"/>
              <a:gd name="connsiteY9" fmla="*/ 1358906 h 1925919"/>
              <a:gd name="connsiteX10" fmla="*/ 970778 w 1932940"/>
              <a:gd name="connsiteY10" fmla="*/ 1356820 h 1925919"/>
              <a:gd name="connsiteX11" fmla="*/ 1363841 w 1932940"/>
              <a:gd name="connsiteY11" fmla="*/ 963370 h 1925919"/>
              <a:gd name="connsiteX12" fmla="*/ 1050136 w 1932940"/>
              <a:gd name="connsiteY12" fmla="*/ 577886 h 1925919"/>
              <a:gd name="connsiteX13" fmla="*/ 978501 w 1932940"/>
              <a:gd name="connsiteY13" fmla="*/ 570563 h 1925919"/>
              <a:gd name="connsiteX14" fmla="*/ 978501 w 1932940"/>
              <a:gd name="connsiteY14" fmla="*/ 570971 h 1925919"/>
              <a:gd name="connsiteX15" fmla="*/ 0 w 1932940"/>
              <a:gd name="connsiteY15" fmla="*/ 570971 h 1925919"/>
              <a:gd name="connsiteX16" fmla="*/ 0 w 1932940"/>
              <a:gd name="connsiteY16" fmla="*/ 0 h 1925919"/>
              <a:gd name="connsiteX17" fmla="*/ 978501 w 1932940"/>
              <a:gd name="connsiteY17" fmla="*/ 0 h 1925919"/>
              <a:gd name="connsiteX18" fmla="*/ 978501 w 1932940"/>
              <a:gd name="connsiteY18" fmla="*/ 1039 h 1925919"/>
              <a:gd name="connsiteX19" fmla="*/ 1070085 w 1932940"/>
              <a:gd name="connsiteY19" fmla="*/ 5796 h 1925919"/>
              <a:gd name="connsiteX20" fmla="*/ 1932940 w 1932940"/>
              <a:gd name="connsiteY20" fmla="*/ 963466 h 1925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932940" h="1925919">
                <a:moveTo>
                  <a:pt x="1932940" y="963466"/>
                </a:moveTo>
                <a:cubicBezTo>
                  <a:pt x="1932856" y="1461412"/>
                  <a:pt x="1554679" y="1871077"/>
                  <a:pt x="1069761" y="1920845"/>
                </a:cubicBezTo>
                <a:lnTo>
                  <a:pt x="978501" y="1925555"/>
                </a:lnTo>
                <a:lnTo>
                  <a:pt x="978501" y="1925602"/>
                </a:lnTo>
                <a:lnTo>
                  <a:pt x="977577" y="1925602"/>
                </a:lnTo>
                <a:lnTo>
                  <a:pt x="971434" y="1925919"/>
                </a:lnTo>
                <a:lnTo>
                  <a:pt x="971434" y="1925602"/>
                </a:lnTo>
                <a:lnTo>
                  <a:pt x="0" y="1925602"/>
                </a:lnTo>
                <a:lnTo>
                  <a:pt x="0" y="1358906"/>
                </a:lnTo>
                <a:lnTo>
                  <a:pt x="970781" y="1358906"/>
                </a:lnTo>
                <a:lnTo>
                  <a:pt x="970778" y="1356820"/>
                </a:lnTo>
                <a:cubicBezTo>
                  <a:pt x="1187909" y="1356570"/>
                  <a:pt x="1363804" y="1180500"/>
                  <a:pt x="1363841" y="963370"/>
                </a:cubicBezTo>
                <a:cubicBezTo>
                  <a:pt x="1363873" y="773381"/>
                  <a:pt x="1229252" y="614784"/>
                  <a:pt x="1050136" y="577886"/>
                </a:cubicBezTo>
                <a:lnTo>
                  <a:pt x="978501" y="570563"/>
                </a:lnTo>
                <a:lnTo>
                  <a:pt x="978501" y="570971"/>
                </a:lnTo>
                <a:lnTo>
                  <a:pt x="0" y="570971"/>
                </a:lnTo>
                <a:lnTo>
                  <a:pt x="0" y="0"/>
                </a:lnTo>
                <a:lnTo>
                  <a:pt x="978501" y="0"/>
                </a:lnTo>
                <a:lnTo>
                  <a:pt x="978501" y="1039"/>
                </a:lnTo>
                <a:lnTo>
                  <a:pt x="1070085" y="5796"/>
                </a:lnTo>
                <a:cubicBezTo>
                  <a:pt x="1554986" y="55728"/>
                  <a:pt x="1933025" y="465521"/>
                  <a:pt x="1932940" y="9634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lang="zh-CN" altLang="en-US" sz="1100">
              <a:solidFill>
                <a:schemeClr val="tx1"/>
              </a:solidFill>
            </a:endParaRPr>
          </a:p>
        </p:txBody>
      </p:sp>
      <p:sp>
        <p:nvSpPr>
          <p:cNvPr id="26" name="TextBox 28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174671" y="2805162"/>
            <a:ext cx="584271" cy="492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04</a:t>
            </a:r>
            <a:endParaRPr lang="zh-CN" altLang="en-US" sz="6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7" name="任意多边形 26"/>
          <p:cNvSpPr/>
          <p:nvPr>
            <p:custDataLst>
              <p:tags r:id="rId9"/>
            </p:custDataLst>
          </p:nvPr>
        </p:nvSpPr>
        <p:spPr>
          <a:xfrm rot="5400000">
            <a:off x="5874881" y="4054146"/>
            <a:ext cx="1368379" cy="1363299"/>
          </a:xfrm>
          <a:custGeom>
            <a:avLst/>
            <a:gdLst>
              <a:gd name="connsiteX0" fmla="*/ 0 w 1932941"/>
              <a:gd name="connsiteY0" fmla="*/ 1925600 h 1925919"/>
              <a:gd name="connsiteX1" fmla="*/ 0 w 1932941"/>
              <a:gd name="connsiteY1" fmla="*/ 1358904 h 1925919"/>
              <a:gd name="connsiteX2" fmla="*/ 970781 w 1932941"/>
              <a:gd name="connsiteY2" fmla="*/ 1358904 h 1925919"/>
              <a:gd name="connsiteX3" fmla="*/ 970779 w 1932941"/>
              <a:gd name="connsiteY3" fmla="*/ 1356819 h 1925919"/>
              <a:gd name="connsiteX4" fmla="*/ 1363842 w 1932941"/>
              <a:gd name="connsiteY4" fmla="*/ 963369 h 1925919"/>
              <a:gd name="connsiteX5" fmla="*/ 1050137 w 1932941"/>
              <a:gd name="connsiteY5" fmla="*/ 577885 h 1925919"/>
              <a:gd name="connsiteX6" fmla="*/ 978501 w 1932941"/>
              <a:gd name="connsiteY6" fmla="*/ 570562 h 1925919"/>
              <a:gd name="connsiteX7" fmla="*/ 978501 w 1932941"/>
              <a:gd name="connsiteY7" fmla="*/ 570971 h 1925919"/>
              <a:gd name="connsiteX8" fmla="*/ 0 w 1932941"/>
              <a:gd name="connsiteY8" fmla="*/ 570971 h 1925919"/>
              <a:gd name="connsiteX9" fmla="*/ 0 w 1932941"/>
              <a:gd name="connsiteY9" fmla="*/ 0 h 1925919"/>
              <a:gd name="connsiteX10" fmla="*/ 978501 w 1932941"/>
              <a:gd name="connsiteY10" fmla="*/ 0 h 1925919"/>
              <a:gd name="connsiteX11" fmla="*/ 978501 w 1932941"/>
              <a:gd name="connsiteY11" fmla="*/ 1038 h 1925919"/>
              <a:gd name="connsiteX12" fmla="*/ 1070086 w 1932941"/>
              <a:gd name="connsiteY12" fmla="*/ 5796 h 1925919"/>
              <a:gd name="connsiteX13" fmla="*/ 1932941 w 1932941"/>
              <a:gd name="connsiteY13" fmla="*/ 963465 h 1925919"/>
              <a:gd name="connsiteX14" fmla="*/ 1069761 w 1932941"/>
              <a:gd name="connsiteY14" fmla="*/ 1920844 h 1925919"/>
              <a:gd name="connsiteX15" fmla="*/ 978501 w 1932941"/>
              <a:gd name="connsiteY15" fmla="*/ 1925554 h 1925919"/>
              <a:gd name="connsiteX16" fmla="*/ 978501 w 1932941"/>
              <a:gd name="connsiteY16" fmla="*/ 1925600 h 1925919"/>
              <a:gd name="connsiteX17" fmla="*/ 977606 w 1932941"/>
              <a:gd name="connsiteY17" fmla="*/ 1925600 h 1925919"/>
              <a:gd name="connsiteX18" fmla="*/ 971435 w 1932941"/>
              <a:gd name="connsiteY18" fmla="*/ 1925919 h 1925919"/>
              <a:gd name="connsiteX19" fmla="*/ 971434 w 1932941"/>
              <a:gd name="connsiteY19" fmla="*/ 1925600 h 1925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32941" h="1925919">
                <a:moveTo>
                  <a:pt x="0" y="1925600"/>
                </a:moveTo>
                <a:lnTo>
                  <a:pt x="0" y="1358904"/>
                </a:lnTo>
                <a:lnTo>
                  <a:pt x="970781" y="1358904"/>
                </a:lnTo>
                <a:lnTo>
                  <a:pt x="970779" y="1356819"/>
                </a:lnTo>
                <a:cubicBezTo>
                  <a:pt x="1187909" y="1356569"/>
                  <a:pt x="1363805" y="1180499"/>
                  <a:pt x="1363842" y="963369"/>
                </a:cubicBezTo>
                <a:cubicBezTo>
                  <a:pt x="1363874" y="773381"/>
                  <a:pt x="1229252" y="614783"/>
                  <a:pt x="1050137" y="577885"/>
                </a:cubicBezTo>
                <a:lnTo>
                  <a:pt x="978501" y="570562"/>
                </a:lnTo>
                <a:lnTo>
                  <a:pt x="978501" y="570971"/>
                </a:lnTo>
                <a:lnTo>
                  <a:pt x="0" y="570971"/>
                </a:lnTo>
                <a:lnTo>
                  <a:pt x="0" y="0"/>
                </a:lnTo>
                <a:lnTo>
                  <a:pt x="978501" y="0"/>
                </a:lnTo>
                <a:lnTo>
                  <a:pt x="978501" y="1038"/>
                </a:lnTo>
                <a:lnTo>
                  <a:pt x="1070086" y="5796"/>
                </a:lnTo>
                <a:cubicBezTo>
                  <a:pt x="1554987" y="55727"/>
                  <a:pt x="1933026" y="465521"/>
                  <a:pt x="1932941" y="963465"/>
                </a:cubicBezTo>
                <a:cubicBezTo>
                  <a:pt x="1932856" y="1461411"/>
                  <a:pt x="1554680" y="1871076"/>
                  <a:pt x="1069761" y="1920844"/>
                </a:cubicBezTo>
                <a:lnTo>
                  <a:pt x="978501" y="1925554"/>
                </a:lnTo>
                <a:lnTo>
                  <a:pt x="978501" y="1925600"/>
                </a:lnTo>
                <a:lnTo>
                  <a:pt x="977606" y="1925600"/>
                </a:lnTo>
                <a:lnTo>
                  <a:pt x="971435" y="1925919"/>
                </a:lnTo>
                <a:lnTo>
                  <a:pt x="971434" y="1925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TextBox 30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272017" y="4563055"/>
            <a:ext cx="584270" cy="492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03</a:t>
            </a:r>
            <a:endParaRPr lang="zh-CN" altLang="en-US" sz="6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1" name="矩形 30"/>
          <p:cNvSpPr/>
          <p:nvPr>
            <p:custDataLst>
              <p:tags r:id="rId11"/>
            </p:custDataLst>
          </p:nvPr>
        </p:nvSpPr>
        <p:spPr>
          <a:xfrm>
            <a:off x="2980548" y="3736609"/>
            <a:ext cx="6230904" cy="32177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92500" lnSpcReduction="20000"/>
          </a:bodyPr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>
            <p:custDataLst>
              <p:tags r:id="rId12"/>
            </p:custDataLst>
          </p:nvPr>
        </p:nvSpPr>
        <p:spPr>
          <a:xfrm>
            <a:off x="4535554" y="1605514"/>
            <a:ext cx="1997042" cy="748604"/>
          </a:xfrm>
          <a:prstGeom prst="rect">
            <a:avLst/>
          </a:prstGeom>
          <a:noFill/>
        </p:spPr>
        <p:txBody>
          <a:bodyPr wrap="square" anchor="ctr" anchorCtr="0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da-DK" altLang="zh-CN"/>
              <a:t>Lorem ipsum dolor sit amet</a:t>
            </a:r>
            <a:endParaRPr lang="en-US" altLang="zh-CN" dirty="0"/>
          </a:p>
        </p:txBody>
      </p:sp>
      <p:sp>
        <p:nvSpPr>
          <p:cNvPr id="33" name="文本框 32"/>
          <p:cNvSpPr txBox="1"/>
          <p:nvPr>
            <p:custDataLst>
              <p:tags r:id="rId13"/>
            </p:custDataLst>
          </p:nvPr>
        </p:nvSpPr>
        <p:spPr>
          <a:xfrm>
            <a:off x="6456026" y="1605514"/>
            <a:ext cx="1997042" cy="748604"/>
          </a:xfrm>
          <a:prstGeom prst="rect">
            <a:avLst/>
          </a:prstGeom>
          <a:noFill/>
        </p:spPr>
        <p:txBody>
          <a:bodyPr wrap="square" anchor="ctr" anchorCtr="0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da-DK" altLang="zh-CN"/>
              <a:t>Lorem ipsum dolor sit amet</a:t>
            </a:r>
            <a:endParaRPr lang="en-US" altLang="zh-CN" dirty="0"/>
          </a:p>
        </p:txBody>
      </p:sp>
      <p:sp>
        <p:nvSpPr>
          <p:cNvPr id="34" name="文本框 33"/>
          <p:cNvSpPr txBox="1"/>
          <p:nvPr>
            <p:custDataLst>
              <p:tags r:id="rId14"/>
            </p:custDataLst>
          </p:nvPr>
        </p:nvSpPr>
        <p:spPr>
          <a:xfrm>
            <a:off x="3569318" y="5452171"/>
            <a:ext cx="1997042" cy="748604"/>
          </a:xfrm>
          <a:prstGeom prst="rect">
            <a:avLst/>
          </a:prstGeom>
          <a:noFill/>
        </p:spPr>
        <p:txBody>
          <a:bodyPr wrap="square" anchor="ctr" anchorCtr="0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da-DK" altLang="zh-CN"/>
              <a:t>Lorem ipsum dolor sit amet</a:t>
            </a:r>
            <a:endParaRPr lang="en-US" altLang="zh-CN" dirty="0"/>
          </a:p>
        </p:txBody>
      </p:sp>
      <p:sp>
        <p:nvSpPr>
          <p:cNvPr id="35" name="文本框 34"/>
          <p:cNvSpPr txBox="1"/>
          <p:nvPr>
            <p:custDataLst>
              <p:tags r:id="rId15"/>
            </p:custDataLst>
          </p:nvPr>
        </p:nvSpPr>
        <p:spPr>
          <a:xfrm>
            <a:off x="5538905" y="5452171"/>
            <a:ext cx="1997042" cy="748604"/>
          </a:xfrm>
          <a:prstGeom prst="rect">
            <a:avLst/>
          </a:prstGeom>
          <a:noFill/>
        </p:spPr>
        <p:txBody>
          <a:bodyPr wrap="square" anchor="ctr" anchorCtr="0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da-DK" altLang="zh-CN"/>
              <a:t>Lorem ipsum dolor sit amet</a:t>
            </a:r>
            <a:endParaRPr lang="en-US" altLang="zh-CN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090061" y="368208"/>
            <a:ext cx="8010253" cy="831942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000">
                <a:gradFill flip="none" rotWithShape="1">
                  <a:gsLst>
                    <a:gs pos="0">
                      <a:srgbClr val="FF6600"/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/>
              <a:t>LOREM IPSUM DOLOR</a:t>
            </a:r>
            <a:endParaRPr lang="zh-CN" altLang="en-US" dirty="0"/>
          </a:p>
        </p:txBody>
      </p:sp>
      <p:sp>
        <p:nvSpPr>
          <p:cNvPr id="24" name="任意多边形 23"/>
          <p:cNvSpPr/>
          <p:nvPr>
            <p:custDataLst>
              <p:tags r:id="rId3"/>
            </p:custDataLst>
          </p:nvPr>
        </p:nvSpPr>
        <p:spPr>
          <a:xfrm rot="5400000">
            <a:off x="3475259" y="4054147"/>
            <a:ext cx="1368379" cy="1363298"/>
          </a:xfrm>
          <a:custGeom>
            <a:avLst/>
            <a:gdLst>
              <a:gd name="connsiteX0" fmla="*/ 0 w 1932941"/>
              <a:gd name="connsiteY0" fmla="*/ 1925601 h 1925919"/>
              <a:gd name="connsiteX1" fmla="*/ 0 w 1932941"/>
              <a:gd name="connsiteY1" fmla="*/ 1358905 h 1925919"/>
              <a:gd name="connsiteX2" fmla="*/ 970781 w 1932941"/>
              <a:gd name="connsiteY2" fmla="*/ 1358905 h 1925919"/>
              <a:gd name="connsiteX3" fmla="*/ 970779 w 1932941"/>
              <a:gd name="connsiteY3" fmla="*/ 1356819 h 1925919"/>
              <a:gd name="connsiteX4" fmla="*/ 1363842 w 1932941"/>
              <a:gd name="connsiteY4" fmla="*/ 963369 h 1925919"/>
              <a:gd name="connsiteX5" fmla="*/ 1050137 w 1932941"/>
              <a:gd name="connsiteY5" fmla="*/ 577885 h 1925919"/>
              <a:gd name="connsiteX6" fmla="*/ 978501 w 1932941"/>
              <a:gd name="connsiteY6" fmla="*/ 570562 h 1925919"/>
              <a:gd name="connsiteX7" fmla="*/ 978501 w 1932941"/>
              <a:gd name="connsiteY7" fmla="*/ 570971 h 1925919"/>
              <a:gd name="connsiteX8" fmla="*/ 0 w 1932941"/>
              <a:gd name="connsiteY8" fmla="*/ 570971 h 1925919"/>
              <a:gd name="connsiteX9" fmla="*/ 0 w 1932941"/>
              <a:gd name="connsiteY9" fmla="*/ 0 h 1925919"/>
              <a:gd name="connsiteX10" fmla="*/ 978501 w 1932941"/>
              <a:gd name="connsiteY10" fmla="*/ 0 h 1925919"/>
              <a:gd name="connsiteX11" fmla="*/ 978501 w 1932941"/>
              <a:gd name="connsiteY11" fmla="*/ 1038 h 1925919"/>
              <a:gd name="connsiteX12" fmla="*/ 1070086 w 1932941"/>
              <a:gd name="connsiteY12" fmla="*/ 5796 h 1925919"/>
              <a:gd name="connsiteX13" fmla="*/ 1932941 w 1932941"/>
              <a:gd name="connsiteY13" fmla="*/ 963465 h 1925919"/>
              <a:gd name="connsiteX14" fmla="*/ 1069761 w 1932941"/>
              <a:gd name="connsiteY14" fmla="*/ 1920844 h 1925919"/>
              <a:gd name="connsiteX15" fmla="*/ 978501 w 1932941"/>
              <a:gd name="connsiteY15" fmla="*/ 1925554 h 1925919"/>
              <a:gd name="connsiteX16" fmla="*/ 978501 w 1932941"/>
              <a:gd name="connsiteY16" fmla="*/ 1925601 h 1925919"/>
              <a:gd name="connsiteX17" fmla="*/ 977587 w 1932941"/>
              <a:gd name="connsiteY17" fmla="*/ 1925601 h 1925919"/>
              <a:gd name="connsiteX18" fmla="*/ 971435 w 1932941"/>
              <a:gd name="connsiteY18" fmla="*/ 1925919 h 1925919"/>
              <a:gd name="connsiteX19" fmla="*/ 971434 w 1932941"/>
              <a:gd name="connsiteY19" fmla="*/ 1925601 h 1925919"/>
              <a:gd name="connsiteX0-1" fmla="*/ 0 w 1932941"/>
              <a:gd name="connsiteY0-2" fmla="*/ 1925601 h 1925919"/>
              <a:gd name="connsiteX1-3" fmla="*/ 0 w 1932941"/>
              <a:gd name="connsiteY1-4" fmla="*/ 1358905 h 1925919"/>
              <a:gd name="connsiteX2-5" fmla="*/ 970781 w 1932941"/>
              <a:gd name="connsiteY2-6" fmla="*/ 1358905 h 1925919"/>
              <a:gd name="connsiteX3-7" fmla="*/ 970779 w 1932941"/>
              <a:gd name="connsiteY3-8" fmla="*/ 1356819 h 1925919"/>
              <a:gd name="connsiteX4-9" fmla="*/ 1363842 w 1932941"/>
              <a:gd name="connsiteY4-10" fmla="*/ 963369 h 1925919"/>
              <a:gd name="connsiteX5-11" fmla="*/ 1050137 w 1932941"/>
              <a:gd name="connsiteY5-12" fmla="*/ 577885 h 1925919"/>
              <a:gd name="connsiteX6-13" fmla="*/ 978501 w 1932941"/>
              <a:gd name="connsiteY6-14" fmla="*/ 570562 h 1925919"/>
              <a:gd name="connsiteX7-15" fmla="*/ 0 w 1932941"/>
              <a:gd name="connsiteY7-16" fmla="*/ 570971 h 1925919"/>
              <a:gd name="connsiteX8-17" fmla="*/ 0 w 1932941"/>
              <a:gd name="connsiteY8-18" fmla="*/ 0 h 1925919"/>
              <a:gd name="connsiteX9-19" fmla="*/ 978501 w 1932941"/>
              <a:gd name="connsiteY9-20" fmla="*/ 0 h 1925919"/>
              <a:gd name="connsiteX10-21" fmla="*/ 978501 w 1932941"/>
              <a:gd name="connsiteY10-22" fmla="*/ 1038 h 1925919"/>
              <a:gd name="connsiteX11-23" fmla="*/ 1070086 w 1932941"/>
              <a:gd name="connsiteY11-24" fmla="*/ 5796 h 1925919"/>
              <a:gd name="connsiteX12-25" fmla="*/ 1932941 w 1932941"/>
              <a:gd name="connsiteY12-26" fmla="*/ 963465 h 1925919"/>
              <a:gd name="connsiteX13-27" fmla="*/ 1069761 w 1932941"/>
              <a:gd name="connsiteY13-28" fmla="*/ 1920844 h 1925919"/>
              <a:gd name="connsiteX14-29" fmla="*/ 978501 w 1932941"/>
              <a:gd name="connsiteY14-30" fmla="*/ 1925554 h 1925919"/>
              <a:gd name="connsiteX15-31" fmla="*/ 978501 w 1932941"/>
              <a:gd name="connsiteY15-32" fmla="*/ 1925601 h 1925919"/>
              <a:gd name="connsiteX16-33" fmla="*/ 977587 w 1932941"/>
              <a:gd name="connsiteY16-34" fmla="*/ 1925601 h 1925919"/>
              <a:gd name="connsiteX17-35" fmla="*/ 971435 w 1932941"/>
              <a:gd name="connsiteY17-36" fmla="*/ 1925919 h 1925919"/>
              <a:gd name="connsiteX18-37" fmla="*/ 971434 w 1932941"/>
              <a:gd name="connsiteY18-38" fmla="*/ 1925601 h 1925919"/>
              <a:gd name="connsiteX19-39" fmla="*/ 0 w 1932941"/>
              <a:gd name="connsiteY19-40" fmla="*/ 1925601 h 1925919"/>
              <a:gd name="connsiteX0-41" fmla="*/ 0 w 1932941"/>
              <a:gd name="connsiteY0-42" fmla="*/ 1925601 h 1925919"/>
              <a:gd name="connsiteX1-43" fmla="*/ 0 w 1932941"/>
              <a:gd name="connsiteY1-44" fmla="*/ 1358905 h 1925919"/>
              <a:gd name="connsiteX2-45" fmla="*/ 970781 w 1932941"/>
              <a:gd name="connsiteY2-46" fmla="*/ 1358905 h 1925919"/>
              <a:gd name="connsiteX3-47" fmla="*/ 970779 w 1932941"/>
              <a:gd name="connsiteY3-48" fmla="*/ 1356819 h 1925919"/>
              <a:gd name="connsiteX4-49" fmla="*/ 1363842 w 1932941"/>
              <a:gd name="connsiteY4-50" fmla="*/ 963369 h 1925919"/>
              <a:gd name="connsiteX5-51" fmla="*/ 1050137 w 1932941"/>
              <a:gd name="connsiteY5-52" fmla="*/ 577885 h 1925919"/>
              <a:gd name="connsiteX6-53" fmla="*/ 0 w 1932941"/>
              <a:gd name="connsiteY6-54" fmla="*/ 570971 h 1925919"/>
              <a:gd name="connsiteX7-55" fmla="*/ 0 w 1932941"/>
              <a:gd name="connsiteY7-56" fmla="*/ 0 h 1925919"/>
              <a:gd name="connsiteX8-57" fmla="*/ 978501 w 1932941"/>
              <a:gd name="connsiteY8-58" fmla="*/ 0 h 1925919"/>
              <a:gd name="connsiteX9-59" fmla="*/ 978501 w 1932941"/>
              <a:gd name="connsiteY9-60" fmla="*/ 1038 h 1925919"/>
              <a:gd name="connsiteX10-61" fmla="*/ 1070086 w 1932941"/>
              <a:gd name="connsiteY10-62" fmla="*/ 5796 h 1925919"/>
              <a:gd name="connsiteX11-63" fmla="*/ 1932941 w 1932941"/>
              <a:gd name="connsiteY11-64" fmla="*/ 963465 h 1925919"/>
              <a:gd name="connsiteX12-65" fmla="*/ 1069761 w 1932941"/>
              <a:gd name="connsiteY12-66" fmla="*/ 1920844 h 1925919"/>
              <a:gd name="connsiteX13-67" fmla="*/ 978501 w 1932941"/>
              <a:gd name="connsiteY13-68" fmla="*/ 1925554 h 1925919"/>
              <a:gd name="connsiteX14-69" fmla="*/ 978501 w 1932941"/>
              <a:gd name="connsiteY14-70" fmla="*/ 1925601 h 1925919"/>
              <a:gd name="connsiteX15-71" fmla="*/ 977587 w 1932941"/>
              <a:gd name="connsiteY15-72" fmla="*/ 1925601 h 1925919"/>
              <a:gd name="connsiteX16-73" fmla="*/ 971435 w 1932941"/>
              <a:gd name="connsiteY16-74" fmla="*/ 1925919 h 1925919"/>
              <a:gd name="connsiteX17-75" fmla="*/ 971434 w 1932941"/>
              <a:gd name="connsiteY17-76" fmla="*/ 1925601 h 1925919"/>
              <a:gd name="connsiteX18-77" fmla="*/ 0 w 1932941"/>
              <a:gd name="connsiteY18-78" fmla="*/ 1925601 h 1925919"/>
            </a:gdLst>
            <a:ahLst/>
            <a:cxnLst>
              <a:cxn ang="0">
                <a:pos x="connsiteX0-41" y="connsiteY0-42"/>
              </a:cxn>
              <a:cxn ang="0">
                <a:pos x="connsiteX1-43" y="connsiteY1-44"/>
              </a:cxn>
              <a:cxn ang="0">
                <a:pos x="connsiteX2-45" y="connsiteY2-46"/>
              </a:cxn>
              <a:cxn ang="0">
                <a:pos x="connsiteX3-47" y="connsiteY3-48"/>
              </a:cxn>
              <a:cxn ang="0">
                <a:pos x="connsiteX4-49" y="connsiteY4-50"/>
              </a:cxn>
              <a:cxn ang="0">
                <a:pos x="connsiteX5-51" y="connsiteY5-52"/>
              </a:cxn>
              <a:cxn ang="0">
                <a:pos x="connsiteX6-53" y="connsiteY6-54"/>
              </a:cxn>
              <a:cxn ang="0">
                <a:pos x="connsiteX7-55" y="connsiteY7-56"/>
              </a:cxn>
              <a:cxn ang="0">
                <a:pos x="connsiteX8-57" y="connsiteY8-58"/>
              </a:cxn>
              <a:cxn ang="0">
                <a:pos x="connsiteX9-59" y="connsiteY9-60"/>
              </a:cxn>
              <a:cxn ang="0">
                <a:pos x="connsiteX10-61" y="connsiteY10-62"/>
              </a:cxn>
              <a:cxn ang="0">
                <a:pos x="connsiteX11-63" y="connsiteY11-64"/>
              </a:cxn>
              <a:cxn ang="0">
                <a:pos x="connsiteX12-65" y="connsiteY12-66"/>
              </a:cxn>
              <a:cxn ang="0">
                <a:pos x="connsiteX13-67" y="connsiteY13-68"/>
              </a:cxn>
              <a:cxn ang="0">
                <a:pos x="connsiteX14-69" y="connsiteY14-70"/>
              </a:cxn>
              <a:cxn ang="0">
                <a:pos x="connsiteX15-71" y="connsiteY15-72"/>
              </a:cxn>
              <a:cxn ang="0">
                <a:pos x="connsiteX16-73" y="connsiteY16-74"/>
              </a:cxn>
              <a:cxn ang="0">
                <a:pos x="connsiteX17-75" y="connsiteY17-76"/>
              </a:cxn>
              <a:cxn ang="0">
                <a:pos x="connsiteX18-77" y="connsiteY18-78"/>
              </a:cxn>
            </a:cxnLst>
            <a:rect l="l" t="t" r="r" b="b"/>
            <a:pathLst>
              <a:path w="1932941" h="1925919">
                <a:moveTo>
                  <a:pt x="0" y="1925601"/>
                </a:moveTo>
                <a:lnTo>
                  <a:pt x="0" y="1358905"/>
                </a:lnTo>
                <a:lnTo>
                  <a:pt x="970781" y="1358905"/>
                </a:lnTo>
                <a:cubicBezTo>
                  <a:pt x="970780" y="1358210"/>
                  <a:pt x="970780" y="1357514"/>
                  <a:pt x="970779" y="1356819"/>
                </a:cubicBezTo>
                <a:cubicBezTo>
                  <a:pt x="1187909" y="1356569"/>
                  <a:pt x="1363805" y="1180500"/>
                  <a:pt x="1363842" y="963369"/>
                </a:cubicBezTo>
                <a:cubicBezTo>
                  <a:pt x="1363874" y="773380"/>
                  <a:pt x="1229252" y="614783"/>
                  <a:pt x="1050137" y="577885"/>
                </a:cubicBezTo>
                <a:lnTo>
                  <a:pt x="0" y="570971"/>
                </a:lnTo>
                <a:lnTo>
                  <a:pt x="0" y="0"/>
                </a:lnTo>
                <a:lnTo>
                  <a:pt x="978501" y="0"/>
                </a:lnTo>
                <a:lnTo>
                  <a:pt x="978501" y="1038"/>
                </a:lnTo>
                <a:lnTo>
                  <a:pt x="1070086" y="5796"/>
                </a:lnTo>
                <a:cubicBezTo>
                  <a:pt x="1554987" y="55727"/>
                  <a:pt x="1933026" y="465520"/>
                  <a:pt x="1932941" y="963465"/>
                </a:cubicBezTo>
                <a:cubicBezTo>
                  <a:pt x="1932856" y="1461410"/>
                  <a:pt x="1554680" y="1871076"/>
                  <a:pt x="1069761" y="1920844"/>
                </a:cubicBezTo>
                <a:lnTo>
                  <a:pt x="978501" y="1925554"/>
                </a:lnTo>
                <a:lnTo>
                  <a:pt x="978501" y="1925601"/>
                </a:lnTo>
                <a:lnTo>
                  <a:pt x="977587" y="1925601"/>
                </a:lnTo>
                <a:lnTo>
                  <a:pt x="971435" y="1925919"/>
                </a:lnTo>
                <a:cubicBezTo>
                  <a:pt x="971435" y="1925813"/>
                  <a:pt x="971434" y="1925707"/>
                  <a:pt x="971434" y="1925601"/>
                </a:cubicBezTo>
                <a:lnTo>
                  <a:pt x="0" y="19256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872393" y="4563055"/>
            <a:ext cx="584271" cy="492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01</a:t>
            </a:r>
            <a:endParaRPr lang="zh-CN" altLang="en-US" sz="6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6" name="任意多边形 25"/>
          <p:cNvSpPr/>
          <p:nvPr>
            <p:custDataLst>
              <p:tags r:id="rId5"/>
            </p:custDataLst>
          </p:nvPr>
        </p:nvSpPr>
        <p:spPr>
          <a:xfrm rot="16200000">
            <a:off x="4436341" y="2380084"/>
            <a:ext cx="1368379" cy="1364992"/>
          </a:xfrm>
          <a:custGeom>
            <a:avLst/>
            <a:gdLst>
              <a:gd name="connsiteX0" fmla="*/ 1932940 w 1932940"/>
              <a:gd name="connsiteY0" fmla="*/ 963466 h 1925919"/>
              <a:gd name="connsiteX1" fmla="*/ 1069761 w 1932940"/>
              <a:gd name="connsiteY1" fmla="*/ 1920845 h 1925919"/>
              <a:gd name="connsiteX2" fmla="*/ 978501 w 1932940"/>
              <a:gd name="connsiteY2" fmla="*/ 1925555 h 1925919"/>
              <a:gd name="connsiteX3" fmla="*/ 978501 w 1932940"/>
              <a:gd name="connsiteY3" fmla="*/ 1925602 h 1925919"/>
              <a:gd name="connsiteX4" fmla="*/ 977577 w 1932940"/>
              <a:gd name="connsiteY4" fmla="*/ 1925602 h 1925919"/>
              <a:gd name="connsiteX5" fmla="*/ 971434 w 1932940"/>
              <a:gd name="connsiteY5" fmla="*/ 1925919 h 1925919"/>
              <a:gd name="connsiteX6" fmla="*/ 971434 w 1932940"/>
              <a:gd name="connsiteY6" fmla="*/ 1925602 h 1925919"/>
              <a:gd name="connsiteX7" fmla="*/ 0 w 1932940"/>
              <a:gd name="connsiteY7" fmla="*/ 1925602 h 1925919"/>
              <a:gd name="connsiteX8" fmla="*/ 0 w 1932940"/>
              <a:gd name="connsiteY8" fmla="*/ 1358906 h 1925919"/>
              <a:gd name="connsiteX9" fmla="*/ 970781 w 1932940"/>
              <a:gd name="connsiteY9" fmla="*/ 1358906 h 1925919"/>
              <a:gd name="connsiteX10" fmla="*/ 970778 w 1932940"/>
              <a:gd name="connsiteY10" fmla="*/ 1356820 h 1925919"/>
              <a:gd name="connsiteX11" fmla="*/ 1363841 w 1932940"/>
              <a:gd name="connsiteY11" fmla="*/ 963370 h 1925919"/>
              <a:gd name="connsiteX12" fmla="*/ 1050136 w 1932940"/>
              <a:gd name="connsiteY12" fmla="*/ 577886 h 1925919"/>
              <a:gd name="connsiteX13" fmla="*/ 978501 w 1932940"/>
              <a:gd name="connsiteY13" fmla="*/ 570562 h 1925919"/>
              <a:gd name="connsiteX14" fmla="*/ 978501 w 1932940"/>
              <a:gd name="connsiteY14" fmla="*/ 570971 h 1925919"/>
              <a:gd name="connsiteX15" fmla="*/ 0 w 1932940"/>
              <a:gd name="connsiteY15" fmla="*/ 570971 h 1925919"/>
              <a:gd name="connsiteX16" fmla="*/ 0 w 1932940"/>
              <a:gd name="connsiteY16" fmla="*/ 0 h 1925919"/>
              <a:gd name="connsiteX17" fmla="*/ 978501 w 1932940"/>
              <a:gd name="connsiteY17" fmla="*/ 0 h 1925919"/>
              <a:gd name="connsiteX18" fmla="*/ 978501 w 1932940"/>
              <a:gd name="connsiteY18" fmla="*/ 1039 h 1925919"/>
              <a:gd name="connsiteX19" fmla="*/ 1070085 w 1932940"/>
              <a:gd name="connsiteY19" fmla="*/ 5796 h 1925919"/>
              <a:gd name="connsiteX20" fmla="*/ 1932940 w 1932940"/>
              <a:gd name="connsiteY20" fmla="*/ 963466 h 1925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932940" h="1925919">
                <a:moveTo>
                  <a:pt x="1932940" y="963466"/>
                </a:moveTo>
                <a:cubicBezTo>
                  <a:pt x="1932856" y="1461412"/>
                  <a:pt x="1554679" y="1871077"/>
                  <a:pt x="1069761" y="1920845"/>
                </a:cubicBezTo>
                <a:lnTo>
                  <a:pt x="978501" y="1925555"/>
                </a:lnTo>
                <a:lnTo>
                  <a:pt x="978501" y="1925602"/>
                </a:lnTo>
                <a:lnTo>
                  <a:pt x="977577" y="1925602"/>
                </a:lnTo>
                <a:lnTo>
                  <a:pt x="971434" y="1925919"/>
                </a:lnTo>
                <a:lnTo>
                  <a:pt x="971434" y="1925602"/>
                </a:lnTo>
                <a:lnTo>
                  <a:pt x="0" y="1925602"/>
                </a:lnTo>
                <a:lnTo>
                  <a:pt x="0" y="1358906"/>
                </a:lnTo>
                <a:lnTo>
                  <a:pt x="970781" y="1358906"/>
                </a:lnTo>
                <a:lnTo>
                  <a:pt x="970778" y="1356820"/>
                </a:lnTo>
                <a:cubicBezTo>
                  <a:pt x="1187909" y="1356569"/>
                  <a:pt x="1363804" y="1180500"/>
                  <a:pt x="1363841" y="963370"/>
                </a:cubicBezTo>
                <a:cubicBezTo>
                  <a:pt x="1363873" y="773381"/>
                  <a:pt x="1229252" y="614784"/>
                  <a:pt x="1050136" y="577886"/>
                </a:cubicBezTo>
                <a:lnTo>
                  <a:pt x="978501" y="570562"/>
                </a:lnTo>
                <a:lnTo>
                  <a:pt x="978501" y="570971"/>
                </a:lnTo>
                <a:lnTo>
                  <a:pt x="0" y="570971"/>
                </a:lnTo>
                <a:lnTo>
                  <a:pt x="0" y="0"/>
                </a:lnTo>
                <a:lnTo>
                  <a:pt x="978501" y="0"/>
                </a:lnTo>
                <a:lnTo>
                  <a:pt x="978501" y="1039"/>
                </a:lnTo>
                <a:lnTo>
                  <a:pt x="1070085" y="5796"/>
                </a:lnTo>
                <a:cubicBezTo>
                  <a:pt x="1554986" y="55728"/>
                  <a:pt x="1933025" y="465521"/>
                  <a:pt x="1932940" y="9634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lang="zh-CN" altLang="en-US" sz="1100">
              <a:solidFill>
                <a:schemeClr val="tx1"/>
              </a:solidFill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832631" y="2805162"/>
            <a:ext cx="584270" cy="492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02</a:t>
            </a:r>
            <a:endParaRPr lang="zh-CN" altLang="en-US" sz="600" b="1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8" name="任意多边形 27"/>
          <p:cNvSpPr/>
          <p:nvPr>
            <p:custDataLst>
              <p:tags r:id="rId7"/>
            </p:custDataLst>
          </p:nvPr>
        </p:nvSpPr>
        <p:spPr>
          <a:xfrm rot="16200000">
            <a:off x="6357661" y="2380931"/>
            <a:ext cx="1368379" cy="1363298"/>
          </a:xfrm>
          <a:custGeom>
            <a:avLst/>
            <a:gdLst>
              <a:gd name="connsiteX0" fmla="*/ 1932940 w 1932940"/>
              <a:gd name="connsiteY0" fmla="*/ 963466 h 1925919"/>
              <a:gd name="connsiteX1" fmla="*/ 1069761 w 1932940"/>
              <a:gd name="connsiteY1" fmla="*/ 1920845 h 1925919"/>
              <a:gd name="connsiteX2" fmla="*/ 978501 w 1932940"/>
              <a:gd name="connsiteY2" fmla="*/ 1925555 h 1925919"/>
              <a:gd name="connsiteX3" fmla="*/ 978501 w 1932940"/>
              <a:gd name="connsiteY3" fmla="*/ 1925602 h 1925919"/>
              <a:gd name="connsiteX4" fmla="*/ 977577 w 1932940"/>
              <a:gd name="connsiteY4" fmla="*/ 1925602 h 1925919"/>
              <a:gd name="connsiteX5" fmla="*/ 971434 w 1932940"/>
              <a:gd name="connsiteY5" fmla="*/ 1925919 h 1925919"/>
              <a:gd name="connsiteX6" fmla="*/ 971434 w 1932940"/>
              <a:gd name="connsiteY6" fmla="*/ 1925602 h 1925919"/>
              <a:gd name="connsiteX7" fmla="*/ 0 w 1932940"/>
              <a:gd name="connsiteY7" fmla="*/ 1925602 h 1925919"/>
              <a:gd name="connsiteX8" fmla="*/ 0 w 1932940"/>
              <a:gd name="connsiteY8" fmla="*/ 1358906 h 1925919"/>
              <a:gd name="connsiteX9" fmla="*/ 970781 w 1932940"/>
              <a:gd name="connsiteY9" fmla="*/ 1358906 h 1925919"/>
              <a:gd name="connsiteX10" fmla="*/ 970778 w 1932940"/>
              <a:gd name="connsiteY10" fmla="*/ 1356820 h 1925919"/>
              <a:gd name="connsiteX11" fmla="*/ 1363841 w 1932940"/>
              <a:gd name="connsiteY11" fmla="*/ 963370 h 1925919"/>
              <a:gd name="connsiteX12" fmla="*/ 1050136 w 1932940"/>
              <a:gd name="connsiteY12" fmla="*/ 577886 h 1925919"/>
              <a:gd name="connsiteX13" fmla="*/ 978501 w 1932940"/>
              <a:gd name="connsiteY13" fmla="*/ 570563 h 1925919"/>
              <a:gd name="connsiteX14" fmla="*/ 978501 w 1932940"/>
              <a:gd name="connsiteY14" fmla="*/ 570971 h 1925919"/>
              <a:gd name="connsiteX15" fmla="*/ 0 w 1932940"/>
              <a:gd name="connsiteY15" fmla="*/ 570971 h 1925919"/>
              <a:gd name="connsiteX16" fmla="*/ 0 w 1932940"/>
              <a:gd name="connsiteY16" fmla="*/ 0 h 1925919"/>
              <a:gd name="connsiteX17" fmla="*/ 978501 w 1932940"/>
              <a:gd name="connsiteY17" fmla="*/ 0 h 1925919"/>
              <a:gd name="connsiteX18" fmla="*/ 978501 w 1932940"/>
              <a:gd name="connsiteY18" fmla="*/ 1039 h 1925919"/>
              <a:gd name="connsiteX19" fmla="*/ 1070085 w 1932940"/>
              <a:gd name="connsiteY19" fmla="*/ 5796 h 1925919"/>
              <a:gd name="connsiteX20" fmla="*/ 1932940 w 1932940"/>
              <a:gd name="connsiteY20" fmla="*/ 963466 h 1925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932940" h="1925919">
                <a:moveTo>
                  <a:pt x="1932940" y="963466"/>
                </a:moveTo>
                <a:cubicBezTo>
                  <a:pt x="1932856" y="1461412"/>
                  <a:pt x="1554679" y="1871077"/>
                  <a:pt x="1069761" y="1920845"/>
                </a:cubicBezTo>
                <a:lnTo>
                  <a:pt x="978501" y="1925555"/>
                </a:lnTo>
                <a:lnTo>
                  <a:pt x="978501" y="1925602"/>
                </a:lnTo>
                <a:lnTo>
                  <a:pt x="977577" y="1925602"/>
                </a:lnTo>
                <a:lnTo>
                  <a:pt x="971434" y="1925919"/>
                </a:lnTo>
                <a:lnTo>
                  <a:pt x="971434" y="1925602"/>
                </a:lnTo>
                <a:lnTo>
                  <a:pt x="0" y="1925602"/>
                </a:lnTo>
                <a:lnTo>
                  <a:pt x="0" y="1358906"/>
                </a:lnTo>
                <a:lnTo>
                  <a:pt x="970781" y="1358906"/>
                </a:lnTo>
                <a:lnTo>
                  <a:pt x="970778" y="1356820"/>
                </a:lnTo>
                <a:cubicBezTo>
                  <a:pt x="1187909" y="1356570"/>
                  <a:pt x="1363804" y="1180500"/>
                  <a:pt x="1363841" y="963370"/>
                </a:cubicBezTo>
                <a:cubicBezTo>
                  <a:pt x="1363873" y="773381"/>
                  <a:pt x="1229252" y="614784"/>
                  <a:pt x="1050136" y="577886"/>
                </a:cubicBezTo>
                <a:lnTo>
                  <a:pt x="978501" y="570563"/>
                </a:lnTo>
                <a:lnTo>
                  <a:pt x="978501" y="570971"/>
                </a:lnTo>
                <a:lnTo>
                  <a:pt x="0" y="570971"/>
                </a:lnTo>
                <a:lnTo>
                  <a:pt x="0" y="0"/>
                </a:lnTo>
                <a:lnTo>
                  <a:pt x="978501" y="0"/>
                </a:lnTo>
                <a:lnTo>
                  <a:pt x="978501" y="1039"/>
                </a:lnTo>
                <a:lnTo>
                  <a:pt x="1070085" y="5796"/>
                </a:lnTo>
                <a:cubicBezTo>
                  <a:pt x="1554986" y="55728"/>
                  <a:pt x="1933025" y="465521"/>
                  <a:pt x="1932940" y="9634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lang="zh-CN" altLang="en-US" sz="1100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754795" y="2805162"/>
            <a:ext cx="584271" cy="492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04</a:t>
            </a:r>
            <a:endParaRPr lang="zh-CN" altLang="en-US" sz="6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0" name="任意多边形 29"/>
          <p:cNvSpPr/>
          <p:nvPr>
            <p:custDataLst>
              <p:tags r:id="rId9"/>
            </p:custDataLst>
          </p:nvPr>
        </p:nvSpPr>
        <p:spPr>
          <a:xfrm rot="5400000">
            <a:off x="5455005" y="4054146"/>
            <a:ext cx="1368379" cy="1363299"/>
          </a:xfrm>
          <a:custGeom>
            <a:avLst/>
            <a:gdLst>
              <a:gd name="connsiteX0" fmla="*/ 0 w 1932941"/>
              <a:gd name="connsiteY0" fmla="*/ 1925600 h 1925919"/>
              <a:gd name="connsiteX1" fmla="*/ 0 w 1932941"/>
              <a:gd name="connsiteY1" fmla="*/ 1358904 h 1925919"/>
              <a:gd name="connsiteX2" fmla="*/ 970781 w 1932941"/>
              <a:gd name="connsiteY2" fmla="*/ 1358904 h 1925919"/>
              <a:gd name="connsiteX3" fmla="*/ 970779 w 1932941"/>
              <a:gd name="connsiteY3" fmla="*/ 1356819 h 1925919"/>
              <a:gd name="connsiteX4" fmla="*/ 1363842 w 1932941"/>
              <a:gd name="connsiteY4" fmla="*/ 963369 h 1925919"/>
              <a:gd name="connsiteX5" fmla="*/ 1050137 w 1932941"/>
              <a:gd name="connsiteY5" fmla="*/ 577885 h 1925919"/>
              <a:gd name="connsiteX6" fmla="*/ 978501 w 1932941"/>
              <a:gd name="connsiteY6" fmla="*/ 570562 h 1925919"/>
              <a:gd name="connsiteX7" fmla="*/ 978501 w 1932941"/>
              <a:gd name="connsiteY7" fmla="*/ 570971 h 1925919"/>
              <a:gd name="connsiteX8" fmla="*/ 0 w 1932941"/>
              <a:gd name="connsiteY8" fmla="*/ 570971 h 1925919"/>
              <a:gd name="connsiteX9" fmla="*/ 0 w 1932941"/>
              <a:gd name="connsiteY9" fmla="*/ 0 h 1925919"/>
              <a:gd name="connsiteX10" fmla="*/ 978501 w 1932941"/>
              <a:gd name="connsiteY10" fmla="*/ 0 h 1925919"/>
              <a:gd name="connsiteX11" fmla="*/ 978501 w 1932941"/>
              <a:gd name="connsiteY11" fmla="*/ 1038 h 1925919"/>
              <a:gd name="connsiteX12" fmla="*/ 1070086 w 1932941"/>
              <a:gd name="connsiteY12" fmla="*/ 5796 h 1925919"/>
              <a:gd name="connsiteX13" fmla="*/ 1932941 w 1932941"/>
              <a:gd name="connsiteY13" fmla="*/ 963465 h 1925919"/>
              <a:gd name="connsiteX14" fmla="*/ 1069761 w 1932941"/>
              <a:gd name="connsiteY14" fmla="*/ 1920844 h 1925919"/>
              <a:gd name="connsiteX15" fmla="*/ 978501 w 1932941"/>
              <a:gd name="connsiteY15" fmla="*/ 1925554 h 1925919"/>
              <a:gd name="connsiteX16" fmla="*/ 978501 w 1932941"/>
              <a:gd name="connsiteY16" fmla="*/ 1925600 h 1925919"/>
              <a:gd name="connsiteX17" fmla="*/ 977606 w 1932941"/>
              <a:gd name="connsiteY17" fmla="*/ 1925600 h 1925919"/>
              <a:gd name="connsiteX18" fmla="*/ 971435 w 1932941"/>
              <a:gd name="connsiteY18" fmla="*/ 1925919 h 1925919"/>
              <a:gd name="connsiteX19" fmla="*/ 971434 w 1932941"/>
              <a:gd name="connsiteY19" fmla="*/ 1925600 h 1925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32941" h="1925919">
                <a:moveTo>
                  <a:pt x="0" y="1925600"/>
                </a:moveTo>
                <a:lnTo>
                  <a:pt x="0" y="1358904"/>
                </a:lnTo>
                <a:lnTo>
                  <a:pt x="970781" y="1358904"/>
                </a:lnTo>
                <a:lnTo>
                  <a:pt x="970779" y="1356819"/>
                </a:lnTo>
                <a:cubicBezTo>
                  <a:pt x="1187909" y="1356569"/>
                  <a:pt x="1363805" y="1180499"/>
                  <a:pt x="1363842" y="963369"/>
                </a:cubicBezTo>
                <a:cubicBezTo>
                  <a:pt x="1363874" y="773381"/>
                  <a:pt x="1229252" y="614783"/>
                  <a:pt x="1050137" y="577885"/>
                </a:cubicBezTo>
                <a:lnTo>
                  <a:pt x="978501" y="570562"/>
                </a:lnTo>
                <a:lnTo>
                  <a:pt x="978501" y="570971"/>
                </a:lnTo>
                <a:lnTo>
                  <a:pt x="0" y="570971"/>
                </a:lnTo>
                <a:lnTo>
                  <a:pt x="0" y="0"/>
                </a:lnTo>
                <a:lnTo>
                  <a:pt x="978501" y="0"/>
                </a:lnTo>
                <a:lnTo>
                  <a:pt x="978501" y="1038"/>
                </a:lnTo>
                <a:lnTo>
                  <a:pt x="1070086" y="5796"/>
                </a:lnTo>
                <a:cubicBezTo>
                  <a:pt x="1554987" y="55727"/>
                  <a:pt x="1933026" y="465521"/>
                  <a:pt x="1932941" y="963465"/>
                </a:cubicBezTo>
                <a:cubicBezTo>
                  <a:pt x="1932856" y="1461411"/>
                  <a:pt x="1554680" y="1871076"/>
                  <a:pt x="1069761" y="1920844"/>
                </a:cubicBezTo>
                <a:lnTo>
                  <a:pt x="978501" y="1925554"/>
                </a:lnTo>
                <a:lnTo>
                  <a:pt x="978501" y="1925600"/>
                </a:lnTo>
                <a:lnTo>
                  <a:pt x="977606" y="1925600"/>
                </a:lnTo>
                <a:lnTo>
                  <a:pt x="971435" y="1925919"/>
                </a:lnTo>
                <a:lnTo>
                  <a:pt x="971434" y="1925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852141" y="4563055"/>
            <a:ext cx="584270" cy="492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03</a:t>
            </a:r>
            <a:endParaRPr lang="zh-CN" altLang="en-US" sz="6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2" name="任意多边形 31"/>
          <p:cNvSpPr/>
          <p:nvPr>
            <p:custDataLst>
              <p:tags r:id="rId11"/>
            </p:custDataLst>
          </p:nvPr>
        </p:nvSpPr>
        <p:spPr>
          <a:xfrm rot="5400000">
            <a:off x="7336527" y="4054146"/>
            <a:ext cx="1368379" cy="1363299"/>
          </a:xfrm>
          <a:custGeom>
            <a:avLst/>
            <a:gdLst>
              <a:gd name="connsiteX0" fmla="*/ 0 w 1932941"/>
              <a:gd name="connsiteY0" fmla="*/ 1925600 h 1925919"/>
              <a:gd name="connsiteX1" fmla="*/ 0 w 1932941"/>
              <a:gd name="connsiteY1" fmla="*/ 1358904 h 1925919"/>
              <a:gd name="connsiteX2" fmla="*/ 970781 w 1932941"/>
              <a:gd name="connsiteY2" fmla="*/ 1358904 h 1925919"/>
              <a:gd name="connsiteX3" fmla="*/ 970779 w 1932941"/>
              <a:gd name="connsiteY3" fmla="*/ 1356819 h 1925919"/>
              <a:gd name="connsiteX4" fmla="*/ 1363842 w 1932941"/>
              <a:gd name="connsiteY4" fmla="*/ 963369 h 1925919"/>
              <a:gd name="connsiteX5" fmla="*/ 1050137 w 1932941"/>
              <a:gd name="connsiteY5" fmla="*/ 577885 h 1925919"/>
              <a:gd name="connsiteX6" fmla="*/ 978501 w 1932941"/>
              <a:gd name="connsiteY6" fmla="*/ 570562 h 1925919"/>
              <a:gd name="connsiteX7" fmla="*/ 978501 w 1932941"/>
              <a:gd name="connsiteY7" fmla="*/ 570971 h 1925919"/>
              <a:gd name="connsiteX8" fmla="*/ 0 w 1932941"/>
              <a:gd name="connsiteY8" fmla="*/ 570971 h 1925919"/>
              <a:gd name="connsiteX9" fmla="*/ 0 w 1932941"/>
              <a:gd name="connsiteY9" fmla="*/ 0 h 1925919"/>
              <a:gd name="connsiteX10" fmla="*/ 978501 w 1932941"/>
              <a:gd name="connsiteY10" fmla="*/ 0 h 1925919"/>
              <a:gd name="connsiteX11" fmla="*/ 978501 w 1932941"/>
              <a:gd name="connsiteY11" fmla="*/ 1038 h 1925919"/>
              <a:gd name="connsiteX12" fmla="*/ 1070086 w 1932941"/>
              <a:gd name="connsiteY12" fmla="*/ 5796 h 1925919"/>
              <a:gd name="connsiteX13" fmla="*/ 1932941 w 1932941"/>
              <a:gd name="connsiteY13" fmla="*/ 963465 h 1925919"/>
              <a:gd name="connsiteX14" fmla="*/ 1069761 w 1932941"/>
              <a:gd name="connsiteY14" fmla="*/ 1920844 h 1925919"/>
              <a:gd name="connsiteX15" fmla="*/ 978501 w 1932941"/>
              <a:gd name="connsiteY15" fmla="*/ 1925554 h 1925919"/>
              <a:gd name="connsiteX16" fmla="*/ 978501 w 1932941"/>
              <a:gd name="connsiteY16" fmla="*/ 1925600 h 1925919"/>
              <a:gd name="connsiteX17" fmla="*/ 977606 w 1932941"/>
              <a:gd name="connsiteY17" fmla="*/ 1925600 h 1925919"/>
              <a:gd name="connsiteX18" fmla="*/ 971435 w 1932941"/>
              <a:gd name="connsiteY18" fmla="*/ 1925919 h 1925919"/>
              <a:gd name="connsiteX19" fmla="*/ 971434 w 1932941"/>
              <a:gd name="connsiteY19" fmla="*/ 1925600 h 1925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32941" h="1925919">
                <a:moveTo>
                  <a:pt x="0" y="1925600"/>
                </a:moveTo>
                <a:lnTo>
                  <a:pt x="0" y="1358904"/>
                </a:lnTo>
                <a:lnTo>
                  <a:pt x="970781" y="1358904"/>
                </a:lnTo>
                <a:lnTo>
                  <a:pt x="970779" y="1356819"/>
                </a:lnTo>
                <a:cubicBezTo>
                  <a:pt x="1187909" y="1356569"/>
                  <a:pt x="1363805" y="1180499"/>
                  <a:pt x="1363842" y="963369"/>
                </a:cubicBezTo>
                <a:cubicBezTo>
                  <a:pt x="1363874" y="773381"/>
                  <a:pt x="1229252" y="614783"/>
                  <a:pt x="1050137" y="577885"/>
                </a:cubicBezTo>
                <a:lnTo>
                  <a:pt x="978501" y="570562"/>
                </a:lnTo>
                <a:lnTo>
                  <a:pt x="978501" y="570971"/>
                </a:lnTo>
                <a:lnTo>
                  <a:pt x="0" y="570971"/>
                </a:lnTo>
                <a:lnTo>
                  <a:pt x="0" y="0"/>
                </a:lnTo>
                <a:lnTo>
                  <a:pt x="978501" y="0"/>
                </a:lnTo>
                <a:lnTo>
                  <a:pt x="978501" y="1038"/>
                </a:lnTo>
                <a:lnTo>
                  <a:pt x="1070086" y="5796"/>
                </a:lnTo>
                <a:cubicBezTo>
                  <a:pt x="1554987" y="55727"/>
                  <a:pt x="1933026" y="465521"/>
                  <a:pt x="1932941" y="963465"/>
                </a:cubicBezTo>
                <a:cubicBezTo>
                  <a:pt x="1932856" y="1461411"/>
                  <a:pt x="1554680" y="1871076"/>
                  <a:pt x="1069761" y="1920844"/>
                </a:cubicBezTo>
                <a:lnTo>
                  <a:pt x="978501" y="1925554"/>
                </a:lnTo>
                <a:lnTo>
                  <a:pt x="978501" y="1925600"/>
                </a:lnTo>
                <a:lnTo>
                  <a:pt x="977606" y="1925600"/>
                </a:lnTo>
                <a:lnTo>
                  <a:pt x="971435" y="1925919"/>
                </a:lnTo>
                <a:lnTo>
                  <a:pt x="971434" y="1925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TextBox 30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733663" y="4563055"/>
            <a:ext cx="584270" cy="492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05</a:t>
            </a:r>
            <a:endParaRPr lang="zh-CN" altLang="en-US" sz="6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6" name="矩形 35"/>
          <p:cNvSpPr/>
          <p:nvPr>
            <p:custDataLst>
              <p:tags r:id="rId13"/>
            </p:custDataLst>
          </p:nvPr>
        </p:nvSpPr>
        <p:spPr>
          <a:xfrm>
            <a:off x="2560671" y="3736609"/>
            <a:ext cx="7070659" cy="32177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92500" lnSpcReduction="20000"/>
          </a:bodyPr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文本框 36"/>
          <p:cNvSpPr txBox="1"/>
          <p:nvPr>
            <p:custDataLst>
              <p:tags r:id="rId14"/>
            </p:custDataLst>
          </p:nvPr>
        </p:nvSpPr>
        <p:spPr>
          <a:xfrm>
            <a:off x="4115678" y="1605514"/>
            <a:ext cx="1997042" cy="748604"/>
          </a:xfrm>
          <a:prstGeom prst="rect">
            <a:avLst/>
          </a:prstGeom>
          <a:noFill/>
        </p:spPr>
        <p:txBody>
          <a:bodyPr wrap="square" anchor="ctr" anchorCtr="0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da-DK" altLang="zh-CN"/>
              <a:t>Lorem ipsum dolor sit amet</a:t>
            </a:r>
            <a:endParaRPr lang="en-US" altLang="zh-CN" dirty="0"/>
          </a:p>
        </p:txBody>
      </p:sp>
      <p:sp>
        <p:nvSpPr>
          <p:cNvPr id="38" name="文本框 37"/>
          <p:cNvSpPr txBox="1"/>
          <p:nvPr>
            <p:custDataLst>
              <p:tags r:id="rId15"/>
            </p:custDataLst>
          </p:nvPr>
        </p:nvSpPr>
        <p:spPr>
          <a:xfrm>
            <a:off x="6036150" y="1605514"/>
            <a:ext cx="1997042" cy="748604"/>
          </a:xfrm>
          <a:prstGeom prst="rect">
            <a:avLst/>
          </a:prstGeom>
          <a:noFill/>
        </p:spPr>
        <p:txBody>
          <a:bodyPr wrap="square" anchor="ctr" anchorCtr="0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da-DK" altLang="zh-CN"/>
              <a:t>Lorem ipsum dolor sit amet</a:t>
            </a:r>
            <a:endParaRPr lang="en-US" altLang="zh-CN" dirty="0"/>
          </a:p>
        </p:txBody>
      </p:sp>
      <p:sp>
        <p:nvSpPr>
          <p:cNvPr id="39" name="文本框 38"/>
          <p:cNvSpPr txBox="1"/>
          <p:nvPr>
            <p:custDataLst>
              <p:tags r:id="rId16"/>
            </p:custDataLst>
          </p:nvPr>
        </p:nvSpPr>
        <p:spPr>
          <a:xfrm>
            <a:off x="3149442" y="5452171"/>
            <a:ext cx="1997042" cy="748604"/>
          </a:xfrm>
          <a:prstGeom prst="rect">
            <a:avLst/>
          </a:prstGeom>
          <a:noFill/>
        </p:spPr>
        <p:txBody>
          <a:bodyPr wrap="square" anchor="ctr" anchorCtr="0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da-DK" altLang="zh-CN"/>
              <a:t>Lorem ipsum dolor sit amet</a:t>
            </a:r>
            <a:endParaRPr lang="en-US" altLang="zh-CN" dirty="0"/>
          </a:p>
        </p:txBody>
      </p:sp>
      <p:sp>
        <p:nvSpPr>
          <p:cNvPr id="40" name="文本框 39"/>
          <p:cNvSpPr txBox="1"/>
          <p:nvPr>
            <p:custDataLst>
              <p:tags r:id="rId17"/>
            </p:custDataLst>
          </p:nvPr>
        </p:nvSpPr>
        <p:spPr>
          <a:xfrm>
            <a:off x="5119029" y="5452171"/>
            <a:ext cx="1997042" cy="748604"/>
          </a:xfrm>
          <a:prstGeom prst="rect">
            <a:avLst/>
          </a:prstGeom>
          <a:noFill/>
        </p:spPr>
        <p:txBody>
          <a:bodyPr wrap="square" anchor="ctr" anchorCtr="0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da-DK" altLang="zh-CN"/>
              <a:t>Lorem ipsum dolor sit amet</a:t>
            </a:r>
            <a:endParaRPr lang="en-US" altLang="zh-CN" dirty="0"/>
          </a:p>
        </p:txBody>
      </p:sp>
      <p:sp>
        <p:nvSpPr>
          <p:cNvPr id="41" name="文本框 40"/>
          <p:cNvSpPr txBox="1"/>
          <p:nvPr>
            <p:custDataLst>
              <p:tags r:id="rId18"/>
            </p:custDataLst>
          </p:nvPr>
        </p:nvSpPr>
        <p:spPr>
          <a:xfrm>
            <a:off x="7000551" y="5452171"/>
            <a:ext cx="1997042" cy="748604"/>
          </a:xfrm>
          <a:prstGeom prst="rect">
            <a:avLst/>
          </a:prstGeom>
          <a:noFill/>
        </p:spPr>
        <p:txBody>
          <a:bodyPr wrap="square" anchor="ctr" anchorCtr="0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da-DK" altLang="zh-CN"/>
              <a:t>Lorem ipsum dolor sit amet</a:t>
            </a:r>
            <a:endParaRPr lang="en-US" altLang="zh-CN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任意多边形 50"/>
          <p:cNvSpPr/>
          <p:nvPr>
            <p:custDataLst>
              <p:tags r:id="rId2"/>
            </p:custDataLst>
          </p:nvPr>
        </p:nvSpPr>
        <p:spPr>
          <a:xfrm rot="5400000">
            <a:off x="3016504" y="4054147"/>
            <a:ext cx="1368379" cy="1363298"/>
          </a:xfrm>
          <a:custGeom>
            <a:avLst/>
            <a:gdLst>
              <a:gd name="connsiteX0" fmla="*/ 0 w 1932941"/>
              <a:gd name="connsiteY0" fmla="*/ 1925601 h 1925919"/>
              <a:gd name="connsiteX1" fmla="*/ 0 w 1932941"/>
              <a:gd name="connsiteY1" fmla="*/ 1358905 h 1925919"/>
              <a:gd name="connsiteX2" fmla="*/ 970781 w 1932941"/>
              <a:gd name="connsiteY2" fmla="*/ 1358905 h 1925919"/>
              <a:gd name="connsiteX3" fmla="*/ 970779 w 1932941"/>
              <a:gd name="connsiteY3" fmla="*/ 1356819 h 1925919"/>
              <a:gd name="connsiteX4" fmla="*/ 1363842 w 1932941"/>
              <a:gd name="connsiteY4" fmla="*/ 963369 h 1925919"/>
              <a:gd name="connsiteX5" fmla="*/ 1050137 w 1932941"/>
              <a:gd name="connsiteY5" fmla="*/ 577885 h 1925919"/>
              <a:gd name="connsiteX6" fmla="*/ 978501 w 1932941"/>
              <a:gd name="connsiteY6" fmla="*/ 570562 h 1925919"/>
              <a:gd name="connsiteX7" fmla="*/ 978501 w 1932941"/>
              <a:gd name="connsiteY7" fmla="*/ 570971 h 1925919"/>
              <a:gd name="connsiteX8" fmla="*/ 0 w 1932941"/>
              <a:gd name="connsiteY8" fmla="*/ 570971 h 1925919"/>
              <a:gd name="connsiteX9" fmla="*/ 0 w 1932941"/>
              <a:gd name="connsiteY9" fmla="*/ 0 h 1925919"/>
              <a:gd name="connsiteX10" fmla="*/ 978501 w 1932941"/>
              <a:gd name="connsiteY10" fmla="*/ 0 h 1925919"/>
              <a:gd name="connsiteX11" fmla="*/ 978501 w 1932941"/>
              <a:gd name="connsiteY11" fmla="*/ 1038 h 1925919"/>
              <a:gd name="connsiteX12" fmla="*/ 1070086 w 1932941"/>
              <a:gd name="connsiteY12" fmla="*/ 5796 h 1925919"/>
              <a:gd name="connsiteX13" fmla="*/ 1932941 w 1932941"/>
              <a:gd name="connsiteY13" fmla="*/ 963465 h 1925919"/>
              <a:gd name="connsiteX14" fmla="*/ 1069761 w 1932941"/>
              <a:gd name="connsiteY14" fmla="*/ 1920844 h 1925919"/>
              <a:gd name="connsiteX15" fmla="*/ 978501 w 1932941"/>
              <a:gd name="connsiteY15" fmla="*/ 1925554 h 1925919"/>
              <a:gd name="connsiteX16" fmla="*/ 978501 w 1932941"/>
              <a:gd name="connsiteY16" fmla="*/ 1925601 h 1925919"/>
              <a:gd name="connsiteX17" fmla="*/ 977587 w 1932941"/>
              <a:gd name="connsiteY17" fmla="*/ 1925601 h 1925919"/>
              <a:gd name="connsiteX18" fmla="*/ 971435 w 1932941"/>
              <a:gd name="connsiteY18" fmla="*/ 1925919 h 1925919"/>
              <a:gd name="connsiteX19" fmla="*/ 971434 w 1932941"/>
              <a:gd name="connsiteY19" fmla="*/ 1925601 h 1925919"/>
              <a:gd name="connsiteX0-1" fmla="*/ 0 w 1932941"/>
              <a:gd name="connsiteY0-2" fmla="*/ 1925601 h 1925919"/>
              <a:gd name="connsiteX1-3" fmla="*/ 0 w 1932941"/>
              <a:gd name="connsiteY1-4" fmla="*/ 1358905 h 1925919"/>
              <a:gd name="connsiteX2-5" fmla="*/ 970781 w 1932941"/>
              <a:gd name="connsiteY2-6" fmla="*/ 1358905 h 1925919"/>
              <a:gd name="connsiteX3-7" fmla="*/ 970779 w 1932941"/>
              <a:gd name="connsiteY3-8" fmla="*/ 1356819 h 1925919"/>
              <a:gd name="connsiteX4-9" fmla="*/ 1363842 w 1932941"/>
              <a:gd name="connsiteY4-10" fmla="*/ 963369 h 1925919"/>
              <a:gd name="connsiteX5-11" fmla="*/ 1050137 w 1932941"/>
              <a:gd name="connsiteY5-12" fmla="*/ 577885 h 1925919"/>
              <a:gd name="connsiteX6-13" fmla="*/ 978501 w 1932941"/>
              <a:gd name="connsiteY6-14" fmla="*/ 570562 h 1925919"/>
              <a:gd name="connsiteX7-15" fmla="*/ 0 w 1932941"/>
              <a:gd name="connsiteY7-16" fmla="*/ 570971 h 1925919"/>
              <a:gd name="connsiteX8-17" fmla="*/ 0 w 1932941"/>
              <a:gd name="connsiteY8-18" fmla="*/ 0 h 1925919"/>
              <a:gd name="connsiteX9-19" fmla="*/ 978501 w 1932941"/>
              <a:gd name="connsiteY9-20" fmla="*/ 0 h 1925919"/>
              <a:gd name="connsiteX10-21" fmla="*/ 978501 w 1932941"/>
              <a:gd name="connsiteY10-22" fmla="*/ 1038 h 1925919"/>
              <a:gd name="connsiteX11-23" fmla="*/ 1070086 w 1932941"/>
              <a:gd name="connsiteY11-24" fmla="*/ 5796 h 1925919"/>
              <a:gd name="connsiteX12-25" fmla="*/ 1932941 w 1932941"/>
              <a:gd name="connsiteY12-26" fmla="*/ 963465 h 1925919"/>
              <a:gd name="connsiteX13-27" fmla="*/ 1069761 w 1932941"/>
              <a:gd name="connsiteY13-28" fmla="*/ 1920844 h 1925919"/>
              <a:gd name="connsiteX14-29" fmla="*/ 978501 w 1932941"/>
              <a:gd name="connsiteY14-30" fmla="*/ 1925554 h 1925919"/>
              <a:gd name="connsiteX15-31" fmla="*/ 978501 w 1932941"/>
              <a:gd name="connsiteY15-32" fmla="*/ 1925601 h 1925919"/>
              <a:gd name="connsiteX16-33" fmla="*/ 977587 w 1932941"/>
              <a:gd name="connsiteY16-34" fmla="*/ 1925601 h 1925919"/>
              <a:gd name="connsiteX17-35" fmla="*/ 971435 w 1932941"/>
              <a:gd name="connsiteY17-36" fmla="*/ 1925919 h 1925919"/>
              <a:gd name="connsiteX18-37" fmla="*/ 971434 w 1932941"/>
              <a:gd name="connsiteY18-38" fmla="*/ 1925601 h 1925919"/>
              <a:gd name="connsiteX19-39" fmla="*/ 0 w 1932941"/>
              <a:gd name="connsiteY19-40" fmla="*/ 1925601 h 1925919"/>
              <a:gd name="connsiteX0-41" fmla="*/ 0 w 1932941"/>
              <a:gd name="connsiteY0-42" fmla="*/ 1925601 h 1925919"/>
              <a:gd name="connsiteX1-43" fmla="*/ 0 w 1932941"/>
              <a:gd name="connsiteY1-44" fmla="*/ 1358905 h 1925919"/>
              <a:gd name="connsiteX2-45" fmla="*/ 970781 w 1932941"/>
              <a:gd name="connsiteY2-46" fmla="*/ 1358905 h 1925919"/>
              <a:gd name="connsiteX3-47" fmla="*/ 970779 w 1932941"/>
              <a:gd name="connsiteY3-48" fmla="*/ 1356819 h 1925919"/>
              <a:gd name="connsiteX4-49" fmla="*/ 1363842 w 1932941"/>
              <a:gd name="connsiteY4-50" fmla="*/ 963369 h 1925919"/>
              <a:gd name="connsiteX5-51" fmla="*/ 1050137 w 1932941"/>
              <a:gd name="connsiteY5-52" fmla="*/ 577885 h 1925919"/>
              <a:gd name="connsiteX6-53" fmla="*/ 0 w 1932941"/>
              <a:gd name="connsiteY6-54" fmla="*/ 570971 h 1925919"/>
              <a:gd name="connsiteX7-55" fmla="*/ 0 w 1932941"/>
              <a:gd name="connsiteY7-56" fmla="*/ 0 h 1925919"/>
              <a:gd name="connsiteX8-57" fmla="*/ 978501 w 1932941"/>
              <a:gd name="connsiteY8-58" fmla="*/ 0 h 1925919"/>
              <a:gd name="connsiteX9-59" fmla="*/ 978501 w 1932941"/>
              <a:gd name="connsiteY9-60" fmla="*/ 1038 h 1925919"/>
              <a:gd name="connsiteX10-61" fmla="*/ 1070086 w 1932941"/>
              <a:gd name="connsiteY10-62" fmla="*/ 5796 h 1925919"/>
              <a:gd name="connsiteX11-63" fmla="*/ 1932941 w 1932941"/>
              <a:gd name="connsiteY11-64" fmla="*/ 963465 h 1925919"/>
              <a:gd name="connsiteX12-65" fmla="*/ 1069761 w 1932941"/>
              <a:gd name="connsiteY12-66" fmla="*/ 1920844 h 1925919"/>
              <a:gd name="connsiteX13-67" fmla="*/ 978501 w 1932941"/>
              <a:gd name="connsiteY13-68" fmla="*/ 1925554 h 1925919"/>
              <a:gd name="connsiteX14-69" fmla="*/ 978501 w 1932941"/>
              <a:gd name="connsiteY14-70" fmla="*/ 1925601 h 1925919"/>
              <a:gd name="connsiteX15-71" fmla="*/ 977587 w 1932941"/>
              <a:gd name="connsiteY15-72" fmla="*/ 1925601 h 1925919"/>
              <a:gd name="connsiteX16-73" fmla="*/ 971435 w 1932941"/>
              <a:gd name="connsiteY16-74" fmla="*/ 1925919 h 1925919"/>
              <a:gd name="connsiteX17-75" fmla="*/ 971434 w 1932941"/>
              <a:gd name="connsiteY17-76" fmla="*/ 1925601 h 1925919"/>
              <a:gd name="connsiteX18-77" fmla="*/ 0 w 1932941"/>
              <a:gd name="connsiteY18-78" fmla="*/ 1925601 h 1925919"/>
            </a:gdLst>
            <a:ahLst/>
            <a:cxnLst>
              <a:cxn ang="0">
                <a:pos x="connsiteX0-41" y="connsiteY0-42"/>
              </a:cxn>
              <a:cxn ang="0">
                <a:pos x="connsiteX1-43" y="connsiteY1-44"/>
              </a:cxn>
              <a:cxn ang="0">
                <a:pos x="connsiteX2-45" y="connsiteY2-46"/>
              </a:cxn>
              <a:cxn ang="0">
                <a:pos x="connsiteX3-47" y="connsiteY3-48"/>
              </a:cxn>
              <a:cxn ang="0">
                <a:pos x="connsiteX4-49" y="connsiteY4-50"/>
              </a:cxn>
              <a:cxn ang="0">
                <a:pos x="connsiteX5-51" y="connsiteY5-52"/>
              </a:cxn>
              <a:cxn ang="0">
                <a:pos x="connsiteX6-53" y="connsiteY6-54"/>
              </a:cxn>
              <a:cxn ang="0">
                <a:pos x="connsiteX7-55" y="connsiteY7-56"/>
              </a:cxn>
              <a:cxn ang="0">
                <a:pos x="connsiteX8-57" y="connsiteY8-58"/>
              </a:cxn>
              <a:cxn ang="0">
                <a:pos x="connsiteX9-59" y="connsiteY9-60"/>
              </a:cxn>
              <a:cxn ang="0">
                <a:pos x="connsiteX10-61" y="connsiteY10-62"/>
              </a:cxn>
              <a:cxn ang="0">
                <a:pos x="connsiteX11-63" y="connsiteY11-64"/>
              </a:cxn>
              <a:cxn ang="0">
                <a:pos x="connsiteX12-65" y="connsiteY12-66"/>
              </a:cxn>
              <a:cxn ang="0">
                <a:pos x="connsiteX13-67" y="connsiteY13-68"/>
              </a:cxn>
              <a:cxn ang="0">
                <a:pos x="connsiteX14-69" y="connsiteY14-70"/>
              </a:cxn>
              <a:cxn ang="0">
                <a:pos x="connsiteX15-71" y="connsiteY15-72"/>
              </a:cxn>
              <a:cxn ang="0">
                <a:pos x="connsiteX16-73" y="connsiteY16-74"/>
              </a:cxn>
              <a:cxn ang="0">
                <a:pos x="connsiteX17-75" y="connsiteY17-76"/>
              </a:cxn>
              <a:cxn ang="0">
                <a:pos x="connsiteX18-77" y="connsiteY18-78"/>
              </a:cxn>
            </a:cxnLst>
            <a:rect l="l" t="t" r="r" b="b"/>
            <a:pathLst>
              <a:path w="1932941" h="1925919">
                <a:moveTo>
                  <a:pt x="0" y="1925601"/>
                </a:moveTo>
                <a:lnTo>
                  <a:pt x="0" y="1358905"/>
                </a:lnTo>
                <a:lnTo>
                  <a:pt x="970781" y="1358905"/>
                </a:lnTo>
                <a:cubicBezTo>
                  <a:pt x="970780" y="1358210"/>
                  <a:pt x="970780" y="1357514"/>
                  <a:pt x="970779" y="1356819"/>
                </a:cubicBezTo>
                <a:cubicBezTo>
                  <a:pt x="1187909" y="1356569"/>
                  <a:pt x="1363805" y="1180500"/>
                  <a:pt x="1363842" y="963369"/>
                </a:cubicBezTo>
                <a:cubicBezTo>
                  <a:pt x="1363874" y="773380"/>
                  <a:pt x="1229252" y="614783"/>
                  <a:pt x="1050137" y="577885"/>
                </a:cubicBezTo>
                <a:lnTo>
                  <a:pt x="0" y="570971"/>
                </a:lnTo>
                <a:lnTo>
                  <a:pt x="0" y="0"/>
                </a:lnTo>
                <a:lnTo>
                  <a:pt x="978501" y="0"/>
                </a:lnTo>
                <a:lnTo>
                  <a:pt x="978501" y="1038"/>
                </a:lnTo>
                <a:lnTo>
                  <a:pt x="1070086" y="5796"/>
                </a:lnTo>
                <a:cubicBezTo>
                  <a:pt x="1554987" y="55727"/>
                  <a:pt x="1933026" y="465520"/>
                  <a:pt x="1932941" y="963465"/>
                </a:cubicBezTo>
                <a:cubicBezTo>
                  <a:pt x="1932856" y="1461410"/>
                  <a:pt x="1554680" y="1871076"/>
                  <a:pt x="1069761" y="1920844"/>
                </a:cubicBezTo>
                <a:lnTo>
                  <a:pt x="978501" y="1925554"/>
                </a:lnTo>
                <a:lnTo>
                  <a:pt x="978501" y="1925601"/>
                </a:lnTo>
                <a:lnTo>
                  <a:pt x="977587" y="1925601"/>
                </a:lnTo>
                <a:lnTo>
                  <a:pt x="971435" y="1925919"/>
                </a:lnTo>
                <a:cubicBezTo>
                  <a:pt x="971435" y="1925813"/>
                  <a:pt x="971434" y="1925707"/>
                  <a:pt x="971434" y="1925601"/>
                </a:cubicBezTo>
                <a:lnTo>
                  <a:pt x="0" y="19256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78" name="TextBox 2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413638" y="4563055"/>
            <a:ext cx="584271" cy="492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01</a:t>
            </a:r>
            <a:endParaRPr lang="zh-CN" altLang="en-US" sz="6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8" name="任意多边形 47"/>
          <p:cNvSpPr/>
          <p:nvPr>
            <p:custDataLst>
              <p:tags r:id="rId4"/>
            </p:custDataLst>
          </p:nvPr>
        </p:nvSpPr>
        <p:spPr>
          <a:xfrm rot="16200000">
            <a:off x="3977586" y="2380084"/>
            <a:ext cx="1368379" cy="1364992"/>
          </a:xfrm>
          <a:custGeom>
            <a:avLst/>
            <a:gdLst>
              <a:gd name="connsiteX0" fmla="*/ 1932940 w 1932940"/>
              <a:gd name="connsiteY0" fmla="*/ 963466 h 1925919"/>
              <a:gd name="connsiteX1" fmla="*/ 1069761 w 1932940"/>
              <a:gd name="connsiteY1" fmla="*/ 1920845 h 1925919"/>
              <a:gd name="connsiteX2" fmla="*/ 978501 w 1932940"/>
              <a:gd name="connsiteY2" fmla="*/ 1925555 h 1925919"/>
              <a:gd name="connsiteX3" fmla="*/ 978501 w 1932940"/>
              <a:gd name="connsiteY3" fmla="*/ 1925602 h 1925919"/>
              <a:gd name="connsiteX4" fmla="*/ 977577 w 1932940"/>
              <a:gd name="connsiteY4" fmla="*/ 1925602 h 1925919"/>
              <a:gd name="connsiteX5" fmla="*/ 971434 w 1932940"/>
              <a:gd name="connsiteY5" fmla="*/ 1925919 h 1925919"/>
              <a:gd name="connsiteX6" fmla="*/ 971434 w 1932940"/>
              <a:gd name="connsiteY6" fmla="*/ 1925602 h 1925919"/>
              <a:gd name="connsiteX7" fmla="*/ 0 w 1932940"/>
              <a:gd name="connsiteY7" fmla="*/ 1925602 h 1925919"/>
              <a:gd name="connsiteX8" fmla="*/ 0 w 1932940"/>
              <a:gd name="connsiteY8" fmla="*/ 1358906 h 1925919"/>
              <a:gd name="connsiteX9" fmla="*/ 970781 w 1932940"/>
              <a:gd name="connsiteY9" fmla="*/ 1358906 h 1925919"/>
              <a:gd name="connsiteX10" fmla="*/ 970778 w 1932940"/>
              <a:gd name="connsiteY10" fmla="*/ 1356820 h 1925919"/>
              <a:gd name="connsiteX11" fmla="*/ 1363841 w 1932940"/>
              <a:gd name="connsiteY11" fmla="*/ 963370 h 1925919"/>
              <a:gd name="connsiteX12" fmla="*/ 1050136 w 1932940"/>
              <a:gd name="connsiteY12" fmla="*/ 577886 h 1925919"/>
              <a:gd name="connsiteX13" fmla="*/ 978501 w 1932940"/>
              <a:gd name="connsiteY13" fmla="*/ 570562 h 1925919"/>
              <a:gd name="connsiteX14" fmla="*/ 978501 w 1932940"/>
              <a:gd name="connsiteY14" fmla="*/ 570971 h 1925919"/>
              <a:gd name="connsiteX15" fmla="*/ 0 w 1932940"/>
              <a:gd name="connsiteY15" fmla="*/ 570971 h 1925919"/>
              <a:gd name="connsiteX16" fmla="*/ 0 w 1932940"/>
              <a:gd name="connsiteY16" fmla="*/ 0 h 1925919"/>
              <a:gd name="connsiteX17" fmla="*/ 978501 w 1932940"/>
              <a:gd name="connsiteY17" fmla="*/ 0 h 1925919"/>
              <a:gd name="connsiteX18" fmla="*/ 978501 w 1932940"/>
              <a:gd name="connsiteY18" fmla="*/ 1039 h 1925919"/>
              <a:gd name="connsiteX19" fmla="*/ 1070085 w 1932940"/>
              <a:gd name="connsiteY19" fmla="*/ 5796 h 1925919"/>
              <a:gd name="connsiteX20" fmla="*/ 1932940 w 1932940"/>
              <a:gd name="connsiteY20" fmla="*/ 963466 h 1925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932940" h="1925919">
                <a:moveTo>
                  <a:pt x="1932940" y="963466"/>
                </a:moveTo>
                <a:cubicBezTo>
                  <a:pt x="1932856" y="1461412"/>
                  <a:pt x="1554679" y="1871077"/>
                  <a:pt x="1069761" y="1920845"/>
                </a:cubicBezTo>
                <a:lnTo>
                  <a:pt x="978501" y="1925555"/>
                </a:lnTo>
                <a:lnTo>
                  <a:pt x="978501" y="1925602"/>
                </a:lnTo>
                <a:lnTo>
                  <a:pt x="977577" y="1925602"/>
                </a:lnTo>
                <a:lnTo>
                  <a:pt x="971434" y="1925919"/>
                </a:lnTo>
                <a:lnTo>
                  <a:pt x="971434" y="1925602"/>
                </a:lnTo>
                <a:lnTo>
                  <a:pt x="0" y="1925602"/>
                </a:lnTo>
                <a:lnTo>
                  <a:pt x="0" y="1358906"/>
                </a:lnTo>
                <a:lnTo>
                  <a:pt x="970781" y="1358906"/>
                </a:lnTo>
                <a:lnTo>
                  <a:pt x="970778" y="1356820"/>
                </a:lnTo>
                <a:cubicBezTo>
                  <a:pt x="1187909" y="1356569"/>
                  <a:pt x="1363804" y="1180500"/>
                  <a:pt x="1363841" y="963370"/>
                </a:cubicBezTo>
                <a:cubicBezTo>
                  <a:pt x="1363873" y="773381"/>
                  <a:pt x="1229252" y="614784"/>
                  <a:pt x="1050136" y="577886"/>
                </a:cubicBezTo>
                <a:lnTo>
                  <a:pt x="978501" y="570562"/>
                </a:lnTo>
                <a:lnTo>
                  <a:pt x="978501" y="570971"/>
                </a:lnTo>
                <a:lnTo>
                  <a:pt x="0" y="570971"/>
                </a:lnTo>
                <a:lnTo>
                  <a:pt x="0" y="0"/>
                </a:lnTo>
                <a:lnTo>
                  <a:pt x="978501" y="0"/>
                </a:lnTo>
                <a:lnTo>
                  <a:pt x="978501" y="1039"/>
                </a:lnTo>
                <a:lnTo>
                  <a:pt x="1070085" y="5796"/>
                </a:lnTo>
                <a:cubicBezTo>
                  <a:pt x="1554986" y="55728"/>
                  <a:pt x="1933025" y="465521"/>
                  <a:pt x="1932940" y="9634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lang="zh-CN" altLang="en-US" sz="1100">
              <a:solidFill>
                <a:schemeClr val="tx1"/>
              </a:solidFill>
            </a:endParaRPr>
          </a:p>
        </p:txBody>
      </p:sp>
      <p:sp>
        <p:nvSpPr>
          <p:cNvPr id="3079" name="TextBox 2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373876" y="2805162"/>
            <a:ext cx="584270" cy="492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02</a:t>
            </a:r>
            <a:endParaRPr lang="zh-CN" altLang="en-US" sz="600" b="1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9" name="任意多边形 48"/>
          <p:cNvSpPr/>
          <p:nvPr>
            <p:custDataLst>
              <p:tags r:id="rId6"/>
            </p:custDataLst>
          </p:nvPr>
        </p:nvSpPr>
        <p:spPr>
          <a:xfrm rot="16200000">
            <a:off x="5898906" y="2380931"/>
            <a:ext cx="1368379" cy="1363298"/>
          </a:xfrm>
          <a:custGeom>
            <a:avLst/>
            <a:gdLst>
              <a:gd name="connsiteX0" fmla="*/ 1932940 w 1932940"/>
              <a:gd name="connsiteY0" fmla="*/ 963466 h 1925919"/>
              <a:gd name="connsiteX1" fmla="*/ 1069761 w 1932940"/>
              <a:gd name="connsiteY1" fmla="*/ 1920845 h 1925919"/>
              <a:gd name="connsiteX2" fmla="*/ 978501 w 1932940"/>
              <a:gd name="connsiteY2" fmla="*/ 1925555 h 1925919"/>
              <a:gd name="connsiteX3" fmla="*/ 978501 w 1932940"/>
              <a:gd name="connsiteY3" fmla="*/ 1925602 h 1925919"/>
              <a:gd name="connsiteX4" fmla="*/ 977577 w 1932940"/>
              <a:gd name="connsiteY4" fmla="*/ 1925602 h 1925919"/>
              <a:gd name="connsiteX5" fmla="*/ 971434 w 1932940"/>
              <a:gd name="connsiteY5" fmla="*/ 1925919 h 1925919"/>
              <a:gd name="connsiteX6" fmla="*/ 971434 w 1932940"/>
              <a:gd name="connsiteY6" fmla="*/ 1925602 h 1925919"/>
              <a:gd name="connsiteX7" fmla="*/ 0 w 1932940"/>
              <a:gd name="connsiteY7" fmla="*/ 1925602 h 1925919"/>
              <a:gd name="connsiteX8" fmla="*/ 0 w 1932940"/>
              <a:gd name="connsiteY8" fmla="*/ 1358906 h 1925919"/>
              <a:gd name="connsiteX9" fmla="*/ 970781 w 1932940"/>
              <a:gd name="connsiteY9" fmla="*/ 1358906 h 1925919"/>
              <a:gd name="connsiteX10" fmla="*/ 970778 w 1932940"/>
              <a:gd name="connsiteY10" fmla="*/ 1356820 h 1925919"/>
              <a:gd name="connsiteX11" fmla="*/ 1363841 w 1932940"/>
              <a:gd name="connsiteY11" fmla="*/ 963370 h 1925919"/>
              <a:gd name="connsiteX12" fmla="*/ 1050136 w 1932940"/>
              <a:gd name="connsiteY12" fmla="*/ 577886 h 1925919"/>
              <a:gd name="connsiteX13" fmla="*/ 978501 w 1932940"/>
              <a:gd name="connsiteY13" fmla="*/ 570563 h 1925919"/>
              <a:gd name="connsiteX14" fmla="*/ 978501 w 1932940"/>
              <a:gd name="connsiteY14" fmla="*/ 570971 h 1925919"/>
              <a:gd name="connsiteX15" fmla="*/ 0 w 1932940"/>
              <a:gd name="connsiteY15" fmla="*/ 570971 h 1925919"/>
              <a:gd name="connsiteX16" fmla="*/ 0 w 1932940"/>
              <a:gd name="connsiteY16" fmla="*/ 0 h 1925919"/>
              <a:gd name="connsiteX17" fmla="*/ 978501 w 1932940"/>
              <a:gd name="connsiteY17" fmla="*/ 0 h 1925919"/>
              <a:gd name="connsiteX18" fmla="*/ 978501 w 1932940"/>
              <a:gd name="connsiteY18" fmla="*/ 1039 h 1925919"/>
              <a:gd name="connsiteX19" fmla="*/ 1070085 w 1932940"/>
              <a:gd name="connsiteY19" fmla="*/ 5796 h 1925919"/>
              <a:gd name="connsiteX20" fmla="*/ 1932940 w 1932940"/>
              <a:gd name="connsiteY20" fmla="*/ 963466 h 1925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932940" h="1925919">
                <a:moveTo>
                  <a:pt x="1932940" y="963466"/>
                </a:moveTo>
                <a:cubicBezTo>
                  <a:pt x="1932856" y="1461412"/>
                  <a:pt x="1554679" y="1871077"/>
                  <a:pt x="1069761" y="1920845"/>
                </a:cubicBezTo>
                <a:lnTo>
                  <a:pt x="978501" y="1925555"/>
                </a:lnTo>
                <a:lnTo>
                  <a:pt x="978501" y="1925602"/>
                </a:lnTo>
                <a:lnTo>
                  <a:pt x="977577" y="1925602"/>
                </a:lnTo>
                <a:lnTo>
                  <a:pt x="971434" y="1925919"/>
                </a:lnTo>
                <a:lnTo>
                  <a:pt x="971434" y="1925602"/>
                </a:lnTo>
                <a:lnTo>
                  <a:pt x="0" y="1925602"/>
                </a:lnTo>
                <a:lnTo>
                  <a:pt x="0" y="1358906"/>
                </a:lnTo>
                <a:lnTo>
                  <a:pt x="970781" y="1358906"/>
                </a:lnTo>
                <a:lnTo>
                  <a:pt x="970778" y="1356820"/>
                </a:lnTo>
                <a:cubicBezTo>
                  <a:pt x="1187909" y="1356570"/>
                  <a:pt x="1363804" y="1180500"/>
                  <a:pt x="1363841" y="963370"/>
                </a:cubicBezTo>
                <a:cubicBezTo>
                  <a:pt x="1363873" y="773381"/>
                  <a:pt x="1229252" y="614784"/>
                  <a:pt x="1050136" y="577886"/>
                </a:cubicBezTo>
                <a:lnTo>
                  <a:pt x="978501" y="570563"/>
                </a:lnTo>
                <a:lnTo>
                  <a:pt x="978501" y="570971"/>
                </a:lnTo>
                <a:lnTo>
                  <a:pt x="0" y="570971"/>
                </a:lnTo>
                <a:lnTo>
                  <a:pt x="0" y="0"/>
                </a:lnTo>
                <a:lnTo>
                  <a:pt x="978501" y="0"/>
                </a:lnTo>
                <a:lnTo>
                  <a:pt x="978501" y="1039"/>
                </a:lnTo>
                <a:lnTo>
                  <a:pt x="1070085" y="5796"/>
                </a:lnTo>
                <a:cubicBezTo>
                  <a:pt x="1554986" y="55728"/>
                  <a:pt x="1933025" y="465521"/>
                  <a:pt x="1932940" y="9634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lang="zh-CN" altLang="en-US" sz="1100">
              <a:solidFill>
                <a:schemeClr val="tx1"/>
              </a:solidFill>
            </a:endParaRPr>
          </a:p>
        </p:txBody>
      </p:sp>
      <p:sp>
        <p:nvSpPr>
          <p:cNvPr id="3080" name="TextBox 2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296040" y="2805162"/>
            <a:ext cx="584271" cy="492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04</a:t>
            </a:r>
            <a:endParaRPr lang="zh-CN" altLang="en-US" sz="6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0" name="任意多边形 49"/>
          <p:cNvSpPr/>
          <p:nvPr>
            <p:custDataLst>
              <p:tags r:id="rId8"/>
            </p:custDataLst>
          </p:nvPr>
        </p:nvSpPr>
        <p:spPr>
          <a:xfrm rot="5400000">
            <a:off x="4996250" y="4054146"/>
            <a:ext cx="1368379" cy="1363299"/>
          </a:xfrm>
          <a:custGeom>
            <a:avLst/>
            <a:gdLst>
              <a:gd name="connsiteX0" fmla="*/ 0 w 1932941"/>
              <a:gd name="connsiteY0" fmla="*/ 1925600 h 1925919"/>
              <a:gd name="connsiteX1" fmla="*/ 0 w 1932941"/>
              <a:gd name="connsiteY1" fmla="*/ 1358904 h 1925919"/>
              <a:gd name="connsiteX2" fmla="*/ 970781 w 1932941"/>
              <a:gd name="connsiteY2" fmla="*/ 1358904 h 1925919"/>
              <a:gd name="connsiteX3" fmla="*/ 970779 w 1932941"/>
              <a:gd name="connsiteY3" fmla="*/ 1356819 h 1925919"/>
              <a:gd name="connsiteX4" fmla="*/ 1363842 w 1932941"/>
              <a:gd name="connsiteY4" fmla="*/ 963369 h 1925919"/>
              <a:gd name="connsiteX5" fmla="*/ 1050137 w 1932941"/>
              <a:gd name="connsiteY5" fmla="*/ 577885 h 1925919"/>
              <a:gd name="connsiteX6" fmla="*/ 978501 w 1932941"/>
              <a:gd name="connsiteY6" fmla="*/ 570562 h 1925919"/>
              <a:gd name="connsiteX7" fmla="*/ 978501 w 1932941"/>
              <a:gd name="connsiteY7" fmla="*/ 570971 h 1925919"/>
              <a:gd name="connsiteX8" fmla="*/ 0 w 1932941"/>
              <a:gd name="connsiteY8" fmla="*/ 570971 h 1925919"/>
              <a:gd name="connsiteX9" fmla="*/ 0 w 1932941"/>
              <a:gd name="connsiteY9" fmla="*/ 0 h 1925919"/>
              <a:gd name="connsiteX10" fmla="*/ 978501 w 1932941"/>
              <a:gd name="connsiteY10" fmla="*/ 0 h 1925919"/>
              <a:gd name="connsiteX11" fmla="*/ 978501 w 1932941"/>
              <a:gd name="connsiteY11" fmla="*/ 1038 h 1925919"/>
              <a:gd name="connsiteX12" fmla="*/ 1070086 w 1932941"/>
              <a:gd name="connsiteY12" fmla="*/ 5796 h 1925919"/>
              <a:gd name="connsiteX13" fmla="*/ 1932941 w 1932941"/>
              <a:gd name="connsiteY13" fmla="*/ 963465 h 1925919"/>
              <a:gd name="connsiteX14" fmla="*/ 1069761 w 1932941"/>
              <a:gd name="connsiteY14" fmla="*/ 1920844 h 1925919"/>
              <a:gd name="connsiteX15" fmla="*/ 978501 w 1932941"/>
              <a:gd name="connsiteY15" fmla="*/ 1925554 h 1925919"/>
              <a:gd name="connsiteX16" fmla="*/ 978501 w 1932941"/>
              <a:gd name="connsiteY16" fmla="*/ 1925600 h 1925919"/>
              <a:gd name="connsiteX17" fmla="*/ 977606 w 1932941"/>
              <a:gd name="connsiteY17" fmla="*/ 1925600 h 1925919"/>
              <a:gd name="connsiteX18" fmla="*/ 971435 w 1932941"/>
              <a:gd name="connsiteY18" fmla="*/ 1925919 h 1925919"/>
              <a:gd name="connsiteX19" fmla="*/ 971434 w 1932941"/>
              <a:gd name="connsiteY19" fmla="*/ 1925600 h 1925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32941" h="1925919">
                <a:moveTo>
                  <a:pt x="0" y="1925600"/>
                </a:moveTo>
                <a:lnTo>
                  <a:pt x="0" y="1358904"/>
                </a:lnTo>
                <a:lnTo>
                  <a:pt x="970781" y="1358904"/>
                </a:lnTo>
                <a:lnTo>
                  <a:pt x="970779" y="1356819"/>
                </a:lnTo>
                <a:cubicBezTo>
                  <a:pt x="1187909" y="1356569"/>
                  <a:pt x="1363805" y="1180499"/>
                  <a:pt x="1363842" y="963369"/>
                </a:cubicBezTo>
                <a:cubicBezTo>
                  <a:pt x="1363874" y="773381"/>
                  <a:pt x="1229252" y="614783"/>
                  <a:pt x="1050137" y="577885"/>
                </a:cubicBezTo>
                <a:lnTo>
                  <a:pt x="978501" y="570562"/>
                </a:lnTo>
                <a:lnTo>
                  <a:pt x="978501" y="570971"/>
                </a:lnTo>
                <a:lnTo>
                  <a:pt x="0" y="570971"/>
                </a:lnTo>
                <a:lnTo>
                  <a:pt x="0" y="0"/>
                </a:lnTo>
                <a:lnTo>
                  <a:pt x="978501" y="0"/>
                </a:lnTo>
                <a:lnTo>
                  <a:pt x="978501" y="1038"/>
                </a:lnTo>
                <a:lnTo>
                  <a:pt x="1070086" y="5796"/>
                </a:lnTo>
                <a:cubicBezTo>
                  <a:pt x="1554987" y="55727"/>
                  <a:pt x="1933026" y="465521"/>
                  <a:pt x="1932941" y="963465"/>
                </a:cubicBezTo>
                <a:cubicBezTo>
                  <a:pt x="1932856" y="1461411"/>
                  <a:pt x="1554680" y="1871076"/>
                  <a:pt x="1069761" y="1920844"/>
                </a:cubicBezTo>
                <a:lnTo>
                  <a:pt x="978501" y="1925554"/>
                </a:lnTo>
                <a:lnTo>
                  <a:pt x="978501" y="1925600"/>
                </a:lnTo>
                <a:lnTo>
                  <a:pt x="977606" y="1925600"/>
                </a:lnTo>
                <a:lnTo>
                  <a:pt x="971435" y="1925919"/>
                </a:lnTo>
                <a:lnTo>
                  <a:pt x="971434" y="1925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81" name="TextBox 3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393386" y="4563055"/>
            <a:ext cx="584270" cy="492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03</a:t>
            </a:r>
            <a:endParaRPr lang="zh-CN" altLang="en-US" sz="6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1" name="任意多边形 20"/>
          <p:cNvSpPr/>
          <p:nvPr>
            <p:custDataLst>
              <p:tags r:id="rId10"/>
            </p:custDataLst>
          </p:nvPr>
        </p:nvSpPr>
        <p:spPr>
          <a:xfrm rot="5400000">
            <a:off x="6877772" y="4054146"/>
            <a:ext cx="1368379" cy="1363299"/>
          </a:xfrm>
          <a:custGeom>
            <a:avLst/>
            <a:gdLst>
              <a:gd name="connsiteX0" fmla="*/ 0 w 1932941"/>
              <a:gd name="connsiteY0" fmla="*/ 1925600 h 1925919"/>
              <a:gd name="connsiteX1" fmla="*/ 0 w 1932941"/>
              <a:gd name="connsiteY1" fmla="*/ 1358904 h 1925919"/>
              <a:gd name="connsiteX2" fmla="*/ 970781 w 1932941"/>
              <a:gd name="connsiteY2" fmla="*/ 1358904 h 1925919"/>
              <a:gd name="connsiteX3" fmla="*/ 970779 w 1932941"/>
              <a:gd name="connsiteY3" fmla="*/ 1356819 h 1925919"/>
              <a:gd name="connsiteX4" fmla="*/ 1363842 w 1932941"/>
              <a:gd name="connsiteY4" fmla="*/ 963369 h 1925919"/>
              <a:gd name="connsiteX5" fmla="*/ 1050137 w 1932941"/>
              <a:gd name="connsiteY5" fmla="*/ 577885 h 1925919"/>
              <a:gd name="connsiteX6" fmla="*/ 978501 w 1932941"/>
              <a:gd name="connsiteY6" fmla="*/ 570562 h 1925919"/>
              <a:gd name="connsiteX7" fmla="*/ 978501 w 1932941"/>
              <a:gd name="connsiteY7" fmla="*/ 570971 h 1925919"/>
              <a:gd name="connsiteX8" fmla="*/ 0 w 1932941"/>
              <a:gd name="connsiteY8" fmla="*/ 570971 h 1925919"/>
              <a:gd name="connsiteX9" fmla="*/ 0 w 1932941"/>
              <a:gd name="connsiteY9" fmla="*/ 0 h 1925919"/>
              <a:gd name="connsiteX10" fmla="*/ 978501 w 1932941"/>
              <a:gd name="connsiteY10" fmla="*/ 0 h 1925919"/>
              <a:gd name="connsiteX11" fmla="*/ 978501 w 1932941"/>
              <a:gd name="connsiteY11" fmla="*/ 1038 h 1925919"/>
              <a:gd name="connsiteX12" fmla="*/ 1070086 w 1932941"/>
              <a:gd name="connsiteY12" fmla="*/ 5796 h 1925919"/>
              <a:gd name="connsiteX13" fmla="*/ 1932941 w 1932941"/>
              <a:gd name="connsiteY13" fmla="*/ 963465 h 1925919"/>
              <a:gd name="connsiteX14" fmla="*/ 1069761 w 1932941"/>
              <a:gd name="connsiteY14" fmla="*/ 1920844 h 1925919"/>
              <a:gd name="connsiteX15" fmla="*/ 978501 w 1932941"/>
              <a:gd name="connsiteY15" fmla="*/ 1925554 h 1925919"/>
              <a:gd name="connsiteX16" fmla="*/ 978501 w 1932941"/>
              <a:gd name="connsiteY16" fmla="*/ 1925600 h 1925919"/>
              <a:gd name="connsiteX17" fmla="*/ 977606 w 1932941"/>
              <a:gd name="connsiteY17" fmla="*/ 1925600 h 1925919"/>
              <a:gd name="connsiteX18" fmla="*/ 971435 w 1932941"/>
              <a:gd name="connsiteY18" fmla="*/ 1925919 h 1925919"/>
              <a:gd name="connsiteX19" fmla="*/ 971434 w 1932941"/>
              <a:gd name="connsiteY19" fmla="*/ 1925600 h 1925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32941" h="1925919">
                <a:moveTo>
                  <a:pt x="0" y="1925600"/>
                </a:moveTo>
                <a:lnTo>
                  <a:pt x="0" y="1358904"/>
                </a:lnTo>
                <a:lnTo>
                  <a:pt x="970781" y="1358904"/>
                </a:lnTo>
                <a:lnTo>
                  <a:pt x="970779" y="1356819"/>
                </a:lnTo>
                <a:cubicBezTo>
                  <a:pt x="1187909" y="1356569"/>
                  <a:pt x="1363805" y="1180499"/>
                  <a:pt x="1363842" y="963369"/>
                </a:cubicBezTo>
                <a:cubicBezTo>
                  <a:pt x="1363874" y="773381"/>
                  <a:pt x="1229252" y="614783"/>
                  <a:pt x="1050137" y="577885"/>
                </a:cubicBezTo>
                <a:lnTo>
                  <a:pt x="978501" y="570562"/>
                </a:lnTo>
                <a:lnTo>
                  <a:pt x="978501" y="570971"/>
                </a:lnTo>
                <a:lnTo>
                  <a:pt x="0" y="570971"/>
                </a:lnTo>
                <a:lnTo>
                  <a:pt x="0" y="0"/>
                </a:lnTo>
                <a:lnTo>
                  <a:pt x="978501" y="0"/>
                </a:lnTo>
                <a:lnTo>
                  <a:pt x="978501" y="1038"/>
                </a:lnTo>
                <a:lnTo>
                  <a:pt x="1070086" y="5796"/>
                </a:lnTo>
                <a:cubicBezTo>
                  <a:pt x="1554987" y="55727"/>
                  <a:pt x="1933026" y="465521"/>
                  <a:pt x="1932941" y="963465"/>
                </a:cubicBezTo>
                <a:cubicBezTo>
                  <a:pt x="1932856" y="1461411"/>
                  <a:pt x="1554680" y="1871076"/>
                  <a:pt x="1069761" y="1920844"/>
                </a:cubicBezTo>
                <a:lnTo>
                  <a:pt x="978501" y="1925554"/>
                </a:lnTo>
                <a:lnTo>
                  <a:pt x="978501" y="1925600"/>
                </a:lnTo>
                <a:lnTo>
                  <a:pt x="977606" y="1925600"/>
                </a:lnTo>
                <a:lnTo>
                  <a:pt x="971435" y="1925919"/>
                </a:lnTo>
                <a:lnTo>
                  <a:pt x="971434" y="1925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TextBox 30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274908" y="4563055"/>
            <a:ext cx="584270" cy="492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05</a:t>
            </a:r>
            <a:endParaRPr lang="zh-CN" altLang="en-US" sz="6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4" name="任意多边形 23"/>
          <p:cNvSpPr/>
          <p:nvPr>
            <p:custDataLst>
              <p:tags r:id="rId12"/>
            </p:custDataLst>
          </p:nvPr>
        </p:nvSpPr>
        <p:spPr>
          <a:xfrm rot="16200000">
            <a:off x="7804216" y="2380931"/>
            <a:ext cx="1368379" cy="1363298"/>
          </a:xfrm>
          <a:custGeom>
            <a:avLst/>
            <a:gdLst>
              <a:gd name="connsiteX0" fmla="*/ 1932940 w 1932940"/>
              <a:gd name="connsiteY0" fmla="*/ 963466 h 1925919"/>
              <a:gd name="connsiteX1" fmla="*/ 1069761 w 1932940"/>
              <a:gd name="connsiteY1" fmla="*/ 1920845 h 1925919"/>
              <a:gd name="connsiteX2" fmla="*/ 978501 w 1932940"/>
              <a:gd name="connsiteY2" fmla="*/ 1925555 h 1925919"/>
              <a:gd name="connsiteX3" fmla="*/ 978501 w 1932940"/>
              <a:gd name="connsiteY3" fmla="*/ 1925602 h 1925919"/>
              <a:gd name="connsiteX4" fmla="*/ 977577 w 1932940"/>
              <a:gd name="connsiteY4" fmla="*/ 1925602 h 1925919"/>
              <a:gd name="connsiteX5" fmla="*/ 971434 w 1932940"/>
              <a:gd name="connsiteY5" fmla="*/ 1925919 h 1925919"/>
              <a:gd name="connsiteX6" fmla="*/ 971434 w 1932940"/>
              <a:gd name="connsiteY6" fmla="*/ 1925602 h 1925919"/>
              <a:gd name="connsiteX7" fmla="*/ 0 w 1932940"/>
              <a:gd name="connsiteY7" fmla="*/ 1925602 h 1925919"/>
              <a:gd name="connsiteX8" fmla="*/ 0 w 1932940"/>
              <a:gd name="connsiteY8" fmla="*/ 1358906 h 1925919"/>
              <a:gd name="connsiteX9" fmla="*/ 970781 w 1932940"/>
              <a:gd name="connsiteY9" fmla="*/ 1358906 h 1925919"/>
              <a:gd name="connsiteX10" fmla="*/ 970778 w 1932940"/>
              <a:gd name="connsiteY10" fmla="*/ 1356820 h 1925919"/>
              <a:gd name="connsiteX11" fmla="*/ 1363841 w 1932940"/>
              <a:gd name="connsiteY11" fmla="*/ 963370 h 1925919"/>
              <a:gd name="connsiteX12" fmla="*/ 1050136 w 1932940"/>
              <a:gd name="connsiteY12" fmla="*/ 577886 h 1925919"/>
              <a:gd name="connsiteX13" fmla="*/ 978501 w 1932940"/>
              <a:gd name="connsiteY13" fmla="*/ 570563 h 1925919"/>
              <a:gd name="connsiteX14" fmla="*/ 978501 w 1932940"/>
              <a:gd name="connsiteY14" fmla="*/ 570971 h 1925919"/>
              <a:gd name="connsiteX15" fmla="*/ 0 w 1932940"/>
              <a:gd name="connsiteY15" fmla="*/ 570971 h 1925919"/>
              <a:gd name="connsiteX16" fmla="*/ 0 w 1932940"/>
              <a:gd name="connsiteY16" fmla="*/ 0 h 1925919"/>
              <a:gd name="connsiteX17" fmla="*/ 978501 w 1932940"/>
              <a:gd name="connsiteY17" fmla="*/ 0 h 1925919"/>
              <a:gd name="connsiteX18" fmla="*/ 978501 w 1932940"/>
              <a:gd name="connsiteY18" fmla="*/ 1039 h 1925919"/>
              <a:gd name="connsiteX19" fmla="*/ 1070085 w 1932940"/>
              <a:gd name="connsiteY19" fmla="*/ 5796 h 1925919"/>
              <a:gd name="connsiteX20" fmla="*/ 1932940 w 1932940"/>
              <a:gd name="connsiteY20" fmla="*/ 963466 h 1925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932940" h="1925919">
                <a:moveTo>
                  <a:pt x="1932940" y="963466"/>
                </a:moveTo>
                <a:cubicBezTo>
                  <a:pt x="1932856" y="1461412"/>
                  <a:pt x="1554679" y="1871077"/>
                  <a:pt x="1069761" y="1920845"/>
                </a:cubicBezTo>
                <a:lnTo>
                  <a:pt x="978501" y="1925555"/>
                </a:lnTo>
                <a:lnTo>
                  <a:pt x="978501" y="1925602"/>
                </a:lnTo>
                <a:lnTo>
                  <a:pt x="977577" y="1925602"/>
                </a:lnTo>
                <a:lnTo>
                  <a:pt x="971434" y="1925919"/>
                </a:lnTo>
                <a:lnTo>
                  <a:pt x="971434" y="1925602"/>
                </a:lnTo>
                <a:lnTo>
                  <a:pt x="0" y="1925602"/>
                </a:lnTo>
                <a:lnTo>
                  <a:pt x="0" y="1358906"/>
                </a:lnTo>
                <a:lnTo>
                  <a:pt x="970781" y="1358906"/>
                </a:lnTo>
                <a:lnTo>
                  <a:pt x="970778" y="1356820"/>
                </a:lnTo>
                <a:cubicBezTo>
                  <a:pt x="1187909" y="1356570"/>
                  <a:pt x="1363804" y="1180500"/>
                  <a:pt x="1363841" y="963370"/>
                </a:cubicBezTo>
                <a:cubicBezTo>
                  <a:pt x="1363873" y="773381"/>
                  <a:pt x="1229252" y="614784"/>
                  <a:pt x="1050136" y="577886"/>
                </a:cubicBezTo>
                <a:lnTo>
                  <a:pt x="978501" y="570563"/>
                </a:lnTo>
                <a:lnTo>
                  <a:pt x="978501" y="570971"/>
                </a:lnTo>
                <a:lnTo>
                  <a:pt x="0" y="570971"/>
                </a:lnTo>
                <a:lnTo>
                  <a:pt x="0" y="0"/>
                </a:lnTo>
                <a:lnTo>
                  <a:pt x="978501" y="0"/>
                </a:lnTo>
                <a:lnTo>
                  <a:pt x="978501" y="1039"/>
                </a:lnTo>
                <a:lnTo>
                  <a:pt x="1070085" y="5796"/>
                </a:lnTo>
                <a:cubicBezTo>
                  <a:pt x="1554986" y="55728"/>
                  <a:pt x="1933025" y="465521"/>
                  <a:pt x="1932940" y="9634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lang="zh-CN" altLang="en-US" sz="1100">
              <a:solidFill>
                <a:schemeClr val="tx1"/>
              </a:solidFill>
            </a:endParaRPr>
          </a:p>
        </p:txBody>
      </p:sp>
      <p:sp>
        <p:nvSpPr>
          <p:cNvPr id="25" name="TextBox 28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201351" y="2805321"/>
            <a:ext cx="583479" cy="49250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06</a:t>
            </a:r>
            <a:endParaRPr lang="zh-CN" altLang="en-US" sz="6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" name="矩形 19"/>
          <p:cNvSpPr/>
          <p:nvPr>
            <p:custDataLst>
              <p:tags r:id="rId14"/>
            </p:custDataLst>
          </p:nvPr>
        </p:nvSpPr>
        <p:spPr>
          <a:xfrm>
            <a:off x="2101916" y="3736609"/>
            <a:ext cx="7988168" cy="32177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92500" lnSpcReduction="20000"/>
          </a:bodyPr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文本框 15"/>
          <p:cNvSpPr txBox="1"/>
          <p:nvPr>
            <p:custDataLst>
              <p:tags r:id="rId15"/>
            </p:custDataLst>
          </p:nvPr>
        </p:nvSpPr>
        <p:spPr>
          <a:xfrm>
            <a:off x="3656923" y="1605514"/>
            <a:ext cx="1997042" cy="748604"/>
          </a:xfrm>
          <a:prstGeom prst="rect">
            <a:avLst/>
          </a:prstGeom>
          <a:noFill/>
        </p:spPr>
        <p:txBody>
          <a:bodyPr wrap="square" anchor="ctr" anchorCtr="0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da-DK" altLang="zh-CN"/>
              <a:t>Lorem ipsum dolor sit amet</a:t>
            </a:r>
            <a:endParaRPr lang="en-US" altLang="zh-CN" dirty="0"/>
          </a:p>
        </p:txBody>
      </p:sp>
      <p:sp>
        <p:nvSpPr>
          <p:cNvPr id="17" name="文本框 16"/>
          <p:cNvSpPr txBox="1"/>
          <p:nvPr>
            <p:custDataLst>
              <p:tags r:id="rId16"/>
            </p:custDataLst>
          </p:nvPr>
        </p:nvSpPr>
        <p:spPr>
          <a:xfrm>
            <a:off x="5577395" y="1605514"/>
            <a:ext cx="1997042" cy="748604"/>
          </a:xfrm>
          <a:prstGeom prst="rect">
            <a:avLst/>
          </a:prstGeom>
          <a:noFill/>
        </p:spPr>
        <p:txBody>
          <a:bodyPr wrap="square" anchor="ctr" anchorCtr="0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da-DK" altLang="zh-CN"/>
              <a:t>Lorem ipsum dolor sit amet</a:t>
            </a:r>
            <a:endParaRPr lang="en-US" altLang="zh-CN" dirty="0"/>
          </a:p>
        </p:txBody>
      </p:sp>
      <p:sp>
        <p:nvSpPr>
          <p:cNvPr id="18" name="文本框 17"/>
          <p:cNvSpPr txBox="1"/>
          <p:nvPr>
            <p:custDataLst>
              <p:tags r:id="rId17"/>
            </p:custDataLst>
          </p:nvPr>
        </p:nvSpPr>
        <p:spPr>
          <a:xfrm>
            <a:off x="2690687" y="5452171"/>
            <a:ext cx="1997042" cy="748604"/>
          </a:xfrm>
          <a:prstGeom prst="rect">
            <a:avLst/>
          </a:prstGeom>
          <a:noFill/>
        </p:spPr>
        <p:txBody>
          <a:bodyPr wrap="square" anchor="ctr" anchorCtr="0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da-DK" altLang="zh-CN"/>
              <a:t>Lorem ipsum dolor sit amet</a:t>
            </a:r>
            <a:endParaRPr lang="en-US" altLang="zh-CN" dirty="0"/>
          </a:p>
        </p:txBody>
      </p:sp>
      <p:sp>
        <p:nvSpPr>
          <p:cNvPr id="19" name="文本框 18"/>
          <p:cNvSpPr txBox="1"/>
          <p:nvPr>
            <p:custDataLst>
              <p:tags r:id="rId18"/>
            </p:custDataLst>
          </p:nvPr>
        </p:nvSpPr>
        <p:spPr>
          <a:xfrm>
            <a:off x="4660274" y="5452171"/>
            <a:ext cx="1997042" cy="748604"/>
          </a:xfrm>
          <a:prstGeom prst="rect">
            <a:avLst/>
          </a:prstGeom>
          <a:noFill/>
        </p:spPr>
        <p:txBody>
          <a:bodyPr wrap="square" anchor="ctr" anchorCtr="0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da-DK" altLang="zh-CN"/>
              <a:t>Lorem ipsum dolor sit amet</a:t>
            </a:r>
            <a:endParaRPr lang="en-US" altLang="zh-CN" dirty="0"/>
          </a:p>
        </p:txBody>
      </p:sp>
      <p:sp>
        <p:nvSpPr>
          <p:cNvPr id="23" name="文本框 22"/>
          <p:cNvSpPr txBox="1"/>
          <p:nvPr>
            <p:custDataLst>
              <p:tags r:id="rId19"/>
            </p:custDataLst>
          </p:nvPr>
        </p:nvSpPr>
        <p:spPr>
          <a:xfrm>
            <a:off x="6541796" y="5452171"/>
            <a:ext cx="1997042" cy="748604"/>
          </a:xfrm>
          <a:prstGeom prst="rect">
            <a:avLst/>
          </a:prstGeom>
          <a:noFill/>
        </p:spPr>
        <p:txBody>
          <a:bodyPr wrap="square" anchor="ctr" anchorCtr="0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da-DK" altLang="zh-CN"/>
              <a:t>Lorem ipsum dolor sit amet</a:t>
            </a:r>
            <a:endParaRPr lang="en-US" altLang="zh-CN" dirty="0"/>
          </a:p>
        </p:txBody>
      </p:sp>
      <p:sp>
        <p:nvSpPr>
          <p:cNvPr id="26" name="文本框 25"/>
          <p:cNvSpPr txBox="1"/>
          <p:nvPr>
            <p:custDataLst>
              <p:tags r:id="rId20"/>
            </p:custDataLst>
          </p:nvPr>
        </p:nvSpPr>
        <p:spPr>
          <a:xfrm>
            <a:off x="7482705" y="1605514"/>
            <a:ext cx="1997042" cy="748604"/>
          </a:xfrm>
          <a:prstGeom prst="rect">
            <a:avLst/>
          </a:prstGeom>
          <a:noFill/>
        </p:spPr>
        <p:txBody>
          <a:bodyPr wrap="square" anchor="ctr" anchorCtr="0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da-DK" altLang="zh-CN" dirty="0"/>
              <a:t>Lorem ipsum dolor sit amet</a:t>
            </a:r>
            <a:endParaRPr lang="en-US" altLang="zh-CN" dirty="0"/>
          </a:p>
        </p:txBody>
      </p:sp>
      <p:sp>
        <p:nvSpPr>
          <p:cNvPr id="2" name="文本框 1"/>
          <p:cNvSpPr txBox="1"/>
          <p:nvPr>
            <p:custDataLst>
              <p:tags r:id="rId21"/>
            </p:custDataLst>
          </p:nvPr>
        </p:nvSpPr>
        <p:spPr>
          <a:xfrm>
            <a:off x="2090061" y="368208"/>
            <a:ext cx="8010253" cy="831942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000">
                <a:gradFill flip="none" rotWithShape="1">
                  <a:gsLst>
                    <a:gs pos="0">
                      <a:srgbClr val="FF6600"/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/>
              <a:t>LOREM IPSUM DOLOR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 smtClean="0">
                <a:latin typeface="+mj-lt"/>
                <a:ea typeface="+mj-ea"/>
              </a:rPr>
              <a:t>LOREM IPSUM DOLOR</a:t>
            </a:r>
            <a:endParaRPr lang="zh-CN" altLang="en-US" dirty="0">
              <a:latin typeface="+mj-lt"/>
              <a:ea typeface="+mj-ea"/>
            </a:endParaRPr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idx="1"/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02" b="16302"/>
          <a:stretch>
            <a:fillRect/>
          </a:stretch>
        </p:blipFill>
        <p:spPr/>
      </p:pic>
      <p:sp>
        <p:nvSpPr>
          <p:cNvPr id="7" name="文本占位符 6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err="1" smtClean="0">
                <a:latin typeface="+mn-lt"/>
                <a:ea typeface="+mn-ea"/>
              </a:rPr>
              <a:t>Lorem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ipsum</a:t>
            </a:r>
            <a:r>
              <a:rPr lang="en-US" altLang="zh-CN" dirty="0" smtClean="0">
                <a:latin typeface="+mn-lt"/>
                <a:ea typeface="+mn-ea"/>
              </a:rPr>
              <a:t> dolor sit </a:t>
            </a:r>
            <a:r>
              <a:rPr lang="en-US" altLang="zh-CN" dirty="0" err="1" smtClean="0">
                <a:latin typeface="+mn-lt"/>
                <a:ea typeface="+mn-ea"/>
              </a:rPr>
              <a:t>amet</a:t>
            </a:r>
            <a:r>
              <a:rPr lang="en-US" altLang="zh-CN" dirty="0" smtClean="0">
                <a:latin typeface="+mn-lt"/>
                <a:ea typeface="+mn-ea"/>
              </a:rPr>
              <a:t>, </a:t>
            </a:r>
            <a:r>
              <a:rPr lang="en-US" altLang="zh-CN" dirty="0" err="1" smtClean="0">
                <a:latin typeface="+mn-lt"/>
                <a:ea typeface="+mn-ea"/>
              </a:rPr>
              <a:t>consectetur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adipisicing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elit</a:t>
            </a:r>
            <a:r>
              <a:rPr lang="en-US" altLang="zh-CN" dirty="0" smtClean="0">
                <a:latin typeface="+mn-lt"/>
                <a:ea typeface="+mn-ea"/>
              </a:rPr>
              <a:t>, </a:t>
            </a:r>
            <a:r>
              <a:rPr lang="en-US" altLang="zh-CN" dirty="0" err="1" smtClean="0">
                <a:latin typeface="+mn-lt"/>
                <a:ea typeface="+mn-ea"/>
              </a:rPr>
              <a:t>sed</a:t>
            </a:r>
            <a:r>
              <a:rPr lang="en-US" altLang="zh-CN" dirty="0" smtClean="0">
                <a:latin typeface="+mn-lt"/>
                <a:ea typeface="+mn-ea"/>
              </a:rPr>
              <a:t> do </a:t>
            </a:r>
            <a:r>
              <a:rPr lang="en-US" altLang="zh-CN" dirty="0" err="1" smtClean="0">
                <a:latin typeface="+mn-lt"/>
                <a:ea typeface="+mn-ea"/>
              </a:rPr>
              <a:t>eiusmod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tempor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incididunt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ut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labore</a:t>
            </a:r>
            <a:r>
              <a:rPr lang="en-US" altLang="zh-CN" dirty="0" smtClean="0">
                <a:latin typeface="+mn-lt"/>
                <a:ea typeface="+mn-ea"/>
              </a:rPr>
              <a:t> et </a:t>
            </a:r>
            <a:r>
              <a:rPr lang="en-US" altLang="zh-CN" dirty="0" err="1" smtClean="0">
                <a:latin typeface="+mn-lt"/>
                <a:ea typeface="+mn-ea"/>
              </a:rPr>
              <a:t>dolore</a:t>
            </a:r>
            <a:r>
              <a:rPr lang="en-US" altLang="zh-CN" dirty="0" smtClean="0">
                <a:latin typeface="+mn-lt"/>
                <a:ea typeface="+mn-ea"/>
              </a:rPr>
              <a:t> magna </a:t>
            </a:r>
            <a:r>
              <a:rPr lang="en-US" altLang="zh-CN" dirty="0" err="1" smtClean="0">
                <a:latin typeface="+mn-lt"/>
                <a:ea typeface="+mn-ea"/>
              </a:rPr>
              <a:t>aliqua</a:t>
            </a:r>
            <a:r>
              <a:rPr lang="en-US" altLang="zh-CN" dirty="0" smtClean="0">
                <a:latin typeface="+mn-lt"/>
                <a:ea typeface="+mn-ea"/>
              </a:rPr>
              <a:t>. </a:t>
            </a:r>
            <a:r>
              <a:rPr lang="en-US" altLang="zh-CN" dirty="0" err="1" smtClean="0">
                <a:latin typeface="+mn-lt"/>
                <a:ea typeface="+mn-ea"/>
              </a:rPr>
              <a:t>Ut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enim</a:t>
            </a:r>
            <a:r>
              <a:rPr lang="en-US" altLang="zh-CN" dirty="0" smtClean="0">
                <a:latin typeface="+mn-lt"/>
                <a:ea typeface="+mn-ea"/>
              </a:rPr>
              <a:t> ad minim </a:t>
            </a:r>
            <a:r>
              <a:rPr lang="en-US" altLang="zh-CN" dirty="0" err="1" smtClean="0">
                <a:latin typeface="+mn-lt"/>
                <a:ea typeface="+mn-ea"/>
              </a:rPr>
              <a:t>veniam</a:t>
            </a:r>
            <a:r>
              <a:rPr lang="en-US" altLang="zh-CN" dirty="0" smtClean="0">
                <a:latin typeface="+mn-lt"/>
                <a:ea typeface="+mn-ea"/>
              </a:rPr>
              <a:t>, </a:t>
            </a:r>
            <a:r>
              <a:rPr lang="en-US" altLang="zh-CN" dirty="0" err="1" smtClean="0">
                <a:latin typeface="+mn-lt"/>
                <a:ea typeface="+mn-ea"/>
              </a:rPr>
              <a:t>quis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nostrud</a:t>
            </a:r>
            <a:r>
              <a:rPr lang="en-US" altLang="zh-CN" dirty="0" smtClean="0">
                <a:latin typeface="+mn-lt"/>
                <a:ea typeface="+mn-ea"/>
              </a:rPr>
              <a:t> exercitation </a:t>
            </a:r>
            <a:r>
              <a:rPr lang="en-US" altLang="zh-CN" dirty="0" err="1" smtClean="0">
                <a:latin typeface="+mn-lt"/>
                <a:ea typeface="+mn-ea"/>
              </a:rPr>
              <a:t>ullamco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laboris</a:t>
            </a:r>
            <a:r>
              <a:rPr lang="en-US" altLang="zh-CN" dirty="0" smtClean="0">
                <a:latin typeface="+mn-lt"/>
                <a:ea typeface="+mn-ea"/>
              </a:rPr>
              <a:t> nisi </a:t>
            </a:r>
            <a:r>
              <a:rPr lang="en-US" altLang="zh-CN" dirty="0" err="1" smtClean="0">
                <a:latin typeface="+mn-lt"/>
                <a:ea typeface="+mn-ea"/>
              </a:rPr>
              <a:t>ut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aliquip</a:t>
            </a:r>
            <a:r>
              <a:rPr lang="en-US" altLang="zh-CN" dirty="0" smtClean="0">
                <a:latin typeface="+mn-lt"/>
                <a:ea typeface="+mn-ea"/>
              </a:rPr>
              <a:t> ex </a:t>
            </a:r>
            <a:r>
              <a:rPr lang="en-US" altLang="zh-CN" dirty="0" err="1" smtClean="0">
                <a:latin typeface="+mn-lt"/>
                <a:ea typeface="+mn-ea"/>
              </a:rPr>
              <a:t>ea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commodo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consequat</a:t>
            </a:r>
            <a:r>
              <a:rPr lang="en-US" altLang="zh-CN" dirty="0" smtClean="0">
                <a:latin typeface="+mn-lt"/>
                <a:ea typeface="+mn-ea"/>
              </a:rPr>
              <a:t>.</a:t>
            </a:r>
            <a:endParaRPr lang="zh-CN" altLang="en-US" dirty="0">
              <a:latin typeface="+mn-lt"/>
              <a:ea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938464" y="1930400"/>
            <a:ext cx="2846387" cy="26558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E0E0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122614" y="2107475"/>
            <a:ext cx="2478087" cy="2281645"/>
          </a:xfrm>
          <a:prstGeom prst="rect">
            <a:avLst/>
          </a:pr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6411914" y="1930400"/>
            <a:ext cx="2846387" cy="26558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E0E0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6596064" y="2107475"/>
            <a:ext cx="2478087" cy="2281645"/>
          </a:xfrm>
          <a:prstGeom prst="rect">
            <a:avLst/>
          </a:prstGeom>
          <a:blipFill dpi="0"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6"/>
            </p:custDataLst>
          </p:nvPr>
        </p:nvSpPr>
        <p:spPr>
          <a:xfrm>
            <a:off x="2265364" y="4811713"/>
            <a:ext cx="7666037" cy="1458912"/>
          </a:xfrm>
          <a:prstGeom prst="rect">
            <a:avLst/>
          </a:prstGeom>
          <a:noFill/>
        </p:spPr>
        <p:txBody>
          <a:bodyPr lIns="0" rIns="0">
            <a:norm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dirty="0" err="1">
                <a:solidFill>
                  <a:schemeClr val="accent1"/>
                </a:solidFill>
              </a:rPr>
              <a:t>Lorem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 err="1">
                <a:solidFill>
                  <a:schemeClr val="accent1"/>
                </a:solidFill>
              </a:rPr>
              <a:t>ipsum</a:t>
            </a:r>
            <a:r>
              <a:rPr lang="en-US" altLang="zh-CN" dirty="0">
                <a:solidFill>
                  <a:schemeClr val="accent1"/>
                </a:solidFill>
              </a:rPr>
              <a:t> dolor sit </a:t>
            </a:r>
            <a:r>
              <a:rPr lang="en-US" altLang="zh-CN" dirty="0" err="1">
                <a:solidFill>
                  <a:schemeClr val="accent1"/>
                </a:solidFill>
              </a:rPr>
              <a:t>amet</a:t>
            </a:r>
            <a:r>
              <a:rPr lang="en-US" altLang="zh-CN" dirty="0">
                <a:solidFill>
                  <a:schemeClr val="accent1"/>
                </a:solidFill>
              </a:rPr>
              <a:t>, </a:t>
            </a:r>
            <a:r>
              <a:rPr lang="en-US" altLang="zh-CN" dirty="0" err="1">
                <a:solidFill>
                  <a:schemeClr val="accent1"/>
                </a:solidFill>
              </a:rPr>
              <a:t>consectetur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 err="1">
                <a:solidFill>
                  <a:schemeClr val="accent1"/>
                </a:solidFill>
              </a:rPr>
              <a:t>adipisicing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 err="1">
                <a:solidFill>
                  <a:schemeClr val="accent1"/>
                </a:solidFill>
              </a:rPr>
              <a:t>elit.Lorem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 err="1">
                <a:solidFill>
                  <a:schemeClr val="accent1"/>
                </a:solidFill>
              </a:rPr>
              <a:t>ipsum</a:t>
            </a:r>
            <a:r>
              <a:rPr lang="en-US" altLang="zh-CN" dirty="0">
                <a:solidFill>
                  <a:schemeClr val="accent1"/>
                </a:solidFill>
              </a:rPr>
              <a:t> dolor sit </a:t>
            </a:r>
            <a:r>
              <a:rPr lang="en-US" altLang="zh-CN" dirty="0" err="1">
                <a:solidFill>
                  <a:schemeClr val="accent1"/>
                </a:solidFill>
              </a:rPr>
              <a:t>amet</a:t>
            </a:r>
            <a:r>
              <a:rPr lang="en-US" altLang="zh-CN" dirty="0">
                <a:solidFill>
                  <a:schemeClr val="accent1"/>
                </a:solidFill>
              </a:rPr>
              <a:t>, </a:t>
            </a:r>
            <a:r>
              <a:rPr lang="en-US" altLang="zh-CN" dirty="0" err="1">
                <a:solidFill>
                  <a:schemeClr val="accent1"/>
                </a:solidFill>
              </a:rPr>
              <a:t>consectetur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 err="1">
                <a:solidFill>
                  <a:schemeClr val="accent1"/>
                </a:solidFill>
              </a:rPr>
              <a:t>adipisicing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 err="1">
                <a:solidFill>
                  <a:schemeClr val="accent1"/>
                </a:solidFill>
              </a:rPr>
              <a:t>elit.Lorem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 err="1">
                <a:solidFill>
                  <a:schemeClr val="accent1"/>
                </a:solidFill>
              </a:rPr>
              <a:t>ipsum</a:t>
            </a:r>
            <a:r>
              <a:rPr lang="en-US" altLang="zh-CN" dirty="0">
                <a:solidFill>
                  <a:schemeClr val="accent1"/>
                </a:solidFill>
              </a:rPr>
              <a:t> dolor sit </a:t>
            </a:r>
            <a:r>
              <a:rPr lang="en-US" altLang="zh-CN" dirty="0" err="1">
                <a:solidFill>
                  <a:schemeClr val="accent1"/>
                </a:solidFill>
              </a:rPr>
              <a:t>amet</a:t>
            </a:r>
            <a:r>
              <a:rPr lang="en-US" altLang="zh-CN" dirty="0">
                <a:solidFill>
                  <a:schemeClr val="accent1"/>
                </a:solidFill>
              </a:rPr>
              <a:t>, </a:t>
            </a:r>
            <a:r>
              <a:rPr lang="en-US" altLang="zh-CN" dirty="0" err="1">
                <a:solidFill>
                  <a:schemeClr val="accent1"/>
                </a:solidFill>
              </a:rPr>
              <a:t>consectetur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 err="1">
                <a:solidFill>
                  <a:schemeClr val="accent1"/>
                </a:solidFill>
              </a:rPr>
              <a:t>adipisicing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 err="1">
                <a:solidFill>
                  <a:schemeClr val="accent1"/>
                </a:solidFill>
              </a:rPr>
              <a:t>elit.Lorem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 err="1">
                <a:solidFill>
                  <a:schemeClr val="accent1"/>
                </a:solidFill>
              </a:rPr>
              <a:t>ipsum</a:t>
            </a:r>
            <a:r>
              <a:rPr lang="en-US" altLang="zh-CN" dirty="0">
                <a:solidFill>
                  <a:schemeClr val="accent1"/>
                </a:solidFill>
              </a:rPr>
              <a:t> dolor sit </a:t>
            </a:r>
            <a:r>
              <a:rPr lang="en-US" altLang="zh-CN" dirty="0" err="1">
                <a:solidFill>
                  <a:schemeClr val="accent1"/>
                </a:solidFill>
              </a:rPr>
              <a:t>amet</a:t>
            </a:r>
            <a:r>
              <a:rPr lang="en-US" altLang="zh-CN" dirty="0">
                <a:solidFill>
                  <a:schemeClr val="accent1"/>
                </a:solidFill>
              </a:rPr>
              <a:t>, </a:t>
            </a:r>
            <a:endParaRPr lang="zh-CN" altLang="en-US" dirty="0"/>
          </a:p>
        </p:txBody>
      </p:sp>
      <p:sp>
        <p:nvSpPr>
          <p:cNvPr id="10" name="文本框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265364" y="693101"/>
            <a:ext cx="7666037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3000" b="1" dirty="0">
                <a:gradFill flip="none" rotWithShape="1">
                  <a:gsLst>
                    <a:gs pos="0">
                      <a:srgbClr val="FF6600"/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j-ea"/>
                <a:cs typeface="+mj-cs"/>
              </a:rPr>
              <a:t>LOREM IPSUM DOLOR</a:t>
            </a:r>
            <a:endParaRPr lang="zh-CN" altLang="en-US" sz="3000" b="1" dirty="0">
              <a:gradFill flip="none" rotWithShape="1">
                <a:gsLst>
                  <a:gs pos="0">
                    <a:srgbClr val="FF6600"/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+mj-lt"/>
              <a:ea typeface="+mj-ea"/>
              <a:cs typeface="+mj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873051" y="1971675"/>
            <a:ext cx="2454143" cy="2290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E0E0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060508" y="2095500"/>
            <a:ext cx="2079229" cy="2007586"/>
          </a:xfrm>
          <a:prstGeom prst="rect">
            <a:avLst/>
          </a:pr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4868929" y="1971675"/>
            <a:ext cx="2454143" cy="2290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E0E0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5056385" y="2095500"/>
            <a:ext cx="2079229" cy="2007586"/>
          </a:xfrm>
          <a:prstGeom prst="rect">
            <a:avLst/>
          </a:prstGeom>
          <a:blipFill dpi="0"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7864806" y="1971675"/>
            <a:ext cx="2454143" cy="2290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E0E0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8052263" y="2095500"/>
            <a:ext cx="2079229" cy="2007586"/>
          </a:xfrm>
          <a:prstGeom prst="rect">
            <a:avLst/>
          </a:prstGeom>
          <a:blipFill dpi="0"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2265364" y="4579938"/>
            <a:ext cx="7666037" cy="1835150"/>
          </a:xfrm>
          <a:prstGeom prst="rect">
            <a:avLst/>
          </a:prstGeom>
          <a:noFill/>
        </p:spPr>
        <p:txBody>
          <a:bodyPr lIns="0" rIns="0">
            <a:norm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dirty="0" err="1">
                <a:solidFill>
                  <a:schemeClr val="accent1"/>
                </a:solidFill>
              </a:rPr>
              <a:t>Lorem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 err="1">
                <a:solidFill>
                  <a:schemeClr val="accent1"/>
                </a:solidFill>
              </a:rPr>
              <a:t>ipsum</a:t>
            </a:r>
            <a:r>
              <a:rPr lang="en-US" altLang="zh-CN" dirty="0">
                <a:solidFill>
                  <a:schemeClr val="accent1"/>
                </a:solidFill>
              </a:rPr>
              <a:t> dolor sit </a:t>
            </a:r>
            <a:r>
              <a:rPr lang="en-US" altLang="zh-CN" dirty="0" err="1">
                <a:solidFill>
                  <a:schemeClr val="accent1"/>
                </a:solidFill>
              </a:rPr>
              <a:t>amet</a:t>
            </a:r>
            <a:r>
              <a:rPr lang="en-US" altLang="zh-CN" dirty="0">
                <a:solidFill>
                  <a:schemeClr val="accent1"/>
                </a:solidFill>
              </a:rPr>
              <a:t>, </a:t>
            </a:r>
            <a:r>
              <a:rPr lang="en-US" altLang="zh-CN" dirty="0" err="1">
                <a:solidFill>
                  <a:schemeClr val="accent1"/>
                </a:solidFill>
              </a:rPr>
              <a:t>consectetur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 err="1">
                <a:solidFill>
                  <a:schemeClr val="accent1"/>
                </a:solidFill>
              </a:rPr>
              <a:t>adipisicing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 err="1">
                <a:solidFill>
                  <a:schemeClr val="accent1"/>
                </a:solidFill>
              </a:rPr>
              <a:t>elit.Lorem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 err="1">
                <a:solidFill>
                  <a:schemeClr val="accent1"/>
                </a:solidFill>
              </a:rPr>
              <a:t>ipsum</a:t>
            </a:r>
            <a:r>
              <a:rPr lang="en-US" altLang="zh-CN" dirty="0">
                <a:solidFill>
                  <a:schemeClr val="accent1"/>
                </a:solidFill>
              </a:rPr>
              <a:t> dolor sit </a:t>
            </a:r>
            <a:r>
              <a:rPr lang="en-US" altLang="zh-CN" dirty="0" err="1">
                <a:solidFill>
                  <a:schemeClr val="accent1"/>
                </a:solidFill>
              </a:rPr>
              <a:t>amet</a:t>
            </a:r>
            <a:r>
              <a:rPr lang="en-US" altLang="zh-CN" dirty="0">
                <a:solidFill>
                  <a:schemeClr val="accent1"/>
                </a:solidFill>
              </a:rPr>
              <a:t>, </a:t>
            </a:r>
            <a:r>
              <a:rPr lang="en-US" altLang="zh-CN" dirty="0" err="1">
                <a:solidFill>
                  <a:schemeClr val="accent1"/>
                </a:solidFill>
              </a:rPr>
              <a:t>consectetur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 err="1">
                <a:solidFill>
                  <a:schemeClr val="accent1"/>
                </a:solidFill>
              </a:rPr>
              <a:t>adipisicing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 err="1">
                <a:solidFill>
                  <a:schemeClr val="accent1"/>
                </a:solidFill>
              </a:rPr>
              <a:t>elit.Lorem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 err="1">
                <a:solidFill>
                  <a:schemeClr val="accent1"/>
                </a:solidFill>
              </a:rPr>
              <a:t>ipsum</a:t>
            </a:r>
            <a:r>
              <a:rPr lang="en-US" altLang="zh-CN" dirty="0">
                <a:solidFill>
                  <a:schemeClr val="accent1"/>
                </a:solidFill>
              </a:rPr>
              <a:t> dolor sit </a:t>
            </a:r>
            <a:r>
              <a:rPr lang="en-US" altLang="zh-CN" dirty="0" err="1">
                <a:solidFill>
                  <a:schemeClr val="accent1"/>
                </a:solidFill>
              </a:rPr>
              <a:t>amet</a:t>
            </a:r>
            <a:r>
              <a:rPr lang="en-US" altLang="zh-CN" dirty="0">
                <a:solidFill>
                  <a:schemeClr val="accent1"/>
                </a:solidFill>
              </a:rPr>
              <a:t>, </a:t>
            </a:r>
            <a:r>
              <a:rPr lang="en-US" altLang="zh-CN" dirty="0" err="1">
                <a:solidFill>
                  <a:schemeClr val="accent1"/>
                </a:solidFill>
              </a:rPr>
              <a:t>consectetur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 err="1">
                <a:solidFill>
                  <a:schemeClr val="accent1"/>
                </a:solidFill>
              </a:rPr>
              <a:t>adipisicing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 err="1">
                <a:solidFill>
                  <a:schemeClr val="accent1"/>
                </a:solidFill>
              </a:rPr>
              <a:t>elit.Lorem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 err="1">
                <a:solidFill>
                  <a:schemeClr val="accent1"/>
                </a:solidFill>
              </a:rPr>
              <a:t>ipsum</a:t>
            </a:r>
            <a:r>
              <a:rPr lang="en-US" altLang="zh-CN" dirty="0">
                <a:solidFill>
                  <a:schemeClr val="accent1"/>
                </a:solidFill>
              </a:rPr>
              <a:t> dolor sit </a:t>
            </a:r>
            <a:r>
              <a:rPr lang="en-US" altLang="zh-CN" dirty="0" err="1">
                <a:solidFill>
                  <a:schemeClr val="accent1"/>
                </a:solidFill>
              </a:rPr>
              <a:t>amet</a:t>
            </a:r>
            <a:r>
              <a:rPr lang="en-US" altLang="zh-CN" dirty="0">
                <a:solidFill>
                  <a:schemeClr val="accent1"/>
                </a:solidFill>
              </a:rPr>
              <a:t>, </a:t>
            </a:r>
            <a:endParaRPr lang="zh-CN" altLang="en-US" dirty="0"/>
          </a:p>
        </p:txBody>
      </p:sp>
      <p:sp>
        <p:nvSpPr>
          <p:cNvPr id="13" name="文本框 8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265364" y="693101"/>
            <a:ext cx="7666037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3000" b="1">
                <a:gradFill flip="none" rotWithShape="1">
                  <a:gsLst>
                    <a:gs pos="0">
                      <a:srgbClr val="FF6600"/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j-ea"/>
                <a:cs typeface="+mj-cs"/>
              </a:rPr>
              <a:t>LOREM IPSUM DOLOR</a:t>
            </a:r>
            <a:endParaRPr lang="zh-CN" altLang="en-US" sz="3000" b="1" dirty="0">
              <a:gradFill flip="none" rotWithShape="1">
                <a:gsLst>
                  <a:gs pos="0">
                    <a:srgbClr val="FF6600"/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+mj-lt"/>
              <a:ea typeface="+mj-ea"/>
              <a:cs typeface="+mj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1311606" y="1876425"/>
            <a:ext cx="9568788" cy="2552699"/>
            <a:chOff x="2135188" y="2090738"/>
            <a:chExt cx="7926387" cy="2114550"/>
          </a:xfrm>
        </p:grpSpPr>
        <p:sp>
          <p:nvSpPr>
            <p:cNvPr id="3" name="矩形 2"/>
            <p:cNvSpPr/>
            <p:nvPr>
              <p:custDataLst>
                <p:tags r:id="rId5"/>
              </p:custDataLst>
            </p:nvPr>
          </p:nvSpPr>
          <p:spPr>
            <a:xfrm>
              <a:off x="2135188" y="2090738"/>
              <a:ext cx="1700212" cy="211455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rgbClr val="E0E0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" name="矩形 3"/>
            <p:cNvSpPr/>
            <p:nvPr>
              <p:custDataLst>
                <p:tags r:id="rId6"/>
              </p:custDataLst>
            </p:nvPr>
          </p:nvSpPr>
          <p:spPr>
            <a:xfrm>
              <a:off x="2265363" y="2220686"/>
              <a:ext cx="1439862" cy="1872342"/>
            </a:xfrm>
            <a:prstGeom prst="rect">
              <a:avLst/>
            </a:prstGeom>
            <a:blipFill dpi="0" rotWithShape="1"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" name="矩形 5"/>
            <p:cNvSpPr/>
            <p:nvPr>
              <p:custDataLst>
                <p:tags r:id="rId7"/>
              </p:custDataLst>
            </p:nvPr>
          </p:nvSpPr>
          <p:spPr>
            <a:xfrm>
              <a:off x="4210051" y="2090738"/>
              <a:ext cx="1700213" cy="211455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rgbClr val="E0E0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>
              <p:custDataLst>
                <p:tags r:id="rId8"/>
              </p:custDataLst>
            </p:nvPr>
          </p:nvSpPr>
          <p:spPr>
            <a:xfrm>
              <a:off x="4340226" y="2220686"/>
              <a:ext cx="1439863" cy="1872342"/>
            </a:xfrm>
            <a:prstGeom prst="rect">
              <a:avLst/>
            </a:prstGeom>
            <a:blipFill dpi="0" rotWithShape="1"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>
              <p:custDataLst>
                <p:tags r:id="rId9"/>
              </p:custDataLst>
            </p:nvPr>
          </p:nvSpPr>
          <p:spPr>
            <a:xfrm>
              <a:off x="6286501" y="2090738"/>
              <a:ext cx="1700213" cy="211455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rgbClr val="E0E0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" name="矩形 9"/>
            <p:cNvSpPr/>
            <p:nvPr>
              <p:custDataLst>
                <p:tags r:id="rId10"/>
              </p:custDataLst>
            </p:nvPr>
          </p:nvSpPr>
          <p:spPr>
            <a:xfrm>
              <a:off x="6416676" y="2220686"/>
              <a:ext cx="1439863" cy="1872342"/>
            </a:xfrm>
            <a:prstGeom prst="rect">
              <a:avLst/>
            </a:prstGeom>
            <a:blipFill dpi="0" rotWithShape="1"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矩形 11"/>
            <p:cNvSpPr/>
            <p:nvPr>
              <p:custDataLst>
                <p:tags r:id="rId11"/>
              </p:custDataLst>
            </p:nvPr>
          </p:nvSpPr>
          <p:spPr>
            <a:xfrm>
              <a:off x="8361363" y="2090738"/>
              <a:ext cx="1700212" cy="211455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rgbClr val="E0E0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" name="矩形 12"/>
            <p:cNvSpPr/>
            <p:nvPr>
              <p:custDataLst>
                <p:tags r:id="rId12"/>
              </p:custDataLst>
            </p:nvPr>
          </p:nvSpPr>
          <p:spPr>
            <a:xfrm>
              <a:off x="8491538" y="2220686"/>
              <a:ext cx="1439862" cy="1872342"/>
            </a:xfrm>
            <a:prstGeom prst="rect">
              <a:avLst/>
            </a:prstGeom>
            <a:blipFill dpi="0" rotWithShape="1"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2265364" y="4579938"/>
            <a:ext cx="7666037" cy="1835150"/>
          </a:xfrm>
          <a:prstGeom prst="rect">
            <a:avLst/>
          </a:prstGeom>
          <a:noFill/>
        </p:spPr>
        <p:txBody>
          <a:bodyPr lIns="0" rIns="0">
            <a:norm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dirty="0" err="1">
                <a:solidFill>
                  <a:schemeClr val="accent1"/>
                </a:solidFill>
              </a:rPr>
              <a:t>Lorem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 err="1">
                <a:solidFill>
                  <a:schemeClr val="accent1"/>
                </a:solidFill>
              </a:rPr>
              <a:t>ipsum</a:t>
            </a:r>
            <a:r>
              <a:rPr lang="en-US" altLang="zh-CN" dirty="0">
                <a:solidFill>
                  <a:schemeClr val="accent1"/>
                </a:solidFill>
              </a:rPr>
              <a:t> dolor sit </a:t>
            </a:r>
            <a:r>
              <a:rPr lang="en-US" altLang="zh-CN" dirty="0" err="1">
                <a:solidFill>
                  <a:schemeClr val="accent1"/>
                </a:solidFill>
              </a:rPr>
              <a:t>amet</a:t>
            </a:r>
            <a:r>
              <a:rPr lang="en-US" altLang="zh-CN" dirty="0">
                <a:solidFill>
                  <a:schemeClr val="accent1"/>
                </a:solidFill>
              </a:rPr>
              <a:t>, </a:t>
            </a:r>
            <a:r>
              <a:rPr lang="en-US" altLang="zh-CN" dirty="0" err="1">
                <a:solidFill>
                  <a:schemeClr val="accent1"/>
                </a:solidFill>
              </a:rPr>
              <a:t>consectetur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 err="1">
                <a:solidFill>
                  <a:schemeClr val="accent1"/>
                </a:solidFill>
              </a:rPr>
              <a:t>adipisicing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 err="1">
                <a:solidFill>
                  <a:schemeClr val="accent1"/>
                </a:solidFill>
              </a:rPr>
              <a:t>elit.Lorem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 err="1">
                <a:solidFill>
                  <a:schemeClr val="accent1"/>
                </a:solidFill>
              </a:rPr>
              <a:t>ipsum</a:t>
            </a:r>
            <a:r>
              <a:rPr lang="en-US" altLang="zh-CN" dirty="0">
                <a:solidFill>
                  <a:schemeClr val="accent1"/>
                </a:solidFill>
              </a:rPr>
              <a:t> dolor sit </a:t>
            </a:r>
            <a:r>
              <a:rPr lang="en-US" altLang="zh-CN" dirty="0" err="1">
                <a:solidFill>
                  <a:schemeClr val="accent1"/>
                </a:solidFill>
              </a:rPr>
              <a:t>amet</a:t>
            </a:r>
            <a:r>
              <a:rPr lang="en-US" altLang="zh-CN" dirty="0">
                <a:solidFill>
                  <a:schemeClr val="accent1"/>
                </a:solidFill>
              </a:rPr>
              <a:t>, </a:t>
            </a:r>
            <a:r>
              <a:rPr lang="en-US" altLang="zh-CN" dirty="0" err="1">
                <a:solidFill>
                  <a:schemeClr val="accent1"/>
                </a:solidFill>
              </a:rPr>
              <a:t>consectetur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 err="1">
                <a:solidFill>
                  <a:schemeClr val="accent1"/>
                </a:solidFill>
              </a:rPr>
              <a:t>adipisicing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 err="1">
                <a:solidFill>
                  <a:schemeClr val="accent1"/>
                </a:solidFill>
              </a:rPr>
              <a:t>elit.Lorem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 err="1">
                <a:solidFill>
                  <a:schemeClr val="accent1"/>
                </a:solidFill>
              </a:rPr>
              <a:t>ipsum</a:t>
            </a:r>
            <a:r>
              <a:rPr lang="en-US" altLang="zh-CN" dirty="0">
                <a:solidFill>
                  <a:schemeClr val="accent1"/>
                </a:solidFill>
              </a:rPr>
              <a:t> dolor sit </a:t>
            </a:r>
            <a:r>
              <a:rPr lang="en-US" altLang="zh-CN" dirty="0" err="1">
                <a:solidFill>
                  <a:schemeClr val="accent1"/>
                </a:solidFill>
              </a:rPr>
              <a:t>amet</a:t>
            </a:r>
            <a:r>
              <a:rPr lang="en-US" altLang="zh-CN" dirty="0">
                <a:solidFill>
                  <a:schemeClr val="accent1"/>
                </a:solidFill>
              </a:rPr>
              <a:t>, </a:t>
            </a:r>
            <a:r>
              <a:rPr lang="en-US" altLang="zh-CN" dirty="0" err="1">
                <a:solidFill>
                  <a:schemeClr val="accent1"/>
                </a:solidFill>
              </a:rPr>
              <a:t>consectetur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 err="1">
                <a:solidFill>
                  <a:schemeClr val="accent1"/>
                </a:solidFill>
              </a:rPr>
              <a:t>adipisicing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 err="1">
                <a:solidFill>
                  <a:schemeClr val="accent1"/>
                </a:solidFill>
              </a:rPr>
              <a:t>elit.Lorem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 err="1">
                <a:solidFill>
                  <a:schemeClr val="accent1"/>
                </a:solidFill>
              </a:rPr>
              <a:t>ipsum</a:t>
            </a:r>
            <a:r>
              <a:rPr lang="en-US" altLang="zh-CN" dirty="0">
                <a:solidFill>
                  <a:schemeClr val="accent1"/>
                </a:solidFill>
              </a:rPr>
              <a:t> dolor sit </a:t>
            </a:r>
            <a:r>
              <a:rPr lang="en-US" altLang="zh-CN" dirty="0" err="1">
                <a:solidFill>
                  <a:schemeClr val="accent1"/>
                </a:solidFill>
              </a:rPr>
              <a:t>amet</a:t>
            </a:r>
            <a:r>
              <a:rPr lang="en-US" altLang="zh-CN" dirty="0">
                <a:solidFill>
                  <a:schemeClr val="accent1"/>
                </a:solidFill>
              </a:rPr>
              <a:t>, </a:t>
            </a:r>
            <a:endParaRPr lang="zh-CN" altLang="en-US" dirty="0"/>
          </a:p>
        </p:txBody>
      </p:sp>
      <p:sp>
        <p:nvSpPr>
          <p:cNvPr id="16" name="文本框 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265364" y="693101"/>
            <a:ext cx="7666037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3000" b="1">
                <a:gradFill flip="none" rotWithShape="1">
                  <a:gsLst>
                    <a:gs pos="0">
                      <a:srgbClr val="FF6600"/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j-ea"/>
                <a:cs typeface="+mj-cs"/>
              </a:rPr>
              <a:t>LOREM IPSUM DOLOR</a:t>
            </a:r>
            <a:endParaRPr lang="zh-CN" altLang="en-US" sz="3000" b="1" dirty="0">
              <a:gradFill flip="none" rotWithShape="1">
                <a:gsLst>
                  <a:gs pos="0">
                    <a:srgbClr val="FF6600"/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+mj-lt"/>
              <a:ea typeface="+mj-ea"/>
              <a:cs typeface="+mj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090061" y="368208"/>
            <a:ext cx="8010253" cy="831942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000">
                <a:gradFill flip="none" rotWithShape="1">
                  <a:gsLst>
                    <a:gs pos="0">
                      <a:srgbClr val="FF6600"/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/>
              <a:t>LOREM IPSUM DOLOR</a:t>
            </a:r>
            <a:endParaRPr lang="zh-CN" altLang="en-US" dirty="0"/>
          </a:p>
        </p:txBody>
      </p:sp>
      <p:sp>
        <p:nvSpPr>
          <p:cNvPr id="15" name="椭圆 14"/>
          <p:cNvSpPr/>
          <p:nvPr>
            <p:custDataLst>
              <p:tags r:id="rId3"/>
            </p:custDataLst>
          </p:nvPr>
        </p:nvSpPr>
        <p:spPr>
          <a:xfrm>
            <a:off x="2904717" y="3075693"/>
            <a:ext cx="1924977" cy="192348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16" name="任意多边形 3"/>
          <p:cNvSpPr/>
          <p:nvPr>
            <p:custDataLst>
              <p:tags r:id="rId4"/>
            </p:custDataLst>
          </p:nvPr>
        </p:nvSpPr>
        <p:spPr bwMode="auto">
          <a:xfrm>
            <a:off x="3226542" y="3434852"/>
            <a:ext cx="1281326" cy="1205163"/>
          </a:xfrm>
          <a:custGeom>
            <a:avLst/>
            <a:gdLst/>
            <a:ahLst/>
            <a:cxnLst/>
            <a:rect l="0" t="0" r="r" b="b"/>
            <a:pathLst>
              <a:path w="1361803" h="1281345">
                <a:moveTo>
                  <a:pt x="340187" y="867542"/>
                </a:moveTo>
                <a:cubicBezTo>
                  <a:pt x="351512" y="867144"/>
                  <a:pt x="363575" y="872724"/>
                  <a:pt x="372930" y="883885"/>
                </a:cubicBezTo>
                <a:cubicBezTo>
                  <a:pt x="394595" y="907270"/>
                  <a:pt x="415275" y="931718"/>
                  <a:pt x="436940" y="957229"/>
                </a:cubicBezTo>
                <a:cubicBezTo>
                  <a:pt x="449742" y="946599"/>
                  <a:pt x="462543" y="935970"/>
                  <a:pt x="475345" y="925340"/>
                </a:cubicBezTo>
                <a:cubicBezTo>
                  <a:pt x="492086" y="911522"/>
                  <a:pt x="506857" y="910459"/>
                  <a:pt x="525568" y="923214"/>
                </a:cubicBezTo>
                <a:cubicBezTo>
                  <a:pt x="535415" y="929592"/>
                  <a:pt x="544278" y="935970"/>
                  <a:pt x="553141" y="942347"/>
                </a:cubicBezTo>
                <a:cubicBezTo>
                  <a:pt x="545263" y="967858"/>
                  <a:pt x="538370" y="993369"/>
                  <a:pt x="530492" y="1018880"/>
                </a:cubicBezTo>
                <a:cubicBezTo>
                  <a:pt x="528522" y="1018880"/>
                  <a:pt x="528522" y="1018880"/>
                  <a:pt x="527537" y="1018880"/>
                </a:cubicBezTo>
                <a:cubicBezTo>
                  <a:pt x="509812" y="1000810"/>
                  <a:pt x="494056" y="1007187"/>
                  <a:pt x="479284" y="1024195"/>
                </a:cubicBezTo>
                <a:cubicBezTo>
                  <a:pt x="473376" y="1030572"/>
                  <a:pt x="466482" y="1035887"/>
                  <a:pt x="459589" y="1041202"/>
                </a:cubicBezTo>
                <a:cubicBezTo>
                  <a:pt x="438909" y="1058209"/>
                  <a:pt x="420199" y="1056083"/>
                  <a:pt x="402473" y="1035887"/>
                </a:cubicBezTo>
                <a:cubicBezTo>
                  <a:pt x="385732" y="1017817"/>
                  <a:pt x="369976" y="998684"/>
                  <a:pt x="352251" y="978488"/>
                </a:cubicBezTo>
                <a:cubicBezTo>
                  <a:pt x="343388" y="995495"/>
                  <a:pt x="335510" y="1012502"/>
                  <a:pt x="327632" y="1028446"/>
                </a:cubicBezTo>
                <a:cubicBezTo>
                  <a:pt x="318769" y="1046517"/>
                  <a:pt x="303013" y="1053957"/>
                  <a:pt x="286272" y="1050768"/>
                </a:cubicBezTo>
                <a:cubicBezTo>
                  <a:pt x="262638" y="1046517"/>
                  <a:pt x="248851" y="1019943"/>
                  <a:pt x="259683" y="995495"/>
                </a:cubicBezTo>
                <a:cubicBezTo>
                  <a:pt x="276424" y="959355"/>
                  <a:pt x="293165" y="922151"/>
                  <a:pt x="311876" y="887074"/>
                </a:cubicBezTo>
                <a:cubicBezTo>
                  <a:pt x="318276" y="874318"/>
                  <a:pt x="328863" y="867941"/>
                  <a:pt x="340187" y="867542"/>
                </a:cubicBezTo>
                <a:close/>
                <a:moveTo>
                  <a:pt x="274255" y="687365"/>
                </a:moveTo>
                <a:cubicBezTo>
                  <a:pt x="330459" y="687365"/>
                  <a:pt x="386662" y="687365"/>
                  <a:pt x="442866" y="687365"/>
                </a:cubicBezTo>
                <a:cubicBezTo>
                  <a:pt x="516819" y="687365"/>
                  <a:pt x="590771" y="687365"/>
                  <a:pt x="664723" y="687365"/>
                </a:cubicBezTo>
                <a:cubicBezTo>
                  <a:pt x="670640" y="687365"/>
                  <a:pt x="675570" y="687365"/>
                  <a:pt x="684444" y="687365"/>
                </a:cubicBezTo>
                <a:cubicBezTo>
                  <a:pt x="666695" y="718154"/>
                  <a:pt x="649933" y="745757"/>
                  <a:pt x="632184" y="772299"/>
                </a:cubicBezTo>
                <a:cubicBezTo>
                  <a:pt x="630212" y="775484"/>
                  <a:pt x="625282" y="776545"/>
                  <a:pt x="621338" y="776545"/>
                </a:cubicBezTo>
                <a:cubicBezTo>
                  <a:pt x="504000" y="777607"/>
                  <a:pt x="387648" y="776545"/>
                  <a:pt x="270311" y="777607"/>
                </a:cubicBezTo>
                <a:cubicBezTo>
                  <a:pt x="259464" y="777607"/>
                  <a:pt x="255520" y="772299"/>
                  <a:pt x="256506" y="760620"/>
                </a:cubicBezTo>
                <a:cubicBezTo>
                  <a:pt x="256506" y="742572"/>
                  <a:pt x="256506" y="724524"/>
                  <a:pt x="255520" y="706475"/>
                </a:cubicBezTo>
                <a:cubicBezTo>
                  <a:pt x="255520" y="691612"/>
                  <a:pt x="261436" y="687365"/>
                  <a:pt x="274255" y="687365"/>
                </a:cubicBezTo>
                <a:close/>
                <a:moveTo>
                  <a:pt x="278054" y="504636"/>
                </a:moveTo>
                <a:cubicBezTo>
                  <a:pt x="354989" y="504636"/>
                  <a:pt x="432911" y="504636"/>
                  <a:pt x="509846" y="504636"/>
                </a:cubicBezTo>
                <a:cubicBezTo>
                  <a:pt x="588754" y="504636"/>
                  <a:pt x="666676" y="504636"/>
                  <a:pt x="745584" y="504636"/>
                </a:cubicBezTo>
                <a:cubicBezTo>
                  <a:pt x="764325" y="504636"/>
                  <a:pt x="765311" y="505700"/>
                  <a:pt x="765311" y="524845"/>
                </a:cubicBezTo>
                <a:cubicBezTo>
                  <a:pt x="765311" y="535481"/>
                  <a:pt x="765311" y="546117"/>
                  <a:pt x="765311" y="556753"/>
                </a:cubicBezTo>
                <a:cubicBezTo>
                  <a:pt x="765311" y="580153"/>
                  <a:pt x="752489" y="593980"/>
                  <a:pt x="730789" y="593980"/>
                </a:cubicBezTo>
                <a:cubicBezTo>
                  <a:pt x="580863" y="593980"/>
                  <a:pt x="429952" y="593980"/>
                  <a:pt x="279040" y="593980"/>
                </a:cubicBezTo>
                <a:cubicBezTo>
                  <a:pt x="256354" y="593980"/>
                  <a:pt x="256354" y="592917"/>
                  <a:pt x="256354" y="569517"/>
                </a:cubicBezTo>
                <a:cubicBezTo>
                  <a:pt x="256354" y="555690"/>
                  <a:pt x="256354" y="541863"/>
                  <a:pt x="256354" y="528036"/>
                </a:cubicBezTo>
                <a:cubicBezTo>
                  <a:pt x="256354" y="504636"/>
                  <a:pt x="256354" y="504636"/>
                  <a:pt x="278054" y="504636"/>
                </a:cubicBezTo>
                <a:close/>
                <a:moveTo>
                  <a:pt x="942895" y="453454"/>
                </a:moveTo>
                <a:cubicBezTo>
                  <a:pt x="989224" y="494914"/>
                  <a:pt x="1033581" y="534249"/>
                  <a:pt x="1077938" y="574646"/>
                </a:cubicBezTo>
                <a:cubicBezTo>
                  <a:pt x="1059210" y="599097"/>
                  <a:pt x="1040481" y="622484"/>
                  <a:pt x="1021752" y="644809"/>
                </a:cubicBezTo>
                <a:cubicBezTo>
                  <a:pt x="928109" y="760685"/>
                  <a:pt x="831509" y="874435"/>
                  <a:pt x="722095" y="974365"/>
                </a:cubicBezTo>
                <a:cubicBezTo>
                  <a:pt x="695481" y="999879"/>
                  <a:pt x="664923" y="1021141"/>
                  <a:pt x="635352" y="1042403"/>
                </a:cubicBezTo>
                <a:cubicBezTo>
                  <a:pt x="626481" y="1048781"/>
                  <a:pt x="613666" y="1046655"/>
                  <a:pt x="601838" y="1048781"/>
                </a:cubicBezTo>
                <a:cubicBezTo>
                  <a:pt x="601838" y="1037087"/>
                  <a:pt x="596909" y="1023267"/>
                  <a:pt x="600852" y="1012636"/>
                </a:cubicBezTo>
                <a:cubicBezTo>
                  <a:pt x="619581" y="969050"/>
                  <a:pt x="637323" y="924400"/>
                  <a:pt x="659995" y="882940"/>
                </a:cubicBezTo>
                <a:cubicBezTo>
                  <a:pt x="741809" y="734108"/>
                  <a:pt x="838409" y="595907"/>
                  <a:pt x="938952" y="460896"/>
                </a:cubicBezTo>
                <a:cubicBezTo>
                  <a:pt x="939938" y="458770"/>
                  <a:pt x="940924" y="456643"/>
                  <a:pt x="942895" y="453454"/>
                </a:cubicBezTo>
                <a:close/>
                <a:moveTo>
                  <a:pt x="1337162" y="323013"/>
                </a:moveTo>
                <a:cubicBezTo>
                  <a:pt x="1348990" y="326198"/>
                  <a:pt x="1361803" y="343189"/>
                  <a:pt x="1361803" y="358055"/>
                </a:cubicBezTo>
                <a:cubicBezTo>
                  <a:pt x="1359832" y="361241"/>
                  <a:pt x="1357861" y="367612"/>
                  <a:pt x="1353918" y="373984"/>
                </a:cubicBezTo>
                <a:cubicBezTo>
                  <a:pt x="1300693" y="447255"/>
                  <a:pt x="1247469" y="521588"/>
                  <a:pt x="1194244" y="594859"/>
                </a:cubicBezTo>
                <a:cubicBezTo>
                  <a:pt x="1175517" y="619282"/>
                  <a:pt x="1154818" y="642644"/>
                  <a:pt x="1134120" y="664944"/>
                </a:cubicBezTo>
                <a:cubicBezTo>
                  <a:pt x="1125249" y="673439"/>
                  <a:pt x="1113421" y="678749"/>
                  <a:pt x="1101594" y="682996"/>
                </a:cubicBezTo>
                <a:cubicBezTo>
                  <a:pt x="1095680" y="685120"/>
                  <a:pt x="1083852" y="682996"/>
                  <a:pt x="1080895" y="677687"/>
                </a:cubicBezTo>
                <a:cubicBezTo>
                  <a:pt x="1077938" y="671315"/>
                  <a:pt x="1077938" y="658573"/>
                  <a:pt x="1080895" y="652201"/>
                </a:cubicBezTo>
                <a:cubicBezTo>
                  <a:pt x="1092723" y="633087"/>
                  <a:pt x="1107507" y="615035"/>
                  <a:pt x="1121306" y="596983"/>
                </a:cubicBezTo>
                <a:cubicBezTo>
                  <a:pt x="1175517" y="522650"/>
                  <a:pt x="1229727" y="449379"/>
                  <a:pt x="1284923" y="375046"/>
                </a:cubicBezTo>
                <a:cubicBezTo>
                  <a:pt x="1293794" y="362303"/>
                  <a:pt x="1302665" y="348498"/>
                  <a:pt x="1310550" y="334694"/>
                </a:cubicBezTo>
                <a:cubicBezTo>
                  <a:pt x="1317449" y="324075"/>
                  <a:pt x="1325334" y="318765"/>
                  <a:pt x="1337162" y="323013"/>
                </a:cubicBezTo>
                <a:close/>
                <a:moveTo>
                  <a:pt x="525824" y="229421"/>
                </a:moveTo>
                <a:cubicBezTo>
                  <a:pt x="600725" y="229421"/>
                  <a:pt x="675627" y="229421"/>
                  <a:pt x="750528" y="229421"/>
                </a:cubicBezTo>
                <a:cubicBezTo>
                  <a:pt x="761369" y="229421"/>
                  <a:pt x="765311" y="233676"/>
                  <a:pt x="765311" y="245375"/>
                </a:cubicBezTo>
                <a:cubicBezTo>
                  <a:pt x="764326" y="264521"/>
                  <a:pt x="764326" y="282602"/>
                  <a:pt x="765311" y="301747"/>
                </a:cubicBezTo>
                <a:cubicBezTo>
                  <a:pt x="765311" y="314511"/>
                  <a:pt x="760383" y="318765"/>
                  <a:pt x="748557" y="318765"/>
                </a:cubicBezTo>
                <a:cubicBezTo>
                  <a:pt x="711106" y="318765"/>
                  <a:pt x="674641" y="318765"/>
                  <a:pt x="638176" y="318765"/>
                </a:cubicBezTo>
                <a:cubicBezTo>
                  <a:pt x="601711" y="318765"/>
                  <a:pt x="565246" y="317702"/>
                  <a:pt x="528781" y="318765"/>
                </a:cubicBezTo>
                <a:cubicBezTo>
                  <a:pt x="515969" y="318765"/>
                  <a:pt x="511041" y="313447"/>
                  <a:pt x="511041" y="299620"/>
                </a:cubicBezTo>
                <a:cubicBezTo>
                  <a:pt x="512027" y="282602"/>
                  <a:pt x="512027" y="264521"/>
                  <a:pt x="511041" y="246439"/>
                </a:cubicBezTo>
                <a:cubicBezTo>
                  <a:pt x="511041" y="234739"/>
                  <a:pt x="514983" y="229421"/>
                  <a:pt x="525824" y="229421"/>
                </a:cubicBezTo>
                <a:close/>
                <a:moveTo>
                  <a:pt x="1243182" y="137949"/>
                </a:moveTo>
                <a:cubicBezTo>
                  <a:pt x="1255260" y="139675"/>
                  <a:pt x="1267337" y="146577"/>
                  <a:pt x="1281140" y="158257"/>
                </a:cubicBezTo>
                <a:cubicBezTo>
                  <a:pt x="1308745" y="183741"/>
                  <a:pt x="1317618" y="208163"/>
                  <a:pt x="1306773" y="240018"/>
                </a:cubicBezTo>
                <a:cubicBezTo>
                  <a:pt x="1300858" y="257008"/>
                  <a:pt x="1294942" y="275059"/>
                  <a:pt x="1285083" y="289925"/>
                </a:cubicBezTo>
                <a:cubicBezTo>
                  <a:pt x="1228886" y="370624"/>
                  <a:pt x="1171704" y="450262"/>
                  <a:pt x="1114521" y="532023"/>
                </a:cubicBezTo>
                <a:cubicBezTo>
                  <a:pt x="1066212" y="489550"/>
                  <a:pt x="1022832" y="450262"/>
                  <a:pt x="977480" y="410974"/>
                </a:cubicBezTo>
                <a:cubicBezTo>
                  <a:pt x="984381" y="401417"/>
                  <a:pt x="990297" y="392923"/>
                  <a:pt x="996212" y="385490"/>
                </a:cubicBezTo>
                <a:cubicBezTo>
                  <a:pt x="1050437" y="319656"/>
                  <a:pt x="1103676" y="252760"/>
                  <a:pt x="1157901" y="187988"/>
                </a:cubicBezTo>
                <a:cubicBezTo>
                  <a:pt x="1170718" y="172061"/>
                  <a:pt x="1188464" y="159319"/>
                  <a:pt x="1205225" y="148700"/>
                </a:cubicBezTo>
                <a:cubicBezTo>
                  <a:pt x="1219027" y="139675"/>
                  <a:pt x="1231105" y="136224"/>
                  <a:pt x="1243182" y="137949"/>
                </a:cubicBezTo>
                <a:close/>
                <a:moveTo>
                  <a:pt x="326420" y="0"/>
                </a:moveTo>
                <a:cubicBezTo>
                  <a:pt x="513791" y="0"/>
                  <a:pt x="702148" y="0"/>
                  <a:pt x="889519" y="0"/>
                </a:cubicBezTo>
                <a:cubicBezTo>
                  <a:pt x="964468" y="1063"/>
                  <a:pt x="1018707" y="56311"/>
                  <a:pt x="1021665" y="137059"/>
                </a:cubicBezTo>
                <a:cubicBezTo>
                  <a:pt x="1021665" y="164684"/>
                  <a:pt x="1021665" y="191246"/>
                  <a:pt x="1020679" y="218870"/>
                </a:cubicBezTo>
                <a:cubicBezTo>
                  <a:pt x="1020679" y="225245"/>
                  <a:pt x="1017721" y="232682"/>
                  <a:pt x="1013776" y="237995"/>
                </a:cubicBezTo>
                <a:cubicBezTo>
                  <a:pt x="985177" y="275181"/>
                  <a:pt x="956578" y="311305"/>
                  <a:pt x="928966" y="348492"/>
                </a:cubicBezTo>
                <a:cubicBezTo>
                  <a:pt x="921077" y="358054"/>
                  <a:pt x="915160" y="369741"/>
                  <a:pt x="908256" y="380366"/>
                </a:cubicBezTo>
                <a:cubicBezTo>
                  <a:pt x="905298" y="384616"/>
                  <a:pt x="901353" y="387804"/>
                  <a:pt x="895436" y="395241"/>
                </a:cubicBezTo>
                <a:cubicBezTo>
                  <a:pt x="895436" y="365492"/>
                  <a:pt x="895436" y="339992"/>
                  <a:pt x="895436" y="314493"/>
                </a:cubicBezTo>
                <a:cubicBezTo>
                  <a:pt x="895436" y="263494"/>
                  <a:pt x="895436" y="212495"/>
                  <a:pt x="895436" y="161496"/>
                </a:cubicBezTo>
                <a:cubicBezTo>
                  <a:pt x="895436" y="139184"/>
                  <a:pt x="892478" y="135997"/>
                  <a:pt x="870782" y="135997"/>
                </a:cubicBezTo>
                <a:cubicBezTo>
                  <a:pt x="713982" y="135997"/>
                  <a:pt x="557182" y="135997"/>
                  <a:pt x="399396" y="135997"/>
                </a:cubicBezTo>
                <a:cubicBezTo>
                  <a:pt x="394465" y="135997"/>
                  <a:pt x="388548" y="135997"/>
                  <a:pt x="381645" y="135997"/>
                </a:cubicBezTo>
                <a:cubicBezTo>
                  <a:pt x="381645" y="145559"/>
                  <a:pt x="381645" y="152997"/>
                  <a:pt x="381645" y="159371"/>
                </a:cubicBezTo>
                <a:cubicBezTo>
                  <a:pt x="381645" y="211433"/>
                  <a:pt x="381645" y="262431"/>
                  <a:pt x="381645" y="314493"/>
                </a:cubicBezTo>
                <a:cubicBezTo>
                  <a:pt x="380659" y="373991"/>
                  <a:pt x="346143" y="410116"/>
                  <a:pt x="290918" y="410116"/>
                </a:cubicBezTo>
                <a:cubicBezTo>
                  <a:pt x="241610" y="410116"/>
                  <a:pt x="192302" y="410116"/>
                  <a:pt x="142994" y="410116"/>
                </a:cubicBezTo>
                <a:cubicBezTo>
                  <a:pt x="138063" y="410116"/>
                  <a:pt x="133132" y="410116"/>
                  <a:pt x="126229" y="410116"/>
                </a:cubicBezTo>
                <a:cubicBezTo>
                  <a:pt x="126229" y="418615"/>
                  <a:pt x="126229" y="423928"/>
                  <a:pt x="126229" y="429240"/>
                </a:cubicBezTo>
                <a:cubicBezTo>
                  <a:pt x="126229" y="658735"/>
                  <a:pt x="126229" y="888229"/>
                  <a:pt x="126229" y="1117724"/>
                </a:cubicBezTo>
                <a:cubicBezTo>
                  <a:pt x="126229" y="1143223"/>
                  <a:pt x="128201" y="1145348"/>
                  <a:pt x="150883" y="1145348"/>
                </a:cubicBezTo>
                <a:cubicBezTo>
                  <a:pt x="390521" y="1145348"/>
                  <a:pt x="630158" y="1145348"/>
                  <a:pt x="869796" y="1145348"/>
                </a:cubicBezTo>
                <a:cubicBezTo>
                  <a:pt x="893464" y="1145348"/>
                  <a:pt x="895436" y="1143223"/>
                  <a:pt x="895436" y="1117724"/>
                </a:cubicBezTo>
                <a:cubicBezTo>
                  <a:pt x="895436" y="1052913"/>
                  <a:pt x="895436" y="988102"/>
                  <a:pt x="895436" y="923291"/>
                </a:cubicBezTo>
                <a:cubicBezTo>
                  <a:pt x="895436" y="916916"/>
                  <a:pt x="897409" y="908416"/>
                  <a:pt x="901353" y="904166"/>
                </a:cubicBezTo>
                <a:cubicBezTo>
                  <a:pt x="938827" y="860605"/>
                  <a:pt x="976302" y="818106"/>
                  <a:pt x="1013776" y="774545"/>
                </a:cubicBezTo>
                <a:cubicBezTo>
                  <a:pt x="1015748" y="773482"/>
                  <a:pt x="1016734" y="772420"/>
                  <a:pt x="1020679" y="769232"/>
                </a:cubicBezTo>
                <a:cubicBezTo>
                  <a:pt x="1020679" y="775607"/>
                  <a:pt x="1021665" y="779857"/>
                  <a:pt x="1021665" y="784107"/>
                </a:cubicBezTo>
                <a:cubicBezTo>
                  <a:pt x="1021665" y="902042"/>
                  <a:pt x="1021665" y="1018914"/>
                  <a:pt x="1021665" y="1135786"/>
                </a:cubicBezTo>
                <a:cubicBezTo>
                  <a:pt x="1020679" y="1222909"/>
                  <a:pt x="967426" y="1281345"/>
                  <a:pt x="886561" y="1281345"/>
                </a:cubicBezTo>
                <a:cubicBezTo>
                  <a:pt x="634103" y="1281345"/>
                  <a:pt x="382631" y="1281345"/>
                  <a:pt x="131160" y="1281345"/>
                </a:cubicBezTo>
                <a:cubicBezTo>
                  <a:pt x="55225" y="1281345"/>
                  <a:pt x="0" y="1221847"/>
                  <a:pt x="0" y="1140036"/>
                </a:cubicBezTo>
                <a:cubicBezTo>
                  <a:pt x="0" y="872292"/>
                  <a:pt x="0" y="603486"/>
                  <a:pt x="0" y="335742"/>
                </a:cubicBezTo>
                <a:cubicBezTo>
                  <a:pt x="0" y="315555"/>
                  <a:pt x="5917" y="298556"/>
                  <a:pt x="18737" y="283681"/>
                </a:cubicBezTo>
                <a:cubicBezTo>
                  <a:pt x="99603" y="198683"/>
                  <a:pt x="180468" y="113685"/>
                  <a:pt x="261333" y="28687"/>
                </a:cubicBezTo>
                <a:cubicBezTo>
                  <a:pt x="279084" y="9562"/>
                  <a:pt x="300780" y="0"/>
                  <a:pt x="32642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wrap="square">
            <a:normAutofit/>
          </a:bodyPr>
          <a:lstStyle/>
          <a:p>
            <a:endParaRPr lang="zh-CN" altLang="en-US"/>
          </a:p>
        </p:txBody>
      </p:sp>
      <p:cxnSp>
        <p:nvCxnSpPr>
          <p:cNvPr id="17" name="直接连接符 16"/>
          <p:cNvCxnSpPr/>
          <p:nvPr>
            <p:custDataLst>
              <p:tags r:id="rId5"/>
            </p:custDataLst>
          </p:nvPr>
        </p:nvCxnSpPr>
        <p:spPr>
          <a:xfrm>
            <a:off x="5304590" y="2918299"/>
            <a:ext cx="0" cy="2255975"/>
          </a:xfrm>
          <a:prstGeom prst="line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>
            <p:custDataLst>
              <p:tags r:id="rId6"/>
            </p:custDataLst>
          </p:nvPr>
        </p:nvGrpSpPr>
        <p:grpSpPr>
          <a:xfrm>
            <a:off x="5201546" y="3907506"/>
            <a:ext cx="4085737" cy="369332"/>
            <a:chOff x="3707618" y="2282982"/>
            <a:chExt cx="4085737" cy="369332"/>
          </a:xfrm>
        </p:grpSpPr>
        <p:sp>
          <p:nvSpPr>
            <p:cNvPr id="19" name="椭圆 18"/>
            <p:cNvSpPr/>
            <p:nvPr>
              <p:custDataLst>
                <p:tags r:id="rId7"/>
              </p:custDataLst>
            </p:nvPr>
          </p:nvSpPr>
          <p:spPr>
            <a:xfrm>
              <a:off x="3707618" y="2366640"/>
              <a:ext cx="216000" cy="21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 fontScale="25000" lnSpcReduction="20000"/>
            </a:bodyPr>
            <a:lstStyle/>
            <a:p>
              <a:pPr algn="ctr">
                <a:defRPr/>
              </a:pPr>
              <a:endParaRPr lang="zh-HK" altLang="en-US"/>
            </a:p>
          </p:txBody>
        </p:sp>
        <p:sp>
          <p:nvSpPr>
            <p:cNvPr id="20" name="文本框 19"/>
            <p:cNvSpPr txBox="1"/>
            <p:nvPr>
              <p:custDataLst>
                <p:tags r:id="rId8"/>
              </p:custDataLst>
            </p:nvPr>
          </p:nvSpPr>
          <p:spPr>
            <a:xfrm>
              <a:off x="4246036" y="2282982"/>
              <a:ext cx="3547319" cy="369332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defRPr/>
              </a:pPr>
              <a:r>
                <a:rPr lang="da-DK" altLang="zh-CN" dirty="0">
                  <a:solidFill>
                    <a:schemeClr val="accent1"/>
                  </a:solidFill>
                </a:rPr>
                <a:t>Lorem ipsum dolor sit amet</a:t>
              </a:r>
              <a:endParaRPr lang="zh-HK" altLang="en-US" dirty="0">
                <a:solidFill>
                  <a:schemeClr val="accent1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2090061" y="368208"/>
            <a:ext cx="8010253" cy="831942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000">
                <a:gradFill flip="none" rotWithShape="1">
                  <a:gsLst>
                    <a:gs pos="0">
                      <a:srgbClr val="FF6600"/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/>
              <a:t>LOREM IPSUM DOLOR</a:t>
            </a:r>
            <a:endParaRPr lang="zh-CN" altLang="en-US" dirty="0"/>
          </a:p>
        </p:txBody>
      </p:sp>
      <p:sp>
        <p:nvSpPr>
          <p:cNvPr id="34" name="椭圆 33"/>
          <p:cNvSpPr/>
          <p:nvPr>
            <p:custDataLst>
              <p:tags r:id="rId3"/>
            </p:custDataLst>
          </p:nvPr>
        </p:nvSpPr>
        <p:spPr>
          <a:xfrm>
            <a:off x="2904717" y="3075693"/>
            <a:ext cx="1924977" cy="192348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35" name="任意多边形 3"/>
          <p:cNvSpPr/>
          <p:nvPr>
            <p:custDataLst>
              <p:tags r:id="rId4"/>
            </p:custDataLst>
          </p:nvPr>
        </p:nvSpPr>
        <p:spPr bwMode="auto">
          <a:xfrm>
            <a:off x="3226542" y="3434852"/>
            <a:ext cx="1281326" cy="1205163"/>
          </a:xfrm>
          <a:custGeom>
            <a:avLst/>
            <a:gdLst/>
            <a:ahLst/>
            <a:cxnLst/>
            <a:rect l="0" t="0" r="r" b="b"/>
            <a:pathLst>
              <a:path w="1361803" h="1281345">
                <a:moveTo>
                  <a:pt x="340187" y="867542"/>
                </a:moveTo>
                <a:cubicBezTo>
                  <a:pt x="351512" y="867144"/>
                  <a:pt x="363575" y="872724"/>
                  <a:pt x="372930" y="883885"/>
                </a:cubicBezTo>
                <a:cubicBezTo>
                  <a:pt x="394595" y="907270"/>
                  <a:pt x="415275" y="931718"/>
                  <a:pt x="436940" y="957229"/>
                </a:cubicBezTo>
                <a:cubicBezTo>
                  <a:pt x="449742" y="946599"/>
                  <a:pt x="462543" y="935970"/>
                  <a:pt x="475345" y="925340"/>
                </a:cubicBezTo>
                <a:cubicBezTo>
                  <a:pt x="492086" y="911522"/>
                  <a:pt x="506857" y="910459"/>
                  <a:pt x="525568" y="923214"/>
                </a:cubicBezTo>
                <a:cubicBezTo>
                  <a:pt x="535415" y="929592"/>
                  <a:pt x="544278" y="935970"/>
                  <a:pt x="553141" y="942347"/>
                </a:cubicBezTo>
                <a:cubicBezTo>
                  <a:pt x="545263" y="967858"/>
                  <a:pt x="538370" y="993369"/>
                  <a:pt x="530492" y="1018880"/>
                </a:cubicBezTo>
                <a:cubicBezTo>
                  <a:pt x="528522" y="1018880"/>
                  <a:pt x="528522" y="1018880"/>
                  <a:pt x="527537" y="1018880"/>
                </a:cubicBezTo>
                <a:cubicBezTo>
                  <a:pt x="509812" y="1000810"/>
                  <a:pt x="494056" y="1007187"/>
                  <a:pt x="479284" y="1024195"/>
                </a:cubicBezTo>
                <a:cubicBezTo>
                  <a:pt x="473376" y="1030572"/>
                  <a:pt x="466482" y="1035887"/>
                  <a:pt x="459589" y="1041202"/>
                </a:cubicBezTo>
                <a:cubicBezTo>
                  <a:pt x="438909" y="1058209"/>
                  <a:pt x="420199" y="1056083"/>
                  <a:pt x="402473" y="1035887"/>
                </a:cubicBezTo>
                <a:cubicBezTo>
                  <a:pt x="385732" y="1017817"/>
                  <a:pt x="369976" y="998684"/>
                  <a:pt x="352251" y="978488"/>
                </a:cubicBezTo>
                <a:cubicBezTo>
                  <a:pt x="343388" y="995495"/>
                  <a:pt x="335510" y="1012502"/>
                  <a:pt x="327632" y="1028446"/>
                </a:cubicBezTo>
                <a:cubicBezTo>
                  <a:pt x="318769" y="1046517"/>
                  <a:pt x="303013" y="1053957"/>
                  <a:pt x="286272" y="1050768"/>
                </a:cubicBezTo>
                <a:cubicBezTo>
                  <a:pt x="262638" y="1046517"/>
                  <a:pt x="248851" y="1019943"/>
                  <a:pt x="259683" y="995495"/>
                </a:cubicBezTo>
                <a:cubicBezTo>
                  <a:pt x="276424" y="959355"/>
                  <a:pt x="293165" y="922151"/>
                  <a:pt x="311876" y="887074"/>
                </a:cubicBezTo>
                <a:cubicBezTo>
                  <a:pt x="318276" y="874318"/>
                  <a:pt x="328863" y="867941"/>
                  <a:pt x="340187" y="867542"/>
                </a:cubicBezTo>
                <a:close/>
                <a:moveTo>
                  <a:pt x="274255" y="687365"/>
                </a:moveTo>
                <a:cubicBezTo>
                  <a:pt x="330459" y="687365"/>
                  <a:pt x="386662" y="687365"/>
                  <a:pt x="442866" y="687365"/>
                </a:cubicBezTo>
                <a:cubicBezTo>
                  <a:pt x="516819" y="687365"/>
                  <a:pt x="590771" y="687365"/>
                  <a:pt x="664723" y="687365"/>
                </a:cubicBezTo>
                <a:cubicBezTo>
                  <a:pt x="670640" y="687365"/>
                  <a:pt x="675570" y="687365"/>
                  <a:pt x="684444" y="687365"/>
                </a:cubicBezTo>
                <a:cubicBezTo>
                  <a:pt x="666695" y="718154"/>
                  <a:pt x="649933" y="745757"/>
                  <a:pt x="632184" y="772299"/>
                </a:cubicBezTo>
                <a:cubicBezTo>
                  <a:pt x="630212" y="775484"/>
                  <a:pt x="625282" y="776545"/>
                  <a:pt x="621338" y="776545"/>
                </a:cubicBezTo>
                <a:cubicBezTo>
                  <a:pt x="504000" y="777607"/>
                  <a:pt x="387648" y="776545"/>
                  <a:pt x="270311" y="777607"/>
                </a:cubicBezTo>
                <a:cubicBezTo>
                  <a:pt x="259464" y="777607"/>
                  <a:pt x="255520" y="772299"/>
                  <a:pt x="256506" y="760620"/>
                </a:cubicBezTo>
                <a:cubicBezTo>
                  <a:pt x="256506" y="742572"/>
                  <a:pt x="256506" y="724524"/>
                  <a:pt x="255520" y="706475"/>
                </a:cubicBezTo>
                <a:cubicBezTo>
                  <a:pt x="255520" y="691612"/>
                  <a:pt x="261436" y="687365"/>
                  <a:pt x="274255" y="687365"/>
                </a:cubicBezTo>
                <a:close/>
                <a:moveTo>
                  <a:pt x="278054" y="504636"/>
                </a:moveTo>
                <a:cubicBezTo>
                  <a:pt x="354989" y="504636"/>
                  <a:pt x="432911" y="504636"/>
                  <a:pt x="509846" y="504636"/>
                </a:cubicBezTo>
                <a:cubicBezTo>
                  <a:pt x="588754" y="504636"/>
                  <a:pt x="666676" y="504636"/>
                  <a:pt x="745584" y="504636"/>
                </a:cubicBezTo>
                <a:cubicBezTo>
                  <a:pt x="764325" y="504636"/>
                  <a:pt x="765311" y="505700"/>
                  <a:pt x="765311" y="524845"/>
                </a:cubicBezTo>
                <a:cubicBezTo>
                  <a:pt x="765311" y="535481"/>
                  <a:pt x="765311" y="546117"/>
                  <a:pt x="765311" y="556753"/>
                </a:cubicBezTo>
                <a:cubicBezTo>
                  <a:pt x="765311" y="580153"/>
                  <a:pt x="752489" y="593980"/>
                  <a:pt x="730789" y="593980"/>
                </a:cubicBezTo>
                <a:cubicBezTo>
                  <a:pt x="580863" y="593980"/>
                  <a:pt x="429952" y="593980"/>
                  <a:pt x="279040" y="593980"/>
                </a:cubicBezTo>
                <a:cubicBezTo>
                  <a:pt x="256354" y="593980"/>
                  <a:pt x="256354" y="592917"/>
                  <a:pt x="256354" y="569517"/>
                </a:cubicBezTo>
                <a:cubicBezTo>
                  <a:pt x="256354" y="555690"/>
                  <a:pt x="256354" y="541863"/>
                  <a:pt x="256354" y="528036"/>
                </a:cubicBezTo>
                <a:cubicBezTo>
                  <a:pt x="256354" y="504636"/>
                  <a:pt x="256354" y="504636"/>
                  <a:pt x="278054" y="504636"/>
                </a:cubicBezTo>
                <a:close/>
                <a:moveTo>
                  <a:pt x="942895" y="453454"/>
                </a:moveTo>
                <a:cubicBezTo>
                  <a:pt x="989224" y="494914"/>
                  <a:pt x="1033581" y="534249"/>
                  <a:pt x="1077938" y="574646"/>
                </a:cubicBezTo>
                <a:cubicBezTo>
                  <a:pt x="1059210" y="599097"/>
                  <a:pt x="1040481" y="622484"/>
                  <a:pt x="1021752" y="644809"/>
                </a:cubicBezTo>
                <a:cubicBezTo>
                  <a:pt x="928109" y="760685"/>
                  <a:pt x="831509" y="874435"/>
                  <a:pt x="722095" y="974365"/>
                </a:cubicBezTo>
                <a:cubicBezTo>
                  <a:pt x="695481" y="999879"/>
                  <a:pt x="664923" y="1021141"/>
                  <a:pt x="635352" y="1042403"/>
                </a:cubicBezTo>
                <a:cubicBezTo>
                  <a:pt x="626481" y="1048781"/>
                  <a:pt x="613666" y="1046655"/>
                  <a:pt x="601838" y="1048781"/>
                </a:cubicBezTo>
                <a:cubicBezTo>
                  <a:pt x="601838" y="1037087"/>
                  <a:pt x="596909" y="1023267"/>
                  <a:pt x="600852" y="1012636"/>
                </a:cubicBezTo>
                <a:cubicBezTo>
                  <a:pt x="619581" y="969050"/>
                  <a:pt x="637323" y="924400"/>
                  <a:pt x="659995" y="882940"/>
                </a:cubicBezTo>
                <a:cubicBezTo>
                  <a:pt x="741809" y="734108"/>
                  <a:pt x="838409" y="595907"/>
                  <a:pt x="938952" y="460896"/>
                </a:cubicBezTo>
                <a:cubicBezTo>
                  <a:pt x="939938" y="458770"/>
                  <a:pt x="940924" y="456643"/>
                  <a:pt x="942895" y="453454"/>
                </a:cubicBezTo>
                <a:close/>
                <a:moveTo>
                  <a:pt x="1337162" y="323013"/>
                </a:moveTo>
                <a:cubicBezTo>
                  <a:pt x="1348990" y="326198"/>
                  <a:pt x="1361803" y="343189"/>
                  <a:pt x="1361803" y="358055"/>
                </a:cubicBezTo>
                <a:cubicBezTo>
                  <a:pt x="1359832" y="361241"/>
                  <a:pt x="1357861" y="367612"/>
                  <a:pt x="1353918" y="373984"/>
                </a:cubicBezTo>
                <a:cubicBezTo>
                  <a:pt x="1300693" y="447255"/>
                  <a:pt x="1247469" y="521588"/>
                  <a:pt x="1194244" y="594859"/>
                </a:cubicBezTo>
                <a:cubicBezTo>
                  <a:pt x="1175517" y="619282"/>
                  <a:pt x="1154818" y="642644"/>
                  <a:pt x="1134120" y="664944"/>
                </a:cubicBezTo>
                <a:cubicBezTo>
                  <a:pt x="1125249" y="673439"/>
                  <a:pt x="1113421" y="678749"/>
                  <a:pt x="1101594" y="682996"/>
                </a:cubicBezTo>
                <a:cubicBezTo>
                  <a:pt x="1095680" y="685120"/>
                  <a:pt x="1083852" y="682996"/>
                  <a:pt x="1080895" y="677687"/>
                </a:cubicBezTo>
                <a:cubicBezTo>
                  <a:pt x="1077938" y="671315"/>
                  <a:pt x="1077938" y="658573"/>
                  <a:pt x="1080895" y="652201"/>
                </a:cubicBezTo>
                <a:cubicBezTo>
                  <a:pt x="1092723" y="633087"/>
                  <a:pt x="1107507" y="615035"/>
                  <a:pt x="1121306" y="596983"/>
                </a:cubicBezTo>
                <a:cubicBezTo>
                  <a:pt x="1175517" y="522650"/>
                  <a:pt x="1229727" y="449379"/>
                  <a:pt x="1284923" y="375046"/>
                </a:cubicBezTo>
                <a:cubicBezTo>
                  <a:pt x="1293794" y="362303"/>
                  <a:pt x="1302665" y="348498"/>
                  <a:pt x="1310550" y="334694"/>
                </a:cubicBezTo>
                <a:cubicBezTo>
                  <a:pt x="1317449" y="324075"/>
                  <a:pt x="1325334" y="318765"/>
                  <a:pt x="1337162" y="323013"/>
                </a:cubicBezTo>
                <a:close/>
                <a:moveTo>
                  <a:pt x="525824" y="229421"/>
                </a:moveTo>
                <a:cubicBezTo>
                  <a:pt x="600725" y="229421"/>
                  <a:pt x="675627" y="229421"/>
                  <a:pt x="750528" y="229421"/>
                </a:cubicBezTo>
                <a:cubicBezTo>
                  <a:pt x="761369" y="229421"/>
                  <a:pt x="765311" y="233676"/>
                  <a:pt x="765311" y="245375"/>
                </a:cubicBezTo>
                <a:cubicBezTo>
                  <a:pt x="764326" y="264521"/>
                  <a:pt x="764326" y="282602"/>
                  <a:pt x="765311" y="301747"/>
                </a:cubicBezTo>
                <a:cubicBezTo>
                  <a:pt x="765311" y="314511"/>
                  <a:pt x="760383" y="318765"/>
                  <a:pt x="748557" y="318765"/>
                </a:cubicBezTo>
                <a:cubicBezTo>
                  <a:pt x="711106" y="318765"/>
                  <a:pt x="674641" y="318765"/>
                  <a:pt x="638176" y="318765"/>
                </a:cubicBezTo>
                <a:cubicBezTo>
                  <a:pt x="601711" y="318765"/>
                  <a:pt x="565246" y="317702"/>
                  <a:pt x="528781" y="318765"/>
                </a:cubicBezTo>
                <a:cubicBezTo>
                  <a:pt x="515969" y="318765"/>
                  <a:pt x="511041" y="313447"/>
                  <a:pt x="511041" y="299620"/>
                </a:cubicBezTo>
                <a:cubicBezTo>
                  <a:pt x="512027" y="282602"/>
                  <a:pt x="512027" y="264521"/>
                  <a:pt x="511041" y="246439"/>
                </a:cubicBezTo>
                <a:cubicBezTo>
                  <a:pt x="511041" y="234739"/>
                  <a:pt x="514983" y="229421"/>
                  <a:pt x="525824" y="229421"/>
                </a:cubicBezTo>
                <a:close/>
                <a:moveTo>
                  <a:pt x="1243182" y="137949"/>
                </a:moveTo>
                <a:cubicBezTo>
                  <a:pt x="1255260" y="139675"/>
                  <a:pt x="1267337" y="146577"/>
                  <a:pt x="1281140" y="158257"/>
                </a:cubicBezTo>
                <a:cubicBezTo>
                  <a:pt x="1308745" y="183741"/>
                  <a:pt x="1317618" y="208163"/>
                  <a:pt x="1306773" y="240018"/>
                </a:cubicBezTo>
                <a:cubicBezTo>
                  <a:pt x="1300858" y="257008"/>
                  <a:pt x="1294942" y="275059"/>
                  <a:pt x="1285083" y="289925"/>
                </a:cubicBezTo>
                <a:cubicBezTo>
                  <a:pt x="1228886" y="370624"/>
                  <a:pt x="1171704" y="450262"/>
                  <a:pt x="1114521" y="532023"/>
                </a:cubicBezTo>
                <a:cubicBezTo>
                  <a:pt x="1066212" y="489550"/>
                  <a:pt x="1022832" y="450262"/>
                  <a:pt x="977480" y="410974"/>
                </a:cubicBezTo>
                <a:cubicBezTo>
                  <a:pt x="984381" y="401417"/>
                  <a:pt x="990297" y="392923"/>
                  <a:pt x="996212" y="385490"/>
                </a:cubicBezTo>
                <a:cubicBezTo>
                  <a:pt x="1050437" y="319656"/>
                  <a:pt x="1103676" y="252760"/>
                  <a:pt x="1157901" y="187988"/>
                </a:cubicBezTo>
                <a:cubicBezTo>
                  <a:pt x="1170718" y="172061"/>
                  <a:pt x="1188464" y="159319"/>
                  <a:pt x="1205225" y="148700"/>
                </a:cubicBezTo>
                <a:cubicBezTo>
                  <a:pt x="1219027" y="139675"/>
                  <a:pt x="1231105" y="136224"/>
                  <a:pt x="1243182" y="137949"/>
                </a:cubicBezTo>
                <a:close/>
                <a:moveTo>
                  <a:pt x="326420" y="0"/>
                </a:moveTo>
                <a:cubicBezTo>
                  <a:pt x="513791" y="0"/>
                  <a:pt x="702148" y="0"/>
                  <a:pt x="889519" y="0"/>
                </a:cubicBezTo>
                <a:cubicBezTo>
                  <a:pt x="964468" y="1063"/>
                  <a:pt x="1018707" y="56311"/>
                  <a:pt x="1021665" y="137059"/>
                </a:cubicBezTo>
                <a:cubicBezTo>
                  <a:pt x="1021665" y="164684"/>
                  <a:pt x="1021665" y="191246"/>
                  <a:pt x="1020679" y="218870"/>
                </a:cubicBezTo>
                <a:cubicBezTo>
                  <a:pt x="1020679" y="225245"/>
                  <a:pt x="1017721" y="232682"/>
                  <a:pt x="1013776" y="237995"/>
                </a:cubicBezTo>
                <a:cubicBezTo>
                  <a:pt x="985177" y="275181"/>
                  <a:pt x="956578" y="311305"/>
                  <a:pt x="928966" y="348492"/>
                </a:cubicBezTo>
                <a:cubicBezTo>
                  <a:pt x="921077" y="358054"/>
                  <a:pt x="915160" y="369741"/>
                  <a:pt x="908256" y="380366"/>
                </a:cubicBezTo>
                <a:cubicBezTo>
                  <a:pt x="905298" y="384616"/>
                  <a:pt x="901353" y="387804"/>
                  <a:pt x="895436" y="395241"/>
                </a:cubicBezTo>
                <a:cubicBezTo>
                  <a:pt x="895436" y="365492"/>
                  <a:pt x="895436" y="339992"/>
                  <a:pt x="895436" y="314493"/>
                </a:cubicBezTo>
                <a:cubicBezTo>
                  <a:pt x="895436" y="263494"/>
                  <a:pt x="895436" y="212495"/>
                  <a:pt x="895436" y="161496"/>
                </a:cubicBezTo>
                <a:cubicBezTo>
                  <a:pt x="895436" y="139184"/>
                  <a:pt x="892478" y="135997"/>
                  <a:pt x="870782" y="135997"/>
                </a:cubicBezTo>
                <a:cubicBezTo>
                  <a:pt x="713982" y="135997"/>
                  <a:pt x="557182" y="135997"/>
                  <a:pt x="399396" y="135997"/>
                </a:cubicBezTo>
                <a:cubicBezTo>
                  <a:pt x="394465" y="135997"/>
                  <a:pt x="388548" y="135997"/>
                  <a:pt x="381645" y="135997"/>
                </a:cubicBezTo>
                <a:cubicBezTo>
                  <a:pt x="381645" y="145559"/>
                  <a:pt x="381645" y="152997"/>
                  <a:pt x="381645" y="159371"/>
                </a:cubicBezTo>
                <a:cubicBezTo>
                  <a:pt x="381645" y="211433"/>
                  <a:pt x="381645" y="262431"/>
                  <a:pt x="381645" y="314493"/>
                </a:cubicBezTo>
                <a:cubicBezTo>
                  <a:pt x="380659" y="373991"/>
                  <a:pt x="346143" y="410116"/>
                  <a:pt x="290918" y="410116"/>
                </a:cubicBezTo>
                <a:cubicBezTo>
                  <a:pt x="241610" y="410116"/>
                  <a:pt x="192302" y="410116"/>
                  <a:pt x="142994" y="410116"/>
                </a:cubicBezTo>
                <a:cubicBezTo>
                  <a:pt x="138063" y="410116"/>
                  <a:pt x="133132" y="410116"/>
                  <a:pt x="126229" y="410116"/>
                </a:cubicBezTo>
                <a:cubicBezTo>
                  <a:pt x="126229" y="418615"/>
                  <a:pt x="126229" y="423928"/>
                  <a:pt x="126229" y="429240"/>
                </a:cubicBezTo>
                <a:cubicBezTo>
                  <a:pt x="126229" y="658735"/>
                  <a:pt x="126229" y="888229"/>
                  <a:pt x="126229" y="1117724"/>
                </a:cubicBezTo>
                <a:cubicBezTo>
                  <a:pt x="126229" y="1143223"/>
                  <a:pt x="128201" y="1145348"/>
                  <a:pt x="150883" y="1145348"/>
                </a:cubicBezTo>
                <a:cubicBezTo>
                  <a:pt x="390521" y="1145348"/>
                  <a:pt x="630158" y="1145348"/>
                  <a:pt x="869796" y="1145348"/>
                </a:cubicBezTo>
                <a:cubicBezTo>
                  <a:pt x="893464" y="1145348"/>
                  <a:pt x="895436" y="1143223"/>
                  <a:pt x="895436" y="1117724"/>
                </a:cubicBezTo>
                <a:cubicBezTo>
                  <a:pt x="895436" y="1052913"/>
                  <a:pt x="895436" y="988102"/>
                  <a:pt x="895436" y="923291"/>
                </a:cubicBezTo>
                <a:cubicBezTo>
                  <a:pt x="895436" y="916916"/>
                  <a:pt x="897409" y="908416"/>
                  <a:pt x="901353" y="904166"/>
                </a:cubicBezTo>
                <a:cubicBezTo>
                  <a:pt x="938827" y="860605"/>
                  <a:pt x="976302" y="818106"/>
                  <a:pt x="1013776" y="774545"/>
                </a:cubicBezTo>
                <a:cubicBezTo>
                  <a:pt x="1015748" y="773482"/>
                  <a:pt x="1016734" y="772420"/>
                  <a:pt x="1020679" y="769232"/>
                </a:cubicBezTo>
                <a:cubicBezTo>
                  <a:pt x="1020679" y="775607"/>
                  <a:pt x="1021665" y="779857"/>
                  <a:pt x="1021665" y="784107"/>
                </a:cubicBezTo>
                <a:cubicBezTo>
                  <a:pt x="1021665" y="902042"/>
                  <a:pt x="1021665" y="1018914"/>
                  <a:pt x="1021665" y="1135786"/>
                </a:cubicBezTo>
                <a:cubicBezTo>
                  <a:pt x="1020679" y="1222909"/>
                  <a:pt x="967426" y="1281345"/>
                  <a:pt x="886561" y="1281345"/>
                </a:cubicBezTo>
                <a:cubicBezTo>
                  <a:pt x="634103" y="1281345"/>
                  <a:pt x="382631" y="1281345"/>
                  <a:pt x="131160" y="1281345"/>
                </a:cubicBezTo>
                <a:cubicBezTo>
                  <a:pt x="55225" y="1281345"/>
                  <a:pt x="0" y="1221847"/>
                  <a:pt x="0" y="1140036"/>
                </a:cubicBezTo>
                <a:cubicBezTo>
                  <a:pt x="0" y="872292"/>
                  <a:pt x="0" y="603486"/>
                  <a:pt x="0" y="335742"/>
                </a:cubicBezTo>
                <a:cubicBezTo>
                  <a:pt x="0" y="315555"/>
                  <a:pt x="5917" y="298556"/>
                  <a:pt x="18737" y="283681"/>
                </a:cubicBezTo>
                <a:cubicBezTo>
                  <a:pt x="99603" y="198683"/>
                  <a:pt x="180468" y="113685"/>
                  <a:pt x="261333" y="28687"/>
                </a:cubicBezTo>
                <a:cubicBezTo>
                  <a:pt x="279084" y="9562"/>
                  <a:pt x="300780" y="0"/>
                  <a:pt x="32642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wrap="square">
            <a:normAutofit/>
          </a:bodyPr>
          <a:lstStyle/>
          <a:p>
            <a:endParaRPr lang="zh-CN" altLang="en-US"/>
          </a:p>
        </p:txBody>
      </p:sp>
      <p:cxnSp>
        <p:nvCxnSpPr>
          <p:cNvPr id="36" name="直接连接符 35"/>
          <p:cNvCxnSpPr/>
          <p:nvPr>
            <p:custDataLst>
              <p:tags r:id="rId5"/>
            </p:custDataLst>
          </p:nvPr>
        </p:nvCxnSpPr>
        <p:spPr>
          <a:xfrm>
            <a:off x="5304590" y="2743201"/>
            <a:ext cx="0" cy="2675106"/>
          </a:xfrm>
          <a:prstGeom prst="line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/>
          <p:cNvSpPr/>
          <p:nvPr>
            <p:custDataLst>
              <p:tags r:id="rId6"/>
            </p:custDataLst>
          </p:nvPr>
        </p:nvSpPr>
        <p:spPr>
          <a:xfrm>
            <a:off x="5201546" y="3407505"/>
            <a:ext cx="216000" cy="216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25000" lnSpcReduction="20000"/>
          </a:bodyPr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39" name="文本框 38"/>
          <p:cNvSpPr txBox="1"/>
          <p:nvPr>
            <p:custDataLst>
              <p:tags r:id="rId7"/>
            </p:custDataLst>
          </p:nvPr>
        </p:nvSpPr>
        <p:spPr>
          <a:xfrm>
            <a:off x="5739964" y="3323847"/>
            <a:ext cx="3547319" cy="369332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defRPr/>
            </a:pPr>
            <a:r>
              <a:rPr lang="da-DK" altLang="zh-CN" dirty="0">
                <a:solidFill>
                  <a:schemeClr val="accent1"/>
                </a:solidFill>
              </a:rPr>
              <a:t>Lorem ipsum dolor sit amet</a:t>
            </a:r>
            <a:endParaRPr lang="zh-HK" altLang="en-US" dirty="0">
              <a:solidFill>
                <a:schemeClr val="accent1"/>
              </a:solidFill>
            </a:endParaRPr>
          </a:p>
        </p:txBody>
      </p:sp>
      <p:sp>
        <p:nvSpPr>
          <p:cNvPr id="41" name="椭圆 40"/>
          <p:cNvSpPr/>
          <p:nvPr>
            <p:custDataLst>
              <p:tags r:id="rId8"/>
            </p:custDataLst>
          </p:nvPr>
        </p:nvSpPr>
        <p:spPr>
          <a:xfrm>
            <a:off x="5201546" y="4648594"/>
            <a:ext cx="216000" cy="216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25000" lnSpcReduction="20000"/>
          </a:bodyPr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42" name="文本框 41"/>
          <p:cNvSpPr txBox="1"/>
          <p:nvPr>
            <p:custDataLst>
              <p:tags r:id="rId9"/>
            </p:custDataLst>
          </p:nvPr>
        </p:nvSpPr>
        <p:spPr>
          <a:xfrm>
            <a:off x="5739964" y="4564189"/>
            <a:ext cx="3547319" cy="369332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defRPr/>
            </a:pPr>
            <a:r>
              <a:rPr lang="da-DK" altLang="zh-CN" dirty="0">
                <a:solidFill>
                  <a:schemeClr val="accent1"/>
                </a:solidFill>
              </a:rPr>
              <a:t>Lorem ipsum dolor sit amet</a:t>
            </a:r>
            <a:endParaRPr lang="zh-HK" alt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MH_Entry_Highlight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669095" y="2534712"/>
            <a:ext cx="913493" cy="435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0" tIns="0" rIns="0" bIns="0" anchor="ctr">
            <a:normAutofit lnSpcReduction="10000"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400" dirty="0">
                <a:latin typeface="+mn-ea"/>
                <a:ea typeface="+mn-ea"/>
              </a:rPr>
              <a:t>请</a:t>
            </a:r>
          </a:p>
        </p:txBody>
      </p:sp>
      <p:sp>
        <p:nvSpPr>
          <p:cNvPr id="13" name="MH_Others_1"/>
          <p:cNvSpPr txBox="1"/>
          <p:nvPr>
            <p:custDataLst>
              <p:tags r:id="rId3"/>
            </p:custDataLst>
          </p:nvPr>
        </p:nvSpPr>
        <p:spPr>
          <a:xfrm>
            <a:off x="3854997" y="125838"/>
            <a:ext cx="4482006" cy="1065012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/>
            </a:pPr>
            <a:r>
              <a:rPr lang="en-US" altLang="zh-CN" sz="4000" b="1" spc="40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CONTENTS</a:t>
            </a:r>
          </a:p>
        </p:txBody>
      </p:sp>
      <p:cxnSp>
        <p:nvCxnSpPr>
          <p:cNvPr id="15" name="MH_Others_1"/>
          <p:cNvCxnSpPr/>
          <p:nvPr>
            <p:custDataLst>
              <p:tags r:id="rId4"/>
            </p:custDataLst>
          </p:nvPr>
        </p:nvCxnSpPr>
        <p:spPr>
          <a:xfrm rot="1020000">
            <a:off x="2311149" y="2707656"/>
            <a:ext cx="0" cy="504000"/>
          </a:xfrm>
          <a:prstGeom prst="line">
            <a:avLst/>
          </a:prstGeom>
          <a:ln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H_Entry_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379145" y="2705967"/>
            <a:ext cx="3280476" cy="494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0" tIns="0" rIns="0" bIns="0" anchor="ctr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da-DK" altLang="zh-CN"/>
              <a:t>LOREM IPSUM DOLOR</a:t>
            </a:r>
            <a:endParaRPr lang="zh-CN" altLang="en-US" dirty="0"/>
          </a:p>
        </p:txBody>
      </p:sp>
      <p:sp>
        <p:nvSpPr>
          <p:cNvPr id="17" name="MH_Number_1"/>
          <p:cNvSpPr/>
          <p:nvPr>
            <p:custDataLst>
              <p:tags r:id="rId6"/>
            </p:custDataLst>
          </p:nvPr>
        </p:nvSpPr>
        <p:spPr>
          <a:xfrm>
            <a:off x="1356219" y="2723644"/>
            <a:ext cx="828968" cy="477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lnSpcReduction="10000"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</a:rPr>
              <a:t>01</a:t>
            </a:r>
            <a:endParaRPr lang="zh-CN" altLang="en-US" sz="3200" dirty="0">
              <a:solidFill>
                <a:schemeClr val="accent1"/>
              </a:solidFill>
            </a:endParaRPr>
          </a:p>
        </p:txBody>
      </p:sp>
      <p:cxnSp>
        <p:nvCxnSpPr>
          <p:cNvPr id="20" name="MH_Others_2"/>
          <p:cNvCxnSpPr/>
          <p:nvPr>
            <p:custDataLst>
              <p:tags r:id="rId7"/>
            </p:custDataLst>
          </p:nvPr>
        </p:nvCxnSpPr>
        <p:spPr>
          <a:xfrm rot="1020000">
            <a:off x="7499663" y="2707590"/>
            <a:ext cx="0" cy="504000"/>
          </a:xfrm>
          <a:prstGeom prst="line">
            <a:avLst/>
          </a:prstGeom>
          <a:ln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MH_Entry_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584664" y="2718601"/>
            <a:ext cx="3251118" cy="494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0" tIns="0" rIns="0" bIns="0" anchor="ctr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da-DK" altLang="zh-CN"/>
              <a:t>LOREM IPSUM DOLOR</a:t>
            </a:r>
            <a:endParaRPr lang="zh-CN" altLang="en-US" dirty="0"/>
          </a:p>
        </p:txBody>
      </p:sp>
      <p:sp>
        <p:nvSpPr>
          <p:cNvPr id="22" name="MH_Number_2"/>
          <p:cNvSpPr/>
          <p:nvPr>
            <p:custDataLst>
              <p:tags r:id="rId9"/>
            </p:custDataLst>
          </p:nvPr>
        </p:nvSpPr>
        <p:spPr>
          <a:xfrm>
            <a:off x="6534505" y="2736278"/>
            <a:ext cx="821549" cy="477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lnSpcReduction="10000"/>
          </a:bodyPr>
          <a:lstStyle/>
          <a:p>
            <a:pPr algn="ctr"/>
            <a:r>
              <a:rPr lang="en-US" altLang="zh-CN" sz="3200">
                <a:solidFill>
                  <a:schemeClr val="accent1"/>
                </a:solidFill>
              </a:rPr>
              <a:t>02</a:t>
            </a:r>
            <a:endParaRPr lang="zh-CN" altLang="en-US" sz="3200">
              <a:solidFill>
                <a:schemeClr val="accent1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2090061" y="368208"/>
            <a:ext cx="8010253" cy="831942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000">
                <a:gradFill flip="none" rotWithShape="1">
                  <a:gsLst>
                    <a:gs pos="0">
                      <a:srgbClr val="FF6600"/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/>
              <a:t>LOREM IPSUM DOLOR</a:t>
            </a:r>
            <a:endParaRPr lang="zh-CN" altLang="en-US" dirty="0"/>
          </a:p>
        </p:txBody>
      </p:sp>
      <p:sp>
        <p:nvSpPr>
          <p:cNvPr id="15" name="椭圆 14"/>
          <p:cNvSpPr/>
          <p:nvPr>
            <p:custDataLst>
              <p:tags r:id="rId3"/>
            </p:custDataLst>
          </p:nvPr>
        </p:nvSpPr>
        <p:spPr>
          <a:xfrm>
            <a:off x="2904717" y="3075693"/>
            <a:ext cx="1924977" cy="192348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16" name="任意多边形 3"/>
          <p:cNvSpPr/>
          <p:nvPr>
            <p:custDataLst>
              <p:tags r:id="rId4"/>
            </p:custDataLst>
          </p:nvPr>
        </p:nvSpPr>
        <p:spPr bwMode="auto">
          <a:xfrm>
            <a:off x="3226542" y="3434852"/>
            <a:ext cx="1281326" cy="1205163"/>
          </a:xfrm>
          <a:custGeom>
            <a:avLst/>
            <a:gdLst/>
            <a:ahLst/>
            <a:cxnLst/>
            <a:rect l="0" t="0" r="r" b="b"/>
            <a:pathLst>
              <a:path w="1361803" h="1281345">
                <a:moveTo>
                  <a:pt x="340187" y="867542"/>
                </a:moveTo>
                <a:cubicBezTo>
                  <a:pt x="351512" y="867144"/>
                  <a:pt x="363575" y="872724"/>
                  <a:pt x="372930" y="883885"/>
                </a:cubicBezTo>
                <a:cubicBezTo>
                  <a:pt x="394595" y="907270"/>
                  <a:pt x="415275" y="931718"/>
                  <a:pt x="436940" y="957229"/>
                </a:cubicBezTo>
                <a:cubicBezTo>
                  <a:pt x="449742" y="946599"/>
                  <a:pt x="462543" y="935970"/>
                  <a:pt x="475345" y="925340"/>
                </a:cubicBezTo>
                <a:cubicBezTo>
                  <a:pt x="492086" y="911522"/>
                  <a:pt x="506857" y="910459"/>
                  <a:pt x="525568" y="923214"/>
                </a:cubicBezTo>
                <a:cubicBezTo>
                  <a:pt x="535415" y="929592"/>
                  <a:pt x="544278" y="935970"/>
                  <a:pt x="553141" y="942347"/>
                </a:cubicBezTo>
                <a:cubicBezTo>
                  <a:pt x="545263" y="967858"/>
                  <a:pt x="538370" y="993369"/>
                  <a:pt x="530492" y="1018880"/>
                </a:cubicBezTo>
                <a:cubicBezTo>
                  <a:pt x="528522" y="1018880"/>
                  <a:pt x="528522" y="1018880"/>
                  <a:pt x="527537" y="1018880"/>
                </a:cubicBezTo>
                <a:cubicBezTo>
                  <a:pt x="509812" y="1000810"/>
                  <a:pt x="494056" y="1007187"/>
                  <a:pt x="479284" y="1024195"/>
                </a:cubicBezTo>
                <a:cubicBezTo>
                  <a:pt x="473376" y="1030572"/>
                  <a:pt x="466482" y="1035887"/>
                  <a:pt x="459589" y="1041202"/>
                </a:cubicBezTo>
                <a:cubicBezTo>
                  <a:pt x="438909" y="1058209"/>
                  <a:pt x="420199" y="1056083"/>
                  <a:pt x="402473" y="1035887"/>
                </a:cubicBezTo>
                <a:cubicBezTo>
                  <a:pt x="385732" y="1017817"/>
                  <a:pt x="369976" y="998684"/>
                  <a:pt x="352251" y="978488"/>
                </a:cubicBezTo>
                <a:cubicBezTo>
                  <a:pt x="343388" y="995495"/>
                  <a:pt x="335510" y="1012502"/>
                  <a:pt x="327632" y="1028446"/>
                </a:cubicBezTo>
                <a:cubicBezTo>
                  <a:pt x="318769" y="1046517"/>
                  <a:pt x="303013" y="1053957"/>
                  <a:pt x="286272" y="1050768"/>
                </a:cubicBezTo>
                <a:cubicBezTo>
                  <a:pt x="262638" y="1046517"/>
                  <a:pt x="248851" y="1019943"/>
                  <a:pt x="259683" y="995495"/>
                </a:cubicBezTo>
                <a:cubicBezTo>
                  <a:pt x="276424" y="959355"/>
                  <a:pt x="293165" y="922151"/>
                  <a:pt x="311876" y="887074"/>
                </a:cubicBezTo>
                <a:cubicBezTo>
                  <a:pt x="318276" y="874318"/>
                  <a:pt x="328863" y="867941"/>
                  <a:pt x="340187" y="867542"/>
                </a:cubicBezTo>
                <a:close/>
                <a:moveTo>
                  <a:pt x="274255" y="687365"/>
                </a:moveTo>
                <a:cubicBezTo>
                  <a:pt x="330459" y="687365"/>
                  <a:pt x="386662" y="687365"/>
                  <a:pt x="442866" y="687365"/>
                </a:cubicBezTo>
                <a:cubicBezTo>
                  <a:pt x="516819" y="687365"/>
                  <a:pt x="590771" y="687365"/>
                  <a:pt x="664723" y="687365"/>
                </a:cubicBezTo>
                <a:cubicBezTo>
                  <a:pt x="670640" y="687365"/>
                  <a:pt x="675570" y="687365"/>
                  <a:pt x="684444" y="687365"/>
                </a:cubicBezTo>
                <a:cubicBezTo>
                  <a:pt x="666695" y="718154"/>
                  <a:pt x="649933" y="745757"/>
                  <a:pt x="632184" y="772299"/>
                </a:cubicBezTo>
                <a:cubicBezTo>
                  <a:pt x="630212" y="775484"/>
                  <a:pt x="625282" y="776545"/>
                  <a:pt x="621338" y="776545"/>
                </a:cubicBezTo>
                <a:cubicBezTo>
                  <a:pt x="504000" y="777607"/>
                  <a:pt x="387648" y="776545"/>
                  <a:pt x="270311" y="777607"/>
                </a:cubicBezTo>
                <a:cubicBezTo>
                  <a:pt x="259464" y="777607"/>
                  <a:pt x="255520" y="772299"/>
                  <a:pt x="256506" y="760620"/>
                </a:cubicBezTo>
                <a:cubicBezTo>
                  <a:pt x="256506" y="742572"/>
                  <a:pt x="256506" y="724524"/>
                  <a:pt x="255520" y="706475"/>
                </a:cubicBezTo>
                <a:cubicBezTo>
                  <a:pt x="255520" y="691612"/>
                  <a:pt x="261436" y="687365"/>
                  <a:pt x="274255" y="687365"/>
                </a:cubicBezTo>
                <a:close/>
                <a:moveTo>
                  <a:pt x="278054" y="504636"/>
                </a:moveTo>
                <a:cubicBezTo>
                  <a:pt x="354989" y="504636"/>
                  <a:pt x="432911" y="504636"/>
                  <a:pt x="509846" y="504636"/>
                </a:cubicBezTo>
                <a:cubicBezTo>
                  <a:pt x="588754" y="504636"/>
                  <a:pt x="666676" y="504636"/>
                  <a:pt x="745584" y="504636"/>
                </a:cubicBezTo>
                <a:cubicBezTo>
                  <a:pt x="764325" y="504636"/>
                  <a:pt x="765311" y="505700"/>
                  <a:pt x="765311" y="524845"/>
                </a:cubicBezTo>
                <a:cubicBezTo>
                  <a:pt x="765311" y="535481"/>
                  <a:pt x="765311" y="546117"/>
                  <a:pt x="765311" y="556753"/>
                </a:cubicBezTo>
                <a:cubicBezTo>
                  <a:pt x="765311" y="580153"/>
                  <a:pt x="752489" y="593980"/>
                  <a:pt x="730789" y="593980"/>
                </a:cubicBezTo>
                <a:cubicBezTo>
                  <a:pt x="580863" y="593980"/>
                  <a:pt x="429952" y="593980"/>
                  <a:pt x="279040" y="593980"/>
                </a:cubicBezTo>
                <a:cubicBezTo>
                  <a:pt x="256354" y="593980"/>
                  <a:pt x="256354" y="592917"/>
                  <a:pt x="256354" y="569517"/>
                </a:cubicBezTo>
                <a:cubicBezTo>
                  <a:pt x="256354" y="555690"/>
                  <a:pt x="256354" y="541863"/>
                  <a:pt x="256354" y="528036"/>
                </a:cubicBezTo>
                <a:cubicBezTo>
                  <a:pt x="256354" y="504636"/>
                  <a:pt x="256354" y="504636"/>
                  <a:pt x="278054" y="504636"/>
                </a:cubicBezTo>
                <a:close/>
                <a:moveTo>
                  <a:pt x="942895" y="453454"/>
                </a:moveTo>
                <a:cubicBezTo>
                  <a:pt x="989224" y="494914"/>
                  <a:pt x="1033581" y="534249"/>
                  <a:pt x="1077938" y="574646"/>
                </a:cubicBezTo>
                <a:cubicBezTo>
                  <a:pt x="1059210" y="599097"/>
                  <a:pt x="1040481" y="622484"/>
                  <a:pt x="1021752" y="644809"/>
                </a:cubicBezTo>
                <a:cubicBezTo>
                  <a:pt x="928109" y="760685"/>
                  <a:pt x="831509" y="874435"/>
                  <a:pt x="722095" y="974365"/>
                </a:cubicBezTo>
                <a:cubicBezTo>
                  <a:pt x="695481" y="999879"/>
                  <a:pt x="664923" y="1021141"/>
                  <a:pt x="635352" y="1042403"/>
                </a:cubicBezTo>
                <a:cubicBezTo>
                  <a:pt x="626481" y="1048781"/>
                  <a:pt x="613666" y="1046655"/>
                  <a:pt x="601838" y="1048781"/>
                </a:cubicBezTo>
                <a:cubicBezTo>
                  <a:pt x="601838" y="1037087"/>
                  <a:pt x="596909" y="1023267"/>
                  <a:pt x="600852" y="1012636"/>
                </a:cubicBezTo>
                <a:cubicBezTo>
                  <a:pt x="619581" y="969050"/>
                  <a:pt x="637323" y="924400"/>
                  <a:pt x="659995" y="882940"/>
                </a:cubicBezTo>
                <a:cubicBezTo>
                  <a:pt x="741809" y="734108"/>
                  <a:pt x="838409" y="595907"/>
                  <a:pt x="938952" y="460896"/>
                </a:cubicBezTo>
                <a:cubicBezTo>
                  <a:pt x="939938" y="458770"/>
                  <a:pt x="940924" y="456643"/>
                  <a:pt x="942895" y="453454"/>
                </a:cubicBezTo>
                <a:close/>
                <a:moveTo>
                  <a:pt x="1337162" y="323013"/>
                </a:moveTo>
                <a:cubicBezTo>
                  <a:pt x="1348990" y="326198"/>
                  <a:pt x="1361803" y="343189"/>
                  <a:pt x="1361803" y="358055"/>
                </a:cubicBezTo>
                <a:cubicBezTo>
                  <a:pt x="1359832" y="361241"/>
                  <a:pt x="1357861" y="367612"/>
                  <a:pt x="1353918" y="373984"/>
                </a:cubicBezTo>
                <a:cubicBezTo>
                  <a:pt x="1300693" y="447255"/>
                  <a:pt x="1247469" y="521588"/>
                  <a:pt x="1194244" y="594859"/>
                </a:cubicBezTo>
                <a:cubicBezTo>
                  <a:pt x="1175517" y="619282"/>
                  <a:pt x="1154818" y="642644"/>
                  <a:pt x="1134120" y="664944"/>
                </a:cubicBezTo>
                <a:cubicBezTo>
                  <a:pt x="1125249" y="673439"/>
                  <a:pt x="1113421" y="678749"/>
                  <a:pt x="1101594" y="682996"/>
                </a:cubicBezTo>
                <a:cubicBezTo>
                  <a:pt x="1095680" y="685120"/>
                  <a:pt x="1083852" y="682996"/>
                  <a:pt x="1080895" y="677687"/>
                </a:cubicBezTo>
                <a:cubicBezTo>
                  <a:pt x="1077938" y="671315"/>
                  <a:pt x="1077938" y="658573"/>
                  <a:pt x="1080895" y="652201"/>
                </a:cubicBezTo>
                <a:cubicBezTo>
                  <a:pt x="1092723" y="633087"/>
                  <a:pt x="1107507" y="615035"/>
                  <a:pt x="1121306" y="596983"/>
                </a:cubicBezTo>
                <a:cubicBezTo>
                  <a:pt x="1175517" y="522650"/>
                  <a:pt x="1229727" y="449379"/>
                  <a:pt x="1284923" y="375046"/>
                </a:cubicBezTo>
                <a:cubicBezTo>
                  <a:pt x="1293794" y="362303"/>
                  <a:pt x="1302665" y="348498"/>
                  <a:pt x="1310550" y="334694"/>
                </a:cubicBezTo>
                <a:cubicBezTo>
                  <a:pt x="1317449" y="324075"/>
                  <a:pt x="1325334" y="318765"/>
                  <a:pt x="1337162" y="323013"/>
                </a:cubicBezTo>
                <a:close/>
                <a:moveTo>
                  <a:pt x="525824" y="229421"/>
                </a:moveTo>
                <a:cubicBezTo>
                  <a:pt x="600725" y="229421"/>
                  <a:pt x="675627" y="229421"/>
                  <a:pt x="750528" y="229421"/>
                </a:cubicBezTo>
                <a:cubicBezTo>
                  <a:pt x="761369" y="229421"/>
                  <a:pt x="765311" y="233676"/>
                  <a:pt x="765311" y="245375"/>
                </a:cubicBezTo>
                <a:cubicBezTo>
                  <a:pt x="764326" y="264521"/>
                  <a:pt x="764326" y="282602"/>
                  <a:pt x="765311" y="301747"/>
                </a:cubicBezTo>
                <a:cubicBezTo>
                  <a:pt x="765311" y="314511"/>
                  <a:pt x="760383" y="318765"/>
                  <a:pt x="748557" y="318765"/>
                </a:cubicBezTo>
                <a:cubicBezTo>
                  <a:pt x="711106" y="318765"/>
                  <a:pt x="674641" y="318765"/>
                  <a:pt x="638176" y="318765"/>
                </a:cubicBezTo>
                <a:cubicBezTo>
                  <a:pt x="601711" y="318765"/>
                  <a:pt x="565246" y="317702"/>
                  <a:pt x="528781" y="318765"/>
                </a:cubicBezTo>
                <a:cubicBezTo>
                  <a:pt x="515969" y="318765"/>
                  <a:pt x="511041" y="313447"/>
                  <a:pt x="511041" y="299620"/>
                </a:cubicBezTo>
                <a:cubicBezTo>
                  <a:pt x="512027" y="282602"/>
                  <a:pt x="512027" y="264521"/>
                  <a:pt x="511041" y="246439"/>
                </a:cubicBezTo>
                <a:cubicBezTo>
                  <a:pt x="511041" y="234739"/>
                  <a:pt x="514983" y="229421"/>
                  <a:pt x="525824" y="229421"/>
                </a:cubicBezTo>
                <a:close/>
                <a:moveTo>
                  <a:pt x="1243182" y="137949"/>
                </a:moveTo>
                <a:cubicBezTo>
                  <a:pt x="1255260" y="139675"/>
                  <a:pt x="1267337" y="146577"/>
                  <a:pt x="1281140" y="158257"/>
                </a:cubicBezTo>
                <a:cubicBezTo>
                  <a:pt x="1308745" y="183741"/>
                  <a:pt x="1317618" y="208163"/>
                  <a:pt x="1306773" y="240018"/>
                </a:cubicBezTo>
                <a:cubicBezTo>
                  <a:pt x="1300858" y="257008"/>
                  <a:pt x="1294942" y="275059"/>
                  <a:pt x="1285083" y="289925"/>
                </a:cubicBezTo>
                <a:cubicBezTo>
                  <a:pt x="1228886" y="370624"/>
                  <a:pt x="1171704" y="450262"/>
                  <a:pt x="1114521" y="532023"/>
                </a:cubicBezTo>
                <a:cubicBezTo>
                  <a:pt x="1066212" y="489550"/>
                  <a:pt x="1022832" y="450262"/>
                  <a:pt x="977480" y="410974"/>
                </a:cubicBezTo>
                <a:cubicBezTo>
                  <a:pt x="984381" y="401417"/>
                  <a:pt x="990297" y="392923"/>
                  <a:pt x="996212" y="385490"/>
                </a:cubicBezTo>
                <a:cubicBezTo>
                  <a:pt x="1050437" y="319656"/>
                  <a:pt x="1103676" y="252760"/>
                  <a:pt x="1157901" y="187988"/>
                </a:cubicBezTo>
                <a:cubicBezTo>
                  <a:pt x="1170718" y="172061"/>
                  <a:pt x="1188464" y="159319"/>
                  <a:pt x="1205225" y="148700"/>
                </a:cubicBezTo>
                <a:cubicBezTo>
                  <a:pt x="1219027" y="139675"/>
                  <a:pt x="1231105" y="136224"/>
                  <a:pt x="1243182" y="137949"/>
                </a:cubicBezTo>
                <a:close/>
                <a:moveTo>
                  <a:pt x="326420" y="0"/>
                </a:moveTo>
                <a:cubicBezTo>
                  <a:pt x="513791" y="0"/>
                  <a:pt x="702148" y="0"/>
                  <a:pt x="889519" y="0"/>
                </a:cubicBezTo>
                <a:cubicBezTo>
                  <a:pt x="964468" y="1063"/>
                  <a:pt x="1018707" y="56311"/>
                  <a:pt x="1021665" y="137059"/>
                </a:cubicBezTo>
                <a:cubicBezTo>
                  <a:pt x="1021665" y="164684"/>
                  <a:pt x="1021665" y="191246"/>
                  <a:pt x="1020679" y="218870"/>
                </a:cubicBezTo>
                <a:cubicBezTo>
                  <a:pt x="1020679" y="225245"/>
                  <a:pt x="1017721" y="232682"/>
                  <a:pt x="1013776" y="237995"/>
                </a:cubicBezTo>
                <a:cubicBezTo>
                  <a:pt x="985177" y="275181"/>
                  <a:pt x="956578" y="311305"/>
                  <a:pt x="928966" y="348492"/>
                </a:cubicBezTo>
                <a:cubicBezTo>
                  <a:pt x="921077" y="358054"/>
                  <a:pt x="915160" y="369741"/>
                  <a:pt x="908256" y="380366"/>
                </a:cubicBezTo>
                <a:cubicBezTo>
                  <a:pt x="905298" y="384616"/>
                  <a:pt x="901353" y="387804"/>
                  <a:pt x="895436" y="395241"/>
                </a:cubicBezTo>
                <a:cubicBezTo>
                  <a:pt x="895436" y="365492"/>
                  <a:pt x="895436" y="339992"/>
                  <a:pt x="895436" y="314493"/>
                </a:cubicBezTo>
                <a:cubicBezTo>
                  <a:pt x="895436" y="263494"/>
                  <a:pt x="895436" y="212495"/>
                  <a:pt x="895436" y="161496"/>
                </a:cubicBezTo>
                <a:cubicBezTo>
                  <a:pt x="895436" y="139184"/>
                  <a:pt x="892478" y="135997"/>
                  <a:pt x="870782" y="135997"/>
                </a:cubicBezTo>
                <a:cubicBezTo>
                  <a:pt x="713982" y="135997"/>
                  <a:pt x="557182" y="135997"/>
                  <a:pt x="399396" y="135997"/>
                </a:cubicBezTo>
                <a:cubicBezTo>
                  <a:pt x="394465" y="135997"/>
                  <a:pt x="388548" y="135997"/>
                  <a:pt x="381645" y="135997"/>
                </a:cubicBezTo>
                <a:cubicBezTo>
                  <a:pt x="381645" y="145559"/>
                  <a:pt x="381645" y="152997"/>
                  <a:pt x="381645" y="159371"/>
                </a:cubicBezTo>
                <a:cubicBezTo>
                  <a:pt x="381645" y="211433"/>
                  <a:pt x="381645" y="262431"/>
                  <a:pt x="381645" y="314493"/>
                </a:cubicBezTo>
                <a:cubicBezTo>
                  <a:pt x="380659" y="373991"/>
                  <a:pt x="346143" y="410116"/>
                  <a:pt x="290918" y="410116"/>
                </a:cubicBezTo>
                <a:cubicBezTo>
                  <a:pt x="241610" y="410116"/>
                  <a:pt x="192302" y="410116"/>
                  <a:pt x="142994" y="410116"/>
                </a:cubicBezTo>
                <a:cubicBezTo>
                  <a:pt x="138063" y="410116"/>
                  <a:pt x="133132" y="410116"/>
                  <a:pt x="126229" y="410116"/>
                </a:cubicBezTo>
                <a:cubicBezTo>
                  <a:pt x="126229" y="418615"/>
                  <a:pt x="126229" y="423928"/>
                  <a:pt x="126229" y="429240"/>
                </a:cubicBezTo>
                <a:cubicBezTo>
                  <a:pt x="126229" y="658735"/>
                  <a:pt x="126229" y="888229"/>
                  <a:pt x="126229" y="1117724"/>
                </a:cubicBezTo>
                <a:cubicBezTo>
                  <a:pt x="126229" y="1143223"/>
                  <a:pt x="128201" y="1145348"/>
                  <a:pt x="150883" y="1145348"/>
                </a:cubicBezTo>
                <a:cubicBezTo>
                  <a:pt x="390521" y="1145348"/>
                  <a:pt x="630158" y="1145348"/>
                  <a:pt x="869796" y="1145348"/>
                </a:cubicBezTo>
                <a:cubicBezTo>
                  <a:pt x="893464" y="1145348"/>
                  <a:pt x="895436" y="1143223"/>
                  <a:pt x="895436" y="1117724"/>
                </a:cubicBezTo>
                <a:cubicBezTo>
                  <a:pt x="895436" y="1052913"/>
                  <a:pt x="895436" y="988102"/>
                  <a:pt x="895436" y="923291"/>
                </a:cubicBezTo>
                <a:cubicBezTo>
                  <a:pt x="895436" y="916916"/>
                  <a:pt x="897409" y="908416"/>
                  <a:pt x="901353" y="904166"/>
                </a:cubicBezTo>
                <a:cubicBezTo>
                  <a:pt x="938827" y="860605"/>
                  <a:pt x="976302" y="818106"/>
                  <a:pt x="1013776" y="774545"/>
                </a:cubicBezTo>
                <a:cubicBezTo>
                  <a:pt x="1015748" y="773482"/>
                  <a:pt x="1016734" y="772420"/>
                  <a:pt x="1020679" y="769232"/>
                </a:cubicBezTo>
                <a:cubicBezTo>
                  <a:pt x="1020679" y="775607"/>
                  <a:pt x="1021665" y="779857"/>
                  <a:pt x="1021665" y="784107"/>
                </a:cubicBezTo>
                <a:cubicBezTo>
                  <a:pt x="1021665" y="902042"/>
                  <a:pt x="1021665" y="1018914"/>
                  <a:pt x="1021665" y="1135786"/>
                </a:cubicBezTo>
                <a:cubicBezTo>
                  <a:pt x="1020679" y="1222909"/>
                  <a:pt x="967426" y="1281345"/>
                  <a:pt x="886561" y="1281345"/>
                </a:cubicBezTo>
                <a:cubicBezTo>
                  <a:pt x="634103" y="1281345"/>
                  <a:pt x="382631" y="1281345"/>
                  <a:pt x="131160" y="1281345"/>
                </a:cubicBezTo>
                <a:cubicBezTo>
                  <a:pt x="55225" y="1281345"/>
                  <a:pt x="0" y="1221847"/>
                  <a:pt x="0" y="1140036"/>
                </a:cubicBezTo>
                <a:cubicBezTo>
                  <a:pt x="0" y="872292"/>
                  <a:pt x="0" y="603486"/>
                  <a:pt x="0" y="335742"/>
                </a:cubicBezTo>
                <a:cubicBezTo>
                  <a:pt x="0" y="315555"/>
                  <a:pt x="5917" y="298556"/>
                  <a:pt x="18737" y="283681"/>
                </a:cubicBezTo>
                <a:cubicBezTo>
                  <a:pt x="99603" y="198683"/>
                  <a:pt x="180468" y="113685"/>
                  <a:pt x="261333" y="28687"/>
                </a:cubicBezTo>
                <a:cubicBezTo>
                  <a:pt x="279084" y="9562"/>
                  <a:pt x="300780" y="0"/>
                  <a:pt x="32642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wrap="square">
            <a:normAutofit/>
          </a:bodyPr>
          <a:lstStyle/>
          <a:p>
            <a:endParaRPr lang="zh-CN" altLang="en-US"/>
          </a:p>
        </p:txBody>
      </p:sp>
      <p:cxnSp>
        <p:nvCxnSpPr>
          <p:cNvPr id="18" name="直接连接符 17"/>
          <p:cNvCxnSpPr/>
          <p:nvPr>
            <p:custDataLst>
              <p:tags r:id="rId5"/>
            </p:custDataLst>
          </p:nvPr>
        </p:nvCxnSpPr>
        <p:spPr>
          <a:xfrm>
            <a:off x="5304590" y="2202922"/>
            <a:ext cx="0" cy="3818496"/>
          </a:xfrm>
          <a:prstGeom prst="line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>
            <p:custDataLst>
              <p:tags r:id="rId6"/>
            </p:custDataLst>
          </p:nvPr>
        </p:nvSpPr>
        <p:spPr>
          <a:xfrm>
            <a:off x="5201546" y="2882207"/>
            <a:ext cx="216000" cy="216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25000" lnSpcReduction="20000"/>
          </a:bodyPr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24" name="文本框 23"/>
          <p:cNvSpPr txBox="1"/>
          <p:nvPr>
            <p:custDataLst>
              <p:tags r:id="rId7"/>
            </p:custDataLst>
          </p:nvPr>
        </p:nvSpPr>
        <p:spPr>
          <a:xfrm>
            <a:off x="5739964" y="2798549"/>
            <a:ext cx="3547319" cy="369332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defRPr/>
            </a:pPr>
            <a:r>
              <a:rPr lang="da-DK" altLang="zh-CN" dirty="0">
                <a:solidFill>
                  <a:schemeClr val="accent1"/>
                </a:solidFill>
              </a:rPr>
              <a:t>Lorem ipsum dolor sit amet</a:t>
            </a:r>
            <a:endParaRPr lang="zh-HK" altLang="en-US" dirty="0">
              <a:solidFill>
                <a:schemeClr val="accent1"/>
              </a:solidFill>
            </a:endParaRPr>
          </a:p>
        </p:txBody>
      </p:sp>
      <p:sp>
        <p:nvSpPr>
          <p:cNvPr id="26" name="椭圆 25"/>
          <p:cNvSpPr/>
          <p:nvPr>
            <p:custDataLst>
              <p:tags r:id="rId8"/>
            </p:custDataLst>
          </p:nvPr>
        </p:nvSpPr>
        <p:spPr>
          <a:xfrm>
            <a:off x="5201546" y="3977384"/>
            <a:ext cx="216000" cy="216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25000" lnSpcReduction="20000"/>
          </a:bodyPr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27" name="文本框 26"/>
          <p:cNvSpPr txBox="1"/>
          <p:nvPr>
            <p:custDataLst>
              <p:tags r:id="rId9"/>
            </p:custDataLst>
          </p:nvPr>
        </p:nvSpPr>
        <p:spPr>
          <a:xfrm>
            <a:off x="5739964" y="3892979"/>
            <a:ext cx="3547319" cy="369332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defRPr/>
            </a:pPr>
            <a:r>
              <a:rPr lang="da-DK" altLang="zh-CN" dirty="0">
                <a:solidFill>
                  <a:schemeClr val="accent1"/>
                </a:solidFill>
              </a:rPr>
              <a:t>Lorem ipsum dolor sit amet</a:t>
            </a:r>
            <a:endParaRPr lang="zh-HK" altLang="en-US" dirty="0">
              <a:solidFill>
                <a:schemeClr val="accent1"/>
              </a:solidFill>
            </a:endParaRPr>
          </a:p>
        </p:txBody>
      </p:sp>
      <p:sp>
        <p:nvSpPr>
          <p:cNvPr id="29" name="椭圆 28"/>
          <p:cNvSpPr/>
          <p:nvPr>
            <p:custDataLst>
              <p:tags r:id="rId10"/>
            </p:custDataLst>
          </p:nvPr>
        </p:nvSpPr>
        <p:spPr>
          <a:xfrm>
            <a:off x="5201546" y="5071813"/>
            <a:ext cx="216000" cy="216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25000" lnSpcReduction="20000"/>
          </a:bodyPr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30" name="文本框 29"/>
          <p:cNvSpPr txBox="1"/>
          <p:nvPr>
            <p:custDataLst>
              <p:tags r:id="rId11"/>
            </p:custDataLst>
          </p:nvPr>
        </p:nvSpPr>
        <p:spPr>
          <a:xfrm>
            <a:off x="5739964" y="4987409"/>
            <a:ext cx="3547319" cy="369332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defRPr/>
            </a:pPr>
            <a:r>
              <a:rPr lang="da-DK" altLang="zh-CN">
                <a:solidFill>
                  <a:schemeClr val="accent1"/>
                </a:solidFill>
              </a:rPr>
              <a:t>Lorem ipsum dolor sit amet</a:t>
            </a:r>
            <a:endParaRPr lang="zh-HK" alt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2090061" y="368208"/>
            <a:ext cx="8010253" cy="831942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000">
                <a:gradFill flip="none" rotWithShape="1">
                  <a:gsLst>
                    <a:gs pos="0">
                      <a:srgbClr val="FF6600"/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/>
              <a:t>LOREM IPSUM DOLOR</a:t>
            </a:r>
            <a:endParaRPr lang="zh-CN" altLang="en-US" dirty="0"/>
          </a:p>
        </p:txBody>
      </p:sp>
      <p:sp>
        <p:nvSpPr>
          <p:cNvPr id="41" name="椭圆 40"/>
          <p:cNvSpPr/>
          <p:nvPr>
            <p:custDataLst>
              <p:tags r:id="rId3"/>
            </p:custDataLst>
          </p:nvPr>
        </p:nvSpPr>
        <p:spPr>
          <a:xfrm>
            <a:off x="2904717" y="3075693"/>
            <a:ext cx="1924977" cy="192348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42" name="任意多边形 3"/>
          <p:cNvSpPr/>
          <p:nvPr>
            <p:custDataLst>
              <p:tags r:id="rId4"/>
            </p:custDataLst>
          </p:nvPr>
        </p:nvSpPr>
        <p:spPr bwMode="auto">
          <a:xfrm>
            <a:off x="3226542" y="3434852"/>
            <a:ext cx="1281326" cy="1205163"/>
          </a:xfrm>
          <a:custGeom>
            <a:avLst/>
            <a:gdLst/>
            <a:ahLst/>
            <a:cxnLst/>
            <a:rect l="0" t="0" r="r" b="b"/>
            <a:pathLst>
              <a:path w="1361803" h="1281345">
                <a:moveTo>
                  <a:pt x="340187" y="867542"/>
                </a:moveTo>
                <a:cubicBezTo>
                  <a:pt x="351512" y="867144"/>
                  <a:pt x="363575" y="872724"/>
                  <a:pt x="372930" y="883885"/>
                </a:cubicBezTo>
                <a:cubicBezTo>
                  <a:pt x="394595" y="907270"/>
                  <a:pt x="415275" y="931718"/>
                  <a:pt x="436940" y="957229"/>
                </a:cubicBezTo>
                <a:cubicBezTo>
                  <a:pt x="449742" y="946599"/>
                  <a:pt x="462543" y="935970"/>
                  <a:pt x="475345" y="925340"/>
                </a:cubicBezTo>
                <a:cubicBezTo>
                  <a:pt x="492086" y="911522"/>
                  <a:pt x="506857" y="910459"/>
                  <a:pt x="525568" y="923214"/>
                </a:cubicBezTo>
                <a:cubicBezTo>
                  <a:pt x="535415" y="929592"/>
                  <a:pt x="544278" y="935970"/>
                  <a:pt x="553141" y="942347"/>
                </a:cubicBezTo>
                <a:cubicBezTo>
                  <a:pt x="545263" y="967858"/>
                  <a:pt x="538370" y="993369"/>
                  <a:pt x="530492" y="1018880"/>
                </a:cubicBezTo>
                <a:cubicBezTo>
                  <a:pt x="528522" y="1018880"/>
                  <a:pt x="528522" y="1018880"/>
                  <a:pt x="527537" y="1018880"/>
                </a:cubicBezTo>
                <a:cubicBezTo>
                  <a:pt x="509812" y="1000810"/>
                  <a:pt x="494056" y="1007187"/>
                  <a:pt x="479284" y="1024195"/>
                </a:cubicBezTo>
                <a:cubicBezTo>
                  <a:pt x="473376" y="1030572"/>
                  <a:pt x="466482" y="1035887"/>
                  <a:pt x="459589" y="1041202"/>
                </a:cubicBezTo>
                <a:cubicBezTo>
                  <a:pt x="438909" y="1058209"/>
                  <a:pt x="420199" y="1056083"/>
                  <a:pt x="402473" y="1035887"/>
                </a:cubicBezTo>
                <a:cubicBezTo>
                  <a:pt x="385732" y="1017817"/>
                  <a:pt x="369976" y="998684"/>
                  <a:pt x="352251" y="978488"/>
                </a:cubicBezTo>
                <a:cubicBezTo>
                  <a:pt x="343388" y="995495"/>
                  <a:pt x="335510" y="1012502"/>
                  <a:pt x="327632" y="1028446"/>
                </a:cubicBezTo>
                <a:cubicBezTo>
                  <a:pt x="318769" y="1046517"/>
                  <a:pt x="303013" y="1053957"/>
                  <a:pt x="286272" y="1050768"/>
                </a:cubicBezTo>
                <a:cubicBezTo>
                  <a:pt x="262638" y="1046517"/>
                  <a:pt x="248851" y="1019943"/>
                  <a:pt x="259683" y="995495"/>
                </a:cubicBezTo>
                <a:cubicBezTo>
                  <a:pt x="276424" y="959355"/>
                  <a:pt x="293165" y="922151"/>
                  <a:pt x="311876" y="887074"/>
                </a:cubicBezTo>
                <a:cubicBezTo>
                  <a:pt x="318276" y="874318"/>
                  <a:pt x="328863" y="867941"/>
                  <a:pt x="340187" y="867542"/>
                </a:cubicBezTo>
                <a:close/>
                <a:moveTo>
                  <a:pt x="274255" y="687365"/>
                </a:moveTo>
                <a:cubicBezTo>
                  <a:pt x="330459" y="687365"/>
                  <a:pt x="386662" y="687365"/>
                  <a:pt x="442866" y="687365"/>
                </a:cubicBezTo>
                <a:cubicBezTo>
                  <a:pt x="516819" y="687365"/>
                  <a:pt x="590771" y="687365"/>
                  <a:pt x="664723" y="687365"/>
                </a:cubicBezTo>
                <a:cubicBezTo>
                  <a:pt x="670640" y="687365"/>
                  <a:pt x="675570" y="687365"/>
                  <a:pt x="684444" y="687365"/>
                </a:cubicBezTo>
                <a:cubicBezTo>
                  <a:pt x="666695" y="718154"/>
                  <a:pt x="649933" y="745757"/>
                  <a:pt x="632184" y="772299"/>
                </a:cubicBezTo>
                <a:cubicBezTo>
                  <a:pt x="630212" y="775484"/>
                  <a:pt x="625282" y="776545"/>
                  <a:pt x="621338" y="776545"/>
                </a:cubicBezTo>
                <a:cubicBezTo>
                  <a:pt x="504000" y="777607"/>
                  <a:pt x="387648" y="776545"/>
                  <a:pt x="270311" y="777607"/>
                </a:cubicBezTo>
                <a:cubicBezTo>
                  <a:pt x="259464" y="777607"/>
                  <a:pt x="255520" y="772299"/>
                  <a:pt x="256506" y="760620"/>
                </a:cubicBezTo>
                <a:cubicBezTo>
                  <a:pt x="256506" y="742572"/>
                  <a:pt x="256506" y="724524"/>
                  <a:pt x="255520" y="706475"/>
                </a:cubicBezTo>
                <a:cubicBezTo>
                  <a:pt x="255520" y="691612"/>
                  <a:pt x="261436" y="687365"/>
                  <a:pt x="274255" y="687365"/>
                </a:cubicBezTo>
                <a:close/>
                <a:moveTo>
                  <a:pt x="278054" y="504636"/>
                </a:moveTo>
                <a:cubicBezTo>
                  <a:pt x="354989" y="504636"/>
                  <a:pt x="432911" y="504636"/>
                  <a:pt x="509846" y="504636"/>
                </a:cubicBezTo>
                <a:cubicBezTo>
                  <a:pt x="588754" y="504636"/>
                  <a:pt x="666676" y="504636"/>
                  <a:pt x="745584" y="504636"/>
                </a:cubicBezTo>
                <a:cubicBezTo>
                  <a:pt x="764325" y="504636"/>
                  <a:pt x="765311" y="505700"/>
                  <a:pt x="765311" y="524845"/>
                </a:cubicBezTo>
                <a:cubicBezTo>
                  <a:pt x="765311" y="535481"/>
                  <a:pt x="765311" y="546117"/>
                  <a:pt x="765311" y="556753"/>
                </a:cubicBezTo>
                <a:cubicBezTo>
                  <a:pt x="765311" y="580153"/>
                  <a:pt x="752489" y="593980"/>
                  <a:pt x="730789" y="593980"/>
                </a:cubicBezTo>
                <a:cubicBezTo>
                  <a:pt x="580863" y="593980"/>
                  <a:pt x="429952" y="593980"/>
                  <a:pt x="279040" y="593980"/>
                </a:cubicBezTo>
                <a:cubicBezTo>
                  <a:pt x="256354" y="593980"/>
                  <a:pt x="256354" y="592917"/>
                  <a:pt x="256354" y="569517"/>
                </a:cubicBezTo>
                <a:cubicBezTo>
                  <a:pt x="256354" y="555690"/>
                  <a:pt x="256354" y="541863"/>
                  <a:pt x="256354" y="528036"/>
                </a:cubicBezTo>
                <a:cubicBezTo>
                  <a:pt x="256354" y="504636"/>
                  <a:pt x="256354" y="504636"/>
                  <a:pt x="278054" y="504636"/>
                </a:cubicBezTo>
                <a:close/>
                <a:moveTo>
                  <a:pt x="942895" y="453454"/>
                </a:moveTo>
                <a:cubicBezTo>
                  <a:pt x="989224" y="494914"/>
                  <a:pt x="1033581" y="534249"/>
                  <a:pt x="1077938" y="574646"/>
                </a:cubicBezTo>
                <a:cubicBezTo>
                  <a:pt x="1059210" y="599097"/>
                  <a:pt x="1040481" y="622484"/>
                  <a:pt x="1021752" y="644809"/>
                </a:cubicBezTo>
                <a:cubicBezTo>
                  <a:pt x="928109" y="760685"/>
                  <a:pt x="831509" y="874435"/>
                  <a:pt x="722095" y="974365"/>
                </a:cubicBezTo>
                <a:cubicBezTo>
                  <a:pt x="695481" y="999879"/>
                  <a:pt x="664923" y="1021141"/>
                  <a:pt x="635352" y="1042403"/>
                </a:cubicBezTo>
                <a:cubicBezTo>
                  <a:pt x="626481" y="1048781"/>
                  <a:pt x="613666" y="1046655"/>
                  <a:pt x="601838" y="1048781"/>
                </a:cubicBezTo>
                <a:cubicBezTo>
                  <a:pt x="601838" y="1037087"/>
                  <a:pt x="596909" y="1023267"/>
                  <a:pt x="600852" y="1012636"/>
                </a:cubicBezTo>
                <a:cubicBezTo>
                  <a:pt x="619581" y="969050"/>
                  <a:pt x="637323" y="924400"/>
                  <a:pt x="659995" y="882940"/>
                </a:cubicBezTo>
                <a:cubicBezTo>
                  <a:pt x="741809" y="734108"/>
                  <a:pt x="838409" y="595907"/>
                  <a:pt x="938952" y="460896"/>
                </a:cubicBezTo>
                <a:cubicBezTo>
                  <a:pt x="939938" y="458770"/>
                  <a:pt x="940924" y="456643"/>
                  <a:pt x="942895" y="453454"/>
                </a:cubicBezTo>
                <a:close/>
                <a:moveTo>
                  <a:pt x="1337162" y="323013"/>
                </a:moveTo>
                <a:cubicBezTo>
                  <a:pt x="1348990" y="326198"/>
                  <a:pt x="1361803" y="343189"/>
                  <a:pt x="1361803" y="358055"/>
                </a:cubicBezTo>
                <a:cubicBezTo>
                  <a:pt x="1359832" y="361241"/>
                  <a:pt x="1357861" y="367612"/>
                  <a:pt x="1353918" y="373984"/>
                </a:cubicBezTo>
                <a:cubicBezTo>
                  <a:pt x="1300693" y="447255"/>
                  <a:pt x="1247469" y="521588"/>
                  <a:pt x="1194244" y="594859"/>
                </a:cubicBezTo>
                <a:cubicBezTo>
                  <a:pt x="1175517" y="619282"/>
                  <a:pt x="1154818" y="642644"/>
                  <a:pt x="1134120" y="664944"/>
                </a:cubicBezTo>
                <a:cubicBezTo>
                  <a:pt x="1125249" y="673439"/>
                  <a:pt x="1113421" y="678749"/>
                  <a:pt x="1101594" y="682996"/>
                </a:cubicBezTo>
                <a:cubicBezTo>
                  <a:pt x="1095680" y="685120"/>
                  <a:pt x="1083852" y="682996"/>
                  <a:pt x="1080895" y="677687"/>
                </a:cubicBezTo>
                <a:cubicBezTo>
                  <a:pt x="1077938" y="671315"/>
                  <a:pt x="1077938" y="658573"/>
                  <a:pt x="1080895" y="652201"/>
                </a:cubicBezTo>
                <a:cubicBezTo>
                  <a:pt x="1092723" y="633087"/>
                  <a:pt x="1107507" y="615035"/>
                  <a:pt x="1121306" y="596983"/>
                </a:cubicBezTo>
                <a:cubicBezTo>
                  <a:pt x="1175517" y="522650"/>
                  <a:pt x="1229727" y="449379"/>
                  <a:pt x="1284923" y="375046"/>
                </a:cubicBezTo>
                <a:cubicBezTo>
                  <a:pt x="1293794" y="362303"/>
                  <a:pt x="1302665" y="348498"/>
                  <a:pt x="1310550" y="334694"/>
                </a:cubicBezTo>
                <a:cubicBezTo>
                  <a:pt x="1317449" y="324075"/>
                  <a:pt x="1325334" y="318765"/>
                  <a:pt x="1337162" y="323013"/>
                </a:cubicBezTo>
                <a:close/>
                <a:moveTo>
                  <a:pt x="525824" y="229421"/>
                </a:moveTo>
                <a:cubicBezTo>
                  <a:pt x="600725" y="229421"/>
                  <a:pt x="675627" y="229421"/>
                  <a:pt x="750528" y="229421"/>
                </a:cubicBezTo>
                <a:cubicBezTo>
                  <a:pt x="761369" y="229421"/>
                  <a:pt x="765311" y="233676"/>
                  <a:pt x="765311" y="245375"/>
                </a:cubicBezTo>
                <a:cubicBezTo>
                  <a:pt x="764326" y="264521"/>
                  <a:pt x="764326" y="282602"/>
                  <a:pt x="765311" y="301747"/>
                </a:cubicBezTo>
                <a:cubicBezTo>
                  <a:pt x="765311" y="314511"/>
                  <a:pt x="760383" y="318765"/>
                  <a:pt x="748557" y="318765"/>
                </a:cubicBezTo>
                <a:cubicBezTo>
                  <a:pt x="711106" y="318765"/>
                  <a:pt x="674641" y="318765"/>
                  <a:pt x="638176" y="318765"/>
                </a:cubicBezTo>
                <a:cubicBezTo>
                  <a:pt x="601711" y="318765"/>
                  <a:pt x="565246" y="317702"/>
                  <a:pt x="528781" y="318765"/>
                </a:cubicBezTo>
                <a:cubicBezTo>
                  <a:pt x="515969" y="318765"/>
                  <a:pt x="511041" y="313447"/>
                  <a:pt x="511041" y="299620"/>
                </a:cubicBezTo>
                <a:cubicBezTo>
                  <a:pt x="512027" y="282602"/>
                  <a:pt x="512027" y="264521"/>
                  <a:pt x="511041" y="246439"/>
                </a:cubicBezTo>
                <a:cubicBezTo>
                  <a:pt x="511041" y="234739"/>
                  <a:pt x="514983" y="229421"/>
                  <a:pt x="525824" y="229421"/>
                </a:cubicBezTo>
                <a:close/>
                <a:moveTo>
                  <a:pt x="1243182" y="137949"/>
                </a:moveTo>
                <a:cubicBezTo>
                  <a:pt x="1255260" y="139675"/>
                  <a:pt x="1267337" y="146577"/>
                  <a:pt x="1281140" y="158257"/>
                </a:cubicBezTo>
                <a:cubicBezTo>
                  <a:pt x="1308745" y="183741"/>
                  <a:pt x="1317618" y="208163"/>
                  <a:pt x="1306773" y="240018"/>
                </a:cubicBezTo>
                <a:cubicBezTo>
                  <a:pt x="1300858" y="257008"/>
                  <a:pt x="1294942" y="275059"/>
                  <a:pt x="1285083" y="289925"/>
                </a:cubicBezTo>
                <a:cubicBezTo>
                  <a:pt x="1228886" y="370624"/>
                  <a:pt x="1171704" y="450262"/>
                  <a:pt x="1114521" y="532023"/>
                </a:cubicBezTo>
                <a:cubicBezTo>
                  <a:pt x="1066212" y="489550"/>
                  <a:pt x="1022832" y="450262"/>
                  <a:pt x="977480" y="410974"/>
                </a:cubicBezTo>
                <a:cubicBezTo>
                  <a:pt x="984381" y="401417"/>
                  <a:pt x="990297" y="392923"/>
                  <a:pt x="996212" y="385490"/>
                </a:cubicBezTo>
                <a:cubicBezTo>
                  <a:pt x="1050437" y="319656"/>
                  <a:pt x="1103676" y="252760"/>
                  <a:pt x="1157901" y="187988"/>
                </a:cubicBezTo>
                <a:cubicBezTo>
                  <a:pt x="1170718" y="172061"/>
                  <a:pt x="1188464" y="159319"/>
                  <a:pt x="1205225" y="148700"/>
                </a:cubicBezTo>
                <a:cubicBezTo>
                  <a:pt x="1219027" y="139675"/>
                  <a:pt x="1231105" y="136224"/>
                  <a:pt x="1243182" y="137949"/>
                </a:cubicBezTo>
                <a:close/>
                <a:moveTo>
                  <a:pt x="326420" y="0"/>
                </a:moveTo>
                <a:cubicBezTo>
                  <a:pt x="513791" y="0"/>
                  <a:pt x="702148" y="0"/>
                  <a:pt x="889519" y="0"/>
                </a:cubicBezTo>
                <a:cubicBezTo>
                  <a:pt x="964468" y="1063"/>
                  <a:pt x="1018707" y="56311"/>
                  <a:pt x="1021665" y="137059"/>
                </a:cubicBezTo>
                <a:cubicBezTo>
                  <a:pt x="1021665" y="164684"/>
                  <a:pt x="1021665" y="191246"/>
                  <a:pt x="1020679" y="218870"/>
                </a:cubicBezTo>
                <a:cubicBezTo>
                  <a:pt x="1020679" y="225245"/>
                  <a:pt x="1017721" y="232682"/>
                  <a:pt x="1013776" y="237995"/>
                </a:cubicBezTo>
                <a:cubicBezTo>
                  <a:pt x="985177" y="275181"/>
                  <a:pt x="956578" y="311305"/>
                  <a:pt x="928966" y="348492"/>
                </a:cubicBezTo>
                <a:cubicBezTo>
                  <a:pt x="921077" y="358054"/>
                  <a:pt x="915160" y="369741"/>
                  <a:pt x="908256" y="380366"/>
                </a:cubicBezTo>
                <a:cubicBezTo>
                  <a:pt x="905298" y="384616"/>
                  <a:pt x="901353" y="387804"/>
                  <a:pt x="895436" y="395241"/>
                </a:cubicBezTo>
                <a:cubicBezTo>
                  <a:pt x="895436" y="365492"/>
                  <a:pt x="895436" y="339992"/>
                  <a:pt x="895436" y="314493"/>
                </a:cubicBezTo>
                <a:cubicBezTo>
                  <a:pt x="895436" y="263494"/>
                  <a:pt x="895436" y="212495"/>
                  <a:pt x="895436" y="161496"/>
                </a:cubicBezTo>
                <a:cubicBezTo>
                  <a:pt x="895436" y="139184"/>
                  <a:pt x="892478" y="135997"/>
                  <a:pt x="870782" y="135997"/>
                </a:cubicBezTo>
                <a:cubicBezTo>
                  <a:pt x="713982" y="135997"/>
                  <a:pt x="557182" y="135997"/>
                  <a:pt x="399396" y="135997"/>
                </a:cubicBezTo>
                <a:cubicBezTo>
                  <a:pt x="394465" y="135997"/>
                  <a:pt x="388548" y="135997"/>
                  <a:pt x="381645" y="135997"/>
                </a:cubicBezTo>
                <a:cubicBezTo>
                  <a:pt x="381645" y="145559"/>
                  <a:pt x="381645" y="152997"/>
                  <a:pt x="381645" y="159371"/>
                </a:cubicBezTo>
                <a:cubicBezTo>
                  <a:pt x="381645" y="211433"/>
                  <a:pt x="381645" y="262431"/>
                  <a:pt x="381645" y="314493"/>
                </a:cubicBezTo>
                <a:cubicBezTo>
                  <a:pt x="380659" y="373991"/>
                  <a:pt x="346143" y="410116"/>
                  <a:pt x="290918" y="410116"/>
                </a:cubicBezTo>
                <a:cubicBezTo>
                  <a:pt x="241610" y="410116"/>
                  <a:pt x="192302" y="410116"/>
                  <a:pt x="142994" y="410116"/>
                </a:cubicBezTo>
                <a:cubicBezTo>
                  <a:pt x="138063" y="410116"/>
                  <a:pt x="133132" y="410116"/>
                  <a:pt x="126229" y="410116"/>
                </a:cubicBezTo>
                <a:cubicBezTo>
                  <a:pt x="126229" y="418615"/>
                  <a:pt x="126229" y="423928"/>
                  <a:pt x="126229" y="429240"/>
                </a:cubicBezTo>
                <a:cubicBezTo>
                  <a:pt x="126229" y="658735"/>
                  <a:pt x="126229" y="888229"/>
                  <a:pt x="126229" y="1117724"/>
                </a:cubicBezTo>
                <a:cubicBezTo>
                  <a:pt x="126229" y="1143223"/>
                  <a:pt x="128201" y="1145348"/>
                  <a:pt x="150883" y="1145348"/>
                </a:cubicBezTo>
                <a:cubicBezTo>
                  <a:pt x="390521" y="1145348"/>
                  <a:pt x="630158" y="1145348"/>
                  <a:pt x="869796" y="1145348"/>
                </a:cubicBezTo>
                <a:cubicBezTo>
                  <a:pt x="893464" y="1145348"/>
                  <a:pt x="895436" y="1143223"/>
                  <a:pt x="895436" y="1117724"/>
                </a:cubicBezTo>
                <a:cubicBezTo>
                  <a:pt x="895436" y="1052913"/>
                  <a:pt x="895436" y="988102"/>
                  <a:pt x="895436" y="923291"/>
                </a:cubicBezTo>
                <a:cubicBezTo>
                  <a:pt x="895436" y="916916"/>
                  <a:pt x="897409" y="908416"/>
                  <a:pt x="901353" y="904166"/>
                </a:cubicBezTo>
                <a:cubicBezTo>
                  <a:pt x="938827" y="860605"/>
                  <a:pt x="976302" y="818106"/>
                  <a:pt x="1013776" y="774545"/>
                </a:cubicBezTo>
                <a:cubicBezTo>
                  <a:pt x="1015748" y="773482"/>
                  <a:pt x="1016734" y="772420"/>
                  <a:pt x="1020679" y="769232"/>
                </a:cubicBezTo>
                <a:cubicBezTo>
                  <a:pt x="1020679" y="775607"/>
                  <a:pt x="1021665" y="779857"/>
                  <a:pt x="1021665" y="784107"/>
                </a:cubicBezTo>
                <a:cubicBezTo>
                  <a:pt x="1021665" y="902042"/>
                  <a:pt x="1021665" y="1018914"/>
                  <a:pt x="1021665" y="1135786"/>
                </a:cubicBezTo>
                <a:cubicBezTo>
                  <a:pt x="1020679" y="1222909"/>
                  <a:pt x="967426" y="1281345"/>
                  <a:pt x="886561" y="1281345"/>
                </a:cubicBezTo>
                <a:cubicBezTo>
                  <a:pt x="634103" y="1281345"/>
                  <a:pt x="382631" y="1281345"/>
                  <a:pt x="131160" y="1281345"/>
                </a:cubicBezTo>
                <a:cubicBezTo>
                  <a:pt x="55225" y="1281345"/>
                  <a:pt x="0" y="1221847"/>
                  <a:pt x="0" y="1140036"/>
                </a:cubicBezTo>
                <a:cubicBezTo>
                  <a:pt x="0" y="872292"/>
                  <a:pt x="0" y="603486"/>
                  <a:pt x="0" y="335742"/>
                </a:cubicBezTo>
                <a:cubicBezTo>
                  <a:pt x="0" y="315555"/>
                  <a:pt x="5917" y="298556"/>
                  <a:pt x="18737" y="283681"/>
                </a:cubicBezTo>
                <a:cubicBezTo>
                  <a:pt x="99603" y="198683"/>
                  <a:pt x="180468" y="113685"/>
                  <a:pt x="261333" y="28687"/>
                </a:cubicBezTo>
                <a:cubicBezTo>
                  <a:pt x="279084" y="9562"/>
                  <a:pt x="300780" y="0"/>
                  <a:pt x="32642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wrap="square">
            <a:normAutofit/>
          </a:bodyPr>
          <a:lstStyle/>
          <a:p>
            <a:endParaRPr lang="zh-CN" altLang="en-US"/>
          </a:p>
        </p:txBody>
      </p:sp>
      <p:cxnSp>
        <p:nvCxnSpPr>
          <p:cNvPr id="43" name="直接连接符 42"/>
          <p:cNvCxnSpPr/>
          <p:nvPr>
            <p:custDataLst>
              <p:tags r:id="rId5"/>
            </p:custDataLst>
          </p:nvPr>
        </p:nvCxnSpPr>
        <p:spPr>
          <a:xfrm>
            <a:off x="5304590" y="2105647"/>
            <a:ext cx="0" cy="3750405"/>
          </a:xfrm>
          <a:prstGeom prst="line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>
            <p:custDataLst>
              <p:tags r:id="rId6"/>
            </p:custDataLst>
          </p:nvPr>
        </p:nvSpPr>
        <p:spPr>
          <a:xfrm>
            <a:off x="5201546" y="2726565"/>
            <a:ext cx="216000" cy="216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25000" lnSpcReduction="20000"/>
          </a:bodyPr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49" name="文本框 48"/>
          <p:cNvSpPr txBox="1"/>
          <p:nvPr>
            <p:custDataLst>
              <p:tags r:id="rId7"/>
            </p:custDataLst>
          </p:nvPr>
        </p:nvSpPr>
        <p:spPr>
          <a:xfrm>
            <a:off x="5739964" y="2642907"/>
            <a:ext cx="3547319" cy="369332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defRPr/>
            </a:pPr>
            <a:r>
              <a:rPr lang="da-DK" altLang="zh-CN" dirty="0">
                <a:solidFill>
                  <a:schemeClr val="accent1"/>
                </a:solidFill>
              </a:rPr>
              <a:t>Lorem ipsum dolor sit amet</a:t>
            </a:r>
            <a:endParaRPr lang="zh-HK" altLang="en-US" dirty="0">
              <a:solidFill>
                <a:schemeClr val="accent1"/>
              </a:solidFill>
            </a:endParaRPr>
          </a:p>
        </p:txBody>
      </p:sp>
      <p:sp>
        <p:nvSpPr>
          <p:cNvPr id="51" name="椭圆 50"/>
          <p:cNvSpPr/>
          <p:nvPr>
            <p:custDataLst>
              <p:tags r:id="rId8"/>
            </p:custDataLst>
          </p:nvPr>
        </p:nvSpPr>
        <p:spPr>
          <a:xfrm>
            <a:off x="5201546" y="3515320"/>
            <a:ext cx="216000" cy="216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25000" lnSpcReduction="20000"/>
          </a:bodyPr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52" name="文本框 51"/>
          <p:cNvSpPr txBox="1"/>
          <p:nvPr>
            <p:custDataLst>
              <p:tags r:id="rId9"/>
            </p:custDataLst>
          </p:nvPr>
        </p:nvSpPr>
        <p:spPr>
          <a:xfrm>
            <a:off x="5739964" y="3430915"/>
            <a:ext cx="3547319" cy="369332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defRPr/>
            </a:pPr>
            <a:r>
              <a:rPr lang="da-DK" altLang="zh-CN" dirty="0">
                <a:solidFill>
                  <a:schemeClr val="accent1"/>
                </a:solidFill>
              </a:rPr>
              <a:t>Lorem ipsum dolor sit amet</a:t>
            </a:r>
            <a:endParaRPr lang="zh-HK" altLang="en-US" dirty="0">
              <a:solidFill>
                <a:schemeClr val="accent1"/>
              </a:solidFill>
            </a:endParaRPr>
          </a:p>
        </p:txBody>
      </p:sp>
      <p:sp>
        <p:nvSpPr>
          <p:cNvPr id="54" name="椭圆 53"/>
          <p:cNvSpPr/>
          <p:nvPr>
            <p:custDataLst>
              <p:tags r:id="rId10"/>
            </p:custDataLst>
          </p:nvPr>
        </p:nvSpPr>
        <p:spPr>
          <a:xfrm>
            <a:off x="5201546" y="4303327"/>
            <a:ext cx="216000" cy="216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25000" lnSpcReduction="20000"/>
          </a:bodyPr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55" name="文本框 54"/>
          <p:cNvSpPr txBox="1"/>
          <p:nvPr>
            <p:custDataLst>
              <p:tags r:id="rId11"/>
            </p:custDataLst>
          </p:nvPr>
        </p:nvSpPr>
        <p:spPr>
          <a:xfrm>
            <a:off x="5739964" y="4218923"/>
            <a:ext cx="3547319" cy="369332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defRPr/>
            </a:pPr>
            <a:r>
              <a:rPr lang="da-DK" altLang="zh-CN">
                <a:solidFill>
                  <a:schemeClr val="accent1"/>
                </a:solidFill>
              </a:rPr>
              <a:t>Lorem ipsum dolor sit amet</a:t>
            </a:r>
            <a:endParaRPr lang="zh-HK" altLang="en-US" dirty="0">
              <a:solidFill>
                <a:schemeClr val="accent1"/>
              </a:solidFill>
            </a:endParaRPr>
          </a:p>
        </p:txBody>
      </p:sp>
      <p:sp>
        <p:nvSpPr>
          <p:cNvPr id="57" name="椭圆 56"/>
          <p:cNvSpPr/>
          <p:nvPr>
            <p:custDataLst>
              <p:tags r:id="rId12"/>
            </p:custDataLst>
          </p:nvPr>
        </p:nvSpPr>
        <p:spPr>
          <a:xfrm>
            <a:off x="5201546" y="5091336"/>
            <a:ext cx="216000" cy="216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25000" lnSpcReduction="20000"/>
          </a:bodyPr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58" name="文本框 57"/>
          <p:cNvSpPr txBox="1"/>
          <p:nvPr>
            <p:custDataLst>
              <p:tags r:id="rId13"/>
            </p:custDataLst>
          </p:nvPr>
        </p:nvSpPr>
        <p:spPr>
          <a:xfrm>
            <a:off x="5739964" y="5006932"/>
            <a:ext cx="3547319" cy="369332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defRPr/>
            </a:pPr>
            <a:r>
              <a:rPr lang="da-DK" altLang="zh-CN">
                <a:solidFill>
                  <a:schemeClr val="accent1"/>
                </a:solidFill>
              </a:rPr>
              <a:t>Lorem ipsum dolor sit amet</a:t>
            </a:r>
            <a:endParaRPr lang="zh-HK" alt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2090061" y="368208"/>
            <a:ext cx="8010253" cy="831942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000">
                <a:gradFill flip="none" rotWithShape="1">
                  <a:gsLst>
                    <a:gs pos="0">
                      <a:srgbClr val="FF6600"/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/>
              <a:t>LOREM IPSUM DOLOR</a:t>
            </a:r>
            <a:endParaRPr lang="zh-CN" altLang="en-US" dirty="0"/>
          </a:p>
        </p:txBody>
      </p:sp>
      <p:sp>
        <p:nvSpPr>
          <p:cNvPr id="27" name="椭圆 26"/>
          <p:cNvSpPr/>
          <p:nvPr>
            <p:custDataLst>
              <p:tags r:id="rId3"/>
            </p:custDataLst>
          </p:nvPr>
        </p:nvSpPr>
        <p:spPr>
          <a:xfrm>
            <a:off x="2904717" y="3075693"/>
            <a:ext cx="1924977" cy="192348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28" name="任意多边形 3"/>
          <p:cNvSpPr/>
          <p:nvPr>
            <p:custDataLst>
              <p:tags r:id="rId4"/>
            </p:custDataLst>
          </p:nvPr>
        </p:nvSpPr>
        <p:spPr bwMode="auto">
          <a:xfrm>
            <a:off x="3226542" y="3434852"/>
            <a:ext cx="1281326" cy="1205163"/>
          </a:xfrm>
          <a:custGeom>
            <a:avLst/>
            <a:gdLst/>
            <a:ahLst/>
            <a:cxnLst/>
            <a:rect l="0" t="0" r="r" b="b"/>
            <a:pathLst>
              <a:path w="1361803" h="1281345">
                <a:moveTo>
                  <a:pt x="340187" y="867542"/>
                </a:moveTo>
                <a:cubicBezTo>
                  <a:pt x="351512" y="867144"/>
                  <a:pt x="363575" y="872724"/>
                  <a:pt x="372930" y="883885"/>
                </a:cubicBezTo>
                <a:cubicBezTo>
                  <a:pt x="394595" y="907270"/>
                  <a:pt x="415275" y="931718"/>
                  <a:pt x="436940" y="957229"/>
                </a:cubicBezTo>
                <a:cubicBezTo>
                  <a:pt x="449742" y="946599"/>
                  <a:pt x="462543" y="935970"/>
                  <a:pt x="475345" y="925340"/>
                </a:cubicBezTo>
                <a:cubicBezTo>
                  <a:pt x="492086" y="911522"/>
                  <a:pt x="506857" y="910459"/>
                  <a:pt x="525568" y="923214"/>
                </a:cubicBezTo>
                <a:cubicBezTo>
                  <a:pt x="535415" y="929592"/>
                  <a:pt x="544278" y="935970"/>
                  <a:pt x="553141" y="942347"/>
                </a:cubicBezTo>
                <a:cubicBezTo>
                  <a:pt x="545263" y="967858"/>
                  <a:pt x="538370" y="993369"/>
                  <a:pt x="530492" y="1018880"/>
                </a:cubicBezTo>
                <a:cubicBezTo>
                  <a:pt x="528522" y="1018880"/>
                  <a:pt x="528522" y="1018880"/>
                  <a:pt x="527537" y="1018880"/>
                </a:cubicBezTo>
                <a:cubicBezTo>
                  <a:pt x="509812" y="1000810"/>
                  <a:pt x="494056" y="1007187"/>
                  <a:pt x="479284" y="1024195"/>
                </a:cubicBezTo>
                <a:cubicBezTo>
                  <a:pt x="473376" y="1030572"/>
                  <a:pt x="466482" y="1035887"/>
                  <a:pt x="459589" y="1041202"/>
                </a:cubicBezTo>
                <a:cubicBezTo>
                  <a:pt x="438909" y="1058209"/>
                  <a:pt x="420199" y="1056083"/>
                  <a:pt x="402473" y="1035887"/>
                </a:cubicBezTo>
                <a:cubicBezTo>
                  <a:pt x="385732" y="1017817"/>
                  <a:pt x="369976" y="998684"/>
                  <a:pt x="352251" y="978488"/>
                </a:cubicBezTo>
                <a:cubicBezTo>
                  <a:pt x="343388" y="995495"/>
                  <a:pt x="335510" y="1012502"/>
                  <a:pt x="327632" y="1028446"/>
                </a:cubicBezTo>
                <a:cubicBezTo>
                  <a:pt x="318769" y="1046517"/>
                  <a:pt x="303013" y="1053957"/>
                  <a:pt x="286272" y="1050768"/>
                </a:cubicBezTo>
                <a:cubicBezTo>
                  <a:pt x="262638" y="1046517"/>
                  <a:pt x="248851" y="1019943"/>
                  <a:pt x="259683" y="995495"/>
                </a:cubicBezTo>
                <a:cubicBezTo>
                  <a:pt x="276424" y="959355"/>
                  <a:pt x="293165" y="922151"/>
                  <a:pt x="311876" y="887074"/>
                </a:cubicBezTo>
                <a:cubicBezTo>
                  <a:pt x="318276" y="874318"/>
                  <a:pt x="328863" y="867941"/>
                  <a:pt x="340187" y="867542"/>
                </a:cubicBezTo>
                <a:close/>
                <a:moveTo>
                  <a:pt x="274255" y="687365"/>
                </a:moveTo>
                <a:cubicBezTo>
                  <a:pt x="330459" y="687365"/>
                  <a:pt x="386662" y="687365"/>
                  <a:pt x="442866" y="687365"/>
                </a:cubicBezTo>
                <a:cubicBezTo>
                  <a:pt x="516819" y="687365"/>
                  <a:pt x="590771" y="687365"/>
                  <a:pt x="664723" y="687365"/>
                </a:cubicBezTo>
                <a:cubicBezTo>
                  <a:pt x="670640" y="687365"/>
                  <a:pt x="675570" y="687365"/>
                  <a:pt x="684444" y="687365"/>
                </a:cubicBezTo>
                <a:cubicBezTo>
                  <a:pt x="666695" y="718154"/>
                  <a:pt x="649933" y="745757"/>
                  <a:pt x="632184" y="772299"/>
                </a:cubicBezTo>
                <a:cubicBezTo>
                  <a:pt x="630212" y="775484"/>
                  <a:pt x="625282" y="776545"/>
                  <a:pt x="621338" y="776545"/>
                </a:cubicBezTo>
                <a:cubicBezTo>
                  <a:pt x="504000" y="777607"/>
                  <a:pt x="387648" y="776545"/>
                  <a:pt x="270311" y="777607"/>
                </a:cubicBezTo>
                <a:cubicBezTo>
                  <a:pt x="259464" y="777607"/>
                  <a:pt x="255520" y="772299"/>
                  <a:pt x="256506" y="760620"/>
                </a:cubicBezTo>
                <a:cubicBezTo>
                  <a:pt x="256506" y="742572"/>
                  <a:pt x="256506" y="724524"/>
                  <a:pt x="255520" y="706475"/>
                </a:cubicBezTo>
                <a:cubicBezTo>
                  <a:pt x="255520" y="691612"/>
                  <a:pt x="261436" y="687365"/>
                  <a:pt x="274255" y="687365"/>
                </a:cubicBezTo>
                <a:close/>
                <a:moveTo>
                  <a:pt x="278054" y="504636"/>
                </a:moveTo>
                <a:cubicBezTo>
                  <a:pt x="354989" y="504636"/>
                  <a:pt x="432911" y="504636"/>
                  <a:pt x="509846" y="504636"/>
                </a:cubicBezTo>
                <a:cubicBezTo>
                  <a:pt x="588754" y="504636"/>
                  <a:pt x="666676" y="504636"/>
                  <a:pt x="745584" y="504636"/>
                </a:cubicBezTo>
                <a:cubicBezTo>
                  <a:pt x="764325" y="504636"/>
                  <a:pt x="765311" y="505700"/>
                  <a:pt x="765311" y="524845"/>
                </a:cubicBezTo>
                <a:cubicBezTo>
                  <a:pt x="765311" y="535481"/>
                  <a:pt x="765311" y="546117"/>
                  <a:pt x="765311" y="556753"/>
                </a:cubicBezTo>
                <a:cubicBezTo>
                  <a:pt x="765311" y="580153"/>
                  <a:pt x="752489" y="593980"/>
                  <a:pt x="730789" y="593980"/>
                </a:cubicBezTo>
                <a:cubicBezTo>
                  <a:pt x="580863" y="593980"/>
                  <a:pt x="429952" y="593980"/>
                  <a:pt x="279040" y="593980"/>
                </a:cubicBezTo>
                <a:cubicBezTo>
                  <a:pt x="256354" y="593980"/>
                  <a:pt x="256354" y="592917"/>
                  <a:pt x="256354" y="569517"/>
                </a:cubicBezTo>
                <a:cubicBezTo>
                  <a:pt x="256354" y="555690"/>
                  <a:pt x="256354" y="541863"/>
                  <a:pt x="256354" y="528036"/>
                </a:cubicBezTo>
                <a:cubicBezTo>
                  <a:pt x="256354" y="504636"/>
                  <a:pt x="256354" y="504636"/>
                  <a:pt x="278054" y="504636"/>
                </a:cubicBezTo>
                <a:close/>
                <a:moveTo>
                  <a:pt x="942895" y="453454"/>
                </a:moveTo>
                <a:cubicBezTo>
                  <a:pt x="989224" y="494914"/>
                  <a:pt x="1033581" y="534249"/>
                  <a:pt x="1077938" y="574646"/>
                </a:cubicBezTo>
                <a:cubicBezTo>
                  <a:pt x="1059210" y="599097"/>
                  <a:pt x="1040481" y="622484"/>
                  <a:pt x="1021752" y="644809"/>
                </a:cubicBezTo>
                <a:cubicBezTo>
                  <a:pt x="928109" y="760685"/>
                  <a:pt x="831509" y="874435"/>
                  <a:pt x="722095" y="974365"/>
                </a:cubicBezTo>
                <a:cubicBezTo>
                  <a:pt x="695481" y="999879"/>
                  <a:pt x="664923" y="1021141"/>
                  <a:pt x="635352" y="1042403"/>
                </a:cubicBezTo>
                <a:cubicBezTo>
                  <a:pt x="626481" y="1048781"/>
                  <a:pt x="613666" y="1046655"/>
                  <a:pt x="601838" y="1048781"/>
                </a:cubicBezTo>
                <a:cubicBezTo>
                  <a:pt x="601838" y="1037087"/>
                  <a:pt x="596909" y="1023267"/>
                  <a:pt x="600852" y="1012636"/>
                </a:cubicBezTo>
                <a:cubicBezTo>
                  <a:pt x="619581" y="969050"/>
                  <a:pt x="637323" y="924400"/>
                  <a:pt x="659995" y="882940"/>
                </a:cubicBezTo>
                <a:cubicBezTo>
                  <a:pt x="741809" y="734108"/>
                  <a:pt x="838409" y="595907"/>
                  <a:pt x="938952" y="460896"/>
                </a:cubicBezTo>
                <a:cubicBezTo>
                  <a:pt x="939938" y="458770"/>
                  <a:pt x="940924" y="456643"/>
                  <a:pt x="942895" y="453454"/>
                </a:cubicBezTo>
                <a:close/>
                <a:moveTo>
                  <a:pt x="1337162" y="323013"/>
                </a:moveTo>
                <a:cubicBezTo>
                  <a:pt x="1348990" y="326198"/>
                  <a:pt x="1361803" y="343189"/>
                  <a:pt x="1361803" y="358055"/>
                </a:cubicBezTo>
                <a:cubicBezTo>
                  <a:pt x="1359832" y="361241"/>
                  <a:pt x="1357861" y="367612"/>
                  <a:pt x="1353918" y="373984"/>
                </a:cubicBezTo>
                <a:cubicBezTo>
                  <a:pt x="1300693" y="447255"/>
                  <a:pt x="1247469" y="521588"/>
                  <a:pt x="1194244" y="594859"/>
                </a:cubicBezTo>
                <a:cubicBezTo>
                  <a:pt x="1175517" y="619282"/>
                  <a:pt x="1154818" y="642644"/>
                  <a:pt x="1134120" y="664944"/>
                </a:cubicBezTo>
                <a:cubicBezTo>
                  <a:pt x="1125249" y="673439"/>
                  <a:pt x="1113421" y="678749"/>
                  <a:pt x="1101594" y="682996"/>
                </a:cubicBezTo>
                <a:cubicBezTo>
                  <a:pt x="1095680" y="685120"/>
                  <a:pt x="1083852" y="682996"/>
                  <a:pt x="1080895" y="677687"/>
                </a:cubicBezTo>
                <a:cubicBezTo>
                  <a:pt x="1077938" y="671315"/>
                  <a:pt x="1077938" y="658573"/>
                  <a:pt x="1080895" y="652201"/>
                </a:cubicBezTo>
                <a:cubicBezTo>
                  <a:pt x="1092723" y="633087"/>
                  <a:pt x="1107507" y="615035"/>
                  <a:pt x="1121306" y="596983"/>
                </a:cubicBezTo>
                <a:cubicBezTo>
                  <a:pt x="1175517" y="522650"/>
                  <a:pt x="1229727" y="449379"/>
                  <a:pt x="1284923" y="375046"/>
                </a:cubicBezTo>
                <a:cubicBezTo>
                  <a:pt x="1293794" y="362303"/>
                  <a:pt x="1302665" y="348498"/>
                  <a:pt x="1310550" y="334694"/>
                </a:cubicBezTo>
                <a:cubicBezTo>
                  <a:pt x="1317449" y="324075"/>
                  <a:pt x="1325334" y="318765"/>
                  <a:pt x="1337162" y="323013"/>
                </a:cubicBezTo>
                <a:close/>
                <a:moveTo>
                  <a:pt x="525824" y="229421"/>
                </a:moveTo>
                <a:cubicBezTo>
                  <a:pt x="600725" y="229421"/>
                  <a:pt x="675627" y="229421"/>
                  <a:pt x="750528" y="229421"/>
                </a:cubicBezTo>
                <a:cubicBezTo>
                  <a:pt x="761369" y="229421"/>
                  <a:pt x="765311" y="233676"/>
                  <a:pt x="765311" y="245375"/>
                </a:cubicBezTo>
                <a:cubicBezTo>
                  <a:pt x="764326" y="264521"/>
                  <a:pt x="764326" y="282602"/>
                  <a:pt x="765311" y="301747"/>
                </a:cubicBezTo>
                <a:cubicBezTo>
                  <a:pt x="765311" y="314511"/>
                  <a:pt x="760383" y="318765"/>
                  <a:pt x="748557" y="318765"/>
                </a:cubicBezTo>
                <a:cubicBezTo>
                  <a:pt x="711106" y="318765"/>
                  <a:pt x="674641" y="318765"/>
                  <a:pt x="638176" y="318765"/>
                </a:cubicBezTo>
                <a:cubicBezTo>
                  <a:pt x="601711" y="318765"/>
                  <a:pt x="565246" y="317702"/>
                  <a:pt x="528781" y="318765"/>
                </a:cubicBezTo>
                <a:cubicBezTo>
                  <a:pt x="515969" y="318765"/>
                  <a:pt x="511041" y="313447"/>
                  <a:pt x="511041" y="299620"/>
                </a:cubicBezTo>
                <a:cubicBezTo>
                  <a:pt x="512027" y="282602"/>
                  <a:pt x="512027" y="264521"/>
                  <a:pt x="511041" y="246439"/>
                </a:cubicBezTo>
                <a:cubicBezTo>
                  <a:pt x="511041" y="234739"/>
                  <a:pt x="514983" y="229421"/>
                  <a:pt x="525824" y="229421"/>
                </a:cubicBezTo>
                <a:close/>
                <a:moveTo>
                  <a:pt x="1243182" y="137949"/>
                </a:moveTo>
                <a:cubicBezTo>
                  <a:pt x="1255260" y="139675"/>
                  <a:pt x="1267337" y="146577"/>
                  <a:pt x="1281140" y="158257"/>
                </a:cubicBezTo>
                <a:cubicBezTo>
                  <a:pt x="1308745" y="183741"/>
                  <a:pt x="1317618" y="208163"/>
                  <a:pt x="1306773" y="240018"/>
                </a:cubicBezTo>
                <a:cubicBezTo>
                  <a:pt x="1300858" y="257008"/>
                  <a:pt x="1294942" y="275059"/>
                  <a:pt x="1285083" y="289925"/>
                </a:cubicBezTo>
                <a:cubicBezTo>
                  <a:pt x="1228886" y="370624"/>
                  <a:pt x="1171704" y="450262"/>
                  <a:pt x="1114521" y="532023"/>
                </a:cubicBezTo>
                <a:cubicBezTo>
                  <a:pt x="1066212" y="489550"/>
                  <a:pt x="1022832" y="450262"/>
                  <a:pt x="977480" y="410974"/>
                </a:cubicBezTo>
                <a:cubicBezTo>
                  <a:pt x="984381" y="401417"/>
                  <a:pt x="990297" y="392923"/>
                  <a:pt x="996212" y="385490"/>
                </a:cubicBezTo>
                <a:cubicBezTo>
                  <a:pt x="1050437" y="319656"/>
                  <a:pt x="1103676" y="252760"/>
                  <a:pt x="1157901" y="187988"/>
                </a:cubicBezTo>
                <a:cubicBezTo>
                  <a:pt x="1170718" y="172061"/>
                  <a:pt x="1188464" y="159319"/>
                  <a:pt x="1205225" y="148700"/>
                </a:cubicBezTo>
                <a:cubicBezTo>
                  <a:pt x="1219027" y="139675"/>
                  <a:pt x="1231105" y="136224"/>
                  <a:pt x="1243182" y="137949"/>
                </a:cubicBezTo>
                <a:close/>
                <a:moveTo>
                  <a:pt x="326420" y="0"/>
                </a:moveTo>
                <a:cubicBezTo>
                  <a:pt x="513791" y="0"/>
                  <a:pt x="702148" y="0"/>
                  <a:pt x="889519" y="0"/>
                </a:cubicBezTo>
                <a:cubicBezTo>
                  <a:pt x="964468" y="1063"/>
                  <a:pt x="1018707" y="56311"/>
                  <a:pt x="1021665" y="137059"/>
                </a:cubicBezTo>
                <a:cubicBezTo>
                  <a:pt x="1021665" y="164684"/>
                  <a:pt x="1021665" y="191246"/>
                  <a:pt x="1020679" y="218870"/>
                </a:cubicBezTo>
                <a:cubicBezTo>
                  <a:pt x="1020679" y="225245"/>
                  <a:pt x="1017721" y="232682"/>
                  <a:pt x="1013776" y="237995"/>
                </a:cubicBezTo>
                <a:cubicBezTo>
                  <a:pt x="985177" y="275181"/>
                  <a:pt x="956578" y="311305"/>
                  <a:pt x="928966" y="348492"/>
                </a:cubicBezTo>
                <a:cubicBezTo>
                  <a:pt x="921077" y="358054"/>
                  <a:pt x="915160" y="369741"/>
                  <a:pt x="908256" y="380366"/>
                </a:cubicBezTo>
                <a:cubicBezTo>
                  <a:pt x="905298" y="384616"/>
                  <a:pt x="901353" y="387804"/>
                  <a:pt x="895436" y="395241"/>
                </a:cubicBezTo>
                <a:cubicBezTo>
                  <a:pt x="895436" y="365492"/>
                  <a:pt x="895436" y="339992"/>
                  <a:pt x="895436" y="314493"/>
                </a:cubicBezTo>
                <a:cubicBezTo>
                  <a:pt x="895436" y="263494"/>
                  <a:pt x="895436" y="212495"/>
                  <a:pt x="895436" y="161496"/>
                </a:cubicBezTo>
                <a:cubicBezTo>
                  <a:pt x="895436" y="139184"/>
                  <a:pt x="892478" y="135997"/>
                  <a:pt x="870782" y="135997"/>
                </a:cubicBezTo>
                <a:cubicBezTo>
                  <a:pt x="713982" y="135997"/>
                  <a:pt x="557182" y="135997"/>
                  <a:pt x="399396" y="135997"/>
                </a:cubicBezTo>
                <a:cubicBezTo>
                  <a:pt x="394465" y="135997"/>
                  <a:pt x="388548" y="135997"/>
                  <a:pt x="381645" y="135997"/>
                </a:cubicBezTo>
                <a:cubicBezTo>
                  <a:pt x="381645" y="145559"/>
                  <a:pt x="381645" y="152997"/>
                  <a:pt x="381645" y="159371"/>
                </a:cubicBezTo>
                <a:cubicBezTo>
                  <a:pt x="381645" y="211433"/>
                  <a:pt x="381645" y="262431"/>
                  <a:pt x="381645" y="314493"/>
                </a:cubicBezTo>
                <a:cubicBezTo>
                  <a:pt x="380659" y="373991"/>
                  <a:pt x="346143" y="410116"/>
                  <a:pt x="290918" y="410116"/>
                </a:cubicBezTo>
                <a:cubicBezTo>
                  <a:pt x="241610" y="410116"/>
                  <a:pt x="192302" y="410116"/>
                  <a:pt x="142994" y="410116"/>
                </a:cubicBezTo>
                <a:cubicBezTo>
                  <a:pt x="138063" y="410116"/>
                  <a:pt x="133132" y="410116"/>
                  <a:pt x="126229" y="410116"/>
                </a:cubicBezTo>
                <a:cubicBezTo>
                  <a:pt x="126229" y="418615"/>
                  <a:pt x="126229" y="423928"/>
                  <a:pt x="126229" y="429240"/>
                </a:cubicBezTo>
                <a:cubicBezTo>
                  <a:pt x="126229" y="658735"/>
                  <a:pt x="126229" y="888229"/>
                  <a:pt x="126229" y="1117724"/>
                </a:cubicBezTo>
                <a:cubicBezTo>
                  <a:pt x="126229" y="1143223"/>
                  <a:pt x="128201" y="1145348"/>
                  <a:pt x="150883" y="1145348"/>
                </a:cubicBezTo>
                <a:cubicBezTo>
                  <a:pt x="390521" y="1145348"/>
                  <a:pt x="630158" y="1145348"/>
                  <a:pt x="869796" y="1145348"/>
                </a:cubicBezTo>
                <a:cubicBezTo>
                  <a:pt x="893464" y="1145348"/>
                  <a:pt x="895436" y="1143223"/>
                  <a:pt x="895436" y="1117724"/>
                </a:cubicBezTo>
                <a:cubicBezTo>
                  <a:pt x="895436" y="1052913"/>
                  <a:pt x="895436" y="988102"/>
                  <a:pt x="895436" y="923291"/>
                </a:cubicBezTo>
                <a:cubicBezTo>
                  <a:pt x="895436" y="916916"/>
                  <a:pt x="897409" y="908416"/>
                  <a:pt x="901353" y="904166"/>
                </a:cubicBezTo>
                <a:cubicBezTo>
                  <a:pt x="938827" y="860605"/>
                  <a:pt x="976302" y="818106"/>
                  <a:pt x="1013776" y="774545"/>
                </a:cubicBezTo>
                <a:cubicBezTo>
                  <a:pt x="1015748" y="773482"/>
                  <a:pt x="1016734" y="772420"/>
                  <a:pt x="1020679" y="769232"/>
                </a:cubicBezTo>
                <a:cubicBezTo>
                  <a:pt x="1020679" y="775607"/>
                  <a:pt x="1021665" y="779857"/>
                  <a:pt x="1021665" y="784107"/>
                </a:cubicBezTo>
                <a:cubicBezTo>
                  <a:pt x="1021665" y="902042"/>
                  <a:pt x="1021665" y="1018914"/>
                  <a:pt x="1021665" y="1135786"/>
                </a:cubicBezTo>
                <a:cubicBezTo>
                  <a:pt x="1020679" y="1222909"/>
                  <a:pt x="967426" y="1281345"/>
                  <a:pt x="886561" y="1281345"/>
                </a:cubicBezTo>
                <a:cubicBezTo>
                  <a:pt x="634103" y="1281345"/>
                  <a:pt x="382631" y="1281345"/>
                  <a:pt x="131160" y="1281345"/>
                </a:cubicBezTo>
                <a:cubicBezTo>
                  <a:pt x="55225" y="1281345"/>
                  <a:pt x="0" y="1221847"/>
                  <a:pt x="0" y="1140036"/>
                </a:cubicBezTo>
                <a:cubicBezTo>
                  <a:pt x="0" y="872292"/>
                  <a:pt x="0" y="603486"/>
                  <a:pt x="0" y="335742"/>
                </a:cubicBezTo>
                <a:cubicBezTo>
                  <a:pt x="0" y="315555"/>
                  <a:pt x="5917" y="298556"/>
                  <a:pt x="18737" y="283681"/>
                </a:cubicBezTo>
                <a:cubicBezTo>
                  <a:pt x="99603" y="198683"/>
                  <a:pt x="180468" y="113685"/>
                  <a:pt x="261333" y="28687"/>
                </a:cubicBezTo>
                <a:cubicBezTo>
                  <a:pt x="279084" y="9562"/>
                  <a:pt x="300780" y="0"/>
                  <a:pt x="32642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wrap="square">
            <a:normAutofit/>
          </a:bodyPr>
          <a:lstStyle/>
          <a:p>
            <a:endParaRPr lang="zh-CN" altLang="en-US"/>
          </a:p>
        </p:txBody>
      </p:sp>
      <p:cxnSp>
        <p:nvCxnSpPr>
          <p:cNvPr id="29" name="直接连接符 28"/>
          <p:cNvCxnSpPr/>
          <p:nvPr>
            <p:custDataLst>
              <p:tags r:id="rId5"/>
            </p:custDataLst>
          </p:nvPr>
        </p:nvCxnSpPr>
        <p:spPr>
          <a:xfrm>
            <a:off x="5304590" y="1920821"/>
            <a:ext cx="0" cy="4233224"/>
          </a:xfrm>
          <a:prstGeom prst="line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>
            <p:custDataLst>
              <p:tags r:id="rId6"/>
            </p:custDataLst>
          </p:nvPr>
        </p:nvSpPr>
        <p:spPr>
          <a:xfrm>
            <a:off x="5201546" y="3933642"/>
            <a:ext cx="216000" cy="216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25000" lnSpcReduction="20000"/>
          </a:bodyPr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32" name="文本框 31"/>
          <p:cNvSpPr txBox="1"/>
          <p:nvPr>
            <p:custDataLst>
              <p:tags r:id="rId7"/>
            </p:custDataLst>
          </p:nvPr>
        </p:nvSpPr>
        <p:spPr>
          <a:xfrm>
            <a:off x="5739964" y="3849238"/>
            <a:ext cx="3547319" cy="369332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defRPr/>
            </a:pPr>
            <a:r>
              <a:rPr lang="da-DK" altLang="zh-CN">
                <a:solidFill>
                  <a:schemeClr val="accent1"/>
                </a:solidFill>
              </a:rPr>
              <a:t>Lorem ipsum dolor sit amet</a:t>
            </a:r>
            <a:endParaRPr lang="zh-HK" altLang="en-US" dirty="0">
              <a:solidFill>
                <a:schemeClr val="accent1"/>
              </a:solidFill>
            </a:endParaRPr>
          </a:p>
        </p:txBody>
      </p:sp>
      <p:sp>
        <p:nvSpPr>
          <p:cNvPr id="37" name="椭圆 36"/>
          <p:cNvSpPr/>
          <p:nvPr>
            <p:custDataLst>
              <p:tags r:id="rId8"/>
            </p:custDataLst>
          </p:nvPr>
        </p:nvSpPr>
        <p:spPr>
          <a:xfrm>
            <a:off x="5201546" y="2366640"/>
            <a:ext cx="216000" cy="216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25000" lnSpcReduction="20000"/>
          </a:bodyPr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38" name="文本框 37"/>
          <p:cNvSpPr txBox="1"/>
          <p:nvPr>
            <p:custDataLst>
              <p:tags r:id="rId9"/>
            </p:custDataLst>
          </p:nvPr>
        </p:nvSpPr>
        <p:spPr>
          <a:xfrm>
            <a:off x="5739964" y="2282982"/>
            <a:ext cx="3547319" cy="369332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defRPr/>
            </a:pPr>
            <a:r>
              <a:rPr lang="da-DK" altLang="zh-CN">
                <a:solidFill>
                  <a:schemeClr val="accent1"/>
                </a:solidFill>
              </a:rPr>
              <a:t>Lorem ipsum dolor sit amet</a:t>
            </a:r>
            <a:endParaRPr lang="zh-HK" altLang="en-US" dirty="0">
              <a:solidFill>
                <a:schemeClr val="accent1"/>
              </a:solidFill>
            </a:endParaRPr>
          </a:p>
        </p:txBody>
      </p:sp>
      <p:sp>
        <p:nvSpPr>
          <p:cNvPr id="40" name="椭圆 39"/>
          <p:cNvSpPr/>
          <p:nvPr>
            <p:custDataLst>
              <p:tags r:id="rId10"/>
            </p:custDataLst>
          </p:nvPr>
        </p:nvSpPr>
        <p:spPr>
          <a:xfrm>
            <a:off x="5201546" y="3150515"/>
            <a:ext cx="216000" cy="216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25000" lnSpcReduction="20000"/>
          </a:bodyPr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41" name="文本框 40"/>
          <p:cNvSpPr txBox="1"/>
          <p:nvPr>
            <p:custDataLst>
              <p:tags r:id="rId11"/>
            </p:custDataLst>
          </p:nvPr>
        </p:nvSpPr>
        <p:spPr>
          <a:xfrm>
            <a:off x="5739964" y="3066110"/>
            <a:ext cx="3547319" cy="369332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defRPr/>
            </a:pPr>
            <a:r>
              <a:rPr lang="da-DK" altLang="zh-CN">
                <a:solidFill>
                  <a:schemeClr val="accent1"/>
                </a:solidFill>
              </a:rPr>
              <a:t>Lorem ipsum dolor sit amet</a:t>
            </a:r>
            <a:endParaRPr lang="zh-HK" altLang="en-US" dirty="0">
              <a:solidFill>
                <a:schemeClr val="accent1"/>
              </a:solidFill>
            </a:endParaRPr>
          </a:p>
        </p:txBody>
      </p:sp>
      <p:sp>
        <p:nvSpPr>
          <p:cNvPr id="43" name="椭圆 42"/>
          <p:cNvSpPr/>
          <p:nvPr>
            <p:custDataLst>
              <p:tags r:id="rId12"/>
            </p:custDataLst>
          </p:nvPr>
        </p:nvSpPr>
        <p:spPr>
          <a:xfrm>
            <a:off x="5201546" y="4716770"/>
            <a:ext cx="216000" cy="216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25000" lnSpcReduction="20000"/>
          </a:bodyPr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44" name="文本框 43"/>
          <p:cNvSpPr txBox="1"/>
          <p:nvPr>
            <p:custDataLst>
              <p:tags r:id="rId13"/>
            </p:custDataLst>
          </p:nvPr>
        </p:nvSpPr>
        <p:spPr>
          <a:xfrm>
            <a:off x="5739964" y="4632366"/>
            <a:ext cx="3547319" cy="369332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defRPr/>
            </a:pPr>
            <a:r>
              <a:rPr lang="da-DK" altLang="zh-CN">
                <a:solidFill>
                  <a:schemeClr val="accent1"/>
                </a:solidFill>
              </a:rPr>
              <a:t>Lorem ipsum dolor sit amet</a:t>
            </a:r>
            <a:endParaRPr lang="zh-HK" altLang="en-US" dirty="0">
              <a:solidFill>
                <a:schemeClr val="accent1"/>
              </a:solidFill>
            </a:endParaRPr>
          </a:p>
        </p:txBody>
      </p:sp>
      <p:sp>
        <p:nvSpPr>
          <p:cNvPr id="46" name="椭圆 45"/>
          <p:cNvSpPr/>
          <p:nvPr>
            <p:custDataLst>
              <p:tags r:id="rId14"/>
            </p:custDataLst>
          </p:nvPr>
        </p:nvSpPr>
        <p:spPr>
          <a:xfrm>
            <a:off x="5201546" y="5499899"/>
            <a:ext cx="216000" cy="216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25000" lnSpcReduction="20000"/>
          </a:bodyPr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47" name="文本框 46"/>
          <p:cNvSpPr txBox="1"/>
          <p:nvPr>
            <p:custDataLst>
              <p:tags r:id="rId15"/>
            </p:custDataLst>
          </p:nvPr>
        </p:nvSpPr>
        <p:spPr>
          <a:xfrm>
            <a:off x="5739964" y="5415495"/>
            <a:ext cx="3547319" cy="369332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defRPr/>
            </a:pPr>
            <a:r>
              <a:rPr lang="da-DK" altLang="zh-CN">
                <a:solidFill>
                  <a:schemeClr val="accent1"/>
                </a:solidFill>
              </a:rPr>
              <a:t>Lorem ipsum dolor sit amet</a:t>
            </a:r>
            <a:endParaRPr lang="zh-HK" alt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>
            <p:custDataLst>
              <p:tags r:id="rId2"/>
            </p:custDataLst>
          </p:nvPr>
        </p:nvSpPr>
        <p:spPr>
          <a:xfrm>
            <a:off x="2904717" y="3075693"/>
            <a:ext cx="1924977" cy="192348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2052" name="任意多边形 3"/>
          <p:cNvSpPr/>
          <p:nvPr>
            <p:custDataLst>
              <p:tags r:id="rId3"/>
            </p:custDataLst>
          </p:nvPr>
        </p:nvSpPr>
        <p:spPr bwMode="auto">
          <a:xfrm>
            <a:off x="3226542" y="3434852"/>
            <a:ext cx="1281326" cy="1205163"/>
          </a:xfrm>
          <a:custGeom>
            <a:avLst/>
            <a:gdLst/>
            <a:ahLst/>
            <a:cxnLst/>
            <a:rect l="0" t="0" r="r" b="b"/>
            <a:pathLst>
              <a:path w="1361803" h="1281345">
                <a:moveTo>
                  <a:pt x="340187" y="867542"/>
                </a:moveTo>
                <a:cubicBezTo>
                  <a:pt x="351512" y="867144"/>
                  <a:pt x="363575" y="872724"/>
                  <a:pt x="372930" y="883885"/>
                </a:cubicBezTo>
                <a:cubicBezTo>
                  <a:pt x="394595" y="907270"/>
                  <a:pt x="415275" y="931718"/>
                  <a:pt x="436940" y="957229"/>
                </a:cubicBezTo>
                <a:cubicBezTo>
                  <a:pt x="449742" y="946599"/>
                  <a:pt x="462543" y="935970"/>
                  <a:pt x="475345" y="925340"/>
                </a:cubicBezTo>
                <a:cubicBezTo>
                  <a:pt x="492086" y="911522"/>
                  <a:pt x="506857" y="910459"/>
                  <a:pt x="525568" y="923214"/>
                </a:cubicBezTo>
                <a:cubicBezTo>
                  <a:pt x="535415" y="929592"/>
                  <a:pt x="544278" y="935970"/>
                  <a:pt x="553141" y="942347"/>
                </a:cubicBezTo>
                <a:cubicBezTo>
                  <a:pt x="545263" y="967858"/>
                  <a:pt x="538370" y="993369"/>
                  <a:pt x="530492" y="1018880"/>
                </a:cubicBezTo>
                <a:cubicBezTo>
                  <a:pt x="528522" y="1018880"/>
                  <a:pt x="528522" y="1018880"/>
                  <a:pt x="527537" y="1018880"/>
                </a:cubicBezTo>
                <a:cubicBezTo>
                  <a:pt x="509812" y="1000810"/>
                  <a:pt x="494056" y="1007187"/>
                  <a:pt x="479284" y="1024195"/>
                </a:cubicBezTo>
                <a:cubicBezTo>
                  <a:pt x="473376" y="1030572"/>
                  <a:pt x="466482" y="1035887"/>
                  <a:pt x="459589" y="1041202"/>
                </a:cubicBezTo>
                <a:cubicBezTo>
                  <a:pt x="438909" y="1058209"/>
                  <a:pt x="420199" y="1056083"/>
                  <a:pt x="402473" y="1035887"/>
                </a:cubicBezTo>
                <a:cubicBezTo>
                  <a:pt x="385732" y="1017817"/>
                  <a:pt x="369976" y="998684"/>
                  <a:pt x="352251" y="978488"/>
                </a:cubicBezTo>
                <a:cubicBezTo>
                  <a:pt x="343388" y="995495"/>
                  <a:pt x="335510" y="1012502"/>
                  <a:pt x="327632" y="1028446"/>
                </a:cubicBezTo>
                <a:cubicBezTo>
                  <a:pt x="318769" y="1046517"/>
                  <a:pt x="303013" y="1053957"/>
                  <a:pt x="286272" y="1050768"/>
                </a:cubicBezTo>
                <a:cubicBezTo>
                  <a:pt x="262638" y="1046517"/>
                  <a:pt x="248851" y="1019943"/>
                  <a:pt x="259683" y="995495"/>
                </a:cubicBezTo>
                <a:cubicBezTo>
                  <a:pt x="276424" y="959355"/>
                  <a:pt x="293165" y="922151"/>
                  <a:pt x="311876" y="887074"/>
                </a:cubicBezTo>
                <a:cubicBezTo>
                  <a:pt x="318276" y="874318"/>
                  <a:pt x="328863" y="867941"/>
                  <a:pt x="340187" y="867542"/>
                </a:cubicBezTo>
                <a:close/>
                <a:moveTo>
                  <a:pt x="274255" y="687365"/>
                </a:moveTo>
                <a:cubicBezTo>
                  <a:pt x="330459" y="687365"/>
                  <a:pt x="386662" y="687365"/>
                  <a:pt x="442866" y="687365"/>
                </a:cubicBezTo>
                <a:cubicBezTo>
                  <a:pt x="516819" y="687365"/>
                  <a:pt x="590771" y="687365"/>
                  <a:pt x="664723" y="687365"/>
                </a:cubicBezTo>
                <a:cubicBezTo>
                  <a:pt x="670640" y="687365"/>
                  <a:pt x="675570" y="687365"/>
                  <a:pt x="684444" y="687365"/>
                </a:cubicBezTo>
                <a:cubicBezTo>
                  <a:pt x="666695" y="718154"/>
                  <a:pt x="649933" y="745757"/>
                  <a:pt x="632184" y="772299"/>
                </a:cubicBezTo>
                <a:cubicBezTo>
                  <a:pt x="630212" y="775484"/>
                  <a:pt x="625282" y="776545"/>
                  <a:pt x="621338" y="776545"/>
                </a:cubicBezTo>
                <a:cubicBezTo>
                  <a:pt x="504000" y="777607"/>
                  <a:pt x="387648" y="776545"/>
                  <a:pt x="270311" y="777607"/>
                </a:cubicBezTo>
                <a:cubicBezTo>
                  <a:pt x="259464" y="777607"/>
                  <a:pt x="255520" y="772299"/>
                  <a:pt x="256506" y="760620"/>
                </a:cubicBezTo>
                <a:cubicBezTo>
                  <a:pt x="256506" y="742572"/>
                  <a:pt x="256506" y="724524"/>
                  <a:pt x="255520" y="706475"/>
                </a:cubicBezTo>
                <a:cubicBezTo>
                  <a:pt x="255520" y="691612"/>
                  <a:pt x="261436" y="687365"/>
                  <a:pt x="274255" y="687365"/>
                </a:cubicBezTo>
                <a:close/>
                <a:moveTo>
                  <a:pt x="278054" y="504636"/>
                </a:moveTo>
                <a:cubicBezTo>
                  <a:pt x="354989" y="504636"/>
                  <a:pt x="432911" y="504636"/>
                  <a:pt x="509846" y="504636"/>
                </a:cubicBezTo>
                <a:cubicBezTo>
                  <a:pt x="588754" y="504636"/>
                  <a:pt x="666676" y="504636"/>
                  <a:pt x="745584" y="504636"/>
                </a:cubicBezTo>
                <a:cubicBezTo>
                  <a:pt x="764325" y="504636"/>
                  <a:pt x="765311" y="505700"/>
                  <a:pt x="765311" y="524845"/>
                </a:cubicBezTo>
                <a:cubicBezTo>
                  <a:pt x="765311" y="535481"/>
                  <a:pt x="765311" y="546117"/>
                  <a:pt x="765311" y="556753"/>
                </a:cubicBezTo>
                <a:cubicBezTo>
                  <a:pt x="765311" y="580153"/>
                  <a:pt x="752489" y="593980"/>
                  <a:pt x="730789" y="593980"/>
                </a:cubicBezTo>
                <a:cubicBezTo>
                  <a:pt x="580863" y="593980"/>
                  <a:pt x="429952" y="593980"/>
                  <a:pt x="279040" y="593980"/>
                </a:cubicBezTo>
                <a:cubicBezTo>
                  <a:pt x="256354" y="593980"/>
                  <a:pt x="256354" y="592917"/>
                  <a:pt x="256354" y="569517"/>
                </a:cubicBezTo>
                <a:cubicBezTo>
                  <a:pt x="256354" y="555690"/>
                  <a:pt x="256354" y="541863"/>
                  <a:pt x="256354" y="528036"/>
                </a:cubicBezTo>
                <a:cubicBezTo>
                  <a:pt x="256354" y="504636"/>
                  <a:pt x="256354" y="504636"/>
                  <a:pt x="278054" y="504636"/>
                </a:cubicBezTo>
                <a:close/>
                <a:moveTo>
                  <a:pt x="942895" y="453454"/>
                </a:moveTo>
                <a:cubicBezTo>
                  <a:pt x="989224" y="494914"/>
                  <a:pt x="1033581" y="534249"/>
                  <a:pt x="1077938" y="574646"/>
                </a:cubicBezTo>
                <a:cubicBezTo>
                  <a:pt x="1059210" y="599097"/>
                  <a:pt x="1040481" y="622484"/>
                  <a:pt x="1021752" y="644809"/>
                </a:cubicBezTo>
                <a:cubicBezTo>
                  <a:pt x="928109" y="760685"/>
                  <a:pt x="831509" y="874435"/>
                  <a:pt x="722095" y="974365"/>
                </a:cubicBezTo>
                <a:cubicBezTo>
                  <a:pt x="695481" y="999879"/>
                  <a:pt x="664923" y="1021141"/>
                  <a:pt x="635352" y="1042403"/>
                </a:cubicBezTo>
                <a:cubicBezTo>
                  <a:pt x="626481" y="1048781"/>
                  <a:pt x="613666" y="1046655"/>
                  <a:pt x="601838" y="1048781"/>
                </a:cubicBezTo>
                <a:cubicBezTo>
                  <a:pt x="601838" y="1037087"/>
                  <a:pt x="596909" y="1023267"/>
                  <a:pt x="600852" y="1012636"/>
                </a:cubicBezTo>
                <a:cubicBezTo>
                  <a:pt x="619581" y="969050"/>
                  <a:pt x="637323" y="924400"/>
                  <a:pt x="659995" y="882940"/>
                </a:cubicBezTo>
                <a:cubicBezTo>
                  <a:pt x="741809" y="734108"/>
                  <a:pt x="838409" y="595907"/>
                  <a:pt x="938952" y="460896"/>
                </a:cubicBezTo>
                <a:cubicBezTo>
                  <a:pt x="939938" y="458770"/>
                  <a:pt x="940924" y="456643"/>
                  <a:pt x="942895" y="453454"/>
                </a:cubicBezTo>
                <a:close/>
                <a:moveTo>
                  <a:pt x="1337162" y="323013"/>
                </a:moveTo>
                <a:cubicBezTo>
                  <a:pt x="1348990" y="326198"/>
                  <a:pt x="1361803" y="343189"/>
                  <a:pt x="1361803" y="358055"/>
                </a:cubicBezTo>
                <a:cubicBezTo>
                  <a:pt x="1359832" y="361241"/>
                  <a:pt x="1357861" y="367612"/>
                  <a:pt x="1353918" y="373984"/>
                </a:cubicBezTo>
                <a:cubicBezTo>
                  <a:pt x="1300693" y="447255"/>
                  <a:pt x="1247469" y="521588"/>
                  <a:pt x="1194244" y="594859"/>
                </a:cubicBezTo>
                <a:cubicBezTo>
                  <a:pt x="1175517" y="619282"/>
                  <a:pt x="1154818" y="642644"/>
                  <a:pt x="1134120" y="664944"/>
                </a:cubicBezTo>
                <a:cubicBezTo>
                  <a:pt x="1125249" y="673439"/>
                  <a:pt x="1113421" y="678749"/>
                  <a:pt x="1101594" y="682996"/>
                </a:cubicBezTo>
                <a:cubicBezTo>
                  <a:pt x="1095680" y="685120"/>
                  <a:pt x="1083852" y="682996"/>
                  <a:pt x="1080895" y="677687"/>
                </a:cubicBezTo>
                <a:cubicBezTo>
                  <a:pt x="1077938" y="671315"/>
                  <a:pt x="1077938" y="658573"/>
                  <a:pt x="1080895" y="652201"/>
                </a:cubicBezTo>
                <a:cubicBezTo>
                  <a:pt x="1092723" y="633087"/>
                  <a:pt x="1107507" y="615035"/>
                  <a:pt x="1121306" y="596983"/>
                </a:cubicBezTo>
                <a:cubicBezTo>
                  <a:pt x="1175517" y="522650"/>
                  <a:pt x="1229727" y="449379"/>
                  <a:pt x="1284923" y="375046"/>
                </a:cubicBezTo>
                <a:cubicBezTo>
                  <a:pt x="1293794" y="362303"/>
                  <a:pt x="1302665" y="348498"/>
                  <a:pt x="1310550" y="334694"/>
                </a:cubicBezTo>
                <a:cubicBezTo>
                  <a:pt x="1317449" y="324075"/>
                  <a:pt x="1325334" y="318765"/>
                  <a:pt x="1337162" y="323013"/>
                </a:cubicBezTo>
                <a:close/>
                <a:moveTo>
                  <a:pt x="525824" y="229421"/>
                </a:moveTo>
                <a:cubicBezTo>
                  <a:pt x="600725" y="229421"/>
                  <a:pt x="675627" y="229421"/>
                  <a:pt x="750528" y="229421"/>
                </a:cubicBezTo>
                <a:cubicBezTo>
                  <a:pt x="761369" y="229421"/>
                  <a:pt x="765311" y="233676"/>
                  <a:pt x="765311" y="245375"/>
                </a:cubicBezTo>
                <a:cubicBezTo>
                  <a:pt x="764326" y="264521"/>
                  <a:pt x="764326" y="282602"/>
                  <a:pt x="765311" y="301747"/>
                </a:cubicBezTo>
                <a:cubicBezTo>
                  <a:pt x="765311" y="314511"/>
                  <a:pt x="760383" y="318765"/>
                  <a:pt x="748557" y="318765"/>
                </a:cubicBezTo>
                <a:cubicBezTo>
                  <a:pt x="711106" y="318765"/>
                  <a:pt x="674641" y="318765"/>
                  <a:pt x="638176" y="318765"/>
                </a:cubicBezTo>
                <a:cubicBezTo>
                  <a:pt x="601711" y="318765"/>
                  <a:pt x="565246" y="317702"/>
                  <a:pt x="528781" y="318765"/>
                </a:cubicBezTo>
                <a:cubicBezTo>
                  <a:pt x="515969" y="318765"/>
                  <a:pt x="511041" y="313447"/>
                  <a:pt x="511041" y="299620"/>
                </a:cubicBezTo>
                <a:cubicBezTo>
                  <a:pt x="512027" y="282602"/>
                  <a:pt x="512027" y="264521"/>
                  <a:pt x="511041" y="246439"/>
                </a:cubicBezTo>
                <a:cubicBezTo>
                  <a:pt x="511041" y="234739"/>
                  <a:pt x="514983" y="229421"/>
                  <a:pt x="525824" y="229421"/>
                </a:cubicBezTo>
                <a:close/>
                <a:moveTo>
                  <a:pt x="1243182" y="137949"/>
                </a:moveTo>
                <a:cubicBezTo>
                  <a:pt x="1255260" y="139675"/>
                  <a:pt x="1267337" y="146577"/>
                  <a:pt x="1281140" y="158257"/>
                </a:cubicBezTo>
                <a:cubicBezTo>
                  <a:pt x="1308745" y="183741"/>
                  <a:pt x="1317618" y="208163"/>
                  <a:pt x="1306773" y="240018"/>
                </a:cubicBezTo>
                <a:cubicBezTo>
                  <a:pt x="1300858" y="257008"/>
                  <a:pt x="1294942" y="275059"/>
                  <a:pt x="1285083" y="289925"/>
                </a:cubicBezTo>
                <a:cubicBezTo>
                  <a:pt x="1228886" y="370624"/>
                  <a:pt x="1171704" y="450262"/>
                  <a:pt x="1114521" y="532023"/>
                </a:cubicBezTo>
                <a:cubicBezTo>
                  <a:pt x="1066212" y="489550"/>
                  <a:pt x="1022832" y="450262"/>
                  <a:pt x="977480" y="410974"/>
                </a:cubicBezTo>
                <a:cubicBezTo>
                  <a:pt x="984381" y="401417"/>
                  <a:pt x="990297" y="392923"/>
                  <a:pt x="996212" y="385490"/>
                </a:cubicBezTo>
                <a:cubicBezTo>
                  <a:pt x="1050437" y="319656"/>
                  <a:pt x="1103676" y="252760"/>
                  <a:pt x="1157901" y="187988"/>
                </a:cubicBezTo>
                <a:cubicBezTo>
                  <a:pt x="1170718" y="172061"/>
                  <a:pt x="1188464" y="159319"/>
                  <a:pt x="1205225" y="148700"/>
                </a:cubicBezTo>
                <a:cubicBezTo>
                  <a:pt x="1219027" y="139675"/>
                  <a:pt x="1231105" y="136224"/>
                  <a:pt x="1243182" y="137949"/>
                </a:cubicBezTo>
                <a:close/>
                <a:moveTo>
                  <a:pt x="326420" y="0"/>
                </a:moveTo>
                <a:cubicBezTo>
                  <a:pt x="513791" y="0"/>
                  <a:pt x="702148" y="0"/>
                  <a:pt x="889519" y="0"/>
                </a:cubicBezTo>
                <a:cubicBezTo>
                  <a:pt x="964468" y="1063"/>
                  <a:pt x="1018707" y="56311"/>
                  <a:pt x="1021665" y="137059"/>
                </a:cubicBezTo>
                <a:cubicBezTo>
                  <a:pt x="1021665" y="164684"/>
                  <a:pt x="1021665" y="191246"/>
                  <a:pt x="1020679" y="218870"/>
                </a:cubicBezTo>
                <a:cubicBezTo>
                  <a:pt x="1020679" y="225245"/>
                  <a:pt x="1017721" y="232682"/>
                  <a:pt x="1013776" y="237995"/>
                </a:cubicBezTo>
                <a:cubicBezTo>
                  <a:pt x="985177" y="275181"/>
                  <a:pt x="956578" y="311305"/>
                  <a:pt x="928966" y="348492"/>
                </a:cubicBezTo>
                <a:cubicBezTo>
                  <a:pt x="921077" y="358054"/>
                  <a:pt x="915160" y="369741"/>
                  <a:pt x="908256" y="380366"/>
                </a:cubicBezTo>
                <a:cubicBezTo>
                  <a:pt x="905298" y="384616"/>
                  <a:pt x="901353" y="387804"/>
                  <a:pt x="895436" y="395241"/>
                </a:cubicBezTo>
                <a:cubicBezTo>
                  <a:pt x="895436" y="365492"/>
                  <a:pt x="895436" y="339992"/>
                  <a:pt x="895436" y="314493"/>
                </a:cubicBezTo>
                <a:cubicBezTo>
                  <a:pt x="895436" y="263494"/>
                  <a:pt x="895436" y="212495"/>
                  <a:pt x="895436" y="161496"/>
                </a:cubicBezTo>
                <a:cubicBezTo>
                  <a:pt x="895436" y="139184"/>
                  <a:pt x="892478" y="135997"/>
                  <a:pt x="870782" y="135997"/>
                </a:cubicBezTo>
                <a:cubicBezTo>
                  <a:pt x="713982" y="135997"/>
                  <a:pt x="557182" y="135997"/>
                  <a:pt x="399396" y="135997"/>
                </a:cubicBezTo>
                <a:cubicBezTo>
                  <a:pt x="394465" y="135997"/>
                  <a:pt x="388548" y="135997"/>
                  <a:pt x="381645" y="135997"/>
                </a:cubicBezTo>
                <a:cubicBezTo>
                  <a:pt x="381645" y="145559"/>
                  <a:pt x="381645" y="152997"/>
                  <a:pt x="381645" y="159371"/>
                </a:cubicBezTo>
                <a:cubicBezTo>
                  <a:pt x="381645" y="211433"/>
                  <a:pt x="381645" y="262431"/>
                  <a:pt x="381645" y="314493"/>
                </a:cubicBezTo>
                <a:cubicBezTo>
                  <a:pt x="380659" y="373991"/>
                  <a:pt x="346143" y="410116"/>
                  <a:pt x="290918" y="410116"/>
                </a:cubicBezTo>
                <a:cubicBezTo>
                  <a:pt x="241610" y="410116"/>
                  <a:pt x="192302" y="410116"/>
                  <a:pt x="142994" y="410116"/>
                </a:cubicBezTo>
                <a:cubicBezTo>
                  <a:pt x="138063" y="410116"/>
                  <a:pt x="133132" y="410116"/>
                  <a:pt x="126229" y="410116"/>
                </a:cubicBezTo>
                <a:cubicBezTo>
                  <a:pt x="126229" y="418615"/>
                  <a:pt x="126229" y="423928"/>
                  <a:pt x="126229" y="429240"/>
                </a:cubicBezTo>
                <a:cubicBezTo>
                  <a:pt x="126229" y="658735"/>
                  <a:pt x="126229" y="888229"/>
                  <a:pt x="126229" y="1117724"/>
                </a:cubicBezTo>
                <a:cubicBezTo>
                  <a:pt x="126229" y="1143223"/>
                  <a:pt x="128201" y="1145348"/>
                  <a:pt x="150883" y="1145348"/>
                </a:cubicBezTo>
                <a:cubicBezTo>
                  <a:pt x="390521" y="1145348"/>
                  <a:pt x="630158" y="1145348"/>
                  <a:pt x="869796" y="1145348"/>
                </a:cubicBezTo>
                <a:cubicBezTo>
                  <a:pt x="893464" y="1145348"/>
                  <a:pt x="895436" y="1143223"/>
                  <a:pt x="895436" y="1117724"/>
                </a:cubicBezTo>
                <a:cubicBezTo>
                  <a:pt x="895436" y="1052913"/>
                  <a:pt x="895436" y="988102"/>
                  <a:pt x="895436" y="923291"/>
                </a:cubicBezTo>
                <a:cubicBezTo>
                  <a:pt x="895436" y="916916"/>
                  <a:pt x="897409" y="908416"/>
                  <a:pt x="901353" y="904166"/>
                </a:cubicBezTo>
                <a:cubicBezTo>
                  <a:pt x="938827" y="860605"/>
                  <a:pt x="976302" y="818106"/>
                  <a:pt x="1013776" y="774545"/>
                </a:cubicBezTo>
                <a:cubicBezTo>
                  <a:pt x="1015748" y="773482"/>
                  <a:pt x="1016734" y="772420"/>
                  <a:pt x="1020679" y="769232"/>
                </a:cubicBezTo>
                <a:cubicBezTo>
                  <a:pt x="1020679" y="775607"/>
                  <a:pt x="1021665" y="779857"/>
                  <a:pt x="1021665" y="784107"/>
                </a:cubicBezTo>
                <a:cubicBezTo>
                  <a:pt x="1021665" y="902042"/>
                  <a:pt x="1021665" y="1018914"/>
                  <a:pt x="1021665" y="1135786"/>
                </a:cubicBezTo>
                <a:cubicBezTo>
                  <a:pt x="1020679" y="1222909"/>
                  <a:pt x="967426" y="1281345"/>
                  <a:pt x="886561" y="1281345"/>
                </a:cubicBezTo>
                <a:cubicBezTo>
                  <a:pt x="634103" y="1281345"/>
                  <a:pt x="382631" y="1281345"/>
                  <a:pt x="131160" y="1281345"/>
                </a:cubicBezTo>
                <a:cubicBezTo>
                  <a:pt x="55225" y="1281345"/>
                  <a:pt x="0" y="1221847"/>
                  <a:pt x="0" y="1140036"/>
                </a:cubicBezTo>
                <a:cubicBezTo>
                  <a:pt x="0" y="872292"/>
                  <a:pt x="0" y="603486"/>
                  <a:pt x="0" y="335742"/>
                </a:cubicBezTo>
                <a:cubicBezTo>
                  <a:pt x="0" y="315555"/>
                  <a:pt x="5917" y="298556"/>
                  <a:pt x="18737" y="283681"/>
                </a:cubicBezTo>
                <a:cubicBezTo>
                  <a:pt x="99603" y="198683"/>
                  <a:pt x="180468" y="113685"/>
                  <a:pt x="261333" y="28687"/>
                </a:cubicBezTo>
                <a:cubicBezTo>
                  <a:pt x="279084" y="9562"/>
                  <a:pt x="300780" y="0"/>
                  <a:pt x="32642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wrap="square">
            <a:normAutofit/>
          </a:bodyPr>
          <a:lstStyle/>
          <a:p>
            <a:endParaRPr lang="zh-CN" altLang="en-US"/>
          </a:p>
        </p:txBody>
      </p:sp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>
            <a:off x="5304590" y="1920821"/>
            <a:ext cx="0" cy="4233224"/>
          </a:xfrm>
          <a:prstGeom prst="line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>
            <p:custDataLst>
              <p:tags r:id="rId5"/>
            </p:custDataLst>
          </p:nvPr>
        </p:nvSpPr>
        <p:spPr>
          <a:xfrm>
            <a:off x="5201546" y="4246895"/>
            <a:ext cx="216000" cy="216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25000" lnSpcReduction="20000"/>
          </a:bodyPr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5739964" y="4162491"/>
            <a:ext cx="3547319" cy="369332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defRPr/>
            </a:pPr>
            <a:r>
              <a:rPr lang="da-DK" altLang="zh-CN">
                <a:solidFill>
                  <a:schemeClr val="accent1"/>
                </a:solidFill>
              </a:rPr>
              <a:t>Lorem ipsum dolor sit amet</a:t>
            </a:r>
            <a:endParaRPr lang="zh-HK" altLang="en-US" dirty="0">
              <a:solidFill>
                <a:schemeClr val="accent1"/>
              </a:solidFill>
            </a:endParaRPr>
          </a:p>
        </p:txBody>
      </p:sp>
      <p:sp>
        <p:nvSpPr>
          <p:cNvPr id="17" name="椭圆 16"/>
          <p:cNvSpPr/>
          <p:nvPr>
            <p:custDataLst>
              <p:tags r:id="rId7"/>
            </p:custDataLst>
          </p:nvPr>
        </p:nvSpPr>
        <p:spPr>
          <a:xfrm>
            <a:off x="5201546" y="3620393"/>
            <a:ext cx="216000" cy="216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25000" lnSpcReduction="20000"/>
          </a:bodyPr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19" name="文本框 18"/>
          <p:cNvSpPr txBox="1"/>
          <p:nvPr>
            <p:custDataLst>
              <p:tags r:id="rId8"/>
            </p:custDataLst>
          </p:nvPr>
        </p:nvSpPr>
        <p:spPr>
          <a:xfrm>
            <a:off x="5739964" y="3535988"/>
            <a:ext cx="3547319" cy="369332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defRPr/>
            </a:pPr>
            <a:r>
              <a:rPr lang="da-DK" altLang="zh-CN">
                <a:solidFill>
                  <a:schemeClr val="accent1"/>
                </a:solidFill>
              </a:rPr>
              <a:t>Lorem ipsum dolor sit amet</a:t>
            </a:r>
            <a:endParaRPr lang="zh-HK" altLang="en-US" dirty="0">
              <a:solidFill>
                <a:schemeClr val="accent1"/>
              </a:solidFill>
            </a:endParaRPr>
          </a:p>
        </p:txBody>
      </p:sp>
      <p:sp>
        <p:nvSpPr>
          <p:cNvPr id="21" name="椭圆 20"/>
          <p:cNvSpPr/>
          <p:nvPr>
            <p:custDataLst>
              <p:tags r:id="rId9"/>
            </p:custDataLst>
          </p:nvPr>
        </p:nvSpPr>
        <p:spPr>
          <a:xfrm>
            <a:off x="5201546" y="2366640"/>
            <a:ext cx="216000" cy="216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25000" lnSpcReduction="20000"/>
          </a:bodyPr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23" name="文本框 22"/>
          <p:cNvSpPr txBox="1"/>
          <p:nvPr>
            <p:custDataLst>
              <p:tags r:id="rId10"/>
            </p:custDataLst>
          </p:nvPr>
        </p:nvSpPr>
        <p:spPr>
          <a:xfrm>
            <a:off x="5739964" y="2282982"/>
            <a:ext cx="3547319" cy="369332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defRPr/>
            </a:pPr>
            <a:r>
              <a:rPr lang="da-DK" altLang="zh-CN">
                <a:solidFill>
                  <a:schemeClr val="accent1"/>
                </a:solidFill>
              </a:rPr>
              <a:t>Lorem ipsum dolor sit amet</a:t>
            </a:r>
            <a:endParaRPr lang="zh-HK" altLang="en-US" dirty="0">
              <a:solidFill>
                <a:schemeClr val="accent1"/>
              </a:solidFill>
            </a:endParaRPr>
          </a:p>
        </p:txBody>
      </p:sp>
      <p:sp>
        <p:nvSpPr>
          <p:cNvPr id="22" name="椭圆 21"/>
          <p:cNvSpPr/>
          <p:nvPr>
            <p:custDataLst>
              <p:tags r:id="rId11"/>
            </p:custDataLst>
          </p:nvPr>
        </p:nvSpPr>
        <p:spPr>
          <a:xfrm>
            <a:off x="5201546" y="2993890"/>
            <a:ext cx="216000" cy="216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25000" lnSpcReduction="20000"/>
          </a:bodyPr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24" name="文本框 23"/>
          <p:cNvSpPr txBox="1"/>
          <p:nvPr>
            <p:custDataLst>
              <p:tags r:id="rId12"/>
            </p:custDataLst>
          </p:nvPr>
        </p:nvSpPr>
        <p:spPr>
          <a:xfrm>
            <a:off x="5739964" y="2909485"/>
            <a:ext cx="3547319" cy="369332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defRPr/>
            </a:pPr>
            <a:r>
              <a:rPr lang="da-DK" altLang="zh-CN">
                <a:solidFill>
                  <a:schemeClr val="accent1"/>
                </a:solidFill>
              </a:rPr>
              <a:t>Lorem ipsum dolor sit amet</a:t>
            </a:r>
            <a:endParaRPr lang="zh-HK" altLang="en-US" dirty="0">
              <a:solidFill>
                <a:schemeClr val="accent1"/>
              </a:solidFill>
            </a:endParaRPr>
          </a:p>
        </p:txBody>
      </p:sp>
      <p:sp>
        <p:nvSpPr>
          <p:cNvPr id="25" name="椭圆 24"/>
          <p:cNvSpPr/>
          <p:nvPr>
            <p:custDataLst>
              <p:tags r:id="rId13"/>
            </p:custDataLst>
          </p:nvPr>
        </p:nvSpPr>
        <p:spPr>
          <a:xfrm>
            <a:off x="5201546" y="4873398"/>
            <a:ext cx="216000" cy="216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25000" lnSpcReduction="20000"/>
          </a:bodyPr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26" name="文本框 25"/>
          <p:cNvSpPr txBox="1"/>
          <p:nvPr>
            <p:custDataLst>
              <p:tags r:id="rId14"/>
            </p:custDataLst>
          </p:nvPr>
        </p:nvSpPr>
        <p:spPr>
          <a:xfrm>
            <a:off x="5739964" y="4788994"/>
            <a:ext cx="3547319" cy="369332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defRPr/>
            </a:pPr>
            <a:r>
              <a:rPr lang="da-DK" altLang="zh-CN">
                <a:solidFill>
                  <a:schemeClr val="accent1"/>
                </a:solidFill>
              </a:rPr>
              <a:t>Lorem ipsum dolor sit amet</a:t>
            </a:r>
            <a:endParaRPr lang="zh-HK" altLang="en-US" dirty="0">
              <a:solidFill>
                <a:schemeClr val="accent1"/>
              </a:solidFill>
            </a:endParaRPr>
          </a:p>
        </p:txBody>
      </p:sp>
      <p:sp>
        <p:nvSpPr>
          <p:cNvPr id="28" name="椭圆 27"/>
          <p:cNvSpPr/>
          <p:nvPr>
            <p:custDataLst>
              <p:tags r:id="rId15"/>
            </p:custDataLst>
          </p:nvPr>
        </p:nvSpPr>
        <p:spPr>
          <a:xfrm>
            <a:off x="5201546" y="5499899"/>
            <a:ext cx="216000" cy="216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25000" lnSpcReduction="20000"/>
          </a:bodyPr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29" name="文本框 28"/>
          <p:cNvSpPr txBox="1"/>
          <p:nvPr>
            <p:custDataLst>
              <p:tags r:id="rId16"/>
            </p:custDataLst>
          </p:nvPr>
        </p:nvSpPr>
        <p:spPr>
          <a:xfrm>
            <a:off x="5739964" y="5415495"/>
            <a:ext cx="3547319" cy="369332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defRPr/>
            </a:pPr>
            <a:r>
              <a:rPr lang="da-DK" altLang="zh-CN">
                <a:solidFill>
                  <a:schemeClr val="accent1"/>
                </a:solidFill>
              </a:rPr>
              <a:t>Lorem ipsum dolor sit amet</a:t>
            </a:r>
            <a:endParaRPr lang="zh-HK" altLang="en-US" dirty="0">
              <a:solidFill>
                <a:schemeClr val="accent1"/>
              </a:solidFill>
            </a:endParaRPr>
          </a:p>
        </p:txBody>
      </p:sp>
      <p:sp>
        <p:nvSpPr>
          <p:cNvPr id="12" name="文本框 11"/>
          <p:cNvSpPr txBox="1"/>
          <p:nvPr>
            <p:custDataLst>
              <p:tags r:id="rId17"/>
            </p:custDataLst>
          </p:nvPr>
        </p:nvSpPr>
        <p:spPr>
          <a:xfrm>
            <a:off x="2090061" y="368208"/>
            <a:ext cx="8010253" cy="831942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000">
                <a:gradFill flip="none" rotWithShape="1">
                  <a:gsLst>
                    <a:gs pos="0">
                      <a:srgbClr val="FF6600"/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/>
              <a:t>LOREM IPSUM DOLOR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651585" y="2917960"/>
            <a:ext cx="4888831" cy="937895"/>
          </a:xfrm>
        </p:spPr>
        <p:txBody>
          <a:bodyPr/>
          <a:lstStyle/>
          <a:p>
            <a:r>
              <a:rPr lang="en-US" altLang="zh-CN" smtClean="0">
                <a:latin typeface="+mj-lt"/>
                <a:ea typeface="+mj-ea"/>
              </a:rPr>
              <a:t>THANKS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1949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MH_Others_1"/>
          <p:cNvSpPr txBox="1"/>
          <p:nvPr>
            <p:custDataLst>
              <p:tags r:id="rId2"/>
            </p:custDataLst>
          </p:nvPr>
        </p:nvSpPr>
        <p:spPr>
          <a:xfrm>
            <a:off x="3854997" y="125838"/>
            <a:ext cx="4482006" cy="1065012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/>
            </a:pPr>
            <a:r>
              <a:rPr lang="en-US" altLang="zh-CN" sz="4000" b="1" spc="40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CONTENTS</a:t>
            </a:r>
          </a:p>
        </p:txBody>
      </p:sp>
      <p:cxnSp>
        <p:nvCxnSpPr>
          <p:cNvPr id="17" name="MH_Others_1"/>
          <p:cNvCxnSpPr/>
          <p:nvPr>
            <p:custDataLst>
              <p:tags r:id="rId3"/>
            </p:custDataLst>
          </p:nvPr>
        </p:nvCxnSpPr>
        <p:spPr>
          <a:xfrm rot="1020000">
            <a:off x="2311149" y="2231000"/>
            <a:ext cx="0" cy="504000"/>
          </a:xfrm>
          <a:prstGeom prst="line">
            <a:avLst/>
          </a:prstGeom>
          <a:ln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MH_Entry_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379145" y="2229311"/>
            <a:ext cx="3280476" cy="494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0" tIns="0" rIns="0" bIns="0" anchor="ctr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da-DK" altLang="zh-CN"/>
              <a:t>LOREM IPSUM DOLOR</a:t>
            </a:r>
            <a:endParaRPr lang="zh-CN" altLang="en-US" dirty="0"/>
          </a:p>
        </p:txBody>
      </p:sp>
      <p:sp>
        <p:nvSpPr>
          <p:cNvPr id="20" name="MH_Number_1"/>
          <p:cNvSpPr/>
          <p:nvPr>
            <p:custDataLst>
              <p:tags r:id="rId5"/>
            </p:custDataLst>
          </p:nvPr>
        </p:nvSpPr>
        <p:spPr>
          <a:xfrm>
            <a:off x="1356219" y="2246988"/>
            <a:ext cx="828968" cy="477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lnSpcReduction="10000"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</a:rPr>
              <a:t>01</a:t>
            </a:r>
            <a:endParaRPr lang="zh-CN" altLang="en-US" sz="3200" dirty="0">
              <a:solidFill>
                <a:schemeClr val="accent1"/>
              </a:solidFill>
            </a:endParaRPr>
          </a:p>
        </p:txBody>
      </p:sp>
      <p:cxnSp>
        <p:nvCxnSpPr>
          <p:cNvPr id="22" name="MH_Others_2"/>
          <p:cNvCxnSpPr/>
          <p:nvPr>
            <p:custDataLst>
              <p:tags r:id="rId6"/>
            </p:custDataLst>
          </p:nvPr>
        </p:nvCxnSpPr>
        <p:spPr>
          <a:xfrm rot="1020000">
            <a:off x="7499663" y="2230934"/>
            <a:ext cx="0" cy="504000"/>
          </a:xfrm>
          <a:prstGeom prst="line">
            <a:avLst/>
          </a:prstGeom>
          <a:ln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MH_Entry_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584664" y="2241945"/>
            <a:ext cx="3251118" cy="494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0" tIns="0" rIns="0" bIns="0" anchor="ctr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da-DK" altLang="zh-CN"/>
              <a:t>LOREM IPSUM DOLOR</a:t>
            </a:r>
            <a:endParaRPr lang="zh-CN" altLang="en-US" dirty="0"/>
          </a:p>
        </p:txBody>
      </p:sp>
      <p:sp>
        <p:nvSpPr>
          <p:cNvPr id="25" name="MH_Number_2"/>
          <p:cNvSpPr/>
          <p:nvPr>
            <p:custDataLst>
              <p:tags r:id="rId8"/>
            </p:custDataLst>
          </p:nvPr>
        </p:nvSpPr>
        <p:spPr>
          <a:xfrm>
            <a:off x="6534505" y="2259622"/>
            <a:ext cx="821549" cy="477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lnSpcReduction="10000"/>
          </a:bodyPr>
          <a:lstStyle/>
          <a:p>
            <a:pPr algn="ctr"/>
            <a:r>
              <a:rPr lang="en-US" altLang="zh-CN" sz="3200">
                <a:solidFill>
                  <a:schemeClr val="accent1"/>
                </a:solidFill>
              </a:rPr>
              <a:t>02</a:t>
            </a:r>
            <a:endParaRPr lang="zh-CN" altLang="en-US" sz="3200">
              <a:solidFill>
                <a:schemeClr val="accent1"/>
              </a:solidFill>
            </a:endParaRPr>
          </a:p>
        </p:txBody>
      </p:sp>
      <p:cxnSp>
        <p:nvCxnSpPr>
          <p:cNvPr id="27" name="MH_Others_3"/>
          <p:cNvCxnSpPr/>
          <p:nvPr>
            <p:custDataLst>
              <p:tags r:id="rId9"/>
            </p:custDataLst>
          </p:nvPr>
        </p:nvCxnSpPr>
        <p:spPr>
          <a:xfrm rot="1020000">
            <a:off x="2311149" y="4272758"/>
            <a:ext cx="0" cy="504000"/>
          </a:xfrm>
          <a:prstGeom prst="line">
            <a:avLst/>
          </a:prstGeom>
          <a:ln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MH_Entry_3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379145" y="4283769"/>
            <a:ext cx="3280476" cy="494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0" tIns="0" rIns="0" bIns="0" anchor="ctr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da-DK" altLang="zh-CN"/>
              <a:t>LOREM IPSUM DOLOR</a:t>
            </a:r>
            <a:endParaRPr lang="zh-CN" altLang="en-US" dirty="0"/>
          </a:p>
        </p:txBody>
      </p:sp>
      <p:sp>
        <p:nvSpPr>
          <p:cNvPr id="30" name="MH_Number_3"/>
          <p:cNvSpPr/>
          <p:nvPr>
            <p:custDataLst>
              <p:tags r:id="rId11"/>
            </p:custDataLst>
          </p:nvPr>
        </p:nvSpPr>
        <p:spPr>
          <a:xfrm>
            <a:off x="1356219" y="4293293"/>
            <a:ext cx="828968" cy="477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lnSpcReduction="10000"/>
          </a:bodyPr>
          <a:lstStyle/>
          <a:p>
            <a:pPr algn="ctr"/>
            <a:r>
              <a:rPr lang="en-US" altLang="zh-CN" sz="3200">
                <a:solidFill>
                  <a:schemeClr val="accent1"/>
                </a:solidFill>
              </a:rPr>
              <a:t>03</a:t>
            </a:r>
            <a:endParaRPr lang="zh-CN" altLang="en-US" sz="3200">
              <a:solidFill>
                <a:schemeClr val="accent1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MH_Others_1"/>
          <p:cNvSpPr txBox="1"/>
          <p:nvPr>
            <p:custDataLst>
              <p:tags r:id="rId2"/>
            </p:custDataLst>
          </p:nvPr>
        </p:nvSpPr>
        <p:spPr>
          <a:xfrm>
            <a:off x="3854997" y="125838"/>
            <a:ext cx="4482006" cy="1065012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/>
            </a:pPr>
            <a:r>
              <a:rPr lang="en-US" altLang="zh-CN" sz="4000" b="1" spc="40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CONTENTS</a:t>
            </a:r>
          </a:p>
        </p:txBody>
      </p:sp>
      <p:cxnSp>
        <p:nvCxnSpPr>
          <p:cNvPr id="23" name="MH_Others_1"/>
          <p:cNvCxnSpPr/>
          <p:nvPr>
            <p:custDataLst>
              <p:tags r:id="rId3"/>
            </p:custDataLst>
          </p:nvPr>
        </p:nvCxnSpPr>
        <p:spPr>
          <a:xfrm rot="1020000">
            <a:off x="2311149" y="2231000"/>
            <a:ext cx="0" cy="504000"/>
          </a:xfrm>
          <a:prstGeom prst="line">
            <a:avLst/>
          </a:prstGeom>
          <a:ln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H_Entry_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379145" y="2229311"/>
            <a:ext cx="3280476" cy="494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0" tIns="0" rIns="0" bIns="0" anchor="ctr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da-DK" altLang="zh-CN"/>
              <a:t>LOREM IPSUM DOLOR</a:t>
            </a:r>
            <a:endParaRPr lang="zh-CN" altLang="en-US" dirty="0"/>
          </a:p>
        </p:txBody>
      </p:sp>
      <p:sp>
        <p:nvSpPr>
          <p:cNvPr id="26" name="MH_Number_1"/>
          <p:cNvSpPr/>
          <p:nvPr>
            <p:custDataLst>
              <p:tags r:id="rId5"/>
            </p:custDataLst>
          </p:nvPr>
        </p:nvSpPr>
        <p:spPr>
          <a:xfrm>
            <a:off x="1356219" y="2246988"/>
            <a:ext cx="828968" cy="477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lnSpcReduction="10000"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</a:rPr>
              <a:t>01</a:t>
            </a:r>
            <a:endParaRPr lang="zh-CN" altLang="en-US" sz="3200" dirty="0">
              <a:solidFill>
                <a:schemeClr val="accent1"/>
              </a:solidFill>
            </a:endParaRPr>
          </a:p>
        </p:txBody>
      </p:sp>
      <p:cxnSp>
        <p:nvCxnSpPr>
          <p:cNvPr id="29" name="MH_Others_2"/>
          <p:cNvCxnSpPr/>
          <p:nvPr>
            <p:custDataLst>
              <p:tags r:id="rId6"/>
            </p:custDataLst>
          </p:nvPr>
        </p:nvCxnSpPr>
        <p:spPr>
          <a:xfrm rot="1020000">
            <a:off x="7499663" y="2230934"/>
            <a:ext cx="0" cy="504000"/>
          </a:xfrm>
          <a:prstGeom prst="line">
            <a:avLst/>
          </a:prstGeom>
          <a:ln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MH_Entry_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584664" y="2241945"/>
            <a:ext cx="3251118" cy="494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0" tIns="0" rIns="0" bIns="0" anchor="ctr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da-DK" altLang="zh-CN"/>
              <a:t>LOREM IPSUM DOLOR</a:t>
            </a:r>
            <a:endParaRPr lang="zh-CN" altLang="en-US" dirty="0"/>
          </a:p>
        </p:txBody>
      </p:sp>
      <p:sp>
        <p:nvSpPr>
          <p:cNvPr id="31" name="MH_Number_2"/>
          <p:cNvSpPr/>
          <p:nvPr>
            <p:custDataLst>
              <p:tags r:id="rId8"/>
            </p:custDataLst>
          </p:nvPr>
        </p:nvSpPr>
        <p:spPr>
          <a:xfrm>
            <a:off x="6534505" y="2259622"/>
            <a:ext cx="821549" cy="477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lnSpcReduction="10000"/>
          </a:bodyPr>
          <a:lstStyle/>
          <a:p>
            <a:pPr algn="ctr"/>
            <a:r>
              <a:rPr lang="en-US" altLang="zh-CN" sz="3200">
                <a:solidFill>
                  <a:schemeClr val="accent1"/>
                </a:solidFill>
              </a:rPr>
              <a:t>02</a:t>
            </a:r>
            <a:endParaRPr lang="zh-CN" altLang="en-US" sz="3200">
              <a:solidFill>
                <a:schemeClr val="accent1"/>
              </a:solidFill>
            </a:endParaRPr>
          </a:p>
        </p:txBody>
      </p:sp>
      <p:cxnSp>
        <p:nvCxnSpPr>
          <p:cNvPr id="34" name="MH_Others_3"/>
          <p:cNvCxnSpPr/>
          <p:nvPr>
            <p:custDataLst>
              <p:tags r:id="rId9"/>
            </p:custDataLst>
          </p:nvPr>
        </p:nvCxnSpPr>
        <p:spPr>
          <a:xfrm rot="1020000">
            <a:off x="2311149" y="4272758"/>
            <a:ext cx="0" cy="504000"/>
          </a:xfrm>
          <a:prstGeom prst="line">
            <a:avLst/>
          </a:prstGeom>
          <a:ln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MH_Entry_3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379145" y="4283769"/>
            <a:ext cx="3280476" cy="494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0" tIns="0" rIns="0" bIns="0" anchor="ctr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da-DK" altLang="zh-CN"/>
              <a:t>LOREM IPSUM DOLOR</a:t>
            </a:r>
            <a:endParaRPr lang="zh-CN" altLang="en-US" dirty="0"/>
          </a:p>
        </p:txBody>
      </p:sp>
      <p:sp>
        <p:nvSpPr>
          <p:cNvPr id="36" name="MH_Number_3"/>
          <p:cNvSpPr/>
          <p:nvPr>
            <p:custDataLst>
              <p:tags r:id="rId11"/>
            </p:custDataLst>
          </p:nvPr>
        </p:nvSpPr>
        <p:spPr>
          <a:xfrm>
            <a:off x="1356219" y="4293293"/>
            <a:ext cx="828968" cy="477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lnSpcReduction="10000"/>
          </a:bodyPr>
          <a:lstStyle/>
          <a:p>
            <a:pPr algn="ctr"/>
            <a:r>
              <a:rPr lang="en-US" altLang="zh-CN" sz="3200">
                <a:solidFill>
                  <a:schemeClr val="accent1"/>
                </a:solidFill>
              </a:rPr>
              <a:t>03</a:t>
            </a:r>
            <a:endParaRPr lang="zh-CN" altLang="en-US" sz="3200">
              <a:solidFill>
                <a:schemeClr val="accent1"/>
              </a:solidFill>
            </a:endParaRPr>
          </a:p>
        </p:txBody>
      </p:sp>
      <p:cxnSp>
        <p:nvCxnSpPr>
          <p:cNvPr id="38" name="MH_Others_4"/>
          <p:cNvCxnSpPr/>
          <p:nvPr>
            <p:custDataLst>
              <p:tags r:id="rId12"/>
            </p:custDataLst>
          </p:nvPr>
        </p:nvCxnSpPr>
        <p:spPr>
          <a:xfrm rot="1020000">
            <a:off x="7499663" y="4274275"/>
            <a:ext cx="0" cy="504000"/>
          </a:xfrm>
          <a:prstGeom prst="line">
            <a:avLst/>
          </a:prstGeom>
          <a:ln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MH_Entry_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584664" y="4297986"/>
            <a:ext cx="3251118" cy="494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0" tIns="0" rIns="0" bIns="0" anchor="ctr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da-DK" altLang="zh-CN"/>
              <a:t>LOREM IPSUM DOLOR</a:t>
            </a:r>
            <a:endParaRPr lang="zh-CN" altLang="en-US" dirty="0"/>
          </a:p>
        </p:txBody>
      </p:sp>
      <p:sp>
        <p:nvSpPr>
          <p:cNvPr id="40" name="MH_Number_4"/>
          <p:cNvSpPr/>
          <p:nvPr>
            <p:custDataLst>
              <p:tags r:id="rId14"/>
            </p:custDataLst>
          </p:nvPr>
        </p:nvSpPr>
        <p:spPr>
          <a:xfrm>
            <a:off x="6534505" y="4307510"/>
            <a:ext cx="821549" cy="477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lnSpcReduction="10000"/>
          </a:bodyPr>
          <a:lstStyle/>
          <a:p>
            <a:pPr algn="ctr"/>
            <a:r>
              <a:rPr lang="en-US" altLang="zh-CN" sz="3200">
                <a:solidFill>
                  <a:schemeClr val="accent1"/>
                </a:solidFill>
              </a:rPr>
              <a:t>04</a:t>
            </a:r>
            <a:endParaRPr lang="zh-CN" altLang="en-US" sz="3200">
              <a:solidFill>
                <a:schemeClr val="accent1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MH_Others_1"/>
          <p:cNvSpPr txBox="1"/>
          <p:nvPr>
            <p:custDataLst>
              <p:tags r:id="rId2"/>
            </p:custDataLst>
          </p:nvPr>
        </p:nvSpPr>
        <p:spPr>
          <a:xfrm>
            <a:off x="3854997" y="125838"/>
            <a:ext cx="4482006" cy="1065012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/>
            </a:pPr>
            <a:r>
              <a:rPr lang="en-US" altLang="zh-CN" sz="4000" b="1" spc="40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CONTENTS</a:t>
            </a:r>
          </a:p>
        </p:txBody>
      </p:sp>
      <p:cxnSp>
        <p:nvCxnSpPr>
          <p:cNvPr id="88" name="MH_Others_1"/>
          <p:cNvCxnSpPr/>
          <p:nvPr>
            <p:custDataLst>
              <p:tags r:id="rId3"/>
            </p:custDataLst>
          </p:nvPr>
        </p:nvCxnSpPr>
        <p:spPr>
          <a:xfrm rot="1020000">
            <a:off x="2311149" y="2182362"/>
            <a:ext cx="0" cy="504000"/>
          </a:xfrm>
          <a:prstGeom prst="line">
            <a:avLst/>
          </a:prstGeom>
          <a:ln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MH_Entry_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379145" y="2180673"/>
            <a:ext cx="3280476" cy="494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0" tIns="0" rIns="0" bIns="0" anchor="ctr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da-DK" altLang="zh-CN"/>
              <a:t>LOREM IPSUM DOLOR</a:t>
            </a:r>
            <a:endParaRPr lang="zh-CN" altLang="en-US" dirty="0"/>
          </a:p>
        </p:txBody>
      </p:sp>
      <p:sp>
        <p:nvSpPr>
          <p:cNvPr id="90" name="MH_Number_1"/>
          <p:cNvSpPr/>
          <p:nvPr>
            <p:custDataLst>
              <p:tags r:id="rId5"/>
            </p:custDataLst>
          </p:nvPr>
        </p:nvSpPr>
        <p:spPr>
          <a:xfrm>
            <a:off x="1356219" y="2198350"/>
            <a:ext cx="828968" cy="477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lnSpcReduction="10000"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</a:rPr>
              <a:t>01</a:t>
            </a:r>
            <a:endParaRPr lang="zh-CN" altLang="en-US" sz="3200" dirty="0">
              <a:solidFill>
                <a:schemeClr val="accent1"/>
              </a:solidFill>
            </a:endParaRPr>
          </a:p>
        </p:txBody>
      </p:sp>
      <p:cxnSp>
        <p:nvCxnSpPr>
          <p:cNvPr id="92" name="MH_Others_2"/>
          <p:cNvCxnSpPr/>
          <p:nvPr>
            <p:custDataLst>
              <p:tags r:id="rId6"/>
            </p:custDataLst>
          </p:nvPr>
        </p:nvCxnSpPr>
        <p:spPr>
          <a:xfrm rot="1020000">
            <a:off x="7499663" y="2182296"/>
            <a:ext cx="0" cy="504000"/>
          </a:xfrm>
          <a:prstGeom prst="line">
            <a:avLst/>
          </a:prstGeom>
          <a:ln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MH_Entry_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584664" y="2193307"/>
            <a:ext cx="3251118" cy="494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0" tIns="0" rIns="0" bIns="0" anchor="ctr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da-DK" altLang="zh-CN"/>
              <a:t>LOREM IPSUM DOLOR</a:t>
            </a:r>
            <a:endParaRPr lang="zh-CN" altLang="en-US" dirty="0"/>
          </a:p>
        </p:txBody>
      </p:sp>
      <p:sp>
        <p:nvSpPr>
          <p:cNvPr id="94" name="MH_Number_2"/>
          <p:cNvSpPr/>
          <p:nvPr>
            <p:custDataLst>
              <p:tags r:id="rId8"/>
            </p:custDataLst>
          </p:nvPr>
        </p:nvSpPr>
        <p:spPr>
          <a:xfrm>
            <a:off x="6534505" y="2210984"/>
            <a:ext cx="821549" cy="477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lnSpcReduction="10000"/>
          </a:bodyPr>
          <a:lstStyle/>
          <a:p>
            <a:pPr algn="ctr"/>
            <a:r>
              <a:rPr lang="en-US" altLang="zh-CN" sz="3200">
                <a:solidFill>
                  <a:schemeClr val="accent1"/>
                </a:solidFill>
              </a:rPr>
              <a:t>02</a:t>
            </a:r>
            <a:endParaRPr lang="zh-CN" altLang="en-US" sz="3200">
              <a:solidFill>
                <a:schemeClr val="accent1"/>
              </a:solidFill>
            </a:endParaRPr>
          </a:p>
        </p:txBody>
      </p:sp>
      <p:cxnSp>
        <p:nvCxnSpPr>
          <p:cNvPr id="96" name="MH_Others_3"/>
          <p:cNvCxnSpPr/>
          <p:nvPr>
            <p:custDataLst>
              <p:tags r:id="rId9"/>
            </p:custDataLst>
          </p:nvPr>
        </p:nvCxnSpPr>
        <p:spPr>
          <a:xfrm rot="1020000">
            <a:off x="2311149" y="3562638"/>
            <a:ext cx="0" cy="504000"/>
          </a:xfrm>
          <a:prstGeom prst="line">
            <a:avLst/>
          </a:prstGeom>
          <a:ln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MH_Entry_3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379145" y="3573649"/>
            <a:ext cx="3280476" cy="494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0" tIns="0" rIns="0" bIns="0" anchor="ctr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da-DK" altLang="zh-CN"/>
              <a:t>LOREM IPSUM DOLOR</a:t>
            </a:r>
            <a:endParaRPr lang="zh-CN" altLang="en-US" dirty="0"/>
          </a:p>
        </p:txBody>
      </p:sp>
      <p:sp>
        <p:nvSpPr>
          <p:cNvPr id="98" name="MH_Number_3"/>
          <p:cNvSpPr/>
          <p:nvPr>
            <p:custDataLst>
              <p:tags r:id="rId11"/>
            </p:custDataLst>
          </p:nvPr>
        </p:nvSpPr>
        <p:spPr>
          <a:xfrm>
            <a:off x="1356219" y="3583173"/>
            <a:ext cx="828968" cy="477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lnSpcReduction="10000"/>
          </a:bodyPr>
          <a:lstStyle/>
          <a:p>
            <a:pPr algn="ctr"/>
            <a:r>
              <a:rPr lang="en-US" altLang="zh-CN" sz="3200">
                <a:solidFill>
                  <a:schemeClr val="accent1"/>
                </a:solidFill>
              </a:rPr>
              <a:t>03</a:t>
            </a:r>
            <a:endParaRPr lang="zh-CN" altLang="en-US" sz="3200">
              <a:solidFill>
                <a:schemeClr val="accent1"/>
              </a:solidFill>
            </a:endParaRPr>
          </a:p>
        </p:txBody>
      </p:sp>
      <p:cxnSp>
        <p:nvCxnSpPr>
          <p:cNvPr id="100" name="MH_Others_4"/>
          <p:cNvCxnSpPr/>
          <p:nvPr>
            <p:custDataLst>
              <p:tags r:id="rId12"/>
            </p:custDataLst>
          </p:nvPr>
        </p:nvCxnSpPr>
        <p:spPr>
          <a:xfrm rot="1020000">
            <a:off x="7499663" y="3564155"/>
            <a:ext cx="0" cy="504000"/>
          </a:xfrm>
          <a:prstGeom prst="line">
            <a:avLst/>
          </a:prstGeom>
          <a:ln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MH_Entry_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584664" y="3587866"/>
            <a:ext cx="3251118" cy="494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0" tIns="0" rIns="0" bIns="0" anchor="ctr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da-DK" altLang="zh-CN"/>
              <a:t>LOREM IPSUM DOLOR</a:t>
            </a:r>
            <a:endParaRPr lang="zh-CN" altLang="en-US" dirty="0"/>
          </a:p>
        </p:txBody>
      </p:sp>
      <p:sp>
        <p:nvSpPr>
          <p:cNvPr id="102" name="MH_Number_4"/>
          <p:cNvSpPr/>
          <p:nvPr>
            <p:custDataLst>
              <p:tags r:id="rId14"/>
            </p:custDataLst>
          </p:nvPr>
        </p:nvSpPr>
        <p:spPr>
          <a:xfrm>
            <a:off x="6534505" y="3597390"/>
            <a:ext cx="821549" cy="477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lnSpcReduction="10000"/>
          </a:bodyPr>
          <a:lstStyle/>
          <a:p>
            <a:pPr algn="ctr"/>
            <a:r>
              <a:rPr lang="en-US" altLang="zh-CN" sz="3200">
                <a:solidFill>
                  <a:schemeClr val="accent1"/>
                </a:solidFill>
              </a:rPr>
              <a:t>04</a:t>
            </a:r>
            <a:endParaRPr lang="zh-CN" altLang="en-US" sz="3200">
              <a:solidFill>
                <a:schemeClr val="accent1"/>
              </a:solidFill>
            </a:endParaRPr>
          </a:p>
        </p:txBody>
      </p:sp>
      <p:cxnSp>
        <p:nvCxnSpPr>
          <p:cNvPr id="104" name="MH_Others_5"/>
          <p:cNvCxnSpPr/>
          <p:nvPr>
            <p:custDataLst>
              <p:tags r:id="rId15"/>
            </p:custDataLst>
          </p:nvPr>
        </p:nvCxnSpPr>
        <p:spPr>
          <a:xfrm rot="1020000">
            <a:off x="2311149" y="4957195"/>
            <a:ext cx="0" cy="504000"/>
          </a:xfrm>
          <a:prstGeom prst="line">
            <a:avLst/>
          </a:prstGeom>
          <a:ln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MH_Entry_5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379145" y="4980906"/>
            <a:ext cx="3280476" cy="494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0" tIns="0" rIns="0" bIns="0" anchor="ctr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da-DK" altLang="zh-CN"/>
              <a:t>LOREM IPSUM DOLOR</a:t>
            </a:r>
            <a:endParaRPr lang="zh-CN" altLang="en-US" dirty="0"/>
          </a:p>
        </p:txBody>
      </p:sp>
      <p:sp>
        <p:nvSpPr>
          <p:cNvPr id="106" name="MH_Number_5"/>
          <p:cNvSpPr/>
          <p:nvPr>
            <p:custDataLst>
              <p:tags r:id="rId17"/>
            </p:custDataLst>
          </p:nvPr>
        </p:nvSpPr>
        <p:spPr>
          <a:xfrm>
            <a:off x="1356219" y="4982277"/>
            <a:ext cx="828968" cy="477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lnSpcReduction="10000"/>
          </a:bodyPr>
          <a:lstStyle/>
          <a:p>
            <a:pPr algn="ctr"/>
            <a:r>
              <a:rPr lang="en-US" altLang="zh-CN" sz="3200">
                <a:solidFill>
                  <a:schemeClr val="accent1"/>
                </a:solidFill>
              </a:rPr>
              <a:t>05</a:t>
            </a:r>
            <a:endParaRPr lang="zh-CN" altLang="en-US" sz="3200">
              <a:solidFill>
                <a:schemeClr val="accent1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MH_Others_1"/>
          <p:cNvCxnSpPr/>
          <p:nvPr>
            <p:custDataLst>
              <p:tags r:id="rId2"/>
            </p:custDataLst>
          </p:nvPr>
        </p:nvCxnSpPr>
        <p:spPr>
          <a:xfrm rot="1020000">
            <a:off x="2311149" y="2182362"/>
            <a:ext cx="0" cy="504000"/>
          </a:xfrm>
          <a:prstGeom prst="line">
            <a:avLst/>
          </a:prstGeom>
          <a:ln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MH_Entry_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379145" y="2180673"/>
            <a:ext cx="3280476" cy="494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0" tIns="0" rIns="0" bIns="0" anchor="ctr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da-DK" altLang="zh-CN"/>
              <a:t>LOREM IPSUM DOLOR</a:t>
            </a:r>
            <a:endParaRPr lang="zh-CN" altLang="en-US" dirty="0"/>
          </a:p>
        </p:txBody>
      </p:sp>
      <p:sp>
        <p:nvSpPr>
          <p:cNvPr id="75" name="MH_Number_1"/>
          <p:cNvSpPr/>
          <p:nvPr>
            <p:custDataLst>
              <p:tags r:id="rId4"/>
            </p:custDataLst>
          </p:nvPr>
        </p:nvSpPr>
        <p:spPr>
          <a:xfrm>
            <a:off x="1356219" y="2198350"/>
            <a:ext cx="828968" cy="477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lnSpcReduction="10000"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</a:rPr>
              <a:t>01</a:t>
            </a:r>
            <a:endParaRPr lang="zh-CN" altLang="en-US" sz="3200" dirty="0">
              <a:solidFill>
                <a:schemeClr val="accent1"/>
              </a:solidFill>
            </a:endParaRPr>
          </a:p>
        </p:txBody>
      </p:sp>
      <p:cxnSp>
        <p:nvCxnSpPr>
          <p:cNvPr id="24" name="MH_Others_2"/>
          <p:cNvCxnSpPr/>
          <p:nvPr>
            <p:custDataLst>
              <p:tags r:id="rId5"/>
            </p:custDataLst>
          </p:nvPr>
        </p:nvCxnSpPr>
        <p:spPr>
          <a:xfrm rot="1020000">
            <a:off x="7499663" y="2182296"/>
            <a:ext cx="0" cy="504000"/>
          </a:xfrm>
          <a:prstGeom prst="line">
            <a:avLst/>
          </a:prstGeom>
          <a:ln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MH_Entry_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584664" y="2193307"/>
            <a:ext cx="3251118" cy="494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0" tIns="0" rIns="0" bIns="0" anchor="ctr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da-DK" altLang="zh-CN"/>
              <a:t>LOREM IPSUM DOLOR</a:t>
            </a:r>
            <a:endParaRPr lang="zh-CN" altLang="en-US" dirty="0"/>
          </a:p>
        </p:txBody>
      </p:sp>
      <p:sp>
        <p:nvSpPr>
          <p:cNvPr id="76" name="MH_Number_2"/>
          <p:cNvSpPr/>
          <p:nvPr>
            <p:custDataLst>
              <p:tags r:id="rId7"/>
            </p:custDataLst>
          </p:nvPr>
        </p:nvSpPr>
        <p:spPr>
          <a:xfrm>
            <a:off x="6534505" y="2210984"/>
            <a:ext cx="821549" cy="477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lnSpcReduction="10000"/>
          </a:bodyPr>
          <a:lstStyle/>
          <a:p>
            <a:pPr algn="ctr"/>
            <a:r>
              <a:rPr lang="en-US" altLang="zh-CN" sz="3200">
                <a:solidFill>
                  <a:schemeClr val="accent1"/>
                </a:solidFill>
              </a:rPr>
              <a:t>02</a:t>
            </a:r>
            <a:endParaRPr lang="zh-CN" altLang="en-US" sz="3200">
              <a:solidFill>
                <a:schemeClr val="accent1"/>
              </a:solidFill>
            </a:endParaRPr>
          </a:p>
        </p:txBody>
      </p:sp>
      <p:cxnSp>
        <p:nvCxnSpPr>
          <p:cNvPr id="28" name="MH_Others_3"/>
          <p:cNvCxnSpPr/>
          <p:nvPr>
            <p:custDataLst>
              <p:tags r:id="rId8"/>
            </p:custDataLst>
          </p:nvPr>
        </p:nvCxnSpPr>
        <p:spPr>
          <a:xfrm rot="1020000">
            <a:off x="2311149" y="3562638"/>
            <a:ext cx="0" cy="504000"/>
          </a:xfrm>
          <a:prstGeom prst="line">
            <a:avLst/>
          </a:prstGeom>
          <a:ln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MH_Entry_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379145" y="3573649"/>
            <a:ext cx="3280476" cy="494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0" tIns="0" rIns="0" bIns="0" anchor="ctr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da-DK" altLang="zh-CN"/>
              <a:t>LOREM IPSUM DOLOR</a:t>
            </a:r>
            <a:endParaRPr lang="zh-CN" altLang="en-US" dirty="0"/>
          </a:p>
        </p:txBody>
      </p:sp>
      <p:sp>
        <p:nvSpPr>
          <p:cNvPr id="85" name="MH_Number_3"/>
          <p:cNvSpPr/>
          <p:nvPr>
            <p:custDataLst>
              <p:tags r:id="rId10"/>
            </p:custDataLst>
          </p:nvPr>
        </p:nvSpPr>
        <p:spPr>
          <a:xfrm>
            <a:off x="1356219" y="3583173"/>
            <a:ext cx="828968" cy="477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lnSpcReduction="10000"/>
          </a:bodyPr>
          <a:lstStyle/>
          <a:p>
            <a:pPr algn="ctr"/>
            <a:r>
              <a:rPr lang="en-US" altLang="zh-CN" sz="3200">
                <a:solidFill>
                  <a:schemeClr val="accent1"/>
                </a:solidFill>
              </a:rPr>
              <a:t>03</a:t>
            </a:r>
            <a:endParaRPr lang="zh-CN" altLang="en-US" sz="3200">
              <a:solidFill>
                <a:schemeClr val="accent1"/>
              </a:solidFill>
            </a:endParaRPr>
          </a:p>
        </p:txBody>
      </p:sp>
      <p:cxnSp>
        <p:nvCxnSpPr>
          <p:cNvPr id="32" name="MH_Others_4"/>
          <p:cNvCxnSpPr/>
          <p:nvPr>
            <p:custDataLst>
              <p:tags r:id="rId11"/>
            </p:custDataLst>
          </p:nvPr>
        </p:nvCxnSpPr>
        <p:spPr>
          <a:xfrm rot="1020000">
            <a:off x="7499663" y="3564155"/>
            <a:ext cx="0" cy="504000"/>
          </a:xfrm>
          <a:prstGeom prst="line">
            <a:avLst/>
          </a:prstGeom>
          <a:ln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MH_Entry_4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584664" y="3587866"/>
            <a:ext cx="3251118" cy="494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0" tIns="0" rIns="0" bIns="0" anchor="ctr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da-DK" altLang="zh-CN"/>
              <a:t>LOREM IPSUM DOLOR</a:t>
            </a:r>
            <a:endParaRPr lang="zh-CN" altLang="en-US" dirty="0"/>
          </a:p>
        </p:txBody>
      </p:sp>
      <p:sp>
        <p:nvSpPr>
          <p:cNvPr id="86" name="MH_Number_4"/>
          <p:cNvSpPr/>
          <p:nvPr>
            <p:custDataLst>
              <p:tags r:id="rId13"/>
            </p:custDataLst>
          </p:nvPr>
        </p:nvSpPr>
        <p:spPr>
          <a:xfrm>
            <a:off x="6534505" y="3597390"/>
            <a:ext cx="821549" cy="477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lnSpcReduction="10000"/>
          </a:bodyPr>
          <a:lstStyle/>
          <a:p>
            <a:pPr algn="ctr"/>
            <a:r>
              <a:rPr lang="en-US" altLang="zh-CN" sz="3200">
                <a:solidFill>
                  <a:schemeClr val="accent1"/>
                </a:solidFill>
              </a:rPr>
              <a:t>04</a:t>
            </a:r>
            <a:endParaRPr lang="zh-CN" altLang="en-US" sz="3200">
              <a:solidFill>
                <a:schemeClr val="accent1"/>
              </a:solidFill>
            </a:endParaRPr>
          </a:p>
        </p:txBody>
      </p:sp>
      <p:cxnSp>
        <p:nvCxnSpPr>
          <p:cNvPr id="36" name="MH_Others_5"/>
          <p:cNvCxnSpPr/>
          <p:nvPr>
            <p:custDataLst>
              <p:tags r:id="rId14"/>
            </p:custDataLst>
          </p:nvPr>
        </p:nvCxnSpPr>
        <p:spPr>
          <a:xfrm rot="1020000">
            <a:off x="2311149" y="4957195"/>
            <a:ext cx="0" cy="504000"/>
          </a:xfrm>
          <a:prstGeom prst="line">
            <a:avLst/>
          </a:prstGeom>
          <a:ln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MH_Entry_5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379145" y="4980906"/>
            <a:ext cx="3280476" cy="494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0" tIns="0" rIns="0" bIns="0" anchor="ctr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da-DK" altLang="zh-CN"/>
              <a:t>LOREM IPSUM DOLOR</a:t>
            </a:r>
            <a:endParaRPr lang="zh-CN" altLang="en-US" dirty="0"/>
          </a:p>
        </p:txBody>
      </p:sp>
      <p:sp>
        <p:nvSpPr>
          <p:cNvPr id="87" name="MH_Number_5"/>
          <p:cNvSpPr/>
          <p:nvPr>
            <p:custDataLst>
              <p:tags r:id="rId16"/>
            </p:custDataLst>
          </p:nvPr>
        </p:nvSpPr>
        <p:spPr>
          <a:xfrm>
            <a:off x="1356219" y="4982277"/>
            <a:ext cx="828968" cy="477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lnSpcReduction="10000"/>
          </a:bodyPr>
          <a:lstStyle/>
          <a:p>
            <a:pPr algn="ctr"/>
            <a:r>
              <a:rPr lang="en-US" altLang="zh-CN" sz="3200">
                <a:solidFill>
                  <a:schemeClr val="accent1"/>
                </a:solidFill>
              </a:rPr>
              <a:t>05</a:t>
            </a:r>
            <a:endParaRPr lang="zh-CN" altLang="en-US" sz="3200">
              <a:solidFill>
                <a:schemeClr val="accent1"/>
              </a:solidFill>
            </a:endParaRPr>
          </a:p>
        </p:txBody>
      </p:sp>
      <p:cxnSp>
        <p:nvCxnSpPr>
          <p:cNvPr id="40" name="MH_Others_6"/>
          <p:cNvCxnSpPr/>
          <p:nvPr>
            <p:custDataLst>
              <p:tags r:id="rId17"/>
            </p:custDataLst>
          </p:nvPr>
        </p:nvCxnSpPr>
        <p:spPr>
          <a:xfrm rot="1020000">
            <a:off x="7499663" y="4960800"/>
            <a:ext cx="0" cy="504000"/>
          </a:xfrm>
          <a:prstGeom prst="line">
            <a:avLst/>
          </a:prstGeom>
          <a:ln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MH_Entry_6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7584664" y="4997211"/>
            <a:ext cx="3251118" cy="494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0" tIns="0" rIns="0" bIns="0" anchor="ctr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da-DK" altLang="zh-CN" dirty="0"/>
              <a:t>LOREM IPSUM DOLOR</a:t>
            </a:r>
            <a:endParaRPr lang="zh-CN" altLang="en-US" dirty="0"/>
          </a:p>
        </p:txBody>
      </p:sp>
      <p:sp>
        <p:nvSpPr>
          <p:cNvPr id="88" name="MH_Number_6"/>
          <p:cNvSpPr/>
          <p:nvPr>
            <p:custDataLst>
              <p:tags r:id="rId19"/>
            </p:custDataLst>
          </p:nvPr>
        </p:nvSpPr>
        <p:spPr>
          <a:xfrm>
            <a:off x="6534505" y="4998582"/>
            <a:ext cx="821549" cy="4770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lnSpcReduction="10000"/>
          </a:bodyPr>
          <a:lstStyle/>
          <a:p>
            <a:pPr algn="ctr"/>
            <a:r>
              <a:rPr lang="en-US" altLang="zh-CN" sz="3200">
                <a:solidFill>
                  <a:schemeClr val="accent1"/>
                </a:solidFill>
              </a:rPr>
              <a:t>06</a:t>
            </a:r>
            <a:endParaRPr lang="zh-CN" altLang="en-US" sz="3200">
              <a:solidFill>
                <a:schemeClr val="accent1"/>
              </a:solidFill>
            </a:endParaRPr>
          </a:p>
        </p:txBody>
      </p:sp>
      <p:sp>
        <p:nvSpPr>
          <p:cNvPr id="22" name="MH_Others_1"/>
          <p:cNvSpPr txBox="1"/>
          <p:nvPr>
            <p:custDataLst>
              <p:tags r:id="rId20"/>
            </p:custDataLst>
          </p:nvPr>
        </p:nvSpPr>
        <p:spPr>
          <a:xfrm>
            <a:off x="3854997" y="125838"/>
            <a:ext cx="4482006" cy="1065012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/>
            </a:pPr>
            <a:r>
              <a:rPr lang="en-US" altLang="zh-CN" sz="4000" b="1" spc="40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CONTENTS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 smtClean="0">
                <a:latin typeface="+mj-lt"/>
                <a:ea typeface="+mj-ea"/>
              </a:rPr>
              <a:t>LOREM IPSUM DOLOR</a:t>
            </a:r>
            <a:endParaRPr lang="zh-CN" altLang="en-US" dirty="0">
              <a:latin typeface="+mj-lt"/>
              <a:ea typeface="+mj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err="1" smtClean="0">
                <a:latin typeface="+mn-lt"/>
                <a:ea typeface="+mn-ea"/>
              </a:rPr>
              <a:t>Lorem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ipsum</a:t>
            </a:r>
            <a:r>
              <a:rPr lang="en-US" altLang="zh-CN" dirty="0" smtClean="0">
                <a:latin typeface="+mn-lt"/>
                <a:ea typeface="+mn-ea"/>
              </a:rPr>
              <a:t> dolor sit </a:t>
            </a:r>
            <a:r>
              <a:rPr lang="en-US" altLang="zh-CN" dirty="0" err="1" smtClean="0">
                <a:latin typeface="+mn-lt"/>
                <a:ea typeface="+mn-ea"/>
              </a:rPr>
              <a:t>amet</a:t>
            </a:r>
            <a:r>
              <a:rPr lang="en-US" altLang="zh-CN" dirty="0" smtClean="0">
                <a:latin typeface="+mn-lt"/>
                <a:ea typeface="+mn-ea"/>
              </a:rPr>
              <a:t>, </a:t>
            </a:r>
            <a:r>
              <a:rPr lang="en-US" altLang="zh-CN" dirty="0" err="1" smtClean="0">
                <a:latin typeface="+mn-lt"/>
                <a:ea typeface="+mn-ea"/>
              </a:rPr>
              <a:t>consectetur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adipisicing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elit</a:t>
            </a:r>
            <a:r>
              <a:rPr lang="en-US" altLang="zh-CN" dirty="0" smtClean="0">
                <a:latin typeface="+mn-lt"/>
                <a:ea typeface="+mn-ea"/>
              </a:rPr>
              <a:t>, </a:t>
            </a:r>
            <a:r>
              <a:rPr lang="en-US" altLang="zh-CN" dirty="0" err="1" smtClean="0">
                <a:latin typeface="+mn-lt"/>
                <a:ea typeface="+mn-ea"/>
              </a:rPr>
              <a:t>sed</a:t>
            </a:r>
            <a:r>
              <a:rPr lang="en-US" altLang="zh-CN" dirty="0" smtClean="0">
                <a:latin typeface="+mn-lt"/>
                <a:ea typeface="+mn-ea"/>
              </a:rPr>
              <a:t> do </a:t>
            </a:r>
            <a:r>
              <a:rPr lang="en-US" altLang="zh-CN" dirty="0" err="1" smtClean="0">
                <a:latin typeface="+mn-lt"/>
                <a:ea typeface="+mn-ea"/>
              </a:rPr>
              <a:t>eiusmod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tempor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incididunt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ut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labore</a:t>
            </a:r>
            <a:r>
              <a:rPr lang="en-US" altLang="zh-CN" dirty="0" smtClean="0">
                <a:latin typeface="+mn-lt"/>
                <a:ea typeface="+mn-ea"/>
              </a:rPr>
              <a:t> et </a:t>
            </a:r>
            <a:r>
              <a:rPr lang="en-US" altLang="zh-CN" dirty="0" err="1" smtClean="0">
                <a:latin typeface="+mn-lt"/>
                <a:ea typeface="+mn-ea"/>
              </a:rPr>
              <a:t>dolore</a:t>
            </a:r>
            <a:r>
              <a:rPr lang="en-US" altLang="zh-CN" dirty="0" smtClean="0">
                <a:latin typeface="+mn-lt"/>
                <a:ea typeface="+mn-ea"/>
              </a:rPr>
              <a:t> magna </a:t>
            </a:r>
            <a:r>
              <a:rPr lang="en-US" altLang="zh-CN" dirty="0" err="1" smtClean="0">
                <a:latin typeface="+mn-lt"/>
                <a:ea typeface="+mn-ea"/>
              </a:rPr>
              <a:t>aliqua</a:t>
            </a:r>
            <a:r>
              <a:rPr lang="en-US" altLang="zh-CN" dirty="0" smtClean="0">
                <a:latin typeface="+mn-lt"/>
                <a:ea typeface="+mn-ea"/>
              </a:rPr>
              <a:t>. </a:t>
            </a:r>
            <a:r>
              <a:rPr lang="en-US" altLang="zh-CN" dirty="0" err="1" smtClean="0">
                <a:latin typeface="+mn-lt"/>
                <a:ea typeface="+mn-ea"/>
              </a:rPr>
              <a:t>Ut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enim</a:t>
            </a:r>
            <a:r>
              <a:rPr lang="en-US" altLang="zh-CN" dirty="0" smtClean="0">
                <a:latin typeface="+mn-lt"/>
                <a:ea typeface="+mn-ea"/>
              </a:rPr>
              <a:t> ad minim </a:t>
            </a:r>
            <a:r>
              <a:rPr lang="en-US" altLang="zh-CN" dirty="0" err="1" smtClean="0">
                <a:latin typeface="+mn-lt"/>
                <a:ea typeface="+mn-ea"/>
              </a:rPr>
              <a:t>veniam</a:t>
            </a:r>
            <a:r>
              <a:rPr lang="en-US" altLang="zh-CN" dirty="0" smtClean="0">
                <a:latin typeface="+mn-lt"/>
                <a:ea typeface="+mn-ea"/>
              </a:rPr>
              <a:t>, </a:t>
            </a:r>
            <a:r>
              <a:rPr lang="en-US" altLang="zh-CN" dirty="0" err="1" smtClean="0">
                <a:latin typeface="+mn-lt"/>
                <a:ea typeface="+mn-ea"/>
              </a:rPr>
              <a:t>quis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nostrud</a:t>
            </a:r>
            <a:r>
              <a:rPr lang="en-US" altLang="zh-CN" dirty="0" smtClean="0">
                <a:latin typeface="+mn-lt"/>
                <a:ea typeface="+mn-ea"/>
              </a:rPr>
              <a:t> exercitation </a:t>
            </a:r>
            <a:r>
              <a:rPr lang="en-US" altLang="zh-CN" dirty="0" err="1" smtClean="0">
                <a:latin typeface="+mn-lt"/>
                <a:ea typeface="+mn-ea"/>
              </a:rPr>
              <a:t>ullamco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laboris</a:t>
            </a:r>
            <a:r>
              <a:rPr lang="en-US" altLang="zh-CN" dirty="0" smtClean="0">
                <a:latin typeface="+mn-lt"/>
                <a:ea typeface="+mn-ea"/>
              </a:rPr>
              <a:t> nisi </a:t>
            </a:r>
            <a:r>
              <a:rPr lang="en-US" altLang="zh-CN" dirty="0" err="1" smtClean="0">
                <a:latin typeface="+mn-lt"/>
                <a:ea typeface="+mn-ea"/>
              </a:rPr>
              <a:t>ut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aliquip</a:t>
            </a:r>
            <a:r>
              <a:rPr lang="en-US" altLang="zh-CN" dirty="0" smtClean="0">
                <a:latin typeface="+mn-lt"/>
                <a:ea typeface="+mn-ea"/>
              </a:rPr>
              <a:t> ex </a:t>
            </a:r>
            <a:r>
              <a:rPr lang="en-US" altLang="zh-CN" dirty="0" err="1" smtClean="0">
                <a:latin typeface="+mn-lt"/>
                <a:ea typeface="+mn-ea"/>
              </a:rPr>
              <a:t>ea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commodo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consequat</a:t>
            </a:r>
            <a:r>
              <a:rPr lang="en-US" altLang="zh-CN" dirty="0" smtClean="0">
                <a:latin typeface="+mn-lt"/>
                <a:ea typeface="+mn-ea"/>
              </a:rPr>
              <a:t>.</a:t>
            </a:r>
            <a:endParaRPr lang="zh-CN" altLang="en-US" dirty="0">
              <a:latin typeface="+mn-lt"/>
              <a:ea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 smtClean="0">
                <a:latin typeface="+mj-lt"/>
                <a:ea typeface="+mj-ea"/>
              </a:rPr>
              <a:t>LOREM IPSUM DOLOR</a:t>
            </a:r>
            <a:endParaRPr lang="zh-CN" altLang="en-US" dirty="0">
              <a:latin typeface="+mj-lt"/>
              <a:ea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dirty="0" err="1" smtClean="0">
                <a:latin typeface="+mn-lt"/>
                <a:ea typeface="+mn-ea"/>
              </a:rPr>
              <a:t>Lorem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ipsum</a:t>
            </a:r>
            <a:r>
              <a:rPr lang="en-US" altLang="zh-CN" dirty="0" smtClean="0">
                <a:latin typeface="+mn-lt"/>
                <a:ea typeface="+mn-ea"/>
              </a:rPr>
              <a:t> dolor sit </a:t>
            </a:r>
            <a:r>
              <a:rPr lang="en-US" altLang="zh-CN" dirty="0" err="1" smtClean="0">
                <a:latin typeface="+mn-lt"/>
                <a:ea typeface="+mn-ea"/>
              </a:rPr>
              <a:t>amet</a:t>
            </a:r>
            <a:r>
              <a:rPr lang="en-US" altLang="zh-CN" dirty="0" smtClean="0">
                <a:latin typeface="+mn-lt"/>
                <a:ea typeface="+mn-ea"/>
              </a:rPr>
              <a:t>, </a:t>
            </a:r>
            <a:r>
              <a:rPr lang="en-US" altLang="zh-CN" dirty="0" err="1" smtClean="0">
                <a:latin typeface="+mn-lt"/>
                <a:ea typeface="+mn-ea"/>
              </a:rPr>
              <a:t>consectetur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adipisicing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elit</a:t>
            </a:r>
            <a:r>
              <a:rPr lang="en-US" altLang="zh-CN" dirty="0" smtClean="0">
                <a:latin typeface="+mn-lt"/>
                <a:ea typeface="+mn-ea"/>
              </a:rPr>
              <a:t>, </a:t>
            </a:r>
            <a:r>
              <a:rPr lang="en-US" altLang="zh-CN" dirty="0" err="1" smtClean="0">
                <a:latin typeface="+mn-lt"/>
                <a:ea typeface="+mn-ea"/>
              </a:rPr>
              <a:t>sed</a:t>
            </a:r>
            <a:r>
              <a:rPr lang="en-US" altLang="zh-CN" dirty="0" smtClean="0">
                <a:latin typeface="+mn-lt"/>
                <a:ea typeface="+mn-ea"/>
              </a:rPr>
              <a:t> do </a:t>
            </a:r>
            <a:r>
              <a:rPr lang="en-US" altLang="zh-CN" dirty="0" err="1" smtClean="0">
                <a:latin typeface="+mn-lt"/>
                <a:ea typeface="+mn-ea"/>
              </a:rPr>
              <a:t>eiusmod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tempor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incididunt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ut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labore</a:t>
            </a:r>
            <a:r>
              <a:rPr lang="en-US" altLang="zh-CN" dirty="0" smtClean="0">
                <a:latin typeface="+mn-lt"/>
                <a:ea typeface="+mn-ea"/>
              </a:rPr>
              <a:t> et </a:t>
            </a:r>
            <a:r>
              <a:rPr lang="en-US" altLang="zh-CN" dirty="0" err="1" smtClean="0">
                <a:latin typeface="+mn-lt"/>
                <a:ea typeface="+mn-ea"/>
              </a:rPr>
              <a:t>dolore</a:t>
            </a:r>
            <a:r>
              <a:rPr lang="en-US" altLang="zh-CN" dirty="0" smtClean="0">
                <a:latin typeface="+mn-lt"/>
                <a:ea typeface="+mn-ea"/>
              </a:rPr>
              <a:t> magna </a:t>
            </a:r>
            <a:r>
              <a:rPr lang="en-US" altLang="zh-CN" dirty="0" err="1" smtClean="0">
                <a:latin typeface="+mn-lt"/>
                <a:ea typeface="+mn-ea"/>
              </a:rPr>
              <a:t>aliqua</a:t>
            </a:r>
            <a:r>
              <a:rPr lang="en-US" altLang="zh-CN" dirty="0" smtClean="0">
                <a:latin typeface="+mn-lt"/>
                <a:ea typeface="+mn-ea"/>
              </a:rPr>
              <a:t>. </a:t>
            </a:r>
            <a:r>
              <a:rPr lang="en-US" altLang="zh-CN" dirty="0" err="1" smtClean="0">
                <a:latin typeface="+mn-lt"/>
                <a:ea typeface="+mn-ea"/>
              </a:rPr>
              <a:t>Ut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enim</a:t>
            </a:r>
            <a:r>
              <a:rPr lang="en-US" altLang="zh-CN" dirty="0" smtClean="0">
                <a:latin typeface="+mn-lt"/>
                <a:ea typeface="+mn-ea"/>
              </a:rPr>
              <a:t> ad minim </a:t>
            </a:r>
            <a:r>
              <a:rPr lang="en-US" altLang="zh-CN" dirty="0" err="1" smtClean="0">
                <a:latin typeface="+mn-lt"/>
                <a:ea typeface="+mn-ea"/>
              </a:rPr>
              <a:t>veniam</a:t>
            </a:r>
            <a:r>
              <a:rPr lang="en-US" altLang="zh-CN" dirty="0" smtClean="0">
                <a:latin typeface="+mn-lt"/>
                <a:ea typeface="+mn-ea"/>
              </a:rPr>
              <a:t>, </a:t>
            </a:r>
            <a:r>
              <a:rPr lang="en-US" altLang="zh-CN" dirty="0" err="1" smtClean="0">
                <a:latin typeface="+mn-lt"/>
                <a:ea typeface="+mn-ea"/>
              </a:rPr>
              <a:t>quis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nostrud</a:t>
            </a:r>
            <a:r>
              <a:rPr lang="en-US" altLang="zh-CN" dirty="0" smtClean="0">
                <a:latin typeface="+mn-lt"/>
                <a:ea typeface="+mn-ea"/>
              </a:rPr>
              <a:t> exercitation </a:t>
            </a:r>
            <a:r>
              <a:rPr lang="en-US" altLang="zh-CN" dirty="0" err="1" smtClean="0">
                <a:latin typeface="+mn-lt"/>
                <a:ea typeface="+mn-ea"/>
              </a:rPr>
              <a:t>ullamco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laboris</a:t>
            </a:r>
            <a:r>
              <a:rPr lang="en-US" altLang="zh-CN" dirty="0" smtClean="0">
                <a:latin typeface="+mn-lt"/>
                <a:ea typeface="+mn-ea"/>
              </a:rPr>
              <a:t> nisi </a:t>
            </a:r>
            <a:r>
              <a:rPr lang="en-US" altLang="zh-CN" dirty="0" err="1" smtClean="0">
                <a:latin typeface="+mn-lt"/>
                <a:ea typeface="+mn-ea"/>
              </a:rPr>
              <a:t>ut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aliquip</a:t>
            </a:r>
            <a:r>
              <a:rPr lang="en-US" altLang="zh-CN" dirty="0" smtClean="0">
                <a:latin typeface="+mn-lt"/>
                <a:ea typeface="+mn-ea"/>
              </a:rPr>
              <a:t> ex </a:t>
            </a:r>
            <a:r>
              <a:rPr lang="en-US" altLang="zh-CN" dirty="0" err="1" smtClean="0">
                <a:latin typeface="+mn-lt"/>
                <a:ea typeface="+mn-ea"/>
              </a:rPr>
              <a:t>ea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commodo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consequat</a:t>
            </a:r>
            <a:r>
              <a:rPr lang="en-US" altLang="zh-CN" dirty="0" smtClean="0">
                <a:latin typeface="+mn-lt"/>
                <a:ea typeface="+mn-ea"/>
              </a:rPr>
              <a:t>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dirty="0" err="1" smtClean="0">
                <a:latin typeface="+mn-lt"/>
                <a:ea typeface="+mn-ea"/>
              </a:rPr>
              <a:t>Lorem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ipsum</a:t>
            </a:r>
            <a:r>
              <a:rPr lang="en-US" altLang="zh-CN" dirty="0" smtClean="0">
                <a:latin typeface="+mn-lt"/>
                <a:ea typeface="+mn-ea"/>
              </a:rPr>
              <a:t> dolor sit </a:t>
            </a:r>
            <a:r>
              <a:rPr lang="en-US" altLang="zh-CN" dirty="0" err="1" smtClean="0">
                <a:latin typeface="+mn-lt"/>
                <a:ea typeface="+mn-ea"/>
              </a:rPr>
              <a:t>amet</a:t>
            </a:r>
            <a:r>
              <a:rPr lang="en-US" altLang="zh-CN" dirty="0" smtClean="0">
                <a:latin typeface="+mn-lt"/>
                <a:ea typeface="+mn-ea"/>
              </a:rPr>
              <a:t>, </a:t>
            </a:r>
            <a:r>
              <a:rPr lang="en-US" altLang="zh-CN" dirty="0" err="1" smtClean="0">
                <a:latin typeface="+mn-lt"/>
                <a:ea typeface="+mn-ea"/>
              </a:rPr>
              <a:t>consectetur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adipisicing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elit</a:t>
            </a:r>
            <a:r>
              <a:rPr lang="en-US" altLang="zh-CN" dirty="0" smtClean="0">
                <a:latin typeface="+mn-lt"/>
                <a:ea typeface="+mn-ea"/>
              </a:rPr>
              <a:t>, </a:t>
            </a:r>
            <a:r>
              <a:rPr lang="en-US" altLang="zh-CN" dirty="0" err="1" smtClean="0">
                <a:latin typeface="+mn-lt"/>
                <a:ea typeface="+mn-ea"/>
              </a:rPr>
              <a:t>sed</a:t>
            </a:r>
            <a:r>
              <a:rPr lang="en-US" altLang="zh-CN" dirty="0" smtClean="0">
                <a:latin typeface="+mn-lt"/>
                <a:ea typeface="+mn-ea"/>
              </a:rPr>
              <a:t> do </a:t>
            </a:r>
            <a:r>
              <a:rPr lang="en-US" altLang="zh-CN" dirty="0" err="1" smtClean="0">
                <a:latin typeface="+mn-lt"/>
                <a:ea typeface="+mn-ea"/>
              </a:rPr>
              <a:t>eiusmod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tempor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incididunt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ut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labore</a:t>
            </a:r>
            <a:r>
              <a:rPr lang="en-US" altLang="zh-CN" dirty="0" smtClean="0">
                <a:latin typeface="+mn-lt"/>
                <a:ea typeface="+mn-ea"/>
              </a:rPr>
              <a:t> et </a:t>
            </a:r>
            <a:r>
              <a:rPr lang="en-US" altLang="zh-CN" dirty="0" err="1" smtClean="0">
                <a:latin typeface="+mn-lt"/>
                <a:ea typeface="+mn-ea"/>
              </a:rPr>
              <a:t>dolore</a:t>
            </a:r>
            <a:r>
              <a:rPr lang="en-US" altLang="zh-CN" dirty="0" smtClean="0">
                <a:latin typeface="+mn-lt"/>
                <a:ea typeface="+mn-ea"/>
              </a:rPr>
              <a:t> magna </a:t>
            </a:r>
            <a:r>
              <a:rPr lang="en-US" altLang="zh-CN" dirty="0" err="1" smtClean="0">
                <a:latin typeface="+mn-lt"/>
                <a:ea typeface="+mn-ea"/>
              </a:rPr>
              <a:t>aliqua</a:t>
            </a:r>
            <a:r>
              <a:rPr lang="en-US" altLang="zh-CN" dirty="0" smtClean="0">
                <a:latin typeface="+mn-lt"/>
                <a:ea typeface="+mn-ea"/>
              </a:rPr>
              <a:t>. </a:t>
            </a:r>
            <a:r>
              <a:rPr lang="en-US" altLang="zh-CN" dirty="0" err="1" smtClean="0">
                <a:latin typeface="+mn-lt"/>
                <a:ea typeface="+mn-ea"/>
              </a:rPr>
              <a:t>Ut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enim</a:t>
            </a:r>
            <a:r>
              <a:rPr lang="en-US" altLang="zh-CN" dirty="0" smtClean="0">
                <a:latin typeface="+mn-lt"/>
                <a:ea typeface="+mn-ea"/>
              </a:rPr>
              <a:t> ad minim </a:t>
            </a:r>
            <a:r>
              <a:rPr lang="en-US" altLang="zh-CN" dirty="0" err="1" smtClean="0">
                <a:latin typeface="+mn-lt"/>
                <a:ea typeface="+mn-ea"/>
              </a:rPr>
              <a:t>veniam</a:t>
            </a:r>
            <a:r>
              <a:rPr lang="en-US" altLang="zh-CN" dirty="0" smtClean="0">
                <a:latin typeface="+mn-lt"/>
                <a:ea typeface="+mn-ea"/>
              </a:rPr>
              <a:t>, </a:t>
            </a:r>
            <a:r>
              <a:rPr lang="en-US" altLang="zh-CN" dirty="0" err="1" smtClean="0">
                <a:latin typeface="+mn-lt"/>
                <a:ea typeface="+mn-ea"/>
              </a:rPr>
              <a:t>quis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nostrud</a:t>
            </a:r>
            <a:r>
              <a:rPr lang="en-US" altLang="zh-CN" dirty="0" smtClean="0">
                <a:latin typeface="+mn-lt"/>
                <a:ea typeface="+mn-ea"/>
              </a:rPr>
              <a:t> exercitation </a:t>
            </a:r>
            <a:r>
              <a:rPr lang="en-US" altLang="zh-CN" dirty="0" err="1" smtClean="0">
                <a:latin typeface="+mn-lt"/>
                <a:ea typeface="+mn-ea"/>
              </a:rPr>
              <a:t>ullamco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laboris</a:t>
            </a:r>
            <a:r>
              <a:rPr lang="en-US" altLang="zh-CN" dirty="0" smtClean="0">
                <a:latin typeface="+mn-lt"/>
                <a:ea typeface="+mn-ea"/>
              </a:rPr>
              <a:t> nisi </a:t>
            </a:r>
            <a:r>
              <a:rPr lang="en-US" altLang="zh-CN" dirty="0" err="1" smtClean="0">
                <a:latin typeface="+mn-lt"/>
                <a:ea typeface="+mn-ea"/>
              </a:rPr>
              <a:t>ut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aliquip</a:t>
            </a:r>
            <a:r>
              <a:rPr lang="en-US" altLang="zh-CN" dirty="0" smtClean="0">
                <a:latin typeface="+mn-lt"/>
                <a:ea typeface="+mn-ea"/>
              </a:rPr>
              <a:t> ex </a:t>
            </a:r>
            <a:r>
              <a:rPr lang="en-US" altLang="zh-CN" dirty="0" err="1" smtClean="0">
                <a:latin typeface="+mn-lt"/>
                <a:ea typeface="+mn-ea"/>
              </a:rPr>
              <a:t>ea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commodo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err="1" smtClean="0">
                <a:latin typeface="+mn-lt"/>
                <a:ea typeface="+mn-ea"/>
              </a:rPr>
              <a:t>consequat</a:t>
            </a:r>
            <a:r>
              <a:rPr lang="en-US" altLang="zh-CN" dirty="0" smtClean="0">
                <a:latin typeface="+mn-lt"/>
                <a:ea typeface="+mn-ea"/>
              </a:rPr>
              <a:t>.</a:t>
            </a:r>
            <a:endParaRPr lang="zh-CN" altLang="en-US" dirty="0">
              <a:latin typeface="+mn-lt"/>
              <a:ea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43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6*a*1"/>
  <p:tag name="KSO_WM_UNIT_CLEAR" val="1"/>
  <p:tag name="KSO_WM_UNIT_LAYERLEVEL" val="1"/>
  <p:tag name="KSO_WM_UNIT_ISCONTENTSTITLE" val="1"/>
  <p:tag name="KSO_WM_UNIT_VALUE" val="9"/>
  <p:tag name="KSO_WM_UNIT_HIGHLIGHT" val="0"/>
  <p:tag name="KSO_WM_UNIT_COMPATIBLE" val="0"/>
  <p:tag name="KSO_WM_UNIT_PRESET_TEXT" val="CONTENTS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b"/>
  <p:tag name="KSO_WM_UNIT_INDEX" val="1"/>
  <p:tag name="KSO_WM_UNIT_ID" val="custom160432_12*b*1"/>
  <p:tag name="KSO_WM_UNIT_CLEAR" val="1"/>
  <p:tag name="KSO_WM_UNIT_LAYERLEVEL" val="1"/>
  <p:tag name="KSO_WM_UNIT_VALUE" val="2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13"/>
  <p:tag name="KSO_WM_SLIDE_INDEX" val="13"/>
  <p:tag name="KSO_WM_SLIDE_ITEM_CNT" val="2"/>
  <p:tag name="KSO_WM_SLIDE_LAYOUT" val="a_r"/>
  <p:tag name="KSO_WM_SLIDE_LAYOUT_CNT" val="1_1"/>
  <p:tag name="KSO_WM_SLIDE_TYPE" val="text"/>
  <p:tag name="KSO_WM_BEAUTIFY_FLAG" val="#wm#"/>
  <p:tag name="KSO_WM_SLIDE_POSITION" val="204*191"/>
  <p:tag name="KSO_WM_SLIDE_SIZE" val="553*226"/>
  <p:tag name="KSO_WM_DIAGRAM_GROUP_CODE" val="r1-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r_i"/>
  <p:tag name="KSO_WM_UNIT_INDEX" val="1_1"/>
  <p:tag name="KSO_WM_UNIT_ID" val="custom160432_13*r_i*1_1"/>
  <p:tag name="KSO_WM_UNIT_CLEAR" val="1"/>
  <p:tag name="KSO_WM_UNIT_LAYERLEVEL" val="1_1"/>
  <p:tag name="KSO_WM_DIAGRAM_GROUP_CODE" val="r1-1"/>
  <p:tag name="KSO_WM_UNIT_DIAGRAM_CONTRAST_TITLE_CNT" val="2"/>
  <p:tag name="KSO_WM_UNIT_DIAGRAM_DIMENSION_TITLE_CNT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r_i"/>
  <p:tag name="KSO_WM_UNIT_INDEX" val="1_2"/>
  <p:tag name="KSO_WM_UNIT_ID" val="custom160432_13*r_i*1_2"/>
  <p:tag name="KSO_WM_UNIT_CLEAR" val="1"/>
  <p:tag name="KSO_WM_UNIT_LAYERLEVEL" val="1_1"/>
  <p:tag name="KSO_WM_DIAGRAM_GROUP_CODE" val="r1-1"/>
  <p:tag name="KSO_WM_UNIT_DIAGRAM_CONTRAST_TITLE_CNT" val="2"/>
  <p:tag name="KSO_WM_UNIT_DIAGRAM_DIMENSION_TITLE_CNT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r_i"/>
  <p:tag name="KSO_WM_UNIT_INDEX" val="1_3"/>
  <p:tag name="KSO_WM_UNIT_ID" val="custom160432_13*r_i*1_3"/>
  <p:tag name="KSO_WM_UNIT_CLEAR" val="1"/>
  <p:tag name="KSO_WM_UNIT_LAYERLEVEL" val="1_1"/>
  <p:tag name="KSO_WM_DIAGRAM_GROUP_CODE" val="r1-1"/>
  <p:tag name="KSO_WM_UNIT_DIAGRAM_CONTRAST_TITLE_CNT" val="2"/>
  <p:tag name="KSO_WM_UNIT_DIAGRAM_DIMENSION_TITLE_CNT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r_i"/>
  <p:tag name="KSO_WM_UNIT_INDEX" val="1_4"/>
  <p:tag name="KSO_WM_UNIT_ID" val="custom160432_13*r_i*1_4"/>
  <p:tag name="KSO_WM_UNIT_CLEAR" val="1"/>
  <p:tag name="KSO_WM_UNIT_LAYERLEVEL" val="1_1"/>
  <p:tag name="KSO_WM_DIAGRAM_GROUP_CODE" val="r1-1"/>
  <p:tag name="KSO_WM_UNIT_DIAGRAM_CONTRAST_TITLE_CNT" val="2"/>
  <p:tag name="KSO_WM_UNIT_DIAGRAM_DIMENSION_TITLE_CNT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r_i"/>
  <p:tag name="KSO_WM_UNIT_INDEX" val="1_5"/>
  <p:tag name="KSO_WM_UNIT_ID" val="custom160432_13*r_i*1_5"/>
  <p:tag name="KSO_WM_UNIT_CLEAR" val="1"/>
  <p:tag name="KSO_WM_UNIT_LAYERLEVEL" val="1_1"/>
  <p:tag name="KSO_WM_DIAGRAM_GROUP_CODE" val="r1-1"/>
  <p:tag name="KSO_WM_UNIT_DIAGRAM_CONTRAST_TITLE_CNT" val="2"/>
  <p:tag name="KSO_WM_UNIT_DIAGRAM_DIMENSION_TITLE_CNT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r_i"/>
  <p:tag name="KSO_WM_UNIT_INDEX" val="1_6"/>
  <p:tag name="KSO_WM_UNIT_ID" val="custom160432_13*r_i*1_6"/>
  <p:tag name="KSO_WM_UNIT_CLEAR" val="1"/>
  <p:tag name="KSO_WM_UNIT_LAYERLEVEL" val="1_1"/>
  <p:tag name="KSO_WM_DIAGRAM_GROUP_CODE" val="r1-1"/>
  <p:tag name="KSO_WM_UNIT_DIAGRAM_CONTRAST_TITLE_CNT" val="2"/>
  <p:tag name="KSO_WM_UNIT_DIAGRAM_DIMENSION_TITLE_CNT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r_i"/>
  <p:tag name="KSO_WM_UNIT_INDEX" val="1_7"/>
  <p:tag name="KSO_WM_UNIT_ID" val="custom160432_13*r_i*1_7"/>
  <p:tag name="KSO_WM_UNIT_CLEAR" val="1"/>
  <p:tag name="KSO_WM_UNIT_LAYERLEVEL" val="1_1"/>
  <p:tag name="KSO_WM_DIAGRAM_GROUP_CODE" val="r1-1"/>
  <p:tag name="KSO_WM_UNIT_DIAGRAM_CONTRAST_TITLE_CNT" val="2"/>
  <p:tag name="KSO_WM_UNIT_DIAGRAM_DIMENSION_TITLE_CNT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r_t"/>
  <p:tag name="KSO_WM_UNIT_INDEX" val="1_1"/>
  <p:tag name="KSO_WM_UNIT_ID" val="custom160432_13*r_t*1_1"/>
  <p:tag name="KSO_WM_UNIT_CLEAR" val="1"/>
  <p:tag name="KSO_WM_UNIT_LAYERLEVEL" val="1_1"/>
  <p:tag name="KSO_WM_UNIT_DIAGRAM_CONTRAST_TITLE_CNT" val="2"/>
  <p:tag name="KSO_WM_UNIT_DIAGRAM_DIMENSION_TITLE_CNT" val="1"/>
  <p:tag name="KSO_WM_UNIT_VALUE" val="6"/>
  <p:tag name="KSO_WM_UNIT_HIGHLIGHT" val="0"/>
  <p:tag name="KSO_WM_UNIT_COMPATIBLE" val="0"/>
  <p:tag name="KSO_WM_UNIT_PRESET_TEXT_INDEX" val="3"/>
  <p:tag name="KSO_WM_UNIT_PRESET_TEXT_LEN" val="5"/>
  <p:tag name="KSO_WM_DIAGRAM_GROUP_CODE" val="r1-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7"/>
  <p:tag name="KSO_WM_SLIDE_INDEX" val="7"/>
  <p:tag name="KSO_WM_SLIDE_ITEM_CNT" val="2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r_v"/>
  <p:tag name="KSO_WM_UNIT_INDEX" val="1_1"/>
  <p:tag name="KSO_WM_UNIT_ID" val="custom160432_13*r_v*1_1"/>
  <p:tag name="KSO_WM_UNIT_CLEAR" val="1"/>
  <p:tag name="KSO_WM_UNIT_LAYERLEVEL" val="1_1"/>
  <p:tag name="KSO_WM_UNIT_DIAGRAM_CONTRAST_TITLE_CNT" val="2"/>
  <p:tag name="KSO_WM_UNIT_DIAGRAM_DIMENSION_TITLE_CNT" val="1"/>
  <p:tag name="KSO_WM_UNIT_VALUE" val="30"/>
  <p:tag name="KSO_WM_UNIT_HIGHLIGHT" val="0"/>
  <p:tag name="KSO_WM_UNIT_COMPATIBLE" val="0"/>
  <p:tag name="KSO_WM_UNIT_PRESET_TEXT_INDEX" val="4"/>
  <p:tag name="KSO_WM_UNIT_PRESET_TEXT_LEN" val="57"/>
  <p:tag name="KSO_WM_DIAGRAM_GROUP_CODE" val="r1-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r_i"/>
  <p:tag name="KSO_WM_UNIT_INDEX" val="1_8"/>
  <p:tag name="KSO_WM_UNIT_ID" val="custom160432_13*r_i*1_8"/>
  <p:tag name="KSO_WM_UNIT_CLEAR" val="1"/>
  <p:tag name="KSO_WM_UNIT_LAYERLEVEL" val="1_1"/>
  <p:tag name="KSO_WM_DIAGRAM_GROUP_CODE" val="r1-1"/>
  <p:tag name="KSO_WM_UNIT_DIAGRAM_CONTRAST_TITLE_CNT" val="2"/>
  <p:tag name="KSO_WM_UNIT_DIAGRAM_DIMENSION_TITLE_CNT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r_t"/>
  <p:tag name="KSO_WM_UNIT_INDEX" val="1_2"/>
  <p:tag name="KSO_WM_UNIT_ID" val="custom160432_13*r_t*1_2"/>
  <p:tag name="KSO_WM_UNIT_CLEAR" val="1"/>
  <p:tag name="KSO_WM_UNIT_LAYERLEVEL" val="1_1"/>
  <p:tag name="KSO_WM_UNIT_DIAGRAM_CONTRAST_TITLE_CNT" val="2"/>
  <p:tag name="KSO_WM_UNIT_DIAGRAM_DIMENSION_TITLE_CNT" val="1"/>
  <p:tag name="KSO_WM_UNIT_VALUE" val="6"/>
  <p:tag name="KSO_WM_UNIT_HIGHLIGHT" val="0"/>
  <p:tag name="KSO_WM_UNIT_COMPATIBLE" val="0"/>
  <p:tag name="KSO_WM_UNIT_PRESET_TEXT_INDEX" val="3"/>
  <p:tag name="KSO_WM_UNIT_PRESET_TEXT_LEN" val="5"/>
  <p:tag name="KSO_WM_DIAGRAM_GROUP_CODE" val="r1-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r_v"/>
  <p:tag name="KSO_WM_UNIT_INDEX" val="1_2"/>
  <p:tag name="KSO_WM_UNIT_ID" val="custom160432_13*r_v*1_2"/>
  <p:tag name="KSO_WM_UNIT_CLEAR" val="1"/>
  <p:tag name="KSO_WM_UNIT_LAYERLEVEL" val="1_1"/>
  <p:tag name="KSO_WM_UNIT_DIAGRAM_CONTRAST_TITLE_CNT" val="2"/>
  <p:tag name="KSO_WM_UNIT_DIAGRAM_DIMENSION_TITLE_CNT" val="1"/>
  <p:tag name="KSO_WM_UNIT_VALUE" val="30"/>
  <p:tag name="KSO_WM_UNIT_HIGHLIGHT" val="0"/>
  <p:tag name="KSO_WM_UNIT_COMPATIBLE" val="0"/>
  <p:tag name="KSO_WM_UNIT_PRESET_TEXT_INDEX" val="4"/>
  <p:tag name="KSO_WM_UNIT_PRESET_TEXT_LEN" val="57"/>
  <p:tag name="KSO_WM_DIAGRAM_GROUP_CODE" val="r1-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13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14"/>
  <p:tag name="KSO_WM_SLIDE_INDEX" val="14"/>
  <p:tag name="KSO_WM_SLIDE_ITEM_CNT" val="1"/>
  <p:tag name="KSO_WM_SLIDE_LAYOUT" val="a_q"/>
  <p:tag name="KSO_WM_SLIDE_LAYOUT_CNT" val="1_1"/>
  <p:tag name="KSO_WM_SLIDE_TYPE" val="text"/>
  <p:tag name="KSO_WM_BEAUTIFY_FLAG" val="#wm#"/>
  <p:tag name="KSO_WM_SLIDE_POSITION" val="254*247"/>
  <p:tag name="KSO_WM_SLIDE_SIZE" val="462*102"/>
  <p:tag name="KSO_WM_DIAGRAM_GROUP_CODE" val="q1-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q_h_a"/>
  <p:tag name="KSO_WM_UNIT_INDEX" val="1_1_1"/>
  <p:tag name="KSO_WM_UNIT_ID" val="custom160432_14*q_h_a*1_1_1"/>
  <p:tag name="KSO_WM_UNIT_CLEAR" val="1"/>
  <p:tag name="KSO_WM_UNIT_LAYERLEVEL" val="1_1_1"/>
  <p:tag name="KSO_WM_UNIT_VALUE" val="15"/>
  <p:tag name="KSO_WM_UNIT_HIGHLIGHT" val="0"/>
  <p:tag name="KSO_WM_UNIT_COMPATIBLE" val="0"/>
  <p:tag name="KSO_WM_UNIT_PRESET_TEXT_INDEX" val="3"/>
  <p:tag name="KSO_WM_UNIT_PRESET_TEXT_LEN" val="5"/>
  <p:tag name="KSO_WM_DIAGRAM_GROUP_CODE" val="q1-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q_h_f"/>
  <p:tag name="KSO_WM_UNIT_INDEX" val="1_1_1"/>
  <p:tag name="KSO_WM_UNIT_ID" val="custom160432_14*q_h_f*1_1_1"/>
  <p:tag name="KSO_WM_UNIT_CLEAR" val="1"/>
  <p:tag name="KSO_WM_UNIT_LAYERLEVEL" val="1_1_1"/>
  <p:tag name="KSO_WM_UNIT_VALUE" val="51"/>
  <p:tag name="KSO_WM_UNIT_HIGHLIGHT" val="0"/>
  <p:tag name="KSO_WM_UNIT_COMPATIBLE" val="0"/>
  <p:tag name="KSO_WM_UNIT_PRESET_TEXT_INDEX" val="4"/>
  <p:tag name="KSO_WM_UNIT_PRESET_TEXT_LEN" val="57"/>
  <p:tag name="KSO_WM_DIAGRAM_GROUP_CODE" val="q1-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14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15"/>
  <p:tag name="KSO_WM_SLIDE_INDEX" val="15"/>
  <p:tag name="KSO_WM_SLIDE_ITEM_CNT" val="2"/>
  <p:tag name="KSO_WM_SLIDE_LAYOUT" val="a_q"/>
  <p:tag name="KSO_WM_SLIDE_LAYOUT_CNT" val="1_1"/>
  <p:tag name="KSO_WM_SLIDE_TYPE" val="text"/>
  <p:tag name="KSO_WM_BEAUTIFY_FLAG" val="#wm#"/>
  <p:tag name="KSO_WM_SLIDE_POSITION" val="141*250"/>
  <p:tag name="KSO_WM_SLIDE_SIZE" val="665*95"/>
  <p:tag name="KSO_WM_DIAGRAM_GROUP_CODE" val="q1-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432_7*i*0"/>
  <p:tag name="KSO_WM_TEMPLATE_CATEGORY" val="custom"/>
  <p:tag name="KSO_WM_TEMPLATE_INDEX" val="160432"/>
  <p:tag name="KSO_WM_UNIT_INDEX" val="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q_h_a"/>
  <p:tag name="KSO_WM_UNIT_INDEX" val="1_2_1"/>
  <p:tag name="KSO_WM_UNIT_ID" val="custom160432_15*q_h_a*1_2_1"/>
  <p:tag name="KSO_WM_UNIT_CLEAR" val="1"/>
  <p:tag name="KSO_WM_UNIT_LAYERLEVEL" val="1_1_1"/>
  <p:tag name="KSO_WM_UNIT_VALUE" val="15"/>
  <p:tag name="KSO_WM_UNIT_HIGHLIGHT" val="0"/>
  <p:tag name="KSO_WM_UNIT_COMPATIBLE" val="0"/>
  <p:tag name="KSO_WM_UNIT_PRESET_TEXT_INDEX" val="3"/>
  <p:tag name="KSO_WM_UNIT_PRESET_TEXT_LEN" val="5"/>
  <p:tag name="KSO_WM_DIAGRAM_GROUP_CODE" val="q1-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q_h_f"/>
  <p:tag name="KSO_WM_UNIT_INDEX" val="1_2_1"/>
  <p:tag name="KSO_WM_UNIT_ID" val="custom160432_15*q_h_f*1_2_1"/>
  <p:tag name="KSO_WM_UNIT_CLEAR" val="1"/>
  <p:tag name="KSO_WM_UNIT_LAYERLEVEL" val="1_1_1"/>
  <p:tag name="KSO_WM_UNIT_VALUE" val="36"/>
  <p:tag name="KSO_WM_UNIT_HIGHLIGHT" val="0"/>
  <p:tag name="KSO_WM_UNIT_COMPATIBLE" val="0"/>
  <p:tag name="KSO_WM_UNIT_PRESET_TEXT_INDEX" val="4"/>
  <p:tag name="KSO_WM_UNIT_PRESET_TEXT_LEN" val="26"/>
  <p:tag name="KSO_WM_DIAGRAM_GROUP_CODE" val="q1-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q_h_a"/>
  <p:tag name="KSO_WM_UNIT_INDEX" val="1_1_1"/>
  <p:tag name="KSO_WM_UNIT_ID" val="custom160432_15*q_h_a*1_1_1"/>
  <p:tag name="KSO_WM_UNIT_CLEAR" val="1"/>
  <p:tag name="KSO_WM_UNIT_LAYERLEVEL" val="1_1_1"/>
  <p:tag name="KSO_WM_UNIT_VALUE" val="15"/>
  <p:tag name="KSO_WM_UNIT_HIGHLIGHT" val="0"/>
  <p:tag name="KSO_WM_UNIT_COMPATIBLE" val="0"/>
  <p:tag name="KSO_WM_UNIT_PRESET_TEXT_INDEX" val="3"/>
  <p:tag name="KSO_WM_UNIT_PRESET_TEXT_LEN" val="5"/>
  <p:tag name="KSO_WM_DIAGRAM_GROUP_CODE" val="q1-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q_h_f"/>
  <p:tag name="KSO_WM_UNIT_INDEX" val="1_1_1"/>
  <p:tag name="KSO_WM_UNIT_ID" val="custom160432_15*q_h_f*1_1_1"/>
  <p:tag name="KSO_WM_UNIT_CLEAR" val="1"/>
  <p:tag name="KSO_WM_UNIT_LAYERLEVEL" val="1_1_1"/>
  <p:tag name="KSO_WM_UNIT_VALUE" val="40"/>
  <p:tag name="KSO_WM_UNIT_HIGHLIGHT" val="0"/>
  <p:tag name="KSO_WM_UNIT_COMPATIBLE" val="0"/>
  <p:tag name="KSO_WM_UNIT_PRESET_TEXT_INDEX" val="4"/>
  <p:tag name="KSO_WM_UNIT_PRESET_TEXT_LEN" val="26"/>
  <p:tag name="KSO_WM_DIAGRAM_GROUP_CODE" val="q1-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15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16"/>
  <p:tag name="KSO_WM_SLIDE_INDEX" val="16"/>
  <p:tag name="KSO_WM_SLIDE_ITEM_CNT" val="3"/>
  <p:tag name="KSO_WM_SLIDE_LAYOUT" val="a_q"/>
  <p:tag name="KSO_WM_SLIDE_LAYOUT_CNT" val="1_1"/>
  <p:tag name="KSO_WM_SLIDE_TYPE" val="text"/>
  <p:tag name="KSO_WM_BEAUTIFY_FLAG" val="#wm#"/>
  <p:tag name="KSO_WM_SLIDE_POSITION" val="160*165"/>
  <p:tag name="KSO_WM_SLIDE_SIZE" val="640*213"/>
  <p:tag name="KSO_WM_DIAGRAM_GROUP_CODE" val="q1-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q_h_a"/>
  <p:tag name="KSO_WM_UNIT_INDEX" val="1_2_1"/>
  <p:tag name="KSO_WM_UNIT_ID" val="custom160432_16*q_h_a*1_2_1"/>
  <p:tag name="KSO_WM_UNIT_CLEAR" val="1"/>
  <p:tag name="KSO_WM_UNIT_LAYERLEVEL" val="1_1_1"/>
  <p:tag name="KSO_WM_UNIT_VALUE" val="9"/>
  <p:tag name="KSO_WM_UNIT_HIGHLIGHT" val="0"/>
  <p:tag name="KSO_WM_UNIT_COMPATIBLE" val="0"/>
  <p:tag name="KSO_WM_UNIT_PRESET_TEXT_INDEX" val="3"/>
  <p:tag name="KSO_WM_UNIT_PRESET_TEXT_LEN" val="5"/>
  <p:tag name="KSO_WM_DIAGRAM_GROUP_CODE" val="q1-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q_h_a"/>
  <p:tag name="KSO_WM_UNIT_INDEX" val="1_3_1"/>
  <p:tag name="KSO_WM_UNIT_ID" val="custom160432_16*q_h_a*1_3_1"/>
  <p:tag name="KSO_WM_UNIT_CLEAR" val="1"/>
  <p:tag name="KSO_WM_UNIT_LAYERLEVEL" val="1_1_1"/>
  <p:tag name="KSO_WM_UNIT_VALUE" val="9"/>
  <p:tag name="KSO_WM_UNIT_HIGHLIGHT" val="0"/>
  <p:tag name="KSO_WM_UNIT_COMPATIBLE" val="0"/>
  <p:tag name="KSO_WM_UNIT_PRESET_TEXT_INDEX" val="3"/>
  <p:tag name="KSO_WM_UNIT_PRESET_TEXT_LEN" val="5"/>
  <p:tag name="KSO_WM_DIAGRAM_GROUP_CODE" val="q1-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q_h_a"/>
  <p:tag name="KSO_WM_UNIT_INDEX" val="1_1_1"/>
  <p:tag name="KSO_WM_UNIT_ID" val="custom160432_16*q_h_a*1_1_1"/>
  <p:tag name="KSO_WM_UNIT_CLEAR" val="1"/>
  <p:tag name="KSO_WM_UNIT_LAYERLEVEL" val="1_1_1"/>
  <p:tag name="KSO_WM_UNIT_VALUE" val="9"/>
  <p:tag name="KSO_WM_UNIT_HIGHLIGHT" val="0"/>
  <p:tag name="KSO_WM_UNIT_COMPATIBLE" val="0"/>
  <p:tag name="KSO_WM_UNIT_PRESET_TEXT_INDEX" val="3"/>
  <p:tag name="KSO_WM_UNIT_PRESET_TEXT_LEN" val="5"/>
  <p:tag name="KSO_WM_DIAGRAM_GROUP_CODE" val="q1-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q_h_f"/>
  <p:tag name="KSO_WM_UNIT_INDEX" val="1_2_1"/>
  <p:tag name="KSO_WM_UNIT_ID" val="custom160432_16*q_h_f*1_2_1"/>
  <p:tag name="KSO_WM_UNIT_CLEAR" val="1"/>
  <p:tag name="KSO_WM_UNIT_LAYERLEVEL" val="1_1_1"/>
  <p:tag name="KSO_WM_UNIT_VALUE" val="24"/>
  <p:tag name="KSO_WM_UNIT_HIGHLIGHT" val="0"/>
  <p:tag name="KSO_WM_UNIT_COMPATIBLE" val="0"/>
  <p:tag name="KSO_WM_UNIT_PRESET_TEXT_INDEX" val="4"/>
  <p:tag name="KSO_WM_UNIT_PRESET_TEXT_LEN" val="26"/>
  <p:tag name="KSO_WM_DIAGRAM_GROUP_CODE" val="q1-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7*a*1"/>
  <p:tag name="KSO_WM_UNIT_CLEAR" val="1"/>
  <p:tag name="KSO_WM_UNIT_LAYERLEVEL" val="1"/>
  <p:tag name="KSO_WM_UNIT_ISCONTENTSTITLE" val="1"/>
  <p:tag name="KSO_WM_UNIT_VALUE" val="9"/>
  <p:tag name="KSO_WM_UNIT_HIGHLIGHT" val="0"/>
  <p:tag name="KSO_WM_UNIT_COMPATIBLE" val="0"/>
  <p:tag name="KSO_WM_UNIT_PRESET_TEXT" val="CONTENTS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q_h_f"/>
  <p:tag name="KSO_WM_UNIT_INDEX" val="1_3_1"/>
  <p:tag name="KSO_WM_UNIT_ID" val="custom160432_16*q_h_f*1_3_1"/>
  <p:tag name="KSO_WM_UNIT_CLEAR" val="1"/>
  <p:tag name="KSO_WM_UNIT_LAYERLEVEL" val="1_1_1"/>
  <p:tag name="KSO_WM_UNIT_VALUE" val="20"/>
  <p:tag name="KSO_WM_UNIT_HIGHLIGHT" val="0"/>
  <p:tag name="KSO_WM_UNIT_COMPATIBLE" val="0"/>
  <p:tag name="KSO_WM_UNIT_PRESET_TEXT_INDEX" val="4"/>
  <p:tag name="KSO_WM_UNIT_PRESET_TEXT_LEN" val="26"/>
  <p:tag name="KSO_WM_DIAGRAM_GROUP_CODE" val="q1-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q_h_f"/>
  <p:tag name="KSO_WM_UNIT_INDEX" val="1_1_1"/>
  <p:tag name="KSO_WM_UNIT_ID" val="custom160432_16*q_h_f*1_1_1"/>
  <p:tag name="KSO_WM_UNIT_CLEAR" val="1"/>
  <p:tag name="KSO_WM_UNIT_LAYERLEVEL" val="1_1_1"/>
  <p:tag name="KSO_WM_UNIT_VALUE" val="20"/>
  <p:tag name="KSO_WM_UNIT_HIGHLIGHT" val="0"/>
  <p:tag name="KSO_WM_UNIT_COMPATIBLE" val="0"/>
  <p:tag name="KSO_WM_UNIT_PRESET_TEXT_INDEX" val="4"/>
  <p:tag name="KSO_WM_UNIT_PRESET_TEXT_LEN" val="26"/>
  <p:tag name="KSO_WM_DIAGRAM_GROUP_CODE" val="q1-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16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17"/>
  <p:tag name="KSO_WM_SLIDE_INDEX" val="17"/>
  <p:tag name="KSO_WM_SLIDE_ITEM_CNT" val="4"/>
  <p:tag name="KSO_WM_SLIDE_LAYOUT" val="a_q"/>
  <p:tag name="KSO_WM_SLIDE_LAYOUT_CNT" val="1_1"/>
  <p:tag name="KSO_WM_SLIDE_TYPE" val="text"/>
  <p:tag name="KSO_WM_BEAUTIFY_FLAG" val="#wm#"/>
  <p:tag name="KSO_WM_SLIDE_POSITION" val="211*171"/>
  <p:tag name="KSO_WM_SLIDE_SIZE" val="538*297"/>
  <p:tag name="KSO_WM_DIAGRAM_GROUP_CODE" val="q1-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q_h_a"/>
  <p:tag name="KSO_WM_UNIT_INDEX" val="1_2_1"/>
  <p:tag name="KSO_WM_UNIT_ID" val="custom160432_17*q_h_a*1_2_1"/>
  <p:tag name="KSO_WM_UNIT_CLEAR" val="1"/>
  <p:tag name="KSO_WM_UNIT_LAYERLEVEL" val="1_1_1"/>
  <p:tag name="KSO_WM_UNIT_VALUE" val="6"/>
  <p:tag name="KSO_WM_UNIT_HIGHLIGHT" val="0"/>
  <p:tag name="KSO_WM_UNIT_COMPATIBLE" val="0"/>
  <p:tag name="KSO_WM_UNIT_PRESET_TEXT_INDEX" val="3"/>
  <p:tag name="KSO_WM_UNIT_PRESET_TEXT_LEN" val="5"/>
  <p:tag name="KSO_WM_DIAGRAM_GROUP_CODE" val="q1-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q_h_a"/>
  <p:tag name="KSO_WM_UNIT_INDEX" val="1_3_1"/>
  <p:tag name="KSO_WM_UNIT_ID" val="custom160432_17*q_h_a*1_3_1"/>
  <p:tag name="KSO_WM_UNIT_CLEAR" val="1"/>
  <p:tag name="KSO_WM_UNIT_LAYERLEVEL" val="1_1_1"/>
  <p:tag name="KSO_WM_UNIT_VALUE" val="4"/>
  <p:tag name="KSO_WM_UNIT_HIGHLIGHT" val="0"/>
  <p:tag name="KSO_WM_UNIT_COMPATIBLE" val="0"/>
  <p:tag name="KSO_WM_UNIT_PRESET_TEXT_INDEX" val="3"/>
  <p:tag name="KSO_WM_UNIT_PRESET_TEXT_LEN" val="5"/>
  <p:tag name="KSO_WM_DIAGRAM_GROUP_CODE" val="q1-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q_h_a"/>
  <p:tag name="KSO_WM_UNIT_INDEX" val="1_4_1"/>
  <p:tag name="KSO_WM_UNIT_ID" val="custom160432_17*q_h_a*1_4_1"/>
  <p:tag name="KSO_WM_UNIT_CLEAR" val="1"/>
  <p:tag name="KSO_WM_UNIT_LAYERLEVEL" val="1_1_1"/>
  <p:tag name="KSO_WM_UNIT_VALUE" val="4"/>
  <p:tag name="KSO_WM_UNIT_HIGHLIGHT" val="0"/>
  <p:tag name="KSO_WM_UNIT_COMPATIBLE" val="0"/>
  <p:tag name="KSO_WM_UNIT_PRESET_TEXT_INDEX" val="3"/>
  <p:tag name="KSO_WM_UNIT_PRESET_TEXT_LEN" val="5"/>
  <p:tag name="KSO_WM_DIAGRAM_GROUP_CODE" val="q1-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q_h_a"/>
  <p:tag name="KSO_WM_UNIT_INDEX" val="1_1_1"/>
  <p:tag name="KSO_WM_UNIT_ID" val="custom160432_17*q_h_a*1_1_1"/>
  <p:tag name="KSO_WM_UNIT_CLEAR" val="1"/>
  <p:tag name="KSO_WM_UNIT_LAYERLEVEL" val="1_1_1"/>
  <p:tag name="KSO_WM_UNIT_VALUE" val="4"/>
  <p:tag name="KSO_WM_UNIT_HIGHLIGHT" val="0"/>
  <p:tag name="KSO_WM_UNIT_COMPATIBLE" val="0"/>
  <p:tag name="KSO_WM_UNIT_PRESET_TEXT_INDEX" val="3"/>
  <p:tag name="KSO_WM_UNIT_PRESET_TEXT_LEN" val="5"/>
  <p:tag name="KSO_WM_DIAGRAM_GROUP_CODE" val="q1-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q_h_f"/>
  <p:tag name="KSO_WM_UNIT_INDEX" val="1_2_1"/>
  <p:tag name="KSO_WM_UNIT_ID" val="custom160432_17*q_h_f*1_2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4"/>
  <p:tag name="KSO_WM_UNIT_PRESET_TEXT_LEN" val="26"/>
  <p:tag name="KSO_WM_DIAGRAM_GROUP_CODE" val="q1-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q_h_f"/>
  <p:tag name="KSO_WM_UNIT_INDEX" val="1_4_1"/>
  <p:tag name="KSO_WM_UNIT_ID" val="custom160432_17*q_h_f*1_4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4"/>
  <p:tag name="KSO_WM_UNIT_PRESET_TEXT_LEN" val="26"/>
  <p:tag name="KSO_WM_DIAGRAM_GROUP_CODE" val="q1-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1"/>
  <p:tag name="KSO_WM_UNIT_ID" val="custom160432_7*l_i*1_1"/>
  <p:tag name="KSO_WM_UNIT_CLEAR" val="1"/>
  <p:tag name="KSO_WM_UNIT_LAYERLEVEL" val="1_1"/>
  <p:tag name="KSO_WM_DIAGRAM_GROUP_CODE" val="l1-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q_h_f"/>
  <p:tag name="KSO_WM_UNIT_INDEX" val="1_3_1"/>
  <p:tag name="KSO_WM_UNIT_ID" val="custom160432_17*q_h_f*1_3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4"/>
  <p:tag name="KSO_WM_UNIT_PRESET_TEXT_LEN" val="26"/>
  <p:tag name="KSO_WM_DIAGRAM_GROUP_CODE" val="q1-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q_h_f"/>
  <p:tag name="KSO_WM_UNIT_INDEX" val="1_1_1"/>
  <p:tag name="KSO_WM_UNIT_ID" val="custom160432_17*q_h_f*1_1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4"/>
  <p:tag name="KSO_WM_UNIT_PRESET_TEXT_LEN" val="26"/>
  <p:tag name="KSO_WM_DIAGRAM_GROUP_CODE" val="q1-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17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18"/>
  <p:tag name="KSO_WM_SLIDE_INDEX" val="18"/>
  <p:tag name="KSO_WM_SLIDE_ITEM_CNT" val="1"/>
  <p:tag name="KSO_WM_SLIDE_LAYOUT" val="a_m"/>
  <p:tag name="KSO_WM_SLIDE_LAYOUT_CNT" val="1_1"/>
  <p:tag name="KSO_WM_SLIDE_TYPE" val="text"/>
  <p:tag name="KSO_WM_BEAUTIFY_FLAG" val="#wm#"/>
  <p:tag name="KSO_WM_SLIDE_POSITION" val="300*220"/>
  <p:tag name="KSO_WM_SLIDE_SIZE" val="361*201"/>
  <p:tag name="KSO_WM_DIAGRAM_GROUP_CODE" val="m1-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432_18*i*0"/>
  <p:tag name="KSO_WM_TEMPLATE_CATEGORY" val="custom"/>
  <p:tag name="KSO_WM_TEMPLATE_INDEX" val="160432"/>
  <p:tag name="KSO_WM_UNIT_INDEX" val="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1_1"/>
  <p:tag name="KSO_WM_UNIT_ID" val="custom160432_18*m_h_f*1_1_1"/>
  <p:tag name="KSO_WM_UNIT_CLEAR" val="1"/>
  <p:tag name="KSO_WM_UNIT_LAYERLEVEL" val="1_1_1"/>
  <p:tag name="KSO_WM_UNIT_VALUE" val="36"/>
  <p:tag name="KSO_WM_UNIT_HIGHLIGHT" val="0"/>
  <p:tag name="KSO_WM_UNIT_COMPATIBLE" val="0"/>
  <p:tag name="KSO_WM_UNIT_PRESET_TEXT_INDEX" val="4"/>
  <p:tag name="KSO_WM_UNIT_PRESET_TEXT_LEN" val="57"/>
  <p:tag name="KSO_WM_DIAGRAM_GROUP_CODE" val="m1-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3"/>
  <p:tag name="KSO_WM_UNIT_ID" val="custom160432_18*m_i*1_3"/>
  <p:tag name="KSO_WM_UNIT_CLEAR" val="1"/>
  <p:tag name="KSO_WM_UNIT_LAYERLEVEL" val="1_1"/>
  <p:tag name="KSO_WM_DIAGRAM_GROUP_CODE" val="m1-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18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1"/>
  <p:tag name="KSO_WM_UNIT_ID" val="custom160432_18*m_i*1_1"/>
  <p:tag name="KSO_WM_UNIT_CLEAR" val="1"/>
  <p:tag name="KSO_WM_UNIT_LAYERLEVEL" val="1_1"/>
  <p:tag name="KSO_WM_DIAGRAM_GROUP_CODE" val="m1-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2"/>
  <p:tag name="KSO_WM_UNIT_ID" val="custom160432_18*m_i*1_2"/>
  <p:tag name="KSO_WM_UNIT_CLEAR" val="1"/>
  <p:tag name="KSO_WM_UNIT_LAYERLEVEL" val="1_1"/>
  <p:tag name="KSO_WM_DIAGRAM_GROUP_CODE" val="m1-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h_f"/>
  <p:tag name="KSO_WM_UNIT_INDEX" val="1_1_1"/>
  <p:tag name="KSO_WM_UNIT_ID" val="custom160432_7*l_h_f*1_1_1"/>
  <p:tag name="KSO_WM_UNIT_CLEAR" val="1"/>
  <p:tag name="KSO_WM_UNIT_LAYERLEVEL" val="1_1_1"/>
  <p:tag name="KSO_WM_UNIT_VALUE" val="13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19"/>
  <p:tag name="KSO_WM_SLIDE_INDEX" val="19"/>
  <p:tag name="KSO_WM_SLIDE_ITEM_CNT" val="2"/>
  <p:tag name="KSO_WM_SLIDE_LAYOUT" val="a_m"/>
  <p:tag name="KSO_WM_SLIDE_LAYOUT_CNT" val="1_1"/>
  <p:tag name="KSO_WM_SLIDE_TYPE" val="text"/>
  <p:tag name="KSO_WM_BEAUTIFY_FLAG" val="#wm#"/>
  <p:tag name="KSO_WM_SLIDE_POSITION" val="301*126"/>
  <p:tag name="KSO_WM_SLIDE_SIZE" val="358*362"/>
  <p:tag name="KSO_WM_DIAGRAM_GROUP_CODE" val="m1-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19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1"/>
  <p:tag name="KSO_WM_UNIT_ID" val="custom160432_19*m_i*1_1"/>
  <p:tag name="KSO_WM_UNIT_CLEAR" val="1"/>
  <p:tag name="KSO_WM_UNIT_LAYERLEVEL" val="1_1"/>
  <p:tag name="KSO_WM_DIAGRAM_GROUP_CODE" val="m1-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2"/>
  <p:tag name="KSO_WM_UNIT_ID" val="custom160432_19*m_i*1_2"/>
  <p:tag name="KSO_WM_UNIT_CLEAR" val="1"/>
  <p:tag name="KSO_WM_UNIT_LAYERLEVEL" val="1_1"/>
  <p:tag name="KSO_WM_DIAGRAM_GROUP_CODE" val="m1-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3"/>
  <p:tag name="KSO_WM_UNIT_ID" val="custom160432_19*m_i*1_3"/>
  <p:tag name="KSO_WM_UNIT_CLEAR" val="1"/>
  <p:tag name="KSO_WM_UNIT_LAYERLEVEL" val="1_1"/>
  <p:tag name="KSO_WM_DIAGRAM_GROUP_CODE" val="m1-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4"/>
  <p:tag name="KSO_WM_UNIT_ID" val="custom160432_19*m_i*1_4"/>
  <p:tag name="KSO_WM_UNIT_CLEAR" val="1"/>
  <p:tag name="KSO_WM_UNIT_LAYERLEVEL" val="1_1"/>
  <p:tag name="KSO_WM_DIAGRAM_GROUP_CODE" val="m1-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13"/>
  <p:tag name="KSO_WM_UNIT_ID" val="custom160432_19*m_i*1_13"/>
  <p:tag name="KSO_WM_UNIT_CLEAR" val="1"/>
  <p:tag name="KSO_WM_UNIT_LAYERLEVEL" val="1_1"/>
  <p:tag name="KSO_WM_DIAGRAM_GROUP_CODE" val="m1-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2_1"/>
  <p:tag name="KSO_WM_UNIT_ID" val="custom160432_19*m_h_f*1_2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1_1"/>
  <p:tag name="KSO_WM_UNIT_ID" val="custom160432_19*m_h_f*1_1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20"/>
  <p:tag name="KSO_WM_SLIDE_INDEX" val="20"/>
  <p:tag name="KSO_WM_SLIDE_ITEM_CNT" val="3"/>
  <p:tag name="KSO_WM_SLIDE_LAYOUT" val="a_m"/>
  <p:tag name="KSO_WM_SLIDE_LAYOUT_CNT" val="1_1"/>
  <p:tag name="KSO_WM_SLIDE_TYPE" val="text"/>
  <p:tag name="KSO_WM_BEAUTIFY_FLAG" val="#wm#"/>
  <p:tag name="KSO_WM_SLIDE_POSITION" val="274*126"/>
  <p:tag name="KSO_WM_SLIDE_SIZE" val="412*362"/>
  <p:tag name="KSO_WM_DIAGRAM_GROUP_CODE" val="m1-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2"/>
  <p:tag name="KSO_WM_UNIT_ID" val="custom160432_7*l_i*1_2"/>
  <p:tag name="KSO_WM_UNIT_CLEAR" val="1"/>
  <p:tag name="KSO_WM_UNIT_LAYERLEVEL" val="1_1"/>
  <p:tag name="KSO_WM_DIAGRAM_GROUP_CODE" val="l1-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20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1"/>
  <p:tag name="KSO_WM_UNIT_ID" val="custom160432_20*m_i*1_1"/>
  <p:tag name="KSO_WM_UNIT_CLEAR" val="1"/>
  <p:tag name="KSO_WM_UNIT_LAYERLEVEL" val="1_1"/>
  <p:tag name="KSO_WM_DIAGRAM_GROUP_CODE" val="m1-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2"/>
  <p:tag name="KSO_WM_UNIT_ID" val="custom160432_20*m_i*1_2"/>
  <p:tag name="KSO_WM_UNIT_CLEAR" val="1"/>
  <p:tag name="KSO_WM_UNIT_LAYERLEVEL" val="1_1"/>
  <p:tag name="KSO_WM_DIAGRAM_GROUP_CODE" val="m1-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3"/>
  <p:tag name="KSO_WM_UNIT_ID" val="custom160432_20*m_i*1_3"/>
  <p:tag name="KSO_WM_UNIT_CLEAR" val="1"/>
  <p:tag name="KSO_WM_UNIT_LAYERLEVEL" val="1_1"/>
  <p:tag name="KSO_WM_DIAGRAM_GROUP_CODE" val="m1-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4"/>
  <p:tag name="KSO_WM_UNIT_ID" val="custom160432_20*m_i*1_4"/>
  <p:tag name="KSO_WM_UNIT_CLEAR" val="1"/>
  <p:tag name="KSO_WM_UNIT_LAYERLEVEL" val="1_1"/>
  <p:tag name="KSO_WM_DIAGRAM_GROUP_CODE" val="m1-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7"/>
  <p:tag name="KSO_WM_UNIT_ID" val="custom160432_20*m_i*1_7"/>
  <p:tag name="KSO_WM_UNIT_CLEAR" val="1"/>
  <p:tag name="KSO_WM_UNIT_LAYERLEVEL" val="1_1"/>
  <p:tag name="KSO_WM_DIAGRAM_GROUP_CODE" val="m1-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8"/>
  <p:tag name="KSO_WM_UNIT_ID" val="custom160432_20*m_i*1_8"/>
  <p:tag name="KSO_WM_UNIT_CLEAR" val="1"/>
  <p:tag name="KSO_WM_UNIT_LAYERLEVEL" val="1_1"/>
  <p:tag name="KSO_WM_DIAGRAM_GROUP_CODE" val="m1-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13"/>
  <p:tag name="KSO_WM_UNIT_ID" val="custom160432_20*m_i*1_13"/>
  <p:tag name="KSO_WM_UNIT_CLEAR" val="1"/>
  <p:tag name="KSO_WM_UNIT_LAYERLEVEL" val="1_1"/>
  <p:tag name="KSO_WM_DIAGRAM_GROUP_CODE" val="m1-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2_1"/>
  <p:tag name="KSO_WM_UNIT_ID" val="custom160432_20*m_h_f*1_2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1_1"/>
  <p:tag name="KSO_WM_UNIT_ID" val="custom160432_20*m_h_f*1_1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7"/>
  <p:tag name="KSO_WM_UNIT_ID" val="custom160432_7*l_i*1_7"/>
  <p:tag name="KSO_WM_UNIT_CLEAR" val="1"/>
  <p:tag name="KSO_WM_UNIT_LAYERLEVEL" val="1_1"/>
  <p:tag name="KSO_WM_DIAGRAM_GROUP_CODE" val="l1-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3_1"/>
  <p:tag name="KSO_WM_UNIT_ID" val="custom160432_20*m_h_f*1_3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21"/>
  <p:tag name="KSO_WM_SLIDE_INDEX" val="21"/>
  <p:tag name="KSO_WM_SLIDE_ITEM_CNT" val="4"/>
  <p:tag name="KSO_WM_SLIDE_LAYOUT" val="a_m"/>
  <p:tag name="KSO_WM_SLIDE_LAYOUT_CNT" val="1_1"/>
  <p:tag name="KSO_WM_SLIDE_TYPE" val="text"/>
  <p:tag name="KSO_WM_BEAUTIFY_FLAG" val="#wm#"/>
  <p:tag name="KSO_WM_SLIDE_POSITION" val="235*126"/>
  <p:tag name="KSO_WM_SLIDE_SIZE" val="491*362"/>
  <p:tag name="KSO_WM_DIAGRAM_GROUP_CODE" val="m1-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21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1"/>
  <p:tag name="KSO_WM_UNIT_ID" val="custom160432_21*m_i*1_1"/>
  <p:tag name="KSO_WM_UNIT_CLEAR" val="1"/>
  <p:tag name="KSO_WM_UNIT_LAYERLEVEL" val="1_1"/>
  <p:tag name="KSO_WM_DIAGRAM_GROUP_CODE" val="m1-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2"/>
  <p:tag name="KSO_WM_UNIT_ID" val="custom160432_21*m_i*1_2"/>
  <p:tag name="KSO_WM_UNIT_CLEAR" val="1"/>
  <p:tag name="KSO_WM_UNIT_LAYERLEVEL" val="1_1"/>
  <p:tag name="KSO_WM_DIAGRAM_GROUP_CODE" val="m1-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3"/>
  <p:tag name="KSO_WM_UNIT_ID" val="custom160432_21*m_i*1_3"/>
  <p:tag name="KSO_WM_UNIT_CLEAR" val="1"/>
  <p:tag name="KSO_WM_UNIT_LAYERLEVEL" val="1_1"/>
  <p:tag name="KSO_WM_DIAGRAM_GROUP_CODE" val="m1-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4"/>
  <p:tag name="KSO_WM_UNIT_ID" val="custom160432_21*m_i*1_4"/>
  <p:tag name="KSO_WM_UNIT_CLEAR" val="1"/>
  <p:tag name="KSO_WM_UNIT_LAYERLEVEL" val="1_1"/>
  <p:tag name="KSO_WM_DIAGRAM_GROUP_CODE" val="m1-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5"/>
  <p:tag name="KSO_WM_UNIT_ID" val="custom160432_21*m_i*1_5"/>
  <p:tag name="KSO_WM_UNIT_CLEAR" val="1"/>
  <p:tag name="KSO_WM_UNIT_LAYERLEVEL" val="1_1"/>
  <p:tag name="KSO_WM_DIAGRAM_GROUP_CODE" val="m1-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6"/>
  <p:tag name="KSO_WM_UNIT_ID" val="custom160432_21*m_i*1_6"/>
  <p:tag name="KSO_WM_UNIT_CLEAR" val="1"/>
  <p:tag name="KSO_WM_UNIT_LAYERLEVEL" val="1_1"/>
  <p:tag name="KSO_WM_DIAGRAM_GROUP_CODE" val="m1-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7"/>
  <p:tag name="KSO_WM_UNIT_ID" val="custom160432_21*m_i*1_7"/>
  <p:tag name="KSO_WM_UNIT_CLEAR" val="1"/>
  <p:tag name="KSO_WM_UNIT_LAYERLEVEL" val="1_1"/>
  <p:tag name="KSO_WM_DIAGRAM_GROUP_CODE" val="m1-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h_f"/>
  <p:tag name="KSO_WM_UNIT_INDEX" val="1_2_1"/>
  <p:tag name="KSO_WM_UNIT_ID" val="custom160432_7*l_h_f*1_2_1"/>
  <p:tag name="KSO_WM_UNIT_CLEAR" val="1"/>
  <p:tag name="KSO_WM_UNIT_LAYERLEVEL" val="1_1_1"/>
  <p:tag name="KSO_WM_UNIT_VALUE" val="13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8"/>
  <p:tag name="KSO_WM_UNIT_ID" val="custom160432_21*m_i*1_8"/>
  <p:tag name="KSO_WM_UNIT_CLEAR" val="1"/>
  <p:tag name="KSO_WM_UNIT_LAYERLEVEL" val="1_1"/>
  <p:tag name="KSO_WM_DIAGRAM_GROUP_CODE" val="m1-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13"/>
  <p:tag name="KSO_WM_UNIT_ID" val="custom160432_21*m_i*1_13"/>
  <p:tag name="KSO_WM_UNIT_CLEAR" val="1"/>
  <p:tag name="KSO_WM_UNIT_LAYERLEVEL" val="1_1"/>
  <p:tag name="KSO_WM_DIAGRAM_GROUP_CODE" val="m1-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2_1"/>
  <p:tag name="KSO_WM_UNIT_ID" val="custom160432_21*m_h_f*1_2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4_1"/>
  <p:tag name="KSO_WM_UNIT_ID" val="custom160432_21*m_h_f*1_4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1_1"/>
  <p:tag name="KSO_WM_UNIT_ID" val="custom160432_21*m_h_f*1_1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3_1"/>
  <p:tag name="KSO_WM_UNIT_ID" val="custom160432_21*m_h_f*1_3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22"/>
  <p:tag name="KSO_WM_SLIDE_INDEX" val="22"/>
  <p:tag name="KSO_WM_SLIDE_ITEM_CNT" val="5"/>
  <p:tag name="KSO_WM_SLIDE_LAYOUT" val="a_m"/>
  <p:tag name="KSO_WM_SLIDE_LAYOUT_CNT" val="1_1"/>
  <p:tag name="KSO_WM_SLIDE_TYPE" val="text"/>
  <p:tag name="KSO_WM_BEAUTIFY_FLAG" val="#wm#"/>
  <p:tag name="KSO_WM_SLIDE_POSITION" val="202*126"/>
  <p:tag name="KSO_WM_SLIDE_SIZE" val="557*362"/>
  <p:tag name="KSO_WM_DIAGRAM_GROUP_CODE" val="m1-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22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1"/>
  <p:tag name="KSO_WM_UNIT_ID" val="custom160432_22*m_i*1_1"/>
  <p:tag name="KSO_WM_UNIT_CLEAR" val="1"/>
  <p:tag name="KSO_WM_UNIT_LAYERLEVEL" val="1_1"/>
  <p:tag name="KSO_WM_DIAGRAM_GROUP_CODE" val="m1-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2"/>
  <p:tag name="KSO_WM_UNIT_ID" val="custom160432_22*m_i*1_2"/>
  <p:tag name="KSO_WM_UNIT_CLEAR" val="1"/>
  <p:tag name="KSO_WM_UNIT_LAYERLEVEL" val="1_1"/>
  <p:tag name="KSO_WM_DIAGRAM_GROUP_CODE" val="m1-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8"/>
  <p:tag name="KSO_WM_UNIT_ID" val="custom160432_7*l_i*1_8"/>
  <p:tag name="KSO_WM_UNIT_CLEAR" val="1"/>
  <p:tag name="KSO_WM_UNIT_LAYERLEVEL" val="1_1"/>
  <p:tag name="KSO_WM_DIAGRAM_GROUP_CODE" val="l1-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3"/>
  <p:tag name="KSO_WM_UNIT_ID" val="custom160432_22*m_i*1_3"/>
  <p:tag name="KSO_WM_UNIT_CLEAR" val="1"/>
  <p:tag name="KSO_WM_UNIT_LAYERLEVEL" val="1_1"/>
  <p:tag name="KSO_WM_DIAGRAM_GROUP_CODE" val="m1-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4"/>
  <p:tag name="KSO_WM_UNIT_ID" val="custom160432_22*m_i*1_4"/>
  <p:tag name="KSO_WM_UNIT_CLEAR" val="1"/>
  <p:tag name="KSO_WM_UNIT_LAYERLEVEL" val="1_1"/>
  <p:tag name="KSO_WM_DIAGRAM_GROUP_CODE" val="m1-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5"/>
  <p:tag name="KSO_WM_UNIT_ID" val="custom160432_22*m_i*1_5"/>
  <p:tag name="KSO_WM_UNIT_CLEAR" val="1"/>
  <p:tag name="KSO_WM_UNIT_LAYERLEVEL" val="1_1"/>
  <p:tag name="KSO_WM_DIAGRAM_GROUP_CODE" val="m1-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6"/>
  <p:tag name="KSO_WM_UNIT_ID" val="custom160432_22*m_i*1_6"/>
  <p:tag name="KSO_WM_UNIT_CLEAR" val="1"/>
  <p:tag name="KSO_WM_UNIT_LAYERLEVEL" val="1_1"/>
  <p:tag name="KSO_WM_DIAGRAM_GROUP_CODE" val="m1-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7"/>
  <p:tag name="KSO_WM_UNIT_ID" val="custom160432_22*m_i*1_7"/>
  <p:tag name="KSO_WM_UNIT_CLEAR" val="1"/>
  <p:tag name="KSO_WM_UNIT_LAYERLEVEL" val="1_1"/>
  <p:tag name="KSO_WM_DIAGRAM_GROUP_CODE" val="m1-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8"/>
  <p:tag name="KSO_WM_UNIT_ID" val="custom160432_22*m_i*1_8"/>
  <p:tag name="KSO_WM_UNIT_CLEAR" val="1"/>
  <p:tag name="KSO_WM_UNIT_LAYERLEVEL" val="1_1"/>
  <p:tag name="KSO_WM_DIAGRAM_GROUP_CODE" val="m1-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9"/>
  <p:tag name="KSO_WM_UNIT_ID" val="custom160432_22*m_i*1_9"/>
  <p:tag name="KSO_WM_UNIT_CLEAR" val="1"/>
  <p:tag name="KSO_WM_UNIT_LAYERLEVEL" val="1_1"/>
  <p:tag name="KSO_WM_DIAGRAM_GROUP_CODE" val="m1-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10"/>
  <p:tag name="KSO_WM_UNIT_ID" val="custom160432_22*m_i*1_10"/>
  <p:tag name="KSO_WM_UNIT_CLEAR" val="1"/>
  <p:tag name="KSO_WM_UNIT_LAYERLEVEL" val="1_1"/>
  <p:tag name="KSO_WM_DIAGRAM_GROUP_CODE" val="m1-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13"/>
  <p:tag name="KSO_WM_UNIT_ID" val="custom160432_22*m_i*1_13"/>
  <p:tag name="KSO_WM_UNIT_CLEAR" val="1"/>
  <p:tag name="KSO_WM_UNIT_LAYERLEVEL" val="1_1"/>
  <p:tag name="KSO_WM_DIAGRAM_GROUP_CODE" val="m1-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2_1"/>
  <p:tag name="KSO_WM_UNIT_ID" val="custom160432_22*m_h_f*1_2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43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8"/>
  <p:tag name="KSO_WM_SLIDE_INDEX" val="8"/>
  <p:tag name="KSO_WM_SLIDE_ITEM_CNT" val="3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4_1"/>
  <p:tag name="KSO_WM_UNIT_ID" val="custom160432_22*m_h_f*1_4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1_1"/>
  <p:tag name="KSO_WM_UNIT_ID" val="custom160432_22*m_h_f*1_1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3_1"/>
  <p:tag name="KSO_WM_UNIT_ID" val="custom160432_22*m_h_f*1_3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5_1"/>
  <p:tag name="KSO_WM_UNIT_ID" val="custom160432_22*m_h_f*1_5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23"/>
  <p:tag name="KSO_WM_SLIDE_INDEX" val="23"/>
  <p:tag name="KSO_WM_SLIDE_ITEM_CNT" val="6"/>
  <p:tag name="KSO_WM_SLIDE_LAYOUT" val="a_m"/>
  <p:tag name="KSO_WM_SLIDE_LAYOUT_CNT" val="1_1"/>
  <p:tag name="KSO_WM_SLIDE_TYPE" val="text"/>
  <p:tag name="KSO_WM_BEAUTIFY_FLAG" val="#wm#"/>
  <p:tag name="KSO_WM_SLIDE_POSITION" val="166*126"/>
  <p:tag name="KSO_WM_SLIDE_SIZE" val="629*362"/>
  <p:tag name="KSO_WM_DIAGRAM_GROUP_CODE" val="m1-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1"/>
  <p:tag name="KSO_WM_UNIT_ID" val="custom160432_23*m_i*1_1"/>
  <p:tag name="KSO_WM_UNIT_CLEAR" val="1"/>
  <p:tag name="KSO_WM_UNIT_LAYERLEVEL" val="1_1"/>
  <p:tag name="KSO_WM_DIAGRAM_GROUP_CODE" val="m1-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2"/>
  <p:tag name="KSO_WM_UNIT_ID" val="custom160432_23*m_i*1_2"/>
  <p:tag name="KSO_WM_UNIT_CLEAR" val="1"/>
  <p:tag name="KSO_WM_UNIT_LAYERLEVEL" val="1_1"/>
  <p:tag name="KSO_WM_DIAGRAM_GROUP_CODE" val="m1-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3"/>
  <p:tag name="KSO_WM_UNIT_ID" val="custom160432_23*m_i*1_3"/>
  <p:tag name="KSO_WM_UNIT_CLEAR" val="1"/>
  <p:tag name="KSO_WM_UNIT_LAYERLEVEL" val="1_1"/>
  <p:tag name="KSO_WM_DIAGRAM_GROUP_CODE" val="m1-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4"/>
  <p:tag name="KSO_WM_UNIT_ID" val="custom160432_23*m_i*1_4"/>
  <p:tag name="KSO_WM_UNIT_CLEAR" val="1"/>
  <p:tag name="KSO_WM_UNIT_LAYERLEVEL" val="1_1"/>
  <p:tag name="KSO_WM_DIAGRAM_GROUP_CODE" val="m1-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5"/>
  <p:tag name="KSO_WM_UNIT_ID" val="custom160432_23*m_i*1_5"/>
  <p:tag name="KSO_WM_UNIT_CLEAR" val="1"/>
  <p:tag name="KSO_WM_UNIT_LAYERLEVEL" val="1_1"/>
  <p:tag name="KSO_WM_DIAGRAM_GROUP_CODE" val="m1-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8*a*1"/>
  <p:tag name="KSO_WM_UNIT_CLEAR" val="1"/>
  <p:tag name="KSO_WM_UNIT_LAYERLEVEL" val="1"/>
  <p:tag name="KSO_WM_UNIT_ISCONTENTSTITLE" val="1"/>
  <p:tag name="KSO_WM_UNIT_VALUE" val="9"/>
  <p:tag name="KSO_WM_UNIT_HIGHLIGHT" val="0"/>
  <p:tag name="KSO_WM_UNIT_COMPATIBLE" val="0"/>
  <p:tag name="KSO_WM_UNIT_PRESET_TEXT" val="CONTENTS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6"/>
  <p:tag name="KSO_WM_UNIT_ID" val="custom160432_23*m_i*1_6"/>
  <p:tag name="KSO_WM_UNIT_CLEAR" val="1"/>
  <p:tag name="KSO_WM_UNIT_LAYERLEVEL" val="1_1"/>
  <p:tag name="KSO_WM_DIAGRAM_GROUP_CODE" val="m1-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7"/>
  <p:tag name="KSO_WM_UNIT_ID" val="custom160432_23*m_i*1_7"/>
  <p:tag name="KSO_WM_UNIT_CLEAR" val="1"/>
  <p:tag name="KSO_WM_UNIT_LAYERLEVEL" val="1_1"/>
  <p:tag name="KSO_WM_DIAGRAM_GROUP_CODE" val="m1-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8"/>
  <p:tag name="KSO_WM_UNIT_ID" val="custom160432_23*m_i*1_8"/>
  <p:tag name="KSO_WM_UNIT_CLEAR" val="1"/>
  <p:tag name="KSO_WM_UNIT_LAYERLEVEL" val="1_1"/>
  <p:tag name="KSO_WM_DIAGRAM_GROUP_CODE" val="m1-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9"/>
  <p:tag name="KSO_WM_UNIT_ID" val="custom160432_23*m_i*1_9"/>
  <p:tag name="KSO_WM_UNIT_CLEAR" val="1"/>
  <p:tag name="KSO_WM_UNIT_LAYERLEVEL" val="1_1"/>
  <p:tag name="KSO_WM_DIAGRAM_GROUP_CODE" val="m1-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10"/>
  <p:tag name="KSO_WM_UNIT_ID" val="custom160432_23*m_i*1_10"/>
  <p:tag name="KSO_WM_UNIT_CLEAR" val="1"/>
  <p:tag name="KSO_WM_UNIT_LAYERLEVEL" val="1_1"/>
  <p:tag name="KSO_WM_DIAGRAM_GROUP_CODE" val="m1-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11"/>
  <p:tag name="KSO_WM_UNIT_ID" val="custom160432_23*m_i*1_11"/>
  <p:tag name="KSO_WM_UNIT_CLEAR" val="1"/>
  <p:tag name="KSO_WM_UNIT_LAYERLEVEL" val="1_1"/>
  <p:tag name="KSO_WM_DIAGRAM_GROUP_CODE" val="m1-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12"/>
  <p:tag name="KSO_WM_UNIT_ID" val="custom160432_23*m_i*1_12"/>
  <p:tag name="KSO_WM_UNIT_CLEAR" val="1"/>
  <p:tag name="KSO_WM_UNIT_LAYERLEVEL" val="1_1"/>
  <p:tag name="KSO_WM_DIAGRAM_GROUP_CODE" val="m1-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13"/>
  <p:tag name="KSO_WM_UNIT_ID" val="custom160432_23*m_i*1_13"/>
  <p:tag name="KSO_WM_UNIT_CLEAR" val="1"/>
  <p:tag name="KSO_WM_UNIT_LAYERLEVEL" val="1_1"/>
  <p:tag name="KSO_WM_DIAGRAM_GROUP_CODE" val="m1-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2_1"/>
  <p:tag name="KSO_WM_UNIT_ID" val="custom160432_23*m_h_f*1_2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4_1"/>
  <p:tag name="KSO_WM_UNIT_ID" val="custom160432_23*m_h_f*1_4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1"/>
  <p:tag name="KSO_WM_UNIT_ID" val="custom160432_8*l_i*1_1"/>
  <p:tag name="KSO_WM_UNIT_CLEAR" val="1"/>
  <p:tag name="KSO_WM_UNIT_LAYERLEVEL" val="1_1"/>
  <p:tag name="KSO_WM_DIAGRAM_GROUP_CODE" val="l1-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1_1"/>
  <p:tag name="KSO_WM_UNIT_ID" val="custom160432_23*m_h_f*1_1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3_1"/>
  <p:tag name="KSO_WM_UNIT_ID" val="custom160432_23*m_h_f*1_3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5_1"/>
  <p:tag name="KSO_WM_UNIT_ID" val="custom160432_23*m_h_f*1_5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6_1"/>
  <p:tag name="KSO_WM_UNIT_ID" val="custom160432_23*m_h_f*1_6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23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24"/>
  <p:tag name="KSO_WM_SLIDE_INDEX" val="24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126*134"/>
  <p:tag name="KSO_WM_SLIDE_SIZE" val="711*35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24*a*1"/>
  <p:tag name="KSO_WM_UNIT_CLEAR" val="1"/>
  <p:tag name="KSO_WM_UNIT_LAYERLEVEL" val="1"/>
  <p:tag name="KSO_WM_UNIT_VALUE" val="5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d"/>
  <p:tag name="KSO_WM_UNIT_INDEX" val="1"/>
  <p:tag name="KSO_WM_UNIT_ID" val="custom160432_24*d*1"/>
  <p:tag name="KSO_WM_UNIT_CLEAR" val="0"/>
  <p:tag name="KSO_WM_UNIT_LAYERLEVEL" val="1"/>
  <p:tag name="KSO_WM_UNIT_VALUE" val="1235*1123"/>
  <p:tag name="KSO_WM_UNIT_HIGHLIGHT" val="0"/>
  <p:tag name="KSO_WM_UNIT_COMPATIBLE" val="0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f"/>
  <p:tag name="KSO_WM_UNIT_INDEX" val="1"/>
  <p:tag name="KSO_WM_UNIT_ID" val="custom160432_24*f*1"/>
  <p:tag name="KSO_WM_UNIT_CLEAR" val="1"/>
  <p:tag name="KSO_WM_UNIT_LAYERLEVEL" val="1"/>
  <p:tag name="KSO_WM_UNIT_VALUE" val="160"/>
  <p:tag name="KSO_WM_UNIT_HIGHLIGHT" val="0"/>
  <p:tag name="KSO_WM_UNIT_COMPATIBLE" val="0"/>
  <p:tag name="KSO_WM_UNIT_PRESET_TEXT_INDEX" val="5"/>
  <p:tag name="KSO_WM_UNIT_PRESET_TEXT_LEN" val="232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25"/>
  <p:tag name="KSO_WM_SLIDE_INDEX" val="25"/>
  <p:tag name="KSO_WM_SLIDE_ITEM_CNT" val="3"/>
  <p:tag name="KSO_WM_SLIDE_LAYOUT" val="a_f_d"/>
  <p:tag name="KSO_WM_SLIDE_LAYOUT_CNT" val="1_1_2"/>
  <p:tag name="KSO_WM_SLIDE_TYPE" val="text"/>
  <p:tag name="KSO_WM_BEAUTIFY_FLAG" val="#wm#"/>
  <p:tag name="KSO_WM_SLIDE_POSITION" val="178*166"/>
  <p:tag name="KSO_WM_SLIDE_SIZE" val="604*32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h_f"/>
  <p:tag name="KSO_WM_UNIT_INDEX" val="1_1_1"/>
  <p:tag name="KSO_WM_UNIT_ID" val="custom160432_8*l_h_f*1_1_1"/>
  <p:tag name="KSO_WM_UNIT_CLEAR" val="1"/>
  <p:tag name="KSO_WM_UNIT_LAYERLEVEL" val="1_1_1"/>
  <p:tag name="KSO_WM_UNIT_VALUE" val="13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432_25*i*0"/>
  <p:tag name="KSO_WM_TEMPLATE_CATEGORY" val="custom"/>
  <p:tag name="KSO_WM_TEMPLATE_INDEX" val="160432"/>
  <p:tag name="KSO_WM_UNIT_INDEX" val="0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d"/>
  <p:tag name="KSO_WM_UNIT_INDEX" val="1"/>
  <p:tag name="KSO_WM_UNIT_ID" val="custom160432_25*d*1"/>
  <p:tag name="KSO_WM_UNIT_CLEAR" val="0"/>
  <p:tag name="KSO_WM_UNIT_LAYERLEVEL" val="1"/>
  <p:tag name="KSO_WM_UNIT_VALUE" val="633*688"/>
  <p:tag name="KSO_WM_UNIT_HIGHLIGHT" val="0"/>
  <p:tag name="KSO_WM_UNIT_COMPATIBLE" val="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432_25*i*2"/>
  <p:tag name="KSO_WM_TEMPLATE_CATEGORY" val="custom"/>
  <p:tag name="KSO_WM_TEMPLATE_INDEX" val="160432"/>
  <p:tag name="KSO_WM_UNIT_INDEX" val="2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d"/>
  <p:tag name="KSO_WM_UNIT_INDEX" val="2"/>
  <p:tag name="KSO_WM_UNIT_ID" val="custom160432_25*d*2"/>
  <p:tag name="KSO_WM_UNIT_CLEAR" val="0"/>
  <p:tag name="KSO_WM_UNIT_LAYERLEVEL" val="1"/>
  <p:tag name="KSO_WM_UNIT_VALUE" val="633*688"/>
  <p:tag name="KSO_WM_UNIT_HIGHLIGHT" val="0"/>
  <p:tag name="KSO_WM_UNIT_COMPATIBLE" val="0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f"/>
  <p:tag name="KSO_WM_UNIT_INDEX" val="1"/>
  <p:tag name="KSO_WM_UNIT_ID" val="custom160432_25*f*1"/>
  <p:tag name="KSO_WM_UNIT_CLEAR" val="1"/>
  <p:tag name="KSO_WM_UNIT_LAYERLEVEL" val="1"/>
  <p:tag name="KSO_WM_UNIT_VALUE" val="99"/>
  <p:tag name="KSO_WM_UNIT_HIGHLIGHT" val="0"/>
  <p:tag name="KSO_WM_UNIT_COMPATIBLE" val="0"/>
  <p:tag name="KSO_WM_UNIT_PRESET_TEXT_INDEX" val="4"/>
  <p:tag name="KSO_WM_UNIT_PRESET_TEXT_LEN" val="199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25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26"/>
  <p:tag name="KSO_WM_SLIDE_INDEX" val="26"/>
  <p:tag name="KSO_WM_SLIDE_ITEM_CNT" val="4"/>
  <p:tag name="KSO_WM_SLIDE_LAYOUT" val="a_f_d"/>
  <p:tag name="KSO_WM_SLIDE_LAYOUT_CNT" val="1_1_3"/>
  <p:tag name="KSO_WM_SLIDE_TYPE" val="text"/>
  <p:tag name="KSO_WM_BEAUTIFY_FLAG" val="#wm#"/>
  <p:tag name="KSO_WM_SLIDE_POSITION" val="162*165"/>
  <p:tag name="KSO_WM_SLIDE_SIZE" val="636*34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432_26*i*0"/>
  <p:tag name="KSO_WM_TEMPLATE_CATEGORY" val="custom"/>
  <p:tag name="KSO_WM_TEMPLATE_INDEX" val="160432"/>
  <p:tag name="KSO_WM_UNIT_INDEX" val="0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d"/>
  <p:tag name="KSO_WM_UNIT_INDEX" val="1"/>
  <p:tag name="KSO_WM_UNIT_ID" val="custom160432_26*d*1"/>
  <p:tag name="KSO_WM_UNIT_CLEAR" val="0"/>
  <p:tag name="KSO_WM_UNIT_LAYERLEVEL" val="1"/>
  <p:tag name="KSO_WM_UNIT_VALUE" val="557*577"/>
  <p:tag name="KSO_WM_UNIT_HIGHLIGHT" val="0"/>
  <p:tag name="KSO_WM_UNIT_COMPATIBLE" val="0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432_26*i*2"/>
  <p:tag name="KSO_WM_TEMPLATE_CATEGORY" val="custom"/>
  <p:tag name="KSO_WM_TEMPLATE_INDEX" val="160432"/>
  <p:tag name="KSO_WM_UNIT_INDEX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2"/>
  <p:tag name="KSO_WM_UNIT_ID" val="custom160432_8*l_i*1_2"/>
  <p:tag name="KSO_WM_UNIT_CLEAR" val="1"/>
  <p:tag name="KSO_WM_UNIT_LAYERLEVEL" val="1_1"/>
  <p:tag name="KSO_WM_DIAGRAM_GROUP_CODE" val="l1-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d"/>
  <p:tag name="KSO_WM_UNIT_INDEX" val="2"/>
  <p:tag name="KSO_WM_UNIT_ID" val="custom160432_26*d*2"/>
  <p:tag name="KSO_WM_UNIT_CLEAR" val="0"/>
  <p:tag name="KSO_WM_UNIT_LAYERLEVEL" val="1"/>
  <p:tag name="KSO_WM_UNIT_VALUE" val="557*577"/>
  <p:tag name="KSO_WM_UNIT_HIGHLIGHT" val="0"/>
  <p:tag name="KSO_WM_UNIT_COMPATIBLE" val="0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432_26*i*4"/>
  <p:tag name="KSO_WM_TEMPLATE_CATEGORY" val="custom"/>
  <p:tag name="KSO_WM_TEMPLATE_INDEX" val="160432"/>
  <p:tag name="KSO_WM_UNIT_INDEX" val="4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d"/>
  <p:tag name="KSO_WM_UNIT_INDEX" val="3"/>
  <p:tag name="KSO_WM_UNIT_ID" val="custom160432_26*d*3"/>
  <p:tag name="KSO_WM_UNIT_CLEAR" val="0"/>
  <p:tag name="KSO_WM_UNIT_LAYERLEVEL" val="1"/>
  <p:tag name="KSO_WM_UNIT_VALUE" val="557*577"/>
  <p:tag name="KSO_WM_UNIT_HIGHLIGHT" val="0"/>
  <p:tag name="KSO_WM_UNIT_COMPATIBLE" val="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f"/>
  <p:tag name="KSO_WM_UNIT_INDEX" val="1"/>
  <p:tag name="KSO_WM_UNIT_ID" val="custom160432_26*f*1"/>
  <p:tag name="KSO_WM_UNIT_CLEAR" val="1"/>
  <p:tag name="KSO_WM_UNIT_LAYERLEVEL" val="1"/>
  <p:tag name="KSO_WM_UNIT_VALUE" val="132"/>
  <p:tag name="KSO_WM_UNIT_HIGHLIGHT" val="0"/>
  <p:tag name="KSO_WM_UNIT_COMPATIBLE" val="0"/>
  <p:tag name="KSO_WM_UNIT_PRESET_TEXT_INDEX" val="4"/>
  <p:tag name="KSO_WM_UNIT_PRESET_TEXT_LEN" val="199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26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27"/>
  <p:tag name="KSO_WM_SLIDE_INDEX" val="27"/>
  <p:tag name="KSO_WM_SLIDE_ITEM_CNT" val="5"/>
  <p:tag name="KSO_WM_SLIDE_LAYOUT" val="a_f_d"/>
  <p:tag name="KSO_WM_SLIDE_LAYOUT_CNT" val="1_1_4"/>
  <p:tag name="KSO_WM_SLIDE_TYPE" val="text"/>
  <p:tag name="KSO_WM_BEAUTIFY_FLAG" val="#wm#"/>
  <p:tag name="KSO_WM_SLIDE_POSITION" val="116*160"/>
  <p:tag name="KSO_WM_SLIDE_SIZE" val="728*345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432_27*i*0"/>
  <p:tag name="KSO_WM_TEMPLATE_CATEGORY" val="custom"/>
  <p:tag name="KSO_WM_TEMPLATE_INDEX" val="160432"/>
  <p:tag name="KSO_WM_UNIT_INDEX" val="0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f"/>
  <p:tag name="KSO_WM_UNIT_INDEX" val="1"/>
  <p:tag name="KSO_WM_UNIT_ID" val="custom160432_27*f*1"/>
  <p:tag name="KSO_WM_UNIT_CLEAR" val="1"/>
  <p:tag name="KSO_WM_UNIT_LAYERLEVEL" val="1"/>
  <p:tag name="KSO_WM_UNIT_VALUE" val="132"/>
  <p:tag name="KSO_WM_UNIT_HIGHLIGHT" val="0"/>
  <p:tag name="KSO_WM_UNIT_COMPATIBLE" val="0"/>
  <p:tag name="KSO_WM_UNIT_PRESET_TEXT_INDEX" val="4"/>
  <p:tag name="KSO_WM_UNIT_PRESET_TEXT_LEN" val="199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27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432_27*i*9"/>
  <p:tag name="KSO_WM_TEMPLATE_CATEGORY" val="custom"/>
  <p:tag name="KSO_WM_TEMPLATE_INDEX" val="160432"/>
  <p:tag name="KSO_WM_UNIT_INDEX" val="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7"/>
  <p:tag name="KSO_WM_UNIT_ID" val="custom160432_8*l_i*1_7"/>
  <p:tag name="KSO_WM_UNIT_CLEAR" val="1"/>
  <p:tag name="KSO_WM_UNIT_LAYERLEVEL" val="1_1"/>
  <p:tag name="KSO_WM_DIAGRAM_GROUP_CODE" val="l1-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d"/>
  <p:tag name="KSO_WM_UNIT_INDEX" val="1"/>
  <p:tag name="KSO_WM_UNIT_ID" val="custom160432_27*d*1"/>
  <p:tag name="KSO_WM_UNIT_CLEAR" val="0"/>
  <p:tag name="KSO_WM_UNIT_LAYERLEVEL" val="1"/>
  <p:tag name="KSO_WM_UNIT_VALUE" val="627*482"/>
  <p:tag name="KSO_WM_UNIT_HIGHLIGHT" val="0"/>
  <p:tag name="KSO_WM_UNIT_COMPATIBLE" val="0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432_27*i*11"/>
  <p:tag name="KSO_WM_TEMPLATE_CATEGORY" val="custom"/>
  <p:tag name="KSO_WM_TEMPLATE_INDEX" val="160432"/>
  <p:tag name="KSO_WM_UNIT_INDEX" val="11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d"/>
  <p:tag name="KSO_WM_UNIT_INDEX" val="2"/>
  <p:tag name="KSO_WM_UNIT_ID" val="custom160432_27*d*2"/>
  <p:tag name="KSO_WM_UNIT_CLEAR" val="0"/>
  <p:tag name="KSO_WM_UNIT_LAYERLEVEL" val="1"/>
  <p:tag name="KSO_WM_UNIT_VALUE" val="627*482"/>
  <p:tag name="KSO_WM_UNIT_HIGHLIGHT" val="0"/>
  <p:tag name="KSO_WM_UNIT_COMPATIBLE" val="0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432_27*i*13"/>
  <p:tag name="KSO_WM_TEMPLATE_CATEGORY" val="custom"/>
  <p:tag name="KSO_WM_TEMPLATE_INDEX" val="160432"/>
  <p:tag name="KSO_WM_UNIT_INDEX" val="13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d"/>
  <p:tag name="KSO_WM_UNIT_INDEX" val="3"/>
  <p:tag name="KSO_WM_UNIT_ID" val="custom160432_27*d*3"/>
  <p:tag name="KSO_WM_UNIT_CLEAR" val="0"/>
  <p:tag name="KSO_WM_UNIT_LAYERLEVEL" val="1"/>
  <p:tag name="KSO_WM_UNIT_VALUE" val="627*482"/>
  <p:tag name="KSO_WM_UNIT_HIGHLIGHT" val="0"/>
  <p:tag name="KSO_WM_UNIT_COMPATIBLE" val="0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432_27*i*15"/>
  <p:tag name="KSO_WM_TEMPLATE_CATEGORY" val="custom"/>
  <p:tag name="KSO_WM_TEMPLATE_INDEX" val="160432"/>
  <p:tag name="KSO_WM_UNIT_INDEX" val="15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d"/>
  <p:tag name="KSO_WM_UNIT_INDEX" val="4"/>
  <p:tag name="KSO_WM_UNIT_ID" val="custom160432_27*d*4"/>
  <p:tag name="KSO_WM_UNIT_CLEAR" val="0"/>
  <p:tag name="KSO_WM_UNIT_LAYERLEVEL" val="1"/>
  <p:tag name="KSO_WM_UNIT_VALUE" val="627*482"/>
  <p:tag name="KSO_WM_UNIT_HIGHLIGHT" val="0"/>
  <p:tag name="KSO_WM_UNIT_COMPATIBLE" val="0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28"/>
  <p:tag name="KSO_WM_SLIDE_INDEX" val="28"/>
  <p:tag name="KSO_WM_SLIDE_ITEM_CNT" val="1"/>
  <p:tag name="KSO_WM_SLIDE_LAYOUT" val="a_m"/>
  <p:tag name="KSO_WM_SLIDE_LAYOUT_CNT" val="1_1"/>
  <p:tag name="KSO_WM_SLIDE_TYPE" val="text"/>
  <p:tag name="KSO_WM_BEAUTIFY_FLAG" val="#wm#"/>
  <p:tag name="KSO_WM_SLIDE_POSITION" val="229*230"/>
  <p:tag name="KSO_WM_SLIDE_SIZE" val="502*178"/>
  <p:tag name="KSO_WM_DIAGRAM_GROUP_CODE" val="m1-2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28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1"/>
  <p:tag name="KSO_WM_UNIT_ID" val="custom160432_28*m_i*1_1"/>
  <p:tag name="KSO_WM_UNIT_CLEAR" val="1"/>
  <p:tag name="KSO_WM_UNIT_LAYERLEVEL" val="1_1"/>
  <p:tag name="KSO_WM_DIAGRAM_GROUP_CODE" val="m1-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h_f"/>
  <p:tag name="KSO_WM_UNIT_INDEX" val="1_2_1"/>
  <p:tag name="KSO_WM_UNIT_ID" val="custom160432_8*l_h_f*1_2_1"/>
  <p:tag name="KSO_WM_UNIT_CLEAR" val="1"/>
  <p:tag name="KSO_WM_UNIT_LAYERLEVEL" val="1_1_1"/>
  <p:tag name="KSO_WM_UNIT_VALUE" val="13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2"/>
  <p:tag name="KSO_WM_UNIT_ID" val="custom160432_28*m_i*1_2"/>
  <p:tag name="KSO_WM_UNIT_CLEAR" val="1"/>
  <p:tag name="KSO_WM_UNIT_LAYERLEVEL" val="1_1"/>
  <p:tag name="KSO_WM_DIAGRAM_GROUP_CODE" val="m1-2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3"/>
  <p:tag name="KSO_WM_UNIT_ID" val="custom160432_28*m_i*1_3"/>
  <p:tag name="KSO_WM_UNIT_CLEAR" val="1"/>
  <p:tag name="KSO_WM_UNIT_LAYERLEVEL" val="1_1"/>
  <p:tag name="KSO_WM_DIAGRAM_GROUP_CODE" val="m1-2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432_28*i*4"/>
  <p:tag name="KSO_WM_TEMPLATE_CATEGORY" val="custom"/>
  <p:tag name="KSO_WM_TEMPLATE_INDEX" val="160432"/>
  <p:tag name="KSO_WM_UNIT_INDEX" val="4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6"/>
  <p:tag name="KSO_WM_UNIT_ID" val="custom160432_28*m_i*1_6"/>
  <p:tag name="KSO_WM_UNIT_CLEAR" val="1"/>
  <p:tag name="KSO_WM_UNIT_LAYERLEVEL" val="1_1"/>
  <p:tag name="KSO_WM_DIAGRAM_GROUP_CODE" val="m1-2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1_1"/>
  <p:tag name="KSO_WM_UNIT_ID" val="custom160432_28*m_h_f*1_1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2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29"/>
  <p:tag name="KSO_WM_SLIDE_INDEX" val="29"/>
  <p:tag name="KSO_WM_SLIDE_ITEM_CNT" val="2"/>
  <p:tag name="KSO_WM_SLIDE_LAYOUT" val="a_m"/>
  <p:tag name="KSO_WM_SLIDE_LAYOUT_CNT" val="1_1"/>
  <p:tag name="KSO_WM_SLIDE_TYPE" val="text"/>
  <p:tag name="KSO_WM_BEAUTIFY_FLAG" val="#wm#"/>
  <p:tag name="KSO_WM_SLIDE_POSITION" val="229*216"/>
  <p:tag name="KSO_WM_SLIDE_SIZE" val="502*211"/>
  <p:tag name="KSO_WM_DIAGRAM_GROUP_CODE" val="m1-2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29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1"/>
  <p:tag name="KSO_WM_UNIT_ID" val="custom160432_29*m_i*1_1"/>
  <p:tag name="KSO_WM_UNIT_CLEAR" val="1"/>
  <p:tag name="KSO_WM_UNIT_LAYERLEVEL" val="1_1"/>
  <p:tag name="KSO_WM_DIAGRAM_GROUP_CODE" val="m1-2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2"/>
  <p:tag name="KSO_WM_UNIT_ID" val="custom160432_29*m_i*1_2"/>
  <p:tag name="KSO_WM_UNIT_CLEAR" val="1"/>
  <p:tag name="KSO_WM_UNIT_LAYERLEVEL" val="1_1"/>
  <p:tag name="KSO_WM_DIAGRAM_GROUP_CODE" val="m1-2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3"/>
  <p:tag name="KSO_WM_UNIT_ID" val="custom160432_29*m_i*1_3"/>
  <p:tag name="KSO_WM_UNIT_CLEAR" val="1"/>
  <p:tag name="KSO_WM_UNIT_LAYERLEVEL" val="1_1"/>
  <p:tag name="KSO_WM_DIAGRAM_GROUP_CODE" val="m1-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8"/>
  <p:tag name="KSO_WM_UNIT_ID" val="custom160432_8*l_i*1_8"/>
  <p:tag name="KSO_WM_UNIT_CLEAR" val="1"/>
  <p:tag name="KSO_WM_UNIT_LAYERLEVEL" val="1_1"/>
  <p:tag name="KSO_WM_DIAGRAM_GROUP_CODE" val="l1-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6"/>
  <p:tag name="KSO_WM_UNIT_ID" val="custom160432_29*m_i*1_6"/>
  <p:tag name="KSO_WM_UNIT_CLEAR" val="1"/>
  <p:tag name="KSO_WM_UNIT_LAYERLEVEL" val="1_1"/>
  <p:tag name="KSO_WM_DIAGRAM_GROUP_CODE" val="m1-2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1_1"/>
  <p:tag name="KSO_WM_UNIT_ID" val="custom160432_29*m_h_f*1_1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2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7"/>
  <p:tag name="KSO_WM_UNIT_ID" val="custom160432_29*m_i*1_7"/>
  <p:tag name="KSO_WM_UNIT_CLEAR" val="1"/>
  <p:tag name="KSO_WM_UNIT_LAYERLEVEL" val="1_1"/>
  <p:tag name="KSO_WM_DIAGRAM_GROUP_CODE" val="m1-2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2_1"/>
  <p:tag name="KSO_WM_UNIT_ID" val="custom160432_29*m_h_f*1_2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2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30"/>
  <p:tag name="KSO_WM_SLIDE_INDEX" val="30"/>
  <p:tag name="KSO_WM_SLIDE_ITEM_CNT" val="3"/>
  <p:tag name="KSO_WM_SLIDE_LAYOUT" val="a_m"/>
  <p:tag name="KSO_WM_SLIDE_LAYOUT_CNT" val="1_1"/>
  <p:tag name="KSO_WM_SLIDE_TYPE" val="text"/>
  <p:tag name="KSO_WM_BEAUTIFY_FLAG" val="#wm#"/>
  <p:tag name="KSO_WM_SLIDE_POSITION" val="229*173"/>
  <p:tag name="KSO_WM_SLIDE_SIZE" val="502*301"/>
  <p:tag name="KSO_WM_DIAGRAM_GROUP_CODE" val="m1-2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30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1"/>
  <p:tag name="KSO_WM_UNIT_ID" val="custom160432_30*m_i*1_1"/>
  <p:tag name="KSO_WM_UNIT_CLEAR" val="1"/>
  <p:tag name="KSO_WM_UNIT_LAYERLEVEL" val="1_1"/>
  <p:tag name="KSO_WM_DIAGRAM_GROUP_CODE" val="m1-2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2"/>
  <p:tag name="KSO_WM_UNIT_ID" val="custom160432_30*m_i*1_2"/>
  <p:tag name="KSO_WM_UNIT_CLEAR" val="1"/>
  <p:tag name="KSO_WM_UNIT_LAYERLEVEL" val="1_1"/>
  <p:tag name="KSO_WM_DIAGRAM_GROUP_CODE" val="m1-2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3"/>
  <p:tag name="KSO_WM_UNIT_ID" val="custom160432_30*m_i*1_3"/>
  <p:tag name="KSO_WM_UNIT_CLEAR" val="1"/>
  <p:tag name="KSO_WM_UNIT_LAYERLEVEL" val="1_1"/>
  <p:tag name="KSO_WM_DIAGRAM_GROUP_CODE" val="m1-2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6"/>
  <p:tag name="KSO_WM_UNIT_ID" val="custom160432_30*m_i*1_6"/>
  <p:tag name="KSO_WM_UNIT_CLEAR" val="1"/>
  <p:tag name="KSO_WM_UNIT_LAYERLEVEL" val="1_1"/>
  <p:tag name="KSO_WM_DIAGRAM_GROUP_CODE" val="m1-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3"/>
  <p:tag name="KSO_WM_UNIT_ID" val="custom160432_8*l_i*1_3"/>
  <p:tag name="KSO_WM_UNIT_CLEAR" val="1"/>
  <p:tag name="KSO_WM_UNIT_LAYERLEVEL" val="1_1"/>
  <p:tag name="KSO_WM_DIAGRAM_GROUP_CODE" val="l1-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1_1"/>
  <p:tag name="KSO_WM_UNIT_ID" val="custom160432_30*m_h_f*1_1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2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7"/>
  <p:tag name="KSO_WM_UNIT_ID" val="custom160432_30*m_i*1_7"/>
  <p:tag name="KSO_WM_UNIT_CLEAR" val="1"/>
  <p:tag name="KSO_WM_UNIT_LAYERLEVEL" val="1_1"/>
  <p:tag name="KSO_WM_DIAGRAM_GROUP_CODE" val="m1-2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2_1"/>
  <p:tag name="KSO_WM_UNIT_ID" val="custom160432_30*m_h_f*1_2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2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8"/>
  <p:tag name="KSO_WM_UNIT_ID" val="custom160432_30*m_i*1_8"/>
  <p:tag name="KSO_WM_UNIT_CLEAR" val="1"/>
  <p:tag name="KSO_WM_UNIT_LAYERLEVEL" val="1_1"/>
  <p:tag name="KSO_WM_DIAGRAM_GROUP_CODE" val="m1-2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5_1"/>
  <p:tag name="KSO_WM_UNIT_ID" val="custom160432_30*m_h_f*1_5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2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31"/>
  <p:tag name="KSO_WM_SLIDE_INDEX" val="31"/>
  <p:tag name="KSO_WM_SLIDE_ITEM_CNT" val="4"/>
  <p:tag name="KSO_WM_SLIDE_LAYOUT" val="a_m"/>
  <p:tag name="KSO_WM_SLIDE_LAYOUT_CNT" val="1_1"/>
  <p:tag name="KSO_WM_SLIDE_TYPE" val="text"/>
  <p:tag name="KSO_WM_BEAUTIFY_FLAG" val="#wm#"/>
  <p:tag name="KSO_WM_SLIDE_POSITION" val="229*166"/>
  <p:tag name="KSO_WM_SLIDE_SIZE" val="502*295"/>
  <p:tag name="KSO_WM_DIAGRAM_GROUP_CODE" val="m1-2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31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1"/>
  <p:tag name="KSO_WM_UNIT_ID" val="custom160432_31*m_i*1_1"/>
  <p:tag name="KSO_WM_UNIT_CLEAR" val="1"/>
  <p:tag name="KSO_WM_UNIT_LAYERLEVEL" val="1_1"/>
  <p:tag name="KSO_WM_DIAGRAM_GROUP_CODE" val="m1-2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2"/>
  <p:tag name="KSO_WM_UNIT_ID" val="custom160432_31*m_i*1_2"/>
  <p:tag name="KSO_WM_UNIT_CLEAR" val="1"/>
  <p:tag name="KSO_WM_UNIT_LAYERLEVEL" val="1_1"/>
  <p:tag name="KSO_WM_DIAGRAM_GROUP_CODE" val="m1-2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3"/>
  <p:tag name="KSO_WM_UNIT_ID" val="custom160432_31*m_i*1_3"/>
  <p:tag name="KSO_WM_UNIT_CLEAR" val="1"/>
  <p:tag name="KSO_WM_UNIT_LAYERLEVEL" val="1_1"/>
  <p:tag name="KSO_WM_DIAGRAM_GROUP_CODE" val="m1-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h_f"/>
  <p:tag name="KSO_WM_UNIT_INDEX" val="1_3_1"/>
  <p:tag name="KSO_WM_UNIT_ID" val="custom160432_8*l_h_f*1_3_1"/>
  <p:tag name="KSO_WM_UNIT_CLEAR" val="1"/>
  <p:tag name="KSO_WM_UNIT_LAYERLEVEL" val="1_1_1"/>
  <p:tag name="KSO_WM_UNIT_VALUE" val="13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6"/>
  <p:tag name="KSO_WM_UNIT_ID" val="custom160432_31*m_i*1_6"/>
  <p:tag name="KSO_WM_UNIT_CLEAR" val="1"/>
  <p:tag name="KSO_WM_UNIT_LAYERLEVEL" val="1_1"/>
  <p:tag name="KSO_WM_DIAGRAM_GROUP_CODE" val="m1-2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1_1"/>
  <p:tag name="KSO_WM_UNIT_ID" val="custom160432_31*m_h_f*1_1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2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7"/>
  <p:tag name="KSO_WM_UNIT_ID" val="custom160432_31*m_i*1_7"/>
  <p:tag name="KSO_WM_UNIT_CLEAR" val="1"/>
  <p:tag name="KSO_WM_UNIT_LAYERLEVEL" val="1_1"/>
  <p:tag name="KSO_WM_DIAGRAM_GROUP_CODE" val="m1-2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2_1"/>
  <p:tag name="KSO_WM_UNIT_ID" val="custom160432_31*m_h_f*1_2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2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8"/>
  <p:tag name="KSO_WM_UNIT_ID" val="custom160432_31*m_i*1_8"/>
  <p:tag name="KSO_WM_UNIT_CLEAR" val="1"/>
  <p:tag name="KSO_WM_UNIT_LAYERLEVEL" val="1_1"/>
  <p:tag name="KSO_WM_DIAGRAM_GROUP_CODE" val="m1-2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5_1"/>
  <p:tag name="KSO_WM_UNIT_ID" val="custom160432_31*m_h_f*1_5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2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9"/>
  <p:tag name="KSO_WM_UNIT_ID" val="custom160432_31*m_i*1_9"/>
  <p:tag name="KSO_WM_UNIT_CLEAR" val="1"/>
  <p:tag name="KSO_WM_UNIT_LAYERLEVEL" val="1_1"/>
  <p:tag name="KSO_WM_DIAGRAM_GROUP_CODE" val="m1-2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6_1"/>
  <p:tag name="KSO_WM_UNIT_ID" val="custom160432_31*m_h_f*1_6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2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32"/>
  <p:tag name="KSO_WM_SLIDE_INDEX" val="32"/>
  <p:tag name="KSO_WM_SLIDE_ITEM_CNT" val="5"/>
  <p:tag name="KSO_WM_SLIDE_LAYOUT" val="a_m"/>
  <p:tag name="KSO_WM_SLIDE_LAYOUT_CNT" val="1_1"/>
  <p:tag name="KSO_WM_SLIDE_TYPE" val="text"/>
  <p:tag name="KSO_WM_BEAUTIFY_FLAG" val="#wm#"/>
  <p:tag name="KSO_WM_SLIDE_POSITION" val="229*151"/>
  <p:tag name="KSO_WM_SLIDE_SIZE" val="502*333"/>
  <p:tag name="KSO_WM_DIAGRAM_GROUP_CODE" val="m1-2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32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8、12、13、16、21、25、30、34"/>
  <p:tag name="KSO_WM_TEMPLATE_CATEGORY" val="custom"/>
  <p:tag name="KSO_WM_TEMPLATE_INDEX" val="160432"/>
  <p:tag name="KSO_WM_TAG_VERSION" val="1.0"/>
  <p:tag name="KSO_WM_SLIDE_ID" val="custom160432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4"/>
  <p:tag name="KSO_WM_UNIT_ID" val="custom160432_8*l_i*1_4"/>
  <p:tag name="KSO_WM_UNIT_CLEAR" val="1"/>
  <p:tag name="KSO_WM_UNIT_LAYERLEVEL" val="1_1"/>
  <p:tag name="KSO_WM_DIAGRAM_GROUP_CODE" val="l1-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1"/>
  <p:tag name="KSO_WM_UNIT_ID" val="custom160432_32*m_i*1_1"/>
  <p:tag name="KSO_WM_UNIT_CLEAR" val="1"/>
  <p:tag name="KSO_WM_UNIT_LAYERLEVEL" val="1_1"/>
  <p:tag name="KSO_WM_DIAGRAM_GROUP_CODE" val="m1-2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2"/>
  <p:tag name="KSO_WM_UNIT_ID" val="custom160432_32*m_i*1_2"/>
  <p:tag name="KSO_WM_UNIT_CLEAR" val="1"/>
  <p:tag name="KSO_WM_UNIT_LAYERLEVEL" val="1_1"/>
  <p:tag name="KSO_WM_DIAGRAM_GROUP_CODE" val="m1-2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3"/>
  <p:tag name="KSO_WM_UNIT_ID" val="custom160432_32*m_i*1_3"/>
  <p:tag name="KSO_WM_UNIT_CLEAR" val="1"/>
  <p:tag name="KSO_WM_UNIT_LAYERLEVEL" val="1_1"/>
  <p:tag name="KSO_WM_DIAGRAM_GROUP_CODE" val="m1-2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4"/>
  <p:tag name="KSO_WM_UNIT_ID" val="custom160432_32*m_i*1_4"/>
  <p:tag name="KSO_WM_UNIT_CLEAR" val="1"/>
  <p:tag name="KSO_WM_UNIT_LAYERLEVEL" val="1_1"/>
  <p:tag name="KSO_WM_DIAGRAM_GROUP_CODE" val="m1-2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4_1"/>
  <p:tag name="KSO_WM_UNIT_ID" val="custom160432_32*m_h_f*1_4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2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6"/>
  <p:tag name="KSO_WM_UNIT_ID" val="custom160432_32*m_i*1_6"/>
  <p:tag name="KSO_WM_UNIT_CLEAR" val="1"/>
  <p:tag name="KSO_WM_UNIT_LAYERLEVEL" val="1_1"/>
  <p:tag name="KSO_WM_DIAGRAM_GROUP_CODE" val="m1-2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1_1"/>
  <p:tag name="KSO_WM_UNIT_ID" val="custom160432_32*m_h_f*1_1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2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7"/>
  <p:tag name="KSO_WM_UNIT_ID" val="custom160432_32*m_i*1_7"/>
  <p:tag name="KSO_WM_UNIT_CLEAR" val="1"/>
  <p:tag name="KSO_WM_UNIT_LAYERLEVEL" val="1_1"/>
  <p:tag name="KSO_WM_DIAGRAM_GROUP_CODE" val="m1-2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2_1"/>
  <p:tag name="KSO_WM_UNIT_ID" val="custom160432_32*m_h_f*1_2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2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8"/>
  <p:tag name="KSO_WM_UNIT_ID" val="custom160432_32*m_i*1_8"/>
  <p:tag name="KSO_WM_UNIT_CLEAR" val="1"/>
  <p:tag name="KSO_WM_UNIT_LAYERLEVEL" val="1_1"/>
  <p:tag name="KSO_WM_DIAGRAM_GROUP_CODE" val="m1-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9"/>
  <p:tag name="KSO_WM_SLIDE_INDEX" val="9"/>
  <p:tag name="KSO_WM_SLIDE_ITEM_CNT" val="4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5_1"/>
  <p:tag name="KSO_WM_UNIT_ID" val="custom160432_32*m_h_f*1_5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2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9"/>
  <p:tag name="KSO_WM_UNIT_ID" val="custom160432_32*m_i*1_9"/>
  <p:tag name="KSO_WM_UNIT_CLEAR" val="1"/>
  <p:tag name="KSO_WM_UNIT_LAYERLEVEL" val="1_1"/>
  <p:tag name="KSO_WM_DIAGRAM_GROUP_CODE" val="m1-2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6_1"/>
  <p:tag name="KSO_WM_UNIT_ID" val="custom160432_32*m_h_f*1_6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2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33"/>
  <p:tag name="KSO_WM_SLIDE_INDEX" val="33"/>
  <p:tag name="KSO_WM_SLIDE_ITEM_CNT" val="6"/>
  <p:tag name="KSO_WM_SLIDE_LAYOUT" val="a_m"/>
  <p:tag name="KSO_WM_SLIDE_LAYOUT_CNT" val="1_1"/>
  <p:tag name="KSO_WM_SLIDE_TYPE" val="text"/>
  <p:tag name="KSO_WM_BEAUTIFY_FLAG" val="#wm#"/>
  <p:tag name="KSO_WM_SLIDE_POSITION" val="229*151"/>
  <p:tag name="KSO_WM_SLIDE_SIZE" val="502*333"/>
  <p:tag name="KSO_WM_DIAGRAM_GROUP_CODE" val="m1-2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1"/>
  <p:tag name="KSO_WM_UNIT_ID" val="custom160432_33*m_i*1_1"/>
  <p:tag name="KSO_WM_UNIT_CLEAR" val="1"/>
  <p:tag name="KSO_WM_UNIT_LAYERLEVEL" val="1_1"/>
  <p:tag name="KSO_WM_DIAGRAM_GROUP_CODE" val="m1-2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2"/>
  <p:tag name="KSO_WM_UNIT_ID" val="custom160432_33*m_i*1_2"/>
  <p:tag name="KSO_WM_UNIT_CLEAR" val="1"/>
  <p:tag name="KSO_WM_UNIT_LAYERLEVEL" val="1_1"/>
  <p:tag name="KSO_WM_DIAGRAM_GROUP_CODE" val="m1-2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3"/>
  <p:tag name="KSO_WM_UNIT_ID" val="custom160432_33*m_i*1_3"/>
  <p:tag name="KSO_WM_UNIT_CLEAR" val="1"/>
  <p:tag name="KSO_WM_UNIT_LAYERLEVEL" val="1_1"/>
  <p:tag name="KSO_WM_DIAGRAM_GROUP_CODE" val="m1-2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4"/>
  <p:tag name="KSO_WM_UNIT_ID" val="custom160432_33*m_i*1_4"/>
  <p:tag name="KSO_WM_UNIT_CLEAR" val="1"/>
  <p:tag name="KSO_WM_UNIT_LAYERLEVEL" val="1_1"/>
  <p:tag name="KSO_WM_DIAGRAM_GROUP_CODE" val="m1-2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4_1"/>
  <p:tag name="KSO_WM_UNIT_ID" val="custom160432_33*m_h_f*1_4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2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5"/>
  <p:tag name="KSO_WM_UNIT_ID" val="custom160432_33*m_i*1_5"/>
  <p:tag name="KSO_WM_UNIT_CLEAR" val="1"/>
  <p:tag name="KSO_WM_UNIT_LAYERLEVEL" val="1_1"/>
  <p:tag name="KSO_WM_DIAGRAM_GROUP_CODE" val="m1-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9*a*1"/>
  <p:tag name="KSO_WM_UNIT_CLEAR" val="1"/>
  <p:tag name="KSO_WM_UNIT_LAYERLEVEL" val="1"/>
  <p:tag name="KSO_WM_UNIT_ISCONTENTSTITLE" val="1"/>
  <p:tag name="KSO_WM_UNIT_VALUE" val="9"/>
  <p:tag name="KSO_WM_UNIT_HIGHLIGHT" val="0"/>
  <p:tag name="KSO_WM_UNIT_COMPATIBLE" val="0"/>
  <p:tag name="KSO_WM_UNIT_PRESET_TEXT" val="CONTENTS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3_1"/>
  <p:tag name="KSO_WM_UNIT_ID" val="custom160432_33*m_h_f*1_3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2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6"/>
  <p:tag name="KSO_WM_UNIT_ID" val="custom160432_33*m_i*1_6"/>
  <p:tag name="KSO_WM_UNIT_CLEAR" val="1"/>
  <p:tag name="KSO_WM_UNIT_LAYERLEVEL" val="1_1"/>
  <p:tag name="KSO_WM_DIAGRAM_GROUP_CODE" val="m1-2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1_1"/>
  <p:tag name="KSO_WM_UNIT_ID" val="custom160432_33*m_h_f*1_1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2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7"/>
  <p:tag name="KSO_WM_UNIT_ID" val="custom160432_33*m_i*1_7"/>
  <p:tag name="KSO_WM_UNIT_CLEAR" val="1"/>
  <p:tag name="KSO_WM_UNIT_LAYERLEVEL" val="1_1"/>
  <p:tag name="KSO_WM_DIAGRAM_GROUP_CODE" val="m1-2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2_1"/>
  <p:tag name="KSO_WM_UNIT_ID" val="custom160432_33*m_h_f*1_2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2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8"/>
  <p:tag name="KSO_WM_UNIT_ID" val="custom160432_33*m_i*1_8"/>
  <p:tag name="KSO_WM_UNIT_CLEAR" val="1"/>
  <p:tag name="KSO_WM_UNIT_LAYERLEVEL" val="1_1"/>
  <p:tag name="KSO_WM_DIAGRAM_GROUP_CODE" val="m1-2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5_1"/>
  <p:tag name="KSO_WM_UNIT_ID" val="custom160432_33*m_h_f*1_5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2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i"/>
  <p:tag name="KSO_WM_UNIT_INDEX" val="1_9"/>
  <p:tag name="KSO_WM_UNIT_ID" val="custom160432_33*m_i*1_9"/>
  <p:tag name="KSO_WM_UNIT_CLEAR" val="1"/>
  <p:tag name="KSO_WM_UNIT_LAYERLEVEL" val="1_1"/>
  <p:tag name="KSO_WM_DIAGRAM_GROUP_CODE" val="m1-2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m_h_f"/>
  <p:tag name="KSO_WM_UNIT_INDEX" val="1_6_1"/>
  <p:tag name="KSO_WM_UNIT_ID" val="custom160432_33*m_h_f*1_6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6"/>
  <p:tag name="KSO_WM_DIAGRAM_GROUP_CODE" val="m1-2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33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1"/>
  <p:tag name="KSO_WM_UNIT_ID" val="custom160432_9*l_i*1_1"/>
  <p:tag name="KSO_WM_UNIT_CLEAR" val="1"/>
  <p:tag name="KSO_WM_UNIT_LAYERLEVEL" val="1_1"/>
  <p:tag name="KSO_WM_DIAGRAM_GROUP_CODE" val="l1-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34"/>
  <p:tag name="KSO_WM_SLIDE_INDEX" val="34"/>
  <p:tag name="KSO_WM_SLIDE_ITEM_CNT" val="1"/>
  <p:tag name="KSO_WM_SLIDE_LAYOUT" val="a"/>
  <p:tag name="KSO_WM_SLIDE_LAYOUT_CNT" val="1"/>
  <p:tag name="KSO_WM_SLIDE_TYPE" val="endPage"/>
  <p:tag name="KSO_WM_BEAUTIFY_FLAG" val="#wm#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34*a*1"/>
  <p:tag name="KSO_WM_UNIT_CLEAR" val="1"/>
  <p:tag name="KSO_WM_UNIT_LAYERLEVEL" val="1"/>
  <p:tag name="KSO_WM_UNIT_VALUE" val="8"/>
  <p:tag name="KSO_WM_UNIT_ISCONTENTSTITLE" val="0"/>
  <p:tag name="KSO_WM_UNIT_HIGHLIGHT" val="0"/>
  <p:tag name="KSO_WM_UNIT_COMPATIBLE" val="0"/>
  <p:tag name="KSO_WM_UNIT_PRESET_TEXT" val="THANKS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h_f"/>
  <p:tag name="KSO_WM_UNIT_INDEX" val="1_1_1"/>
  <p:tag name="KSO_WM_UNIT_ID" val="custom160432_9*l_h_f*1_1_1"/>
  <p:tag name="KSO_WM_UNIT_CLEAR" val="1"/>
  <p:tag name="KSO_WM_UNIT_LAYERLEVEL" val="1_1_1"/>
  <p:tag name="KSO_WM_UNIT_VALUE" val="13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2"/>
  <p:tag name="KSO_WM_UNIT_ID" val="custom160432_9*l_i*1_2"/>
  <p:tag name="KSO_WM_UNIT_CLEAR" val="1"/>
  <p:tag name="KSO_WM_UNIT_LAYERLEVEL" val="1_1"/>
  <p:tag name="KSO_WM_DIAGRAM_GROUP_CODE" val="l1-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7"/>
  <p:tag name="KSO_WM_UNIT_ID" val="custom160432_9*l_i*1_7"/>
  <p:tag name="KSO_WM_UNIT_CLEAR" val="1"/>
  <p:tag name="KSO_WM_UNIT_LAYERLEVEL" val="1_1"/>
  <p:tag name="KSO_WM_DIAGRAM_GROUP_CODE" val="l1-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h_f"/>
  <p:tag name="KSO_WM_UNIT_INDEX" val="1_2_1"/>
  <p:tag name="KSO_WM_UNIT_ID" val="custom160432_9*l_h_f*1_2_1"/>
  <p:tag name="KSO_WM_UNIT_CLEAR" val="1"/>
  <p:tag name="KSO_WM_UNIT_LAYERLEVEL" val="1_1_1"/>
  <p:tag name="KSO_WM_UNIT_VALUE" val="13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8"/>
  <p:tag name="KSO_WM_UNIT_ID" val="custom160432_9*l_i*1_8"/>
  <p:tag name="KSO_WM_UNIT_CLEAR" val="1"/>
  <p:tag name="KSO_WM_UNIT_LAYERLEVEL" val="1_1"/>
  <p:tag name="KSO_WM_DIAGRAM_GROUP_CODE" val="l1-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3"/>
  <p:tag name="KSO_WM_UNIT_ID" val="custom160432_9*l_i*1_3"/>
  <p:tag name="KSO_WM_UNIT_CLEAR" val="1"/>
  <p:tag name="KSO_WM_UNIT_LAYERLEVEL" val="1_1"/>
  <p:tag name="KSO_WM_DIAGRAM_GROUP_CODE" val="l1-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1*a*1"/>
  <p:tag name="KSO_WM_UNIT_CLEAR" val="1"/>
  <p:tag name="KSO_WM_UNIT_LAYERLEVEL" val="1"/>
  <p:tag name="KSO_WM_UNIT_VALUE" val="24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h_f"/>
  <p:tag name="KSO_WM_UNIT_INDEX" val="1_3_1"/>
  <p:tag name="KSO_WM_UNIT_ID" val="custom160432_9*l_h_f*1_3_1"/>
  <p:tag name="KSO_WM_UNIT_CLEAR" val="1"/>
  <p:tag name="KSO_WM_UNIT_LAYERLEVEL" val="1_1_1"/>
  <p:tag name="KSO_WM_UNIT_VALUE" val="13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4"/>
  <p:tag name="KSO_WM_UNIT_ID" val="custom160432_9*l_i*1_4"/>
  <p:tag name="KSO_WM_UNIT_CLEAR" val="1"/>
  <p:tag name="KSO_WM_UNIT_LAYERLEVEL" val="1_1"/>
  <p:tag name="KSO_WM_DIAGRAM_GROUP_CODE" val="l1-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9"/>
  <p:tag name="KSO_WM_UNIT_ID" val="custom160432_9*l_i*1_9"/>
  <p:tag name="KSO_WM_UNIT_CLEAR" val="1"/>
  <p:tag name="KSO_WM_UNIT_LAYERLEVEL" val="1_1"/>
  <p:tag name="KSO_WM_DIAGRAM_GROUP_CODE" val="l1-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h_f"/>
  <p:tag name="KSO_WM_UNIT_INDEX" val="1_4_1"/>
  <p:tag name="KSO_WM_UNIT_ID" val="custom160432_9*l_h_f*1_4_1"/>
  <p:tag name="KSO_WM_UNIT_CLEAR" val="1"/>
  <p:tag name="KSO_WM_UNIT_LAYERLEVEL" val="1_1_1"/>
  <p:tag name="KSO_WM_UNIT_VALUE" val="13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10"/>
  <p:tag name="KSO_WM_UNIT_ID" val="custom160432_9*l_i*1_10"/>
  <p:tag name="KSO_WM_UNIT_CLEAR" val="1"/>
  <p:tag name="KSO_WM_UNIT_LAYERLEVEL" val="1_1"/>
  <p:tag name="KSO_WM_DIAGRAM_GROUP_CODE" val="l1-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10"/>
  <p:tag name="KSO_WM_SLIDE_INDEX" val="10"/>
  <p:tag name="KSO_WM_SLIDE_ITEM_CNT" val="5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10*a*1"/>
  <p:tag name="KSO_WM_UNIT_CLEAR" val="1"/>
  <p:tag name="KSO_WM_UNIT_LAYERLEVEL" val="1"/>
  <p:tag name="KSO_WM_UNIT_ISCONTENTSTITLE" val="1"/>
  <p:tag name="KSO_WM_UNIT_VALUE" val="9"/>
  <p:tag name="KSO_WM_UNIT_HIGHLIGHT" val="0"/>
  <p:tag name="KSO_WM_UNIT_COMPATIBLE" val="0"/>
  <p:tag name="KSO_WM_UNIT_PRESET_TEXT" val="CONTENTS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1"/>
  <p:tag name="KSO_WM_UNIT_ID" val="custom160432_10*l_i*1_1"/>
  <p:tag name="KSO_WM_UNIT_CLEAR" val="1"/>
  <p:tag name="KSO_WM_UNIT_LAYERLEVEL" val="1_1"/>
  <p:tag name="KSO_WM_DIAGRAM_GROUP_CODE" val="l1-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h_f"/>
  <p:tag name="KSO_WM_UNIT_INDEX" val="1_1_1"/>
  <p:tag name="KSO_WM_UNIT_ID" val="custom160432_10*l_h_f*1_1_1"/>
  <p:tag name="KSO_WM_UNIT_CLEAR" val="1"/>
  <p:tag name="KSO_WM_UNIT_LAYERLEVEL" val="1_1_1"/>
  <p:tag name="KSO_WM_UNIT_VALUE" val="13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2"/>
  <p:tag name="KSO_WM_UNIT_ID" val="custom160432_10*l_i*1_2"/>
  <p:tag name="KSO_WM_UNIT_CLEAR" val="1"/>
  <p:tag name="KSO_WM_UNIT_LAYERLEVEL" val="1_1"/>
  <p:tag name="KSO_WM_DIAGRAM_GROUP_CODE" val="l1-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b"/>
  <p:tag name="KSO_WM_UNIT_INDEX" val="1"/>
  <p:tag name="KSO_WM_UNIT_ID" val="custom160432_1*b*1"/>
  <p:tag name="KSO_WM_UNIT_CLEAR" val="1"/>
  <p:tag name="KSO_WM_UNIT_LAYERLEVEL" val="1"/>
  <p:tag name="KSO_WM_UNIT_VALUE" val="4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7"/>
  <p:tag name="KSO_WM_UNIT_ID" val="custom160432_10*l_i*1_7"/>
  <p:tag name="KSO_WM_UNIT_CLEAR" val="1"/>
  <p:tag name="KSO_WM_UNIT_LAYERLEVEL" val="1_1"/>
  <p:tag name="KSO_WM_DIAGRAM_GROUP_CODE" val="l1-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h_f"/>
  <p:tag name="KSO_WM_UNIT_INDEX" val="1_2_1"/>
  <p:tag name="KSO_WM_UNIT_ID" val="custom160432_10*l_h_f*1_2_1"/>
  <p:tag name="KSO_WM_UNIT_CLEAR" val="1"/>
  <p:tag name="KSO_WM_UNIT_LAYERLEVEL" val="1_1_1"/>
  <p:tag name="KSO_WM_UNIT_VALUE" val="13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8"/>
  <p:tag name="KSO_WM_UNIT_ID" val="custom160432_10*l_i*1_8"/>
  <p:tag name="KSO_WM_UNIT_CLEAR" val="1"/>
  <p:tag name="KSO_WM_UNIT_LAYERLEVEL" val="1_1"/>
  <p:tag name="KSO_WM_DIAGRAM_GROUP_CODE" val="l1-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3"/>
  <p:tag name="KSO_WM_UNIT_ID" val="custom160432_10*l_i*1_3"/>
  <p:tag name="KSO_WM_UNIT_CLEAR" val="1"/>
  <p:tag name="KSO_WM_UNIT_LAYERLEVEL" val="1_1"/>
  <p:tag name="KSO_WM_DIAGRAM_GROUP_CODE" val="l1-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h_f"/>
  <p:tag name="KSO_WM_UNIT_INDEX" val="1_3_1"/>
  <p:tag name="KSO_WM_UNIT_ID" val="custom160432_10*l_h_f*1_3_1"/>
  <p:tag name="KSO_WM_UNIT_CLEAR" val="1"/>
  <p:tag name="KSO_WM_UNIT_LAYERLEVEL" val="1_1_1"/>
  <p:tag name="KSO_WM_UNIT_VALUE" val="13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4"/>
  <p:tag name="KSO_WM_UNIT_ID" val="custom160432_10*l_i*1_4"/>
  <p:tag name="KSO_WM_UNIT_CLEAR" val="1"/>
  <p:tag name="KSO_WM_UNIT_LAYERLEVEL" val="1_1"/>
  <p:tag name="KSO_WM_DIAGRAM_GROUP_CODE" val="l1-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9"/>
  <p:tag name="KSO_WM_UNIT_ID" val="custom160432_10*l_i*1_9"/>
  <p:tag name="KSO_WM_UNIT_CLEAR" val="1"/>
  <p:tag name="KSO_WM_UNIT_LAYERLEVEL" val="1_1"/>
  <p:tag name="KSO_WM_DIAGRAM_GROUP_CODE" val="l1-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h_f"/>
  <p:tag name="KSO_WM_UNIT_INDEX" val="1_4_1"/>
  <p:tag name="KSO_WM_UNIT_ID" val="custom160432_10*l_h_f*1_4_1"/>
  <p:tag name="KSO_WM_UNIT_CLEAR" val="1"/>
  <p:tag name="KSO_WM_UNIT_LAYERLEVEL" val="1_1_1"/>
  <p:tag name="KSO_WM_UNIT_VALUE" val="13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10"/>
  <p:tag name="KSO_WM_UNIT_ID" val="custom160432_10*l_i*1_10"/>
  <p:tag name="KSO_WM_UNIT_CLEAR" val="1"/>
  <p:tag name="KSO_WM_UNIT_LAYERLEVEL" val="1_1"/>
  <p:tag name="KSO_WM_DIAGRAM_GROUP_CODE" val="l1-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5"/>
  <p:tag name="KSO_WM_UNIT_ID" val="custom160432_10*l_i*1_5"/>
  <p:tag name="KSO_WM_UNIT_CLEAR" val="1"/>
  <p:tag name="KSO_WM_UNIT_LAYERLEVEL" val="1_1"/>
  <p:tag name="KSO_WM_DIAGRAM_GROUP_CODE" val="l1-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h_f"/>
  <p:tag name="KSO_WM_UNIT_INDEX" val="1_5_1"/>
  <p:tag name="KSO_WM_UNIT_ID" val="custom160432_10*l_h_f*1_5_1"/>
  <p:tag name="KSO_WM_UNIT_CLEAR" val="1"/>
  <p:tag name="KSO_WM_UNIT_LAYERLEVEL" val="1_1_1"/>
  <p:tag name="KSO_WM_UNIT_VALUE" val="13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6"/>
  <p:tag name="KSO_WM_UNIT_ID" val="custom160432_10*l_i*1_6"/>
  <p:tag name="KSO_WM_UNIT_CLEAR" val="1"/>
  <p:tag name="KSO_WM_UNIT_LAYERLEVEL" val="1_1"/>
  <p:tag name="KSO_WM_DIAGRAM_GROUP_CODE" val="l1-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11"/>
  <p:tag name="KSO_WM_SLIDE_INDEX" val="11"/>
  <p:tag name="KSO_WM_SLIDE_ITEM_CNT" val="6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1"/>
  <p:tag name="KSO_WM_UNIT_ID" val="custom160432_11*l_i*1_1"/>
  <p:tag name="KSO_WM_UNIT_CLEAR" val="1"/>
  <p:tag name="KSO_WM_UNIT_LAYERLEVEL" val="1_1"/>
  <p:tag name="KSO_WM_DIAGRAM_GROUP_CODE" val="l1-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h_f"/>
  <p:tag name="KSO_WM_UNIT_INDEX" val="1_1_1"/>
  <p:tag name="KSO_WM_UNIT_ID" val="custom160432_11*l_h_f*1_1_1"/>
  <p:tag name="KSO_WM_UNIT_CLEAR" val="1"/>
  <p:tag name="KSO_WM_UNIT_LAYERLEVEL" val="1_1_1"/>
  <p:tag name="KSO_WM_UNIT_VALUE" val="13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2"/>
  <p:tag name="KSO_WM_UNIT_ID" val="custom160432_11*l_i*1_2"/>
  <p:tag name="KSO_WM_UNIT_CLEAR" val="1"/>
  <p:tag name="KSO_WM_UNIT_LAYERLEVEL" val="1_1"/>
  <p:tag name="KSO_WM_DIAGRAM_GROUP_CODE" val="l1-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7"/>
  <p:tag name="KSO_WM_UNIT_ID" val="custom160432_11*l_i*1_7"/>
  <p:tag name="KSO_WM_UNIT_CLEAR" val="1"/>
  <p:tag name="KSO_WM_UNIT_LAYERLEVEL" val="1_1"/>
  <p:tag name="KSO_WM_DIAGRAM_GROUP_CODE" val="l1-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h_f"/>
  <p:tag name="KSO_WM_UNIT_INDEX" val="1_2_1"/>
  <p:tag name="KSO_WM_UNIT_ID" val="custom160432_11*l_h_f*1_2_1"/>
  <p:tag name="KSO_WM_UNIT_CLEAR" val="1"/>
  <p:tag name="KSO_WM_UNIT_LAYERLEVEL" val="1_1_1"/>
  <p:tag name="KSO_WM_UNIT_VALUE" val="13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8"/>
  <p:tag name="KSO_WM_UNIT_ID" val="custom160432_11*l_i*1_8"/>
  <p:tag name="KSO_WM_UNIT_CLEAR" val="1"/>
  <p:tag name="KSO_WM_UNIT_LAYERLEVEL" val="1_1"/>
  <p:tag name="KSO_WM_DIAGRAM_GROUP_CODE" val="l1-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3"/>
  <p:tag name="KSO_WM_UNIT_ID" val="custom160432_11*l_i*1_3"/>
  <p:tag name="KSO_WM_UNIT_CLEAR" val="1"/>
  <p:tag name="KSO_WM_UNIT_LAYERLEVEL" val="1_1"/>
  <p:tag name="KSO_WM_DIAGRAM_GROUP_CODE" val="l1-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1"/>
  <p:tag name="KSO_WM_UNIT_ID" val="custom160432_6*l_i*1_1"/>
  <p:tag name="KSO_WM_UNIT_CLEAR" val="1"/>
  <p:tag name="KSO_WM_UNIT_LAYERLEVEL" val="1_1"/>
  <p:tag name="KSO_WM_DIAGRAM_GROUP_CODE" val="l1-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h_f"/>
  <p:tag name="KSO_WM_UNIT_INDEX" val="1_3_1"/>
  <p:tag name="KSO_WM_UNIT_ID" val="custom160432_11*l_h_f*1_3_1"/>
  <p:tag name="KSO_WM_UNIT_CLEAR" val="1"/>
  <p:tag name="KSO_WM_UNIT_LAYERLEVEL" val="1_1_1"/>
  <p:tag name="KSO_WM_UNIT_VALUE" val="13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4"/>
  <p:tag name="KSO_WM_UNIT_ID" val="custom160432_11*l_i*1_4"/>
  <p:tag name="KSO_WM_UNIT_CLEAR" val="1"/>
  <p:tag name="KSO_WM_UNIT_LAYERLEVEL" val="1_1"/>
  <p:tag name="KSO_WM_DIAGRAM_GROUP_CODE" val="l1-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9"/>
  <p:tag name="KSO_WM_UNIT_ID" val="custom160432_11*l_i*1_9"/>
  <p:tag name="KSO_WM_UNIT_CLEAR" val="1"/>
  <p:tag name="KSO_WM_UNIT_LAYERLEVEL" val="1_1"/>
  <p:tag name="KSO_WM_DIAGRAM_GROUP_CODE" val="l1-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h_f"/>
  <p:tag name="KSO_WM_UNIT_INDEX" val="1_4_1"/>
  <p:tag name="KSO_WM_UNIT_ID" val="custom160432_11*l_h_f*1_4_1"/>
  <p:tag name="KSO_WM_UNIT_CLEAR" val="1"/>
  <p:tag name="KSO_WM_UNIT_LAYERLEVEL" val="1_1_1"/>
  <p:tag name="KSO_WM_UNIT_VALUE" val="13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10"/>
  <p:tag name="KSO_WM_UNIT_ID" val="custom160432_11*l_i*1_10"/>
  <p:tag name="KSO_WM_UNIT_CLEAR" val="1"/>
  <p:tag name="KSO_WM_UNIT_LAYERLEVEL" val="1_1"/>
  <p:tag name="KSO_WM_DIAGRAM_GROUP_CODE" val="l1-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5"/>
  <p:tag name="KSO_WM_UNIT_ID" val="custom160432_11*l_i*1_5"/>
  <p:tag name="KSO_WM_UNIT_CLEAR" val="1"/>
  <p:tag name="KSO_WM_UNIT_LAYERLEVEL" val="1_1"/>
  <p:tag name="KSO_WM_DIAGRAM_GROUP_CODE" val="l1-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h_f"/>
  <p:tag name="KSO_WM_UNIT_INDEX" val="1_5_1"/>
  <p:tag name="KSO_WM_UNIT_ID" val="custom160432_11*l_h_f*1_5_1"/>
  <p:tag name="KSO_WM_UNIT_CLEAR" val="1"/>
  <p:tag name="KSO_WM_UNIT_LAYERLEVEL" val="1_1_1"/>
  <p:tag name="KSO_WM_UNIT_VALUE" val="13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6"/>
  <p:tag name="KSO_WM_UNIT_ID" val="custom160432_11*l_i*1_6"/>
  <p:tag name="KSO_WM_UNIT_CLEAR" val="1"/>
  <p:tag name="KSO_WM_UNIT_LAYERLEVEL" val="1_1"/>
  <p:tag name="KSO_WM_DIAGRAM_GROUP_CODE" val="l1-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11"/>
  <p:tag name="KSO_WM_UNIT_ID" val="custom160432_11*l_i*1_11"/>
  <p:tag name="KSO_WM_UNIT_CLEAR" val="1"/>
  <p:tag name="KSO_WM_UNIT_LAYERLEVEL" val="1_1"/>
  <p:tag name="KSO_WM_DIAGRAM_GROUP_CODE" val="l1-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h_f"/>
  <p:tag name="KSO_WM_UNIT_INDEX" val="1_6_1"/>
  <p:tag name="KSO_WM_UNIT_ID" val="custom160432_11*l_h_f*1_6_1"/>
  <p:tag name="KSO_WM_UNIT_CLEAR" val="1"/>
  <p:tag name="KSO_WM_UNIT_LAYERLEVEL" val="1_1_1"/>
  <p:tag name="KSO_WM_UNIT_VALUE" val="13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h_f"/>
  <p:tag name="KSO_WM_UNIT_INDEX" val="1_1_1"/>
  <p:tag name="KSO_WM_UNIT_ID" val="custom160432_6*l_h_f*1_1_1"/>
  <p:tag name="KSO_WM_UNIT_CLEAR" val="1"/>
  <p:tag name="KSO_WM_UNIT_LAYERLEVEL" val="1_1_1"/>
  <p:tag name="KSO_WM_UNIT_VALUE" val="17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12"/>
  <p:tag name="KSO_WM_UNIT_ID" val="custom160432_11*l_i*1_12"/>
  <p:tag name="KSO_WM_UNIT_CLEAR" val="1"/>
  <p:tag name="KSO_WM_UNIT_LAYERLEVEL" val="1_1"/>
  <p:tag name="KSO_WM_DIAGRAM_GROUP_CODE" val="l1-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11*a*1"/>
  <p:tag name="KSO_WM_UNIT_CLEAR" val="1"/>
  <p:tag name="KSO_WM_UNIT_LAYERLEVEL" val="1"/>
  <p:tag name="KSO_WM_UNIT_ISCONTENTSTITLE" val="1"/>
  <p:tag name="KSO_WM_UNIT_VALUE" val="9"/>
  <p:tag name="KSO_WM_UNIT_HIGHLIGHT" val="0"/>
  <p:tag name="KSO_WM_UNIT_COMPATIBLE" val="0"/>
  <p:tag name="KSO_WM_UNIT_PRESET_TEXT" val="CONTENTS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9"/>
  <p:tag name="KSO_WM_SLIDE_SIZE" val="828*368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2*a*1"/>
  <p:tag name="KSO_WM_UNIT_CLEAR" val="1"/>
  <p:tag name="KSO_WM_UNIT_LAYERLEVEL" val="1"/>
  <p:tag name="KSO_WM_UNIT_VALUE" val="5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f"/>
  <p:tag name="KSO_WM_UNIT_INDEX" val="1"/>
  <p:tag name="KSO_WM_UNIT_ID" val="custom160432_2*f*1"/>
  <p:tag name="KSO_WM_UNIT_CLEAR" val="1"/>
  <p:tag name="KSO_WM_UNIT_LAYERLEVEL" val="1"/>
  <p:tag name="KSO_WM_UNIT_VALUE" val="203"/>
  <p:tag name="KSO_WM_UNIT_HIGHLIGHT" val="0"/>
  <p:tag name="KSO_WM_UNIT_COMPATIBLE" val="0"/>
  <p:tag name="KSO_WM_UNIT_PRESET_TEXT_INDEX" val="5"/>
  <p:tag name="KSO_WM_UNIT_PRESET_TEXT_LEN" val="23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66*117"/>
  <p:tag name="KSO_WM_SLIDE_SIZE" val="828*369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3*a*1"/>
  <p:tag name="KSO_WM_UNIT_CLEAR" val="1"/>
  <p:tag name="KSO_WM_UNIT_LAYERLEVEL" val="1"/>
  <p:tag name="KSO_WM_UNIT_VALUE" val="5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f"/>
  <p:tag name="KSO_WM_UNIT_INDEX" val="1"/>
  <p:tag name="KSO_WM_UNIT_ID" val="custom160432_3*f*1"/>
  <p:tag name="KSO_WM_UNIT_CLEAR" val="1"/>
  <p:tag name="KSO_WM_UNIT_LAYERLEVEL" val="1"/>
  <p:tag name="KSO_WM_UNIT_VALUE" val="105"/>
  <p:tag name="KSO_WM_UNIT_HIGHLIGHT" val="0"/>
  <p:tag name="KSO_WM_UNIT_COMPATIBLE" val="0"/>
  <p:tag name="KSO_WM_UNIT_PRESET_TEXT_INDEX" val="5"/>
  <p:tag name="KSO_WM_UNIT_PRESET_TEXT_LEN" val="23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f"/>
  <p:tag name="KSO_WM_UNIT_INDEX" val="2"/>
  <p:tag name="KSO_WM_UNIT_ID" val="custom160432_3*f*2"/>
  <p:tag name="KSO_WM_UNIT_CLEAR" val="1"/>
  <p:tag name="KSO_WM_UNIT_LAYERLEVEL" val="1"/>
  <p:tag name="KSO_WM_UNIT_VALUE" val="105"/>
  <p:tag name="KSO_WM_UNIT_HIGHLIGHT" val="0"/>
  <p:tag name="KSO_WM_UNIT_COMPATIBLE" val="0"/>
  <p:tag name="KSO_WM_UNIT_PRESET_TEXT_INDEX" val="5"/>
  <p:tag name="KSO_WM_UNIT_PRESET_TEXT_LEN" val="23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4"/>
  <p:tag name="KSO_WM_SLIDE_INDEX" val="4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82*57"/>
  <p:tag name="KSO_WM_SLIDE_SIZE" val="798*42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l_i"/>
  <p:tag name="KSO_WM_UNIT_INDEX" val="1_2"/>
  <p:tag name="KSO_WM_UNIT_ID" val="custom160432_6*l_i*1_2"/>
  <p:tag name="KSO_WM_UNIT_CLEAR" val="1"/>
  <p:tag name="KSO_WM_UNIT_LAYERLEVEL" val="1_1"/>
  <p:tag name="KSO_WM_DIAGRAM_GROUP_CODE" val="l1-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d"/>
  <p:tag name="KSO_WM_UNIT_INDEX" val="1"/>
  <p:tag name="KSO_WM_UNIT_ID" val="custom160432_4*d*1"/>
  <p:tag name="KSO_WM_UNIT_CLEAR" val="0"/>
  <p:tag name="KSO_WM_UNIT_LAYERLEVEL" val="1"/>
  <p:tag name="KSO_WM_UNIT_VALUE" val="1500*1656"/>
  <p:tag name="KSO_WM_UNIT_HIGHLIGHT" val="0"/>
  <p:tag name="KSO_WM_UNIT_COMPATIBLE" val="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4*a*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f"/>
  <p:tag name="KSO_WM_UNIT_INDEX" val="1"/>
  <p:tag name="KSO_WM_UNIT_ID" val="custom160432_4*f*1"/>
  <p:tag name="KSO_WM_UNIT_CLEAR" val="1"/>
  <p:tag name="KSO_WM_UNIT_LAYERLEVEL" val="1"/>
  <p:tag name="KSO_WM_UNIT_VALUE" val="120"/>
  <p:tag name="KSO_WM_UNIT_HIGHLIGHT" val="0"/>
  <p:tag name="KSO_WM_UNIT_COMPATIBLE" val="0"/>
  <p:tag name="KSO_WM_UNIT_PRESET_TEXT_INDEX" val="5"/>
  <p:tag name="KSO_WM_UNIT_PRESET_TEXT_LEN" val="23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5"/>
  <p:tag name="KSO_WM_SLIDE_INDEX" val="5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122*104"/>
  <p:tag name="KSO_WM_SLIDE_SIZE" val="715*409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d"/>
  <p:tag name="KSO_WM_UNIT_INDEX" val="1"/>
  <p:tag name="KSO_WM_UNIT_ID" val="custom160432_5*d*1"/>
  <p:tag name="KSO_WM_UNIT_CLEAR" val="0"/>
  <p:tag name="KSO_WM_UNIT_LAYERLEVEL" val="1"/>
  <p:tag name="KSO_WM_UNIT_VALUE" val="1261*2521"/>
  <p:tag name="KSO_WM_UNIT_HIGHLIGHT" val="0"/>
  <p:tag name="KSO_WM_UNIT_COMPATIBLE" val="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5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f"/>
  <p:tag name="KSO_WM_UNIT_INDEX" val="1"/>
  <p:tag name="KSO_WM_UNIT_ID" val="custom160432_5*f*1"/>
  <p:tag name="KSO_WM_UNIT_CLEAR" val="1"/>
  <p:tag name="KSO_WM_UNIT_LAYERLEVEL" val="1"/>
  <p:tag name="KSO_WM_UNIT_VALUE" val="76"/>
  <p:tag name="KSO_WM_UNIT_HIGHLIGHT" val="0"/>
  <p:tag name="KSO_WM_UNIT_COMPATIBLE" val="0"/>
  <p:tag name="KSO_WM_UNIT_PRESET_TEXT_INDEX" val="4"/>
  <p:tag name="KSO_WM_UNIT_PRESET_TEXT_LEN" val="5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2"/>
  <p:tag name="KSO_WM_TAG_VERSION" val="1.0"/>
  <p:tag name="KSO_WM_SLIDE_ID" val="custom160432_12"/>
  <p:tag name="KSO_WM_SLIDE_INDEX" val="12"/>
  <p:tag name="KSO_WM_SLIDE_ITEM_CNT" val="1"/>
  <p:tag name="KSO_WM_SLIDE_LAYOUT" val="a_b"/>
  <p:tag name="KSO_WM_SLIDE_LAYOUT_CNT" val="1_1"/>
  <p:tag name="KSO_WM_SLIDE_TYPE" val="sectionTitle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432_12*i*0"/>
  <p:tag name="KSO_WM_TEMPLATE_CATEGORY" val="custom"/>
  <p:tag name="KSO_WM_TEMPLATE_INDEX" val="160432"/>
  <p:tag name="KSO_WM_UNIT_INDEX" val="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2"/>
  <p:tag name="KSO_WM_UNIT_TYPE" val="a"/>
  <p:tag name="KSO_WM_UNIT_INDEX" val="1"/>
  <p:tag name="KSO_WM_UNIT_ID" val="custom160432_12*a*1"/>
  <p:tag name="KSO_WM_UNIT_CLEAR" val="1"/>
  <p:tag name="KSO_WM_UNIT_LAYERLEVEL" val="1"/>
  <p:tag name="KSO_WM_UNIT_VALUE" val="4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heme/theme1.xml><?xml version="1.0" encoding="utf-8"?>
<a:theme xmlns:a="http://schemas.openxmlformats.org/drawingml/2006/main" name="A000120141119A01PPBG">
  <a:themeElements>
    <a:clrScheme name="vbncnc">
      <a:dk1>
        <a:srgbClr val="FFFFFF"/>
      </a:dk1>
      <a:lt1>
        <a:srgbClr val="5F5F5F"/>
      </a:lt1>
      <a:dk2>
        <a:srgbClr val="FFFFFF"/>
      </a:dk2>
      <a:lt2>
        <a:srgbClr val="5F5F5F"/>
      </a:lt2>
      <a:accent1>
        <a:srgbClr val="FFB549"/>
      </a:accent1>
      <a:accent2>
        <a:srgbClr val="ED8E2F"/>
      </a:accent2>
      <a:accent3>
        <a:srgbClr val="55A3DE"/>
      </a:accent3>
      <a:accent4>
        <a:srgbClr val="00B0F0"/>
      </a:accent4>
      <a:accent5>
        <a:srgbClr val="C9C457"/>
      </a:accent5>
      <a:accent6>
        <a:srgbClr val="FDD762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915</Words>
  <Application>Microsoft Office PowerPoint</Application>
  <PresentationFormat>宽屏</PresentationFormat>
  <Paragraphs>217</Paragraphs>
  <Slides>35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9" baseType="lpstr">
      <vt:lpstr>Meiryo</vt:lpstr>
      <vt:lpstr>微軟正黑體</vt:lpstr>
      <vt:lpstr>黑体</vt:lpstr>
      <vt:lpstr>宋体</vt:lpstr>
      <vt:lpstr>微软雅黑</vt:lpstr>
      <vt:lpstr>幼圆</vt:lpstr>
      <vt:lpstr>Arial</vt:lpstr>
      <vt:lpstr>Bell MT</vt:lpstr>
      <vt:lpstr>Calibri</vt:lpstr>
      <vt:lpstr>Calibri Light</vt:lpstr>
      <vt:lpstr>Impact</vt:lpstr>
      <vt:lpstr>Wingdings 2</vt:lpstr>
      <vt:lpstr>A000120141119A01PPBG</vt:lpstr>
      <vt:lpstr>Office Theme</vt:lpstr>
      <vt:lpstr>LOREM IPSUM DOLOR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LOREM IPSUM DOLOR</vt:lpstr>
      <vt:lpstr>LOREM IPSUM DOLOR</vt:lpstr>
      <vt:lpstr>PowerPoint 演示文稿</vt:lpstr>
      <vt:lpstr>PowerPoint 演示文稿</vt:lpstr>
      <vt:lpstr>LOREM IPSUM DOLOR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LOREM IPSUM DOLOR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THANKS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DOLOR</dc:title>
  <dc:creator>优品PPT</dc:creator>
  <cp:keywords>http:/www.ypppt.com</cp:keywords>
  <dc:description>http://www.ypppt.com/</dc:description>
  <cp:lastModifiedBy>ypppt</cp:lastModifiedBy>
  <cp:revision>370</cp:revision>
  <dcterms:created xsi:type="dcterms:W3CDTF">2015-04-15T03:15:00Z</dcterms:created>
  <dcterms:modified xsi:type="dcterms:W3CDTF">2017-02-16T14:45:40Z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2052-10.1.0.5552</vt:lpwstr>
  </property>
</Properties>
</file>