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1"/>
    <p:sldMasterId id="214748370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02" autoAdjust="0"/>
    <p:restoredTop sz="93692"/>
  </p:normalViewPr>
  <p:slideViewPr>
    <p:cSldViewPr snapToGrid="0" snapToObjects="1">
      <p:cViewPr varScale="1">
        <p:scale>
          <a:sx n="106" d="100"/>
          <a:sy n="106" d="100"/>
        </p:scale>
        <p:origin x="10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70-4036-82C0-A0000CFA8437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70-4036-82C0-A0000CFA8437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70-4036-82C0-A0000CFA8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78-4400-949A-4E2E526264F2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78-4400-949A-4E2E526264F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178-4400-949A-4E2E52626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87-422E-A1EA-86CA07220BD9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C87-422E-A1EA-86CA07220BD9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C87-422E-A1EA-86CA07220B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3"/>
                <c:pt idx="0">
                  <c:v>3.5</c:v>
                </c:pt>
                <c:pt idx="1">
                  <c:v>4.5</c:v>
                </c:pt>
                <c:pt idx="2">
                  <c:v>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08-4BD5-ACB4-1047F7A95C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3"/>
                <c:pt idx="0">
                  <c:v>1.8</c:v>
                </c:pt>
                <c:pt idx="1">
                  <c:v>2.8</c:v>
                </c:pt>
                <c:pt idx="2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308-4BD5-ACB4-1047F7A95C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308-4BD5-ACB4-1047F7A95C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7594416"/>
        <c:axId val="298643216"/>
      </c:barChart>
      <c:catAx>
        <c:axId val="29759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98643216"/>
        <c:crosses val="autoZero"/>
        <c:auto val="1"/>
        <c:lblAlgn val="ctr"/>
        <c:lblOffset val="100"/>
        <c:noMultiLvlLbl val="0"/>
      </c:catAx>
      <c:valAx>
        <c:axId val="29864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29759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 algn="ctr">
        <a:defRPr lang="zh-CN" altLang="en-US" sz="1000" b="0" i="0" u="none" strike="noStrike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18C-4DDF-96D9-C6D3392A68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18C-4DDF-96D9-C6D3392A683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18C-4DDF-96D9-C6D3392A68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8646576"/>
        <c:axId val="298647136"/>
        <c:axId val="298660224"/>
      </c:bar3DChart>
      <c:catAx>
        <c:axId val="29864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647136"/>
        <c:crosses val="autoZero"/>
        <c:auto val="1"/>
        <c:lblAlgn val="ctr"/>
        <c:lblOffset val="100"/>
        <c:noMultiLvlLbl val="0"/>
      </c:catAx>
      <c:valAx>
        <c:axId val="298647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646576"/>
        <c:crosses val="autoZero"/>
        <c:crossBetween val="between"/>
      </c:valAx>
      <c:serAx>
        <c:axId val="29866022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647136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20267D-E419-4FBE-AFB8-DA44152EA414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788FFA-287B-491F-A333-73E27DF47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08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5403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3754250" y="2596214"/>
            <a:ext cx="49720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 userDrawn="1"/>
        </p:nvSpPr>
        <p:spPr>
          <a:xfrm>
            <a:off x="5565846" y="1297120"/>
            <a:ext cx="1032394" cy="103239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228762" y="1493368"/>
            <a:ext cx="1706562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LOGO</a:t>
            </a:r>
          </a:p>
          <a:p>
            <a:pPr lvl="0"/>
            <a:r>
              <a:rPr lang="en-US" altLang="zh-CN" dirty="0"/>
              <a:t>HERE</a:t>
            </a:r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065727" y="2853386"/>
            <a:ext cx="6079596" cy="193899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POWERPOINT</a:t>
            </a:r>
          </a:p>
          <a:p>
            <a:pPr lvl="0"/>
            <a:r>
              <a:rPr lang="en-US" altLang="zh-CN" dirty="0"/>
              <a:t>TEMPLATE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4356959" y="4911606"/>
            <a:ext cx="345016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PRESENTED BY </a:t>
            </a:r>
            <a:r>
              <a:rPr lang="en-US" altLang="zh-CN" dirty="0" err="1"/>
              <a:t>OfficePLUSs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30118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557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42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892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955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271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89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628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55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26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03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 userDrawn="1"/>
        </p:nvSpPr>
        <p:spPr>
          <a:xfrm>
            <a:off x="7372350" y="781102"/>
            <a:ext cx="666750" cy="487992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42950" y="1973942"/>
            <a:ext cx="5467350" cy="2877191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2"/>
          <p:cNvSpPr>
            <a:spLocks noEditPoints="1"/>
          </p:cNvSpPr>
          <p:nvPr userDrawn="1"/>
        </p:nvSpPr>
        <p:spPr bwMode="auto">
          <a:xfrm rot="10800000">
            <a:off x="1279524" y="2466974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22"/>
          <p:cNvSpPr>
            <a:spLocks noEditPoints="1"/>
          </p:cNvSpPr>
          <p:nvPr userDrawn="1"/>
        </p:nvSpPr>
        <p:spPr bwMode="auto">
          <a:xfrm rot="10800000">
            <a:off x="1279524" y="3190838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22"/>
          <p:cNvSpPr>
            <a:spLocks noEditPoints="1"/>
          </p:cNvSpPr>
          <p:nvPr userDrawn="1"/>
        </p:nvSpPr>
        <p:spPr bwMode="auto">
          <a:xfrm rot="10800000">
            <a:off x="1279524" y="3974697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8118991" y="609599"/>
            <a:ext cx="3700832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795766" y="2374253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795766" y="3098117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1795766" y="3881976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62867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55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 userDrawn="1"/>
        </p:nvSpPr>
        <p:spPr>
          <a:xfrm>
            <a:off x="7372350" y="781102"/>
            <a:ext cx="666750" cy="487992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42950" y="1973942"/>
            <a:ext cx="5467350" cy="372200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2"/>
          <p:cNvSpPr>
            <a:spLocks noEditPoints="1"/>
          </p:cNvSpPr>
          <p:nvPr userDrawn="1"/>
        </p:nvSpPr>
        <p:spPr bwMode="auto">
          <a:xfrm rot="10800000">
            <a:off x="1279524" y="2466974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22"/>
          <p:cNvSpPr>
            <a:spLocks noEditPoints="1"/>
          </p:cNvSpPr>
          <p:nvPr userDrawn="1"/>
        </p:nvSpPr>
        <p:spPr bwMode="auto">
          <a:xfrm rot="10800000">
            <a:off x="1279524" y="3190838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22"/>
          <p:cNvSpPr>
            <a:spLocks noEditPoints="1"/>
          </p:cNvSpPr>
          <p:nvPr userDrawn="1"/>
        </p:nvSpPr>
        <p:spPr bwMode="auto">
          <a:xfrm rot="10800000">
            <a:off x="1279524" y="3974697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22"/>
          <p:cNvSpPr>
            <a:spLocks noEditPoints="1"/>
          </p:cNvSpPr>
          <p:nvPr userDrawn="1"/>
        </p:nvSpPr>
        <p:spPr bwMode="auto">
          <a:xfrm rot="10800000">
            <a:off x="1279524" y="4758556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8118991" y="609599"/>
            <a:ext cx="3700832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795766" y="2374253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795766" y="3098117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1795766" y="3881976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1795766" y="4665835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15505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 userDrawn="1"/>
        </p:nvSpPr>
        <p:spPr>
          <a:xfrm>
            <a:off x="7372350" y="781102"/>
            <a:ext cx="666750" cy="487992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42950" y="1973941"/>
            <a:ext cx="5467350" cy="460011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2"/>
          <p:cNvSpPr>
            <a:spLocks noEditPoints="1"/>
          </p:cNvSpPr>
          <p:nvPr userDrawn="1"/>
        </p:nvSpPr>
        <p:spPr bwMode="auto">
          <a:xfrm rot="10800000">
            <a:off x="1279524" y="2466974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22"/>
          <p:cNvSpPr>
            <a:spLocks noEditPoints="1"/>
          </p:cNvSpPr>
          <p:nvPr userDrawn="1"/>
        </p:nvSpPr>
        <p:spPr bwMode="auto">
          <a:xfrm rot="10800000">
            <a:off x="1279524" y="3190838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22"/>
          <p:cNvSpPr>
            <a:spLocks noEditPoints="1"/>
          </p:cNvSpPr>
          <p:nvPr userDrawn="1"/>
        </p:nvSpPr>
        <p:spPr bwMode="auto">
          <a:xfrm rot="10800000">
            <a:off x="1279524" y="3974697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22"/>
          <p:cNvSpPr>
            <a:spLocks noEditPoints="1"/>
          </p:cNvSpPr>
          <p:nvPr userDrawn="1"/>
        </p:nvSpPr>
        <p:spPr bwMode="auto">
          <a:xfrm rot="10800000">
            <a:off x="1279524" y="4758556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8118991" y="609599"/>
            <a:ext cx="3700832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795766" y="2374253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795766" y="3098117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1795766" y="3881976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1795766" y="4665835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4" name="Freeform 222"/>
          <p:cNvSpPr>
            <a:spLocks noEditPoints="1"/>
          </p:cNvSpPr>
          <p:nvPr userDrawn="1"/>
        </p:nvSpPr>
        <p:spPr bwMode="auto">
          <a:xfrm rot="10800000">
            <a:off x="1279524" y="5542415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1795766" y="5449694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88291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 userDrawn="1"/>
        </p:nvSpPr>
        <p:spPr>
          <a:xfrm>
            <a:off x="7372350" y="781102"/>
            <a:ext cx="666750" cy="487992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42950" y="1510545"/>
            <a:ext cx="5467350" cy="492830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222"/>
          <p:cNvSpPr>
            <a:spLocks noEditPoints="1"/>
          </p:cNvSpPr>
          <p:nvPr userDrawn="1"/>
        </p:nvSpPr>
        <p:spPr bwMode="auto">
          <a:xfrm rot="10800000">
            <a:off x="1279524" y="2003578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222"/>
          <p:cNvSpPr>
            <a:spLocks noEditPoints="1"/>
          </p:cNvSpPr>
          <p:nvPr userDrawn="1"/>
        </p:nvSpPr>
        <p:spPr bwMode="auto">
          <a:xfrm rot="10800000">
            <a:off x="1279524" y="2727442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22"/>
          <p:cNvSpPr>
            <a:spLocks noEditPoints="1"/>
          </p:cNvSpPr>
          <p:nvPr userDrawn="1"/>
        </p:nvSpPr>
        <p:spPr bwMode="auto">
          <a:xfrm rot="10800000">
            <a:off x="1279524" y="3511301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22"/>
          <p:cNvSpPr>
            <a:spLocks noEditPoints="1"/>
          </p:cNvSpPr>
          <p:nvPr userDrawn="1"/>
        </p:nvSpPr>
        <p:spPr bwMode="auto">
          <a:xfrm rot="10800000">
            <a:off x="1279524" y="4295160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8118991" y="609599"/>
            <a:ext cx="3700832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CONTENTS</a:t>
            </a:r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795766" y="1910857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795766" y="2634721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1795766" y="3418580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1795766" y="4202439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4" name="Freeform 222"/>
          <p:cNvSpPr>
            <a:spLocks noEditPoints="1"/>
          </p:cNvSpPr>
          <p:nvPr userDrawn="1"/>
        </p:nvSpPr>
        <p:spPr bwMode="auto">
          <a:xfrm rot="10800000">
            <a:off x="1279524" y="5033626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22"/>
          <p:cNvSpPr>
            <a:spLocks noEditPoints="1"/>
          </p:cNvSpPr>
          <p:nvPr userDrawn="1"/>
        </p:nvSpPr>
        <p:spPr bwMode="auto">
          <a:xfrm rot="10800000">
            <a:off x="1279524" y="5817485"/>
            <a:ext cx="276225" cy="2762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6" y="170"/>
              </a:cxn>
              <a:cxn ang="0">
                <a:pos x="18" y="130"/>
              </a:cxn>
              <a:cxn ang="0">
                <a:pos x="36" y="94"/>
              </a:cxn>
              <a:cxn ang="0">
                <a:pos x="62" y="62"/>
              </a:cxn>
              <a:cxn ang="0">
                <a:pos x="94" y="36"/>
              </a:cxn>
              <a:cxn ang="0">
                <a:pos x="130" y="18"/>
              </a:cxn>
              <a:cxn ang="0">
                <a:pos x="170" y="6"/>
              </a:cxn>
              <a:cxn ang="0">
                <a:pos x="212" y="0"/>
              </a:cxn>
              <a:cxn ang="0">
                <a:pos x="234" y="2"/>
              </a:cxn>
              <a:cxn ang="0">
                <a:pos x="274" y="10"/>
              </a:cxn>
              <a:cxn ang="0">
                <a:pos x="312" y="26"/>
              </a:cxn>
              <a:cxn ang="0">
                <a:pos x="346" y="50"/>
              </a:cxn>
              <a:cxn ang="0">
                <a:pos x="374" y="78"/>
              </a:cxn>
              <a:cxn ang="0">
                <a:pos x="398" y="112"/>
              </a:cxn>
              <a:cxn ang="0">
                <a:pos x="412" y="150"/>
              </a:cxn>
              <a:cxn ang="0">
                <a:pos x="422" y="190"/>
              </a:cxn>
              <a:cxn ang="0">
                <a:pos x="422" y="212"/>
              </a:cxn>
              <a:cxn ang="0">
                <a:pos x="418" y="254"/>
              </a:cxn>
              <a:cxn ang="0">
                <a:pos x="406" y="294"/>
              </a:cxn>
              <a:cxn ang="0">
                <a:pos x="386" y="330"/>
              </a:cxn>
              <a:cxn ang="0">
                <a:pos x="360" y="360"/>
              </a:cxn>
              <a:cxn ang="0">
                <a:pos x="330" y="386"/>
              </a:cxn>
              <a:cxn ang="0">
                <a:pos x="294" y="406"/>
              </a:cxn>
              <a:cxn ang="0">
                <a:pos x="254" y="418"/>
              </a:cxn>
              <a:cxn ang="0">
                <a:pos x="212" y="422"/>
              </a:cxn>
              <a:cxn ang="0">
                <a:pos x="190" y="422"/>
              </a:cxn>
              <a:cxn ang="0">
                <a:pos x="148" y="414"/>
              </a:cxn>
              <a:cxn ang="0">
                <a:pos x="112" y="398"/>
              </a:cxn>
              <a:cxn ang="0">
                <a:pos x="78" y="374"/>
              </a:cxn>
              <a:cxn ang="0">
                <a:pos x="48" y="346"/>
              </a:cxn>
              <a:cxn ang="0">
                <a:pos x="26" y="312"/>
              </a:cxn>
              <a:cxn ang="0">
                <a:pos x="10" y="274"/>
              </a:cxn>
              <a:cxn ang="0">
                <a:pos x="2" y="234"/>
              </a:cxn>
              <a:cxn ang="0">
                <a:pos x="0" y="212"/>
              </a:cxn>
              <a:cxn ang="0">
                <a:pos x="254" y="138"/>
              </a:cxn>
              <a:cxn ang="0">
                <a:pos x="126" y="214"/>
              </a:cxn>
              <a:cxn ang="0">
                <a:pos x="262" y="294"/>
              </a:cxn>
            </a:cxnLst>
            <a:rect l="0" t="0" r="r" b="b"/>
            <a:pathLst>
              <a:path w="422" h="422">
                <a:moveTo>
                  <a:pt x="0" y="212"/>
                </a:moveTo>
                <a:lnTo>
                  <a:pt x="0" y="212"/>
                </a:lnTo>
                <a:lnTo>
                  <a:pt x="2" y="190"/>
                </a:lnTo>
                <a:lnTo>
                  <a:pt x="6" y="170"/>
                </a:lnTo>
                <a:lnTo>
                  <a:pt x="10" y="150"/>
                </a:lnTo>
                <a:lnTo>
                  <a:pt x="18" y="130"/>
                </a:lnTo>
                <a:lnTo>
                  <a:pt x="26" y="112"/>
                </a:lnTo>
                <a:lnTo>
                  <a:pt x="36" y="94"/>
                </a:lnTo>
                <a:lnTo>
                  <a:pt x="48" y="78"/>
                </a:lnTo>
                <a:lnTo>
                  <a:pt x="62" y="62"/>
                </a:lnTo>
                <a:lnTo>
                  <a:pt x="78" y="50"/>
                </a:lnTo>
                <a:lnTo>
                  <a:pt x="94" y="36"/>
                </a:lnTo>
                <a:lnTo>
                  <a:pt x="112" y="26"/>
                </a:lnTo>
                <a:lnTo>
                  <a:pt x="130" y="18"/>
                </a:lnTo>
                <a:lnTo>
                  <a:pt x="148" y="10"/>
                </a:lnTo>
                <a:lnTo>
                  <a:pt x="170" y="6"/>
                </a:lnTo>
                <a:lnTo>
                  <a:pt x="190" y="2"/>
                </a:lnTo>
                <a:lnTo>
                  <a:pt x="212" y="0"/>
                </a:lnTo>
                <a:lnTo>
                  <a:pt x="212" y="0"/>
                </a:lnTo>
                <a:lnTo>
                  <a:pt x="234" y="2"/>
                </a:lnTo>
                <a:lnTo>
                  <a:pt x="254" y="6"/>
                </a:lnTo>
                <a:lnTo>
                  <a:pt x="274" y="10"/>
                </a:lnTo>
                <a:lnTo>
                  <a:pt x="294" y="18"/>
                </a:lnTo>
                <a:lnTo>
                  <a:pt x="312" y="26"/>
                </a:lnTo>
                <a:lnTo>
                  <a:pt x="330" y="36"/>
                </a:lnTo>
                <a:lnTo>
                  <a:pt x="346" y="50"/>
                </a:lnTo>
                <a:lnTo>
                  <a:pt x="360" y="62"/>
                </a:lnTo>
                <a:lnTo>
                  <a:pt x="374" y="78"/>
                </a:lnTo>
                <a:lnTo>
                  <a:pt x="386" y="94"/>
                </a:lnTo>
                <a:lnTo>
                  <a:pt x="398" y="112"/>
                </a:lnTo>
                <a:lnTo>
                  <a:pt x="406" y="130"/>
                </a:lnTo>
                <a:lnTo>
                  <a:pt x="412" y="150"/>
                </a:lnTo>
                <a:lnTo>
                  <a:pt x="418" y="170"/>
                </a:lnTo>
                <a:lnTo>
                  <a:pt x="422" y="190"/>
                </a:lnTo>
                <a:lnTo>
                  <a:pt x="422" y="212"/>
                </a:lnTo>
                <a:lnTo>
                  <a:pt x="422" y="212"/>
                </a:lnTo>
                <a:lnTo>
                  <a:pt x="422" y="234"/>
                </a:lnTo>
                <a:lnTo>
                  <a:pt x="418" y="254"/>
                </a:lnTo>
                <a:lnTo>
                  <a:pt x="412" y="274"/>
                </a:lnTo>
                <a:lnTo>
                  <a:pt x="406" y="294"/>
                </a:lnTo>
                <a:lnTo>
                  <a:pt x="398" y="312"/>
                </a:lnTo>
                <a:lnTo>
                  <a:pt x="386" y="330"/>
                </a:lnTo>
                <a:lnTo>
                  <a:pt x="374" y="346"/>
                </a:lnTo>
                <a:lnTo>
                  <a:pt x="360" y="360"/>
                </a:lnTo>
                <a:lnTo>
                  <a:pt x="346" y="374"/>
                </a:lnTo>
                <a:lnTo>
                  <a:pt x="330" y="386"/>
                </a:lnTo>
                <a:lnTo>
                  <a:pt x="312" y="398"/>
                </a:lnTo>
                <a:lnTo>
                  <a:pt x="294" y="406"/>
                </a:lnTo>
                <a:lnTo>
                  <a:pt x="274" y="414"/>
                </a:lnTo>
                <a:lnTo>
                  <a:pt x="254" y="418"/>
                </a:lnTo>
                <a:lnTo>
                  <a:pt x="234" y="422"/>
                </a:lnTo>
                <a:lnTo>
                  <a:pt x="212" y="422"/>
                </a:lnTo>
                <a:lnTo>
                  <a:pt x="212" y="422"/>
                </a:lnTo>
                <a:lnTo>
                  <a:pt x="190" y="422"/>
                </a:lnTo>
                <a:lnTo>
                  <a:pt x="170" y="418"/>
                </a:lnTo>
                <a:lnTo>
                  <a:pt x="148" y="414"/>
                </a:lnTo>
                <a:lnTo>
                  <a:pt x="130" y="406"/>
                </a:lnTo>
                <a:lnTo>
                  <a:pt x="112" y="398"/>
                </a:lnTo>
                <a:lnTo>
                  <a:pt x="94" y="386"/>
                </a:lnTo>
                <a:lnTo>
                  <a:pt x="78" y="374"/>
                </a:lnTo>
                <a:lnTo>
                  <a:pt x="62" y="360"/>
                </a:lnTo>
                <a:lnTo>
                  <a:pt x="48" y="346"/>
                </a:lnTo>
                <a:lnTo>
                  <a:pt x="36" y="330"/>
                </a:lnTo>
                <a:lnTo>
                  <a:pt x="26" y="312"/>
                </a:lnTo>
                <a:lnTo>
                  <a:pt x="18" y="294"/>
                </a:lnTo>
                <a:lnTo>
                  <a:pt x="10" y="274"/>
                </a:lnTo>
                <a:lnTo>
                  <a:pt x="6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180" y="214"/>
                </a:moveTo>
                <a:lnTo>
                  <a:pt x="254" y="138"/>
                </a:lnTo>
                <a:lnTo>
                  <a:pt x="228" y="112"/>
                </a:lnTo>
                <a:lnTo>
                  <a:pt x="126" y="214"/>
                </a:lnTo>
                <a:lnTo>
                  <a:pt x="234" y="322"/>
                </a:lnTo>
                <a:lnTo>
                  <a:pt x="262" y="294"/>
                </a:lnTo>
                <a:lnTo>
                  <a:pt x="180" y="21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1795766" y="4940905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8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795766" y="5724764"/>
            <a:ext cx="417451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8420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105525" y="2832063"/>
            <a:ext cx="2971279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6130925" y="3618906"/>
            <a:ext cx="607959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3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YOUR TITLE HERE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411023" y="838163"/>
            <a:ext cx="6079596" cy="52937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92237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19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1231899"/>
            <a:ext cx="12192000" cy="5668297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72000">
                <a:schemeClr val="bg1">
                  <a:lumMod val="95000"/>
                </a:schemeClr>
              </a:gs>
              <a:gs pos="30000">
                <a:schemeClr val="bg1">
                  <a:lumMod val="8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67441" y="330296"/>
            <a:ext cx="3098800" cy="45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269093" y="733636"/>
            <a:ext cx="2552700" cy="313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111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平行四边形 5"/>
          <p:cNvSpPr/>
          <p:nvPr userDrawn="1"/>
        </p:nvSpPr>
        <p:spPr>
          <a:xfrm>
            <a:off x="615043" y="344767"/>
            <a:ext cx="666750" cy="572355"/>
          </a:xfrm>
          <a:prstGeom prst="parallelogram">
            <a:avLst>
              <a:gd name="adj" fmla="val 379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1267441" y="330296"/>
            <a:ext cx="3098800" cy="45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点击此处添加标题</a:t>
            </a:r>
          </a:p>
        </p:txBody>
      </p:sp>
      <p:sp>
        <p:nvSpPr>
          <p:cNvPr id="9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1269093" y="733636"/>
            <a:ext cx="2552700" cy="313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ADD YOUR 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894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808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1334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3" r:id="rId3"/>
    <p:sldLayoutId id="2147483698" r:id="rId4"/>
    <p:sldLayoutId id="2147483699" r:id="rId5"/>
    <p:sldLayoutId id="2147483694" r:id="rId6"/>
    <p:sldLayoutId id="2147483690" r:id="rId7"/>
    <p:sldLayoutId id="2147483695" r:id="rId8"/>
    <p:sldLayoutId id="214748368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551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5228762" y="1493368"/>
            <a:ext cx="1706562" cy="923330"/>
          </a:xfrm>
        </p:spPr>
        <p:txBody>
          <a:bodyPr/>
          <a:lstStyle/>
          <a:p>
            <a:r>
              <a:rPr lang="en-US" altLang="zh-CN" dirty="0"/>
              <a:t>LOGO </a:t>
            </a:r>
          </a:p>
          <a:p>
            <a:r>
              <a:rPr lang="en-US" altLang="zh-CN" dirty="0"/>
              <a:t>HERE</a:t>
            </a:r>
          </a:p>
          <a:p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065727" y="2853386"/>
            <a:ext cx="6079596" cy="1938992"/>
          </a:xfrm>
        </p:spPr>
        <p:txBody>
          <a:bodyPr/>
          <a:lstStyle/>
          <a:p>
            <a:r>
              <a:rPr lang="en-US" altLang="zh-CN" dirty="0"/>
              <a:t>POWERPOINT</a:t>
            </a:r>
          </a:p>
          <a:p>
            <a:r>
              <a:rPr lang="en-US" altLang="zh-CN" dirty="0"/>
              <a:t>TEMPLATE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4356959" y="4911606"/>
            <a:ext cx="3450167" cy="338554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318656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62793" y="4354782"/>
            <a:ext cx="2029719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defTabSz="9143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YOUR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HERE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62793" y="4653713"/>
            <a:ext cx="2604407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92011" y="4354782"/>
            <a:ext cx="2029719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defTabSz="9143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YOUR TITLE HERE</a:t>
            </a:r>
          </a:p>
        </p:txBody>
      </p:sp>
      <p:sp>
        <p:nvSpPr>
          <p:cNvPr id="29" name="矩形 28"/>
          <p:cNvSpPr/>
          <p:nvPr/>
        </p:nvSpPr>
        <p:spPr>
          <a:xfrm>
            <a:off x="4892011" y="4653713"/>
            <a:ext cx="2613689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17584" y="4354782"/>
            <a:ext cx="2029719" cy="400108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defTabSz="9143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cs typeface="+mn-ea"/>
                <a:sym typeface="+mn-lt"/>
              </a:rPr>
              <a:t>YOUR TITLE HERE</a:t>
            </a:r>
          </a:p>
        </p:txBody>
      </p:sp>
      <p:sp>
        <p:nvSpPr>
          <p:cNvPr id="31" name="矩形 30"/>
          <p:cNvSpPr/>
          <p:nvPr/>
        </p:nvSpPr>
        <p:spPr>
          <a:xfrm>
            <a:off x="8117584" y="4653713"/>
            <a:ext cx="2607566" cy="1532725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倍字间距。点击此处添加文本信息。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6675" r="16675"/>
          <a:stretch/>
        </p:blipFill>
        <p:spPr>
          <a:xfrm>
            <a:off x="1745741" y="2090269"/>
            <a:ext cx="2142199" cy="21421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6675" r="16675"/>
          <a:stretch/>
        </p:blipFill>
        <p:spPr>
          <a:xfrm>
            <a:off x="4892011" y="2090269"/>
            <a:ext cx="2142199" cy="2142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6675" r="16675"/>
          <a:stretch/>
        </p:blipFill>
        <p:spPr>
          <a:xfrm>
            <a:off x="8117584" y="2090269"/>
            <a:ext cx="2142199" cy="214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9241" y="1431421"/>
            <a:ext cx="2485409" cy="1692960"/>
            <a:chOff x="1352362" y="7607300"/>
            <a:chExt cx="2484000" cy="1692000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4056149154"/>
                </p:ext>
              </p:extLst>
            </p:nvPr>
          </p:nvGraphicFramePr>
          <p:xfrm>
            <a:off x="1352362" y="760730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2255196" y="8206616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  <a:endPara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9241" y="3124381"/>
            <a:ext cx="2485409" cy="1692960"/>
            <a:chOff x="3543550" y="7473950"/>
            <a:chExt cx="2484000" cy="1692000"/>
          </a:xfrm>
        </p:grpSpPr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1133858571"/>
                </p:ext>
              </p:extLst>
            </p:nvPr>
          </p:nvGraphicFramePr>
          <p:xfrm>
            <a:off x="3543550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4437750" y="8073266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9241" y="4971473"/>
            <a:ext cx="2485409" cy="1692960"/>
            <a:chOff x="6390807" y="7473950"/>
            <a:chExt cx="2484000" cy="1692000"/>
          </a:xfrm>
        </p:grpSpPr>
        <p:graphicFrame>
          <p:nvGraphicFramePr>
            <p:cNvPr id="20" name="图表 19"/>
            <p:cNvGraphicFramePr/>
            <p:nvPr>
              <p:extLst>
                <p:ext uri="{D42A27DB-BD31-4B8C-83A1-F6EECF244321}">
                  <p14:modId xmlns:p14="http://schemas.microsoft.com/office/powerpoint/2010/main" val="2091597800"/>
                </p:ext>
              </p:extLst>
            </p:nvPr>
          </p:nvGraphicFramePr>
          <p:xfrm>
            <a:off x="6390807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文本框 20"/>
            <p:cNvSpPr txBox="1"/>
            <p:nvPr/>
          </p:nvSpPr>
          <p:spPr>
            <a:xfrm>
              <a:off x="7276373" y="8133710"/>
              <a:ext cx="785348" cy="507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00" b="1" i="0" u="none" strike="noStrike" kern="0" cap="none" spc="0" normalizeH="0" baseline="0" noProof="0" dirty="0">
                  <a:ln>
                    <a:noFill/>
                  </a:ln>
                  <a:solidFill>
                    <a:srgbClr val="158F90"/>
                  </a:solidFill>
                  <a:effectLst/>
                  <a:uLnTx/>
                  <a:uFillTx/>
                  <a:cs typeface="+mn-ea"/>
                  <a:sym typeface="+mn-lt"/>
                </a:rPr>
                <a:t>55%</a:t>
              </a:r>
              <a:endPara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158F9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741878" y="1864153"/>
            <a:ext cx="1076118" cy="30264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0" marR="0" lvl="0" indent="0" defTabSz="685783" eaLnBrk="1" fontAlgn="auto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</a:p>
        </p:txBody>
      </p:sp>
      <p:sp>
        <p:nvSpPr>
          <p:cNvPr id="32" name="矩形 31"/>
          <p:cNvSpPr/>
          <p:nvPr/>
        </p:nvSpPr>
        <p:spPr>
          <a:xfrm>
            <a:off x="2713917" y="3622182"/>
            <a:ext cx="1260973" cy="30264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0" marR="0" lvl="0" indent="0" defTabSz="685783" eaLnBrk="1" fontAlgn="auto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13917" y="5419555"/>
            <a:ext cx="1260973" cy="302645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0" marR="0" lvl="0" indent="0" defTabSz="685783" eaLnBrk="1" fontAlgn="auto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TITLE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41878" y="2135963"/>
            <a:ext cx="29445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13919" y="3887480"/>
            <a:ext cx="29445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13919" y="5695729"/>
            <a:ext cx="29445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矩形 7"/>
          <p:cNvSpPr>
            <a:spLocks noChangeArrowheads="1"/>
          </p:cNvSpPr>
          <p:nvPr/>
        </p:nvSpPr>
        <p:spPr bwMode="auto">
          <a:xfrm>
            <a:off x="6309922" y="1741545"/>
            <a:ext cx="2596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矩形 6"/>
          <p:cNvSpPr>
            <a:spLocks noChangeArrowheads="1"/>
          </p:cNvSpPr>
          <p:nvPr/>
        </p:nvSpPr>
        <p:spPr bwMode="auto">
          <a:xfrm>
            <a:off x="6309922" y="2224595"/>
            <a:ext cx="3990713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倍字间距。标题数字等都可以通过点击和重新输入进行更改。</a:t>
            </a:r>
          </a:p>
        </p:txBody>
      </p:sp>
      <p:sp>
        <p:nvSpPr>
          <p:cNvPr id="60" name="矩形 6"/>
          <p:cNvSpPr>
            <a:spLocks noChangeArrowheads="1"/>
          </p:cNvSpPr>
          <p:nvPr/>
        </p:nvSpPr>
        <p:spPr bwMode="auto">
          <a:xfrm>
            <a:off x="6567179" y="4069189"/>
            <a:ext cx="3731846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094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6105525" y="2832063"/>
            <a:ext cx="3241675" cy="786843"/>
          </a:xfrm>
        </p:spPr>
        <p:txBody>
          <a:bodyPr/>
          <a:lstStyle/>
          <a:p>
            <a:r>
              <a:rPr lang="en-US" altLang="zh-CN" dirty="0"/>
              <a:t>PART THREE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6130925" y="3618906"/>
            <a:ext cx="6079596" cy="584775"/>
          </a:xfrm>
        </p:spPr>
        <p:txBody>
          <a:bodyPr/>
          <a:lstStyle/>
          <a:p>
            <a:r>
              <a:rPr lang="en-US" altLang="zh-CN" dirty="0"/>
              <a:t>ADD YOUR TITLE HERE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95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6222373" y="1412614"/>
            <a:ext cx="4925961" cy="4925961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46550" y="2940723"/>
            <a:ext cx="4277605" cy="186974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</a:t>
            </a:r>
            <a:r>
              <a:rPr kumimoji="0" lang="zh-CN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面板中可以对字体、字号、颜色、行距等进行修改。点击此处添加文本信息。标题数字等都可以通过点击和重新输入进行更改，顶部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“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开始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面板中可以对字体、字号、颜色、行距等进行修改。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883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592826"/>
            <a:ext cx="6489290" cy="442451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082117" y="3347883"/>
            <a:ext cx="5338917" cy="5338917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150" y="2417781"/>
            <a:ext cx="5354990" cy="277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7358" y="4734286"/>
            <a:ext cx="15145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KEYWORD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68798" y="5272397"/>
            <a:ext cx="229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1267441" y="330296"/>
            <a:ext cx="3098800" cy="457104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69093" y="733636"/>
            <a:ext cx="2552700" cy="313448"/>
          </a:xfrm>
        </p:spPr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087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9400" y="1669026"/>
            <a:ext cx="6489290" cy="4424516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268187231"/>
              </p:ext>
            </p:extLst>
          </p:nvPr>
        </p:nvGraphicFramePr>
        <p:xfrm>
          <a:off x="3062248" y="2551073"/>
          <a:ext cx="6003594" cy="266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5058748" y="1926346"/>
            <a:ext cx="229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ADD YOUR TITLE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1267441" y="330296"/>
            <a:ext cx="3098800" cy="457104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69093" y="733636"/>
            <a:ext cx="2552700" cy="313448"/>
          </a:xfrm>
        </p:spPr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873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6105525" y="2832063"/>
            <a:ext cx="2971279" cy="769441"/>
          </a:xfrm>
        </p:spPr>
        <p:txBody>
          <a:bodyPr/>
          <a:lstStyle/>
          <a:p>
            <a:r>
              <a:rPr lang="en-US" altLang="zh-CN" dirty="0"/>
              <a:t>PART FOUR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6130925" y="3618906"/>
            <a:ext cx="6079596" cy="584775"/>
          </a:xfrm>
        </p:spPr>
        <p:txBody>
          <a:bodyPr/>
          <a:lstStyle/>
          <a:p>
            <a:r>
              <a:rPr lang="en-US" altLang="zh-CN" dirty="0"/>
              <a:t>ADD YOUR TITLE HERE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360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2" name="矩形 7"/>
          <p:cNvSpPr>
            <a:spLocks noChangeArrowheads="1"/>
          </p:cNvSpPr>
          <p:nvPr/>
        </p:nvSpPr>
        <p:spPr bwMode="auto">
          <a:xfrm>
            <a:off x="6935998" y="2038644"/>
            <a:ext cx="2596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158F90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158F9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矩形 6"/>
          <p:cNvSpPr>
            <a:spLocks noChangeArrowheads="1"/>
          </p:cNvSpPr>
          <p:nvPr/>
        </p:nvSpPr>
        <p:spPr bwMode="auto">
          <a:xfrm>
            <a:off x="6935998" y="2702885"/>
            <a:ext cx="4894052" cy="41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34029524"/>
              </p:ext>
            </p:extLst>
          </p:nvPr>
        </p:nvGraphicFramePr>
        <p:xfrm>
          <a:off x="660400" y="1450424"/>
          <a:ext cx="6275598" cy="5177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423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955" y="1266311"/>
            <a:ext cx="4844045" cy="5699752"/>
          </a:xfrm>
          <a:prstGeom prst="rect">
            <a:avLst/>
          </a:prstGeom>
        </p:spPr>
      </p:pic>
      <p:sp>
        <p:nvSpPr>
          <p:cNvPr id="33" name="任意多边形 32"/>
          <p:cNvSpPr/>
          <p:nvPr/>
        </p:nvSpPr>
        <p:spPr>
          <a:xfrm>
            <a:off x="565217" y="3040688"/>
            <a:ext cx="6360714" cy="926053"/>
          </a:xfrm>
          <a:custGeom>
            <a:avLst/>
            <a:gdLst>
              <a:gd name="connsiteX0" fmla="*/ 0 w 9889099"/>
              <a:gd name="connsiteY0" fmla="*/ 359937 h 1439749"/>
              <a:gd name="connsiteX1" fmla="*/ 9169225 w 9889099"/>
              <a:gd name="connsiteY1" fmla="*/ 359937 h 1439749"/>
              <a:gd name="connsiteX2" fmla="*/ 9169225 w 9889099"/>
              <a:gd name="connsiteY2" fmla="*/ 0 h 1439749"/>
              <a:gd name="connsiteX3" fmla="*/ 9889099 w 9889099"/>
              <a:gd name="connsiteY3" fmla="*/ 719875 h 1439749"/>
              <a:gd name="connsiteX4" fmla="*/ 9169225 w 9889099"/>
              <a:gd name="connsiteY4" fmla="*/ 1439749 h 1439749"/>
              <a:gd name="connsiteX5" fmla="*/ 9169225 w 9889099"/>
              <a:gd name="connsiteY5" fmla="*/ 1079812 h 1439749"/>
              <a:gd name="connsiteX6" fmla="*/ 0 w 9889099"/>
              <a:gd name="connsiteY6" fmla="*/ 1079812 h 1439749"/>
              <a:gd name="connsiteX7" fmla="*/ 0 w 9889099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89099" h="1439749">
                <a:moveTo>
                  <a:pt x="0" y="359937"/>
                </a:moveTo>
                <a:lnTo>
                  <a:pt x="9169225" y="359937"/>
                </a:lnTo>
                <a:lnTo>
                  <a:pt x="9169225" y="0"/>
                </a:lnTo>
                <a:lnTo>
                  <a:pt x="9889099" y="719875"/>
                </a:lnTo>
                <a:lnTo>
                  <a:pt x="9169225" y="1439749"/>
                </a:lnTo>
                <a:lnTo>
                  <a:pt x="9169225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   KEYWORD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2031361" y="3349187"/>
            <a:ext cx="4894569" cy="926053"/>
          </a:xfrm>
          <a:custGeom>
            <a:avLst/>
            <a:gdLst>
              <a:gd name="connsiteX0" fmla="*/ 0 w 7609661"/>
              <a:gd name="connsiteY0" fmla="*/ 359937 h 1439749"/>
              <a:gd name="connsiteX1" fmla="*/ 6889787 w 7609661"/>
              <a:gd name="connsiteY1" fmla="*/ 359937 h 1439749"/>
              <a:gd name="connsiteX2" fmla="*/ 6889787 w 7609661"/>
              <a:gd name="connsiteY2" fmla="*/ 0 h 1439749"/>
              <a:gd name="connsiteX3" fmla="*/ 7609661 w 7609661"/>
              <a:gd name="connsiteY3" fmla="*/ 719875 h 1439749"/>
              <a:gd name="connsiteX4" fmla="*/ 6889787 w 7609661"/>
              <a:gd name="connsiteY4" fmla="*/ 1439749 h 1439749"/>
              <a:gd name="connsiteX5" fmla="*/ 6889787 w 7609661"/>
              <a:gd name="connsiteY5" fmla="*/ 1079812 h 1439749"/>
              <a:gd name="connsiteX6" fmla="*/ 0 w 7609661"/>
              <a:gd name="connsiteY6" fmla="*/ 1079812 h 1439749"/>
              <a:gd name="connsiteX7" fmla="*/ 0 w 7609661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09661" h="1439749">
                <a:moveTo>
                  <a:pt x="0" y="359937"/>
                </a:moveTo>
                <a:lnTo>
                  <a:pt x="6889787" y="359937"/>
                </a:lnTo>
                <a:lnTo>
                  <a:pt x="6889787" y="0"/>
                </a:lnTo>
                <a:lnTo>
                  <a:pt x="7609661" y="719875"/>
                </a:lnTo>
                <a:lnTo>
                  <a:pt x="6889787" y="1439749"/>
                </a:lnTo>
                <a:lnTo>
                  <a:pt x="6889787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   KEYWORD</a:t>
            </a:r>
          </a:p>
        </p:txBody>
      </p:sp>
      <p:sp>
        <p:nvSpPr>
          <p:cNvPr id="35" name="任意多边形 34"/>
          <p:cNvSpPr/>
          <p:nvPr/>
        </p:nvSpPr>
        <p:spPr>
          <a:xfrm>
            <a:off x="3497505" y="3657872"/>
            <a:ext cx="3428425" cy="926053"/>
          </a:xfrm>
          <a:custGeom>
            <a:avLst/>
            <a:gdLst>
              <a:gd name="connsiteX0" fmla="*/ 0 w 5330224"/>
              <a:gd name="connsiteY0" fmla="*/ 359937 h 1439749"/>
              <a:gd name="connsiteX1" fmla="*/ 4610350 w 5330224"/>
              <a:gd name="connsiteY1" fmla="*/ 359937 h 1439749"/>
              <a:gd name="connsiteX2" fmla="*/ 4610350 w 5330224"/>
              <a:gd name="connsiteY2" fmla="*/ 0 h 1439749"/>
              <a:gd name="connsiteX3" fmla="*/ 5330224 w 5330224"/>
              <a:gd name="connsiteY3" fmla="*/ 719875 h 1439749"/>
              <a:gd name="connsiteX4" fmla="*/ 4610350 w 5330224"/>
              <a:gd name="connsiteY4" fmla="*/ 1439749 h 1439749"/>
              <a:gd name="connsiteX5" fmla="*/ 4610350 w 5330224"/>
              <a:gd name="connsiteY5" fmla="*/ 1079812 h 1439749"/>
              <a:gd name="connsiteX6" fmla="*/ 0 w 5330224"/>
              <a:gd name="connsiteY6" fmla="*/ 1079812 h 1439749"/>
              <a:gd name="connsiteX7" fmla="*/ 0 w 5330224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30224" h="1439749">
                <a:moveTo>
                  <a:pt x="0" y="359937"/>
                </a:moveTo>
                <a:lnTo>
                  <a:pt x="4610350" y="359937"/>
                </a:lnTo>
                <a:lnTo>
                  <a:pt x="4610350" y="0"/>
                </a:lnTo>
                <a:lnTo>
                  <a:pt x="5330224" y="719875"/>
                </a:lnTo>
                <a:lnTo>
                  <a:pt x="4610350" y="1439749"/>
                </a:lnTo>
                <a:lnTo>
                  <a:pt x="4610350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   KEYWORD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4963650" y="3966371"/>
            <a:ext cx="1962280" cy="926053"/>
          </a:xfrm>
          <a:custGeom>
            <a:avLst/>
            <a:gdLst>
              <a:gd name="connsiteX0" fmla="*/ 0 w 3050787"/>
              <a:gd name="connsiteY0" fmla="*/ 359937 h 1439749"/>
              <a:gd name="connsiteX1" fmla="*/ 2330913 w 3050787"/>
              <a:gd name="connsiteY1" fmla="*/ 359937 h 1439749"/>
              <a:gd name="connsiteX2" fmla="*/ 2330913 w 3050787"/>
              <a:gd name="connsiteY2" fmla="*/ 0 h 1439749"/>
              <a:gd name="connsiteX3" fmla="*/ 3050787 w 3050787"/>
              <a:gd name="connsiteY3" fmla="*/ 719875 h 1439749"/>
              <a:gd name="connsiteX4" fmla="*/ 2330913 w 3050787"/>
              <a:gd name="connsiteY4" fmla="*/ 1439749 h 1439749"/>
              <a:gd name="connsiteX5" fmla="*/ 2330913 w 3050787"/>
              <a:gd name="connsiteY5" fmla="*/ 1079812 h 1439749"/>
              <a:gd name="connsiteX6" fmla="*/ 0 w 3050787"/>
              <a:gd name="connsiteY6" fmla="*/ 1079812 h 1439749"/>
              <a:gd name="connsiteX7" fmla="*/ 0 w 3050787"/>
              <a:gd name="connsiteY7" fmla="*/ 359937 h 143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50787" h="1439749">
                <a:moveTo>
                  <a:pt x="0" y="359937"/>
                </a:moveTo>
                <a:lnTo>
                  <a:pt x="2330913" y="359937"/>
                </a:lnTo>
                <a:lnTo>
                  <a:pt x="2330913" y="0"/>
                </a:lnTo>
                <a:lnTo>
                  <a:pt x="3050787" y="719875"/>
                </a:lnTo>
                <a:lnTo>
                  <a:pt x="2330913" y="1439749"/>
                </a:lnTo>
                <a:lnTo>
                  <a:pt x="2330913" y="1079812"/>
                </a:lnTo>
                <a:lnTo>
                  <a:pt x="0" y="1079812"/>
                </a:lnTo>
                <a:lnTo>
                  <a:pt x="0" y="359937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05000" tIns="315673" rIns="460453" bIns="441373" numCol="1" spcCol="953" anchor="ctr" anchorCtr="0">
            <a:noAutofit/>
          </a:bodyPr>
          <a:lstStyle/>
          <a:p>
            <a:pPr marL="0" marR="0" lvl="0" indent="0" defTabSz="5334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   KEYWORD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65216" y="3834095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062754" y="4168903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22882" y="4428120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971047" y="4725811"/>
            <a:ext cx="1466144" cy="10295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0547" r="32867"/>
          <a:stretch/>
        </p:blipFill>
        <p:spPr>
          <a:xfrm rot="20256015">
            <a:off x="8177757" y="2077853"/>
            <a:ext cx="1946052" cy="354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03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11187" y="1751302"/>
            <a:ext cx="8711414" cy="4706648"/>
            <a:chOff x="1611683" y="1446502"/>
            <a:chExt cx="5920633" cy="3198830"/>
          </a:xfrm>
          <a:solidFill>
            <a:schemeClr val="accent1"/>
          </a:solidFill>
        </p:grpSpPr>
        <p:sp>
          <p:nvSpPr>
            <p:cNvPr id="20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Freeform 791"/>
            <p:cNvSpPr>
              <a:spLocks/>
            </p:cNvSpPr>
            <p:nvPr/>
          </p:nvSpPr>
          <p:spPr bwMode="auto">
            <a:xfrm>
              <a:off x="3216034" y="3958850"/>
              <a:ext cx="332275" cy="68648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4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5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6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7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8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9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0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1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2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3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4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5" name="椭圆 284"/>
            <p:cNvSpPr/>
            <p:nvPr/>
          </p:nvSpPr>
          <p:spPr>
            <a:xfrm>
              <a:off x="3541180" y="3544328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6" name="椭圆 285"/>
            <p:cNvSpPr/>
            <p:nvPr/>
          </p:nvSpPr>
          <p:spPr>
            <a:xfrm>
              <a:off x="2845377" y="2584251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7" name="椭圆 286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8" name="椭圆 287"/>
            <p:cNvSpPr/>
            <p:nvPr/>
          </p:nvSpPr>
          <p:spPr>
            <a:xfrm>
              <a:off x="6754201" y="3764541"/>
              <a:ext cx="117338" cy="1173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9" name="椭圆 288"/>
          <p:cNvSpPr/>
          <p:nvPr/>
        </p:nvSpPr>
        <p:spPr>
          <a:xfrm>
            <a:off x="1461530" y="2982709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0" name="矩形 289"/>
          <p:cNvSpPr/>
          <p:nvPr/>
        </p:nvSpPr>
        <p:spPr>
          <a:xfrm>
            <a:off x="1497384" y="3537353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1" name="椭圆 290"/>
          <p:cNvSpPr/>
          <p:nvPr/>
        </p:nvSpPr>
        <p:spPr>
          <a:xfrm>
            <a:off x="5435323" y="4455838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2" name="矩形 291"/>
          <p:cNvSpPr/>
          <p:nvPr/>
        </p:nvSpPr>
        <p:spPr>
          <a:xfrm>
            <a:off x="5471177" y="5010482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8679406" y="1799623"/>
            <a:ext cx="1944007" cy="1944007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4" name="矩形 293"/>
          <p:cNvSpPr/>
          <p:nvPr/>
        </p:nvSpPr>
        <p:spPr>
          <a:xfrm>
            <a:off x="8715260" y="2354267"/>
            <a:ext cx="1904137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点击此处添加文本信息</a:t>
            </a:r>
            <a:endParaRPr kumimoji="0" lang="en-US" altLang="zh-CN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949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8991" y="609599"/>
            <a:ext cx="3700832" cy="830997"/>
          </a:xfrm>
        </p:spPr>
        <p:txBody>
          <a:bodyPr/>
          <a:lstStyle/>
          <a:p>
            <a:r>
              <a:rPr lang="en-US" altLang="zh-CN" dirty="0"/>
              <a:t>CONTENTS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1795766" y="2374253"/>
            <a:ext cx="4174516" cy="461665"/>
          </a:xfrm>
        </p:spPr>
        <p:txBody>
          <a:bodyPr/>
          <a:lstStyle/>
          <a:p>
            <a:r>
              <a:rPr lang="en-US" altLang="zh-CN" dirty="0"/>
              <a:t>PART ONE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</p:nvPr>
        </p:nvSpPr>
        <p:spPr>
          <a:xfrm>
            <a:off x="1795766" y="3098117"/>
            <a:ext cx="4174516" cy="461665"/>
          </a:xfrm>
        </p:spPr>
        <p:txBody>
          <a:bodyPr/>
          <a:lstStyle/>
          <a:p>
            <a:r>
              <a:rPr lang="en-US" altLang="zh-CN" dirty="0"/>
              <a:t>PART TWO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4"/>
          </p:nvPr>
        </p:nvSpPr>
        <p:spPr>
          <a:xfrm>
            <a:off x="1795766" y="3881977"/>
            <a:ext cx="4300234" cy="512224"/>
          </a:xfrm>
        </p:spPr>
        <p:txBody>
          <a:bodyPr/>
          <a:lstStyle/>
          <a:p>
            <a:r>
              <a:rPr lang="en-US" altLang="zh-CN" dirty="0"/>
              <a:t>PART THREE </a:t>
            </a:r>
            <a:r>
              <a:rPr lang="zh-CN" altLang="en-US" dirty="0"/>
              <a:t>点击此处添加标题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5"/>
          </p:nvPr>
        </p:nvSpPr>
        <p:spPr>
          <a:xfrm>
            <a:off x="1795766" y="4665835"/>
            <a:ext cx="4174516" cy="461665"/>
          </a:xfrm>
        </p:spPr>
        <p:txBody>
          <a:bodyPr/>
          <a:lstStyle/>
          <a:p>
            <a:r>
              <a:rPr lang="en-US" altLang="zh-CN" dirty="0"/>
              <a:t>PART FOUR </a:t>
            </a:r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29093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5228762" y="1493368"/>
            <a:ext cx="1706562" cy="923330"/>
          </a:xfrm>
        </p:spPr>
        <p:txBody>
          <a:bodyPr/>
          <a:lstStyle/>
          <a:p>
            <a:r>
              <a:rPr lang="en-US" altLang="zh-CN" dirty="0"/>
              <a:t>LOGO </a:t>
            </a:r>
          </a:p>
          <a:p>
            <a:r>
              <a:rPr lang="en-US" altLang="zh-CN" dirty="0"/>
              <a:t>HERE</a:t>
            </a:r>
          </a:p>
          <a:p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3065727" y="2853386"/>
            <a:ext cx="6079596" cy="1938992"/>
          </a:xfrm>
        </p:spPr>
        <p:txBody>
          <a:bodyPr/>
          <a:lstStyle/>
          <a:p>
            <a:r>
              <a:rPr lang="en-US" altLang="zh-CN" dirty="0"/>
              <a:t>THANK</a:t>
            </a:r>
          </a:p>
          <a:p>
            <a:r>
              <a:rPr lang="en-US" altLang="zh-CN" dirty="0"/>
              <a:t>YOU!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2"/>
          </p:nvPr>
        </p:nvSpPr>
        <p:spPr>
          <a:xfrm>
            <a:off x="4356959" y="4911606"/>
            <a:ext cx="3450167" cy="338554"/>
          </a:xfrm>
        </p:spPr>
        <p:txBody>
          <a:bodyPr/>
          <a:lstStyle/>
          <a:p>
            <a:r>
              <a:rPr lang="en-US" altLang="zh-CN" dirty="0"/>
              <a:t>PRESENTED BY OfficePLUS</a:t>
            </a:r>
          </a:p>
        </p:txBody>
      </p:sp>
    </p:spTree>
    <p:extLst>
      <p:ext uri="{BB962C8B-B14F-4D97-AF65-F5344CB8AC3E}">
        <p14:creationId xmlns:p14="http://schemas.microsoft.com/office/powerpoint/2010/main" val="7350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4140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6130925" y="3618906"/>
            <a:ext cx="6079596" cy="584775"/>
          </a:xfrm>
        </p:spPr>
        <p:txBody>
          <a:bodyPr/>
          <a:lstStyle/>
          <a:p>
            <a:r>
              <a:rPr lang="en-US" altLang="zh-CN" dirty="0"/>
              <a:t>ADD YOUR TITLE HERE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126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>
            <a:off x="0" y="295486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723330" y="1538178"/>
            <a:ext cx="8728255" cy="858033"/>
            <a:chOff x="1723330" y="1500078"/>
            <a:chExt cx="8728255" cy="858033"/>
          </a:xfrm>
        </p:grpSpPr>
        <p:sp>
          <p:nvSpPr>
            <p:cNvPr id="39" name="矩形 38"/>
            <p:cNvSpPr/>
            <p:nvPr/>
          </p:nvSpPr>
          <p:spPr>
            <a:xfrm>
              <a:off x="1723330" y="1500078"/>
              <a:ext cx="8728255" cy="6181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 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ADD YOUR TEXT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5941694" y="2101932"/>
              <a:ext cx="319089" cy="25617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034566" y="4188596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034566" y="3615825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2011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34566" y="5629114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034566" y="5056343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2013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27570" y="4249538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127570" y="3676767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27570" y="5690056"/>
            <a:ext cx="376601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点击此处添加文本信息。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127570" y="5117285"/>
            <a:ext cx="13260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37241" y="2802467"/>
            <a:ext cx="3302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41694" y="2802467"/>
            <a:ext cx="3302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491593" y="2802467"/>
            <a:ext cx="3302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269374" y="2802467"/>
            <a:ext cx="3302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0823726" y="2802467"/>
            <a:ext cx="330200" cy="330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3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222388" y="1650576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74594" y="2445891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72796" y="4307910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222387" y="5331926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871979" y="4307909"/>
            <a:ext cx="1164124" cy="116412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3850357" y="2445891"/>
            <a:ext cx="1164124" cy="11641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658465" y="1855935"/>
            <a:ext cx="6068120" cy="858033"/>
            <a:chOff x="1723331" y="1500078"/>
            <a:chExt cx="6068120" cy="858033"/>
          </a:xfrm>
        </p:grpSpPr>
        <p:sp>
          <p:nvSpPr>
            <p:cNvPr id="57" name="矩形 56"/>
            <p:cNvSpPr/>
            <p:nvPr/>
          </p:nvSpPr>
          <p:spPr>
            <a:xfrm>
              <a:off x="1723331" y="1500078"/>
              <a:ext cx="6068120" cy="6181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点击此处添加文本 </a:t>
              </a: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ADD YOUR TEXT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等腰三角形 57"/>
            <p:cNvSpPr/>
            <p:nvPr/>
          </p:nvSpPr>
          <p:spPr>
            <a:xfrm rot="10800000">
              <a:off x="4597846" y="2101932"/>
              <a:ext cx="319089" cy="25617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5658465" y="2994021"/>
            <a:ext cx="5828685" cy="3526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16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倍字间距。</a:t>
            </a: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778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999945" y="2083346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350204" y="3191342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6"/>
          <p:cNvSpPr>
            <a:spLocks noChangeArrowheads="1"/>
          </p:cNvSpPr>
          <p:nvPr/>
        </p:nvSpPr>
        <p:spPr bwMode="auto">
          <a:xfrm>
            <a:off x="1110038" y="3709196"/>
            <a:ext cx="2569960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7"/>
          <p:cNvSpPr>
            <a:spLocks noChangeArrowheads="1"/>
          </p:cNvSpPr>
          <p:nvPr/>
        </p:nvSpPr>
        <p:spPr bwMode="auto">
          <a:xfrm>
            <a:off x="1268908" y="3247531"/>
            <a:ext cx="2252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181715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19493" y="2083346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369752" y="3191342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6"/>
          <p:cNvSpPr>
            <a:spLocks noChangeArrowheads="1"/>
          </p:cNvSpPr>
          <p:nvPr/>
        </p:nvSpPr>
        <p:spPr bwMode="auto">
          <a:xfrm>
            <a:off x="5129586" y="3709196"/>
            <a:ext cx="2569960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矩形 7"/>
          <p:cNvSpPr>
            <a:spLocks noChangeArrowheads="1"/>
          </p:cNvSpPr>
          <p:nvPr/>
        </p:nvSpPr>
        <p:spPr bwMode="auto">
          <a:xfrm>
            <a:off x="5288456" y="3247531"/>
            <a:ext cx="2252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181715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795156" y="2083346"/>
            <a:ext cx="781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145415" y="3191342"/>
            <a:ext cx="2080532" cy="0"/>
          </a:xfrm>
          <a:prstGeom prst="line">
            <a:avLst/>
          </a:prstGeom>
          <a:ln>
            <a:solidFill>
              <a:srgbClr val="158F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6"/>
          <p:cNvSpPr>
            <a:spLocks noChangeArrowheads="1"/>
          </p:cNvSpPr>
          <p:nvPr/>
        </p:nvSpPr>
        <p:spPr bwMode="auto">
          <a:xfrm>
            <a:off x="8905249" y="3709196"/>
            <a:ext cx="2569960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标题数字等都可以通过点击和重新输入进行更改。标题数字等都可以通过点击和重新输入进行更改。标题数字等都可以通过点击和重新输入进行更改。标题数字等都可以通过点击和重新输入进行更改。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7"/>
          <p:cNvSpPr>
            <a:spLocks noChangeArrowheads="1"/>
          </p:cNvSpPr>
          <p:nvPr/>
        </p:nvSpPr>
        <p:spPr bwMode="auto">
          <a:xfrm>
            <a:off x="9064119" y="3247531"/>
            <a:ext cx="2252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181715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181715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979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8426323" y="4881105"/>
            <a:ext cx="1131955" cy="1036382"/>
          </a:xfrm>
          <a:custGeom>
            <a:avLst/>
            <a:gdLst>
              <a:gd name="T0" fmla="*/ 443 w 758"/>
              <a:gd name="T1" fmla="*/ 694 h 694"/>
              <a:gd name="T2" fmla="*/ 0 w 758"/>
              <a:gd name="T3" fmla="*/ 379 h 694"/>
              <a:gd name="T4" fmla="*/ 315 w 758"/>
              <a:gd name="T5" fmla="*/ 0 h 694"/>
              <a:gd name="T6" fmla="*/ 758 w 758"/>
              <a:gd name="T7" fmla="*/ 126 h 694"/>
              <a:gd name="T8" fmla="*/ 443 w 758"/>
              <a:gd name="T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94">
                <a:moveTo>
                  <a:pt x="443" y="694"/>
                </a:moveTo>
                <a:lnTo>
                  <a:pt x="0" y="379"/>
                </a:lnTo>
                <a:lnTo>
                  <a:pt x="315" y="0"/>
                </a:lnTo>
                <a:lnTo>
                  <a:pt x="758" y="126"/>
                </a:lnTo>
                <a:lnTo>
                  <a:pt x="443" y="694"/>
                </a:lnTo>
                <a:close/>
              </a:path>
            </a:pathLst>
          </a:custGeom>
          <a:solidFill>
            <a:srgbClr val="92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8896726" y="4503290"/>
            <a:ext cx="1131955" cy="565978"/>
          </a:xfrm>
          <a:custGeom>
            <a:avLst/>
            <a:gdLst>
              <a:gd name="T0" fmla="*/ 317 w 758"/>
              <a:gd name="T1" fmla="*/ 0 h 379"/>
              <a:gd name="T2" fmla="*/ 758 w 758"/>
              <a:gd name="T3" fmla="*/ 189 h 379"/>
              <a:gd name="T4" fmla="*/ 443 w 758"/>
              <a:gd name="T5" fmla="*/ 379 h 379"/>
              <a:gd name="T6" fmla="*/ 0 w 758"/>
              <a:gd name="T7" fmla="*/ 253 h 379"/>
              <a:gd name="T8" fmla="*/ 317 w 758"/>
              <a:gd name="T9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379">
                <a:moveTo>
                  <a:pt x="317" y="0"/>
                </a:moveTo>
                <a:lnTo>
                  <a:pt x="758" y="189"/>
                </a:lnTo>
                <a:lnTo>
                  <a:pt x="443" y="379"/>
                </a:lnTo>
                <a:lnTo>
                  <a:pt x="0" y="253"/>
                </a:lnTo>
                <a:lnTo>
                  <a:pt x="317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9370116" y="3937311"/>
            <a:ext cx="1131955" cy="848220"/>
          </a:xfrm>
          <a:custGeom>
            <a:avLst/>
            <a:gdLst>
              <a:gd name="T0" fmla="*/ 315 w 758"/>
              <a:gd name="T1" fmla="*/ 0 h 568"/>
              <a:gd name="T2" fmla="*/ 0 w 758"/>
              <a:gd name="T3" fmla="*/ 379 h 568"/>
              <a:gd name="T4" fmla="*/ 441 w 758"/>
              <a:gd name="T5" fmla="*/ 568 h 568"/>
              <a:gd name="T6" fmla="*/ 758 w 758"/>
              <a:gd name="T7" fmla="*/ 64 h 568"/>
              <a:gd name="T8" fmla="*/ 315 w 758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8">
                <a:moveTo>
                  <a:pt x="315" y="0"/>
                </a:moveTo>
                <a:lnTo>
                  <a:pt x="0" y="379"/>
                </a:lnTo>
                <a:lnTo>
                  <a:pt x="441" y="568"/>
                </a:lnTo>
                <a:lnTo>
                  <a:pt x="758" y="64"/>
                </a:lnTo>
                <a:lnTo>
                  <a:pt x="315" y="0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9840520" y="3750643"/>
            <a:ext cx="1131955" cy="282243"/>
          </a:xfrm>
          <a:custGeom>
            <a:avLst/>
            <a:gdLst>
              <a:gd name="T0" fmla="*/ 315 w 758"/>
              <a:gd name="T1" fmla="*/ 0 h 189"/>
              <a:gd name="T2" fmla="*/ 758 w 758"/>
              <a:gd name="T3" fmla="*/ 64 h 189"/>
              <a:gd name="T4" fmla="*/ 443 w 758"/>
              <a:gd name="T5" fmla="*/ 189 h 189"/>
              <a:gd name="T6" fmla="*/ 0 w 758"/>
              <a:gd name="T7" fmla="*/ 125 h 189"/>
              <a:gd name="T8" fmla="*/ 315 w 758"/>
              <a:gd name="T9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89">
                <a:moveTo>
                  <a:pt x="315" y="0"/>
                </a:moveTo>
                <a:lnTo>
                  <a:pt x="758" y="64"/>
                </a:lnTo>
                <a:lnTo>
                  <a:pt x="443" y="189"/>
                </a:lnTo>
                <a:lnTo>
                  <a:pt x="0" y="125"/>
                </a:lnTo>
                <a:lnTo>
                  <a:pt x="31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9180461" y="3089092"/>
            <a:ext cx="1130463" cy="848220"/>
          </a:xfrm>
          <a:custGeom>
            <a:avLst/>
            <a:gdLst>
              <a:gd name="T0" fmla="*/ 317 w 757"/>
              <a:gd name="T1" fmla="*/ 0 h 568"/>
              <a:gd name="T2" fmla="*/ 0 w 757"/>
              <a:gd name="T3" fmla="*/ 379 h 568"/>
              <a:gd name="T4" fmla="*/ 442 w 757"/>
              <a:gd name="T5" fmla="*/ 568 h 568"/>
              <a:gd name="T6" fmla="*/ 757 w 757"/>
              <a:gd name="T7" fmla="*/ 443 h 568"/>
              <a:gd name="T8" fmla="*/ 317 w 757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317" y="0"/>
                </a:moveTo>
                <a:lnTo>
                  <a:pt x="0" y="379"/>
                </a:lnTo>
                <a:lnTo>
                  <a:pt x="442" y="568"/>
                </a:lnTo>
                <a:lnTo>
                  <a:pt x="757" y="443"/>
                </a:lnTo>
                <a:lnTo>
                  <a:pt x="317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8710058" y="3655069"/>
            <a:ext cx="1130463" cy="848220"/>
          </a:xfrm>
          <a:custGeom>
            <a:avLst/>
            <a:gdLst>
              <a:gd name="T0" fmla="*/ 0 w 757"/>
              <a:gd name="T1" fmla="*/ 379 h 568"/>
              <a:gd name="T2" fmla="*/ 442 w 757"/>
              <a:gd name="T3" fmla="*/ 568 h 568"/>
              <a:gd name="T4" fmla="*/ 757 w 757"/>
              <a:gd name="T5" fmla="*/ 189 h 568"/>
              <a:gd name="T6" fmla="*/ 315 w 757"/>
              <a:gd name="T7" fmla="*/ 0 h 568"/>
              <a:gd name="T8" fmla="*/ 0 w 757"/>
              <a:gd name="T9" fmla="*/ 37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0" y="379"/>
                </a:moveTo>
                <a:lnTo>
                  <a:pt x="442" y="568"/>
                </a:lnTo>
                <a:lnTo>
                  <a:pt x="757" y="189"/>
                </a:lnTo>
                <a:lnTo>
                  <a:pt x="315" y="0"/>
                </a:lnTo>
                <a:lnTo>
                  <a:pt x="0" y="379"/>
                </a:lnTo>
                <a:close/>
              </a:path>
            </a:pathLst>
          </a:custGeom>
          <a:solidFill>
            <a:srgbClr val="E4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8239653" y="4221047"/>
            <a:ext cx="1130463" cy="660058"/>
          </a:xfrm>
          <a:custGeom>
            <a:avLst/>
            <a:gdLst>
              <a:gd name="T0" fmla="*/ 0 w 757"/>
              <a:gd name="T1" fmla="*/ 253 h 442"/>
              <a:gd name="T2" fmla="*/ 440 w 757"/>
              <a:gd name="T3" fmla="*/ 442 h 442"/>
              <a:gd name="T4" fmla="*/ 757 w 757"/>
              <a:gd name="T5" fmla="*/ 189 h 442"/>
              <a:gd name="T6" fmla="*/ 315 w 757"/>
              <a:gd name="T7" fmla="*/ 0 h 442"/>
              <a:gd name="T8" fmla="*/ 0 w 757"/>
              <a:gd name="T9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442">
                <a:moveTo>
                  <a:pt x="0" y="253"/>
                </a:moveTo>
                <a:lnTo>
                  <a:pt x="440" y="442"/>
                </a:lnTo>
                <a:lnTo>
                  <a:pt x="757" y="189"/>
                </a:lnTo>
                <a:lnTo>
                  <a:pt x="315" y="0"/>
                </a:lnTo>
                <a:lnTo>
                  <a:pt x="0" y="253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13"/>
          <p:cNvSpPr>
            <a:spLocks/>
          </p:cNvSpPr>
          <p:nvPr/>
        </p:nvSpPr>
        <p:spPr bwMode="auto">
          <a:xfrm>
            <a:off x="7766265" y="4598863"/>
            <a:ext cx="1130463" cy="848220"/>
          </a:xfrm>
          <a:custGeom>
            <a:avLst/>
            <a:gdLst>
              <a:gd name="T0" fmla="*/ 0 w 757"/>
              <a:gd name="T1" fmla="*/ 504 h 568"/>
              <a:gd name="T2" fmla="*/ 442 w 757"/>
              <a:gd name="T3" fmla="*/ 568 h 568"/>
              <a:gd name="T4" fmla="*/ 757 w 757"/>
              <a:gd name="T5" fmla="*/ 189 h 568"/>
              <a:gd name="T6" fmla="*/ 317 w 757"/>
              <a:gd name="T7" fmla="*/ 0 h 568"/>
              <a:gd name="T8" fmla="*/ 0 w 757"/>
              <a:gd name="T9" fmla="*/ 50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8">
                <a:moveTo>
                  <a:pt x="0" y="504"/>
                </a:moveTo>
                <a:lnTo>
                  <a:pt x="442" y="568"/>
                </a:lnTo>
                <a:lnTo>
                  <a:pt x="757" y="189"/>
                </a:lnTo>
                <a:lnTo>
                  <a:pt x="317" y="0"/>
                </a:lnTo>
                <a:lnTo>
                  <a:pt x="0" y="504"/>
                </a:lnTo>
                <a:close/>
              </a:path>
            </a:pathLst>
          </a:custGeom>
          <a:solidFill>
            <a:srgbClr val="B8004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 14"/>
          <p:cNvSpPr>
            <a:spLocks/>
          </p:cNvSpPr>
          <p:nvPr/>
        </p:nvSpPr>
        <p:spPr bwMode="auto">
          <a:xfrm>
            <a:off x="7109193" y="4032887"/>
            <a:ext cx="1130463" cy="1318624"/>
          </a:xfrm>
          <a:custGeom>
            <a:avLst/>
            <a:gdLst>
              <a:gd name="T0" fmla="*/ 0 w 757"/>
              <a:gd name="T1" fmla="*/ 504 h 883"/>
              <a:gd name="T2" fmla="*/ 440 w 757"/>
              <a:gd name="T3" fmla="*/ 883 h 883"/>
              <a:gd name="T4" fmla="*/ 757 w 757"/>
              <a:gd name="T5" fmla="*/ 379 h 883"/>
              <a:gd name="T6" fmla="*/ 314 w 757"/>
              <a:gd name="T7" fmla="*/ 0 h 883"/>
              <a:gd name="T8" fmla="*/ 0 w 757"/>
              <a:gd name="T9" fmla="*/ 504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883">
                <a:moveTo>
                  <a:pt x="0" y="504"/>
                </a:moveTo>
                <a:lnTo>
                  <a:pt x="440" y="883"/>
                </a:lnTo>
                <a:lnTo>
                  <a:pt x="757" y="379"/>
                </a:lnTo>
                <a:lnTo>
                  <a:pt x="314" y="0"/>
                </a:lnTo>
                <a:lnTo>
                  <a:pt x="0" y="504"/>
                </a:lnTo>
                <a:close/>
              </a:path>
            </a:pathLst>
          </a:custGeom>
          <a:solidFill>
            <a:srgbClr val="99014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15"/>
          <p:cNvSpPr>
            <a:spLocks/>
          </p:cNvSpPr>
          <p:nvPr/>
        </p:nvSpPr>
        <p:spPr bwMode="auto">
          <a:xfrm>
            <a:off x="7578103" y="3750643"/>
            <a:ext cx="1131955" cy="848220"/>
          </a:xfrm>
          <a:custGeom>
            <a:avLst/>
            <a:gdLst>
              <a:gd name="T0" fmla="*/ 315 w 758"/>
              <a:gd name="T1" fmla="*/ 0 h 568"/>
              <a:gd name="T2" fmla="*/ 0 w 758"/>
              <a:gd name="T3" fmla="*/ 189 h 568"/>
              <a:gd name="T4" fmla="*/ 443 w 758"/>
              <a:gd name="T5" fmla="*/ 568 h 568"/>
              <a:gd name="T6" fmla="*/ 758 w 758"/>
              <a:gd name="T7" fmla="*/ 315 h 568"/>
              <a:gd name="T8" fmla="*/ 315 w 758"/>
              <a:gd name="T9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8">
                <a:moveTo>
                  <a:pt x="315" y="0"/>
                </a:moveTo>
                <a:lnTo>
                  <a:pt x="0" y="189"/>
                </a:lnTo>
                <a:lnTo>
                  <a:pt x="443" y="568"/>
                </a:lnTo>
                <a:lnTo>
                  <a:pt x="758" y="315"/>
                </a:lnTo>
                <a:lnTo>
                  <a:pt x="31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8048507" y="3089092"/>
            <a:ext cx="1131955" cy="1131956"/>
          </a:xfrm>
          <a:custGeom>
            <a:avLst/>
            <a:gdLst>
              <a:gd name="T0" fmla="*/ 317 w 758"/>
              <a:gd name="T1" fmla="*/ 0 h 758"/>
              <a:gd name="T2" fmla="*/ 0 w 758"/>
              <a:gd name="T3" fmla="*/ 443 h 758"/>
              <a:gd name="T4" fmla="*/ 443 w 758"/>
              <a:gd name="T5" fmla="*/ 758 h 758"/>
              <a:gd name="T6" fmla="*/ 758 w 758"/>
              <a:gd name="T7" fmla="*/ 379 h 758"/>
              <a:gd name="T8" fmla="*/ 317 w 758"/>
              <a:gd name="T9" fmla="*/ 0 h 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758">
                <a:moveTo>
                  <a:pt x="317" y="0"/>
                </a:moveTo>
                <a:lnTo>
                  <a:pt x="0" y="443"/>
                </a:lnTo>
                <a:lnTo>
                  <a:pt x="443" y="758"/>
                </a:lnTo>
                <a:lnTo>
                  <a:pt x="758" y="379"/>
                </a:lnTo>
                <a:lnTo>
                  <a:pt x="317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Freeform 17"/>
          <p:cNvSpPr>
            <a:spLocks/>
          </p:cNvSpPr>
          <p:nvPr/>
        </p:nvSpPr>
        <p:spPr bwMode="auto">
          <a:xfrm>
            <a:off x="8521897" y="2805356"/>
            <a:ext cx="1131955" cy="849714"/>
          </a:xfrm>
          <a:custGeom>
            <a:avLst/>
            <a:gdLst>
              <a:gd name="T0" fmla="*/ 315 w 758"/>
              <a:gd name="T1" fmla="*/ 0 h 569"/>
              <a:gd name="T2" fmla="*/ 0 w 758"/>
              <a:gd name="T3" fmla="*/ 190 h 569"/>
              <a:gd name="T4" fmla="*/ 441 w 758"/>
              <a:gd name="T5" fmla="*/ 569 h 569"/>
              <a:gd name="T6" fmla="*/ 758 w 758"/>
              <a:gd name="T7" fmla="*/ 190 h 569"/>
              <a:gd name="T8" fmla="*/ 315 w 758"/>
              <a:gd name="T9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569">
                <a:moveTo>
                  <a:pt x="315" y="0"/>
                </a:moveTo>
                <a:lnTo>
                  <a:pt x="0" y="190"/>
                </a:lnTo>
                <a:lnTo>
                  <a:pt x="441" y="569"/>
                </a:lnTo>
                <a:lnTo>
                  <a:pt x="758" y="190"/>
                </a:lnTo>
                <a:lnTo>
                  <a:pt x="315" y="0"/>
                </a:lnTo>
                <a:close/>
              </a:path>
            </a:pathLst>
          </a:custGeom>
          <a:solidFill>
            <a:srgbClr val="EE004E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Freeform 18"/>
          <p:cNvSpPr>
            <a:spLocks/>
          </p:cNvSpPr>
          <p:nvPr/>
        </p:nvSpPr>
        <p:spPr bwMode="auto">
          <a:xfrm>
            <a:off x="7861839" y="2523115"/>
            <a:ext cx="1130463" cy="565978"/>
          </a:xfrm>
          <a:custGeom>
            <a:avLst/>
            <a:gdLst>
              <a:gd name="T0" fmla="*/ 315 w 757"/>
              <a:gd name="T1" fmla="*/ 0 h 379"/>
              <a:gd name="T2" fmla="*/ 0 w 757"/>
              <a:gd name="T3" fmla="*/ 253 h 379"/>
              <a:gd name="T4" fmla="*/ 442 w 757"/>
              <a:gd name="T5" fmla="*/ 379 h 379"/>
              <a:gd name="T6" fmla="*/ 757 w 757"/>
              <a:gd name="T7" fmla="*/ 189 h 379"/>
              <a:gd name="T8" fmla="*/ 315 w 757"/>
              <a:gd name="T9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379">
                <a:moveTo>
                  <a:pt x="315" y="0"/>
                </a:moveTo>
                <a:lnTo>
                  <a:pt x="0" y="253"/>
                </a:lnTo>
                <a:lnTo>
                  <a:pt x="442" y="379"/>
                </a:lnTo>
                <a:lnTo>
                  <a:pt x="757" y="189"/>
                </a:lnTo>
                <a:lnTo>
                  <a:pt x="31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19"/>
          <p:cNvSpPr>
            <a:spLocks/>
          </p:cNvSpPr>
          <p:nvPr/>
        </p:nvSpPr>
        <p:spPr bwMode="auto">
          <a:xfrm>
            <a:off x="7391434" y="2900930"/>
            <a:ext cx="1130463" cy="849714"/>
          </a:xfrm>
          <a:custGeom>
            <a:avLst/>
            <a:gdLst>
              <a:gd name="T0" fmla="*/ 0 w 757"/>
              <a:gd name="T1" fmla="*/ 443 h 569"/>
              <a:gd name="T2" fmla="*/ 440 w 757"/>
              <a:gd name="T3" fmla="*/ 569 h 569"/>
              <a:gd name="T4" fmla="*/ 757 w 757"/>
              <a:gd name="T5" fmla="*/ 126 h 569"/>
              <a:gd name="T6" fmla="*/ 315 w 757"/>
              <a:gd name="T7" fmla="*/ 0 h 569"/>
              <a:gd name="T8" fmla="*/ 0 w 757"/>
              <a:gd name="T9" fmla="*/ 443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69">
                <a:moveTo>
                  <a:pt x="0" y="443"/>
                </a:moveTo>
                <a:lnTo>
                  <a:pt x="440" y="569"/>
                </a:lnTo>
                <a:lnTo>
                  <a:pt x="757" y="126"/>
                </a:lnTo>
                <a:lnTo>
                  <a:pt x="315" y="0"/>
                </a:lnTo>
                <a:lnTo>
                  <a:pt x="0" y="44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20"/>
          <p:cNvSpPr>
            <a:spLocks/>
          </p:cNvSpPr>
          <p:nvPr/>
        </p:nvSpPr>
        <p:spPr bwMode="auto">
          <a:xfrm>
            <a:off x="6918045" y="3547969"/>
            <a:ext cx="1130463" cy="470404"/>
          </a:xfrm>
          <a:custGeom>
            <a:avLst/>
            <a:gdLst>
              <a:gd name="T0" fmla="*/ 0 w 757"/>
              <a:gd name="T1" fmla="*/ 315 h 315"/>
              <a:gd name="T2" fmla="*/ 442 w 757"/>
              <a:gd name="T3" fmla="*/ 315 h 315"/>
              <a:gd name="T4" fmla="*/ 757 w 757"/>
              <a:gd name="T5" fmla="*/ 126 h 315"/>
              <a:gd name="T6" fmla="*/ 317 w 757"/>
              <a:gd name="T7" fmla="*/ 0 h 315"/>
              <a:gd name="T8" fmla="*/ 0 w 757"/>
              <a:gd name="T9" fmla="*/ 3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315">
                <a:moveTo>
                  <a:pt x="0" y="315"/>
                </a:moveTo>
                <a:lnTo>
                  <a:pt x="442" y="315"/>
                </a:lnTo>
                <a:lnTo>
                  <a:pt x="757" y="126"/>
                </a:lnTo>
                <a:lnTo>
                  <a:pt x="317" y="0"/>
                </a:lnTo>
                <a:lnTo>
                  <a:pt x="0" y="31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Freeform 21"/>
          <p:cNvSpPr>
            <a:spLocks/>
          </p:cNvSpPr>
          <p:nvPr/>
        </p:nvSpPr>
        <p:spPr bwMode="auto">
          <a:xfrm>
            <a:off x="6447640" y="4032885"/>
            <a:ext cx="1130463" cy="752646"/>
          </a:xfrm>
          <a:custGeom>
            <a:avLst/>
            <a:gdLst>
              <a:gd name="T0" fmla="*/ 0 w 757"/>
              <a:gd name="T1" fmla="*/ 379 h 504"/>
              <a:gd name="T2" fmla="*/ 443 w 757"/>
              <a:gd name="T3" fmla="*/ 504 h 504"/>
              <a:gd name="T4" fmla="*/ 757 w 757"/>
              <a:gd name="T5" fmla="*/ 0 h 504"/>
              <a:gd name="T6" fmla="*/ 315 w 757"/>
              <a:gd name="T7" fmla="*/ 0 h 504"/>
              <a:gd name="T8" fmla="*/ 0 w 757"/>
              <a:gd name="T9" fmla="*/ 379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504">
                <a:moveTo>
                  <a:pt x="0" y="379"/>
                </a:moveTo>
                <a:lnTo>
                  <a:pt x="443" y="504"/>
                </a:lnTo>
                <a:lnTo>
                  <a:pt x="757" y="0"/>
                </a:lnTo>
                <a:lnTo>
                  <a:pt x="315" y="0"/>
                </a:lnTo>
                <a:lnTo>
                  <a:pt x="0" y="379"/>
                </a:lnTo>
                <a:close/>
              </a:path>
            </a:pathLst>
          </a:custGeom>
          <a:solidFill>
            <a:srgbClr val="D00045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>
            <a:off x="9568731" y="2866583"/>
            <a:ext cx="131414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Oval 23"/>
          <p:cNvSpPr>
            <a:spLocks noChangeArrowheads="1"/>
          </p:cNvSpPr>
          <p:nvPr/>
        </p:nvSpPr>
        <p:spPr bwMode="auto">
          <a:xfrm>
            <a:off x="7327221" y="3319066"/>
            <a:ext cx="128428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Oval 24"/>
          <p:cNvSpPr>
            <a:spLocks noChangeArrowheads="1"/>
          </p:cNvSpPr>
          <p:nvPr/>
        </p:nvSpPr>
        <p:spPr bwMode="auto">
          <a:xfrm>
            <a:off x="9974921" y="4552569"/>
            <a:ext cx="126935" cy="12693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Oval 25"/>
          <p:cNvSpPr>
            <a:spLocks noChangeArrowheads="1"/>
          </p:cNvSpPr>
          <p:nvPr/>
        </p:nvSpPr>
        <p:spPr bwMode="auto">
          <a:xfrm>
            <a:off x="7702051" y="5108094"/>
            <a:ext cx="131414" cy="13141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Freeform 26"/>
          <p:cNvSpPr>
            <a:spLocks/>
          </p:cNvSpPr>
          <p:nvPr/>
        </p:nvSpPr>
        <p:spPr bwMode="auto">
          <a:xfrm>
            <a:off x="6434202" y="4404729"/>
            <a:ext cx="2668607" cy="1349984"/>
          </a:xfrm>
          <a:custGeom>
            <a:avLst/>
            <a:gdLst>
              <a:gd name="T0" fmla="*/ 751 w 755"/>
              <a:gd name="T1" fmla="*/ 382 h 382"/>
              <a:gd name="T2" fmla="*/ 748 w 755"/>
              <a:gd name="T3" fmla="*/ 381 h 382"/>
              <a:gd name="T4" fmla="*/ 563 w 755"/>
              <a:gd name="T5" fmla="*/ 248 h 382"/>
              <a:gd name="T6" fmla="*/ 377 w 755"/>
              <a:gd name="T7" fmla="*/ 222 h 382"/>
              <a:gd name="T8" fmla="*/ 375 w 755"/>
              <a:gd name="T9" fmla="*/ 221 h 382"/>
              <a:gd name="T10" fmla="*/ 189 w 755"/>
              <a:gd name="T11" fmla="*/ 61 h 382"/>
              <a:gd name="T12" fmla="*/ 3 w 755"/>
              <a:gd name="T13" fmla="*/ 8 h 382"/>
              <a:gd name="T14" fmla="*/ 0 w 755"/>
              <a:gd name="T15" fmla="*/ 3 h 382"/>
              <a:gd name="T16" fmla="*/ 5 w 755"/>
              <a:gd name="T17" fmla="*/ 0 h 382"/>
              <a:gd name="T18" fmla="*/ 192 w 755"/>
              <a:gd name="T19" fmla="*/ 54 h 382"/>
              <a:gd name="T20" fmla="*/ 193 w 755"/>
              <a:gd name="T21" fmla="*/ 55 h 382"/>
              <a:gd name="T22" fmla="*/ 379 w 755"/>
              <a:gd name="T23" fmla="*/ 214 h 382"/>
              <a:gd name="T24" fmla="*/ 565 w 755"/>
              <a:gd name="T25" fmla="*/ 240 h 382"/>
              <a:gd name="T26" fmla="*/ 566 w 755"/>
              <a:gd name="T27" fmla="*/ 241 h 382"/>
              <a:gd name="T28" fmla="*/ 753 w 755"/>
              <a:gd name="T29" fmla="*/ 374 h 382"/>
              <a:gd name="T30" fmla="*/ 754 w 755"/>
              <a:gd name="T31" fmla="*/ 380 h 382"/>
              <a:gd name="T32" fmla="*/ 751 w 755"/>
              <a:gd name="T33" fmla="*/ 38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5" h="382">
                <a:moveTo>
                  <a:pt x="751" y="382"/>
                </a:moveTo>
                <a:cubicBezTo>
                  <a:pt x="750" y="382"/>
                  <a:pt x="749" y="381"/>
                  <a:pt x="748" y="381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377" y="222"/>
                  <a:pt x="377" y="222"/>
                  <a:pt x="377" y="222"/>
                </a:cubicBezTo>
                <a:cubicBezTo>
                  <a:pt x="376" y="221"/>
                  <a:pt x="375" y="221"/>
                  <a:pt x="375" y="221"/>
                </a:cubicBezTo>
                <a:cubicBezTo>
                  <a:pt x="189" y="61"/>
                  <a:pt x="189" y="61"/>
                  <a:pt x="189" y="61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5"/>
                  <a:pt x="0" y="3"/>
                </a:cubicBezTo>
                <a:cubicBezTo>
                  <a:pt x="1" y="1"/>
                  <a:pt x="3" y="0"/>
                  <a:pt x="5" y="0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3" y="54"/>
                  <a:pt x="193" y="55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565" y="240"/>
                  <a:pt x="565" y="240"/>
                  <a:pt x="565" y="240"/>
                </a:cubicBezTo>
                <a:cubicBezTo>
                  <a:pt x="565" y="240"/>
                  <a:pt x="566" y="241"/>
                  <a:pt x="566" y="241"/>
                </a:cubicBezTo>
                <a:cubicBezTo>
                  <a:pt x="753" y="374"/>
                  <a:pt x="753" y="374"/>
                  <a:pt x="753" y="374"/>
                </a:cubicBezTo>
                <a:cubicBezTo>
                  <a:pt x="755" y="376"/>
                  <a:pt x="755" y="378"/>
                  <a:pt x="754" y="380"/>
                </a:cubicBezTo>
                <a:cubicBezTo>
                  <a:pt x="753" y="381"/>
                  <a:pt x="752" y="382"/>
                  <a:pt x="751" y="3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Freeform 27"/>
          <p:cNvSpPr>
            <a:spLocks/>
          </p:cNvSpPr>
          <p:nvPr/>
        </p:nvSpPr>
        <p:spPr bwMode="auto">
          <a:xfrm>
            <a:off x="6903112" y="3838751"/>
            <a:ext cx="2673087" cy="1067742"/>
          </a:xfrm>
          <a:custGeom>
            <a:avLst/>
            <a:gdLst>
              <a:gd name="T0" fmla="*/ 751 w 756"/>
              <a:gd name="T1" fmla="*/ 302 h 302"/>
              <a:gd name="T2" fmla="*/ 750 w 756"/>
              <a:gd name="T3" fmla="*/ 301 h 302"/>
              <a:gd name="T4" fmla="*/ 563 w 756"/>
              <a:gd name="T5" fmla="*/ 248 h 302"/>
              <a:gd name="T6" fmla="*/ 563 w 756"/>
              <a:gd name="T7" fmla="*/ 248 h 302"/>
              <a:gd name="T8" fmla="*/ 376 w 756"/>
              <a:gd name="T9" fmla="*/ 168 h 302"/>
              <a:gd name="T10" fmla="*/ 375 w 756"/>
              <a:gd name="T11" fmla="*/ 167 h 302"/>
              <a:gd name="T12" fmla="*/ 190 w 756"/>
              <a:gd name="T13" fmla="*/ 8 h 302"/>
              <a:gd name="T14" fmla="*/ 4 w 756"/>
              <a:gd name="T15" fmla="*/ 8 h 302"/>
              <a:gd name="T16" fmla="*/ 0 w 756"/>
              <a:gd name="T17" fmla="*/ 4 h 302"/>
              <a:gd name="T18" fmla="*/ 4 w 756"/>
              <a:gd name="T19" fmla="*/ 0 h 302"/>
              <a:gd name="T20" fmla="*/ 191 w 756"/>
              <a:gd name="T21" fmla="*/ 0 h 302"/>
              <a:gd name="T22" fmla="*/ 194 w 756"/>
              <a:gd name="T23" fmla="*/ 1 h 302"/>
              <a:gd name="T24" fmla="*/ 380 w 756"/>
              <a:gd name="T25" fmla="*/ 161 h 302"/>
              <a:gd name="T26" fmla="*/ 566 w 756"/>
              <a:gd name="T27" fmla="*/ 240 h 302"/>
              <a:gd name="T28" fmla="*/ 752 w 756"/>
              <a:gd name="T29" fmla="*/ 294 h 302"/>
              <a:gd name="T30" fmla="*/ 755 w 756"/>
              <a:gd name="T31" fmla="*/ 299 h 302"/>
              <a:gd name="T32" fmla="*/ 751 w 756"/>
              <a:gd name="T3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6" h="302">
                <a:moveTo>
                  <a:pt x="751" y="302"/>
                </a:moveTo>
                <a:cubicBezTo>
                  <a:pt x="751" y="302"/>
                  <a:pt x="750" y="302"/>
                  <a:pt x="750" y="301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563" y="248"/>
                  <a:pt x="563" y="248"/>
                  <a:pt x="563" y="248"/>
                </a:cubicBezTo>
                <a:cubicBezTo>
                  <a:pt x="376" y="168"/>
                  <a:pt x="376" y="168"/>
                  <a:pt x="376" y="168"/>
                </a:cubicBezTo>
                <a:cubicBezTo>
                  <a:pt x="376" y="168"/>
                  <a:pt x="375" y="168"/>
                  <a:pt x="375" y="167"/>
                </a:cubicBezTo>
                <a:cubicBezTo>
                  <a:pt x="190" y="8"/>
                  <a:pt x="190" y="8"/>
                  <a:pt x="190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2" y="0"/>
                  <a:pt x="193" y="1"/>
                  <a:pt x="194" y="1"/>
                </a:cubicBezTo>
                <a:cubicBezTo>
                  <a:pt x="380" y="161"/>
                  <a:pt x="380" y="161"/>
                  <a:pt x="380" y="161"/>
                </a:cubicBezTo>
                <a:cubicBezTo>
                  <a:pt x="566" y="240"/>
                  <a:pt x="566" y="240"/>
                  <a:pt x="566" y="240"/>
                </a:cubicBezTo>
                <a:cubicBezTo>
                  <a:pt x="752" y="294"/>
                  <a:pt x="752" y="294"/>
                  <a:pt x="752" y="294"/>
                </a:cubicBezTo>
                <a:cubicBezTo>
                  <a:pt x="754" y="294"/>
                  <a:pt x="756" y="297"/>
                  <a:pt x="755" y="299"/>
                </a:cubicBezTo>
                <a:cubicBezTo>
                  <a:pt x="754" y="300"/>
                  <a:pt x="753" y="302"/>
                  <a:pt x="751" y="3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Freeform 28"/>
          <p:cNvSpPr>
            <a:spLocks/>
          </p:cNvSpPr>
          <p:nvPr/>
        </p:nvSpPr>
        <p:spPr bwMode="auto">
          <a:xfrm>
            <a:off x="7373514" y="3365362"/>
            <a:ext cx="2673087" cy="1258890"/>
          </a:xfrm>
          <a:custGeom>
            <a:avLst/>
            <a:gdLst>
              <a:gd name="T0" fmla="*/ 751 w 756"/>
              <a:gd name="T1" fmla="*/ 356 h 356"/>
              <a:gd name="T2" fmla="*/ 750 w 756"/>
              <a:gd name="T3" fmla="*/ 355 h 356"/>
              <a:gd name="T4" fmla="*/ 377 w 756"/>
              <a:gd name="T5" fmla="*/ 195 h 356"/>
              <a:gd name="T6" fmla="*/ 376 w 756"/>
              <a:gd name="T7" fmla="*/ 195 h 356"/>
              <a:gd name="T8" fmla="*/ 190 w 756"/>
              <a:gd name="T9" fmla="*/ 62 h 356"/>
              <a:gd name="T10" fmla="*/ 4 w 756"/>
              <a:gd name="T11" fmla="*/ 9 h 356"/>
              <a:gd name="T12" fmla="*/ 1 w 756"/>
              <a:gd name="T13" fmla="*/ 4 h 356"/>
              <a:gd name="T14" fmla="*/ 6 w 756"/>
              <a:gd name="T15" fmla="*/ 1 h 356"/>
              <a:gd name="T16" fmla="*/ 193 w 756"/>
              <a:gd name="T17" fmla="*/ 54 h 356"/>
              <a:gd name="T18" fmla="*/ 194 w 756"/>
              <a:gd name="T19" fmla="*/ 55 h 356"/>
              <a:gd name="T20" fmla="*/ 380 w 756"/>
              <a:gd name="T21" fmla="*/ 188 h 356"/>
              <a:gd name="T22" fmla="*/ 753 w 756"/>
              <a:gd name="T23" fmla="*/ 348 h 356"/>
              <a:gd name="T24" fmla="*/ 755 w 756"/>
              <a:gd name="T25" fmla="*/ 353 h 356"/>
              <a:gd name="T26" fmla="*/ 751 w 756"/>
              <a:gd name="T27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6" h="356">
                <a:moveTo>
                  <a:pt x="751" y="356"/>
                </a:moveTo>
                <a:cubicBezTo>
                  <a:pt x="751" y="356"/>
                  <a:pt x="750" y="355"/>
                  <a:pt x="750" y="355"/>
                </a:cubicBezTo>
                <a:cubicBezTo>
                  <a:pt x="377" y="195"/>
                  <a:pt x="377" y="195"/>
                  <a:pt x="377" y="195"/>
                </a:cubicBezTo>
                <a:cubicBezTo>
                  <a:pt x="376" y="195"/>
                  <a:pt x="376" y="195"/>
                  <a:pt x="376" y="195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4" y="9"/>
                  <a:pt x="4" y="9"/>
                  <a:pt x="4" y="9"/>
                </a:cubicBezTo>
                <a:cubicBezTo>
                  <a:pt x="2" y="8"/>
                  <a:pt x="0" y="6"/>
                  <a:pt x="1" y="4"/>
                </a:cubicBezTo>
                <a:cubicBezTo>
                  <a:pt x="2" y="2"/>
                  <a:pt x="4" y="0"/>
                  <a:pt x="6" y="1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3" y="55"/>
                  <a:pt x="193" y="55"/>
                  <a:pt x="194" y="55"/>
                </a:cubicBezTo>
                <a:cubicBezTo>
                  <a:pt x="380" y="188"/>
                  <a:pt x="380" y="188"/>
                  <a:pt x="380" y="188"/>
                </a:cubicBezTo>
                <a:cubicBezTo>
                  <a:pt x="753" y="348"/>
                  <a:pt x="753" y="348"/>
                  <a:pt x="753" y="348"/>
                </a:cubicBezTo>
                <a:cubicBezTo>
                  <a:pt x="755" y="349"/>
                  <a:pt x="756" y="351"/>
                  <a:pt x="755" y="353"/>
                </a:cubicBezTo>
                <a:cubicBezTo>
                  <a:pt x="754" y="355"/>
                  <a:pt x="753" y="356"/>
                  <a:pt x="751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 29"/>
          <p:cNvSpPr>
            <a:spLocks/>
          </p:cNvSpPr>
          <p:nvPr/>
        </p:nvSpPr>
        <p:spPr bwMode="auto">
          <a:xfrm>
            <a:off x="7846906" y="2706795"/>
            <a:ext cx="2668607" cy="1160329"/>
          </a:xfrm>
          <a:custGeom>
            <a:avLst/>
            <a:gdLst>
              <a:gd name="T0" fmla="*/ 751 w 755"/>
              <a:gd name="T1" fmla="*/ 328 h 328"/>
              <a:gd name="T2" fmla="*/ 750 w 755"/>
              <a:gd name="T3" fmla="*/ 328 h 328"/>
              <a:gd name="T4" fmla="*/ 564 w 755"/>
              <a:gd name="T5" fmla="*/ 302 h 328"/>
              <a:gd name="T6" fmla="*/ 563 w 755"/>
              <a:gd name="T7" fmla="*/ 301 h 328"/>
              <a:gd name="T8" fmla="*/ 376 w 755"/>
              <a:gd name="T9" fmla="*/ 221 h 328"/>
              <a:gd name="T10" fmla="*/ 375 w 755"/>
              <a:gd name="T11" fmla="*/ 221 h 328"/>
              <a:gd name="T12" fmla="*/ 189 w 755"/>
              <a:gd name="T13" fmla="*/ 61 h 328"/>
              <a:gd name="T14" fmla="*/ 3 w 755"/>
              <a:gd name="T15" fmla="*/ 8 h 328"/>
              <a:gd name="T16" fmla="*/ 0 w 755"/>
              <a:gd name="T17" fmla="*/ 3 h 328"/>
              <a:gd name="T18" fmla="*/ 5 w 755"/>
              <a:gd name="T19" fmla="*/ 0 h 328"/>
              <a:gd name="T20" fmla="*/ 192 w 755"/>
              <a:gd name="T21" fmla="*/ 54 h 328"/>
              <a:gd name="T22" fmla="*/ 193 w 755"/>
              <a:gd name="T23" fmla="*/ 55 h 328"/>
              <a:gd name="T24" fmla="*/ 380 w 755"/>
              <a:gd name="T25" fmla="*/ 214 h 328"/>
              <a:gd name="T26" fmla="*/ 565 w 755"/>
              <a:gd name="T27" fmla="*/ 294 h 328"/>
              <a:gd name="T28" fmla="*/ 751 w 755"/>
              <a:gd name="T29" fmla="*/ 320 h 328"/>
              <a:gd name="T30" fmla="*/ 755 w 755"/>
              <a:gd name="T31" fmla="*/ 325 h 328"/>
              <a:gd name="T32" fmla="*/ 751 w 755"/>
              <a:gd name="T33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5" h="328">
                <a:moveTo>
                  <a:pt x="751" y="328"/>
                </a:moveTo>
                <a:cubicBezTo>
                  <a:pt x="751" y="328"/>
                  <a:pt x="750" y="328"/>
                  <a:pt x="750" y="328"/>
                </a:cubicBezTo>
                <a:cubicBezTo>
                  <a:pt x="564" y="302"/>
                  <a:pt x="564" y="302"/>
                  <a:pt x="564" y="302"/>
                </a:cubicBezTo>
                <a:cubicBezTo>
                  <a:pt x="563" y="302"/>
                  <a:pt x="563" y="301"/>
                  <a:pt x="563" y="301"/>
                </a:cubicBezTo>
                <a:cubicBezTo>
                  <a:pt x="376" y="221"/>
                  <a:pt x="376" y="221"/>
                  <a:pt x="376" y="221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189" y="61"/>
                  <a:pt x="189" y="61"/>
                  <a:pt x="189" y="61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5"/>
                  <a:pt x="0" y="3"/>
                </a:cubicBezTo>
                <a:cubicBezTo>
                  <a:pt x="1" y="1"/>
                  <a:pt x="3" y="0"/>
                  <a:pt x="5" y="0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2" y="54"/>
                  <a:pt x="193" y="54"/>
                  <a:pt x="193" y="55"/>
                </a:cubicBezTo>
                <a:cubicBezTo>
                  <a:pt x="380" y="214"/>
                  <a:pt x="380" y="214"/>
                  <a:pt x="380" y="214"/>
                </a:cubicBezTo>
                <a:cubicBezTo>
                  <a:pt x="565" y="294"/>
                  <a:pt x="565" y="294"/>
                  <a:pt x="565" y="294"/>
                </a:cubicBezTo>
                <a:cubicBezTo>
                  <a:pt x="751" y="320"/>
                  <a:pt x="751" y="320"/>
                  <a:pt x="751" y="320"/>
                </a:cubicBezTo>
                <a:cubicBezTo>
                  <a:pt x="753" y="321"/>
                  <a:pt x="755" y="323"/>
                  <a:pt x="755" y="325"/>
                </a:cubicBezTo>
                <a:cubicBezTo>
                  <a:pt x="754" y="327"/>
                  <a:pt x="753" y="328"/>
                  <a:pt x="751" y="3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 30"/>
          <p:cNvSpPr>
            <a:spLocks/>
          </p:cNvSpPr>
          <p:nvPr/>
        </p:nvSpPr>
        <p:spPr bwMode="auto">
          <a:xfrm>
            <a:off x="8317309" y="2328979"/>
            <a:ext cx="2668607" cy="1349984"/>
          </a:xfrm>
          <a:custGeom>
            <a:avLst/>
            <a:gdLst>
              <a:gd name="T0" fmla="*/ 751 w 755"/>
              <a:gd name="T1" fmla="*/ 382 h 382"/>
              <a:gd name="T2" fmla="*/ 751 w 755"/>
              <a:gd name="T3" fmla="*/ 382 h 382"/>
              <a:gd name="T4" fmla="*/ 564 w 755"/>
              <a:gd name="T5" fmla="*/ 355 h 382"/>
              <a:gd name="T6" fmla="*/ 562 w 755"/>
              <a:gd name="T7" fmla="*/ 354 h 382"/>
              <a:gd name="T8" fmla="*/ 375 w 755"/>
              <a:gd name="T9" fmla="*/ 168 h 382"/>
              <a:gd name="T10" fmla="*/ 3 w 755"/>
              <a:gd name="T11" fmla="*/ 8 h 382"/>
              <a:gd name="T12" fmla="*/ 1 w 755"/>
              <a:gd name="T13" fmla="*/ 3 h 382"/>
              <a:gd name="T14" fmla="*/ 6 w 755"/>
              <a:gd name="T15" fmla="*/ 1 h 382"/>
              <a:gd name="T16" fmla="*/ 379 w 755"/>
              <a:gd name="T17" fmla="*/ 161 h 382"/>
              <a:gd name="T18" fmla="*/ 381 w 755"/>
              <a:gd name="T19" fmla="*/ 162 h 382"/>
              <a:gd name="T20" fmla="*/ 566 w 755"/>
              <a:gd name="T21" fmla="*/ 347 h 382"/>
              <a:gd name="T22" fmla="*/ 752 w 755"/>
              <a:gd name="T23" fmla="*/ 374 h 382"/>
              <a:gd name="T24" fmla="*/ 755 w 755"/>
              <a:gd name="T25" fmla="*/ 378 h 382"/>
              <a:gd name="T26" fmla="*/ 751 w 755"/>
              <a:gd name="T27" fmla="*/ 38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5" h="382">
                <a:moveTo>
                  <a:pt x="751" y="382"/>
                </a:moveTo>
                <a:cubicBezTo>
                  <a:pt x="751" y="382"/>
                  <a:pt x="751" y="382"/>
                  <a:pt x="751" y="382"/>
                </a:cubicBezTo>
                <a:cubicBezTo>
                  <a:pt x="564" y="355"/>
                  <a:pt x="564" y="355"/>
                  <a:pt x="564" y="355"/>
                </a:cubicBezTo>
                <a:cubicBezTo>
                  <a:pt x="563" y="355"/>
                  <a:pt x="562" y="355"/>
                  <a:pt x="562" y="354"/>
                </a:cubicBezTo>
                <a:cubicBezTo>
                  <a:pt x="375" y="168"/>
                  <a:pt x="375" y="168"/>
                  <a:pt x="375" y="168"/>
                </a:cubicBezTo>
                <a:cubicBezTo>
                  <a:pt x="3" y="8"/>
                  <a:pt x="3" y="8"/>
                  <a:pt x="3" y="8"/>
                </a:cubicBezTo>
                <a:cubicBezTo>
                  <a:pt x="1" y="7"/>
                  <a:pt x="0" y="5"/>
                  <a:pt x="1" y="3"/>
                </a:cubicBezTo>
                <a:cubicBezTo>
                  <a:pt x="2" y="1"/>
                  <a:pt x="4" y="0"/>
                  <a:pt x="6" y="1"/>
                </a:cubicBezTo>
                <a:cubicBezTo>
                  <a:pt x="379" y="161"/>
                  <a:pt x="379" y="161"/>
                  <a:pt x="379" y="161"/>
                </a:cubicBezTo>
                <a:cubicBezTo>
                  <a:pt x="380" y="161"/>
                  <a:pt x="380" y="161"/>
                  <a:pt x="381" y="162"/>
                </a:cubicBezTo>
                <a:cubicBezTo>
                  <a:pt x="566" y="347"/>
                  <a:pt x="566" y="347"/>
                  <a:pt x="566" y="347"/>
                </a:cubicBezTo>
                <a:cubicBezTo>
                  <a:pt x="752" y="374"/>
                  <a:pt x="752" y="374"/>
                  <a:pt x="752" y="374"/>
                </a:cubicBezTo>
                <a:cubicBezTo>
                  <a:pt x="754" y="374"/>
                  <a:pt x="755" y="376"/>
                  <a:pt x="755" y="378"/>
                </a:cubicBezTo>
                <a:cubicBezTo>
                  <a:pt x="755" y="380"/>
                  <a:pt x="753" y="382"/>
                  <a:pt x="751" y="3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Freeform 31"/>
          <p:cNvSpPr>
            <a:spLocks/>
          </p:cNvSpPr>
          <p:nvPr/>
        </p:nvSpPr>
        <p:spPr bwMode="auto">
          <a:xfrm>
            <a:off x="6434202" y="2328979"/>
            <a:ext cx="1914467" cy="2104123"/>
          </a:xfrm>
          <a:custGeom>
            <a:avLst/>
            <a:gdLst>
              <a:gd name="T0" fmla="*/ 4 w 542"/>
              <a:gd name="T1" fmla="*/ 595 h 595"/>
              <a:gd name="T2" fmla="*/ 2 w 542"/>
              <a:gd name="T3" fmla="*/ 594 h 595"/>
              <a:gd name="T4" fmla="*/ 1 w 542"/>
              <a:gd name="T5" fmla="*/ 589 h 595"/>
              <a:gd name="T6" fmla="*/ 134 w 542"/>
              <a:gd name="T7" fmla="*/ 429 h 595"/>
              <a:gd name="T8" fmla="*/ 135 w 542"/>
              <a:gd name="T9" fmla="*/ 428 h 595"/>
              <a:gd name="T10" fmla="*/ 268 w 542"/>
              <a:gd name="T11" fmla="*/ 295 h 595"/>
              <a:gd name="T12" fmla="*/ 401 w 542"/>
              <a:gd name="T13" fmla="*/ 109 h 595"/>
              <a:gd name="T14" fmla="*/ 402 w 542"/>
              <a:gd name="T15" fmla="*/ 108 h 595"/>
              <a:gd name="T16" fmla="*/ 535 w 542"/>
              <a:gd name="T17" fmla="*/ 1 h 595"/>
              <a:gd name="T18" fmla="*/ 541 w 542"/>
              <a:gd name="T19" fmla="*/ 2 h 595"/>
              <a:gd name="T20" fmla="*/ 540 w 542"/>
              <a:gd name="T21" fmla="*/ 8 h 595"/>
              <a:gd name="T22" fmla="*/ 407 w 542"/>
              <a:gd name="T23" fmla="*/ 114 h 595"/>
              <a:gd name="T24" fmla="*/ 274 w 542"/>
              <a:gd name="T25" fmla="*/ 300 h 595"/>
              <a:gd name="T26" fmla="*/ 274 w 542"/>
              <a:gd name="T27" fmla="*/ 301 h 595"/>
              <a:gd name="T28" fmla="*/ 140 w 542"/>
              <a:gd name="T29" fmla="*/ 434 h 595"/>
              <a:gd name="T30" fmla="*/ 7 w 542"/>
              <a:gd name="T31" fmla="*/ 594 h 595"/>
              <a:gd name="T32" fmla="*/ 4 w 542"/>
              <a:gd name="T33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" h="595">
                <a:moveTo>
                  <a:pt x="4" y="595"/>
                </a:moveTo>
                <a:cubicBezTo>
                  <a:pt x="3" y="595"/>
                  <a:pt x="2" y="595"/>
                  <a:pt x="2" y="594"/>
                </a:cubicBezTo>
                <a:cubicBezTo>
                  <a:pt x="0" y="593"/>
                  <a:pt x="0" y="590"/>
                  <a:pt x="1" y="589"/>
                </a:cubicBezTo>
                <a:cubicBezTo>
                  <a:pt x="134" y="429"/>
                  <a:pt x="134" y="429"/>
                  <a:pt x="134" y="429"/>
                </a:cubicBezTo>
                <a:cubicBezTo>
                  <a:pt x="134" y="429"/>
                  <a:pt x="134" y="429"/>
                  <a:pt x="135" y="428"/>
                </a:cubicBezTo>
                <a:cubicBezTo>
                  <a:pt x="268" y="295"/>
                  <a:pt x="268" y="295"/>
                  <a:pt x="268" y="295"/>
                </a:cubicBezTo>
                <a:cubicBezTo>
                  <a:pt x="401" y="109"/>
                  <a:pt x="401" y="109"/>
                  <a:pt x="401" y="109"/>
                </a:cubicBezTo>
                <a:cubicBezTo>
                  <a:pt x="401" y="109"/>
                  <a:pt x="401" y="108"/>
                  <a:pt x="402" y="108"/>
                </a:cubicBezTo>
                <a:cubicBezTo>
                  <a:pt x="535" y="1"/>
                  <a:pt x="535" y="1"/>
                  <a:pt x="535" y="1"/>
                </a:cubicBezTo>
                <a:cubicBezTo>
                  <a:pt x="537" y="0"/>
                  <a:pt x="539" y="0"/>
                  <a:pt x="541" y="2"/>
                </a:cubicBezTo>
                <a:cubicBezTo>
                  <a:pt x="542" y="4"/>
                  <a:pt x="542" y="6"/>
                  <a:pt x="540" y="8"/>
                </a:cubicBezTo>
                <a:cubicBezTo>
                  <a:pt x="407" y="114"/>
                  <a:pt x="407" y="114"/>
                  <a:pt x="407" y="114"/>
                </a:cubicBezTo>
                <a:cubicBezTo>
                  <a:pt x="274" y="300"/>
                  <a:pt x="274" y="300"/>
                  <a:pt x="274" y="300"/>
                </a:cubicBezTo>
                <a:cubicBezTo>
                  <a:pt x="274" y="300"/>
                  <a:pt x="274" y="301"/>
                  <a:pt x="274" y="301"/>
                </a:cubicBezTo>
                <a:cubicBezTo>
                  <a:pt x="140" y="434"/>
                  <a:pt x="140" y="434"/>
                  <a:pt x="140" y="434"/>
                </a:cubicBezTo>
                <a:cubicBezTo>
                  <a:pt x="7" y="594"/>
                  <a:pt x="7" y="594"/>
                  <a:pt x="7" y="594"/>
                </a:cubicBezTo>
                <a:cubicBezTo>
                  <a:pt x="6" y="595"/>
                  <a:pt x="5" y="595"/>
                  <a:pt x="4" y="5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32"/>
          <p:cNvSpPr>
            <a:spLocks/>
          </p:cNvSpPr>
          <p:nvPr/>
        </p:nvSpPr>
        <p:spPr bwMode="auto">
          <a:xfrm>
            <a:off x="7091272" y="2611221"/>
            <a:ext cx="1918949" cy="2013029"/>
          </a:xfrm>
          <a:custGeom>
            <a:avLst/>
            <a:gdLst>
              <a:gd name="T0" fmla="*/ 5 w 543"/>
              <a:gd name="T1" fmla="*/ 569 h 569"/>
              <a:gd name="T2" fmla="*/ 3 w 543"/>
              <a:gd name="T3" fmla="*/ 568 h 569"/>
              <a:gd name="T4" fmla="*/ 1 w 543"/>
              <a:gd name="T5" fmla="*/ 562 h 569"/>
              <a:gd name="T6" fmla="*/ 135 w 543"/>
              <a:gd name="T7" fmla="*/ 349 h 569"/>
              <a:gd name="T8" fmla="*/ 136 w 543"/>
              <a:gd name="T9" fmla="*/ 348 h 569"/>
              <a:gd name="T10" fmla="*/ 269 w 543"/>
              <a:gd name="T11" fmla="*/ 268 h 569"/>
              <a:gd name="T12" fmla="*/ 401 w 543"/>
              <a:gd name="T13" fmla="*/ 82 h 569"/>
              <a:gd name="T14" fmla="*/ 403 w 543"/>
              <a:gd name="T15" fmla="*/ 81 h 569"/>
              <a:gd name="T16" fmla="*/ 536 w 543"/>
              <a:gd name="T17" fmla="*/ 1 h 569"/>
              <a:gd name="T18" fmla="*/ 542 w 543"/>
              <a:gd name="T19" fmla="*/ 3 h 569"/>
              <a:gd name="T20" fmla="*/ 540 w 543"/>
              <a:gd name="T21" fmla="*/ 8 h 569"/>
              <a:gd name="T22" fmla="*/ 408 w 543"/>
              <a:gd name="T23" fmla="*/ 88 h 569"/>
              <a:gd name="T24" fmla="*/ 275 w 543"/>
              <a:gd name="T25" fmla="*/ 274 h 569"/>
              <a:gd name="T26" fmla="*/ 273 w 543"/>
              <a:gd name="T27" fmla="*/ 275 h 569"/>
              <a:gd name="T28" fmla="*/ 141 w 543"/>
              <a:gd name="T29" fmla="*/ 354 h 569"/>
              <a:gd name="T30" fmla="*/ 8 w 543"/>
              <a:gd name="T31" fmla="*/ 567 h 569"/>
              <a:gd name="T32" fmla="*/ 5 w 543"/>
              <a:gd name="T33" fmla="*/ 569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69">
                <a:moveTo>
                  <a:pt x="5" y="569"/>
                </a:moveTo>
                <a:cubicBezTo>
                  <a:pt x="4" y="569"/>
                  <a:pt x="3" y="568"/>
                  <a:pt x="3" y="568"/>
                </a:cubicBezTo>
                <a:cubicBezTo>
                  <a:pt x="1" y="567"/>
                  <a:pt x="0" y="564"/>
                  <a:pt x="1" y="562"/>
                </a:cubicBezTo>
                <a:cubicBezTo>
                  <a:pt x="135" y="349"/>
                  <a:pt x="135" y="349"/>
                  <a:pt x="135" y="349"/>
                </a:cubicBezTo>
                <a:cubicBezTo>
                  <a:pt x="135" y="349"/>
                  <a:pt x="135" y="348"/>
                  <a:pt x="136" y="348"/>
                </a:cubicBezTo>
                <a:cubicBezTo>
                  <a:pt x="269" y="268"/>
                  <a:pt x="269" y="268"/>
                  <a:pt x="269" y="268"/>
                </a:cubicBezTo>
                <a:cubicBezTo>
                  <a:pt x="401" y="82"/>
                  <a:pt x="401" y="82"/>
                  <a:pt x="401" y="82"/>
                </a:cubicBezTo>
                <a:cubicBezTo>
                  <a:pt x="402" y="82"/>
                  <a:pt x="402" y="81"/>
                  <a:pt x="403" y="81"/>
                </a:cubicBezTo>
                <a:cubicBezTo>
                  <a:pt x="536" y="1"/>
                  <a:pt x="536" y="1"/>
                  <a:pt x="536" y="1"/>
                </a:cubicBezTo>
                <a:cubicBezTo>
                  <a:pt x="538" y="0"/>
                  <a:pt x="540" y="1"/>
                  <a:pt x="542" y="3"/>
                </a:cubicBezTo>
                <a:cubicBezTo>
                  <a:pt x="543" y="4"/>
                  <a:pt x="542" y="7"/>
                  <a:pt x="540" y="8"/>
                </a:cubicBezTo>
                <a:cubicBezTo>
                  <a:pt x="408" y="88"/>
                  <a:pt x="408" y="88"/>
                  <a:pt x="408" y="88"/>
                </a:cubicBezTo>
                <a:cubicBezTo>
                  <a:pt x="275" y="274"/>
                  <a:pt x="275" y="274"/>
                  <a:pt x="275" y="274"/>
                </a:cubicBezTo>
                <a:cubicBezTo>
                  <a:pt x="274" y="274"/>
                  <a:pt x="274" y="274"/>
                  <a:pt x="273" y="275"/>
                </a:cubicBezTo>
                <a:cubicBezTo>
                  <a:pt x="141" y="354"/>
                  <a:pt x="141" y="354"/>
                  <a:pt x="141" y="354"/>
                </a:cubicBezTo>
                <a:cubicBezTo>
                  <a:pt x="8" y="567"/>
                  <a:pt x="8" y="567"/>
                  <a:pt x="8" y="567"/>
                </a:cubicBezTo>
                <a:cubicBezTo>
                  <a:pt x="7" y="568"/>
                  <a:pt x="6" y="569"/>
                  <a:pt x="5" y="5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33"/>
          <p:cNvSpPr>
            <a:spLocks/>
          </p:cNvSpPr>
          <p:nvPr/>
        </p:nvSpPr>
        <p:spPr bwMode="auto">
          <a:xfrm>
            <a:off x="7751332" y="2894957"/>
            <a:ext cx="1915961" cy="2293777"/>
          </a:xfrm>
          <a:custGeom>
            <a:avLst/>
            <a:gdLst>
              <a:gd name="T0" fmla="*/ 4 w 542"/>
              <a:gd name="T1" fmla="*/ 649 h 649"/>
              <a:gd name="T2" fmla="*/ 2 w 542"/>
              <a:gd name="T3" fmla="*/ 648 h 649"/>
              <a:gd name="T4" fmla="*/ 1 w 542"/>
              <a:gd name="T5" fmla="*/ 642 h 649"/>
              <a:gd name="T6" fmla="*/ 134 w 542"/>
              <a:gd name="T7" fmla="*/ 429 h 649"/>
              <a:gd name="T8" fmla="*/ 135 w 542"/>
              <a:gd name="T9" fmla="*/ 428 h 649"/>
              <a:gd name="T10" fmla="*/ 268 w 542"/>
              <a:gd name="T11" fmla="*/ 322 h 649"/>
              <a:gd name="T12" fmla="*/ 535 w 542"/>
              <a:gd name="T13" fmla="*/ 2 h 649"/>
              <a:gd name="T14" fmla="*/ 540 w 542"/>
              <a:gd name="T15" fmla="*/ 2 h 649"/>
              <a:gd name="T16" fmla="*/ 541 w 542"/>
              <a:gd name="T17" fmla="*/ 7 h 649"/>
              <a:gd name="T18" fmla="*/ 274 w 542"/>
              <a:gd name="T19" fmla="*/ 327 h 649"/>
              <a:gd name="T20" fmla="*/ 274 w 542"/>
              <a:gd name="T21" fmla="*/ 328 h 649"/>
              <a:gd name="T22" fmla="*/ 141 w 542"/>
              <a:gd name="T23" fmla="*/ 434 h 649"/>
              <a:gd name="T24" fmla="*/ 8 w 542"/>
              <a:gd name="T25" fmla="*/ 647 h 649"/>
              <a:gd name="T26" fmla="*/ 4 w 542"/>
              <a:gd name="T27" fmla="*/ 649 h 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2" h="649">
                <a:moveTo>
                  <a:pt x="4" y="649"/>
                </a:moveTo>
                <a:cubicBezTo>
                  <a:pt x="4" y="649"/>
                  <a:pt x="3" y="648"/>
                  <a:pt x="2" y="648"/>
                </a:cubicBezTo>
                <a:cubicBezTo>
                  <a:pt x="0" y="647"/>
                  <a:pt x="0" y="644"/>
                  <a:pt x="1" y="642"/>
                </a:cubicBezTo>
                <a:cubicBezTo>
                  <a:pt x="134" y="429"/>
                  <a:pt x="134" y="429"/>
                  <a:pt x="134" y="429"/>
                </a:cubicBezTo>
                <a:cubicBezTo>
                  <a:pt x="135" y="429"/>
                  <a:pt x="135" y="428"/>
                  <a:pt x="135" y="428"/>
                </a:cubicBezTo>
                <a:cubicBezTo>
                  <a:pt x="268" y="322"/>
                  <a:pt x="268" y="322"/>
                  <a:pt x="268" y="322"/>
                </a:cubicBezTo>
                <a:cubicBezTo>
                  <a:pt x="535" y="2"/>
                  <a:pt x="535" y="2"/>
                  <a:pt x="535" y="2"/>
                </a:cubicBezTo>
                <a:cubicBezTo>
                  <a:pt x="536" y="0"/>
                  <a:pt x="539" y="0"/>
                  <a:pt x="540" y="2"/>
                </a:cubicBezTo>
                <a:cubicBezTo>
                  <a:pt x="542" y="3"/>
                  <a:pt x="542" y="5"/>
                  <a:pt x="541" y="7"/>
                </a:cubicBezTo>
                <a:cubicBezTo>
                  <a:pt x="274" y="327"/>
                  <a:pt x="274" y="327"/>
                  <a:pt x="274" y="327"/>
                </a:cubicBezTo>
                <a:cubicBezTo>
                  <a:pt x="274" y="327"/>
                  <a:pt x="274" y="328"/>
                  <a:pt x="274" y="328"/>
                </a:cubicBezTo>
                <a:cubicBezTo>
                  <a:pt x="141" y="434"/>
                  <a:pt x="141" y="434"/>
                  <a:pt x="141" y="434"/>
                </a:cubicBezTo>
                <a:cubicBezTo>
                  <a:pt x="8" y="647"/>
                  <a:pt x="8" y="647"/>
                  <a:pt x="8" y="647"/>
                </a:cubicBezTo>
                <a:cubicBezTo>
                  <a:pt x="7" y="648"/>
                  <a:pt x="6" y="649"/>
                  <a:pt x="4" y="6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Freeform 34"/>
          <p:cNvSpPr>
            <a:spLocks/>
          </p:cNvSpPr>
          <p:nvPr/>
        </p:nvSpPr>
        <p:spPr bwMode="auto">
          <a:xfrm>
            <a:off x="8412883" y="3555015"/>
            <a:ext cx="1915961" cy="1726307"/>
          </a:xfrm>
          <a:custGeom>
            <a:avLst/>
            <a:gdLst>
              <a:gd name="T0" fmla="*/ 4 w 542"/>
              <a:gd name="T1" fmla="*/ 488 h 488"/>
              <a:gd name="T2" fmla="*/ 2 w 542"/>
              <a:gd name="T3" fmla="*/ 487 h 488"/>
              <a:gd name="T4" fmla="*/ 1 w 542"/>
              <a:gd name="T5" fmla="*/ 482 h 488"/>
              <a:gd name="T6" fmla="*/ 134 w 542"/>
              <a:gd name="T7" fmla="*/ 322 h 488"/>
              <a:gd name="T8" fmla="*/ 135 w 542"/>
              <a:gd name="T9" fmla="*/ 321 h 488"/>
              <a:gd name="T10" fmla="*/ 268 w 542"/>
              <a:gd name="T11" fmla="*/ 215 h 488"/>
              <a:gd name="T12" fmla="*/ 401 w 542"/>
              <a:gd name="T13" fmla="*/ 55 h 488"/>
              <a:gd name="T14" fmla="*/ 403 w 542"/>
              <a:gd name="T15" fmla="*/ 54 h 488"/>
              <a:gd name="T16" fmla="*/ 536 w 542"/>
              <a:gd name="T17" fmla="*/ 1 h 488"/>
              <a:gd name="T18" fmla="*/ 541 w 542"/>
              <a:gd name="T19" fmla="*/ 3 h 488"/>
              <a:gd name="T20" fmla="*/ 539 w 542"/>
              <a:gd name="T21" fmla="*/ 8 h 488"/>
              <a:gd name="T22" fmla="*/ 407 w 542"/>
              <a:gd name="T23" fmla="*/ 61 h 488"/>
              <a:gd name="T24" fmla="*/ 274 w 542"/>
              <a:gd name="T25" fmla="*/ 220 h 488"/>
              <a:gd name="T26" fmla="*/ 273 w 542"/>
              <a:gd name="T27" fmla="*/ 221 h 488"/>
              <a:gd name="T28" fmla="*/ 140 w 542"/>
              <a:gd name="T29" fmla="*/ 327 h 488"/>
              <a:gd name="T30" fmla="*/ 7 w 542"/>
              <a:gd name="T31" fmla="*/ 487 h 488"/>
              <a:gd name="T32" fmla="*/ 4 w 542"/>
              <a:gd name="T33" fmla="*/ 48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" h="488">
                <a:moveTo>
                  <a:pt x="4" y="488"/>
                </a:moveTo>
                <a:cubicBezTo>
                  <a:pt x="3" y="488"/>
                  <a:pt x="2" y="488"/>
                  <a:pt x="2" y="487"/>
                </a:cubicBezTo>
                <a:cubicBezTo>
                  <a:pt x="0" y="486"/>
                  <a:pt x="0" y="483"/>
                  <a:pt x="1" y="482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5" y="321"/>
                  <a:pt x="135" y="321"/>
                  <a:pt x="135" y="321"/>
                </a:cubicBezTo>
                <a:cubicBezTo>
                  <a:pt x="268" y="215"/>
                  <a:pt x="268" y="215"/>
                  <a:pt x="268" y="215"/>
                </a:cubicBezTo>
                <a:cubicBezTo>
                  <a:pt x="401" y="55"/>
                  <a:pt x="401" y="55"/>
                  <a:pt x="401" y="55"/>
                </a:cubicBezTo>
                <a:cubicBezTo>
                  <a:pt x="401" y="55"/>
                  <a:pt x="402" y="54"/>
                  <a:pt x="403" y="54"/>
                </a:cubicBezTo>
                <a:cubicBezTo>
                  <a:pt x="536" y="1"/>
                  <a:pt x="536" y="1"/>
                  <a:pt x="536" y="1"/>
                </a:cubicBezTo>
                <a:cubicBezTo>
                  <a:pt x="538" y="0"/>
                  <a:pt x="540" y="1"/>
                  <a:pt x="541" y="3"/>
                </a:cubicBezTo>
                <a:cubicBezTo>
                  <a:pt x="542" y="5"/>
                  <a:pt x="541" y="7"/>
                  <a:pt x="539" y="8"/>
                </a:cubicBezTo>
                <a:cubicBezTo>
                  <a:pt x="407" y="61"/>
                  <a:pt x="407" y="61"/>
                  <a:pt x="407" y="61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74" y="220"/>
                  <a:pt x="273" y="221"/>
                  <a:pt x="273" y="221"/>
                </a:cubicBezTo>
                <a:cubicBezTo>
                  <a:pt x="140" y="327"/>
                  <a:pt x="140" y="327"/>
                  <a:pt x="140" y="327"/>
                </a:cubicBezTo>
                <a:cubicBezTo>
                  <a:pt x="7" y="487"/>
                  <a:pt x="7" y="487"/>
                  <a:pt x="7" y="487"/>
                </a:cubicBezTo>
                <a:cubicBezTo>
                  <a:pt x="6" y="488"/>
                  <a:pt x="5" y="488"/>
                  <a:pt x="4" y="48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Freeform 35"/>
          <p:cNvSpPr>
            <a:spLocks/>
          </p:cNvSpPr>
          <p:nvPr/>
        </p:nvSpPr>
        <p:spPr bwMode="auto">
          <a:xfrm>
            <a:off x="9069954" y="3647603"/>
            <a:ext cx="1920441" cy="2107110"/>
          </a:xfrm>
          <a:custGeom>
            <a:avLst/>
            <a:gdLst>
              <a:gd name="T0" fmla="*/ 5 w 543"/>
              <a:gd name="T1" fmla="*/ 596 h 596"/>
              <a:gd name="T2" fmla="*/ 3 w 543"/>
              <a:gd name="T3" fmla="*/ 595 h 596"/>
              <a:gd name="T4" fmla="*/ 1 w 543"/>
              <a:gd name="T5" fmla="*/ 590 h 596"/>
              <a:gd name="T6" fmla="*/ 135 w 543"/>
              <a:gd name="T7" fmla="*/ 350 h 596"/>
              <a:gd name="T8" fmla="*/ 136 w 543"/>
              <a:gd name="T9" fmla="*/ 348 h 596"/>
              <a:gd name="T10" fmla="*/ 269 w 543"/>
              <a:gd name="T11" fmla="*/ 269 h 596"/>
              <a:gd name="T12" fmla="*/ 401 w 543"/>
              <a:gd name="T13" fmla="*/ 56 h 596"/>
              <a:gd name="T14" fmla="*/ 403 w 543"/>
              <a:gd name="T15" fmla="*/ 55 h 596"/>
              <a:gd name="T16" fmla="*/ 537 w 543"/>
              <a:gd name="T17" fmla="*/ 1 h 596"/>
              <a:gd name="T18" fmla="*/ 542 w 543"/>
              <a:gd name="T19" fmla="*/ 3 h 596"/>
              <a:gd name="T20" fmla="*/ 540 w 543"/>
              <a:gd name="T21" fmla="*/ 9 h 596"/>
              <a:gd name="T22" fmla="*/ 407 w 543"/>
              <a:gd name="T23" fmla="*/ 61 h 596"/>
              <a:gd name="T24" fmla="*/ 275 w 543"/>
              <a:gd name="T25" fmla="*/ 274 h 596"/>
              <a:gd name="T26" fmla="*/ 273 w 543"/>
              <a:gd name="T27" fmla="*/ 275 h 596"/>
              <a:gd name="T28" fmla="*/ 141 w 543"/>
              <a:gd name="T29" fmla="*/ 354 h 596"/>
              <a:gd name="T30" fmla="*/ 8 w 543"/>
              <a:gd name="T31" fmla="*/ 594 h 596"/>
              <a:gd name="T32" fmla="*/ 5 w 543"/>
              <a:gd name="T33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3" h="596">
                <a:moveTo>
                  <a:pt x="5" y="596"/>
                </a:moveTo>
                <a:cubicBezTo>
                  <a:pt x="4" y="596"/>
                  <a:pt x="3" y="595"/>
                  <a:pt x="3" y="595"/>
                </a:cubicBezTo>
                <a:cubicBezTo>
                  <a:pt x="1" y="594"/>
                  <a:pt x="0" y="592"/>
                  <a:pt x="1" y="590"/>
                </a:cubicBezTo>
                <a:cubicBezTo>
                  <a:pt x="135" y="350"/>
                  <a:pt x="135" y="350"/>
                  <a:pt x="135" y="350"/>
                </a:cubicBezTo>
                <a:cubicBezTo>
                  <a:pt x="135" y="349"/>
                  <a:pt x="135" y="349"/>
                  <a:pt x="136" y="348"/>
                </a:cubicBezTo>
                <a:cubicBezTo>
                  <a:pt x="269" y="269"/>
                  <a:pt x="269" y="269"/>
                  <a:pt x="269" y="269"/>
                </a:cubicBezTo>
                <a:cubicBezTo>
                  <a:pt x="401" y="56"/>
                  <a:pt x="401" y="56"/>
                  <a:pt x="401" y="56"/>
                </a:cubicBezTo>
                <a:cubicBezTo>
                  <a:pt x="402" y="55"/>
                  <a:pt x="402" y="55"/>
                  <a:pt x="403" y="55"/>
                </a:cubicBezTo>
                <a:cubicBezTo>
                  <a:pt x="537" y="1"/>
                  <a:pt x="537" y="1"/>
                  <a:pt x="537" y="1"/>
                </a:cubicBezTo>
                <a:cubicBezTo>
                  <a:pt x="539" y="0"/>
                  <a:pt x="541" y="1"/>
                  <a:pt x="542" y="3"/>
                </a:cubicBezTo>
                <a:cubicBezTo>
                  <a:pt x="543" y="5"/>
                  <a:pt x="542" y="8"/>
                  <a:pt x="540" y="9"/>
                </a:cubicBezTo>
                <a:cubicBezTo>
                  <a:pt x="407" y="61"/>
                  <a:pt x="407" y="61"/>
                  <a:pt x="407" y="61"/>
                </a:cubicBezTo>
                <a:cubicBezTo>
                  <a:pt x="275" y="274"/>
                  <a:pt x="275" y="274"/>
                  <a:pt x="275" y="274"/>
                </a:cubicBezTo>
                <a:cubicBezTo>
                  <a:pt x="274" y="274"/>
                  <a:pt x="274" y="275"/>
                  <a:pt x="273" y="275"/>
                </a:cubicBezTo>
                <a:cubicBezTo>
                  <a:pt x="141" y="354"/>
                  <a:pt x="141" y="354"/>
                  <a:pt x="141" y="354"/>
                </a:cubicBezTo>
                <a:cubicBezTo>
                  <a:pt x="8" y="594"/>
                  <a:pt x="8" y="594"/>
                  <a:pt x="8" y="594"/>
                </a:cubicBezTo>
                <a:cubicBezTo>
                  <a:pt x="8" y="595"/>
                  <a:pt x="6" y="596"/>
                  <a:pt x="5" y="5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Freeform 36"/>
          <p:cNvSpPr>
            <a:spLocks noEditPoints="1"/>
          </p:cNvSpPr>
          <p:nvPr/>
        </p:nvSpPr>
        <p:spPr bwMode="auto">
          <a:xfrm>
            <a:off x="10013749" y="4609316"/>
            <a:ext cx="28374" cy="1279797"/>
          </a:xfrm>
          <a:custGeom>
            <a:avLst/>
            <a:gdLst>
              <a:gd name="T0" fmla="*/ 0 w 19"/>
              <a:gd name="T1" fmla="*/ 857 h 857"/>
              <a:gd name="T2" fmla="*/ 19 w 19"/>
              <a:gd name="T3" fmla="*/ 852 h 857"/>
              <a:gd name="T4" fmla="*/ 19 w 19"/>
              <a:gd name="T5" fmla="*/ 815 h 857"/>
              <a:gd name="T6" fmla="*/ 0 w 19"/>
              <a:gd name="T7" fmla="*/ 796 h 857"/>
              <a:gd name="T8" fmla="*/ 19 w 19"/>
              <a:gd name="T9" fmla="*/ 815 h 857"/>
              <a:gd name="T10" fmla="*/ 0 w 19"/>
              <a:gd name="T11" fmla="*/ 758 h 857"/>
              <a:gd name="T12" fmla="*/ 19 w 19"/>
              <a:gd name="T13" fmla="*/ 739 h 857"/>
              <a:gd name="T14" fmla="*/ 19 w 19"/>
              <a:gd name="T15" fmla="*/ 701 h 857"/>
              <a:gd name="T16" fmla="*/ 0 w 19"/>
              <a:gd name="T17" fmla="*/ 682 h 857"/>
              <a:gd name="T18" fmla="*/ 19 w 19"/>
              <a:gd name="T19" fmla="*/ 701 h 857"/>
              <a:gd name="T20" fmla="*/ 0 w 19"/>
              <a:gd name="T21" fmla="*/ 644 h 857"/>
              <a:gd name="T22" fmla="*/ 19 w 19"/>
              <a:gd name="T23" fmla="*/ 625 h 857"/>
              <a:gd name="T24" fmla="*/ 19 w 19"/>
              <a:gd name="T25" fmla="*/ 587 h 857"/>
              <a:gd name="T26" fmla="*/ 0 w 19"/>
              <a:gd name="T27" fmla="*/ 568 h 857"/>
              <a:gd name="T28" fmla="*/ 19 w 19"/>
              <a:gd name="T29" fmla="*/ 587 h 857"/>
              <a:gd name="T30" fmla="*/ 0 w 19"/>
              <a:gd name="T31" fmla="*/ 530 h 857"/>
              <a:gd name="T32" fmla="*/ 19 w 19"/>
              <a:gd name="T33" fmla="*/ 512 h 857"/>
              <a:gd name="T34" fmla="*/ 19 w 19"/>
              <a:gd name="T35" fmla="*/ 474 h 857"/>
              <a:gd name="T36" fmla="*/ 0 w 19"/>
              <a:gd name="T37" fmla="*/ 455 h 857"/>
              <a:gd name="T38" fmla="*/ 19 w 19"/>
              <a:gd name="T39" fmla="*/ 474 h 857"/>
              <a:gd name="T40" fmla="*/ 0 w 19"/>
              <a:gd name="T41" fmla="*/ 417 h 857"/>
              <a:gd name="T42" fmla="*/ 19 w 19"/>
              <a:gd name="T43" fmla="*/ 398 h 857"/>
              <a:gd name="T44" fmla="*/ 19 w 19"/>
              <a:gd name="T45" fmla="*/ 360 h 857"/>
              <a:gd name="T46" fmla="*/ 0 w 19"/>
              <a:gd name="T47" fmla="*/ 341 h 857"/>
              <a:gd name="T48" fmla="*/ 19 w 19"/>
              <a:gd name="T49" fmla="*/ 360 h 857"/>
              <a:gd name="T50" fmla="*/ 0 w 19"/>
              <a:gd name="T51" fmla="*/ 303 h 857"/>
              <a:gd name="T52" fmla="*/ 19 w 19"/>
              <a:gd name="T53" fmla="*/ 284 h 857"/>
              <a:gd name="T54" fmla="*/ 19 w 19"/>
              <a:gd name="T55" fmla="*/ 246 h 857"/>
              <a:gd name="T56" fmla="*/ 0 w 19"/>
              <a:gd name="T57" fmla="*/ 227 h 857"/>
              <a:gd name="T58" fmla="*/ 19 w 19"/>
              <a:gd name="T59" fmla="*/ 246 h 857"/>
              <a:gd name="T60" fmla="*/ 0 w 19"/>
              <a:gd name="T61" fmla="*/ 189 h 857"/>
              <a:gd name="T62" fmla="*/ 19 w 19"/>
              <a:gd name="T63" fmla="*/ 171 h 857"/>
              <a:gd name="T64" fmla="*/ 19 w 19"/>
              <a:gd name="T65" fmla="*/ 133 h 857"/>
              <a:gd name="T66" fmla="*/ 0 w 19"/>
              <a:gd name="T67" fmla="*/ 114 h 857"/>
              <a:gd name="T68" fmla="*/ 19 w 19"/>
              <a:gd name="T69" fmla="*/ 133 h 857"/>
              <a:gd name="T70" fmla="*/ 0 w 19"/>
              <a:gd name="T71" fmla="*/ 76 h 857"/>
              <a:gd name="T72" fmla="*/ 19 w 19"/>
              <a:gd name="T73" fmla="*/ 57 h 857"/>
              <a:gd name="T74" fmla="*/ 19 w 19"/>
              <a:gd name="T75" fmla="*/ 19 h 857"/>
              <a:gd name="T76" fmla="*/ 0 w 19"/>
              <a:gd name="T77" fmla="*/ 0 h 857"/>
              <a:gd name="T78" fmla="*/ 19 w 19"/>
              <a:gd name="T79" fmla="*/ 19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857">
                <a:moveTo>
                  <a:pt x="19" y="857"/>
                </a:moveTo>
                <a:lnTo>
                  <a:pt x="0" y="857"/>
                </a:lnTo>
                <a:lnTo>
                  <a:pt x="0" y="852"/>
                </a:lnTo>
                <a:lnTo>
                  <a:pt x="19" y="852"/>
                </a:lnTo>
                <a:lnTo>
                  <a:pt x="19" y="857"/>
                </a:lnTo>
                <a:close/>
                <a:moveTo>
                  <a:pt x="19" y="815"/>
                </a:moveTo>
                <a:lnTo>
                  <a:pt x="0" y="815"/>
                </a:lnTo>
                <a:lnTo>
                  <a:pt x="0" y="796"/>
                </a:lnTo>
                <a:lnTo>
                  <a:pt x="19" y="796"/>
                </a:lnTo>
                <a:lnTo>
                  <a:pt x="19" y="815"/>
                </a:lnTo>
                <a:close/>
                <a:moveTo>
                  <a:pt x="19" y="758"/>
                </a:moveTo>
                <a:lnTo>
                  <a:pt x="0" y="758"/>
                </a:lnTo>
                <a:lnTo>
                  <a:pt x="0" y="739"/>
                </a:lnTo>
                <a:lnTo>
                  <a:pt x="19" y="739"/>
                </a:lnTo>
                <a:lnTo>
                  <a:pt x="19" y="758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0"/>
                </a:moveTo>
                <a:lnTo>
                  <a:pt x="0" y="530"/>
                </a:lnTo>
                <a:lnTo>
                  <a:pt x="0" y="512"/>
                </a:lnTo>
                <a:lnTo>
                  <a:pt x="19" y="512"/>
                </a:lnTo>
                <a:lnTo>
                  <a:pt x="19" y="530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89"/>
                </a:moveTo>
                <a:lnTo>
                  <a:pt x="0" y="189"/>
                </a:lnTo>
                <a:lnTo>
                  <a:pt x="0" y="171"/>
                </a:lnTo>
                <a:lnTo>
                  <a:pt x="19" y="171"/>
                </a:lnTo>
                <a:lnTo>
                  <a:pt x="19" y="189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37"/>
          <p:cNvSpPr>
            <a:spLocks noEditPoints="1"/>
          </p:cNvSpPr>
          <p:nvPr/>
        </p:nvSpPr>
        <p:spPr bwMode="auto">
          <a:xfrm>
            <a:off x="7763278" y="5175295"/>
            <a:ext cx="26880" cy="706353"/>
          </a:xfrm>
          <a:custGeom>
            <a:avLst/>
            <a:gdLst>
              <a:gd name="T0" fmla="*/ 18 w 18"/>
              <a:gd name="T1" fmla="*/ 473 h 473"/>
              <a:gd name="T2" fmla="*/ 0 w 18"/>
              <a:gd name="T3" fmla="*/ 473 h 473"/>
              <a:gd name="T4" fmla="*/ 0 w 18"/>
              <a:gd name="T5" fmla="*/ 455 h 473"/>
              <a:gd name="T6" fmla="*/ 18 w 18"/>
              <a:gd name="T7" fmla="*/ 455 h 473"/>
              <a:gd name="T8" fmla="*/ 18 w 18"/>
              <a:gd name="T9" fmla="*/ 473 h 473"/>
              <a:gd name="T10" fmla="*/ 18 w 18"/>
              <a:gd name="T11" fmla="*/ 417 h 473"/>
              <a:gd name="T12" fmla="*/ 0 w 18"/>
              <a:gd name="T13" fmla="*/ 417 h 473"/>
              <a:gd name="T14" fmla="*/ 0 w 18"/>
              <a:gd name="T15" fmla="*/ 398 h 473"/>
              <a:gd name="T16" fmla="*/ 18 w 18"/>
              <a:gd name="T17" fmla="*/ 398 h 473"/>
              <a:gd name="T18" fmla="*/ 18 w 18"/>
              <a:gd name="T19" fmla="*/ 417 h 473"/>
              <a:gd name="T20" fmla="*/ 18 w 18"/>
              <a:gd name="T21" fmla="*/ 360 h 473"/>
              <a:gd name="T22" fmla="*/ 0 w 18"/>
              <a:gd name="T23" fmla="*/ 360 h 473"/>
              <a:gd name="T24" fmla="*/ 0 w 18"/>
              <a:gd name="T25" fmla="*/ 341 h 473"/>
              <a:gd name="T26" fmla="*/ 18 w 18"/>
              <a:gd name="T27" fmla="*/ 341 h 473"/>
              <a:gd name="T28" fmla="*/ 18 w 18"/>
              <a:gd name="T29" fmla="*/ 360 h 473"/>
              <a:gd name="T30" fmla="*/ 18 w 18"/>
              <a:gd name="T31" fmla="*/ 303 h 473"/>
              <a:gd name="T32" fmla="*/ 0 w 18"/>
              <a:gd name="T33" fmla="*/ 303 h 473"/>
              <a:gd name="T34" fmla="*/ 0 w 18"/>
              <a:gd name="T35" fmla="*/ 284 h 473"/>
              <a:gd name="T36" fmla="*/ 18 w 18"/>
              <a:gd name="T37" fmla="*/ 284 h 473"/>
              <a:gd name="T38" fmla="*/ 18 w 18"/>
              <a:gd name="T39" fmla="*/ 303 h 473"/>
              <a:gd name="T40" fmla="*/ 18 w 18"/>
              <a:gd name="T41" fmla="*/ 246 h 473"/>
              <a:gd name="T42" fmla="*/ 0 w 18"/>
              <a:gd name="T43" fmla="*/ 246 h 473"/>
              <a:gd name="T44" fmla="*/ 0 w 18"/>
              <a:gd name="T45" fmla="*/ 227 h 473"/>
              <a:gd name="T46" fmla="*/ 18 w 18"/>
              <a:gd name="T47" fmla="*/ 227 h 473"/>
              <a:gd name="T48" fmla="*/ 18 w 18"/>
              <a:gd name="T49" fmla="*/ 246 h 473"/>
              <a:gd name="T50" fmla="*/ 18 w 18"/>
              <a:gd name="T51" fmla="*/ 189 h 473"/>
              <a:gd name="T52" fmla="*/ 0 w 18"/>
              <a:gd name="T53" fmla="*/ 189 h 473"/>
              <a:gd name="T54" fmla="*/ 0 w 18"/>
              <a:gd name="T55" fmla="*/ 170 h 473"/>
              <a:gd name="T56" fmla="*/ 18 w 18"/>
              <a:gd name="T57" fmla="*/ 170 h 473"/>
              <a:gd name="T58" fmla="*/ 18 w 18"/>
              <a:gd name="T59" fmla="*/ 189 h 473"/>
              <a:gd name="T60" fmla="*/ 18 w 18"/>
              <a:gd name="T61" fmla="*/ 133 h 473"/>
              <a:gd name="T62" fmla="*/ 0 w 18"/>
              <a:gd name="T63" fmla="*/ 133 h 473"/>
              <a:gd name="T64" fmla="*/ 0 w 18"/>
              <a:gd name="T65" fmla="*/ 114 h 473"/>
              <a:gd name="T66" fmla="*/ 18 w 18"/>
              <a:gd name="T67" fmla="*/ 114 h 473"/>
              <a:gd name="T68" fmla="*/ 18 w 18"/>
              <a:gd name="T69" fmla="*/ 133 h 473"/>
              <a:gd name="T70" fmla="*/ 18 w 18"/>
              <a:gd name="T71" fmla="*/ 76 h 473"/>
              <a:gd name="T72" fmla="*/ 0 w 18"/>
              <a:gd name="T73" fmla="*/ 76 h 473"/>
              <a:gd name="T74" fmla="*/ 0 w 18"/>
              <a:gd name="T75" fmla="*/ 57 h 473"/>
              <a:gd name="T76" fmla="*/ 18 w 18"/>
              <a:gd name="T77" fmla="*/ 57 h 473"/>
              <a:gd name="T78" fmla="*/ 18 w 18"/>
              <a:gd name="T79" fmla="*/ 76 h 473"/>
              <a:gd name="T80" fmla="*/ 18 w 18"/>
              <a:gd name="T81" fmla="*/ 19 h 473"/>
              <a:gd name="T82" fmla="*/ 0 w 18"/>
              <a:gd name="T83" fmla="*/ 19 h 473"/>
              <a:gd name="T84" fmla="*/ 0 w 18"/>
              <a:gd name="T85" fmla="*/ 0 h 473"/>
              <a:gd name="T86" fmla="*/ 18 w 18"/>
              <a:gd name="T87" fmla="*/ 0 h 473"/>
              <a:gd name="T88" fmla="*/ 18 w 18"/>
              <a:gd name="T89" fmla="*/ 19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" h="473">
                <a:moveTo>
                  <a:pt x="18" y="473"/>
                </a:moveTo>
                <a:lnTo>
                  <a:pt x="0" y="473"/>
                </a:lnTo>
                <a:lnTo>
                  <a:pt x="0" y="455"/>
                </a:lnTo>
                <a:lnTo>
                  <a:pt x="18" y="455"/>
                </a:lnTo>
                <a:lnTo>
                  <a:pt x="18" y="473"/>
                </a:lnTo>
                <a:close/>
                <a:moveTo>
                  <a:pt x="18" y="417"/>
                </a:moveTo>
                <a:lnTo>
                  <a:pt x="0" y="417"/>
                </a:lnTo>
                <a:lnTo>
                  <a:pt x="0" y="398"/>
                </a:lnTo>
                <a:lnTo>
                  <a:pt x="18" y="398"/>
                </a:lnTo>
                <a:lnTo>
                  <a:pt x="18" y="417"/>
                </a:lnTo>
                <a:close/>
                <a:moveTo>
                  <a:pt x="18" y="360"/>
                </a:moveTo>
                <a:lnTo>
                  <a:pt x="0" y="360"/>
                </a:lnTo>
                <a:lnTo>
                  <a:pt x="0" y="341"/>
                </a:lnTo>
                <a:lnTo>
                  <a:pt x="18" y="341"/>
                </a:lnTo>
                <a:lnTo>
                  <a:pt x="18" y="360"/>
                </a:lnTo>
                <a:close/>
                <a:moveTo>
                  <a:pt x="18" y="303"/>
                </a:moveTo>
                <a:lnTo>
                  <a:pt x="0" y="303"/>
                </a:lnTo>
                <a:lnTo>
                  <a:pt x="0" y="284"/>
                </a:lnTo>
                <a:lnTo>
                  <a:pt x="18" y="284"/>
                </a:lnTo>
                <a:lnTo>
                  <a:pt x="18" y="303"/>
                </a:lnTo>
                <a:close/>
                <a:moveTo>
                  <a:pt x="18" y="246"/>
                </a:moveTo>
                <a:lnTo>
                  <a:pt x="0" y="246"/>
                </a:lnTo>
                <a:lnTo>
                  <a:pt x="0" y="227"/>
                </a:lnTo>
                <a:lnTo>
                  <a:pt x="18" y="227"/>
                </a:lnTo>
                <a:lnTo>
                  <a:pt x="18" y="246"/>
                </a:lnTo>
                <a:close/>
                <a:moveTo>
                  <a:pt x="18" y="189"/>
                </a:moveTo>
                <a:lnTo>
                  <a:pt x="0" y="189"/>
                </a:lnTo>
                <a:lnTo>
                  <a:pt x="0" y="170"/>
                </a:lnTo>
                <a:lnTo>
                  <a:pt x="18" y="170"/>
                </a:lnTo>
                <a:lnTo>
                  <a:pt x="18" y="189"/>
                </a:lnTo>
                <a:close/>
                <a:moveTo>
                  <a:pt x="18" y="133"/>
                </a:moveTo>
                <a:lnTo>
                  <a:pt x="0" y="133"/>
                </a:lnTo>
                <a:lnTo>
                  <a:pt x="0" y="114"/>
                </a:lnTo>
                <a:lnTo>
                  <a:pt x="18" y="114"/>
                </a:lnTo>
                <a:lnTo>
                  <a:pt x="18" y="133"/>
                </a:lnTo>
                <a:close/>
                <a:moveTo>
                  <a:pt x="18" y="76"/>
                </a:moveTo>
                <a:lnTo>
                  <a:pt x="0" y="76"/>
                </a:lnTo>
                <a:lnTo>
                  <a:pt x="0" y="57"/>
                </a:lnTo>
                <a:lnTo>
                  <a:pt x="18" y="57"/>
                </a:lnTo>
                <a:lnTo>
                  <a:pt x="18" y="76"/>
                </a:lnTo>
                <a:close/>
                <a:moveTo>
                  <a:pt x="18" y="19"/>
                </a:moveTo>
                <a:lnTo>
                  <a:pt x="0" y="19"/>
                </a:lnTo>
                <a:lnTo>
                  <a:pt x="0" y="0"/>
                </a:lnTo>
                <a:lnTo>
                  <a:pt x="18" y="0"/>
                </a:lnTo>
                <a:lnTo>
                  <a:pt x="18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Freeform 38"/>
          <p:cNvSpPr>
            <a:spLocks noEditPoints="1"/>
          </p:cNvSpPr>
          <p:nvPr/>
        </p:nvSpPr>
        <p:spPr bwMode="auto">
          <a:xfrm>
            <a:off x="7380982" y="2264765"/>
            <a:ext cx="28374" cy="1128969"/>
          </a:xfrm>
          <a:custGeom>
            <a:avLst/>
            <a:gdLst>
              <a:gd name="T0" fmla="*/ 0 w 19"/>
              <a:gd name="T1" fmla="*/ 756 h 756"/>
              <a:gd name="T2" fmla="*/ 19 w 19"/>
              <a:gd name="T3" fmla="*/ 739 h 756"/>
              <a:gd name="T4" fmla="*/ 19 w 19"/>
              <a:gd name="T5" fmla="*/ 701 h 756"/>
              <a:gd name="T6" fmla="*/ 0 w 19"/>
              <a:gd name="T7" fmla="*/ 682 h 756"/>
              <a:gd name="T8" fmla="*/ 19 w 19"/>
              <a:gd name="T9" fmla="*/ 701 h 756"/>
              <a:gd name="T10" fmla="*/ 0 w 19"/>
              <a:gd name="T11" fmla="*/ 644 h 756"/>
              <a:gd name="T12" fmla="*/ 19 w 19"/>
              <a:gd name="T13" fmla="*/ 625 h 756"/>
              <a:gd name="T14" fmla="*/ 19 w 19"/>
              <a:gd name="T15" fmla="*/ 587 h 756"/>
              <a:gd name="T16" fmla="*/ 0 w 19"/>
              <a:gd name="T17" fmla="*/ 568 h 756"/>
              <a:gd name="T18" fmla="*/ 19 w 19"/>
              <a:gd name="T19" fmla="*/ 587 h 756"/>
              <a:gd name="T20" fmla="*/ 0 w 19"/>
              <a:gd name="T21" fmla="*/ 531 h 756"/>
              <a:gd name="T22" fmla="*/ 19 w 19"/>
              <a:gd name="T23" fmla="*/ 512 h 756"/>
              <a:gd name="T24" fmla="*/ 19 w 19"/>
              <a:gd name="T25" fmla="*/ 474 h 756"/>
              <a:gd name="T26" fmla="*/ 0 w 19"/>
              <a:gd name="T27" fmla="*/ 455 h 756"/>
              <a:gd name="T28" fmla="*/ 19 w 19"/>
              <a:gd name="T29" fmla="*/ 474 h 756"/>
              <a:gd name="T30" fmla="*/ 0 w 19"/>
              <a:gd name="T31" fmla="*/ 417 h 756"/>
              <a:gd name="T32" fmla="*/ 19 w 19"/>
              <a:gd name="T33" fmla="*/ 398 h 756"/>
              <a:gd name="T34" fmla="*/ 19 w 19"/>
              <a:gd name="T35" fmla="*/ 360 h 756"/>
              <a:gd name="T36" fmla="*/ 0 w 19"/>
              <a:gd name="T37" fmla="*/ 341 h 756"/>
              <a:gd name="T38" fmla="*/ 19 w 19"/>
              <a:gd name="T39" fmla="*/ 360 h 756"/>
              <a:gd name="T40" fmla="*/ 0 w 19"/>
              <a:gd name="T41" fmla="*/ 303 h 756"/>
              <a:gd name="T42" fmla="*/ 19 w 19"/>
              <a:gd name="T43" fmla="*/ 284 h 756"/>
              <a:gd name="T44" fmla="*/ 19 w 19"/>
              <a:gd name="T45" fmla="*/ 246 h 756"/>
              <a:gd name="T46" fmla="*/ 0 w 19"/>
              <a:gd name="T47" fmla="*/ 227 h 756"/>
              <a:gd name="T48" fmla="*/ 19 w 19"/>
              <a:gd name="T49" fmla="*/ 246 h 756"/>
              <a:gd name="T50" fmla="*/ 0 w 19"/>
              <a:gd name="T51" fmla="*/ 190 h 756"/>
              <a:gd name="T52" fmla="*/ 19 w 19"/>
              <a:gd name="T53" fmla="*/ 171 h 756"/>
              <a:gd name="T54" fmla="*/ 19 w 19"/>
              <a:gd name="T55" fmla="*/ 133 h 756"/>
              <a:gd name="T56" fmla="*/ 0 w 19"/>
              <a:gd name="T57" fmla="*/ 114 h 756"/>
              <a:gd name="T58" fmla="*/ 19 w 19"/>
              <a:gd name="T59" fmla="*/ 133 h 756"/>
              <a:gd name="T60" fmla="*/ 0 w 19"/>
              <a:gd name="T61" fmla="*/ 76 h 756"/>
              <a:gd name="T62" fmla="*/ 19 w 19"/>
              <a:gd name="T63" fmla="*/ 57 h 756"/>
              <a:gd name="T64" fmla="*/ 19 w 19"/>
              <a:gd name="T65" fmla="*/ 19 h 756"/>
              <a:gd name="T66" fmla="*/ 0 w 19"/>
              <a:gd name="T67" fmla="*/ 0 h 756"/>
              <a:gd name="T68" fmla="*/ 19 w 19"/>
              <a:gd name="T69" fmla="*/ 1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756">
                <a:moveTo>
                  <a:pt x="19" y="756"/>
                </a:moveTo>
                <a:lnTo>
                  <a:pt x="0" y="756"/>
                </a:lnTo>
                <a:lnTo>
                  <a:pt x="0" y="739"/>
                </a:lnTo>
                <a:lnTo>
                  <a:pt x="19" y="739"/>
                </a:lnTo>
                <a:lnTo>
                  <a:pt x="19" y="756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1"/>
                </a:moveTo>
                <a:lnTo>
                  <a:pt x="0" y="531"/>
                </a:lnTo>
                <a:lnTo>
                  <a:pt x="0" y="512"/>
                </a:lnTo>
                <a:lnTo>
                  <a:pt x="19" y="512"/>
                </a:lnTo>
                <a:lnTo>
                  <a:pt x="19" y="531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Freeform 39"/>
          <p:cNvSpPr>
            <a:spLocks noEditPoints="1"/>
          </p:cNvSpPr>
          <p:nvPr/>
        </p:nvSpPr>
        <p:spPr bwMode="auto">
          <a:xfrm>
            <a:off x="9568731" y="2370790"/>
            <a:ext cx="56748" cy="537605"/>
          </a:xfrm>
          <a:custGeom>
            <a:avLst/>
            <a:gdLst>
              <a:gd name="T0" fmla="*/ 19 w 19"/>
              <a:gd name="T1" fmla="*/ 417 h 417"/>
              <a:gd name="T2" fmla="*/ 0 w 19"/>
              <a:gd name="T3" fmla="*/ 417 h 417"/>
              <a:gd name="T4" fmla="*/ 0 w 19"/>
              <a:gd name="T5" fmla="*/ 398 h 417"/>
              <a:gd name="T6" fmla="*/ 19 w 19"/>
              <a:gd name="T7" fmla="*/ 398 h 417"/>
              <a:gd name="T8" fmla="*/ 19 w 19"/>
              <a:gd name="T9" fmla="*/ 417 h 417"/>
              <a:gd name="T10" fmla="*/ 19 w 19"/>
              <a:gd name="T11" fmla="*/ 360 h 417"/>
              <a:gd name="T12" fmla="*/ 0 w 19"/>
              <a:gd name="T13" fmla="*/ 360 h 417"/>
              <a:gd name="T14" fmla="*/ 0 w 19"/>
              <a:gd name="T15" fmla="*/ 341 h 417"/>
              <a:gd name="T16" fmla="*/ 19 w 19"/>
              <a:gd name="T17" fmla="*/ 341 h 417"/>
              <a:gd name="T18" fmla="*/ 19 w 19"/>
              <a:gd name="T19" fmla="*/ 360 h 417"/>
              <a:gd name="T20" fmla="*/ 19 w 19"/>
              <a:gd name="T21" fmla="*/ 303 h 417"/>
              <a:gd name="T22" fmla="*/ 0 w 19"/>
              <a:gd name="T23" fmla="*/ 303 h 417"/>
              <a:gd name="T24" fmla="*/ 0 w 19"/>
              <a:gd name="T25" fmla="*/ 285 h 417"/>
              <a:gd name="T26" fmla="*/ 19 w 19"/>
              <a:gd name="T27" fmla="*/ 285 h 417"/>
              <a:gd name="T28" fmla="*/ 19 w 19"/>
              <a:gd name="T29" fmla="*/ 303 h 417"/>
              <a:gd name="T30" fmla="*/ 19 w 19"/>
              <a:gd name="T31" fmla="*/ 247 h 417"/>
              <a:gd name="T32" fmla="*/ 0 w 19"/>
              <a:gd name="T33" fmla="*/ 247 h 417"/>
              <a:gd name="T34" fmla="*/ 0 w 19"/>
              <a:gd name="T35" fmla="*/ 228 h 417"/>
              <a:gd name="T36" fmla="*/ 19 w 19"/>
              <a:gd name="T37" fmla="*/ 228 h 417"/>
              <a:gd name="T38" fmla="*/ 19 w 19"/>
              <a:gd name="T39" fmla="*/ 247 h 417"/>
              <a:gd name="T40" fmla="*/ 19 w 19"/>
              <a:gd name="T41" fmla="*/ 190 h 417"/>
              <a:gd name="T42" fmla="*/ 0 w 19"/>
              <a:gd name="T43" fmla="*/ 190 h 417"/>
              <a:gd name="T44" fmla="*/ 0 w 19"/>
              <a:gd name="T45" fmla="*/ 171 h 417"/>
              <a:gd name="T46" fmla="*/ 19 w 19"/>
              <a:gd name="T47" fmla="*/ 171 h 417"/>
              <a:gd name="T48" fmla="*/ 19 w 19"/>
              <a:gd name="T49" fmla="*/ 190 h 417"/>
              <a:gd name="T50" fmla="*/ 19 w 19"/>
              <a:gd name="T51" fmla="*/ 133 h 417"/>
              <a:gd name="T52" fmla="*/ 0 w 19"/>
              <a:gd name="T53" fmla="*/ 133 h 417"/>
              <a:gd name="T54" fmla="*/ 0 w 19"/>
              <a:gd name="T55" fmla="*/ 114 h 417"/>
              <a:gd name="T56" fmla="*/ 19 w 19"/>
              <a:gd name="T57" fmla="*/ 114 h 417"/>
              <a:gd name="T58" fmla="*/ 19 w 19"/>
              <a:gd name="T59" fmla="*/ 133 h 417"/>
              <a:gd name="T60" fmla="*/ 19 w 19"/>
              <a:gd name="T61" fmla="*/ 76 h 417"/>
              <a:gd name="T62" fmla="*/ 0 w 19"/>
              <a:gd name="T63" fmla="*/ 76 h 417"/>
              <a:gd name="T64" fmla="*/ 0 w 19"/>
              <a:gd name="T65" fmla="*/ 57 h 417"/>
              <a:gd name="T66" fmla="*/ 19 w 19"/>
              <a:gd name="T67" fmla="*/ 57 h 417"/>
              <a:gd name="T68" fmla="*/ 19 w 19"/>
              <a:gd name="T69" fmla="*/ 76 h 417"/>
              <a:gd name="T70" fmla="*/ 19 w 19"/>
              <a:gd name="T71" fmla="*/ 19 h 417"/>
              <a:gd name="T72" fmla="*/ 0 w 19"/>
              <a:gd name="T73" fmla="*/ 19 h 417"/>
              <a:gd name="T74" fmla="*/ 0 w 19"/>
              <a:gd name="T75" fmla="*/ 0 h 417"/>
              <a:gd name="T76" fmla="*/ 19 w 19"/>
              <a:gd name="T77" fmla="*/ 0 h 417"/>
              <a:gd name="T78" fmla="*/ 19 w 19"/>
              <a:gd name="T79" fmla="*/ 19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417"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5"/>
                </a:lnTo>
                <a:lnTo>
                  <a:pt x="19" y="285"/>
                </a:lnTo>
                <a:lnTo>
                  <a:pt x="19" y="303"/>
                </a:lnTo>
                <a:close/>
                <a:moveTo>
                  <a:pt x="19" y="247"/>
                </a:moveTo>
                <a:lnTo>
                  <a:pt x="0" y="247"/>
                </a:lnTo>
                <a:lnTo>
                  <a:pt x="0" y="228"/>
                </a:lnTo>
                <a:lnTo>
                  <a:pt x="19" y="228"/>
                </a:lnTo>
                <a:lnTo>
                  <a:pt x="19" y="247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579056" y="18449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9232" y="1959107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938952" y="58871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99128" y="5887123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矩形 7"/>
          <p:cNvSpPr>
            <a:spLocks noChangeArrowheads="1"/>
          </p:cNvSpPr>
          <p:nvPr/>
        </p:nvSpPr>
        <p:spPr bwMode="auto">
          <a:xfrm>
            <a:off x="1060756" y="1741545"/>
            <a:ext cx="2596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ADD YOUR TEXT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矩形 6"/>
          <p:cNvSpPr>
            <a:spLocks noChangeArrowheads="1"/>
          </p:cNvSpPr>
          <p:nvPr/>
        </p:nvSpPr>
        <p:spPr bwMode="auto">
          <a:xfrm>
            <a:off x="1060756" y="2224595"/>
            <a:ext cx="3990713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16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倍字间距。标题数字等都可以通过点击和重新输入进行更改。</a:t>
            </a:r>
          </a:p>
        </p:txBody>
      </p:sp>
      <p:sp>
        <p:nvSpPr>
          <p:cNvPr id="78" name="矩形 6"/>
          <p:cNvSpPr>
            <a:spLocks noChangeArrowheads="1"/>
          </p:cNvSpPr>
          <p:nvPr/>
        </p:nvSpPr>
        <p:spPr bwMode="auto">
          <a:xfrm>
            <a:off x="1318013" y="4069189"/>
            <a:ext cx="3731846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倍字间距。标题数字等都可以通过点击和重新输入进行更改</a:t>
            </a:r>
          </a:p>
          <a:p>
            <a:pPr marL="171450" marR="0" lvl="0" indent="-17145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Freeform 38"/>
          <p:cNvSpPr>
            <a:spLocks noEditPoints="1"/>
          </p:cNvSpPr>
          <p:nvPr/>
        </p:nvSpPr>
        <p:spPr bwMode="auto">
          <a:xfrm flipH="1">
            <a:off x="6557229" y="3583653"/>
            <a:ext cx="45719" cy="779647"/>
          </a:xfrm>
          <a:custGeom>
            <a:avLst/>
            <a:gdLst>
              <a:gd name="T0" fmla="*/ 0 w 19"/>
              <a:gd name="T1" fmla="*/ 756 h 756"/>
              <a:gd name="T2" fmla="*/ 19 w 19"/>
              <a:gd name="T3" fmla="*/ 739 h 756"/>
              <a:gd name="T4" fmla="*/ 19 w 19"/>
              <a:gd name="T5" fmla="*/ 701 h 756"/>
              <a:gd name="T6" fmla="*/ 0 w 19"/>
              <a:gd name="T7" fmla="*/ 682 h 756"/>
              <a:gd name="T8" fmla="*/ 19 w 19"/>
              <a:gd name="T9" fmla="*/ 701 h 756"/>
              <a:gd name="T10" fmla="*/ 0 w 19"/>
              <a:gd name="T11" fmla="*/ 644 h 756"/>
              <a:gd name="T12" fmla="*/ 19 w 19"/>
              <a:gd name="T13" fmla="*/ 625 h 756"/>
              <a:gd name="T14" fmla="*/ 19 w 19"/>
              <a:gd name="T15" fmla="*/ 587 h 756"/>
              <a:gd name="T16" fmla="*/ 0 w 19"/>
              <a:gd name="T17" fmla="*/ 568 h 756"/>
              <a:gd name="T18" fmla="*/ 19 w 19"/>
              <a:gd name="T19" fmla="*/ 587 h 756"/>
              <a:gd name="T20" fmla="*/ 0 w 19"/>
              <a:gd name="T21" fmla="*/ 531 h 756"/>
              <a:gd name="T22" fmla="*/ 19 w 19"/>
              <a:gd name="T23" fmla="*/ 512 h 756"/>
              <a:gd name="T24" fmla="*/ 19 w 19"/>
              <a:gd name="T25" fmla="*/ 474 h 756"/>
              <a:gd name="T26" fmla="*/ 0 w 19"/>
              <a:gd name="T27" fmla="*/ 455 h 756"/>
              <a:gd name="T28" fmla="*/ 19 w 19"/>
              <a:gd name="T29" fmla="*/ 474 h 756"/>
              <a:gd name="T30" fmla="*/ 0 w 19"/>
              <a:gd name="T31" fmla="*/ 417 h 756"/>
              <a:gd name="T32" fmla="*/ 19 w 19"/>
              <a:gd name="T33" fmla="*/ 398 h 756"/>
              <a:gd name="T34" fmla="*/ 19 w 19"/>
              <a:gd name="T35" fmla="*/ 360 h 756"/>
              <a:gd name="T36" fmla="*/ 0 w 19"/>
              <a:gd name="T37" fmla="*/ 341 h 756"/>
              <a:gd name="T38" fmla="*/ 19 w 19"/>
              <a:gd name="T39" fmla="*/ 360 h 756"/>
              <a:gd name="T40" fmla="*/ 0 w 19"/>
              <a:gd name="T41" fmla="*/ 303 h 756"/>
              <a:gd name="T42" fmla="*/ 19 w 19"/>
              <a:gd name="T43" fmla="*/ 284 h 756"/>
              <a:gd name="T44" fmla="*/ 19 w 19"/>
              <a:gd name="T45" fmla="*/ 246 h 756"/>
              <a:gd name="T46" fmla="*/ 0 w 19"/>
              <a:gd name="T47" fmla="*/ 227 h 756"/>
              <a:gd name="T48" fmla="*/ 19 w 19"/>
              <a:gd name="T49" fmla="*/ 246 h 756"/>
              <a:gd name="T50" fmla="*/ 0 w 19"/>
              <a:gd name="T51" fmla="*/ 190 h 756"/>
              <a:gd name="T52" fmla="*/ 19 w 19"/>
              <a:gd name="T53" fmla="*/ 171 h 756"/>
              <a:gd name="T54" fmla="*/ 19 w 19"/>
              <a:gd name="T55" fmla="*/ 133 h 756"/>
              <a:gd name="T56" fmla="*/ 0 w 19"/>
              <a:gd name="T57" fmla="*/ 114 h 756"/>
              <a:gd name="T58" fmla="*/ 19 w 19"/>
              <a:gd name="T59" fmla="*/ 133 h 756"/>
              <a:gd name="T60" fmla="*/ 0 w 19"/>
              <a:gd name="T61" fmla="*/ 76 h 756"/>
              <a:gd name="T62" fmla="*/ 19 w 19"/>
              <a:gd name="T63" fmla="*/ 57 h 756"/>
              <a:gd name="T64" fmla="*/ 19 w 19"/>
              <a:gd name="T65" fmla="*/ 19 h 756"/>
              <a:gd name="T66" fmla="*/ 0 w 19"/>
              <a:gd name="T67" fmla="*/ 0 h 756"/>
              <a:gd name="T68" fmla="*/ 19 w 19"/>
              <a:gd name="T69" fmla="*/ 1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756">
                <a:moveTo>
                  <a:pt x="19" y="756"/>
                </a:moveTo>
                <a:lnTo>
                  <a:pt x="0" y="756"/>
                </a:lnTo>
                <a:lnTo>
                  <a:pt x="0" y="739"/>
                </a:lnTo>
                <a:lnTo>
                  <a:pt x="19" y="739"/>
                </a:lnTo>
                <a:lnTo>
                  <a:pt x="19" y="756"/>
                </a:lnTo>
                <a:close/>
                <a:moveTo>
                  <a:pt x="19" y="701"/>
                </a:moveTo>
                <a:lnTo>
                  <a:pt x="0" y="701"/>
                </a:lnTo>
                <a:lnTo>
                  <a:pt x="0" y="682"/>
                </a:lnTo>
                <a:lnTo>
                  <a:pt x="19" y="682"/>
                </a:lnTo>
                <a:lnTo>
                  <a:pt x="19" y="701"/>
                </a:lnTo>
                <a:close/>
                <a:moveTo>
                  <a:pt x="19" y="644"/>
                </a:moveTo>
                <a:lnTo>
                  <a:pt x="0" y="644"/>
                </a:lnTo>
                <a:lnTo>
                  <a:pt x="0" y="625"/>
                </a:lnTo>
                <a:lnTo>
                  <a:pt x="19" y="625"/>
                </a:lnTo>
                <a:lnTo>
                  <a:pt x="19" y="644"/>
                </a:lnTo>
                <a:close/>
                <a:moveTo>
                  <a:pt x="19" y="587"/>
                </a:moveTo>
                <a:lnTo>
                  <a:pt x="0" y="587"/>
                </a:lnTo>
                <a:lnTo>
                  <a:pt x="0" y="568"/>
                </a:lnTo>
                <a:lnTo>
                  <a:pt x="19" y="568"/>
                </a:lnTo>
                <a:lnTo>
                  <a:pt x="19" y="587"/>
                </a:lnTo>
                <a:close/>
                <a:moveTo>
                  <a:pt x="19" y="531"/>
                </a:moveTo>
                <a:lnTo>
                  <a:pt x="0" y="531"/>
                </a:lnTo>
                <a:lnTo>
                  <a:pt x="0" y="512"/>
                </a:lnTo>
                <a:lnTo>
                  <a:pt x="19" y="512"/>
                </a:lnTo>
                <a:lnTo>
                  <a:pt x="19" y="531"/>
                </a:lnTo>
                <a:close/>
                <a:moveTo>
                  <a:pt x="19" y="474"/>
                </a:moveTo>
                <a:lnTo>
                  <a:pt x="0" y="474"/>
                </a:lnTo>
                <a:lnTo>
                  <a:pt x="0" y="455"/>
                </a:lnTo>
                <a:lnTo>
                  <a:pt x="19" y="455"/>
                </a:lnTo>
                <a:lnTo>
                  <a:pt x="19" y="474"/>
                </a:lnTo>
                <a:close/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4"/>
                </a:lnTo>
                <a:lnTo>
                  <a:pt x="19" y="284"/>
                </a:lnTo>
                <a:lnTo>
                  <a:pt x="19" y="303"/>
                </a:lnTo>
                <a:close/>
                <a:moveTo>
                  <a:pt x="19" y="246"/>
                </a:moveTo>
                <a:lnTo>
                  <a:pt x="0" y="246"/>
                </a:lnTo>
                <a:lnTo>
                  <a:pt x="0" y="227"/>
                </a:lnTo>
                <a:lnTo>
                  <a:pt x="19" y="227"/>
                </a:lnTo>
                <a:lnTo>
                  <a:pt x="19" y="246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669608" y="3183541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Freeform 39"/>
          <p:cNvSpPr>
            <a:spLocks noEditPoints="1"/>
          </p:cNvSpPr>
          <p:nvPr/>
        </p:nvSpPr>
        <p:spPr bwMode="auto">
          <a:xfrm>
            <a:off x="10817913" y="3484829"/>
            <a:ext cx="45719" cy="386499"/>
          </a:xfrm>
          <a:custGeom>
            <a:avLst/>
            <a:gdLst>
              <a:gd name="T0" fmla="*/ 19 w 19"/>
              <a:gd name="T1" fmla="*/ 417 h 417"/>
              <a:gd name="T2" fmla="*/ 0 w 19"/>
              <a:gd name="T3" fmla="*/ 417 h 417"/>
              <a:gd name="T4" fmla="*/ 0 w 19"/>
              <a:gd name="T5" fmla="*/ 398 h 417"/>
              <a:gd name="T6" fmla="*/ 19 w 19"/>
              <a:gd name="T7" fmla="*/ 398 h 417"/>
              <a:gd name="T8" fmla="*/ 19 w 19"/>
              <a:gd name="T9" fmla="*/ 417 h 417"/>
              <a:gd name="T10" fmla="*/ 19 w 19"/>
              <a:gd name="T11" fmla="*/ 360 h 417"/>
              <a:gd name="T12" fmla="*/ 0 w 19"/>
              <a:gd name="T13" fmla="*/ 360 h 417"/>
              <a:gd name="T14" fmla="*/ 0 w 19"/>
              <a:gd name="T15" fmla="*/ 341 h 417"/>
              <a:gd name="T16" fmla="*/ 19 w 19"/>
              <a:gd name="T17" fmla="*/ 341 h 417"/>
              <a:gd name="T18" fmla="*/ 19 w 19"/>
              <a:gd name="T19" fmla="*/ 360 h 417"/>
              <a:gd name="T20" fmla="*/ 19 w 19"/>
              <a:gd name="T21" fmla="*/ 303 h 417"/>
              <a:gd name="T22" fmla="*/ 0 w 19"/>
              <a:gd name="T23" fmla="*/ 303 h 417"/>
              <a:gd name="T24" fmla="*/ 0 w 19"/>
              <a:gd name="T25" fmla="*/ 285 h 417"/>
              <a:gd name="T26" fmla="*/ 19 w 19"/>
              <a:gd name="T27" fmla="*/ 285 h 417"/>
              <a:gd name="T28" fmla="*/ 19 w 19"/>
              <a:gd name="T29" fmla="*/ 303 h 417"/>
              <a:gd name="T30" fmla="*/ 19 w 19"/>
              <a:gd name="T31" fmla="*/ 247 h 417"/>
              <a:gd name="T32" fmla="*/ 0 w 19"/>
              <a:gd name="T33" fmla="*/ 247 h 417"/>
              <a:gd name="T34" fmla="*/ 0 w 19"/>
              <a:gd name="T35" fmla="*/ 228 h 417"/>
              <a:gd name="T36" fmla="*/ 19 w 19"/>
              <a:gd name="T37" fmla="*/ 228 h 417"/>
              <a:gd name="T38" fmla="*/ 19 w 19"/>
              <a:gd name="T39" fmla="*/ 247 h 417"/>
              <a:gd name="T40" fmla="*/ 19 w 19"/>
              <a:gd name="T41" fmla="*/ 190 h 417"/>
              <a:gd name="T42" fmla="*/ 0 w 19"/>
              <a:gd name="T43" fmla="*/ 190 h 417"/>
              <a:gd name="T44" fmla="*/ 0 w 19"/>
              <a:gd name="T45" fmla="*/ 171 h 417"/>
              <a:gd name="T46" fmla="*/ 19 w 19"/>
              <a:gd name="T47" fmla="*/ 171 h 417"/>
              <a:gd name="T48" fmla="*/ 19 w 19"/>
              <a:gd name="T49" fmla="*/ 190 h 417"/>
              <a:gd name="T50" fmla="*/ 19 w 19"/>
              <a:gd name="T51" fmla="*/ 133 h 417"/>
              <a:gd name="T52" fmla="*/ 0 w 19"/>
              <a:gd name="T53" fmla="*/ 133 h 417"/>
              <a:gd name="T54" fmla="*/ 0 w 19"/>
              <a:gd name="T55" fmla="*/ 114 h 417"/>
              <a:gd name="T56" fmla="*/ 19 w 19"/>
              <a:gd name="T57" fmla="*/ 114 h 417"/>
              <a:gd name="T58" fmla="*/ 19 w 19"/>
              <a:gd name="T59" fmla="*/ 133 h 417"/>
              <a:gd name="T60" fmla="*/ 19 w 19"/>
              <a:gd name="T61" fmla="*/ 76 h 417"/>
              <a:gd name="T62" fmla="*/ 0 w 19"/>
              <a:gd name="T63" fmla="*/ 76 h 417"/>
              <a:gd name="T64" fmla="*/ 0 w 19"/>
              <a:gd name="T65" fmla="*/ 57 h 417"/>
              <a:gd name="T66" fmla="*/ 19 w 19"/>
              <a:gd name="T67" fmla="*/ 57 h 417"/>
              <a:gd name="T68" fmla="*/ 19 w 19"/>
              <a:gd name="T69" fmla="*/ 76 h 417"/>
              <a:gd name="T70" fmla="*/ 19 w 19"/>
              <a:gd name="T71" fmla="*/ 19 h 417"/>
              <a:gd name="T72" fmla="*/ 0 w 19"/>
              <a:gd name="T73" fmla="*/ 19 h 417"/>
              <a:gd name="T74" fmla="*/ 0 w 19"/>
              <a:gd name="T75" fmla="*/ 0 h 417"/>
              <a:gd name="T76" fmla="*/ 19 w 19"/>
              <a:gd name="T77" fmla="*/ 0 h 417"/>
              <a:gd name="T78" fmla="*/ 19 w 19"/>
              <a:gd name="T79" fmla="*/ 19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417">
                <a:moveTo>
                  <a:pt x="19" y="417"/>
                </a:moveTo>
                <a:lnTo>
                  <a:pt x="0" y="417"/>
                </a:lnTo>
                <a:lnTo>
                  <a:pt x="0" y="398"/>
                </a:lnTo>
                <a:lnTo>
                  <a:pt x="19" y="398"/>
                </a:lnTo>
                <a:lnTo>
                  <a:pt x="19" y="417"/>
                </a:lnTo>
                <a:close/>
                <a:moveTo>
                  <a:pt x="19" y="360"/>
                </a:moveTo>
                <a:lnTo>
                  <a:pt x="0" y="360"/>
                </a:lnTo>
                <a:lnTo>
                  <a:pt x="0" y="341"/>
                </a:lnTo>
                <a:lnTo>
                  <a:pt x="19" y="341"/>
                </a:lnTo>
                <a:lnTo>
                  <a:pt x="19" y="360"/>
                </a:lnTo>
                <a:close/>
                <a:moveTo>
                  <a:pt x="19" y="303"/>
                </a:moveTo>
                <a:lnTo>
                  <a:pt x="0" y="303"/>
                </a:lnTo>
                <a:lnTo>
                  <a:pt x="0" y="285"/>
                </a:lnTo>
                <a:lnTo>
                  <a:pt x="19" y="285"/>
                </a:lnTo>
                <a:lnTo>
                  <a:pt x="19" y="303"/>
                </a:lnTo>
                <a:close/>
                <a:moveTo>
                  <a:pt x="19" y="247"/>
                </a:moveTo>
                <a:lnTo>
                  <a:pt x="0" y="247"/>
                </a:lnTo>
                <a:lnTo>
                  <a:pt x="0" y="228"/>
                </a:lnTo>
                <a:lnTo>
                  <a:pt x="19" y="228"/>
                </a:lnTo>
                <a:lnTo>
                  <a:pt x="19" y="247"/>
                </a:lnTo>
                <a:close/>
                <a:moveTo>
                  <a:pt x="19" y="190"/>
                </a:moveTo>
                <a:lnTo>
                  <a:pt x="0" y="190"/>
                </a:lnTo>
                <a:lnTo>
                  <a:pt x="0" y="171"/>
                </a:lnTo>
                <a:lnTo>
                  <a:pt x="19" y="171"/>
                </a:lnTo>
                <a:lnTo>
                  <a:pt x="19" y="190"/>
                </a:lnTo>
                <a:close/>
                <a:moveTo>
                  <a:pt x="19" y="133"/>
                </a:moveTo>
                <a:lnTo>
                  <a:pt x="0" y="133"/>
                </a:lnTo>
                <a:lnTo>
                  <a:pt x="0" y="114"/>
                </a:lnTo>
                <a:lnTo>
                  <a:pt x="19" y="114"/>
                </a:lnTo>
                <a:lnTo>
                  <a:pt x="19" y="133"/>
                </a:lnTo>
                <a:close/>
                <a:moveTo>
                  <a:pt x="19" y="76"/>
                </a:moveTo>
                <a:lnTo>
                  <a:pt x="0" y="76"/>
                </a:lnTo>
                <a:lnTo>
                  <a:pt x="0" y="57"/>
                </a:lnTo>
                <a:lnTo>
                  <a:pt x="19" y="57"/>
                </a:lnTo>
                <a:lnTo>
                  <a:pt x="19" y="76"/>
                </a:lnTo>
                <a:close/>
                <a:moveTo>
                  <a:pt x="19" y="19"/>
                </a:moveTo>
                <a:lnTo>
                  <a:pt x="0" y="19"/>
                </a:lnTo>
                <a:lnTo>
                  <a:pt x="0" y="0"/>
                </a:lnTo>
                <a:lnTo>
                  <a:pt x="19" y="0"/>
                </a:lnTo>
                <a:lnTo>
                  <a:pt x="19" y="19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096800" y="3035332"/>
            <a:ext cx="16247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INDEX1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855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6105525" y="2832063"/>
            <a:ext cx="2971279" cy="769441"/>
          </a:xfrm>
        </p:spPr>
        <p:txBody>
          <a:bodyPr/>
          <a:lstStyle/>
          <a:p>
            <a:r>
              <a:rPr lang="en-US" altLang="zh-CN" dirty="0"/>
              <a:t>PART TWO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6130925" y="3618906"/>
            <a:ext cx="6079596" cy="584775"/>
          </a:xfrm>
        </p:spPr>
        <p:txBody>
          <a:bodyPr/>
          <a:lstStyle/>
          <a:p>
            <a:r>
              <a:rPr lang="en-US" altLang="zh-CN" dirty="0"/>
              <a:t>ADD YOUR TITLE HERE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78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ADD YOUR TITLE HERE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66068" y="4122644"/>
            <a:ext cx="915736" cy="2655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869217" y="4125438"/>
            <a:ext cx="1883328" cy="26271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52543" y="4124344"/>
            <a:ext cx="3088556" cy="26097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841099" y="4125438"/>
            <a:ext cx="4444707" cy="26271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饼形 52"/>
          <p:cNvSpPr/>
          <p:nvPr/>
        </p:nvSpPr>
        <p:spPr>
          <a:xfrm rot="5400000">
            <a:off x="1022411" y="3597393"/>
            <a:ext cx="502293" cy="502293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饼形 53"/>
          <p:cNvSpPr/>
          <p:nvPr/>
        </p:nvSpPr>
        <p:spPr>
          <a:xfrm rot="5400000">
            <a:off x="1901449" y="3060386"/>
            <a:ext cx="1576306" cy="1576306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饼形 54"/>
          <p:cNvSpPr/>
          <p:nvPr/>
        </p:nvSpPr>
        <p:spPr>
          <a:xfrm rot="5400000">
            <a:off x="3837870" y="2489179"/>
            <a:ext cx="2714143" cy="2714143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饼形 55"/>
          <p:cNvSpPr/>
          <p:nvPr/>
        </p:nvSpPr>
        <p:spPr>
          <a:xfrm rot="5400000">
            <a:off x="6841099" y="1622012"/>
            <a:ext cx="4448475" cy="4448475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饼形 56"/>
          <p:cNvSpPr/>
          <p:nvPr/>
        </p:nvSpPr>
        <p:spPr>
          <a:xfrm rot="5400000">
            <a:off x="4793873" y="3454709"/>
            <a:ext cx="787481" cy="787481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饼形 57"/>
          <p:cNvSpPr/>
          <p:nvPr/>
        </p:nvSpPr>
        <p:spPr>
          <a:xfrm rot="5400000">
            <a:off x="8319415" y="3095033"/>
            <a:ext cx="1514977" cy="1514977"/>
          </a:xfrm>
          <a:prstGeom prst="pie">
            <a:avLst>
              <a:gd name="adj1" fmla="val 5445231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TextBox 6"/>
          <p:cNvSpPr txBox="1"/>
          <p:nvPr/>
        </p:nvSpPr>
        <p:spPr>
          <a:xfrm>
            <a:off x="6806945" y="4100746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2015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0" name="TextBox 26"/>
          <p:cNvSpPr txBox="1"/>
          <p:nvPr/>
        </p:nvSpPr>
        <p:spPr>
          <a:xfrm>
            <a:off x="3704298" y="410281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2014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1830991" y="410281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2013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917823" y="4102899"/>
            <a:ext cx="6014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2012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4828665" y="2960332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4" name="TextBox 30"/>
          <p:cNvSpPr txBox="1"/>
          <p:nvPr/>
        </p:nvSpPr>
        <p:spPr>
          <a:xfrm>
            <a:off x="8725591" y="2473279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2319552" y="3327322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83" name="TextBox 29"/>
          <p:cNvSpPr txBox="1"/>
          <p:nvPr/>
        </p:nvSpPr>
        <p:spPr>
          <a:xfrm>
            <a:off x="967661" y="3212835"/>
            <a:ext cx="7072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94460" y="4730972"/>
            <a:ext cx="10709980" cy="1814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171450" marR="0" lvl="0" indent="-171450" algn="just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rPr>
              <a:t>倍字间距。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065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黄橙色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58F90"/>
      </a:accent1>
      <a:accent2>
        <a:srgbClr val="FF2568"/>
      </a:accent2>
      <a:accent3>
        <a:srgbClr val="66004E"/>
      </a:accent3>
      <a:accent4>
        <a:srgbClr val="BFBFBF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0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1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2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3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4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5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6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7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8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19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0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5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6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7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8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9.xml><?xml version="1.0" encoding="utf-8"?>
<a:themeOverride xmlns:a="http://schemas.openxmlformats.org/drawingml/2006/main">
  <a:clrScheme name="黄橙色">
    <a:dk1>
      <a:srgbClr val="000000"/>
    </a:dk1>
    <a:lt1>
      <a:srgbClr val="FFFFFF"/>
    </a:lt1>
    <a:dk2>
      <a:srgbClr val="000000"/>
    </a:dk2>
    <a:lt2>
      <a:srgbClr val="FFFFFF"/>
    </a:lt2>
    <a:accent1>
      <a:srgbClr val="158F90"/>
    </a:accent1>
    <a:accent2>
      <a:srgbClr val="FF2568"/>
    </a:accent2>
    <a:accent3>
      <a:srgbClr val="66004E"/>
    </a:accent3>
    <a:accent4>
      <a:srgbClr val="BFBFBF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3124</Words>
  <Application>Microsoft Office PowerPoint</Application>
  <PresentationFormat>宽屏</PresentationFormat>
  <Paragraphs>174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>http://www.ypppt.com/</cp:keywords>
  <dc:description>http://www.ypppt.com/</dc:description>
  <cp:lastModifiedBy>Administrator</cp:lastModifiedBy>
  <cp:revision>63</cp:revision>
  <dcterms:created xsi:type="dcterms:W3CDTF">2015-08-18T02:51:41Z</dcterms:created>
  <dcterms:modified xsi:type="dcterms:W3CDTF">2017-03-11T16:27:00Z</dcterms:modified>
  <cp:category/>
</cp:coreProperties>
</file>