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8" r:id="rId4"/>
    <p:sldId id="259" r:id="rId5"/>
    <p:sldId id="260" r:id="rId6"/>
    <p:sldId id="262" r:id="rId7"/>
    <p:sldId id="261" r:id="rId8"/>
    <p:sldId id="257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D1C0"/>
    <a:srgbClr val="EADDCC"/>
    <a:srgbClr val="EFE3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45793A-4432-421C-BA70-47CA9804FB87}" type="datetimeFigureOut">
              <a:rPr lang="zh-CN" altLang="en-US" smtClean="0"/>
              <a:t>2017/1/30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7B17E-6AF7-4413-BF36-7DB73D0B23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826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2870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2017/1/30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656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2017/1/30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890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2017/1/30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4294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0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995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387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43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1961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2475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042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244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2017/1/30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8980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2056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8193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059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2017/1/30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86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2017/1/30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559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2017/1/30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486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2017/1/30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9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2017/1/30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470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2017/1/30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642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0611-6F8B-4F2C-9FCD-0047DF430F7F}" type="datetimeFigureOut">
              <a:rPr lang="zh-CN" altLang="en-US" smtClean="0"/>
              <a:t>2017/1/30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19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80611-6F8B-4F2C-9FCD-0047DF430F7F}" type="datetimeFigureOut">
              <a:rPr lang="zh-CN" altLang="en-US" smtClean="0"/>
              <a:t>2017/1/30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41933-6EB1-428D-8382-0260C88F8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13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421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239536" y="554983"/>
            <a:ext cx="6615914" cy="120032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zh-CN" altLang="en-US" sz="7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  <a:r>
              <a:rPr lang="zh-CN" altLang="en-US" sz="4000" b="1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艺术类</a:t>
            </a:r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33220" y="1755312"/>
            <a:ext cx="5262979" cy="4001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适用于工作计划，工作汇报等相关的</a:t>
            </a:r>
            <a:r>
              <a:rPr lang="en-US" altLang="zh-CN" sz="2000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000" dirty="0">
              <a:solidFill>
                <a:srgbClr val="0B1C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749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 rot="16200000">
            <a:off x="2759530" y="-1975758"/>
            <a:ext cx="4963886" cy="8915401"/>
          </a:xfrm>
          <a:prstGeom prst="snip2DiagRect">
            <a:avLst>
              <a:gd name="adj1" fmla="val 0"/>
              <a:gd name="adj2" fmla="val 37062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flipH="1">
            <a:off x="2769518" y="251293"/>
            <a:ext cx="321972" cy="463639"/>
          </a:xfrm>
          <a:prstGeom prst="parallelogram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flipH="1">
            <a:off x="2499062" y="251294"/>
            <a:ext cx="321972" cy="463639"/>
          </a:xfrm>
          <a:prstGeom prst="parallelogram">
            <a:avLst/>
          </a:prstGeom>
          <a:solidFill>
            <a:srgbClr val="01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859671" y="599024"/>
            <a:ext cx="5537915" cy="115908"/>
          </a:xfrm>
          <a:prstGeom prst="round1Rect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21720" y="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Group 119"/>
          <p:cNvGrpSpPr>
            <a:grpSpLocks/>
          </p:cNvGrpSpPr>
          <p:nvPr/>
        </p:nvGrpSpPr>
        <p:grpSpPr bwMode="auto">
          <a:xfrm>
            <a:off x="3221720" y="966226"/>
            <a:ext cx="4860925" cy="539750"/>
            <a:chOff x="2313" y="1230"/>
            <a:chExt cx="3062" cy="340"/>
          </a:xfrm>
        </p:grpSpPr>
        <p:sp>
          <p:nvSpPr>
            <p:cNvPr id="105" name="矩形 104"/>
            <p:cNvSpPr>
              <a:spLocks noChangeArrowheads="1"/>
            </p:cNvSpPr>
            <p:nvPr/>
          </p:nvSpPr>
          <p:spPr bwMode="auto">
            <a:xfrm>
              <a:off x="2313" y="1230"/>
              <a:ext cx="3062" cy="340"/>
            </a:xfrm>
            <a:prstGeom prst="rect">
              <a:avLst/>
            </a:prstGeom>
            <a:solidFill>
              <a:srgbClr val="E6E6E6">
                <a:alpha val="4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800" baseline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Rectangle 134"/>
            <p:cNvSpPr>
              <a:spLocks noChangeArrowheads="1"/>
            </p:cNvSpPr>
            <p:nvPr/>
          </p:nvSpPr>
          <p:spPr bwMode="auto">
            <a:xfrm>
              <a:off x="2910" y="1253"/>
              <a:ext cx="246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baseline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点击修改文字内容为目录内容</a:t>
              </a:r>
            </a:p>
          </p:txBody>
        </p:sp>
      </p:grpSp>
      <p:grpSp>
        <p:nvGrpSpPr>
          <p:cNvPr id="68" name="Group 118"/>
          <p:cNvGrpSpPr>
            <a:grpSpLocks/>
          </p:cNvGrpSpPr>
          <p:nvPr/>
        </p:nvGrpSpPr>
        <p:grpSpPr bwMode="auto">
          <a:xfrm>
            <a:off x="3221720" y="1939364"/>
            <a:ext cx="4860925" cy="539750"/>
            <a:chOff x="2313" y="1843"/>
            <a:chExt cx="3062" cy="340"/>
          </a:xfrm>
        </p:grpSpPr>
        <p:sp>
          <p:nvSpPr>
            <p:cNvPr id="103" name="矩形 102"/>
            <p:cNvSpPr>
              <a:spLocks noChangeArrowheads="1"/>
            </p:cNvSpPr>
            <p:nvPr/>
          </p:nvSpPr>
          <p:spPr bwMode="auto">
            <a:xfrm>
              <a:off x="2313" y="1843"/>
              <a:ext cx="3062" cy="340"/>
            </a:xfrm>
            <a:prstGeom prst="rect">
              <a:avLst/>
            </a:prstGeom>
            <a:solidFill>
              <a:srgbClr val="E6E6E6">
                <a:alpha val="4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800" baseline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Rectangle 134"/>
            <p:cNvSpPr>
              <a:spLocks noChangeArrowheads="1"/>
            </p:cNvSpPr>
            <p:nvPr/>
          </p:nvSpPr>
          <p:spPr bwMode="auto">
            <a:xfrm>
              <a:off x="2925" y="1865"/>
              <a:ext cx="2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baseline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点击修改文字内容为目录内容</a:t>
              </a:r>
            </a:p>
          </p:txBody>
        </p:sp>
      </p:grpSp>
      <p:grpSp>
        <p:nvGrpSpPr>
          <p:cNvPr id="69" name="Group 117"/>
          <p:cNvGrpSpPr>
            <a:grpSpLocks/>
          </p:cNvGrpSpPr>
          <p:nvPr/>
        </p:nvGrpSpPr>
        <p:grpSpPr bwMode="auto">
          <a:xfrm>
            <a:off x="3221720" y="3018864"/>
            <a:ext cx="4860925" cy="539750"/>
            <a:chOff x="2313" y="2523"/>
            <a:chExt cx="3062" cy="340"/>
          </a:xfrm>
        </p:grpSpPr>
        <p:sp>
          <p:nvSpPr>
            <p:cNvPr id="101" name="矩形 100"/>
            <p:cNvSpPr>
              <a:spLocks noChangeArrowheads="1"/>
            </p:cNvSpPr>
            <p:nvPr/>
          </p:nvSpPr>
          <p:spPr bwMode="auto">
            <a:xfrm>
              <a:off x="2313" y="2523"/>
              <a:ext cx="3062" cy="340"/>
            </a:xfrm>
            <a:prstGeom prst="rect">
              <a:avLst/>
            </a:prstGeom>
            <a:solidFill>
              <a:srgbClr val="E6E6E6">
                <a:alpha val="4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800" baseline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Rectangle 134"/>
            <p:cNvSpPr>
              <a:spLocks noChangeArrowheads="1"/>
            </p:cNvSpPr>
            <p:nvPr/>
          </p:nvSpPr>
          <p:spPr bwMode="auto">
            <a:xfrm>
              <a:off x="2903" y="2568"/>
              <a:ext cx="2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baseline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点击修改文字内容为目录内容</a:t>
              </a:r>
            </a:p>
          </p:txBody>
        </p:sp>
      </p:grpSp>
      <p:grpSp>
        <p:nvGrpSpPr>
          <p:cNvPr id="70" name="Group 116"/>
          <p:cNvGrpSpPr>
            <a:grpSpLocks/>
          </p:cNvGrpSpPr>
          <p:nvPr/>
        </p:nvGrpSpPr>
        <p:grpSpPr bwMode="auto">
          <a:xfrm>
            <a:off x="2826432" y="4098364"/>
            <a:ext cx="5256213" cy="539750"/>
            <a:chOff x="2064" y="3203"/>
            <a:chExt cx="3311" cy="340"/>
          </a:xfrm>
        </p:grpSpPr>
        <p:sp>
          <p:nvSpPr>
            <p:cNvPr id="99" name="矩形 98"/>
            <p:cNvSpPr>
              <a:spLocks noChangeArrowheads="1"/>
            </p:cNvSpPr>
            <p:nvPr/>
          </p:nvSpPr>
          <p:spPr bwMode="auto">
            <a:xfrm>
              <a:off x="2064" y="3203"/>
              <a:ext cx="3311" cy="340"/>
            </a:xfrm>
            <a:prstGeom prst="rect">
              <a:avLst/>
            </a:prstGeom>
            <a:solidFill>
              <a:srgbClr val="E6E6E6">
                <a:alpha val="4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800" baseline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Rectangle 134"/>
            <p:cNvSpPr>
              <a:spLocks noChangeArrowheads="1"/>
            </p:cNvSpPr>
            <p:nvPr/>
          </p:nvSpPr>
          <p:spPr bwMode="auto">
            <a:xfrm>
              <a:off x="2924" y="3249"/>
              <a:ext cx="2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baseline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点击修改文字内容为目录内容</a:t>
              </a:r>
            </a:p>
          </p:txBody>
        </p:sp>
      </p:grpSp>
      <p:grpSp>
        <p:nvGrpSpPr>
          <p:cNvPr id="71" name="Group 93"/>
          <p:cNvGrpSpPr>
            <a:grpSpLocks/>
          </p:cNvGrpSpPr>
          <p:nvPr/>
        </p:nvGrpSpPr>
        <p:grpSpPr bwMode="auto">
          <a:xfrm>
            <a:off x="989695" y="761439"/>
            <a:ext cx="2876550" cy="1647825"/>
            <a:chOff x="1043" y="1101"/>
            <a:chExt cx="1812" cy="1038"/>
          </a:xfrm>
        </p:grpSpPr>
        <p:grpSp>
          <p:nvGrpSpPr>
            <p:cNvPr id="93" name="Group 61"/>
            <p:cNvGrpSpPr>
              <a:grpSpLocks/>
            </p:cNvGrpSpPr>
            <p:nvPr/>
          </p:nvGrpSpPr>
          <p:grpSpPr bwMode="auto">
            <a:xfrm>
              <a:off x="1043" y="1101"/>
              <a:ext cx="1812" cy="1038"/>
              <a:chOff x="2506" y="159"/>
              <a:chExt cx="1949" cy="1117"/>
            </a:xfrm>
          </p:grpSpPr>
          <p:pic>
            <p:nvPicPr>
              <p:cNvPr id="95" name="Picture 6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2" y="159"/>
                <a:ext cx="1893" cy="11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96" name="Group 63"/>
              <p:cNvGrpSpPr>
                <a:grpSpLocks/>
              </p:cNvGrpSpPr>
              <p:nvPr/>
            </p:nvGrpSpPr>
            <p:grpSpPr bwMode="auto">
              <a:xfrm>
                <a:off x="2506" y="164"/>
                <a:ext cx="1914" cy="1085"/>
                <a:chOff x="1837" y="754"/>
                <a:chExt cx="1869" cy="1108"/>
              </a:xfrm>
            </p:grpSpPr>
            <p:sp>
              <p:nvSpPr>
                <p:cNvPr id="97" name="Freeform 64"/>
                <p:cNvSpPr>
                  <a:spLocks/>
                </p:cNvSpPr>
                <p:nvPr/>
              </p:nvSpPr>
              <p:spPr bwMode="auto">
                <a:xfrm>
                  <a:off x="1837" y="754"/>
                  <a:ext cx="1869" cy="1108"/>
                </a:xfrm>
                <a:custGeom>
                  <a:avLst/>
                  <a:gdLst>
                    <a:gd name="T0" fmla="*/ 311 w 9032"/>
                    <a:gd name="T1" fmla="*/ 0 h 5356"/>
                    <a:gd name="T2" fmla="*/ 387 w 9032"/>
                    <a:gd name="T3" fmla="*/ 121 h 5356"/>
                    <a:gd name="T4" fmla="*/ 0 w 9032"/>
                    <a:gd name="T5" fmla="*/ 229 h 5356"/>
                    <a:gd name="T6" fmla="*/ 311 w 9032"/>
                    <a:gd name="T7" fmla="*/ 0 h 535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032" h="5356">
                      <a:moveTo>
                        <a:pt x="7271" y="0"/>
                      </a:moveTo>
                      <a:lnTo>
                        <a:pt x="9032" y="2838"/>
                      </a:lnTo>
                      <a:lnTo>
                        <a:pt x="0" y="5356"/>
                      </a:lnTo>
                      <a:lnTo>
                        <a:pt x="7271" y="0"/>
                      </a:lnTo>
                      <a:close/>
                    </a:path>
                  </a:pathLst>
                </a:custGeom>
                <a:solidFill>
                  <a:schemeClr val="accent1">
                    <a:alpha val="30196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 cap="flat">
                      <a:solidFill>
                        <a:srgbClr val="24211D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8" name="Freeform 65"/>
                <p:cNvSpPr>
                  <a:spLocks/>
                </p:cNvSpPr>
                <p:nvPr/>
              </p:nvSpPr>
              <p:spPr bwMode="auto">
                <a:xfrm>
                  <a:off x="1837" y="834"/>
                  <a:ext cx="1869" cy="1026"/>
                </a:xfrm>
                <a:custGeom>
                  <a:avLst/>
                  <a:gdLst>
                    <a:gd name="T0" fmla="*/ 320 w 9032"/>
                    <a:gd name="T1" fmla="*/ 0 h 4960"/>
                    <a:gd name="T2" fmla="*/ 387 w 9032"/>
                    <a:gd name="T3" fmla="*/ 104 h 4960"/>
                    <a:gd name="T4" fmla="*/ 0 w 9032"/>
                    <a:gd name="T5" fmla="*/ 212 h 4960"/>
                    <a:gd name="T6" fmla="*/ 320 w 9032"/>
                    <a:gd name="T7" fmla="*/ 0 h 496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032" h="4960">
                      <a:moveTo>
                        <a:pt x="7482" y="0"/>
                      </a:moveTo>
                      <a:lnTo>
                        <a:pt x="9032" y="2442"/>
                      </a:lnTo>
                      <a:lnTo>
                        <a:pt x="0" y="4960"/>
                      </a:lnTo>
                      <a:lnTo>
                        <a:pt x="748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 cap="flat">
                      <a:solidFill>
                        <a:srgbClr val="24211D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94" name="Text Box 75"/>
            <p:cNvSpPr txBox="1">
              <a:spLocks noChangeArrowheads="1"/>
            </p:cNvSpPr>
            <p:nvPr/>
          </p:nvSpPr>
          <p:spPr bwMode="auto">
            <a:xfrm rot="9059229" flipV="1">
              <a:off x="2114" y="1128"/>
              <a:ext cx="60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01</a:t>
              </a:r>
            </a:p>
          </p:txBody>
        </p:sp>
      </p:grpSp>
      <p:grpSp>
        <p:nvGrpSpPr>
          <p:cNvPr id="72" name="Group 101"/>
          <p:cNvGrpSpPr>
            <a:grpSpLocks/>
          </p:cNvGrpSpPr>
          <p:nvPr/>
        </p:nvGrpSpPr>
        <p:grpSpPr bwMode="auto">
          <a:xfrm>
            <a:off x="1354819" y="2442601"/>
            <a:ext cx="2263775" cy="2268538"/>
            <a:chOff x="1250" y="2115"/>
            <a:chExt cx="1426" cy="1429"/>
          </a:xfrm>
        </p:grpSpPr>
        <p:grpSp>
          <p:nvGrpSpPr>
            <p:cNvPr id="87" name="Group 70"/>
            <p:cNvGrpSpPr>
              <a:grpSpLocks/>
            </p:cNvGrpSpPr>
            <p:nvPr/>
          </p:nvGrpSpPr>
          <p:grpSpPr bwMode="auto">
            <a:xfrm>
              <a:off x="1250" y="2115"/>
              <a:ext cx="1367" cy="1429"/>
              <a:chOff x="4150" y="1956"/>
              <a:chExt cx="1470" cy="1537"/>
            </a:xfrm>
          </p:grpSpPr>
          <p:sp>
            <p:nvSpPr>
              <p:cNvPr id="89" name="Freeform 71"/>
              <p:cNvSpPr>
                <a:spLocks/>
              </p:cNvSpPr>
              <p:nvPr/>
            </p:nvSpPr>
            <p:spPr bwMode="auto">
              <a:xfrm>
                <a:off x="4150" y="2024"/>
                <a:ext cx="1265" cy="1436"/>
              </a:xfrm>
              <a:custGeom>
                <a:avLst/>
                <a:gdLst>
                  <a:gd name="T0" fmla="*/ 191 w 6112"/>
                  <a:gd name="T1" fmla="*/ 297 h 6940"/>
                  <a:gd name="T2" fmla="*/ 262 w 6112"/>
                  <a:gd name="T3" fmla="*/ 224 h 6940"/>
                  <a:gd name="T4" fmla="*/ 14 w 6112"/>
                  <a:gd name="T5" fmla="*/ 0 h 6940"/>
                  <a:gd name="T6" fmla="*/ 0 w 6112"/>
                  <a:gd name="T7" fmla="*/ 110 h 6940"/>
                  <a:gd name="T8" fmla="*/ 191 w 6112"/>
                  <a:gd name="T9" fmla="*/ 297 h 69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12" h="6940">
                    <a:moveTo>
                      <a:pt x="4456" y="6940"/>
                    </a:moveTo>
                    <a:lnTo>
                      <a:pt x="6112" y="5241"/>
                    </a:lnTo>
                    <a:lnTo>
                      <a:pt x="323" y="0"/>
                    </a:lnTo>
                    <a:lnTo>
                      <a:pt x="0" y="2576"/>
                    </a:lnTo>
                    <a:lnTo>
                      <a:pt x="4456" y="6940"/>
                    </a:lnTo>
                    <a:close/>
                  </a:path>
                </a:pathLst>
              </a:custGeom>
              <a:solidFill>
                <a:schemeClr val="folHlink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cap="flat">
                    <a:solidFill>
                      <a:srgbClr val="24211D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90" name="Group 72"/>
              <p:cNvGrpSpPr>
                <a:grpSpLocks/>
              </p:cNvGrpSpPr>
              <p:nvPr/>
            </p:nvGrpSpPr>
            <p:grpSpPr bwMode="auto">
              <a:xfrm>
                <a:off x="4286" y="1956"/>
                <a:ext cx="1334" cy="1537"/>
                <a:chOff x="4276" y="1927"/>
                <a:chExt cx="1334" cy="1537"/>
              </a:xfrm>
            </p:grpSpPr>
            <p:pic>
              <p:nvPicPr>
                <p:cNvPr id="91" name="Picture 73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76" y="1927"/>
                  <a:ext cx="1334" cy="15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92" name="Freeform 74"/>
                <p:cNvSpPr>
                  <a:spLocks/>
                </p:cNvSpPr>
                <p:nvPr/>
              </p:nvSpPr>
              <p:spPr bwMode="auto">
                <a:xfrm>
                  <a:off x="4281" y="1933"/>
                  <a:ext cx="1278" cy="1507"/>
                </a:xfrm>
                <a:custGeom>
                  <a:avLst/>
                  <a:gdLst>
                    <a:gd name="T0" fmla="*/ 265 w 6173"/>
                    <a:gd name="T1" fmla="*/ 224 h 7284"/>
                    <a:gd name="T2" fmla="*/ 203 w 6173"/>
                    <a:gd name="T3" fmla="*/ 169 h 7284"/>
                    <a:gd name="T4" fmla="*/ 16 w 6173"/>
                    <a:gd name="T5" fmla="*/ 0 h 7284"/>
                    <a:gd name="T6" fmla="*/ 0 w 6173"/>
                    <a:gd name="T7" fmla="*/ 121 h 7284"/>
                    <a:gd name="T8" fmla="*/ 179 w 6173"/>
                    <a:gd name="T9" fmla="*/ 312 h 7284"/>
                    <a:gd name="T10" fmla="*/ 265 w 6173"/>
                    <a:gd name="T11" fmla="*/ 224 h 72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173" h="7284">
                      <a:moveTo>
                        <a:pt x="6173" y="5241"/>
                      </a:moveTo>
                      <a:lnTo>
                        <a:pt x="4740" y="3944"/>
                      </a:lnTo>
                      <a:lnTo>
                        <a:pt x="384" y="0"/>
                      </a:lnTo>
                      <a:lnTo>
                        <a:pt x="0" y="2825"/>
                      </a:lnTo>
                      <a:lnTo>
                        <a:pt x="4182" y="7284"/>
                      </a:lnTo>
                      <a:lnTo>
                        <a:pt x="6173" y="524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6350" cap="flat" cmpd="sng">
                      <a:solidFill>
                        <a:srgbClr val="24211D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88" name="Text Box 75"/>
            <p:cNvSpPr txBox="1">
              <a:spLocks noChangeArrowheads="1"/>
            </p:cNvSpPr>
            <p:nvPr/>
          </p:nvSpPr>
          <p:spPr bwMode="auto">
            <a:xfrm rot="13489640" flipV="1">
              <a:off x="2069" y="2895"/>
              <a:ext cx="60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04</a:t>
              </a:r>
            </a:p>
          </p:txBody>
        </p:sp>
      </p:grpSp>
      <p:grpSp>
        <p:nvGrpSpPr>
          <p:cNvPr id="73" name="Group 103"/>
          <p:cNvGrpSpPr>
            <a:grpSpLocks/>
          </p:cNvGrpSpPr>
          <p:nvPr/>
        </p:nvGrpSpPr>
        <p:grpSpPr bwMode="auto">
          <a:xfrm>
            <a:off x="918257" y="1505976"/>
            <a:ext cx="3132138" cy="1439863"/>
            <a:chOff x="998" y="1570"/>
            <a:chExt cx="1973" cy="907"/>
          </a:xfrm>
        </p:grpSpPr>
        <p:grpSp>
          <p:nvGrpSpPr>
            <p:cNvPr id="81" name="Group 95"/>
            <p:cNvGrpSpPr>
              <a:grpSpLocks/>
            </p:cNvGrpSpPr>
            <p:nvPr/>
          </p:nvGrpSpPr>
          <p:grpSpPr bwMode="auto">
            <a:xfrm>
              <a:off x="998" y="1570"/>
              <a:ext cx="1973" cy="907"/>
              <a:chOff x="2404" y="232"/>
              <a:chExt cx="1973" cy="907"/>
            </a:xfrm>
          </p:grpSpPr>
          <p:sp>
            <p:nvSpPr>
              <p:cNvPr id="83" name="Freeform 67"/>
              <p:cNvSpPr>
                <a:spLocks/>
              </p:cNvSpPr>
              <p:nvPr/>
            </p:nvSpPr>
            <p:spPr bwMode="auto">
              <a:xfrm>
                <a:off x="2404" y="232"/>
                <a:ext cx="1850" cy="743"/>
              </a:xfrm>
              <a:custGeom>
                <a:avLst/>
                <a:gdLst>
                  <a:gd name="T0" fmla="*/ 355 w 9616"/>
                  <a:gd name="T1" fmla="*/ 0 h 3863"/>
                  <a:gd name="T2" fmla="*/ 356 w 9616"/>
                  <a:gd name="T3" fmla="*/ 143 h 3863"/>
                  <a:gd name="T4" fmla="*/ 176 w 9616"/>
                  <a:gd name="T5" fmla="*/ 120 h 3863"/>
                  <a:gd name="T6" fmla="*/ 0 w 9616"/>
                  <a:gd name="T7" fmla="*/ 98 h 3863"/>
                  <a:gd name="T8" fmla="*/ 355 w 9616"/>
                  <a:gd name="T9" fmla="*/ 0 h 38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616" h="3863">
                    <a:moveTo>
                      <a:pt x="9595" y="0"/>
                    </a:moveTo>
                    <a:lnTo>
                      <a:pt x="9616" y="3863"/>
                    </a:lnTo>
                    <a:lnTo>
                      <a:pt x="4754" y="3248"/>
                    </a:lnTo>
                    <a:lnTo>
                      <a:pt x="0" y="2646"/>
                    </a:lnTo>
                    <a:lnTo>
                      <a:pt x="9595" y="0"/>
                    </a:lnTo>
                    <a:close/>
                  </a:path>
                </a:pathLst>
              </a:custGeom>
              <a:solidFill>
                <a:schemeClr val="accent2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cap="flat">
                    <a:solidFill>
                      <a:srgbClr val="24211D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84" name="Group 94"/>
              <p:cNvGrpSpPr>
                <a:grpSpLocks/>
              </p:cNvGrpSpPr>
              <p:nvPr/>
            </p:nvGrpSpPr>
            <p:grpSpPr bwMode="auto">
              <a:xfrm>
                <a:off x="2494" y="265"/>
                <a:ext cx="1883" cy="874"/>
                <a:chOff x="2510" y="251"/>
                <a:chExt cx="1883" cy="874"/>
              </a:xfrm>
            </p:grpSpPr>
            <p:pic>
              <p:nvPicPr>
                <p:cNvPr id="85" name="Picture 68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21" y="251"/>
                  <a:ext cx="1872" cy="8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86" name="Freeform 69"/>
                <p:cNvSpPr>
                  <a:spLocks/>
                </p:cNvSpPr>
                <p:nvPr/>
              </p:nvSpPr>
              <p:spPr bwMode="auto">
                <a:xfrm>
                  <a:off x="2510" y="252"/>
                  <a:ext cx="1850" cy="840"/>
                </a:xfrm>
                <a:custGeom>
                  <a:avLst/>
                  <a:gdLst>
                    <a:gd name="T0" fmla="*/ 355 w 9616"/>
                    <a:gd name="T1" fmla="*/ 0 h 4363"/>
                    <a:gd name="T2" fmla="*/ 356 w 9616"/>
                    <a:gd name="T3" fmla="*/ 162 h 4363"/>
                    <a:gd name="T4" fmla="*/ 0 w 9616"/>
                    <a:gd name="T5" fmla="*/ 98 h 4363"/>
                    <a:gd name="T6" fmla="*/ 355 w 9616"/>
                    <a:gd name="T7" fmla="*/ 0 h 436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616" h="4363">
                      <a:moveTo>
                        <a:pt x="9595" y="0"/>
                      </a:moveTo>
                      <a:lnTo>
                        <a:pt x="9616" y="4363"/>
                      </a:lnTo>
                      <a:lnTo>
                        <a:pt x="0" y="2646"/>
                      </a:lnTo>
                      <a:lnTo>
                        <a:pt x="959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 cap="flat">
                      <a:solidFill>
                        <a:srgbClr val="24211D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82" name="Text Box 75"/>
            <p:cNvSpPr txBox="1">
              <a:spLocks noChangeArrowheads="1"/>
            </p:cNvSpPr>
            <p:nvPr/>
          </p:nvSpPr>
          <p:spPr bwMode="auto">
            <a:xfrm rot="10633597" flipV="1">
              <a:off x="2364" y="1673"/>
              <a:ext cx="60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02</a:t>
              </a:r>
            </a:p>
          </p:txBody>
        </p:sp>
      </p:grpSp>
      <p:grpSp>
        <p:nvGrpSpPr>
          <p:cNvPr id="74" name="Group 102"/>
          <p:cNvGrpSpPr>
            <a:grpSpLocks/>
          </p:cNvGrpSpPr>
          <p:nvPr/>
        </p:nvGrpSpPr>
        <p:grpSpPr bwMode="auto">
          <a:xfrm>
            <a:off x="1129396" y="2418792"/>
            <a:ext cx="2813050" cy="1355726"/>
            <a:chOff x="1088" y="2168"/>
            <a:chExt cx="1772" cy="854"/>
          </a:xfrm>
        </p:grpSpPr>
        <p:grpSp>
          <p:nvGrpSpPr>
            <p:cNvPr id="75" name="Group 75"/>
            <p:cNvGrpSpPr>
              <a:grpSpLocks/>
            </p:cNvGrpSpPr>
            <p:nvPr/>
          </p:nvGrpSpPr>
          <p:grpSpPr bwMode="auto">
            <a:xfrm>
              <a:off x="1088" y="2168"/>
              <a:ext cx="1772" cy="854"/>
              <a:chOff x="3349" y="2387"/>
              <a:chExt cx="1906" cy="919"/>
            </a:xfrm>
          </p:grpSpPr>
          <p:pic>
            <p:nvPicPr>
              <p:cNvPr id="77" name="Picture 7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1" y="2407"/>
                <a:ext cx="1854" cy="8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78" name="Group 77"/>
              <p:cNvGrpSpPr>
                <a:grpSpLocks/>
              </p:cNvGrpSpPr>
              <p:nvPr/>
            </p:nvGrpSpPr>
            <p:grpSpPr bwMode="auto">
              <a:xfrm>
                <a:off x="3349" y="2387"/>
                <a:ext cx="1883" cy="877"/>
                <a:chOff x="1678" y="1956"/>
                <a:chExt cx="1883" cy="877"/>
              </a:xfrm>
            </p:grpSpPr>
            <p:sp>
              <p:nvSpPr>
                <p:cNvPr id="79" name="Freeform 78"/>
                <p:cNvSpPr>
                  <a:spLocks/>
                </p:cNvSpPr>
                <p:nvPr/>
              </p:nvSpPr>
              <p:spPr bwMode="auto">
                <a:xfrm>
                  <a:off x="1678" y="1956"/>
                  <a:ext cx="1883" cy="877"/>
                </a:xfrm>
                <a:custGeom>
                  <a:avLst/>
                  <a:gdLst>
                    <a:gd name="T0" fmla="*/ 390 w 9101"/>
                    <a:gd name="T1" fmla="*/ 49 h 4237"/>
                    <a:gd name="T2" fmla="*/ 326 w 9101"/>
                    <a:gd name="T3" fmla="*/ 182 h 4237"/>
                    <a:gd name="T4" fmla="*/ 0 w 9101"/>
                    <a:gd name="T5" fmla="*/ 0 h 4237"/>
                    <a:gd name="T6" fmla="*/ 390 w 9101"/>
                    <a:gd name="T7" fmla="*/ 49 h 423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101" h="4237">
                      <a:moveTo>
                        <a:pt x="9101" y="1152"/>
                      </a:moveTo>
                      <a:lnTo>
                        <a:pt x="7616" y="4237"/>
                      </a:lnTo>
                      <a:lnTo>
                        <a:pt x="0" y="0"/>
                      </a:lnTo>
                      <a:lnTo>
                        <a:pt x="9101" y="1152"/>
                      </a:lnTo>
                      <a:close/>
                    </a:path>
                  </a:pathLst>
                </a:custGeom>
                <a:solidFill>
                  <a:schemeClr val="hlink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 cap="flat">
                      <a:solidFill>
                        <a:srgbClr val="24211D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0" name="Freeform 79"/>
                <p:cNvSpPr>
                  <a:spLocks/>
                </p:cNvSpPr>
                <p:nvPr/>
              </p:nvSpPr>
              <p:spPr bwMode="auto">
                <a:xfrm>
                  <a:off x="1678" y="1956"/>
                  <a:ext cx="1883" cy="783"/>
                </a:xfrm>
                <a:custGeom>
                  <a:avLst/>
                  <a:gdLst>
                    <a:gd name="T0" fmla="*/ 390 w 9101"/>
                    <a:gd name="T1" fmla="*/ 49 h 3786"/>
                    <a:gd name="T2" fmla="*/ 335 w 9101"/>
                    <a:gd name="T3" fmla="*/ 162 h 3786"/>
                    <a:gd name="T4" fmla="*/ 163 w 9101"/>
                    <a:gd name="T5" fmla="*/ 83 h 3786"/>
                    <a:gd name="T6" fmla="*/ 0 w 9101"/>
                    <a:gd name="T7" fmla="*/ 0 h 3786"/>
                    <a:gd name="T8" fmla="*/ 390 w 9101"/>
                    <a:gd name="T9" fmla="*/ 49 h 37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9101" h="3786">
                      <a:moveTo>
                        <a:pt x="9101" y="1152"/>
                      </a:moveTo>
                      <a:lnTo>
                        <a:pt x="7833" y="3786"/>
                      </a:lnTo>
                      <a:lnTo>
                        <a:pt x="3799" y="1939"/>
                      </a:lnTo>
                      <a:lnTo>
                        <a:pt x="0" y="0"/>
                      </a:lnTo>
                      <a:lnTo>
                        <a:pt x="9101" y="1152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 cap="flat">
                      <a:solidFill>
                        <a:srgbClr val="24211D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6" name="Text Box 75"/>
            <p:cNvSpPr txBox="1">
              <a:spLocks noChangeArrowheads="1"/>
            </p:cNvSpPr>
            <p:nvPr/>
          </p:nvSpPr>
          <p:spPr bwMode="auto">
            <a:xfrm rot="12036927" flipV="1">
              <a:off x="2250" y="2238"/>
              <a:ext cx="60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63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 rot="16200000">
            <a:off x="2759530" y="-1975758"/>
            <a:ext cx="4963886" cy="8915401"/>
          </a:xfrm>
          <a:prstGeom prst="snip2DiagRect">
            <a:avLst>
              <a:gd name="adj1" fmla="val 0"/>
              <a:gd name="adj2" fmla="val 37062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flipH="1">
            <a:off x="2769518" y="251293"/>
            <a:ext cx="321972" cy="463639"/>
          </a:xfrm>
          <a:prstGeom prst="parallelogram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flipH="1">
            <a:off x="2499062" y="251294"/>
            <a:ext cx="321972" cy="463639"/>
          </a:xfrm>
          <a:prstGeom prst="parallelogram">
            <a:avLst/>
          </a:prstGeom>
          <a:solidFill>
            <a:srgbClr val="01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859671" y="599024"/>
            <a:ext cx="5537915" cy="115908"/>
          </a:xfrm>
          <a:prstGeom prst="round1Rect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21720" y="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Group 348"/>
          <p:cNvGrpSpPr>
            <a:grpSpLocks/>
          </p:cNvGrpSpPr>
          <p:nvPr/>
        </p:nvGrpSpPr>
        <p:grpSpPr bwMode="auto">
          <a:xfrm>
            <a:off x="2769518" y="1062663"/>
            <a:ext cx="4932363" cy="2205040"/>
            <a:chOff x="1542" y="1501"/>
            <a:chExt cx="3107" cy="1389"/>
          </a:xfrm>
        </p:grpSpPr>
        <p:grpSp>
          <p:nvGrpSpPr>
            <p:cNvPr id="86" name="Group 347"/>
            <p:cNvGrpSpPr>
              <a:grpSpLocks/>
            </p:cNvGrpSpPr>
            <p:nvPr/>
          </p:nvGrpSpPr>
          <p:grpSpPr bwMode="auto">
            <a:xfrm>
              <a:off x="3991" y="2042"/>
              <a:ext cx="658" cy="233"/>
              <a:chOff x="4186" y="2042"/>
              <a:chExt cx="658" cy="233"/>
            </a:xfrm>
          </p:grpSpPr>
          <p:grpSp>
            <p:nvGrpSpPr>
              <p:cNvPr id="122" name="Group 345"/>
              <p:cNvGrpSpPr>
                <a:grpSpLocks/>
              </p:cNvGrpSpPr>
              <p:nvPr/>
            </p:nvGrpSpPr>
            <p:grpSpPr bwMode="auto">
              <a:xfrm>
                <a:off x="4658" y="2084"/>
                <a:ext cx="186" cy="155"/>
                <a:chOff x="4658" y="2077"/>
                <a:chExt cx="186" cy="155"/>
              </a:xfrm>
            </p:grpSpPr>
            <p:grpSp>
              <p:nvGrpSpPr>
                <p:cNvPr id="124" name="Group 142"/>
                <p:cNvGrpSpPr>
                  <a:grpSpLocks/>
                </p:cNvGrpSpPr>
                <p:nvPr/>
              </p:nvGrpSpPr>
              <p:grpSpPr bwMode="auto">
                <a:xfrm flipH="1">
                  <a:off x="4658" y="2077"/>
                  <a:ext cx="96" cy="155"/>
                  <a:chOff x="1968" y="2352"/>
                  <a:chExt cx="144" cy="240"/>
                </a:xfrm>
              </p:grpSpPr>
              <p:sp>
                <p:nvSpPr>
                  <p:cNvPr id="131" name="Oval 143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2" name="Oval 144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3" name="Oval 145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4" name="Oval 146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5" name="Oval 147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25" name="Group 148"/>
                <p:cNvGrpSpPr>
                  <a:grpSpLocks/>
                </p:cNvGrpSpPr>
                <p:nvPr/>
              </p:nvGrpSpPr>
              <p:grpSpPr bwMode="auto">
                <a:xfrm flipH="1">
                  <a:off x="4751" y="2077"/>
                  <a:ext cx="93" cy="155"/>
                  <a:chOff x="1968" y="2352"/>
                  <a:chExt cx="144" cy="240"/>
                </a:xfrm>
              </p:grpSpPr>
              <p:sp>
                <p:nvSpPr>
                  <p:cNvPr id="126" name="Oval 149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27" name="Oval 150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28" name="Oval 151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29" name="Oval 152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30" name="Oval 153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rgbClr val="A0A0A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123" name="Text Box 154"/>
              <p:cNvSpPr txBox="1">
                <a:spLocks noChangeArrowheads="1"/>
              </p:cNvSpPr>
              <p:nvPr/>
            </p:nvSpPr>
            <p:spPr bwMode="auto">
              <a:xfrm flipH="1">
                <a:off x="4186" y="2042"/>
                <a:ext cx="497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rgbClr val="7E7E7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要点</a:t>
                </a:r>
                <a:r>
                  <a:rPr lang="en-US" altLang="zh-CN" b="1">
                    <a:solidFill>
                      <a:srgbClr val="7E7E7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</p:grpSp>
        <p:grpSp>
          <p:nvGrpSpPr>
            <p:cNvPr id="87" name="Group 309"/>
            <p:cNvGrpSpPr>
              <a:grpSpLocks/>
            </p:cNvGrpSpPr>
            <p:nvPr/>
          </p:nvGrpSpPr>
          <p:grpSpPr bwMode="auto">
            <a:xfrm>
              <a:off x="2740" y="1501"/>
              <a:ext cx="1500" cy="1389"/>
              <a:chOff x="2946" y="1486"/>
              <a:chExt cx="1653" cy="1532"/>
            </a:xfrm>
          </p:grpSpPr>
          <p:grpSp>
            <p:nvGrpSpPr>
              <p:cNvPr id="89" name="Group 258"/>
              <p:cNvGrpSpPr>
                <a:grpSpLocks/>
              </p:cNvGrpSpPr>
              <p:nvPr/>
            </p:nvGrpSpPr>
            <p:grpSpPr bwMode="auto">
              <a:xfrm rot="19109270" flipV="1">
                <a:off x="2946" y="1696"/>
                <a:ext cx="1202" cy="1142"/>
                <a:chOff x="698" y="2343"/>
                <a:chExt cx="1458" cy="1385"/>
              </a:xfrm>
            </p:grpSpPr>
            <p:sp>
              <p:nvSpPr>
                <p:cNvPr id="95" name="Freeform 259"/>
                <p:cNvSpPr>
                  <a:spLocks/>
                </p:cNvSpPr>
                <p:nvPr/>
              </p:nvSpPr>
              <p:spPr bwMode="auto">
                <a:xfrm>
                  <a:off x="698" y="2343"/>
                  <a:ext cx="1432" cy="1385"/>
                </a:xfrm>
                <a:custGeom>
                  <a:avLst/>
                  <a:gdLst>
                    <a:gd name="T0" fmla="*/ 385 w 606"/>
                    <a:gd name="T1" fmla="*/ 0 h 586"/>
                    <a:gd name="T2" fmla="*/ 321 w 606"/>
                    <a:gd name="T3" fmla="*/ 17 h 586"/>
                    <a:gd name="T4" fmla="*/ 109 w 606"/>
                    <a:gd name="T5" fmla="*/ 685 h 586"/>
                    <a:gd name="T6" fmla="*/ 111 w 606"/>
                    <a:gd name="T7" fmla="*/ 1302 h 586"/>
                    <a:gd name="T8" fmla="*/ 347 w 606"/>
                    <a:gd name="T9" fmla="*/ 1385 h 586"/>
                    <a:gd name="T10" fmla="*/ 728 w 606"/>
                    <a:gd name="T11" fmla="*/ 1364 h 586"/>
                    <a:gd name="T12" fmla="*/ 1413 w 606"/>
                    <a:gd name="T13" fmla="*/ 1215 h 586"/>
                    <a:gd name="T14" fmla="*/ 1432 w 606"/>
                    <a:gd name="T15" fmla="*/ 1172 h 586"/>
                    <a:gd name="T16" fmla="*/ 1415 w 606"/>
                    <a:gd name="T17" fmla="*/ 1210 h 586"/>
                    <a:gd name="T18" fmla="*/ 730 w 606"/>
                    <a:gd name="T19" fmla="*/ 1361 h 586"/>
                    <a:gd name="T20" fmla="*/ 352 w 606"/>
                    <a:gd name="T21" fmla="*/ 1380 h 586"/>
                    <a:gd name="T22" fmla="*/ 118 w 606"/>
                    <a:gd name="T23" fmla="*/ 1300 h 586"/>
                    <a:gd name="T24" fmla="*/ 116 w 606"/>
                    <a:gd name="T25" fmla="*/ 685 h 586"/>
                    <a:gd name="T26" fmla="*/ 326 w 606"/>
                    <a:gd name="T27" fmla="*/ 17 h 586"/>
                    <a:gd name="T28" fmla="*/ 390 w 606"/>
                    <a:gd name="T29" fmla="*/ 2 h 586"/>
                    <a:gd name="T30" fmla="*/ 435 w 606"/>
                    <a:gd name="T31" fmla="*/ 9 h 586"/>
                    <a:gd name="T32" fmla="*/ 385 w 606"/>
                    <a:gd name="T33" fmla="*/ 0 h 58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06" h="586">
                      <a:moveTo>
                        <a:pt x="163" y="0"/>
                      </a:moveTo>
                      <a:cubicBezTo>
                        <a:pt x="154" y="0"/>
                        <a:pt x="145" y="2"/>
                        <a:pt x="136" y="7"/>
                      </a:cubicBezTo>
                      <a:cubicBezTo>
                        <a:pt x="72" y="40"/>
                        <a:pt x="70" y="110"/>
                        <a:pt x="46" y="290"/>
                      </a:cubicBezTo>
                      <a:cubicBezTo>
                        <a:pt x="27" y="432"/>
                        <a:pt x="0" y="501"/>
                        <a:pt x="47" y="551"/>
                      </a:cubicBezTo>
                      <a:cubicBezTo>
                        <a:pt x="71" y="579"/>
                        <a:pt x="102" y="586"/>
                        <a:pt x="147" y="586"/>
                      </a:cubicBezTo>
                      <a:cubicBezTo>
                        <a:pt x="187" y="586"/>
                        <a:pt x="239" y="580"/>
                        <a:pt x="308" y="577"/>
                      </a:cubicBezTo>
                      <a:cubicBezTo>
                        <a:pt x="489" y="570"/>
                        <a:pt x="558" y="575"/>
                        <a:pt x="598" y="514"/>
                      </a:cubicBezTo>
                      <a:cubicBezTo>
                        <a:pt x="602" y="508"/>
                        <a:pt x="604" y="502"/>
                        <a:pt x="606" y="496"/>
                      </a:cubicBezTo>
                      <a:cubicBezTo>
                        <a:pt x="604" y="502"/>
                        <a:pt x="602" y="507"/>
                        <a:pt x="599" y="512"/>
                      </a:cubicBezTo>
                      <a:cubicBezTo>
                        <a:pt x="559" y="574"/>
                        <a:pt x="490" y="568"/>
                        <a:pt x="309" y="576"/>
                      </a:cubicBezTo>
                      <a:cubicBezTo>
                        <a:pt x="241" y="578"/>
                        <a:pt x="189" y="584"/>
                        <a:pt x="149" y="584"/>
                      </a:cubicBezTo>
                      <a:cubicBezTo>
                        <a:pt x="105" y="584"/>
                        <a:pt x="74" y="577"/>
                        <a:pt x="50" y="550"/>
                      </a:cubicBezTo>
                      <a:cubicBezTo>
                        <a:pt x="2" y="500"/>
                        <a:pt x="30" y="431"/>
                        <a:pt x="49" y="290"/>
                      </a:cubicBezTo>
                      <a:cubicBezTo>
                        <a:pt x="72" y="110"/>
                        <a:pt x="74" y="41"/>
                        <a:pt x="138" y="7"/>
                      </a:cubicBezTo>
                      <a:cubicBezTo>
                        <a:pt x="147" y="3"/>
                        <a:pt x="156" y="1"/>
                        <a:pt x="165" y="1"/>
                      </a:cubicBezTo>
                      <a:cubicBezTo>
                        <a:pt x="171" y="1"/>
                        <a:pt x="178" y="2"/>
                        <a:pt x="184" y="4"/>
                      </a:cubicBezTo>
                      <a:cubicBezTo>
                        <a:pt x="177" y="1"/>
                        <a:pt x="170" y="0"/>
                        <a:pt x="163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6" name="Freeform 260"/>
                <p:cNvSpPr>
                  <a:spLocks/>
                </p:cNvSpPr>
                <p:nvPr/>
              </p:nvSpPr>
              <p:spPr bwMode="auto">
                <a:xfrm>
                  <a:off x="703" y="2346"/>
                  <a:ext cx="1430" cy="1377"/>
                </a:xfrm>
                <a:custGeom>
                  <a:avLst/>
                  <a:gdLst>
                    <a:gd name="T0" fmla="*/ 385 w 605"/>
                    <a:gd name="T1" fmla="*/ 0 h 583"/>
                    <a:gd name="T2" fmla="*/ 321 w 605"/>
                    <a:gd name="T3" fmla="*/ 14 h 583"/>
                    <a:gd name="T4" fmla="*/ 111 w 605"/>
                    <a:gd name="T5" fmla="*/ 683 h 583"/>
                    <a:gd name="T6" fmla="*/ 113 w 605"/>
                    <a:gd name="T7" fmla="*/ 1297 h 583"/>
                    <a:gd name="T8" fmla="*/ 347 w 605"/>
                    <a:gd name="T9" fmla="*/ 1377 h 583"/>
                    <a:gd name="T10" fmla="*/ 726 w 605"/>
                    <a:gd name="T11" fmla="*/ 1358 h 583"/>
                    <a:gd name="T12" fmla="*/ 1411 w 605"/>
                    <a:gd name="T13" fmla="*/ 1207 h 583"/>
                    <a:gd name="T14" fmla="*/ 1428 w 605"/>
                    <a:gd name="T15" fmla="*/ 1169 h 583"/>
                    <a:gd name="T16" fmla="*/ 1430 w 605"/>
                    <a:gd name="T17" fmla="*/ 1155 h 583"/>
                    <a:gd name="T18" fmla="*/ 1411 w 605"/>
                    <a:gd name="T19" fmla="*/ 1205 h 583"/>
                    <a:gd name="T20" fmla="*/ 728 w 605"/>
                    <a:gd name="T21" fmla="*/ 1353 h 583"/>
                    <a:gd name="T22" fmla="*/ 352 w 605"/>
                    <a:gd name="T23" fmla="*/ 1375 h 583"/>
                    <a:gd name="T24" fmla="*/ 118 w 605"/>
                    <a:gd name="T25" fmla="*/ 1292 h 583"/>
                    <a:gd name="T26" fmla="*/ 116 w 605"/>
                    <a:gd name="T27" fmla="*/ 680 h 583"/>
                    <a:gd name="T28" fmla="*/ 326 w 605"/>
                    <a:gd name="T29" fmla="*/ 17 h 583"/>
                    <a:gd name="T30" fmla="*/ 390 w 605"/>
                    <a:gd name="T31" fmla="*/ 0 h 583"/>
                    <a:gd name="T32" fmla="*/ 442 w 605"/>
                    <a:gd name="T33" fmla="*/ 9 h 583"/>
                    <a:gd name="T34" fmla="*/ 430 w 605"/>
                    <a:gd name="T35" fmla="*/ 7 h 583"/>
                    <a:gd name="T36" fmla="*/ 385 w 605"/>
                    <a:gd name="T37" fmla="*/ 0 h 58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05" h="583">
                      <a:moveTo>
                        <a:pt x="163" y="0"/>
                      </a:moveTo>
                      <a:cubicBezTo>
                        <a:pt x="154" y="0"/>
                        <a:pt x="145" y="2"/>
                        <a:pt x="136" y="6"/>
                      </a:cubicBezTo>
                      <a:cubicBezTo>
                        <a:pt x="72" y="40"/>
                        <a:pt x="70" y="109"/>
                        <a:pt x="47" y="289"/>
                      </a:cubicBezTo>
                      <a:cubicBezTo>
                        <a:pt x="28" y="430"/>
                        <a:pt x="0" y="499"/>
                        <a:pt x="48" y="549"/>
                      </a:cubicBezTo>
                      <a:cubicBezTo>
                        <a:pt x="72" y="576"/>
                        <a:pt x="103" y="583"/>
                        <a:pt x="147" y="583"/>
                      </a:cubicBezTo>
                      <a:cubicBezTo>
                        <a:pt x="187" y="583"/>
                        <a:pt x="239" y="577"/>
                        <a:pt x="307" y="575"/>
                      </a:cubicBezTo>
                      <a:cubicBezTo>
                        <a:pt x="488" y="567"/>
                        <a:pt x="557" y="573"/>
                        <a:pt x="597" y="511"/>
                      </a:cubicBezTo>
                      <a:cubicBezTo>
                        <a:pt x="600" y="506"/>
                        <a:pt x="602" y="501"/>
                        <a:pt x="604" y="495"/>
                      </a:cubicBezTo>
                      <a:cubicBezTo>
                        <a:pt x="604" y="493"/>
                        <a:pt x="605" y="491"/>
                        <a:pt x="605" y="489"/>
                      </a:cubicBezTo>
                      <a:cubicBezTo>
                        <a:pt x="604" y="496"/>
                        <a:pt x="601" y="503"/>
                        <a:pt x="597" y="510"/>
                      </a:cubicBezTo>
                      <a:cubicBezTo>
                        <a:pt x="558" y="571"/>
                        <a:pt x="489" y="566"/>
                        <a:pt x="308" y="573"/>
                      </a:cubicBezTo>
                      <a:cubicBezTo>
                        <a:pt x="241" y="576"/>
                        <a:pt x="189" y="582"/>
                        <a:pt x="149" y="582"/>
                      </a:cubicBezTo>
                      <a:cubicBezTo>
                        <a:pt x="105" y="582"/>
                        <a:pt x="74" y="574"/>
                        <a:pt x="50" y="547"/>
                      </a:cubicBezTo>
                      <a:cubicBezTo>
                        <a:pt x="3" y="498"/>
                        <a:pt x="30" y="429"/>
                        <a:pt x="49" y="288"/>
                      </a:cubicBezTo>
                      <a:cubicBezTo>
                        <a:pt x="73" y="109"/>
                        <a:pt x="74" y="40"/>
                        <a:pt x="138" y="7"/>
                      </a:cubicBezTo>
                      <a:cubicBezTo>
                        <a:pt x="147" y="2"/>
                        <a:pt x="156" y="0"/>
                        <a:pt x="165" y="0"/>
                      </a:cubicBezTo>
                      <a:cubicBezTo>
                        <a:pt x="172" y="0"/>
                        <a:pt x="179" y="2"/>
                        <a:pt x="187" y="4"/>
                      </a:cubicBezTo>
                      <a:cubicBezTo>
                        <a:pt x="185" y="4"/>
                        <a:pt x="184" y="3"/>
                        <a:pt x="182" y="3"/>
                      </a:cubicBezTo>
                      <a:cubicBezTo>
                        <a:pt x="176" y="1"/>
                        <a:pt x="169" y="0"/>
                        <a:pt x="163" y="0"/>
                      </a:cubicBezTo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7" name="Freeform 261"/>
                <p:cNvSpPr>
                  <a:spLocks/>
                </p:cNvSpPr>
                <p:nvPr/>
              </p:nvSpPr>
              <p:spPr bwMode="auto">
                <a:xfrm>
                  <a:off x="710" y="2346"/>
                  <a:ext cx="1423" cy="1375"/>
                </a:xfrm>
                <a:custGeom>
                  <a:avLst/>
                  <a:gdLst>
                    <a:gd name="T0" fmla="*/ 383 w 602"/>
                    <a:gd name="T1" fmla="*/ 0 h 582"/>
                    <a:gd name="T2" fmla="*/ 319 w 602"/>
                    <a:gd name="T3" fmla="*/ 17 h 582"/>
                    <a:gd name="T4" fmla="*/ 109 w 602"/>
                    <a:gd name="T5" fmla="*/ 680 h 582"/>
                    <a:gd name="T6" fmla="*/ 111 w 602"/>
                    <a:gd name="T7" fmla="*/ 1292 h 582"/>
                    <a:gd name="T8" fmla="*/ 345 w 602"/>
                    <a:gd name="T9" fmla="*/ 1375 h 582"/>
                    <a:gd name="T10" fmla="*/ 721 w 602"/>
                    <a:gd name="T11" fmla="*/ 1354 h 582"/>
                    <a:gd name="T12" fmla="*/ 1404 w 602"/>
                    <a:gd name="T13" fmla="*/ 1205 h 582"/>
                    <a:gd name="T14" fmla="*/ 1423 w 602"/>
                    <a:gd name="T15" fmla="*/ 1155 h 582"/>
                    <a:gd name="T16" fmla="*/ 1423 w 602"/>
                    <a:gd name="T17" fmla="*/ 1153 h 582"/>
                    <a:gd name="T18" fmla="*/ 1404 w 602"/>
                    <a:gd name="T19" fmla="*/ 1203 h 582"/>
                    <a:gd name="T20" fmla="*/ 726 w 602"/>
                    <a:gd name="T21" fmla="*/ 1349 h 582"/>
                    <a:gd name="T22" fmla="*/ 350 w 602"/>
                    <a:gd name="T23" fmla="*/ 1370 h 582"/>
                    <a:gd name="T24" fmla="*/ 118 w 602"/>
                    <a:gd name="T25" fmla="*/ 1290 h 582"/>
                    <a:gd name="T26" fmla="*/ 113 w 602"/>
                    <a:gd name="T27" fmla="*/ 680 h 582"/>
                    <a:gd name="T28" fmla="*/ 324 w 602"/>
                    <a:gd name="T29" fmla="*/ 17 h 582"/>
                    <a:gd name="T30" fmla="*/ 385 w 602"/>
                    <a:gd name="T31" fmla="*/ 2 h 582"/>
                    <a:gd name="T32" fmla="*/ 440 w 602"/>
                    <a:gd name="T33" fmla="*/ 12 h 582"/>
                    <a:gd name="T34" fmla="*/ 435 w 602"/>
                    <a:gd name="T35" fmla="*/ 9 h 582"/>
                    <a:gd name="T36" fmla="*/ 383 w 602"/>
                    <a:gd name="T37" fmla="*/ 0 h 58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02" h="582">
                      <a:moveTo>
                        <a:pt x="162" y="0"/>
                      </a:moveTo>
                      <a:cubicBezTo>
                        <a:pt x="153" y="0"/>
                        <a:pt x="144" y="2"/>
                        <a:pt x="135" y="7"/>
                      </a:cubicBezTo>
                      <a:cubicBezTo>
                        <a:pt x="71" y="40"/>
                        <a:pt x="70" y="109"/>
                        <a:pt x="46" y="288"/>
                      </a:cubicBezTo>
                      <a:cubicBezTo>
                        <a:pt x="27" y="429"/>
                        <a:pt x="0" y="498"/>
                        <a:pt x="47" y="547"/>
                      </a:cubicBezTo>
                      <a:cubicBezTo>
                        <a:pt x="71" y="574"/>
                        <a:pt x="102" y="582"/>
                        <a:pt x="146" y="582"/>
                      </a:cubicBezTo>
                      <a:cubicBezTo>
                        <a:pt x="186" y="582"/>
                        <a:pt x="238" y="576"/>
                        <a:pt x="305" y="573"/>
                      </a:cubicBezTo>
                      <a:cubicBezTo>
                        <a:pt x="486" y="566"/>
                        <a:pt x="555" y="571"/>
                        <a:pt x="594" y="510"/>
                      </a:cubicBezTo>
                      <a:cubicBezTo>
                        <a:pt x="598" y="503"/>
                        <a:pt x="601" y="496"/>
                        <a:pt x="602" y="489"/>
                      </a:cubicBezTo>
                      <a:cubicBezTo>
                        <a:pt x="602" y="489"/>
                        <a:pt x="602" y="488"/>
                        <a:pt x="602" y="488"/>
                      </a:cubicBezTo>
                      <a:cubicBezTo>
                        <a:pt x="601" y="495"/>
                        <a:pt x="598" y="502"/>
                        <a:pt x="594" y="509"/>
                      </a:cubicBezTo>
                      <a:cubicBezTo>
                        <a:pt x="555" y="570"/>
                        <a:pt x="486" y="564"/>
                        <a:pt x="307" y="571"/>
                      </a:cubicBezTo>
                      <a:cubicBezTo>
                        <a:pt x="240" y="574"/>
                        <a:pt x="188" y="580"/>
                        <a:pt x="148" y="580"/>
                      </a:cubicBezTo>
                      <a:cubicBezTo>
                        <a:pt x="104" y="580"/>
                        <a:pt x="73" y="573"/>
                        <a:pt x="50" y="546"/>
                      </a:cubicBezTo>
                      <a:cubicBezTo>
                        <a:pt x="3" y="496"/>
                        <a:pt x="30" y="427"/>
                        <a:pt x="48" y="288"/>
                      </a:cubicBezTo>
                      <a:cubicBezTo>
                        <a:pt x="72" y="109"/>
                        <a:pt x="73" y="41"/>
                        <a:pt x="137" y="7"/>
                      </a:cubicBezTo>
                      <a:cubicBezTo>
                        <a:pt x="146" y="3"/>
                        <a:pt x="155" y="1"/>
                        <a:pt x="163" y="1"/>
                      </a:cubicBezTo>
                      <a:cubicBezTo>
                        <a:pt x="171" y="1"/>
                        <a:pt x="178" y="2"/>
                        <a:pt x="186" y="5"/>
                      </a:cubicBezTo>
                      <a:cubicBezTo>
                        <a:pt x="185" y="5"/>
                        <a:pt x="184" y="4"/>
                        <a:pt x="184" y="4"/>
                      </a:cubicBezTo>
                      <a:cubicBezTo>
                        <a:pt x="176" y="2"/>
                        <a:pt x="169" y="0"/>
                        <a:pt x="162" y="0"/>
                      </a:cubicBezTo>
                    </a:path>
                  </a:pathLst>
                </a:custGeom>
                <a:solidFill>
                  <a:srgbClr val="F9F9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8" name="Freeform 262"/>
                <p:cNvSpPr>
                  <a:spLocks/>
                </p:cNvSpPr>
                <p:nvPr/>
              </p:nvSpPr>
              <p:spPr bwMode="auto">
                <a:xfrm>
                  <a:off x="717" y="2348"/>
                  <a:ext cx="1416" cy="1368"/>
                </a:xfrm>
                <a:custGeom>
                  <a:avLst/>
                  <a:gdLst>
                    <a:gd name="T0" fmla="*/ 378 w 599"/>
                    <a:gd name="T1" fmla="*/ 0 h 579"/>
                    <a:gd name="T2" fmla="*/ 317 w 599"/>
                    <a:gd name="T3" fmla="*/ 14 h 579"/>
                    <a:gd name="T4" fmla="*/ 106 w 599"/>
                    <a:gd name="T5" fmla="*/ 678 h 579"/>
                    <a:gd name="T6" fmla="*/ 111 w 599"/>
                    <a:gd name="T7" fmla="*/ 1288 h 579"/>
                    <a:gd name="T8" fmla="*/ 343 w 599"/>
                    <a:gd name="T9" fmla="*/ 1368 h 579"/>
                    <a:gd name="T10" fmla="*/ 719 w 599"/>
                    <a:gd name="T11" fmla="*/ 1347 h 579"/>
                    <a:gd name="T12" fmla="*/ 1397 w 599"/>
                    <a:gd name="T13" fmla="*/ 1200 h 579"/>
                    <a:gd name="T14" fmla="*/ 1416 w 599"/>
                    <a:gd name="T15" fmla="*/ 1151 h 579"/>
                    <a:gd name="T16" fmla="*/ 1416 w 599"/>
                    <a:gd name="T17" fmla="*/ 1148 h 579"/>
                    <a:gd name="T18" fmla="*/ 1397 w 599"/>
                    <a:gd name="T19" fmla="*/ 1196 h 579"/>
                    <a:gd name="T20" fmla="*/ 721 w 599"/>
                    <a:gd name="T21" fmla="*/ 1344 h 579"/>
                    <a:gd name="T22" fmla="*/ 347 w 599"/>
                    <a:gd name="T23" fmla="*/ 1363 h 579"/>
                    <a:gd name="T24" fmla="*/ 116 w 599"/>
                    <a:gd name="T25" fmla="*/ 1283 h 579"/>
                    <a:gd name="T26" fmla="*/ 113 w 599"/>
                    <a:gd name="T27" fmla="*/ 676 h 579"/>
                    <a:gd name="T28" fmla="*/ 321 w 599"/>
                    <a:gd name="T29" fmla="*/ 17 h 579"/>
                    <a:gd name="T30" fmla="*/ 383 w 599"/>
                    <a:gd name="T31" fmla="*/ 2 h 579"/>
                    <a:gd name="T32" fmla="*/ 437 w 599"/>
                    <a:gd name="T33" fmla="*/ 9 h 579"/>
                    <a:gd name="T34" fmla="*/ 433 w 599"/>
                    <a:gd name="T35" fmla="*/ 9 h 579"/>
                    <a:gd name="T36" fmla="*/ 378 w 599"/>
                    <a:gd name="T37" fmla="*/ 0 h 57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9" h="579">
                      <a:moveTo>
                        <a:pt x="160" y="0"/>
                      </a:moveTo>
                      <a:cubicBezTo>
                        <a:pt x="152" y="0"/>
                        <a:pt x="143" y="2"/>
                        <a:pt x="134" y="6"/>
                      </a:cubicBezTo>
                      <a:cubicBezTo>
                        <a:pt x="70" y="40"/>
                        <a:pt x="69" y="108"/>
                        <a:pt x="45" y="287"/>
                      </a:cubicBezTo>
                      <a:cubicBezTo>
                        <a:pt x="27" y="426"/>
                        <a:pt x="0" y="495"/>
                        <a:pt x="47" y="545"/>
                      </a:cubicBezTo>
                      <a:cubicBezTo>
                        <a:pt x="70" y="572"/>
                        <a:pt x="101" y="579"/>
                        <a:pt x="145" y="579"/>
                      </a:cubicBezTo>
                      <a:cubicBezTo>
                        <a:pt x="185" y="579"/>
                        <a:pt x="237" y="573"/>
                        <a:pt x="304" y="570"/>
                      </a:cubicBezTo>
                      <a:cubicBezTo>
                        <a:pt x="483" y="563"/>
                        <a:pt x="552" y="569"/>
                        <a:pt x="591" y="508"/>
                      </a:cubicBezTo>
                      <a:cubicBezTo>
                        <a:pt x="595" y="501"/>
                        <a:pt x="598" y="494"/>
                        <a:pt x="599" y="487"/>
                      </a:cubicBezTo>
                      <a:cubicBezTo>
                        <a:pt x="599" y="486"/>
                        <a:pt x="599" y="486"/>
                        <a:pt x="599" y="486"/>
                      </a:cubicBezTo>
                      <a:cubicBezTo>
                        <a:pt x="598" y="493"/>
                        <a:pt x="595" y="500"/>
                        <a:pt x="591" y="506"/>
                      </a:cubicBezTo>
                      <a:cubicBezTo>
                        <a:pt x="552" y="567"/>
                        <a:pt x="484" y="561"/>
                        <a:pt x="305" y="569"/>
                      </a:cubicBezTo>
                      <a:cubicBezTo>
                        <a:pt x="238" y="571"/>
                        <a:pt x="187" y="577"/>
                        <a:pt x="147" y="577"/>
                      </a:cubicBezTo>
                      <a:cubicBezTo>
                        <a:pt x="103" y="577"/>
                        <a:pt x="73" y="570"/>
                        <a:pt x="49" y="543"/>
                      </a:cubicBezTo>
                      <a:cubicBezTo>
                        <a:pt x="2" y="494"/>
                        <a:pt x="29" y="425"/>
                        <a:pt x="48" y="286"/>
                      </a:cubicBezTo>
                      <a:cubicBezTo>
                        <a:pt x="71" y="108"/>
                        <a:pt x="73" y="40"/>
                        <a:pt x="136" y="7"/>
                      </a:cubicBezTo>
                      <a:cubicBezTo>
                        <a:pt x="145" y="3"/>
                        <a:pt x="153" y="1"/>
                        <a:pt x="162" y="1"/>
                      </a:cubicBezTo>
                      <a:cubicBezTo>
                        <a:pt x="170" y="1"/>
                        <a:pt x="177" y="2"/>
                        <a:pt x="185" y="4"/>
                      </a:cubicBezTo>
                      <a:cubicBezTo>
                        <a:pt x="184" y="4"/>
                        <a:pt x="183" y="4"/>
                        <a:pt x="183" y="4"/>
                      </a:cubicBezTo>
                      <a:cubicBezTo>
                        <a:pt x="175" y="1"/>
                        <a:pt x="168" y="0"/>
                        <a:pt x="160" y="0"/>
                      </a:cubicBezTo>
                    </a:path>
                  </a:pathLst>
                </a:custGeom>
                <a:solidFill>
                  <a:srgbClr val="F6F6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9" name="Freeform 263"/>
                <p:cNvSpPr>
                  <a:spLocks/>
                </p:cNvSpPr>
                <p:nvPr/>
              </p:nvSpPr>
              <p:spPr bwMode="auto">
                <a:xfrm>
                  <a:off x="722" y="2351"/>
                  <a:ext cx="1413" cy="1360"/>
                </a:xfrm>
                <a:custGeom>
                  <a:avLst/>
                  <a:gdLst>
                    <a:gd name="T0" fmla="*/ 378 w 598"/>
                    <a:gd name="T1" fmla="*/ 0 h 576"/>
                    <a:gd name="T2" fmla="*/ 317 w 598"/>
                    <a:gd name="T3" fmla="*/ 14 h 576"/>
                    <a:gd name="T4" fmla="*/ 109 w 598"/>
                    <a:gd name="T5" fmla="*/ 673 h 576"/>
                    <a:gd name="T6" fmla="*/ 111 w 598"/>
                    <a:gd name="T7" fmla="*/ 1280 h 576"/>
                    <a:gd name="T8" fmla="*/ 343 w 598"/>
                    <a:gd name="T9" fmla="*/ 1360 h 576"/>
                    <a:gd name="T10" fmla="*/ 716 w 598"/>
                    <a:gd name="T11" fmla="*/ 1341 h 576"/>
                    <a:gd name="T12" fmla="*/ 1392 w 598"/>
                    <a:gd name="T13" fmla="*/ 1192 h 576"/>
                    <a:gd name="T14" fmla="*/ 1411 w 598"/>
                    <a:gd name="T15" fmla="*/ 1145 h 576"/>
                    <a:gd name="T16" fmla="*/ 1413 w 598"/>
                    <a:gd name="T17" fmla="*/ 1140 h 576"/>
                    <a:gd name="T18" fmla="*/ 1392 w 598"/>
                    <a:gd name="T19" fmla="*/ 1190 h 576"/>
                    <a:gd name="T20" fmla="*/ 721 w 598"/>
                    <a:gd name="T21" fmla="*/ 1336 h 576"/>
                    <a:gd name="T22" fmla="*/ 347 w 598"/>
                    <a:gd name="T23" fmla="*/ 1358 h 576"/>
                    <a:gd name="T24" fmla="*/ 118 w 598"/>
                    <a:gd name="T25" fmla="*/ 1277 h 576"/>
                    <a:gd name="T26" fmla="*/ 113 w 598"/>
                    <a:gd name="T27" fmla="*/ 673 h 576"/>
                    <a:gd name="T28" fmla="*/ 324 w 598"/>
                    <a:gd name="T29" fmla="*/ 17 h 576"/>
                    <a:gd name="T30" fmla="*/ 383 w 598"/>
                    <a:gd name="T31" fmla="*/ 0 h 576"/>
                    <a:gd name="T32" fmla="*/ 435 w 598"/>
                    <a:gd name="T33" fmla="*/ 9 h 576"/>
                    <a:gd name="T34" fmla="*/ 432 w 598"/>
                    <a:gd name="T35" fmla="*/ 7 h 576"/>
                    <a:gd name="T36" fmla="*/ 378 w 598"/>
                    <a:gd name="T37" fmla="*/ 0 h 57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8" h="576">
                      <a:moveTo>
                        <a:pt x="160" y="0"/>
                      </a:moveTo>
                      <a:cubicBezTo>
                        <a:pt x="151" y="0"/>
                        <a:pt x="143" y="2"/>
                        <a:pt x="134" y="6"/>
                      </a:cubicBezTo>
                      <a:cubicBezTo>
                        <a:pt x="71" y="39"/>
                        <a:pt x="69" y="107"/>
                        <a:pt x="46" y="285"/>
                      </a:cubicBezTo>
                      <a:cubicBezTo>
                        <a:pt x="27" y="424"/>
                        <a:pt x="0" y="493"/>
                        <a:pt x="47" y="542"/>
                      </a:cubicBezTo>
                      <a:cubicBezTo>
                        <a:pt x="71" y="569"/>
                        <a:pt x="101" y="576"/>
                        <a:pt x="145" y="576"/>
                      </a:cubicBezTo>
                      <a:cubicBezTo>
                        <a:pt x="185" y="576"/>
                        <a:pt x="236" y="570"/>
                        <a:pt x="303" y="568"/>
                      </a:cubicBezTo>
                      <a:cubicBezTo>
                        <a:pt x="482" y="560"/>
                        <a:pt x="550" y="566"/>
                        <a:pt x="589" y="505"/>
                      </a:cubicBezTo>
                      <a:cubicBezTo>
                        <a:pt x="593" y="499"/>
                        <a:pt x="596" y="492"/>
                        <a:pt x="597" y="485"/>
                      </a:cubicBezTo>
                      <a:cubicBezTo>
                        <a:pt x="597" y="484"/>
                        <a:pt x="598" y="484"/>
                        <a:pt x="598" y="483"/>
                      </a:cubicBezTo>
                      <a:cubicBezTo>
                        <a:pt x="596" y="490"/>
                        <a:pt x="594" y="497"/>
                        <a:pt x="589" y="504"/>
                      </a:cubicBezTo>
                      <a:cubicBezTo>
                        <a:pt x="551" y="564"/>
                        <a:pt x="483" y="559"/>
                        <a:pt x="305" y="566"/>
                      </a:cubicBezTo>
                      <a:cubicBezTo>
                        <a:pt x="238" y="569"/>
                        <a:pt x="187" y="575"/>
                        <a:pt x="147" y="575"/>
                      </a:cubicBezTo>
                      <a:cubicBezTo>
                        <a:pt x="103" y="575"/>
                        <a:pt x="73" y="568"/>
                        <a:pt x="50" y="541"/>
                      </a:cubicBezTo>
                      <a:cubicBezTo>
                        <a:pt x="3" y="492"/>
                        <a:pt x="30" y="423"/>
                        <a:pt x="48" y="285"/>
                      </a:cubicBezTo>
                      <a:cubicBezTo>
                        <a:pt x="72" y="108"/>
                        <a:pt x="73" y="40"/>
                        <a:pt x="137" y="7"/>
                      </a:cubicBezTo>
                      <a:cubicBezTo>
                        <a:pt x="145" y="2"/>
                        <a:pt x="153" y="0"/>
                        <a:pt x="162" y="0"/>
                      </a:cubicBezTo>
                      <a:cubicBezTo>
                        <a:pt x="169" y="0"/>
                        <a:pt x="177" y="2"/>
                        <a:pt x="184" y="4"/>
                      </a:cubicBezTo>
                      <a:cubicBezTo>
                        <a:pt x="184" y="4"/>
                        <a:pt x="183" y="4"/>
                        <a:pt x="183" y="3"/>
                      </a:cubicBezTo>
                      <a:cubicBezTo>
                        <a:pt x="175" y="1"/>
                        <a:pt x="168" y="0"/>
                        <a:pt x="160" y="0"/>
                      </a:cubicBezTo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0" name="Freeform 264"/>
                <p:cNvSpPr>
                  <a:spLocks/>
                </p:cNvSpPr>
                <p:nvPr/>
              </p:nvSpPr>
              <p:spPr bwMode="auto">
                <a:xfrm>
                  <a:off x="729" y="2351"/>
                  <a:ext cx="1406" cy="1358"/>
                </a:xfrm>
                <a:custGeom>
                  <a:avLst/>
                  <a:gdLst>
                    <a:gd name="T0" fmla="*/ 376 w 595"/>
                    <a:gd name="T1" fmla="*/ 0 h 575"/>
                    <a:gd name="T2" fmla="*/ 317 w 595"/>
                    <a:gd name="T3" fmla="*/ 17 h 575"/>
                    <a:gd name="T4" fmla="*/ 106 w 595"/>
                    <a:gd name="T5" fmla="*/ 673 h 575"/>
                    <a:gd name="T6" fmla="*/ 111 w 595"/>
                    <a:gd name="T7" fmla="*/ 1278 h 575"/>
                    <a:gd name="T8" fmla="*/ 340 w 595"/>
                    <a:gd name="T9" fmla="*/ 1358 h 575"/>
                    <a:gd name="T10" fmla="*/ 714 w 595"/>
                    <a:gd name="T11" fmla="*/ 1337 h 575"/>
                    <a:gd name="T12" fmla="*/ 1385 w 595"/>
                    <a:gd name="T13" fmla="*/ 1190 h 575"/>
                    <a:gd name="T14" fmla="*/ 1406 w 595"/>
                    <a:gd name="T15" fmla="*/ 1141 h 575"/>
                    <a:gd name="T16" fmla="*/ 1406 w 595"/>
                    <a:gd name="T17" fmla="*/ 1138 h 575"/>
                    <a:gd name="T18" fmla="*/ 1387 w 595"/>
                    <a:gd name="T19" fmla="*/ 1188 h 575"/>
                    <a:gd name="T20" fmla="*/ 716 w 595"/>
                    <a:gd name="T21" fmla="*/ 1334 h 575"/>
                    <a:gd name="T22" fmla="*/ 345 w 595"/>
                    <a:gd name="T23" fmla="*/ 1353 h 575"/>
                    <a:gd name="T24" fmla="*/ 116 w 595"/>
                    <a:gd name="T25" fmla="*/ 1273 h 575"/>
                    <a:gd name="T26" fmla="*/ 113 w 595"/>
                    <a:gd name="T27" fmla="*/ 671 h 575"/>
                    <a:gd name="T28" fmla="*/ 321 w 595"/>
                    <a:gd name="T29" fmla="*/ 17 h 575"/>
                    <a:gd name="T30" fmla="*/ 380 w 595"/>
                    <a:gd name="T31" fmla="*/ 2 h 575"/>
                    <a:gd name="T32" fmla="*/ 432 w 595"/>
                    <a:gd name="T33" fmla="*/ 12 h 575"/>
                    <a:gd name="T34" fmla="*/ 428 w 595"/>
                    <a:gd name="T35" fmla="*/ 9 h 575"/>
                    <a:gd name="T36" fmla="*/ 376 w 595"/>
                    <a:gd name="T37" fmla="*/ 0 h 57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5" h="575">
                      <a:moveTo>
                        <a:pt x="159" y="0"/>
                      </a:moveTo>
                      <a:cubicBezTo>
                        <a:pt x="150" y="0"/>
                        <a:pt x="142" y="2"/>
                        <a:pt x="134" y="7"/>
                      </a:cubicBezTo>
                      <a:cubicBezTo>
                        <a:pt x="70" y="40"/>
                        <a:pt x="69" y="108"/>
                        <a:pt x="45" y="285"/>
                      </a:cubicBezTo>
                      <a:cubicBezTo>
                        <a:pt x="27" y="423"/>
                        <a:pt x="0" y="492"/>
                        <a:pt x="47" y="541"/>
                      </a:cubicBezTo>
                      <a:cubicBezTo>
                        <a:pt x="70" y="568"/>
                        <a:pt x="100" y="575"/>
                        <a:pt x="144" y="575"/>
                      </a:cubicBezTo>
                      <a:cubicBezTo>
                        <a:pt x="184" y="575"/>
                        <a:pt x="235" y="569"/>
                        <a:pt x="302" y="566"/>
                      </a:cubicBezTo>
                      <a:cubicBezTo>
                        <a:pt x="480" y="559"/>
                        <a:pt x="548" y="564"/>
                        <a:pt x="586" y="504"/>
                      </a:cubicBezTo>
                      <a:cubicBezTo>
                        <a:pt x="591" y="497"/>
                        <a:pt x="593" y="490"/>
                        <a:pt x="595" y="483"/>
                      </a:cubicBezTo>
                      <a:cubicBezTo>
                        <a:pt x="595" y="483"/>
                        <a:pt x="595" y="483"/>
                        <a:pt x="595" y="482"/>
                      </a:cubicBezTo>
                      <a:cubicBezTo>
                        <a:pt x="594" y="489"/>
                        <a:pt x="591" y="496"/>
                        <a:pt x="587" y="503"/>
                      </a:cubicBezTo>
                      <a:cubicBezTo>
                        <a:pt x="548" y="563"/>
                        <a:pt x="480" y="557"/>
                        <a:pt x="303" y="565"/>
                      </a:cubicBezTo>
                      <a:cubicBezTo>
                        <a:pt x="237" y="567"/>
                        <a:pt x="186" y="573"/>
                        <a:pt x="146" y="573"/>
                      </a:cubicBezTo>
                      <a:cubicBezTo>
                        <a:pt x="103" y="573"/>
                        <a:pt x="72" y="566"/>
                        <a:pt x="49" y="539"/>
                      </a:cubicBezTo>
                      <a:cubicBezTo>
                        <a:pt x="2" y="490"/>
                        <a:pt x="29" y="422"/>
                        <a:pt x="48" y="284"/>
                      </a:cubicBezTo>
                      <a:cubicBezTo>
                        <a:pt x="71" y="108"/>
                        <a:pt x="72" y="40"/>
                        <a:pt x="136" y="7"/>
                      </a:cubicBezTo>
                      <a:cubicBezTo>
                        <a:pt x="144" y="3"/>
                        <a:pt x="152" y="1"/>
                        <a:pt x="161" y="1"/>
                      </a:cubicBezTo>
                      <a:cubicBezTo>
                        <a:pt x="168" y="1"/>
                        <a:pt x="176" y="2"/>
                        <a:pt x="183" y="5"/>
                      </a:cubicBezTo>
                      <a:cubicBezTo>
                        <a:pt x="183" y="5"/>
                        <a:pt x="182" y="4"/>
                        <a:pt x="181" y="4"/>
                      </a:cubicBezTo>
                      <a:cubicBezTo>
                        <a:pt x="174" y="2"/>
                        <a:pt x="166" y="0"/>
                        <a:pt x="159" y="0"/>
                      </a:cubicBezTo>
                    </a:path>
                  </a:pathLst>
                </a:custGeom>
                <a:solidFill>
                  <a:srgbClr val="EFEF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1" name="Freeform 265"/>
                <p:cNvSpPr>
                  <a:spLocks/>
                </p:cNvSpPr>
                <p:nvPr/>
              </p:nvSpPr>
              <p:spPr bwMode="auto">
                <a:xfrm>
                  <a:off x="734" y="2353"/>
                  <a:ext cx="1401" cy="1351"/>
                </a:xfrm>
                <a:custGeom>
                  <a:avLst/>
                  <a:gdLst>
                    <a:gd name="T0" fmla="*/ 376 w 593"/>
                    <a:gd name="T1" fmla="*/ 0 h 572"/>
                    <a:gd name="T2" fmla="*/ 317 w 593"/>
                    <a:gd name="T3" fmla="*/ 14 h 572"/>
                    <a:gd name="T4" fmla="*/ 109 w 593"/>
                    <a:gd name="T5" fmla="*/ 668 h 572"/>
                    <a:gd name="T6" fmla="*/ 111 w 593"/>
                    <a:gd name="T7" fmla="*/ 1271 h 572"/>
                    <a:gd name="T8" fmla="*/ 340 w 593"/>
                    <a:gd name="T9" fmla="*/ 1351 h 572"/>
                    <a:gd name="T10" fmla="*/ 711 w 593"/>
                    <a:gd name="T11" fmla="*/ 1332 h 572"/>
                    <a:gd name="T12" fmla="*/ 1382 w 593"/>
                    <a:gd name="T13" fmla="*/ 1186 h 572"/>
                    <a:gd name="T14" fmla="*/ 1401 w 593"/>
                    <a:gd name="T15" fmla="*/ 1136 h 572"/>
                    <a:gd name="T16" fmla="*/ 1401 w 593"/>
                    <a:gd name="T17" fmla="*/ 1134 h 572"/>
                    <a:gd name="T18" fmla="*/ 1382 w 593"/>
                    <a:gd name="T19" fmla="*/ 1181 h 572"/>
                    <a:gd name="T20" fmla="*/ 713 w 593"/>
                    <a:gd name="T21" fmla="*/ 1327 h 572"/>
                    <a:gd name="T22" fmla="*/ 345 w 593"/>
                    <a:gd name="T23" fmla="*/ 1346 h 572"/>
                    <a:gd name="T24" fmla="*/ 116 w 593"/>
                    <a:gd name="T25" fmla="*/ 1268 h 572"/>
                    <a:gd name="T26" fmla="*/ 113 w 593"/>
                    <a:gd name="T27" fmla="*/ 668 h 572"/>
                    <a:gd name="T28" fmla="*/ 321 w 593"/>
                    <a:gd name="T29" fmla="*/ 17 h 572"/>
                    <a:gd name="T30" fmla="*/ 380 w 593"/>
                    <a:gd name="T31" fmla="*/ 2 h 572"/>
                    <a:gd name="T32" fmla="*/ 432 w 593"/>
                    <a:gd name="T33" fmla="*/ 9 h 572"/>
                    <a:gd name="T34" fmla="*/ 428 w 593"/>
                    <a:gd name="T35" fmla="*/ 9 h 572"/>
                    <a:gd name="T36" fmla="*/ 376 w 593"/>
                    <a:gd name="T37" fmla="*/ 0 h 57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3" h="572">
                      <a:moveTo>
                        <a:pt x="159" y="0"/>
                      </a:moveTo>
                      <a:cubicBezTo>
                        <a:pt x="150" y="0"/>
                        <a:pt x="142" y="2"/>
                        <a:pt x="134" y="6"/>
                      </a:cubicBezTo>
                      <a:cubicBezTo>
                        <a:pt x="70" y="39"/>
                        <a:pt x="69" y="107"/>
                        <a:pt x="46" y="283"/>
                      </a:cubicBezTo>
                      <a:cubicBezTo>
                        <a:pt x="27" y="421"/>
                        <a:pt x="0" y="489"/>
                        <a:pt x="47" y="538"/>
                      </a:cubicBezTo>
                      <a:cubicBezTo>
                        <a:pt x="70" y="565"/>
                        <a:pt x="101" y="572"/>
                        <a:pt x="144" y="572"/>
                      </a:cubicBezTo>
                      <a:cubicBezTo>
                        <a:pt x="184" y="572"/>
                        <a:pt x="235" y="566"/>
                        <a:pt x="301" y="564"/>
                      </a:cubicBezTo>
                      <a:cubicBezTo>
                        <a:pt x="478" y="556"/>
                        <a:pt x="546" y="562"/>
                        <a:pt x="585" y="502"/>
                      </a:cubicBezTo>
                      <a:cubicBezTo>
                        <a:pt x="589" y="495"/>
                        <a:pt x="592" y="488"/>
                        <a:pt x="593" y="481"/>
                      </a:cubicBezTo>
                      <a:cubicBezTo>
                        <a:pt x="593" y="481"/>
                        <a:pt x="593" y="480"/>
                        <a:pt x="593" y="480"/>
                      </a:cubicBezTo>
                      <a:cubicBezTo>
                        <a:pt x="592" y="487"/>
                        <a:pt x="589" y="494"/>
                        <a:pt x="585" y="500"/>
                      </a:cubicBezTo>
                      <a:cubicBezTo>
                        <a:pt x="547" y="560"/>
                        <a:pt x="479" y="555"/>
                        <a:pt x="302" y="562"/>
                      </a:cubicBezTo>
                      <a:cubicBezTo>
                        <a:pt x="236" y="564"/>
                        <a:pt x="186" y="570"/>
                        <a:pt x="146" y="570"/>
                      </a:cubicBezTo>
                      <a:cubicBezTo>
                        <a:pt x="103" y="570"/>
                        <a:pt x="73" y="563"/>
                        <a:pt x="49" y="537"/>
                      </a:cubicBezTo>
                      <a:cubicBezTo>
                        <a:pt x="3" y="488"/>
                        <a:pt x="30" y="420"/>
                        <a:pt x="48" y="283"/>
                      </a:cubicBezTo>
                      <a:cubicBezTo>
                        <a:pt x="71" y="107"/>
                        <a:pt x="72" y="40"/>
                        <a:pt x="136" y="7"/>
                      </a:cubicBezTo>
                      <a:cubicBezTo>
                        <a:pt x="144" y="3"/>
                        <a:pt x="152" y="1"/>
                        <a:pt x="161" y="1"/>
                      </a:cubicBezTo>
                      <a:cubicBezTo>
                        <a:pt x="168" y="1"/>
                        <a:pt x="176" y="2"/>
                        <a:pt x="183" y="4"/>
                      </a:cubicBezTo>
                      <a:cubicBezTo>
                        <a:pt x="182" y="4"/>
                        <a:pt x="182" y="4"/>
                        <a:pt x="181" y="4"/>
                      </a:cubicBezTo>
                      <a:cubicBezTo>
                        <a:pt x="174" y="1"/>
                        <a:pt x="166" y="0"/>
                        <a:pt x="159" y="0"/>
                      </a:cubicBezTo>
                    </a:path>
                  </a:pathLst>
                </a:custGeom>
                <a:solidFill>
                  <a:srgbClr val="ECEC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2" name="Freeform 266"/>
                <p:cNvSpPr>
                  <a:spLocks/>
                </p:cNvSpPr>
                <p:nvPr/>
              </p:nvSpPr>
              <p:spPr bwMode="auto">
                <a:xfrm>
                  <a:off x="741" y="2355"/>
                  <a:ext cx="1394" cy="1344"/>
                </a:xfrm>
                <a:custGeom>
                  <a:avLst/>
                  <a:gdLst>
                    <a:gd name="T0" fmla="*/ 373 w 590"/>
                    <a:gd name="T1" fmla="*/ 0 h 569"/>
                    <a:gd name="T2" fmla="*/ 314 w 590"/>
                    <a:gd name="T3" fmla="*/ 14 h 569"/>
                    <a:gd name="T4" fmla="*/ 106 w 590"/>
                    <a:gd name="T5" fmla="*/ 666 h 569"/>
                    <a:gd name="T6" fmla="*/ 109 w 590"/>
                    <a:gd name="T7" fmla="*/ 1266 h 569"/>
                    <a:gd name="T8" fmla="*/ 338 w 590"/>
                    <a:gd name="T9" fmla="*/ 1344 h 569"/>
                    <a:gd name="T10" fmla="*/ 706 w 590"/>
                    <a:gd name="T11" fmla="*/ 1325 h 569"/>
                    <a:gd name="T12" fmla="*/ 1375 w 590"/>
                    <a:gd name="T13" fmla="*/ 1179 h 569"/>
                    <a:gd name="T14" fmla="*/ 1394 w 590"/>
                    <a:gd name="T15" fmla="*/ 1131 h 569"/>
                    <a:gd name="T16" fmla="*/ 1394 w 590"/>
                    <a:gd name="T17" fmla="*/ 1129 h 569"/>
                    <a:gd name="T18" fmla="*/ 1375 w 590"/>
                    <a:gd name="T19" fmla="*/ 1176 h 569"/>
                    <a:gd name="T20" fmla="*/ 711 w 590"/>
                    <a:gd name="T21" fmla="*/ 1320 h 569"/>
                    <a:gd name="T22" fmla="*/ 343 w 590"/>
                    <a:gd name="T23" fmla="*/ 1342 h 569"/>
                    <a:gd name="T24" fmla="*/ 116 w 590"/>
                    <a:gd name="T25" fmla="*/ 1261 h 569"/>
                    <a:gd name="T26" fmla="*/ 111 w 590"/>
                    <a:gd name="T27" fmla="*/ 664 h 569"/>
                    <a:gd name="T28" fmla="*/ 319 w 590"/>
                    <a:gd name="T29" fmla="*/ 17 h 569"/>
                    <a:gd name="T30" fmla="*/ 378 w 590"/>
                    <a:gd name="T31" fmla="*/ 0 h 569"/>
                    <a:gd name="T32" fmla="*/ 430 w 590"/>
                    <a:gd name="T33" fmla="*/ 9 h 569"/>
                    <a:gd name="T34" fmla="*/ 425 w 590"/>
                    <a:gd name="T35" fmla="*/ 7 h 569"/>
                    <a:gd name="T36" fmla="*/ 373 w 590"/>
                    <a:gd name="T37" fmla="*/ 0 h 56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0" h="569">
                      <a:moveTo>
                        <a:pt x="158" y="0"/>
                      </a:moveTo>
                      <a:cubicBezTo>
                        <a:pt x="149" y="0"/>
                        <a:pt x="141" y="2"/>
                        <a:pt x="133" y="6"/>
                      </a:cubicBezTo>
                      <a:cubicBezTo>
                        <a:pt x="69" y="39"/>
                        <a:pt x="68" y="106"/>
                        <a:pt x="45" y="282"/>
                      </a:cubicBezTo>
                      <a:cubicBezTo>
                        <a:pt x="27" y="419"/>
                        <a:pt x="0" y="487"/>
                        <a:pt x="46" y="536"/>
                      </a:cubicBezTo>
                      <a:cubicBezTo>
                        <a:pt x="70" y="562"/>
                        <a:pt x="100" y="569"/>
                        <a:pt x="143" y="569"/>
                      </a:cubicBezTo>
                      <a:cubicBezTo>
                        <a:pt x="183" y="569"/>
                        <a:pt x="233" y="563"/>
                        <a:pt x="299" y="561"/>
                      </a:cubicBezTo>
                      <a:cubicBezTo>
                        <a:pt x="476" y="554"/>
                        <a:pt x="544" y="559"/>
                        <a:pt x="582" y="499"/>
                      </a:cubicBezTo>
                      <a:cubicBezTo>
                        <a:pt x="586" y="493"/>
                        <a:pt x="589" y="486"/>
                        <a:pt x="590" y="479"/>
                      </a:cubicBezTo>
                      <a:cubicBezTo>
                        <a:pt x="590" y="479"/>
                        <a:pt x="590" y="478"/>
                        <a:pt x="590" y="478"/>
                      </a:cubicBezTo>
                      <a:cubicBezTo>
                        <a:pt x="589" y="485"/>
                        <a:pt x="586" y="491"/>
                        <a:pt x="582" y="498"/>
                      </a:cubicBezTo>
                      <a:cubicBezTo>
                        <a:pt x="544" y="558"/>
                        <a:pt x="477" y="552"/>
                        <a:pt x="301" y="559"/>
                      </a:cubicBezTo>
                      <a:cubicBezTo>
                        <a:pt x="235" y="562"/>
                        <a:pt x="185" y="568"/>
                        <a:pt x="145" y="568"/>
                      </a:cubicBezTo>
                      <a:cubicBezTo>
                        <a:pt x="102" y="568"/>
                        <a:pt x="72" y="561"/>
                        <a:pt x="49" y="534"/>
                      </a:cubicBezTo>
                      <a:cubicBezTo>
                        <a:pt x="3" y="486"/>
                        <a:pt x="29" y="418"/>
                        <a:pt x="47" y="281"/>
                      </a:cubicBezTo>
                      <a:cubicBezTo>
                        <a:pt x="71" y="106"/>
                        <a:pt x="72" y="39"/>
                        <a:pt x="135" y="7"/>
                      </a:cubicBezTo>
                      <a:cubicBezTo>
                        <a:pt x="143" y="2"/>
                        <a:pt x="151" y="0"/>
                        <a:pt x="160" y="0"/>
                      </a:cubicBezTo>
                      <a:cubicBezTo>
                        <a:pt x="167" y="0"/>
                        <a:pt x="174" y="2"/>
                        <a:pt x="182" y="4"/>
                      </a:cubicBezTo>
                      <a:cubicBezTo>
                        <a:pt x="181" y="4"/>
                        <a:pt x="181" y="4"/>
                        <a:pt x="180" y="3"/>
                      </a:cubicBezTo>
                      <a:cubicBezTo>
                        <a:pt x="173" y="1"/>
                        <a:pt x="165" y="0"/>
                        <a:pt x="158" y="0"/>
                      </a:cubicBezTo>
                    </a:path>
                  </a:pathLst>
                </a:custGeom>
                <a:solidFill>
                  <a:srgbClr val="E8E8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3" name="Freeform 267"/>
                <p:cNvSpPr>
                  <a:spLocks/>
                </p:cNvSpPr>
                <p:nvPr/>
              </p:nvSpPr>
              <p:spPr bwMode="auto">
                <a:xfrm>
                  <a:off x="748" y="2355"/>
                  <a:ext cx="1387" cy="1342"/>
                </a:xfrm>
                <a:custGeom>
                  <a:avLst/>
                  <a:gdLst>
                    <a:gd name="T0" fmla="*/ 371 w 587"/>
                    <a:gd name="T1" fmla="*/ 0 h 568"/>
                    <a:gd name="T2" fmla="*/ 312 w 587"/>
                    <a:gd name="T3" fmla="*/ 17 h 568"/>
                    <a:gd name="T4" fmla="*/ 104 w 587"/>
                    <a:gd name="T5" fmla="*/ 664 h 568"/>
                    <a:gd name="T6" fmla="*/ 109 w 587"/>
                    <a:gd name="T7" fmla="*/ 1262 h 568"/>
                    <a:gd name="T8" fmla="*/ 336 w 587"/>
                    <a:gd name="T9" fmla="*/ 1342 h 568"/>
                    <a:gd name="T10" fmla="*/ 704 w 587"/>
                    <a:gd name="T11" fmla="*/ 1321 h 568"/>
                    <a:gd name="T12" fmla="*/ 1368 w 587"/>
                    <a:gd name="T13" fmla="*/ 1177 h 568"/>
                    <a:gd name="T14" fmla="*/ 1387 w 587"/>
                    <a:gd name="T15" fmla="*/ 1129 h 568"/>
                    <a:gd name="T16" fmla="*/ 1387 w 587"/>
                    <a:gd name="T17" fmla="*/ 1125 h 568"/>
                    <a:gd name="T18" fmla="*/ 1368 w 587"/>
                    <a:gd name="T19" fmla="*/ 1174 h 568"/>
                    <a:gd name="T20" fmla="*/ 706 w 587"/>
                    <a:gd name="T21" fmla="*/ 1318 h 568"/>
                    <a:gd name="T22" fmla="*/ 340 w 587"/>
                    <a:gd name="T23" fmla="*/ 1337 h 568"/>
                    <a:gd name="T24" fmla="*/ 113 w 587"/>
                    <a:gd name="T25" fmla="*/ 1259 h 568"/>
                    <a:gd name="T26" fmla="*/ 111 w 587"/>
                    <a:gd name="T27" fmla="*/ 664 h 568"/>
                    <a:gd name="T28" fmla="*/ 317 w 587"/>
                    <a:gd name="T29" fmla="*/ 17 h 568"/>
                    <a:gd name="T30" fmla="*/ 376 w 587"/>
                    <a:gd name="T31" fmla="*/ 2 h 568"/>
                    <a:gd name="T32" fmla="*/ 428 w 587"/>
                    <a:gd name="T33" fmla="*/ 12 h 568"/>
                    <a:gd name="T34" fmla="*/ 423 w 587"/>
                    <a:gd name="T35" fmla="*/ 9 h 568"/>
                    <a:gd name="T36" fmla="*/ 371 w 587"/>
                    <a:gd name="T37" fmla="*/ 0 h 5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7" h="568">
                      <a:moveTo>
                        <a:pt x="157" y="0"/>
                      </a:moveTo>
                      <a:cubicBezTo>
                        <a:pt x="148" y="0"/>
                        <a:pt x="140" y="2"/>
                        <a:pt x="132" y="7"/>
                      </a:cubicBezTo>
                      <a:cubicBezTo>
                        <a:pt x="69" y="39"/>
                        <a:pt x="68" y="106"/>
                        <a:pt x="44" y="281"/>
                      </a:cubicBezTo>
                      <a:cubicBezTo>
                        <a:pt x="26" y="418"/>
                        <a:pt x="0" y="486"/>
                        <a:pt x="46" y="534"/>
                      </a:cubicBezTo>
                      <a:cubicBezTo>
                        <a:pt x="69" y="561"/>
                        <a:pt x="99" y="568"/>
                        <a:pt x="142" y="568"/>
                      </a:cubicBezTo>
                      <a:cubicBezTo>
                        <a:pt x="182" y="568"/>
                        <a:pt x="232" y="562"/>
                        <a:pt x="298" y="559"/>
                      </a:cubicBezTo>
                      <a:cubicBezTo>
                        <a:pt x="474" y="552"/>
                        <a:pt x="541" y="558"/>
                        <a:pt x="579" y="498"/>
                      </a:cubicBezTo>
                      <a:cubicBezTo>
                        <a:pt x="583" y="491"/>
                        <a:pt x="586" y="485"/>
                        <a:pt x="587" y="478"/>
                      </a:cubicBezTo>
                      <a:cubicBezTo>
                        <a:pt x="587" y="477"/>
                        <a:pt x="587" y="477"/>
                        <a:pt x="587" y="476"/>
                      </a:cubicBezTo>
                      <a:cubicBezTo>
                        <a:pt x="586" y="483"/>
                        <a:pt x="584" y="490"/>
                        <a:pt x="579" y="497"/>
                      </a:cubicBezTo>
                      <a:cubicBezTo>
                        <a:pt x="541" y="556"/>
                        <a:pt x="474" y="551"/>
                        <a:pt x="299" y="558"/>
                      </a:cubicBezTo>
                      <a:cubicBezTo>
                        <a:pt x="234" y="560"/>
                        <a:pt x="184" y="566"/>
                        <a:pt x="144" y="566"/>
                      </a:cubicBezTo>
                      <a:cubicBezTo>
                        <a:pt x="101" y="566"/>
                        <a:pt x="71" y="559"/>
                        <a:pt x="48" y="533"/>
                      </a:cubicBezTo>
                      <a:cubicBezTo>
                        <a:pt x="2" y="484"/>
                        <a:pt x="29" y="417"/>
                        <a:pt x="47" y="281"/>
                      </a:cubicBezTo>
                      <a:cubicBezTo>
                        <a:pt x="70" y="107"/>
                        <a:pt x="71" y="40"/>
                        <a:pt x="134" y="7"/>
                      </a:cubicBezTo>
                      <a:cubicBezTo>
                        <a:pt x="142" y="3"/>
                        <a:pt x="150" y="1"/>
                        <a:pt x="159" y="1"/>
                      </a:cubicBezTo>
                      <a:cubicBezTo>
                        <a:pt x="166" y="1"/>
                        <a:pt x="173" y="2"/>
                        <a:pt x="181" y="5"/>
                      </a:cubicBezTo>
                      <a:cubicBezTo>
                        <a:pt x="180" y="4"/>
                        <a:pt x="179" y="4"/>
                        <a:pt x="179" y="4"/>
                      </a:cubicBezTo>
                      <a:cubicBezTo>
                        <a:pt x="171" y="2"/>
                        <a:pt x="164" y="0"/>
                        <a:pt x="157" y="0"/>
                      </a:cubicBezTo>
                    </a:path>
                  </a:pathLst>
                </a:custGeom>
                <a:solidFill>
                  <a:srgbClr val="E4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4" name="Freeform 268"/>
                <p:cNvSpPr>
                  <a:spLocks/>
                </p:cNvSpPr>
                <p:nvPr/>
              </p:nvSpPr>
              <p:spPr bwMode="auto">
                <a:xfrm>
                  <a:off x="753" y="2358"/>
                  <a:ext cx="1384" cy="1334"/>
                </a:xfrm>
                <a:custGeom>
                  <a:avLst/>
                  <a:gdLst>
                    <a:gd name="T0" fmla="*/ 371 w 586"/>
                    <a:gd name="T1" fmla="*/ 0 h 565"/>
                    <a:gd name="T2" fmla="*/ 312 w 586"/>
                    <a:gd name="T3" fmla="*/ 14 h 565"/>
                    <a:gd name="T4" fmla="*/ 106 w 586"/>
                    <a:gd name="T5" fmla="*/ 661 h 565"/>
                    <a:gd name="T6" fmla="*/ 109 w 586"/>
                    <a:gd name="T7" fmla="*/ 1256 h 565"/>
                    <a:gd name="T8" fmla="*/ 335 w 586"/>
                    <a:gd name="T9" fmla="*/ 1334 h 565"/>
                    <a:gd name="T10" fmla="*/ 701 w 586"/>
                    <a:gd name="T11" fmla="*/ 1315 h 565"/>
                    <a:gd name="T12" fmla="*/ 1363 w 586"/>
                    <a:gd name="T13" fmla="*/ 1171 h 565"/>
                    <a:gd name="T14" fmla="*/ 1382 w 586"/>
                    <a:gd name="T15" fmla="*/ 1122 h 565"/>
                    <a:gd name="T16" fmla="*/ 1384 w 586"/>
                    <a:gd name="T17" fmla="*/ 1119 h 565"/>
                    <a:gd name="T18" fmla="*/ 1365 w 586"/>
                    <a:gd name="T19" fmla="*/ 1166 h 565"/>
                    <a:gd name="T20" fmla="*/ 706 w 586"/>
                    <a:gd name="T21" fmla="*/ 1310 h 565"/>
                    <a:gd name="T22" fmla="*/ 340 w 586"/>
                    <a:gd name="T23" fmla="*/ 1329 h 565"/>
                    <a:gd name="T24" fmla="*/ 116 w 586"/>
                    <a:gd name="T25" fmla="*/ 1251 h 565"/>
                    <a:gd name="T26" fmla="*/ 111 w 586"/>
                    <a:gd name="T27" fmla="*/ 659 h 565"/>
                    <a:gd name="T28" fmla="*/ 316 w 586"/>
                    <a:gd name="T29" fmla="*/ 17 h 565"/>
                    <a:gd name="T30" fmla="*/ 376 w 586"/>
                    <a:gd name="T31" fmla="*/ 2 h 565"/>
                    <a:gd name="T32" fmla="*/ 427 w 586"/>
                    <a:gd name="T33" fmla="*/ 9 h 565"/>
                    <a:gd name="T34" fmla="*/ 423 w 586"/>
                    <a:gd name="T35" fmla="*/ 9 h 565"/>
                    <a:gd name="T36" fmla="*/ 371 w 586"/>
                    <a:gd name="T37" fmla="*/ 0 h 56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6" h="565">
                      <a:moveTo>
                        <a:pt x="157" y="0"/>
                      </a:moveTo>
                      <a:cubicBezTo>
                        <a:pt x="148" y="0"/>
                        <a:pt x="140" y="2"/>
                        <a:pt x="132" y="6"/>
                      </a:cubicBezTo>
                      <a:cubicBezTo>
                        <a:pt x="69" y="39"/>
                        <a:pt x="68" y="106"/>
                        <a:pt x="45" y="280"/>
                      </a:cubicBezTo>
                      <a:cubicBezTo>
                        <a:pt x="27" y="416"/>
                        <a:pt x="0" y="483"/>
                        <a:pt x="46" y="532"/>
                      </a:cubicBezTo>
                      <a:cubicBezTo>
                        <a:pt x="69" y="558"/>
                        <a:pt x="99" y="565"/>
                        <a:pt x="142" y="565"/>
                      </a:cubicBezTo>
                      <a:cubicBezTo>
                        <a:pt x="182" y="565"/>
                        <a:pt x="232" y="559"/>
                        <a:pt x="297" y="557"/>
                      </a:cubicBezTo>
                      <a:cubicBezTo>
                        <a:pt x="472" y="550"/>
                        <a:pt x="539" y="555"/>
                        <a:pt x="577" y="496"/>
                      </a:cubicBezTo>
                      <a:cubicBezTo>
                        <a:pt x="582" y="489"/>
                        <a:pt x="584" y="482"/>
                        <a:pt x="585" y="475"/>
                      </a:cubicBezTo>
                      <a:cubicBezTo>
                        <a:pt x="586" y="475"/>
                        <a:pt x="586" y="475"/>
                        <a:pt x="586" y="474"/>
                      </a:cubicBezTo>
                      <a:cubicBezTo>
                        <a:pt x="584" y="481"/>
                        <a:pt x="582" y="488"/>
                        <a:pt x="578" y="494"/>
                      </a:cubicBezTo>
                      <a:cubicBezTo>
                        <a:pt x="540" y="553"/>
                        <a:pt x="473" y="548"/>
                        <a:pt x="299" y="555"/>
                      </a:cubicBezTo>
                      <a:cubicBezTo>
                        <a:pt x="233" y="558"/>
                        <a:pt x="183" y="563"/>
                        <a:pt x="144" y="563"/>
                      </a:cubicBezTo>
                      <a:cubicBezTo>
                        <a:pt x="102" y="563"/>
                        <a:pt x="72" y="556"/>
                        <a:pt x="49" y="530"/>
                      </a:cubicBezTo>
                      <a:cubicBezTo>
                        <a:pt x="3" y="482"/>
                        <a:pt x="29" y="415"/>
                        <a:pt x="47" y="279"/>
                      </a:cubicBezTo>
                      <a:cubicBezTo>
                        <a:pt x="70" y="106"/>
                        <a:pt x="71" y="39"/>
                        <a:pt x="134" y="7"/>
                      </a:cubicBezTo>
                      <a:cubicBezTo>
                        <a:pt x="142" y="3"/>
                        <a:pt x="150" y="1"/>
                        <a:pt x="159" y="1"/>
                      </a:cubicBezTo>
                      <a:cubicBezTo>
                        <a:pt x="166" y="1"/>
                        <a:pt x="173" y="2"/>
                        <a:pt x="181" y="4"/>
                      </a:cubicBezTo>
                      <a:cubicBezTo>
                        <a:pt x="180" y="4"/>
                        <a:pt x="179" y="4"/>
                        <a:pt x="179" y="4"/>
                      </a:cubicBezTo>
                      <a:cubicBezTo>
                        <a:pt x="171" y="1"/>
                        <a:pt x="164" y="0"/>
                        <a:pt x="157" y="0"/>
                      </a:cubicBezTo>
                    </a:path>
                  </a:pathLst>
                </a:custGeom>
                <a:solidFill>
                  <a:srgbClr val="E1E1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5" name="Freeform 269"/>
                <p:cNvSpPr>
                  <a:spLocks/>
                </p:cNvSpPr>
                <p:nvPr/>
              </p:nvSpPr>
              <p:spPr bwMode="auto">
                <a:xfrm>
                  <a:off x="760" y="2360"/>
                  <a:ext cx="1377" cy="1328"/>
                </a:xfrm>
                <a:custGeom>
                  <a:avLst/>
                  <a:gdLst>
                    <a:gd name="T0" fmla="*/ 368 w 583"/>
                    <a:gd name="T1" fmla="*/ 0 h 562"/>
                    <a:gd name="T2" fmla="*/ 309 w 583"/>
                    <a:gd name="T3" fmla="*/ 14 h 562"/>
                    <a:gd name="T4" fmla="*/ 104 w 583"/>
                    <a:gd name="T5" fmla="*/ 657 h 562"/>
                    <a:gd name="T6" fmla="*/ 109 w 583"/>
                    <a:gd name="T7" fmla="*/ 1250 h 562"/>
                    <a:gd name="T8" fmla="*/ 333 w 583"/>
                    <a:gd name="T9" fmla="*/ 1328 h 562"/>
                    <a:gd name="T10" fmla="*/ 699 w 583"/>
                    <a:gd name="T11" fmla="*/ 1309 h 562"/>
                    <a:gd name="T12" fmla="*/ 1358 w 583"/>
                    <a:gd name="T13" fmla="*/ 1165 h 562"/>
                    <a:gd name="T14" fmla="*/ 1377 w 583"/>
                    <a:gd name="T15" fmla="*/ 1118 h 562"/>
                    <a:gd name="T16" fmla="*/ 1377 w 583"/>
                    <a:gd name="T17" fmla="*/ 1115 h 562"/>
                    <a:gd name="T18" fmla="*/ 1358 w 583"/>
                    <a:gd name="T19" fmla="*/ 1163 h 562"/>
                    <a:gd name="T20" fmla="*/ 701 w 583"/>
                    <a:gd name="T21" fmla="*/ 1307 h 562"/>
                    <a:gd name="T22" fmla="*/ 338 w 583"/>
                    <a:gd name="T23" fmla="*/ 1326 h 562"/>
                    <a:gd name="T24" fmla="*/ 113 w 583"/>
                    <a:gd name="T25" fmla="*/ 1248 h 562"/>
                    <a:gd name="T26" fmla="*/ 111 w 583"/>
                    <a:gd name="T27" fmla="*/ 657 h 562"/>
                    <a:gd name="T28" fmla="*/ 314 w 583"/>
                    <a:gd name="T29" fmla="*/ 14 h 562"/>
                    <a:gd name="T30" fmla="*/ 373 w 583"/>
                    <a:gd name="T31" fmla="*/ 0 h 562"/>
                    <a:gd name="T32" fmla="*/ 423 w 583"/>
                    <a:gd name="T33" fmla="*/ 9 h 562"/>
                    <a:gd name="T34" fmla="*/ 420 w 583"/>
                    <a:gd name="T35" fmla="*/ 7 h 562"/>
                    <a:gd name="T36" fmla="*/ 368 w 583"/>
                    <a:gd name="T37" fmla="*/ 0 h 56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3" h="562">
                      <a:moveTo>
                        <a:pt x="156" y="0"/>
                      </a:moveTo>
                      <a:cubicBezTo>
                        <a:pt x="147" y="0"/>
                        <a:pt x="139" y="2"/>
                        <a:pt x="131" y="6"/>
                      </a:cubicBezTo>
                      <a:cubicBezTo>
                        <a:pt x="68" y="38"/>
                        <a:pt x="67" y="105"/>
                        <a:pt x="44" y="278"/>
                      </a:cubicBezTo>
                      <a:cubicBezTo>
                        <a:pt x="26" y="414"/>
                        <a:pt x="0" y="481"/>
                        <a:pt x="46" y="529"/>
                      </a:cubicBezTo>
                      <a:cubicBezTo>
                        <a:pt x="69" y="555"/>
                        <a:pt x="99" y="562"/>
                        <a:pt x="141" y="562"/>
                      </a:cubicBezTo>
                      <a:cubicBezTo>
                        <a:pt x="180" y="562"/>
                        <a:pt x="230" y="557"/>
                        <a:pt x="296" y="554"/>
                      </a:cubicBezTo>
                      <a:cubicBezTo>
                        <a:pt x="470" y="547"/>
                        <a:pt x="537" y="552"/>
                        <a:pt x="575" y="493"/>
                      </a:cubicBezTo>
                      <a:cubicBezTo>
                        <a:pt x="579" y="487"/>
                        <a:pt x="581" y="480"/>
                        <a:pt x="583" y="473"/>
                      </a:cubicBezTo>
                      <a:cubicBezTo>
                        <a:pt x="583" y="473"/>
                        <a:pt x="583" y="472"/>
                        <a:pt x="583" y="472"/>
                      </a:cubicBezTo>
                      <a:cubicBezTo>
                        <a:pt x="582" y="479"/>
                        <a:pt x="579" y="486"/>
                        <a:pt x="575" y="492"/>
                      </a:cubicBezTo>
                      <a:cubicBezTo>
                        <a:pt x="537" y="551"/>
                        <a:pt x="471" y="546"/>
                        <a:pt x="297" y="553"/>
                      </a:cubicBezTo>
                      <a:cubicBezTo>
                        <a:pt x="232" y="555"/>
                        <a:pt x="182" y="561"/>
                        <a:pt x="143" y="561"/>
                      </a:cubicBezTo>
                      <a:cubicBezTo>
                        <a:pt x="101" y="561"/>
                        <a:pt x="71" y="554"/>
                        <a:pt x="48" y="528"/>
                      </a:cubicBezTo>
                      <a:cubicBezTo>
                        <a:pt x="2" y="480"/>
                        <a:pt x="29" y="413"/>
                        <a:pt x="47" y="278"/>
                      </a:cubicBezTo>
                      <a:cubicBezTo>
                        <a:pt x="69" y="105"/>
                        <a:pt x="71" y="39"/>
                        <a:pt x="133" y="6"/>
                      </a:cubicBezTo>
                      <a:cubicBezTo>
                        <a:pt x="141" y="2"/>
                        <a:pt x="149" y="0"/>
                        <a:pt x="158" y="0"/>
                      </a:cubicBezTo>
                      <a:cubicBezTo>
                        <a:pt x="165" y="0"/>
                        <a:pt x="172" y="1"/>
                        <a:pt x="179" y="4"/>
                      </a:cubicBezTo>
                      <a:cubicBezTo>
                        <a:pt x="179" y="4"/>
                        <a:pt x="178" y="3"/>
                        <a:pt x="178" y="3"/>
                      </a:cubicBezTo>
                      <a:cubicBezTo>
                        <a:pt x="170" y="1"/>
                        <a:pt x="163" y="0"/>
                        <a:pt x="156" y="0"/>
                      </a:cubicBezTo>
                    </a:path>
                  </a:pathLst>
                </a:custGeom>
                <a:solidFill>
                  <a:srgbClr val="DDDE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6" name="Freeform 270"/>
                <p:cNvSpPr>
                  <a:spLocks/>
                </p:cNvSpPr>
                <p:nvPr/>
              </p:nvSpPr>
              <p:spPr bwMode="auto">
                <a:xfrm>
                  <a:off x="765" y="2360"/>
                  <a:ext cx="1372" cy="1325"/>
                </a:xfrm>
                <a:custGeom>
                  <a:avLst/>
                  <a:gdLst>
                    <a:gd name="T0" fmla="*/ 368 w 581"/>
                    <a:gd name="T1" fmla="*/ 0 h 561"/>
                    <a:gd name="T2" fmla="*/ 309 w 581"/>
                    <a:gd name="T3" fmla="*/ 14 h 561"/>
                    <a:gd name="T4" fmla="*/ 106 w 581"/>
                    <a:gd name="T5" fmla="*/ 657 h 561"/>
                    <a:gd name="T6" fmla="*/ 109 w 581"/>
                    <a:gd name="T7" fmla="*/ 1247 h 561"/>
                    <a:gd name="T8" fmla="*/ 333 w 581"/>
                    <a:gd name="T9" fmla="*/ 1325 h 561"/>
                    <a:gd name="T10" fmla="*/ 697 w 581"/>
                    <a:gd name="T11" fmla="*/ 1306 h 561"/>
                    <a:gd name="T12" fmla="*/ 1353 w 581"/>
                    <a:gd name="T13" fmla="*/ 1162 h 561"/>
                    <a:gd name="T14" fmla="*/ 1372 w 581"/>
                    <a:gd name="T15" fmla="*/ 1115 h 561"/>
                    <a:gd name="T16" fmla="*/ 1372 w 581"/>
                    <a:gd name="T17" fmla="*/ 1112 h 561"/>
                    <a:gd name="T18" fmla="*/ 1353 w 581"/>
                    <a:gd name="T19" fmla="*/ 1160 h 561"/>
                    <a:gd name="T20" fmla="*/ 699 w 581"/>
                    <a:gd name="T21" fmla="*/ 1301 h 561"/>
                    <a:gd name="T22" fmla="*/ 340 w 581"/>
                    <a:gd name="T23" fmla="*/ 1320 h 561"/>
                    <a:gd name="T24" fmla="*/ 113 w 581"/>
                    <a:gd name="T25" fmla="*/ 1242 h 561"/>
                    <a:gd name="T26" fmla="*/ 111 w 581"/>
                    <a:gd name="T27" fmla="*/ 654 h 561"/>
                    <a:gd name="T28" fmla="*/ 314 w 581"/>
                    <a:gd name="T29" fmla="*/ 17 h 561"/>
                    <a:gd name="T30" fmla="*/ 373 w 581"/>
                    <a:gd name="T31" fmla="*/ 2 h 561"/>
                    <a:gd name="T32" fmla="*/ 423 w 581"/>
                    <a:gd name="T33" fmla="*/ 12 h 561"/>
                    <a:gd name="T34" fmla="*/ 418 w 581"/>
                    <a:gd name="T35" fmla="*/ 9 h 561"/>
                    <a:gd name="T36" fmla="*/ 368 w 581"/>
                    <a:gd name="T37" fmla="*/ 0 h 56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1" h="561">
                      <a:moveTo>
                        <a:pt x="156" y="0"/>
                      </a:moveTo>
                      <a:cubicBezTo>
                        <a:pt x="147" y="0"/>
                        <a:pt x="139" y="2"/>
                        <a:pt x="131" y="6"/>
                      </a:cubicBezTo>
                      <a:cubicBezTo>
                        <a:pt x="69" y="39"/>
                        <a:pt x="67" y="105"/>
                        <a:pt x="45" y="278"/>
                      </a:cubicBezTo>
                      <a:cubicBezTo>
                        <a:pt x="27" y="413"/>
                        <a:pt x="0" y="480"/>
                        <a:pt x="46" y="528"/>
                      </a:cubicBezTo>
                      <a:cubicBezTo>
                        <a:pt x="69" y="554"/>
                        <a:pt x="99" y="561"/>
                        <a:pt x="141" y="561"/>
                      </a:cubicBezTo>
                      <a:cubicBezTo>
                        <a:pt x="180" y="561"/>
                        <a:pt x="230" y="555"/>
                        <a:pt x="295" y="553"/>
                      </a:cubicBezTo>
                      <a:cubicBezTo>
                        <a:pt x="469" y="546"/>
                        <a:pt x="535" y="551"/>
                        <a:pt x="573" y="492"/>
                      </a:cubicBezTo>
                      <a:cubicBezTo>
                        <a:pt x="577" y="486"/>
                        <a:pt x="580" y="479"/>
                        <a:pt x="581" y="472"/>
                      </a:cubicBezTo>
                      <a:cubicBezTo>
                        <a:pt x="581" y="472"/>
                        <a:pt x="581" y="471"/>
                        <a:pt x="581" y="471"/>
                      </a:cubicBezTo>
                      <a:cubicBezTo>
                        <a:pt x="580" y="478"/>
                        <a:pt x="577" y="484"/>
                        <a:pt x="573" y="491"/>
                      </a:cubicBezTo>
                      <a:cubicBezTo>
                        <a:pt x="536" y="549"/>
                        <a:pt x="470" y="544"/>
                        <a:pt x="296" y="551"/>
                      </a:cubicBezTo>
                      <a:cubicBezTo>
                        <a:pt x="232" y="553"/>
                        <a:pt x="182" y="559"/>
                        <a:pt x="144" y="559"/>
                      </a:cubicBezTo>
                      <a:cubicBezTo>
                        <a:pt x="101" y="559"/>
                        <a:pt x="71" y="552"/>
                        <a:pt x="48" y="526"/>
                      </a:cubicBezTo>
                      <a:cubicBezTo>
                        <a:pt x="3" y="478"/>
                        <a:pt x="29" y="412"/>
                        <a:pt x="47" y="277"/>
                      </a:cubicBezTo>
                      <a:cubicBezTo>
                        <a:pt x="70" y="105"/>
                        <a:pt x="71" y="39"/>
                        <a:pt x="133" y="7"/>
                      </a:cubicBezTo>
                      <a:cubicBezTo>
                        <a:pt x="141" y="3"/>
                        <a:pt x="149" y="1"/>
                        <a:pt x="158" y="1"/>
                      </a:cubicBezTo>
                      <a:cubicBezTo>
                        <a:pt x="165" y="1"/>
                        <a:pt x="172" y="2"/>
                        <a:pt x="179" y="5"/>
                      </a:cubicBezTo>
                      <a:cubicBezTo>
                        <a:pt x="179" y="4"/>
                        <a:pt x="178" y="4"/>
                        <a:pt x="177" y="4"/>
                      </a:cubicBezTo>
                      <a:cubicBezTo>
                        <a:pt x="170" y="1"/>
                        <a:pt x="163" y="0"/>
                        <a:pt x="156" y="0"/>
                      </a:cubicBezTo>
                    </a:path>
                  </a:pathLst>
                </a:custGeom>
                <a:solidFill>
                  <a:srgbClr val="D9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7" name="Freeform 271"/>
                <p:cNvSpPr>
                  <a:spLocks/>
                </p:cNvSpPr>
                <p:nvPr/>
              </p:nvSpPr>
              <p:spPr bwMode="auto">
                <a:xfrm>
                  <a:off x="772" y="2362"/>
                  <a:ext cx="1365" cy="1319"/>
                </a:xfrm>
                <a:custGeom>
                  <a:avLst/>
                  <a:gdLst>
                    <a:gd name="T0" fmla="*/ 366 w 578"/>
                    <a:gd name="T1" fmla="*/ 0 h 558"/>
                    <a:gd name="T2" fmla="*/ 307 w 578"/>
                    <a:gd name="T3" fmla="*/ 14 h 558"/>
                    <a:gd name="T4" fmla="*/ 104 w 578"/>
                    <a:gd name="T5" fmla="*/ 652 h 558"/>
                    <a:gd name="T6" fmla="*/ 106 w 578"/>
                    <a:gd name="T7" fmla="*/ 1241 h 558"/>
                    <a:gd name="T8" fmla="*/ 333 w 578"/>
                    <a:gd name="T9" fmla="*/ 1319 h 558"/>
                    <a:gd name="T10" fmla="*/ 692 w 578"/>
                    <a:gd name="T11" fmla="*/ 1300 h 558"/>
                    <a:gd name="T12" fmla="*/ 1346 w 578"/>
                    <a:gd name="T13" fmla="*/ 1158 h 558"/>
                    <a:gd name="T14" fmla="*/ 1365 w 578"/>
                    <a:gd name="T15" fmla="*/ 1111 h 558"/>
                    <a:gd name="T16" fmla="*/ 1365 w 578"/>
                    <a:gd name="T17" fmla="*/ 1109 h 558"/>
                    <a:gd name="T18" fmla="*/ 1346 w 578"/>
                    <a:gd name="T19" fmla="*/ 1154 h 558"/>
                    <a:gd name="T20" fmla="*/ 697 w 578"/>
                    <a:gd name="T21" fmla="*/ 1295 h 558"/>
                    <a:gd name="T22" fmla="*/ 338 w 578"/>
                    <a:gd name="T23" fmla="*/ 1317 h 558"/>
                    <a:gd name="T24" fmla="*/ 113 w 578"/>
                    <a:gd name="T25" fmla="*/ 1239 h 558"/>
                    <a:gd name="T26" fmla="*/ 109 w 578"/>
                    <a:gd name="T27" fmla="*/ 652 h 558"/>
                    <a:gd name="T28" fmla="*/ 312 w 578"/>
                    <a:gd name="T29" fmla="*/ 17 h 558"/>
                    <a:gd name="T30" fmla="*/ 371 w 578"/>
                    <a:gd name="T31" fmla="*/ 0 h 558"/>
                    <a:gd name="T32" fmla="*/ 420 w 578"/>
                    <a:gd name="T33" fmla="*/ 9 h 558"/>
                    <a:gd name="T34" fmla="*/ 416 w 578"/>
                    <a:gd name="T35" fmla="*/ 9 h 558"/>
                    <a:gd name="T36" fmla="*/ 366 w 578"/>
                    <a:gd name="T37" fmla="*/ 0 h 55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8" h="558">
                      <a:moveTo>
                        <a:pt x="155" y="0"/>
                      </a:moveTo>
                      <a:cubicBezTo>
                        <a:pt x="146" y="0"/>
                        <a:pt x="138" y="2"/>
                        <a:pt x="130" y="6"/>
                      </a:cubicBezTo>
                      <a:cubicBezTo>
                        <a:pt x="68" y="38"/>
                        <a:pt x="67" y="104"/>
                        <a:pt x="44" y="276"/>
                      </a:cubicBezTo>
                      <a:cubicBezTo>
                        <a:pt x="26" y="411"/>
                        <a:pt x="0" y="477"/>
                        <a:pt x="45" y="525"/>
                      </a:cubicBezTo>
                      <a:cubicBezTo>
                        <a:pt x="68" y="551"/>
                        <a:pt x="98" y="558"/>
                        <a:pt x="141" y="558"/>
                      </a:cubicBezTo>
                      <a:cubicBezTo>
                        <a:pt x="179" y="558"/>
                        <a:pt x="229" y="552"/>
                        <a:pt x="293" y="550"/>
                      </a:cubicBezTo>
                      <a:cubicBezTo>
                        <a:pt x="467" y="543"/>
                        <a:pt x="533" y="548"/>
                        <a:pt x="570" y="490"/>
                      </a:cubicBezTo>
                      <a:cubicBezTo>
                        <a:pt x="574" y="483"/>
                        <a:pt x="577" y="477"/>
                        <a:pt x="578" y="470"/>
                      </a:cubicBezTo>
                      <a:cubicBezTo>
                        <a:pt x="578" y="469"/>
                        <a:pt x="578" y="469"/>
                        <a:pt x="578" y="469"/>
                      </a:cubicBezTo>
                      <a:cubicBezTo>
                        <a:pt x="577" y="475"/>
                        <a:pt x="574" y="482"/>
                        <a:pt x="570" y="488"/>
                      </a:cubicBezTo>
                      <a:cubicBezTo>
                        <a:pt x="533" y="547"/>
                        <a:pt x="467" y="541"/>
                        <a:pt x="295" y="548"/>
                      </a:cubicBezTo>
                      <a:cubicBezTo>
                        <a:pt x="230" y="551"/>
                        <a:pt x="181" y="557"/>
                        <a:pt x="143" y="557"/>
                      </a:cubicBezTo>
                      <a:cubicBezTo>
                        <a:pt x="100" y="557"/>
                        <a:pt x="71" y="550"/>
                        <a:pt x="48" y="524"/>
                      </a:cubicBezTo>
                      <a:cubicBezTo>
                        <a:pt x="3" y="476"/>
                        <a:pt x="29" y="410"/>
                        <a:pt x="46" y="276"/>
                      </a:cubicBezTo>
                      <a:cubicBezTo>
                        <a:pt x="69" y="104"/>
                        <a:pt x="70" y="39"/>
                        <a:pt x="132" y="7"/>
                      </a:cubicBezTo>
                      <a:cubicBezTo>
                        <a:pt x="140" y="2"/>
                        <a:pt x="148" y="0"/>
                        <a:pt x="157" y="0"/>
                      </a:cubicBezTo>
                      <a:cubicBezTo>
                        <a:pt x="164" y="0"/>
                        <a:pt x="171" y="2"/>
                        <a:pt x="178" y="4"/>
                      </a:cubicBezTo>
                      <a:cubicBezTo>
                        <a:pt x="177" y="4"/>
                        <a:pt x="177" y="4"/>
                        <a:pt x="176" y="4"/>
                      </a:cubicBezTo>
                      <a:cubicBezTo>
                        <a:pt x="169" y="1"/>
                        <a:pt x="162" y="0"/>
                        <a:pt x="155" y="0"/>
                      </a:cubicBezTo>
                    </a:path>
                  </a:pathLst>
                </a:custGeom>
                <a:solidFill>
                  <a:srgbClr val="D6D6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8" name="Freeform 272"/>
                <p:cNvSpPr>
                  <a:spLocks/>
                </p:cNvSpPr>
                <p:nvPr/>
              </p:nvSpPr>
              <p:spPr bwMode="auto">
                <a:xfrm>
                  <a:off x="779" y="2362"/>
                  <a:ext cx="1358" cy="1316"/>
                </a:xfrm>
                <a:custGeom>
                  <a:avLst/>
                  <a:gdLst>
                    <a:gd name="T0" fmla="*/ 364 w 575"/>
                    <a:gd name="T1" fmla="*/ 0 h 557"/>
                    <a:gd name="T2" fmla="*/ 305 w 575"/>
                    <a:gd name="T3" fmla="*/ 17 h 557"/>
                    <a:gd name="T4" fmla="*/ 102 w 575"/>
                    <a:gd name="T5" fmla="*/ 652 h 557"/>
                    <a:gd name="T6" fmla="*/ 106 w 575"/>
                    <a:gd name="T7" fmla="*/ 1238 h 557"/>
                    <a:gd name="T8" fmla="*/ 331 w 575"/>
                    <a:gd name="T9" fmla="*/ 1316 h 557"/>
                    <a:gd name="T10" fmla="*/ 690 w 575"/>
                    <a:gd name="T11" fmla="*/ 1295 h 557"/>
                    <a:gd name="T12" fmla="*/ 1339 w 575"/>
                    <a:gd name="T13" fmla="*/ 1153 h 557"/>
                    <a:gd name="T14" fmla="*/ 1358 w 575"/>
                    <a:gd name="T15" fmla="*/ 1108 h 557"/>
                    <a:gd name="T16" fmla="*/ 1358 w 575"/>
                    <a:gd name="T17" fmla="*/ 1103 h 557"/>
                    <a:gd name="T18" fmla="*/ 1341 w 575"/>
                    <a:gd name="T19" fmla="*/ 1151 h 557"/>
                    <a:gd name="T20" fmla="*/ 692 w 575"/>
                    <a:gd name="T21" fmla="*/ 1292 h 557"/>
                    <a:gd name="T22" fmla="*/ 335 w 575"/>
                    <a:gd name="T23" fmla="*/ 1311 h 557"/>
                    <a:gd name="T24" fmla="*/ 111 w 575"/>
                    <a:gd name="T25" fmla="*/ 1233 h 557"/>
                    <a:gd name="T26" fmla="*/ 109 w 575"/>
                    <a:gd name="T27" fmla="*/ 650 h 557"/>
                    <a:gd name="T28" fmla="*/ 309 w 575"/>
                    <a:gd name="T29" fmla="*/ 17 h 557"/>
                    <a:gd name="T30" fmla="*/ 368 w 575"/>
                    <a:gd name="T31" fmla="*/ 2 h 557"/>
                    <a:gd name="T32" fmla="*/ 418 w 575"/>
                    <a:gd name="T33" fmla="*/ 12 h 557"/>
                    <a:gd name="T34" fmla="*/ 413 w 575"/>
                    <a:gd name="T35" fmla="*/ 9 h 557"/>
                    <a:gd name="T36" fmla="*/ 364 w 575"/>
                    <a:gd name="T37" fmla="*/ 0 h 5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5" h="557">
                      <a:moveTo>
                        <a:pt x="154" y="0"/>
                      </a:moveTo>
                      <a:cubicBezTo>
                        <a:pt x="145" y="0"/>
                        <a:pt x="137" y="2"/>
                        <a:pt x="129" y="7"/>
                      </a:cubicBezTo>
                      <a:cubicBezTo>
                        <a:pt x="67" y="39"/>
                        <a:pt x="66" y="104"/>
                        <a:pt x="43" y="276"/>
                      </a:cubicBezTo>
                      <a:cubicBezTo>
                        <a:pt x="26" y="410"/>
                        <a:pt x="0" y="476"/>
                        <a:pt x="45" y="524"/>
                      </a:cubicBezTo>
                      <a:cubicBezTo>
                        <a:pt x="68" y="550"/>
                        <a:pt x="97" y="557"/>
                        <a:pt x="140" y="557"/>
                      </a:cubicBezTo>
                      <a:cubicBezTo>
                        <a:pt x="178" y="557"/>
                        <a:pt x="227" y="551"/>
                        <a:pt x="292" y="548"/>
                      </a:cubicBezTo>
                      <a:cubicBezTo>
                        <a:pt x="464" y="541"/>
                        <a:pt x="530" y="547"/>
                        <a:pt x="567" y="488"/>
                      </a:cubicBezTo>
                      <a:cubicBezTo>
                        <a:pt x="571" y="482"/>
                        <a:pt x="574" y="475"/>
                        <a:pt x="575" y="469"/>
                      </a:cubicBezTo>
                      <a:cubicBezTo>
                        <a:pt x="575" y="468"/>
                        <a:pt x="575" y="468"/>
                        <a:pt x="575" y="467"/>
                      </a:cubicBezTo>
                      <a:cubicBezTo>
                        <a:pt x="574" y="474"/>
                        <a:pt x="572" y="481"/>
                        <a:pt x="568" y="487"/>
                      </a:cubicBezTo>
                      <a:cubicBezTo>
                        <a:pt x="530" y="545"/>
                        <a:pt x="465" y="540"/>
                        <a:pt x="293" y="547"/>
                      </a:cubicBezTo>
                      <a:cubicBezTo>
                        <a:pt x="229" y="549"/>
                        <a:pt x="180" y="555"/>
                        <a:pt x="142" y="555"/>
                      </a:cubicBezTo>
                      <a:cubicBezTo>
                        <a:pt x="99" y="555"/>
                        <a:pt x="70" y="548"/>
                        <a:pt x="47" y="522"/>
                      </a:cubicBezTo>
                      <a:cubicBezTo>
                        <a:pt x="2" y="475"/>
                        <a:pt x="28" y="409"/>
                        <a:pt x="46" y="275"/>
                      </a:cubicBezTo>
                      <a:cubicBezTo>
                        <a:pt x="68" y="105"/>
                        <a:pt x="69" y="39"/>
                        <a:pt x="131" y="7"/>
                      </a:cubicBezTo>
                      <a:cubicBezTo>
                        <a:pt x="139" y="3"/>
                        <a:pt x="147" y="1"/>
                        <a:pt x="156" y="1"/>
                      </a:cubicBezTo>
                      <a:cubicBezTo>
                        <a:pt x="163" y="1"/>
                        <a:pt x="170" y="2"/>
                        <a:pt x="177" y="5"/>
                      </a:cubicBezTo>
                      <a:cubicBezTo>
                        <a:pt x="176" y="5"/>
                        <a:pt x="176" y="4"/>
                        <a:pt x="175" y="4"/>
                      </a:cubicBezTo>
                      <a:cubicBezTo>
                        <a:pt x="168" y="2"/>
                        <a:pt x="161" y="0"/>
                        <a:pt x="154" y="0"/>
                      </a:cubicBezTo>
                    </a:path>
                  </a:pathLst>
                </a:custGeom>
                <a:solidFill>
                  <a:srgbClr val="D2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9" name="Freeform 273"/>
                <p:cNvSpPr>
                  <a:spLocks/>
                </p:cNvSpPr>
                <p:nvPr/>
              </p:nvSpPr>
              <p:spPr bwMode="auto">
                <a:xfrm>
                  <a:off x="783" y="2365"/>
                  <a:ext cx="1357" cy="1308"/>
                </a:xfrm>
                <a:custGeom>
                  <a:avLst/>
                  <a:gdLst>
                    <a:gd name="T0" fmla="*/ 364 w 574"/>
                    <a:gd name="T1" fmla="*/ 0 h 554"/>
                    <a:gd name="T2" fmla="*/ 305 w 574"/>
                    <a:gd name="T3" fmla="*/ 14 h 554"/>
                    <a:gd name="T4" fmla="*/ 104 w 574"/>
                    <a:gd name="T5" fmla="*/ 647 h 554"/>
                    <a:gd name="T6" fmla="*/ 106 w 574"/>
                    <a:gd name="T7" fmla="*/ 1230 h 554"/>
                    <a:gd name="T8" fmla="*/ 331 w 574"/>
                    <a:gd name="T9" fmla="*/ 1308 h 554"/>
                    <a:gd name="T10" fmla="*/ 688 w 574"/>
                    <a:gd name="T11" fmla="*/ 1289 h 554"/>
                    <a:gd name="T12" fmla="*/ 1338 w 574"/>
                    <a:gd name="T13" fmla="*/ 1147 h 554"/>
                    <a:gd name="T14" fmla="*/ 1355 w 574"/>
                    <a:gd name="T15" fmla="*/ 1100 h 554"/>
                    <a:gd name="T16" fmla="*/ 1357 w 574"/>
                    <a:gd name="T17" fmla="*/ 1098 h 554"/>
                    <a:gd name="T18" fmla="*/ 1338 w 574"/>
                    <a:gd name="T19" fmla="*/ 1143 h 554"/>
                    <a:gd name="T20" fmla="*/ 693 w 574"/>
                    <a:gd name="T21" fmla="*/ 1284 h 554"/>
                    <a:gd name="T22" fmla="*/ 336 w 574"/>
                    <a:gd name="T23" fmla="*/ 1303 h 554"/>
                    <a:gd name="T24" fmla="*/ 113 w 574"/>
                    <a:gd name="T25" fmla="*/ 1228 h 554"/>
                    <a:gd name="T26" fmla="*/ 109 w 574"/>
                    <a:gd name="T27" fmla="*/ 647 h 554"/>
                    <a:gd name="T28" fmla="*/ 310 w 574"/>
                    <a:gd name="T29" fmla="*/ 17 h 554"/>
                    <a:gd name="T30" fmla="*/ 369 w 574"/>
                    <a:gd name="T31" fmla="*/ 2 h 554"/>
                    <a:gd name="T32" fmla="*/ 418 w 574"/>
                    <a:gd name="T33" fmla="*/ 9 h 554"/>
                    <a:gd name="T34" fmla="*/ 414 w 574"/>
                    <a:gd name="T35" fmla="*/ 9 h 554"/>
                    <a:gd name="T36" fmla="*/ 364 w 574"/>
                    <a:gd name="T37" fmla="*/ 0 h 55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4" h="554">
                      <a:moveTo>
                        <a:pt x="154" y="0"/>
                      </a:moveTo>
                      <a:cubicBezTo>
                        <a:pt x="145" y="0"/>
                        <a:pt x="137" y="2"/>
                        <a:pt x="129" y="6"/>
                      </a:cubicBezTo>
                      <a:cubicBezTo>
                        <a:pt x="67" y="38"/>
                        <a:pt x="66" y="104"/>
                        <a:pt x="44" y="274"/>
                      </a:cubicBezTo>
                      <a:cubicBezTo>
                        <a:pt x="26" y="408"/>
                        <a:pt x="0" y="474"/>
                        <a:pt x="45" y="521"/>
                      </a:cubicBezTo>
                      <a:cubicBezTo>
                        <a:pt x="68" y="547"/>
                        <a:pt x="97" y="554"/>
                        <a:pt x="140" y="554"/>
                      </a:cubicBezTo>
                      <a:cubicBezTo>
                        <a:pt x="178" y="554"/>
                        <a:pt x="227" y="548"/>
                        <a:pt x="291" y="546"/>
                      </a:cubicBezTo>
                      <a:cubicBezTo>
                        <a:pt x="463" y="539"/>
                        <a:pt x="528" y="544"/>
                        <a:pt x="566" y="486"/>
                      </a:cubicBezTo>
                      <a:cubicBezTo>
                        <a:pt x="570" y="480"/>
                        <a:pt x="572" y="473"/>
                        <a:pt x="573" y="466"/>
                      </a:cubicBezTo>
                      <a:cubicBezTo>
                        <a:pt x="574" y="466"/>
                        <a:pt x="574" y="465"/>
                        <a:pt x="574" y="465"/>
                      </a:cubicBezTo>
                      <a:cubicBezTo>
                        <a:pt x="572" y="472"/>
                        <a:pt x="570" y="478"/>
                        <a:pt x="566" y="484"/>
                      </a:cubicBezTo>
                      <a:cubicBezTo>
                        <a:pt x="529" y="542"/>
                        <a:pt x="464" y="537"/>
                        <a:pt x="293" y="544"/>
                      </a:cubicBezTo>
                      <a:cubicBezTo>
                        <a:pt x="229" y="547"/>
                        <a:pt x="180" y="552"/>
                        <a:pt x="142" y="552"/>
                      </a:cubicBezTo>
                      <a:cubicBezTo>
                        <a:pt x="100" y="552"/>
                        <a:pt x="70" y="545"/>
                        <a:pt x="48" y="520"/>
                      </a:cubicBezTo>
                      <a:cubicBezTo>
                        <a:pt x="3" y="473"/>
                        <a:pt x="29" y="407"/>
                        <a:pt x="46" y="274"/>
                      </a:cubicBezTo>
                      <a:cubicBezTo>
                        <a:pt x="69" y="104"/>
                        <a:pt x="70" y="39"/>
                        <a:pt x="131" y="7"/>
                      </a:cubicBezTo>
                      <a:cubicBezTo>
                        <a:pt x="139" y="3"/>
                        <a:pt x="147" y="1"/>
                        <a:pt x="156" y="1"/>
                      </a:cubicBezTo>
                      <a:cubicBezTo>
                        <a:pt x="163" y="1"/>
                        <a:pt x="170" y="2"/>
                        <a:pt x="177" y="4"/>
                      </a:cubicBezTo>
                      <a:cubicBezTo>
                        <a:pt x="176" y="4"/>
                        <a:pt x="176" y="4"/>
                        <a:pt x="175" y="4"/>
                      </a:cubicBezTo>
                      <a:cubicBezTo>
                        <a:pt x="168" y="1"/>
                        <a:pt x="161" y="0"/>
                        <a:pt x="154" y="0"/>
                      </a:cubicBezTo>
                    </a:path>
                  </a:pathLst>
                </a:custGeom>
                <a:solidFill>
                  <a:srgbClr val="CE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0" name="Freeform 274"/>
                <p:cNvSpPr>
                  <a:spLocks/>
                </p:cNvSpPr>
                <p:nvPr/>
              </p:nvSpPr>
              <p:spPr bwMode="auto">
                <a:xfrm>
                  <a:off x="791" y="2367"/>
                  <a:ext cx="1349" cy="1302"/>
                </a:xfrm>
                <a:custGeom>
                  <a:avLst/>
                  <a:gdLst>
                    <a:gd name="T0" fmla="*/ 361 w 571"/>
                    <a:gd name="T1" fmla="*/ 0 h 551"/>
                    <a:gd name="T2" fmla="*/ 302 w 571"/>
                    <a:gd name="T3" fmla="*/ 14 h 551"/>
                    <a:gd name="T4" fmla="*/ 102 w 571"/>
                    <a:gd name="T5" fmla="*/ 645 h 551"/>
                    <a:gd name="T6" fmla="*/ 106 w 571"/>
                    <a:gd name="T7" fmla="*/ 1226 h 551"/>
                    <a:gd name="T8" fmla="*/ 328 w 571"/>
                    <a:gd name="T9" fmla="*/ 1302 h 551"/>
                    <a:gd name="T10" fmla="*/ 685 w 571"/>
                    <a:gd name="T11" fmla="*/ 1283 h 551"/>
                    <a:gd name="T12" fmla="*/ 1330 w 571"/>
                    <a:gd name="T13" fmla="*/ 1141 h 551"/>
                    <a:gd name="T14" fmla="*/ 1349 w 571"/>
                    <a:gd name="T15" fmla="*/ 1096 h 551"/>
                    <a:gd name="T16" fmla="*/ 1349 w 571"/>
                    <a:gd name="T17" fmla="*/ 1094 h 551"/>
                    <a:gd name="T18" fmla="*/ 1330 w 571"/>
                    <a:gd name="T19" fmla="*/ 1139 h 551"/>
                    <a:gd name="T20" fmla="*/ 687 w 571"/>
                    <a:gd name="T21" fmla="*/ 1281 h 551"/>
                    <a:gd name="T22" fmla="*/ 333 w 571"/>
                    <a:gd name="T23" fmla="*/ 1300 h 551"/>
                    <a:gd name="T24" fmla="*/ 111 w 571"/>
                    <a:gd name="T25" fmla="*/ 1222 h 551"/>
                    <a:gd name="T26" fmla="*/ 109 w 571"/>
                    <a:gd name="T27" fmla="*/ 643 h 551"/>
                    <a:gd name="T28" fmla="*/ 307 w 571"/>
                    <a:gd name="T29" fmla="*/ 17 h 551"/>
                    <a:gd name="T30" fmla="*/ 366 w 571"/>
                    <a:gd name="T31" fmla="*/ 0 h 551"/>
                    <a:gd name="T32" fmla="*/ 418 w 571"/>
                    <a:gd name="T33" fmla="*/ 9 h 551"/>
                    <a:gd name="T34" fmla="*/ 411 w 571"/>
                    <a:gd name="T35" fmla="*/ 7 h 551"/>
                    <a:gd name="T36" fmla="*/ 361 w 571"/>
                    <a:gd name="T37" fmla="*/ 0 h 5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1" h="551">
                      <a:moveTo>
                        <a:pt x="153" y="0"/>
                      </a:moveTo>
                      <a:cubicBezTo>
                        <a:pt x="144" y="0"/>
                        <a:pt x="136" y="2"/>
                        <a:pt x="128" y="6"/>
                      </a:cubicBezTo>
                      <a:cubicBezTo>
                        <a:pt x="67" y="38"/>
                        <a:pt x="66" y="103"/>
                        <a:pt x="43" y="273"/>
                      </a:cubicBezTo>
                      <a:cubicBezTo>
                        <a:pt x="26" y="406"/>
                        <a:pt x="0" y="472"/>
                        <a:pt x="45" y="519"/>
                      </a:cubicBezTo>
                      <a:cubicBezTo>
                        <a:pt x="67" y="544"/>
                        <a:pt x="97" y="551"/>
                        <a:pt x="139" y="551"/>
                      </a:cubicBezTo>
                      <a:cubicBezTo>
                        <a:pt x="177" y="551"/>
                        <a:pt x="226" y="546"/>
                        <a:pt x="290" y="543"/>
                      </a:cubicBezTo>
                      <a:cubicBezTo>
                        <a:pt x="461" y="536"/>
                        <a:pt x="526" y="541"/>
                        <a:pt x="563" y="483"/>
                      </a:cubicBezTo>
                      <a:cubicBezTo>
                        <a:pt x="567" y="477"/>
                        <a:pt x="569" y="471"/>
                        <a:pt x="571" y="464"/>
                      </a:cubicBezTo>
                      <a:cubicBezTo>
                        <a:pt x="571" y="464"/>
                        <a:pt x="571" y="463"/>
                        <a:pt x="571" y="463"/>
                      </a:cubicBezTo>
                      <a:cubicBezTo>
                        <a:pt x="570" y="470"/>
                        <a:pt x="567" y="476"/>
                        <a:pt x="563" y="482"/>
                      </a:cubicBezTo>
                      <a:cubicBezTo>
                        <a:pt x="526" y="540"/>
                        <a:pt x="461" y="535"/>
                        <a:pt x="291" y="542"/>
                      </a:cubicBezTo>
                      <a:cubicBezTo>
                        <a:pt x="227" y="544"/>
                        <a:pt x="179" y="550"/>
                        <a:pt x="141" y="550"/>
                      </a:cubicBezTo>
                      <a:cubicBezTo>
                        <a:pt x="99" y="550"/>
                        <a:pt x="70" y="543"/>
                        <a:pt x="47" y="517"/>
                      </a:cubicBezTo>
                      <a:cubicBezTo>
                        <a:pt x="2" y="470"/>
                        <a:pt x="28" y="405"/>
                        <a:pt x="46" y="272"/>
                      </a:cubicBezTo>
                      <a:cubicBezTo>
                        <a:pt x="68" y="103"/>
                        <a:pt x="69" y="38"/>
                        <a:pt x="130" y="7"/>
                      </a:cubicBezTo>
                      <a:cubicBezTo>
                        <a:pt x="138" y="2"/>
                        <a:pt x="146" y="0"/>
                        <a:pt x="155" y="0"/>
                      </a:cubicBezTo>
                      <a:cubicBezTo>
                        <a:pt x="162" y="0"/>
                        <a:pt x="169" y="2"/>
                        <a:pt x="177" y="4"/>
                      </a:cubicBezTo>
                      <a:cubicBezTo>
                        <a:pt x="176" y="4"/>
                        <a:pt x="175" y="4"/>
                        <a:pt x="174" y="3"/>
                      </a:cubicBezTo>
                      <a:cubicBezTo>
                        <a:pt x="167" y="1"/>
                        <a:pt x="160" y="0"/>
                        <a:pt x="153" y="0"/>
                      </a:cubicBezTo>
                    </a:path>
                  </a:pathLst>
                </a:custGeom>
                <a:solidFill>
                  <a:srgbClr val="CACB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1" name="Freeform 275"/>
                <p:cNvSpPr>
                  <a:spLocks/>
                </p:cNvSpPr>
                <p:nvPr/>
              </p:nvSpPr>
              <p:spPr bwMode="auto">
                <a:xfrm>
                  <a:off x="795" y="2367"/>
                  <a:ext cx="1345" cy="1299"/>
                </a:xfrm>
                <a:custGeom>
                  <a:avLst/>
                  <a:gdLst>
                    <a:gd name="T0" fmla="*/ 362 w 569"/>
                    <a:gd name="T1" fmla="*/ 0 h 550"/>
                    <a:gd name="T2" fmla="*/ 303 w 569"/>
                    <a:gd name="T3" fmla="*/ 17 h 550"/>
                    <a:gd name="T4" fmla="*/ 104 w 569"/>
                    <a:gd name="T5" fmla="*/ 642 h 550"/>
                    <a:gd name="T6" fmla="*/ 106 w 569"/>
                    <a:gd name="T7" fmla="*/ 1221 h 550"/>
                    <a:gd name="T8" fmla="*/ 329 w 569"/>
                    <a:gd name="T9" fmla="*/ 1299 h 550"/>
                    <a:gd name="T10" fmla="*/ 683 w 569"/>
                    <a:gd name="T11" fmla="*/ 1280 h 550"/>
                    <a:gd name="T12" fmla="*/ 1326 w 569"/>
                    <a:gd name="T13" fmla="*/ 1138 h 550"/>
                    <a:gd name="T14" fmla="*/ 1345 w 569"/>
                    <a:gd name="T15" fmla="*/ 1094 h 550"/>
                    <a:gd name="T16" fmla="*/ 1345 w 569"/>
                    <a:gd name="T17" fmla="*/ 1091 h 550"/>
                    <a:gd name="T18" fmla="*/ 1326 w 569"/>
                    <a:gd name="T19" fmla="*/ 1136 h 550"/>
                    <a:gd name="T20" fmla="*/ 686 w 569"/>
                    <a:gd name="T21" fmla="*/ 1275 h 550"/>
                    <a:gd name="T22" fmla="*/ 333 w 569"/>
                    <a:gd name="T23" fmla="*/ 1294 h 550"/>
                    <a:gd name="T24" fmla="*/ 113 w 569"/>
                    <a:gd name="T25" fmla="*/ 1219 h 550"/>
                    <a:gd name="T26" fmla="*/ 109 w 569"/>
                    <a:gd name="T27" fmla="*/ 642 h 550"/>
                    <a:gd name="T28" fmla="*/ 307 w 569"/>
                    <a:gd name="T29" fmla="*/ 17 h 550"/>
                    <a:gd name="T30" fmla="*/ 366 w 569"/>
                    <a:gd name="T31" fmla="*/ 2 h 550"/>
                    <a:gd name="T32" fmla="*/ 414 w 569"/>
                    <a:gd name="T33" fmla="*/ 12 h 550"/>
                    <a:gd name="T34" fmla="*/ 414 w 569"/>
                    <a:gd name="T35" fmla="*/ 9 h 550"/>
                    <a:gd name="T36" fmla="*/ 362 w 569"/>
                    <a:gd name="T37" fmla="*/ 0 h 55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9" h="550">
                      <a:moveTo>
                        <a:pt x="153" y="0"/>
                      </a:moveTo>
                      <a:cubicBezTo>
                        <a:pt x="144" y="0"/>
                        <a:pt x="136" y="2"/>
                        <a:pt x="128" y="7"/>
                      </a:cubicBezTo>
                      <a:cubicBezTo>
                        <a:pt x="67" y="38"/>
                        <a:pt x="66" y="103"/>
                        <a:pt x="44" y="272"/>
                      </a:cubicBezTo>
                      <a:cubicBezTo>
                        <a:pt x="26" y="405"/>
                        <a:pt x="0" y="470"/>
                        <a:pt x="45" y="517"/>
                      </a:cubicBezTo>
                      <a:cubicBezTo>
                        <a:pt x="68" y="543"/>
                        <a:pt x="97" y="550"/>
                        <a:pt x="139" y="550"/>
                      </a:cubicBezTo>
                      <a:cubicBezTo>
                        <a:pt x="177" y="550"/>
                        <a:pt x="225" y="544"/>
                        <a:pt x="289" y="542"/>
                      </a:cubicBezTo>
                      <a:cubicBezTo>
                        <a:pt x="459" y="535"/>
                        <a:pt x="524" y="540"/>
                        <a:pt x="561" y="482"/>
                      </a:cubicBezTo>
                      <a:cubicBezTo>
                        <a:pt x="565" y="476"/>
                        <a:pt x="568" y="470"/>
                        <a:pt x="569" y="463"/>
                      </a:cubicBezTo>
                      <a:cubicBezTo>
                        <a:pt x="569" y="462"/>
                        <a:pt x="569" y="462"/>
                        <a:pt x="569" y="462"/>
                      </a:cubicBezTo>
                      <a:cubicBezTo>
                        <a:pt x="568" y="468"/>
                        <a:pt x="565" y="475"/>
                        <a:pt x="561" y="481"/>
                      </a:cubicBezTo>
                      <a:cubicBezTo>
                        <a:pt x="525" y="538"/>
                        <a:pt x="460" y="533"/>
                        <a:pt x="290" y="540"/>
                      </a:cubicBezTo>
                      <a:cubicBezTo>
                        <a:pt x="227" y="542"/>
                        <a:pt x="179" y="548"/>
                        <a:pt x="141" y="548"/>
                      </a:cubicBezTo>
                      <a:cubicBezTo>
                        <a:pt x="99" y="548"/>
                        <a:pt x="70" y="541"/>
                        <a:pt x="48" y="516"/>
                      </a:cubicBezTo>
                      <a:cubicBezTo>
                        <a:pt x="3" y="469"/>
                        <a:pt x="29" y="404"/>
                        <a:pt x="46" y="272"/>
                      </a:cubicBezTo>
                      <a:cubicBezTo>
                        <a:pt x="68" y="103"/>
                        <a:pt x="69" y="39"/>
                        <a:pt x="130" y="7"/>
                      </a:cubicBezTo>
                      <a:cubicBezTo>
                        <a:pt x="138" y="3"/>
                        <a:pt x="146" y="1"/>
                        <a:pt x="155" y="1"/>
                      </a:cubicBezTo>
                      <a:cubicBezTo>
                        <a:pt x="161" y="1"/>
                        <a:pt x="168" y="2"/>
                        <a:pt x="175" y="5"/>
                      </a:cubicBezTo>
                      <a:cubicBezTo>
                        <a:pt x="175" y="5"/>
                        <a:pt x="175" y="4"/>
                        <a:pt x="175" y="4"/>
                      </a:cubicBezTo>
                      <a:cubicBezTo>
                        <a:pt x="167" y="2"/>
                        <a:pt x="160" y="0"/>
                        <a:pt x="153" y="0"/>
                      </a:cubicBezTo>
                    </a:path>
                  </a:pathLst>
                </a:custGeom>
                <a:solidFill>
                  <a:srgbClr val="C6C7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2" name="Freeform 276"/>
                <p:cNvSpPr>
                  <a:spLocks/>
                </p:cNvSpPr>
                <p:nvPr/>
              </p:nvSpPr>
              <p:spPr bwMode="auto">
                <a:xfrm>
                  <a:off x="802" y="2369"/>
                  <a:ext cx="1338" cy="1293"/>
                </a:xfrm>
                <a:custGeom>
                  <a:avLst/>
                  <a:gdLst>
                    <a:gd name="T0" fmla="*/ 359 w 566"/>
                    <a:gd name="T1" fmla="*/ 0 h 547"/>
                    <a:gd name="T2" fmla="*/ 300 w 566"/>
                    <a:gd name="T3" fmla="*/ 14 h 547"/>
                    <a:gd name="T4" fmla="*/ 102 w 566"/>
                    <a:gd name="T5" fmla="*/ 641 h 547"/>
                    <a:gd name="T6" fmla="*/ 106 w 566"/>
                    <a:gd name="T7" fmla="*/ 1217 h 547"/>
                    <a:gd name="T8" fmla="*/ 326 w 566"/>
                    <a:gd name="T9" fmla="*/ 1293 h 547"/>
                    <a:gd name="T10" fmla="*/ 678 w 566"/>
                    <a:gd name="T11" fmla="*/ 1274 h 547"/>
                    <a:gd name="T12" fmla="*/ 1319 w 566"/>
                    <a:gd name="T13" fmla="*/ 1135 h 547"/>
                    <a:gd name="T14" fmla="*/ 1338 w 566"/>
                    <a:gd name="T15" fmla="*/ 1090 h 547"/>
                    <a:gd name="T16" fmla="*/ 1338 w 566"/>
                    <a:gd name="T17" fmla="*/ 1085 h 547"/>
                    <a:gd name="T18" fmla="*/ 1321 w 566"/>
                    <a:gd name="T19" fmla="*/ 1130 h 547"/>
                    <a:gd name="T20" fmla="*/ 683 w 566"/>
                    <a:gd name="T21" fmla="*/ 1269 h 547"/>
                    <a:gd name="T22" fmla="*/ 331 w 566"/>
                    <a:gd name="T23" fmla="*/ 1288 h 547"/>
                    <a:gd name="T24" fmla="*/ 111 w 566"/>
                    <a:gd name="T25" fmla="*/ 1213 h 547"/>
                    <a:gd name="T26" fmla="*/ 106 w 566"/>
                    <a:gd name="T27" fmla="*/ 638 h 547"/>
                    <a:gd name="T28" fmla="*/ 305 w 566"/>
                    <a:gd name="T29" fmla="*/ 17 h 547"/>
                    <a:gd name="T30" fmla="*/ 362 w 566"/>
                    <a:gd name="T31" fmla="*/ 2 h 547"/>
                    <a:gd name="T32" fmla="*/ 411 w 566"/>
                    <a:gd name="T33" fmla="*/ 9 h 547"/>
                    <a:gd name="T34" fmla="*/ 407 w 566"/>
                    <a:gd name="T35" fmla="*/ 9 h 547"/>
                    <a:gd name="T36" fmla="*/ 359 w 566"/>
                    <a:gd name="T37" fmla="*/ 0 h 54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6" h="547">
                      <a:moveTo>
                        <a:pt x="152" y="0"/>
                      </a:moveTo>
                      <a:cubicBezTo>
                        <a:pt x="143" y="0"/>
                        <a:pt x="135" y="2"/>
                        <a:pt x="127" y="6"/>
                      </a:cubicBezTo>
                      <a:cubicBezTo>
                        <a:pt x="66" y="38"/>
                        <a:pt x="65" y="102"/>
                        <a:pt x="43" y="271"/>
                      </a:cubicBezTo>
                      <a:cubicBezTo>
                        <a:pt x="26" y="403"/>
                        <a:pt x="0" y="468"/>
                        <a:pt x="45" y="515"/>
                      </a:cubicBezTo>
                      <a:cubicBezTo>
                        <a:pt x="67" y="540"/>
                        <a:pt x="96" y="547"/>
                        <a:pt x="138" y="547"/>
                      </a:cubicBezTo>
                      <a:cubicBezTo>
                        <a:pt x="176" y="547"/>
                        <a:pt x="224" y="541"/>
                        <a:pt x="287" y="539"/>
                      </a:cubicBezTo>
                      <a:cubicBezTo>
                        <a:pt x="457" y="532"/>
                        <a:pt x="522" y="537"/>
                        <a:pt x="558" y="480"/>
                      </a:cubicBezTo>
                      <a:cubicBezTo>
                        <a:pt x="562" y="474"/>
                        <a:pt x="565" y="467"/>
                        <a:pt x="566" y="461"/>
                      </a:cubicBezTo>
                      <a:cubicBezTo>
                        <a:pt x="566" y="460"/>
                        <a:pt x="566" y="460"/>
                        <a:pt x="566" y="459"/>
                      </a:cubicBezTo>
                      <a:cubicBezTo>
                        <a:pt x="565" y="466"/>
                        <a:pt x="563" y="472"/>
                        <a:pt x="559" y="478"/>
                      </a:cubicBezTo>
                      <a:cubicBezTo>
                        <a:pt x="522" y="536"/>
                        <a:pt x="458" y="531"/>
                        <a:pt x="289" y="537"/>
                      </a:cubicBezTo>
                      <a:cubicBezTo>
                        <a:pt x="226" y="540"/>
                        <a:pt x="178" y="545"/>
                        <a:pt x="140" y="545"/>
                      </a:cubicBezTo>
                      <a:cubicBezTo>
                        <a:pt x="98" y="545"/>
                        <a:pt x="69" y="539"/>
                        <a:pt x="47" y="513"/>
                      </a:cubicBezTo>
                      <a:cubicBezTo>
                        <a:pt x="3" y="467"/>
                        <a:pt x="28" y="402"/>
                        <a:pt x="45" y="270"/>
                      </a:cubicBezTo>
                      <a:cubicBezTo>
                        <a:pt x="68" y="102"/>
                        <a:pt x="69" y="38"/>
                        <a:pt x="129" y="7"/>
                      </a:cubicBezTo>
                      <a:cubicBezTo>
                        <a:pt x="137" y="3"/>
                        <a:pt x="145" y="1"/>
                        <a:pt x="153" y="1"/>
                      </a:cubicBezTo>
                      <a:cubicBezTo>
                        <a:pt x="160" y="1"/>
                        <a:pt x="167" y="2"/>
                        <a:pt x="174" y="4"/>
                      </a:cubicBezTo>
                      <a:cubicBezTo>
                        <a:pt x="174" y="4"/>
                        <a:pt x="173" y="4"/>
                        <a:pt x="172" y="4"/>
                      </a:cubicBezTo>
                      <a:cubicBezTo>
                        <a:pt x="165" y="1"/>
                        <a:pt x="158" y="0"/>
                        <a:pt x="152" y="0"/>
                      </a:cubicBezTo>
                    </a:path>
                  </a:pathLst>
                </a:custGeom>
                <a:solidFill>
                  <a:srgbClr val="C2C3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3" name="Freeform 277"/>
                <p:cNvSpPr>
                  <a:spLocks/>
                </p:cNvSpPr>
                <p:nvPr/>
              </p:nvSpPr>
              <p:spPr bwMode="auto">
                <a:xfrm>
                  <a:off x="809" y="2372"/>
                  <a:ext cx="1331" cy="1285"/>
                </a:xfrm>
                <a:custGeom>
                  <a:avLst/>
                  <a:gdLst>
                    <a:gd name="T0" fmla="*/ 355 w 563"/>
                    <a:gd name="T1" fmla="*/ 0 h 544"/>
                    <a:gd name="T2" fmla="*/ 298 w 563"/>
                    <a:gd name="T3" fmla="*/ 14 h 544"/>
                    <a:gd name="T4" fmla="*/ 99 w 563"/>
                    <a:gd name="T5" fmla="*/ 635 h 544"/>
                    <a:gd name="T6" fmla="*/ 104 w 563"/>
                    <a:gd name="T7" fmla="*/ 1209 h 544"/>
                    <a:gd name="T8" fmla="*/ 324 w 563"/>
                    <a:gd name="T9" fmla="*/ 1285 h 544"/>
                    <a:gd name="T10" fmla="*/ 676 w 563"/>
                    <a:gd name="T11" fmla="*/ 1266 h 544"/>
                    <a:gd name="T12" fmla="*/ 1314 w 563"/>
                    <a:gd name="T13" fmla="*/ 1127 h 544"/>
                    <a:gd name="T14" fmla="*/ 1331 w 563"/>
                    <a:gd name="T15" fmla="*/ 1082 h 544"/>
                    <a:gd name="T16" fmla="*/ 1331 w 563"/>
                    <a:gd name="T17" fmla="*/ 1079 h 544"/>
                    <a:gd name="T18" fmla="*/ 1314 w 563"/>
                    <a:gd name="T19" fmla="*/ 1124 h 544"/>
                    <a:gd name="T20" fmla="*/ 679 w 563"/>
                    <a:gd name="T21" fmla="*/ 1264 h 544"/>
                    <a:gd name="T22" fmla="*/ 329 w 563"/>
                    <a:gd name="T23" fmla="*/ 1283 h 544"/>
                    <a:gd name="T24" fmla="*/ 109 w 563"/>
                    <a:gd name="T25" fmla="*/ 1207 h 544"/>
                    <a:gd name="T26" fmla="*/ 106 w 563"/>
                    <a:gd name="T27" fmla="*/ 635 h 544"/>
                    <a:gd name="T28" fmla="*/ 303 w 563"/>
                    <a:gd name="T29" fmla="*/ 14 h 544"/>
                    <a:gd name="T30" fmla="*/ 359 w 563"/>
                    <a:gd name="T31" fmla="*/ 0 h 544"/>
                    <a:gd name="T32" fmla="*/ 409 w 563"/>
                    <a:gd name="T33" fmla="*/ 9 h 544"/>
                    <a:gd name="T34" fmla="*/ 404 w 563"/>
                    <a:gd name="T35" fmla="*/ 7 h 544"/>
                    <a:gd name="T36" fmla="*/ 355 w 563"/>
                    <a:gd name="T37" fmla="*/ 0 h 54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3" h="544">
                      <a:moveTo>
                        <a:pt x="150" y="0"/>
                      </a:moveTo>
                      <a:cubicBezTo>
                        <a:pt x="142" y="0"/>
                        <a:pt x="134" y="2"/>
                        <a:pt x="126" y="6"/>
                      </a:cubicBezTo>
                      <a:cubicBezTo>
                        <a:pt x="66" y="37"/>
                        <a:pt x="65" y="101"/>
                        <a:pt x="42" y="269"/>
                      </a:cubicBezTo>
                      <a:cubicBezTo>
                        <a:pt x="25" y="401"/>
                        <a:pt x="0" y="466"/>
                        <a:pt x="44" y="512"/>
                      </a:cubicBezTo>
                      <a:cubicBezTo>
                        <a:pt x="66" y="538"/>
                        <a:pt x="95" y="544"/>
                        <a:pt x="137" y="544"/>
                      </a:cubicBezTo>
                      <a:cubicBezTo>
                        <a:pt x="175" y="544"/>
                        <a:pt x="223" y="539"/>
                        <a:pt x="286" y="536"/>
                      </a:cubicBezTo>
                      <a:cubicBezTo>
                        <a:pt x="455" y="530"/>
                        <a:pt x="519" y="535"/>
                        <a:pt x="556" y="477"/>
                      </a:cubicBezTo>
                      <a:cubicBezTo>
                        <a:pt x="560" y="471"/>
                        <a:pt x="562" y="465"/>
                        <a:pt x="563" y="458"/>
                      </a:cubicBezTo>
                      <a:cubicBezTo>
                        <a:pt x="563" y="458"/>
                        <a:pt x="563" y="457"/>
                        <a:pt x="563" y="457"/>
                      </a:cubicBezTo>
                      <a:cubicBezTo>
                        <a:pt x="562" y="464"/>
                        <a:pt x="560" y="470"/>
                        <a:pt x="556" y="476"/>
                      </a:cubicBezTo>
                      <a:cubicBezTo>
                        <a:pt x="519" y="533"/>
                        <a:pt x="455" y="528"/>
                        <a:pt x="287" y="535"/>
                      </a:cubicBezTo>
                      <a:cubicBezTo>
                        <a:pt x="225" y="537"/>
                        <a:pt x="177" y="543"/>
                        <a:pt x="139" y="543"/>
                      </a:cubicBezTo>
                      <a:cubicBezTo>
                        <a:pt x="98" y="543"/>
                        <a:pt x="69" y="536"/>
                        <a:pt x="46" y="511"/>
                      </a:cubicBezTo>
                      <a:cubicBezTo>
                        <a:pt x="2" y="464"/>
                        <a:pt x="28" y="400"/>
                        <a:pt x="45" y="269"/>
                      </a:cubicBezTo>
                      <a:cubicBezTo>
                        <a:pt x="67" y="102"/>
                        <a:pt x="68" y="38"/>
                        <a:pt x="128" y="6"/>
                      </a:cubicBezTo>
                      <a:cubicBezTo>
                        <a:pt x="136" y="2"/>
                        <a:pt x="144" y="0"/>
                        <a:pt x="152" y="0"/>
                      </a:cubicBezTo>
                      <a:cubicBezTo>
                        <a:pt x="159" y="0"/>
                        <a:pt x="166" y="2"/>
                        <a:pt x="173" y="4"/>
                      </a:cubicBezTo>
                      <a:cubicBezTo>
                        <a:pt x="172" y="4"/>
                        <a:pt x="172" y="4"/>
                        <a:pt x="171" y="3"/>
                      </a:cubicBezTo>
                      <a:cubicBezTo>
                        <a:pt x="164" y="1"/>
                        <a:pt x="157" y="0"/>
                        <a:pt x="150" y="0"/>
                      </a:cubicBezTo>
                    </a:path>
                  </a:pathLst>
                </a:custGeom>
                <a:solidFill>
                  <a:srgbClr val="BEBF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4" name="Freeform 278"/>
                <p:cNvSpPr>
                  <a:spLocks/>
                </p:cNvSpPr>
                <p:nvPr/>
              </p:nvSpPr>
              <p:spPr bwMode="auto">
                <a:xfrm>
                  <a:off x="814" y="2372"/>
                  <a:ext cx="1328" cy="1283"/>
                </a:xfrm>
                <a:custGeom>
                  <a:avLst/>
                  <a:gdLst>
                    <a:gd name="T0" fmla="*/ 354 w 562"/>
                    <a:gd name="T1" fmla="*/ 0 h 543"/>
                    <a:gd name="T2" fmla="*/ 298 w 562"/>
                    <a:gd name="T3" fmla="*/ 14 h 543"/>
                    <a:gd name="T4" fmla="*/ 102 w 562"/>
                    <a:gd name="T5" fmla="*/ 636 h 543"/>
                    <a:gd name="T6" fmla="*/ 104 w 562"/>
                    <a:gd name="T7" fmla="*/ 1207 h 543"/>
                    <a:gd name="T8" fmla="*/ 324 w 562"/>
                    <a:gd name="T9" fmla="*/ 1283 h 543"/>
                    <a:gd name="T10" fmla="*/ 673 w 562"/>
                    <a:gd name="T11" fmla="*/ 1264 h 543"/>
                    <a:gd name="T12" fmla="*/ 1309 w 562"/>
                    <a:gd name="T13" fmla="*/ 1125 h 543"/>
                    <a:gd name="T14" fmla="*/ 1326 w 562"/>
                    <a:gd name="T15" fmla="*/ 1080 h 543"/>
                    <a:gd name="T16" fmla="*/ 1328 w 562"/>
                    <a:gd name="T17" fmla="*/ 1077 h 543"/>
                    <a:gd name="T18" fmla="*/ 1309 w 562"/>
                    <a:gd name="T19" fmla="*/ 1122 h 543"/>
                    <a:gd name="T20" fmla="*/ 678 w 562"/>
                    <a:gd name="T21" fmla="*/ 1259 h 543"/>
                    <a:gd name="T22" fmla="*/ 328 w 562"/>
                    <a:gd name="T23" fmla="*/ 1278 h 543"/>
                    <a:gd name="T24" fmla="*/ 111 w 562"/>
                    <a:gd name="T25" fmla="*/ 1203 h 543"/>
                    <a:gd name="T26" fmla="*/ 106 w 562"/>
                    <a:gd name="T27" fmla="*/ 633 h 543"/>
                    <a:gd name="T28" fmla="*/ 302 w 562"/>
                    <a:gd name="T29" fmla="*/ 17 h 543"/>
                    <a:gd name="T30" fmla="*/ 359 w 562"/>
                    <a:gd name="T31" fmla="*/ 2 h 543"/>
                    <a:gd name="T32" fmla="*/ 409 w 562"/>
                    <a:gd name="T33" fmla="*/ 12 h 543"/>
                    <a:gd name="T34" fmla="*/ 404 w 562"/>
                    <a:gd name="T35" fmla="*/ 9 h 543"/>
                    <a:gd name="T36" fmla="*/ 354 w 562"/>
                    <a:gd name="T37" fmla="*/ 0 h 54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2" h="543">
                      <a:moveTo>
                        <a:pt x="150" y="0"/>
                      </a:moveTo>
                      <a:cubicBezTo>
                        <a:pt x="142" y="0"/>
                        <a:pt x="134" y="2"/>
                        <a:pt x="126" y="6"/>
                      </a:cubicBezTo>
                      <a:cubicBezTo>
                        <a:pt x="66" y="38"/>
                        <a:pt x="65" y="102"/>
                        <a:pt x="43" y="269"/>
                      </a:cubicBezTo>
                      <a:cubicBezTo>
                        <a:pt x="26" y="400"/>
                        <a:pt x="0" y="464"/>
                        <a:pt x="44" y="511"/>
                      </a:cubicBezTo>
                      <a:cubicBezTo>
                        <a:pt x="67" y="536"/>
                        <a:pt x="96" y="543"/>
                        <a:pt x="137" y="543"/>
                      </a:cubicBezTo>
                      <a:cubicBezTo>
                        <a:pt x="175" y="543"/>
                        <a:pt x="223" y="537"/>
                        <a:pt x="285" y="535"/>
                      </a:cubicBezTo>
                      <a:cubicBezTo>
                        <a:pt x="453" y="528"/>
                        <a:pt x="517" y="533"/>
                        <a:pt x="554" y="476"/>
                      </a:cubicBezTo>
                      <a:cubicBezTo>
                        <a:pt x="558" y="470"/>
                        <a:pt x="560" y="464"/>
                        <a:pt x="561" y="457"/>
                      </a:cubicBezTo>
                      <a:cubicBezTo>
                        <a:pt x="562" y="457"/>
                        <a:pt x="562" y="456"/>
                        <a:pt x="562" y="456"/>
                      </a:cubicBezTo>
                      <a:cubicBezTo>
                        <a:pt x="560" y="462"/>
                        <a:pt x="558" y="469"/>
                        <a:pt x="554" y="475"/>
                      </a:cubicBezTo>
                      <a:cubicBezTo>
                        <a:pt x="518" y="531"/>
                        <a:pt x="454" y="527"/>
                        <a:pt x="287" y="533"/>
                      </a:cubicBezTo>
                      <a:cubicBezTo>
                        <a:pt x="224" y="536"/>
                        <a:pt x="177" y="541"/>
                        <a:pt x="139" y="541"/>
                      </a:cubicBezTo>
                      <a:cubicBezTo>
                        <a:pt x="98" y="541"/>
                        <a:pt x="69" y="534"/>
                        <a:pt x="47" y="509"/>
                      </a:cubicBezTo>
                      <a:cubicBezTo>
                        <a:pt x="3" y="463"/>
                        <a:pt x="28" y="399"/>
                        <a:pt x="45" y="268"/>
                      </a:cubicBezTo>
                      <a:cubicBezTo>
                        <a:pt x="67" y="102"/>
                        <a:pt x="68" y="38"/>
                        <a:pt x="128" y="7"/>
                      </a:cubicBezTo>
                      <a:cubicBezTo>
                        <a:pt x="136" y="3"/>
                        <a:pt x="144" y="1"/>
                        <a:pt x="152" y="1"/>
                      </a:cubicBezTo>
                      <a:cubicBezTo>
                        <a:pt x="159" y="1"/>
                        <a:pt x="166" y="2"/>
                        <a:pt x="173" y="5"/>
                      </a:cubicBezTo>
                      <a:cubicBezTo>
                        <a:pt x="172" y="4"/>
                        <a:pt x="172" y="4"/>
                        <a:pt x="171" y="4"/>
                      </a:cubicBezTo>
                      <a:cubicBezTo>
                        <a:pt x="164" y="2"/>
                        <a:pt x="157" y="0"/>
                        <a:pt x="150" y="0"/>
                      </a:cubicBezTo>
                    </a:path>
                  </a:pathLst>
                </a:custGeom>
                <a:solidFill>
                  <a:srgbClr val="BABB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5" name="Freeform 279"/>
                <p:cNvSpPr>
                  <a:spLocks/>
                </p:cNvSpPr>
                <p:nvPr/>
              </p:nvSpPr>
              <p:spPr bwMode="auto">
                <a:xfrm>
                  <a:off x="821" y="2374"/>
                  <a:ext cx="1321" cy="1276"/>
                </a:xfrm>
                <a:custGeom>
                  <a:avLst/>
                  <a:gdLst>
                    <a:gd name="T0" fmla="*/ 352 w 559"/>
                    <a:gd name="T1" fmla="*/ 0 h 540"/>
                    <a:gd name="T2" fmla="*/ 295 w 559"/>
                    <a:gd name="T3" fmla="*/ 14 h 540"/>
                    <a:gd name="T4" fmla="*/ 99 w 559"/>
                    <a:gd name="T5" fmla="*/ 631 h 540"/>
                    <a:gd name="T6" fmla="*/ 104 w 559"/>
                    <a:gd name="T7" fmla="*/ 1200 h 540"/>
                    <a:gd name="T8" fmla="*/ 321 w 559"/>
                    <a:gd name="T9" fmla="*/ 1276 h 540"/>
                    <a:gd name="T10" fmla="*/ 671 w 559"/>
                    <a:gd name="T11" fmla="*/ 1257 h 540"/>
                    <a:gd name="T12" fmla="*/ 1302 w 559"/>
                    <a:gd name="T13" fmla="*/ 1120 h 540"/>
                    <a:gd name="T14" fmla="*/ 1321 w 559"/>
                    <a:gd name="T15" fmla="*/ 1075 h 540"/>
                    <a:gd name="T16" fmla="*/ 1321 w 559"/>
                    <a:gd name="T17" fmla="*/ 1073 h 540"/>
                    <a:gd name="T18" fmla="*/ 1302 w 559"/>
                    <a:gd name="T19" fmla="*/ 1115 h 540"/>
                    <a:gd name="T20" fmla="*/ 673 w 559"/>
                    <a:gd name="T21" fmla="*/ 1255 h 540"/>
                    <a:gd name="T22" fmla="*/ 326 w 559"/>
                    <a:gd name="T23" fmla="*/ 1271 h 540"/>
                    <a:gd name="T24" fmla="*/ 109 w 559"/>
                    <a:gd name="T25" fmla="*/ 1198 h 540"/>
                    <a:gd name="T26" fmla="*/ 106 w 559"/>
                    <a:gd name="T27" fmla="*/ 631 h 540"/>
                    <a:gd name="T28" fmla="*/ 300 w 559"/>
                    <a:gd name="T29" fmla="*/ 17 h 540"/>
                    <a:gd name="T30" fmla="*/ 357 w 559"/>
                    <a:gd name="T31" fmla="*/ 2 h 540"/>
                    <a:gd name="T32" fmla="*/ 406 w 559"/>
                    <a:gd name="T33" fmla="*/ 9 h 540"/>
                    <a:gd name="T34" fmla="*/ 402 w 559"/>
                    <a:gd name="T35" fmla="*/ 9 h 540"/>
                    <a:gd name="T36" fmla="*/ 352 w 559"/>
                    <a:gd name="T37" fmla="*/ 0 h 54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9" h="540">
                      <a:moveTo>
                        <a:pt x="149" y="0"/>
                      </a:moveTo>
                      <a:cubicBezTo>
                        <a:pt x="141" y="0"/>
                        <a:pt x="133" y="2"/>
                        <a:pt x="125" y="6"/>
                      </a:cubicBezTo>
                      <a:cubicBezTo>
                        <a:pt x="65" y="37"/>
                        <a:pt x="64" y="101"/>
                        <a:pt x="42" y="267"/>
                      </a:cubicBezTo>
                      <a:cubicBezTo>
                        <a:pt x="25" y="398"/>
                        <a:pt x="0" y="462"/>
                        <a:pt x="44" y="508"/>
                      </a:cubicBezTo>
                      <a:cubicBezTo>
                        <a:pt x="66" y="533"/>
                        <a:pt x="95" y="540"/>
                        <a:pt x="136" y="540"/>
                      </a:cubicBezTo>
                      <a:cubicBezTo>
                        <a:pt x="174" y="540"/>
                        <a:pt x="221" y="535"/>
                        <a:pt x="284" y="532"/>
                      </a:cubicBezTo>
                      <a:cubicBezTo>
                        <a:pt x="451" y="526"/>
                        <a:pt x="515" y="530"/>
                        <a:pt x="551" y="474"/>
                      </a:cubicBezTo>
                      <a:cubicBezTo>
                        <a:pt x="555" y="468"/>
                        <a:pt x="557" y="461"/>
                        <a:pt x="559" y="455"/>
                      </a:cubicBezTo>
                      <a:cubicBezTo>
                        <a:pt x="559" y="454"/>
                        <a:pt x="559" y="454"/>
                        <a:pt x="559" y="454"/>
                      </a:cubicBezTo>
                      <a:cubicBezTo>
                        <a:pt x="558" y="460"/>
                        <a:pt x="555" y="466"/>
                        <a:pt x="551" y="472"/>
                      </a:cubicBezTo>
                      <a:cubicBezTo>
                        <a:pt x="515" y="529"/>
                        <a:pt x="452" y="524"/>
                        <a:pt x="285" y="531"/>
                      </a:cubicBezTo>
                      <a:cubicBezTo>
                        <a:pt x="223" y="533"/>
                        <a:pt x="176" y="538"/>
                        <a:pt x="138" y="538"/>
                      </a:cubicBezTo>
                      <a:cubicBezTo>
                        <a:pt x="97" y="538"/>
                        <a:pt x="68" y="532"/>
                        <a:pt x="46" y="507"/>
                      </a:cubicBezTo>
                      <a:cubicBezTo>
                        <a:pt x="2" y="461"/>
                        <a:pt x="28" y="397"/>
                        <a:pt x="45" y="267"/>
                      </a:cubicBezTo>
                      <a:cubicBezTo>
                        <a:pt x="66" y="101"/>
                        <a:pt x="68" y="38"/>
                        <a:pt x="127" y="7"/>
                      </a:cubicBezTo>
                      <a:cubicBezTo>
                        <a:pt x="135" y="3"/>
                        <a:pt x="143" y="1"/>
                        <a:pt x="151" y="1"/>
                      </a:cubicBezTo>
                      <a:cubicBezTo>
                        <a:pt x="158" y="1"/>
                        <a:pt x="165" y="2"/>
                        <a:pt x="172" y="4"/>
                      </a:cubicBezTo>
                      <a:cubicBezTo>
                        <a:pt x="171" y="4"/>
                        <a:pt x="170" y="4"/>
                        <a:pt x="170" y="4"/>
                      </a:cubicBezTo>
                      <a:cubicBezTo>
                        <a:pt x="163" y="1"/>
                        <a:pt x="156" y="0"/>
                        <a:pt x="149" y="0"/>
                      </a:cubicBezTo>
                    </a:path>
                  </a:pathLst>
                </a:custGeom>
                <a:solidFill>
                  <a:srgbClr val="B6B7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6" name="Freeform 280"/>
                <p:cNvSpPr>
                  <a:spLocks/>
                </p:cNvSpPr>
                <p:nvPr/>
              </p:nvSpPr>
              <p:spPr bwMode="auto">
                <a:xfrm>
                  <a:off x="826" y="2377"/>
                  <a:ext cx="1316" cy="1268"/>
                </a:xfrm>
                <a:custGeom>
                  <a:avLst/>
                  <a:gdLst>
                    <a:gd name="T0" fmla="*/ 352 w 557"/>
                    <a:gd name="T1" fmla="*/ 0 h 537"/>
                    <a:gd name="T2" fmla="*/ 295 w 557"/>
                    <a:gd name="T3" fmla="*/ 14 h 537"/>
                    <a:gd name="T4" fmla="*/ 102 w 557"/>
                    <a:gd name="T5" fmla="*/ 628 h 537"/>
                    <a:gd name="T6" fmla="*/ 104 w 557"/>
                    <a:gd name="T7" fmla="*/ 1195 h 537"/>
                    <a:gd name="T8" fmla="*/ 321 w 557"/>
                    <a:gd name="T9" fmla="*/ 1268 h 537"/>
                    <a:gd name="T10" fmla="*/ 669 w 557"/>
                    <a:gd name="T11" fmla="*/ 1251 h 537"/>
                    <a:gd name="T12" fmla="*/ 1297 w 557"/>
                    <a:gd name="T13" fmla="*/ 1112 h 537"/>
                    <a:gd name="T14" fmla="*/ 1316 w 557"/>
                    <a:gd name="T15" fmla="*/ 1070 h 537"/>
                    <a:gd name="T16" fmla="*/ 1316 w 557"/>
                    <a:gd name="T17" fmla="*/ 1065 h 537"/>
                    <a:gd name="T18" fmla="*/ 1299 w 557"/>
                    <a:gd name="T19" fmla="*/ 1110 h 537"/>
                    <a:gd name="T20" fmla="*/ 671 w 557"/>
                    <a:gd name="T21" fmla="*/ 1247 h 537"/>
                    <a:gd name="T22" fmla="*/ 328 w 557"/>
                    <a:gd name="T23" fmla="*/ 1266 h 537"/>
                    <a:gd name="T24" fmla="*/ 111 w 557"/>
                    <a:gd name="T25" fmla="*/ 1190 h 537"/>
                    <a:gd name="T26" fmla="*/ 106 w 557"/>
                    <a:gd name="T27" fmla="*/ 626 h 537"/>
                    <a:gd name="T28" fmla="*/ 300 w 557"/>
                    <a:gd name="T29" fmla="*/ 14 h 537"/>
                    <a:gd name="T30" fmla="*/ 357 w 557"/>
                    <a:gd name="T31" fmla="*/ 0 h 537"/>
                    <a:gd name="T32" fmla="*/ 406 w 557"/>
                    <a:gd name="T33" fmla="*/ 9 h 537"/>
                    <a:gd name="T34" fmla="*/ 402 w 557"/>
                    <a:gd name="T35" fmla="*/ 7 h 537"/>
                    <a:gd name="T36" fmla="*/ 352 w 557"/>
                    <a:gd name="T37" fmla="*/ 0 h 53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7" h="537">
                      <a:moveTo>
                        <a:pt x="149" y="0"/>
                      </a:moveTo>
                      <a:cubicBezTo>
                        <a:pt x="141" y="0"/>
                        <a:pt x="133" y="2"/>
                        <a:pt x="125" y="6"/>
                      </a:cubicBezTo>
                      <a:cubicBezTo>
                        <a:pt x="66" y="37"/>
                        <a:pt x="64" y="100"/>
                        <a:pt x="43" y="266"/>
                      </a:cubicBezTo>
                      <a:cubicBezTo>
                        <a:pt x="26" y="396"/>
                        <a:pt x="0" y="460"/>
                        <a:pt x="44" y="506"/>
                      </a:cubicBezTo>
                      <a:cubicBezTo>
                        <a:pt x="66" y="531"/>
                        <a:pt x="95" y="537"/>
                        <a:pt x="136" y="537"/>
                      </a:cubicBezTo>
                      <a:cubicBezTo>
                        <a:pt x="174" y="537"/>
                        <a:pt x="221" y="532"/>
                        <a:pt x="283" y="530"/>
                      </a:cubicBezTo>
                      <a:cubicBezTo>
                        <a:pt x="450" y="523"/>
                        <a:pt x="513" y="528"/>
                        <a:pt x="549" y="471"/>
                      </a:cubicBezTo>
                      <a:cubicBezTo>
                        <a:pt x="553" y="465"/>
                        <a:pt x="556" y="459"/>
                        <a:pt x="557" y="453"/>
                      </a:cubicBezTo>
                      <a:cubicBezTo>
                        <a:pt x="557" y="452"/>
                        <a:pt x="557" y="452"/>
                        <a:pt x="557" y="451"/>
                      </a:cubicBezTo>
                      <a:cubicBezTo>
                        <a:pt x="556" y="458"/>
                        <a:pt x="554" y="464"/>
                        <a:pt x="550" y="470"/>
                      </a:cubicBezTo>
                      <a:cubicBezTo>
                        <a:pt x="513" y="526"/>
                        <a:pt x="450" y="522"/>
                        <a:pt x="284" y="528"/>
                      </a:cubicBezTo>
                      <a:cubicBezTo>
                        <a:pt x="223" y="530"/>
                        <a:pt x="176" y="536"/>
                        <a:pt x="139" y="536"/>
                      </a:cubicBezTo>
                      <a:cubicBezTo>
                        <a:pt x="97" y="536"/>
                        <a:pt x="69" y="529"/>
                        <a:pt x="47" y="504"/>
                      </a:cubicBezTo>
                      <a:cubicBezTo>
                        <a:pt x="3" y="458"/>
                        <a:pt x="28" y="395"/>
                        <a:pt x="45" y="265"/>
                      </a:cubicBezTo>
                      <a:cubicBezTo>
                        <a:pt x="67" y="100"/>
                        <a:pt x="68" y="37"/>
                        <a:pt x="127" y="6"/>
                      </a:cubicBezTo>
                      <a:cubicBezTo>
                        <a:pt x="135" y="2"/>
                        <a:pt x="143" y="0"/>
                        <a:pt x="151" y="0"/>
                      </a:cubicBezTo>
                      <a:cubicBezTo>
                        <a:pt x="158" y="0"/>
                        <a:pt x="165" y="2"/>
                        <a:pt x="172" y="4"/>
                      </a:cubicBezTo>
                      <a:cubicBezTo>
                        <a:pt x="171" y="4"/>
                        <a:pt x="170" y="3"/>
                        <a:pt x="170" y="3"/>
                      </a:cubicBezTo>
                      <a:cubicBezTo>
                        <a:pt x="163" y="1"/>
                        <a:pt x="156" y="0"/>
                        <a:pt x="149" y="0"/>
                      </a:cubicBezTo>
                    </a:path>
                  </a:pathLst>
                </a:custGeom>
                <a:solidFill>
                  <a:srgbClr val="B2B3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7" name="Freeform 281"/>
                <p:cNvSpPr>
                  <a:spLocks/>
                </p:cNvSpPr>
                <p:nvPr/>
              </p:nvSpPr>
              <p:spPr bwMode="auto">
                <a:xfrm>
                  <a:off x="833" y="2377"/>
                  <a:ext cx="1309" cy="1266"/>
                </a:xfrm>
                <a:custGeom>
                  <a:avLst/>
                  <a:gdLst>
                    <a:gd name="T0" fmla="*/ 350 w 554"/>
                    <a:gd name="T1" fmla="*/ 0 h 536"/>
                    <a:gd name="T2" fmla="*/ 293 w 554"/>
                    <a:gd name="T3" fmla="*/ 14 h 536"/>
                    <a:gd name="T4" fmla="*/ 99 w 554"/>
                    <a:gd name="T5" fmla="*/ 626 h 536"/>
                    <a:gd name="T6" fmla="*/ 104 w 554"/>
                    <a:gd name="T7" fmla="*/ 1190 h 536"/>
                    <a:gd name="T8" fmla="*/ 321 w 554"/>
                    <a:gd name="T9" fmla="*/ 1266 h 536"/>
                    <a:gd name="T10" fmla="*/ 664 w 554"/>
                    <a:gd name="T11" fmla="*/ 1247 h 536"/>
                    <a:gd name="T12" fmla="*/ 1292 w 554"/>
                    <a:gd name="T13" fmla="*/ 1110 h 536"/>
                    <a:gd name="T14" fmla="*/ 1309 w 554"/>
                    <a:gd name="T15" fmla="*/ 1065 h 536"/>
                    <a:gd name="T16" fmla="*/ 1309 w 554"/>
                    <a:gd name="T17" fmla="*/ 1063 h 536"/>
                    <a:gd name="T18" fmla="*/ 1292 w 554"/>
                    <a:gd name="T19" fmla="*/ 1108 h 536"/>
                    <a:gd name="T20" fmla="*/ 669 w 554"/>
                    <a:gd name="T21" fmla="*/ 1242 h 536"/>
                    <a:gd name="T22" fmla="*/ 326 w 554"/>
                    <a:gd name="T23" fmla="*/ 1261 h 536"/>
                    <a:gd name="T24" fmla="*/ 109 w 554"/>
                    <a:gd name="T25" fmla="*/ 1188 h 536"/>
                    <a:gd name="T26" fmla="*/ 104 w 554"/>
                    <a:gd name="T27" fmla="*/ 626 h 536"/>
                    <a:gd name="T28" fmla="*/ 298 w 554"/>
                    <a:gd name="T29" fmla="*/ 17 h 536"/>
                    <a:gd name="T30" fmla="*/ 354 w 554"/>
                    <a:gd name="T31" fmla="*/ 2 h 536"/>
                    <a:gd name="T32" fmla="*/ 402 w 554"/>
                    <a:gd name="T33" fmla="*/ 9 h 536"/>
                    <a:gd name="T34" fmla="*/ 399 w 554"/>
                    <a:gd name="T35" fmla="*/ 9 h 536"/>
                    <a:gd name="T36" fmla="*/ 350 w 554"/>
                    <a:gd name="T37" fmla="*/ 0 h 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4" h="536">
                      <a:moveTo>
                        <a:pt x="148" y="0"/>
                      </a:moveTo>
                      <a:cubicBezTo>
                        <a:pt x="140" y="0"/>
                        <a:pt x="132" y="2"/>
                        <a:pt x="124" y="6"/>
                      </a:cubicBezTo>
                      <a:cubicBezTo>
                        <a:pt x="65" y="37"/>
                        <a:pt x="64" y="100"/>
                        <a:pt x="42" y="265"/>
                      </a:cubicBezTo>
                      <a:cubicBezTo>
                        <a:pt x="25" y="395"/>
                        <a:pt x="0" y="458"/>
                        <a:pt x="44" y="504"/>
                      </a:cubicBezTo>
                      <a:cubicBezTo>
                        <a:pt x="66" y="529"/>
                        <a:pt x="94" y="536"/>
                        <a:pt x="136" y="536"/>
                      </a:cubicBezTo>
                      <a:cubicBezTo>
                        <a:pt x="173" y="536"/>
                        <a:pt x="220" y="530"/>
                        <a:pt x="281" y="528"/>
                      </a:cubicBezTo>
                      <a:cubicBezTo>
                        <a:pt x="447" y="522"/>
                        <a:pt x="510" y="526"/>
                        <a:pt x="547" y="470"/>
                      </a:cubicBezTo>
                      <a:cubicBezTo>
                        <a:pt x="551" y="464"/>
                        <a:pt x="553" y="458"/>
                        <a:pt x="554" y="451"/>
                      </a:cubicBezTo>
                      <a:cubicBezTo>
                        <a:pt x="554" y="451"/>
                        <a:pt x="554" y="450"/>
                        <a:pt x="554" y="450"/>
                      </a:cubicBezTo>
                      <a:cubicBezTo>
                        <a:pt x="553" y="457"/>
                        <a:pt x="551" y="463"/>
                        <a:pt x="547" y="469"/>
                      </a:cubicBezTo>
                      <a:cubicBezTo>
                        <a:pt x="511" y="525"/>
                        <a:pt x="448" y="520"/>
                        <a:pt x="283" y="526"/>
                      </a:cubicBezTo>
                      <a:cubicBezTo>
                        <a:pt x="221" y="529"/>
                        <a:pt x="174" y="534"/>
                        <a:pt x="138" y="534"/>
                      </a:cubicBezTo>
                      <a:cubicBezTo>
                        <a:pt x="97" y="534"/>
                        <a:pt x="68" y="527"/>
                        <a:pt x="46" y="503"/>
                      </a:cubicBezTo>
                      <a:cubicBezTo>
                        <a:pt x="3" y="457"/>
                        <a:pt x="28" y="394"/>
                        <a:pt x="44" y="265"/>
                      </a:cubicBezTo>
                      <a:cubicBezTo>
                        <a:pt x="66" y="100"/>
                        <a:pt x="67" y="38"/>
                        <a:pt x="126" y="7"/>
                      </a:cubicBezTo>
                      <a:cubicBezTo>
                        <a:pt x="134" y="3"/>
                        <a:pt x="142" y="1"/>
                        <a:pt x="150" y="1"/>
                      </a:cubicBezTo>
                      <a:cubicBezTo>
                        <a:pt x="157" y="1"/>
                        <a:pt x="163" y="2"/>
                        <a:pt x="170" y="4"/>
                      </a:cubicBezTo>
                      <a:cubicBezTo>
                        <a:pt x="170" y="4"/>
                        <a:pt x="169" y="4"/>
                        <a:pt x="169" y="4"/>
                      </a:cubicBezTo>
                      <a:cubicBezTo>
                        <a:pt x="162" y="2"/>
                        <a:pt x="155" y="0"/>
                        <a:pt x="148" y="0"/>
                      </a:cubicBezTo>
                    </a:path>
                  </a:pathLst>
                </a:custGeom>
                <a:solidFill>
                  <a:srgbClr val="AEAF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8" name="Freeform 282"/>
                <p:cNvSpPr>
                  <a:spLocks/>
                </p:cNvSpPr>
                <p:nvPr/>
              </p:nvSpPr>
              <p:spPr bwMode="auto">
                <a:xfrm>
                  <a:off x="840" y="2379"/>
                  <a:ext cx="1304" cy="1259"/>
                </a:xfrm>
                <a:custGeom>
                  <a:avLst/>
                  <a:gdLst>
                    <a:gd name="T0" fmla="*/ 347 w 552"/>
                    <a:gd name="T1" fmla="*/ 0 h 533"/>
                    <a:gd name="T2" fmla="*/ 291 w 552"/>
                    <a:gd name="T3" fmla="*/ 14 h 533"/>
                    <a:gd name="T4" fmla="*/ 97 w 552"/>
                    <a:gd name="T5" fmla="*/ 624 h 533"/>
                    <a:gd name="T6" fmla="*/ 102 w 552"/>
                    <a:gd name="T7" fmla="*/ 1186 h 533"/>
                    <a:gd name="T8" fmla="*/ 319 w 552"/>
                    <a:gd name="T9" fmla="*/ 1259 h 533"/>
                    <a:gd name="T10" fmla="*/ 661 w 552"/>
                    <a:gd name="T11" fmla="*/ 1240 h 533"/>
                    <a:gd name="T12" fmla="*/ 1285 w 552"/>
                    <a:gd name="T13" fmla="*/ 1105 h 533"/>
                    <a:gd name="T14" fmla="*/ 1302 w 552"/>
                    <a:gd name="T15" fmla="*/ 1061 h 533"/>
                    <a:gd name="T16" fmla="*/ 1304 w 552"/>
                    <a:gd name="T17" fmla="*/ 1058 h 533"/>
                    <a:gd name="T18" fmla="*/ 1285 w 552"/>
                    <a:gd name="T19" fmla="*/ 1101 h 533"/>
                    <a:gd name="T20" fmla="*/ 664 w 552"/>
                    <a:gd name="T21" fmla="*/ 1238 h 533"/>
                    <a:gd name="T22" fmla="*/ 324 w 552"/>
                    <a:gd name="T23" fmla="*/ 1257 h 533"/>
                    <a:gd name="T24" fmla="*/ 106 w 552"/>
                    <a:gd name="T25" fmla="*/ 1181 h 533"/>
                    <a:gd name="T26" fmla="*/ 104 w 552"/>
                    <a:gd name="T27" fmla="*/ 621 h 533"/>
                    <a:gd name="T28" fmla="*/ 295 w 552"/>
                    <a:gd name="T29" fmla="*/ 14 h 533"/>
                    <a:gd name="T30" fmla="*/ 352 w 552"/>
                    <a:gd name="T31" fmla="*/ 2 h 533"/>
                    <a:gd name="T32" fmla="*/ 399 w 552"/>
                    <a:gd name="T33" fmla="*/ 9 h 533"/>
                    <a:gd name="T34" fmla="*/ 395 w 552"/>
                    <a:gd name="T35" fmla="*/ 7 h 533"/>
                    <a:gd name="T36" fmla="*/ 347 w 552"/>
                    <a:gd name="T37" fmla="*/ 0 h 5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2" h="533">
                      <a:moveTo>
                        <a:pt x="147" y="0"/>
                      </a:moveTo>
                      <a:cubicBezTo>
                        <a:pt x="139" y="0"/>
                        <a:pt x="131" y="2"/>
                        <a:pt x="123" y="6"/>
                      </a:cubicBezTo>
                      <a:cubicBezTo>
                        <a:pt x="64" y="37"/>
                        <a:pt x="63" y="99"/>
                        <a:pt x="41" y="264"/>
                      </a:cubicBezTo>
                      <a:cubicBezTo>
                        <a:pt x="25" y="393"/>
                        <a:pt x="0" y="456"/>
                        <a:pt x="43" y="502"/>
                      </a:cubicBezTo>
                      <a:cubicBezTo>
                        <a:pt x="65" y="526"/>
                        <a:pt x="94" y="533"/>
                        <a:pt x="135" y="533"/>
                      </a:cubicBezTo>
                      <a:cubicBezTo>
                        <a:pt x="171" y="533"/>
                        <a:pt x="218" y="528"/>
                        <a:pt x="280" y="525"/>
                      </a:cubicBezTo>
                      <a:cubicBezTo>
                        <a:pt x="445" y="519"/>
                        <a:pt x="508" y="524"/>
                        <a:pt x="544" y="468"/>
                      </a:cubicBezTo>
                      <a:cubicBezTo>
                        <a:pt x="548" y="462"/>
                        <a:pt x="550" y="456"/>
                        <a:pt x="551" y="449"/>
                      </a:cubicBezTo>
                      <a:cubicBezTo>
                        <a:pt x="551" y="449"/>
                        <a:pt x="551" y="448"/>
                        <a:pt x="552" y="448"/>
                      </a:cubicBezTo>
                      <a:cubicBezTo>
                        <a:pt x="550" y="454"/>
                        <a:pt x="548" y="461"/>
                        <a:pt x="544" y="466"/>
                      </a:cubicBezTo>
                      <a:cubicBezTo>
                        <a:pt x="508" y="522"/>
                        <a:pt x="446" y="518"/>
                        <a:pt x="281" y="524"/>
                      </a:cubicBezTo>
                      <a:cubicBezTo>
                        <a:pt x="220" y="526"/>
                        <a:pt x="173" y="532"/>
                        <a:pt x="137" y="532"/>
                      </a:cubicBezTo>
                      <a:cubicBezTo>
                        <a:pt x="96" y="532"/>
                        <a:pt x="67" y="525"/>
                        <a:pt x="45" y="500"/>
                      </a:cubicBezTo>
                      <a:cubicBezTo>
                        <a:pt x="2" y="455"/>
                        <a:pt x="27" y="392"/>
                        <a:pt x="44" y="263"/>
                      </a:cubicBezTo>
                      <a:cubicBezTo>
                        <a:pt x="65" y="100"/>
                        <a:pt x="66" y="37"/>
                        <a:pt x="125" y="6"/>
                      </a:cubicBezTo>
                      <a:cubicBezTo>
                        <a:pt x="133" y="2"/>
                        <a:pt x="141" y="1"/>
                        <a:pt x="149" y="1"/>
                      </a:cubicBezTo>
                      <a:cubicBezTo>
                        <a:pt x="156" y="1"/>
                        <a:pt x="162" y="2"/>
                        <a:pt x="169" y="4"/>
                      </a:cubicBezTo>
                      <a:cubicBezTo>
                        <a:pt x="169" y="4"/>
                        <a:pt x="168" y="4"/>
                        <a:pt x="167" y="3"/>
                      </a:cubicBezTo>
                      <a:cubicBezTo>
                        <a:pt x="160" y="1"/>
                        <a:pt x="154" y="0"/>
                        <a:pt x="147" y="0"/>
                      </a:cubicBezTo>
                    </a:path>
                  </a:pathLst>
                </a:custGeom>
                <a:solidFill>
                  <a:srgbClr val="AAA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9" name="Freeform 283"/>
                <p:cNvSpPr>
                  <a:spLocks/>
                </p:cNvSpPr>
                <p:nvPr/>
              </p:nvSpPr>
              <p:spPr bwMode="auto">
                <a:xfrm>
                  <a:off x="845" y="2381"/>
                  <a:ext cx="1299" cy="1255"/>
                </a:xfrm>
                <a:custGeom>
                  <a:avLst/>
                  <a:gdLst>
                    <a:gd name="T0" fmla="*/ 347 w 550"/>
                    <a:gd name="T1" fmla="*/ 0 h 531"/>
                    <a:gd name="T2" fmla="*/ 291 w 550"/>
                    <a:gd name="T3" fmla="*/ 12 h 531"/>
                    <a:gd name="T4" fmla="*/ 99 w 550"/>
                    <a:gd name="T5" fmla="*/ 619 h 531"/>
                    <a:gd name="T6" fmla="*/ 102 w 550"/>
                    <a:gd name="T7" fmla="*/ 1179 h 531"/>
                    <a:gd name="T8" fmla="*/ 319 w 550"/>
                    <a:gd name="T9" fmla="*/ 1255 h 531"/>
                    <a:gd name="T10" fmla="*/ 659 w 550"/>
                    <a:gd name="T11" fmla="*/ 1236 h 531"/>
                    <a:gd name="T12" fmla="*/ 1280 w 550"/>
                    <a:gd name="T13" fmla="*/ 1099 h 531"/>
                    <a:gd name="T14" fmla="*/ 1299 w 550"/>
                    <a:gd name="T15" fmla="*/ 1056 h 531"/>
                    <a:gd name="T16" fmla="*/ 1299 w 550"/>
                    <a:gd name="T17" fmla="*/ 1052 h 531"/>
                    <a:gd name="T18" fmla="*/ 1280 w 550"/>
                    <a:gd name="T19" fmla="*/ 1097 h 531"/>
                    <a:gd name="T20" fmla="*/ 664 w 550"/>
                    <a:gd name="T21" fmla="*/ 1231 h 531"/>
                    <a:gd name="T22" fmla="*/ 324 w 550"/>
                    <a:gd name="T23" fmla="*/ 1250 h 531"/>
                    <a:gd name="T24" fmla="*/ 109 w 550"/>
                    <a:gd name="T25" fmla="*/ 1175 h 531"/>
                    <a:gd name="T26" fmla="*/ 104 w 550"/>
                    <a:gd name="T27" fmla="*/ 619 h 531"/>
                    <a:gd name="T28" fmla="*/ 295 w 550"/>
                    <a:gd name="T29" fmla="*/ 14 h 531"/>
                    <a:gd name="T30" fmla="*/ 352 w 550"/>
                    <a:gd name="T31" fmla="*/ 0 h 531"/>
                    <a:gd name="T32" fmla="*/ 399 w 550"/>
                    <a:gd name="T33" fmla="*/ 9 h 531"/>
                    <a:gd name="T34" fmla="*/ 394 w 550"/>
                    <a:gd name="T35" fmla="*/ 7 h 531"/>
                    <a:gd name="T36" fmla="*/ 347 w 550"/>
                    <a:gd name="T37" fmla="*/ 0 h 53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0" h="531">
                      <a:moveTo>
                        <a:pt x="147" y="0"/>
                      </a:moveTo>
                      <a:cubicBezTo>
                        <a:pt x="139" y="0"/>
                        <a:pt x="131" y="1"/>
                        <a:pt x="123" y="5"/>
                      </a:cubicBezTo>
                      <a:cubicBezTo>
                        <a:pt x="64" y="36"/>
                        <a:pt x="63" y="99"/>
                        <a:pt x="42" y="262"/>
                      </a:cubicBezTo>
                      <a:cubicBezTo>
                        <a:pt x="25" y="391"/>
                        <a:pt x="0" y="454"/>
                        <a:pt x="43" y="499"/>
                      </a:cubicBezTo>
                      <a:cubicBezTo>
                        <a:pt x="65" y="524"/>
                        <a:pt x="94" y="531"/>
                        <a:pt x="135" y="531"/>
                      </a:cubicBezTo>
                      <a:cubicBezTo>
                        <a:pt x="171" y="531"/>
                        <a:pt x="218" y="525"/>
                        <a:pt x="279" y="523"/>
                      </a:cubicBezTo>
                      <a:cubicBezTo>
                        <a:pt x="444" y="517"/>
                        <a:pt x="506" y="521"/>
                        <a:pt x="542" y="465"/>
                      </a:cubicBezTo>
                      <a:cubicBezTo>
                        <a:pt x="546" y="460"/>
                        <a:pt x="548" y="453"/>
                        <a:pt x="550" y="447"/>
                      </a:cubicBezTo>
                      <a:cubicBezTo>
                        <a:pt x="550" y="446"/>
                        <a:pt x="550" y="446"/>
                        <a:pt x="550" y="445"/>
                      </a:cubicBezTo>
                      <a:cubicBezTo>
                        <a:pt x="549" y="452"/>
                        <a:pt x="546" y="458"/>
                        <a:pt x="542" y="464"/>
                      </a:cubicBezTo>
                      <a:cubicBezTo>
                        <a:pt x="507" y="520"/>
                        <a:pt x="444" y="515"/>
                        <a:pt x="281" y="521"/>
                      </a:cubicBezTo>
                      <a:cubicBezTo>
                        <a:pt x="220" y="524"/>
                        <a:pt x="173" y="529"/>
                        <a:pt x="137" y="529"/>
                      </a:cubicBezTo>
                      <a:cubicBezTo>
                        <a:pt x="96" y="529"/>
                        <a:pt x="68" y="522"/>
                        <a:pt x="46" y="497"/>
                      </a:cubicBezTo>
                      <a:cubicBezTo>
                        <a:pt x="3" y="452"/>
                        <a:pt x="28" y="390"/>
                        <a:pt x="44" y="262"/>
                      </a:cubicBezTo>
                      <a:cubicBezTo>
                        <a:pt x="66" y="99"/>
                        <a:pt x="67" y="37"/>
                        <a:pt x="125" y="6"/>
                      </a:cubicBezTo>
                      <a:cubicBezTo>
                        <a:pt x="133" y="2"/>
                        <a:pt x="141" y="0"/>
                        <a:pt x="149" y="0"/>
                      </a:cubicBezTo>
                      <a:cubicBezTo>
                        <a:pt x="156" y="0"/>
                        <a:pt x="162" y="1"/>
                        <a:pt x="169" y="4"/>
                      </a:cubicBezTo>
                      <a:cubicBezTo>
                        <a:pt x="168" y="3"/>
                        <a:pt x="168" y="3"/>
                        <a:pt x="167" y="3"/>
                      </a:cubicBezTo>
                      <a:cubicBezTo>
                        <a:pt x="160" y="1"/>
                        <a:pt x="154" y="0"/>
                        <a:pt x="147" y="0"/>
                      </a:cubicBezTo>
                    </a:path>
                  </a:pathLst>
                </a:custGeom>
                <a:solidFill>
                  <a:srgbClr val="A6A6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0" name="Freeform 284"/>
                <p:cNvSpPr>
                  <a:spLocks/>
                </p:cNvSpPr>
                <p:nvPr/>
              </p:nvSpPr>
              <p:spPr bwMode="auto">
                <a:xfrm>
                  <a:off x="852" y="2381"/>
                  <a:ext cx="1292" cy="1250"/>
                </a:xfrm>
                <a:custGeom>
                  <a:avLst/>
                  <a:gdLst>
                    <a:gd name="T0" fmla="*/ 345 w 547"/>
                    <a:gd name="T1" fmla="*/ 0 h 529"/>
                    <a:gd name="T2" fmla="*/ 288 w 547"/>
                    <a:gd name="T3" fmla="*/ 14 h 529"/>
                    <a:gd name="T4" fmla="*/ 97 w 547"/>
                    <a:gd name="T5" fmla="*/ 619 h 529"/>
                    <a:gd name="T6" fmla="*/ 102 w 547"/>
                    <a:gd name="T7" fmla="*/ 1174 h 529"/>
                    <a:gd name="T8" fmla="*/ 317 w 547"/>
                    <a:gd name="T9" fmla="*/ 1250 h 529"/>
                    <a:gd name="T10" fmla="*/ 657 w 547"/>
                    <a:gd name="T11" fmla="*/ 1231 h 529"/>
                    <a:gd name="T12" fmla="*/ 1273 w 547"/>
                    <a:gd name="T13" fmla="*/ 1096 h 529"/>
                    <a:gd name="T14" fmla="*/ 1292 w 547"/>
                    <a:gd name="T15" fmla="*/ 1052 h 529"/>
                    <a:gd name="T16" fmla="*/ 1292 w 547"/>
                    <a:gd name="T17" fmla="*/ 1047 h 529"/>
                    <a:gd name="T18" fmla="*/ 1275 w 547"/>
                    <a:gd name="T19" fmla="*/ 1094 h 529"/>
                    <a:gd name="T20" fmla="*/ 659 w 547"/>
                    <a:gd name="T21" fmla="*/ 1229 h 529"/>
                    <a:gd name="T22" fmla="*/ 319 w 547"/>
                    <a:gd name="T23" fmla="*/ 1245 h 529"/>
                    <a:gd name="T24" fmla="*/ 106 w 547"/>
                    <a:gd name="T25" fmla="*/ 1172 h 529"/>
                    <a:gd name="T26" fmla="*/ 104 w 547"/>
                    <a:gd name="T27" fmla="*/ 617 h 529"/>
                    <a:gd name="T28" fmla="*/ 293 w 547"/>
                    <a:gd name="T29" fmla="*/ 17 h 529"/>
                    <a:gd name="T30" fmla="*/ 350 w 547"/>
                    <a:gd name="T31" fmla="*/ 2 h 529"/>
                    <a:gd name="T32" fmla="*/ 397 w 547"/>
                    <a:gd name="T33" fmla="*/ 9 h 529"/>
                    <a:gd name="T34" fmla="*/ 392 w 547"/>
                    <a:gd name="T35" fmla="*/ 9 h 529"/>
                    <a:gd name="T36" fmla="*/ 345 w 547"/>
                    <a:gd name="T37" fmla="*/ 0 h 52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47" h="529">
                      <a:moveTo>
                        <a:pt x="146" y="0"/>
                      </a:moveTo>
                      <a:cubicBezTo>
                        <a:pt x="138" y="0"/>
                        <a:pt x="130" y="2"/>
                        <a:pt x="122" y="6"/>
                      </a:cubicBezTo>
                      <a:cubicBezTo>
                        <a:pt x="64" y="37"/>
                        <a:pt x="63" y="99"/>
                        <a:pt x="41" y="262"/>
                      </a:cubicBezTo>
                      <a:cubicBezTo>
                        <a:pt x="25" y="390"/>
                        <a:pt x="0" y="452"/>
                        <a:pt x="43" y="497"/>
                      </a:cubicBezTo>
                      <a:cubicBezTo>
                        <a:pt x="65" y="522"/>
                        <a:pt x="93" y="529"/>
                        <a:pt x="134" y="529"/>
                      </a:cubicBezTo>
                      <a:cubicBezTo>
                        <a:pt x="170" y="529"/>
                        <a:pt x="217" y="524"/>
                        <a:pt x="278" y="521"/>
                      </a:cubicBezTo>
                      <a:cubicBezTo>
                        <a:pt x="441" y="515"/>
                        <a:pt x="504" y="520"/>
                        <a:pt x="539" y="464"/>
                      </a:cubicBezTo>
                      <a:cubicBezTo>
                        <a:pt x="543" y="458"/>
                        <a:pt x="546" y="452"/>
                        <a:pt x="547" y="445"/>
                      </a:cubicBezTo>
                      <a:cubicBezTo>
                        <a:pt x="547" y="445"/>
                        <a:pt x="547" y="444"/>
                        <a:pt x="547" y="443"/>
                      </a:cubicBezTo>
                      <a:cubicBezTo>
                        <a:pt x="546" y="450"/>
                        <a:pt x="544" y="457"/>
                        <a:pt x="540" y="463"/>
                      </a:cubicBezTo>
                      <a:cubicBezTo>
                        <a:pt x="504" y="518"/>
                        <a:pt x="442" y="513"/>
                        <a:pt x="279" y="520"/>
                      </a:cubicBezTo>
                      <a:cubicBezTo>
                        <a:pt x="218" y="522"/>
                        <a:pt x="172" y="527"/>
                        <a:pt x="135" y="527"/>
                      </a:cubicBezTo>
                      <a:cubicBezTo>
                        <a:pt x="95" y="527"/>
                        <a:pt x="67" y="521"/>
                        <a:pt x="45" y="496"/>
                      </a:cubicBezTo>
                      <a:cubicBezTo>
                        <a:pt x="2" y="451"/>
                        <a:pt x="27" y="389"/>
                        <a:pt x="44" y="261"/>
                      </a:cubicBezTo>
                      <a:cubicBezTo>
                        <a:pt x="65" y="99"/>
                        <a:pt x="66" y="37"/>
                        <a:pt x="124" y="7"/>
                      </a:cubicBezTo>
                      <a:cubicBezTo>
                        <a:pt x="132" y="3"/>
                        <a:pt x="140" y="1"/>
                        <a:pt x="148" y="1"/>
                      </a:cubicBezTo>
                      <a:cubicBezTo>
                        <a:pt x="154" y="1"/>
                        <a:pt x="161" y="2"/>
                        <a:pt x="168" y="4"/>
                      </a:cubicBezTo>
                      <a:cubicBezTo>
                        <a:pt x="167" y="4"/>
                        <a:pt x="167" y="4"/>
                        <a:pt x="166" y="4"/>
                      </a:cubicBezTo>
                      <a:cubicBezTo>
                        <a:pt x="159" y="1"/>
                        <a:pt x="153" y="0"/>
                        <a:pt x="146" y="0"/>
                      </a:cubicBezTo>
                    </a:path>
                  </a:pathLst>
                </a:custGeom>
                <a:solidFill>
                  <a:srgbClr val="A1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1" name="Freeform 285"/>
                <p:cNvSpPr>
                  <a:spLocks/>
                </p:cNvSpPr>
                <p:nvPr/>
              </p:nvSpPr>
              <p:spPr bwMode="auto">
                <a:xfrm>
                  <a:off x="857" y="2384"/>
                  <a:ext cx="1299" cy="1242"/>
                </a:xfrm>
                <a:custGeom>
                  <a:avLst/>
                  <a:gdLst>
                    <a:gd name="T0" fmla="*/ 345 w 550"/>
                    <a:gd name="T1" fmla="*/ 0 h 526"/>
                    <a:gd name="T2" fmla="*/ 288 w 550"/>
                    <a:gd name="T3" fmla="*/ 14 h 526"/>
                    <a:gd name="T4" fmla="*/ 99 w 550"/>
                    <a:gd name="T5" fmla="*/ 614 h 526"/>
                    <a:gd name="T6" fmla="*/ 102 w 550"/>
                    <a:gd name="T7" fmla="*/ 1169 h 526"/>
                    <a:gd name="T8" fmla="*/ 314 w 550"/>
                    <a:gd name="T9" fmla="*/ 1242 h 526"/>
                    <a:gd name="T10" fmla="*/ 654 w 550"/>
                    <a:gd name="T11" fmla="*/ 1225 h 526"/>
                    <a:gd name="T12" fmla="*/ 1271 w 550"/>
                    <a:gd name="T13" fmla="*/ 1091 h 526"/>
                    <a:gd name="T14" fmla="*/ 1287 w 550"/>
                    <a:gd name="T15" fmla="*/ 1044 h 526"/>
                    <a:gd name="T16" fmla="*/ 1174 w 550"/>
                    <a:gd name="T17" fmla="*/ 798 h 526"/>
                    <a:gd name="T18" fmla="*/ 1157 w 550"/>
                    <a:gd name="T19" fmla="*/ 779 h 526"/>
                    <a:gd name="T20" fmla="*/ 572 w 550"/>
                    <a:gd name="T21" fmla="*/ 137 h 526"/>
                    <a:gd name="T22" fmla="*/ 392 w 550"/>
                    <a:gd name="T23" fmla="*/ 7 h 526"/>
                    <a:gd name="T24" fmla="*/ 345 w 550"/>
                    <a:gd name="T25" fmla="*/ 0 h 5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550" h="526">
                      <a:moveTo>
                        <a:pt x="146" y="0"/>
                      </a:moveTo>
                      <a:cubicBezTo>
                        <a:pt x="138" y="0"/>
                        <a:pt x="130" y="2"/>
                        <a:pt x="122" y="6"/>
                      </a:cubicBezTo>
                      <a:cubicBezTo>
                        <a:pt x="64" y="36"/>
                        <a:pt x="63" y="98"/>
                        <a:pt x="42" y="260"/>
                      </a:cubicBezTo>
                      <a:cubicBezTo>
                        <a:pt x="25" y="388"/>
                        <a:pt x="0" y="450"/>
                        <a:pt x="43" y="495"/>
                      </a:cubicBezTo>
                      <a:cubicBezTo>
                        <a:pt x="65" y="520"/>
                        <a:pt x="93" y="526"/>
                        <a:pt x="133" y="526"/>
                      </a:cubicBezTo>
                      <a:cubicBezTo>
                        <a:pt x="170" y="526"/>
                        <a:pt x="216" y="521"/>
                        <a:pt x="277" y="519"/>
                      </a:cubicBezTo>
                      <a:cubicBezTo>
                        <a:pt x="440" y="512"/>
                        <a:pt x="502" y="517"/>
                        <a:pt x="538" y="462"/>
                      </a:cubicBezTo>
                      <a:cubicBezTo>
                        <a:pt x="542" y="456"/>
                        <a:pt x="544" y="449"/>
                        <a:pt x="545" y="442"/>
                      </a:cubicBezTo>
                      <a:cubicBezTo>
                        <a:pt x="550" y="413"/>
                        <a:pt x="530" y="378"/>
                        <a:pt x="497" y="338"/>
                      </a:cubicBezTo>
                      <a:cubicBezTo>
                        <a:pt x="490" y="330"/>
                        <a:pt x="490" y="330"/>
                        <a:pt x="490" y="330"/>
                      </a:cubicBezTo>
                      <a:cubicBezTo>
                        <a:pt x="342" y="167"/>
                        <a:pt x="252" y="69"/>
                        <a:pt x="242" y="58"/>
                      </a:cubicBezTo>
                      <a:cubicBezTo>
                        <a:pt x="214" y="31"/>
                        <a:pt x="189" y="11"/>
                        <a:pt x="166" y="3"/>
                      </a:cubicBezTo>
                      <a:cubicBezTo>
                        <a:pt x="159" y="1"/>
                        <a:pt x="152" y="0"/>
                        <a:pt x="146" y="0"/>
                      </a:cubicBezTo>
                    </a:path>
                  </a:pathLst>
                </a:custGeom>
                <a:solidFill>
                  <a:srgbClr val="9D9D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90" name="Freeform 286"/>
              <p:cNvSpPr>
                <a:spLocks/>
              </p:cNvSpPr>
              <p:nvPr/>
            </p:nvSpPr>
            <p:spPr bwMode="auto">
              <a:xfrm rot="19109270" flipV="1">
                <a:off x="3195" y="1746"/>
                <a:ext cx="974" cy="898"/>
              </a:xfrm>
              <a:custGeom>
                <a:avLst/>
                <a:gdLst>
                  <a:gd name="T0" fmla="*/ 485 w 500"/>
                  <a:gd name="T1" fmla="*/ 888 h 461"/>
                  <a:gd name="T2" fmla="*/ 129 w 500"/>
                  <a:gd name="T3" fmla="*/ 898 h 461"/>
                  <a:gd name="T4" fmla="*/ 27 w 500"/>
                  <a:gd name="T5" fmla="*/ 882 h 461"/>
                  <a:gd name="T6" fmla="*/ 21 w 500"/>
                  <a:gd name="T7" fmla="*/ 877 h 461"/>
                  <a:gd name="T8" fmla="*/ 19 w 500"/>
                  <a:gd name="T9" fmla="*/ 875 h 461"/>
                  <a:gd name="T10" fmla="*/ 18 w 500"/>
                  <a:gd name="T11" fmla="*/ 873 h 461"/>
                  <a:gd name="T12" fmla="*/ 12 w 500"/>
                  <a:gd name="T13" fmla="*/ 865 h 461"/>
                  <a:gd name="T14" fmla="*/ 10 w 500"/>
                  <a:gd name="T15" fmla="*/ 762 h 461"/>
                  <a:gd name="T16" fmla="*/ 94 w 500"/>
                  <a:gd name="T17" fmla="*/ 193 h 461"/>
                  <a:gd name="T18" fmla="*/ 140 w 500"/>
                  <a:gd name="T19" fmla="*/ 74 h 461"/>
                  <a:gd name="T20" fmla="*/ 284 w 500"/>
                  <a:gd name="T21" fmla="*/ 131 h 461"/>
                  <a:gd name="T22" fmla="*/ 368 w 500"/>
                  <a:gd name="T23" fmla="*/ 224 h 461"/>
                  <a:gd name="T24" fmla="*/ 627 w 500"/>
                  <a:gd name="T25" fmla="*/ 0 h 461"/>
                  <a:gd name="T26" fmla="*/ 974 w 500"/>
                  <a:gd name="T27" fmla="*/ 355 h 461"/>
                  <a:gd name="T28" fmla="*/ 701 w 500"/>
                  <a:gd name="T29" fmla="*/ 598 h 461"/>
                  <a:gd name="T30" fmla="*/ 787 w 500"/>
                  <a:gd name="T31" fmla="*/ 695 h 461"/>
                  <a:gd name="T32" fmla="*/ 828 w 500"/>
                  <a:gd name="T33" fmla="*/ 843 h 461"/>
                  <a:gd name="T34" fmla="*/ 703 w 500"/>
                  <a:gd name="T35" fmla="*/ 877 h 461"/>
                  <a:gd name="T36" fmla="*/ 505 w 500"/>
                  <a:gd name="T37" fmla="*/ 888 h 461"/>
                  <a:gd name="T38" fmla="*/ 485 w 500"/>
                  <a:gd name="T39" fmla="*/ 888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00" h="461">
                    <a:moveTo>
                      <a:pt x="249" y="456"/>
                    </a:moveTo>
                    <a:cubicBezTo>
                      <a:pt x="189" y="459"/>
                      <a:pt x="157" y="459"/>
                      <a:pt x="66" y="461"/>
                    </a:cubicBezTo>
                    <a:cubicBezTo>
                      <a:pt x="54" y="461"/>
                      <a:pt x="25" y="461"/>
                      <a:pt x="14" y="453"/>
                    </a:cubicBezTo>
                    <a:cubicBezTo>
                      <a:pt x="13" y="452"/>
                      <a:pt x="11" y="451"/>
                      <a:pt x="11" y="450"/>
                    </a:cubicBezTo>
                    <a:cubicBezTo>
                      <a:pt x="10" y="449"/>
                      <a:pt x="10" y="449"/>
                      <a:pt x="10" y="449"/>
                    </a:cubicBezTo>
                    <a:cubicBezTo>
                      <a:pt x="9" y="448"/>
                      <a:pt x="9" y="448"/>
                      <a:pt x="9" y="448"/>
                    </a:cubicBezTo>
                    <a:cubicBezTo>
                      <a:pt x="7" y="446"/>
                      <a:pt x="6" y="445"/>
                      <a:pt x="6" y="444"/>
                    </a:cubicBezTo>
                    <a:cubicBezTo>
                      <a:pt x="0" y="432"/>
                      <a:pt x="3" y="403"/>
                      <a:pt x="5" y="391"/>
                    </a:cubicBezTo>
                    <a:cubicBezTo>
                      <a:pt x="25" y="245"/>
                      <a:pt x="26" y="230"/>
                      <a:pt x="48" y="99"/>
                    </a:cubicBezTo>
                    <a:cubicBezTo>
                      <a:pt x="52" y="79"/>
                      <a:pt x="58" y="52"/>
                      <a:pt x="72" y="38"/>
                    </a:cubicBezTo>
                    <a:cubicBezTo>
                      <a:pt x="96" y="13"/>
                      <a:pt x="123" y="44"/>
                      <a:pt x="146" y="67"/>
                    </a:cubicBezTo>
                    <a:cubicBezTo>
                      <a:pt x="189" y="115"/>
                      <a:pt x="189" y="115"/>
                      <a:pt x="189" y="115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500" y="182"/>
                      <a:pt x="500" y="182"/>
                      <a:pt x="500" y="182"/>
                    </a:cubicBezTo>
                    <a:cubicBezTo>
                      <a:pt x="360" y="307"/>
                      <a:pt x="360" y="307"/>
                      <a:pt x="360" y="307"/>
                    </a:cubicBezTo>
                    <a:cubicBezTo>
                      <a:pt x="404" y="357"/>
                      <a:pt x="404" y="357"/>
                      <a:pt x="404" y="357"/>
                    </a:cubicBezTo>
                    <a:cubicBezTo>
                      <a:pt x="424" y="382"/>
                      <a:pt x="452" y="413"/>
                      <a:pt x="425" y="433"/>
                    </a:cubicBezTo>
                    <a:cubicBezTo>
                      <a:pt x="409" y="446"/>
                      <a:pt x="382" y="449"/>
                      <a:pt x="361" y="450"/>
                    </a:cubicBezTo>
                    <a:cubicBezTo>
                      <a:pt x="317" y="453"/>
                      <a:pt x="285" y="454"/>
                      <a:pt x="259" y="456"/>
                    </a:cubicBezTo>
                    <a:cubicBezTo>
                      <a:pt x="256" y="456"/>
                      <a:pt x="252" y="456"/>
                      <a:pt x="249" y="4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287"/>
              <p:cNvSpPr>
                <a:spLocks/>
              </p:cNvSpPr>
              <p:nvPr/>
            </p:nvSpPr>
            <p:spPr bwMode="auto">
              <a:xfrm rot="19109270" flipV="1">
                <a:off x="3055" y="1649"/>
                <a:ext cx="1153" cy="1109"/>
              </a:xfrm>
              <a:custGeom>
                <a:avLst/>
                <a:gdLst>
                  <a:gd name="T0" fmla="*/ 980 w 1401"/>
                  <a:gd name="T1" fmla="*/ 696 h 1346"/>
                  <a:gd name="T2" fmla="*/ 993 w 1401"/>
                  <a:gd name="T3" fmla="*/ 712 h 1346"/>
                  <a:gd name="T4" fmla="*/ 1075 w 1401"/>
                  <a:gd name="T5" fmla="*/ 963 h 1346"/>
                  <a:gd name="T6" fmla="*/ 708 w 1401"/>
                  <a:gd name="T7" fmla="*/ 1065 h 1346"/>
                  <a:gd name="T8" fmla="*/ 552 w 1401"/>
                  <a:gd name="T9" fmla="*/ 1068 h 1346"/>
                  <a:gd name="T10" fmla="*/ 86 w 1401"/>
                  <a:gd name="T11" fmla="*/ 1013 h 1346"/>
                  <a:gd name="T12" fmla="*/ 86 w 1401"/>
                  <a:gd name="T13" fmla="*/ 543 h 1346"/>
                  <a:gd name="T14" fmla="*/ 249 w 1401"/>
                  <a:gd name="T15" fmla="*/ 35 h 1346"/>
                  <a:gd name="T16" fmla="*/ 488 w 1401"/>
                  <a:gd name="T17" fmla="*/ 144 h 1346"/>
                  <a:gd name="T18" fmla="*/ 498 w 1401"/>
                  <a:gd name="T19" fmla="*/ 156 h 1346"/>
                  <a:gd name="T20" fmla="*/ 661 w 1401"/>
                  <a:gd name="T21" fmla="*/ 14 h 1346"/>
                  <a:gd name="T22" fmla="*/ 772 w 1401"/>
                  <a:gd name="T23" fmla="*/ 65 h 1346"/>
                  <a:gd name="T24" fmla="*/ 676 w 1401"/>
                  <a:gd name="T25" fmla="*/ 147 h 1346"/>
                  <a:gd name="T26" fmla="*/ 504 w 1401"/>
                  <a:gd name="T27" fmla="*/ 302 h 1346"/>
                  <a:gd name="T28" fmla="*/ 420 w 1401"/>
                  <a:gd name="T29" fmla="*/ 208 h 1346"/>
                  <a:gd name="T30" fmla="*/ 276 w 1401"/>
                  <a:gd name="T31" fmla="*/ 152 h 1346"/>
                  <a:gd name="T32" fmla="*/ 230 w 1401"/>
                  <a:gd name="T33" fmla="*/ 270 h 1346"/>
                  <a:gd name="T34" fmla="*/ 146 w 1401"/>
                  <a:gd name="T35" fmla="*/ 839 h 1346"/>
                  <a:gd name="T36" fmla="*/ 148 w 1401"/>
                  <a:gd name="T37" fmla="*/ 942 h 1346"/>
                  <a:gd name="T38" fmla="*/ 154 w 1401"/>
                  <a:gd name="T39" fmla="*/ 949 h 1346"/>
                  <a:gd name="T40" fmla="*/ 156 w 1401"/>
                  <a:gd name="T41" fmla="*/ 952 h 1346"/>
                  <a:gd name="T42" fmla="*/ 157 w 1401"/>
                  <a:gd name="T43" fmla="*/ 953 h 1346"/>
                  <a:gd name="T44" fmla="*/ 163 w 1401"/>
                  <a:gd name="T45" fmla="*/ 959 h 1346"/>
                  <a:gd name="T46" fmla="*/ 264 w 1401"/>
                  <a:gd name="T47" fmla="*/ 975 h 1346"/>
                  <a:gd name="T48" fmla="*/ 838 w 1401"/>
                  <a:gd name="T49" fmla="*/ 953 h 1346"/>
                  <a:gd name="T50" fmla="*/ 962 w 1401"/>
                  <a:gd name="T51" fmla="*/ 920 h 1346"/>
                  <a:gd name="T52" fmla="*/ 922 w 1401"/>
                  <a:gd name="T53" fmla="*/ 772 h 1346"/>
                  <a:gd name="T54" fmla="*/ 836 w 1401"/>
                  <a:gd name="T55" fmla="*/ 675 h 1346"/>
                  <a:gd name="T56" fmla="*/ 970 w 1401"/>
                  <a:gd name="T57" fmla="*/ 556 h 1346"/>
                  <a:gd name="T58" fmla="*/ 993 w 1401"/>
                  <a:gd name="T59" fmla="*/ 537 h 1346"/>
                  <a:gd name="T60" fmla="*/ 1007 w 1401"/>
                  <a:gd name="T61" fmla="*/ 523 h 1346"/>
                  <a:gd name="T62" fmla="*/ 1109 w 1401"/>
                  <a:gd name="T63" fmla="*/ 432 h 1346"/>
                  <a:gd name="T64" fmla="*/ 1153 w 1401"/>
                  <a:gd name="T65" fmla="*/ 545 h 1346"/>
                  <a:gd name="T66" fmla="*/ 1130 w 1401"/>
                  <a:gd name="T67" fmla="*/ 564 h 1346"/>
                  <a:gd name="T68" fmla="*/ 980 w 1401"/>
                  <a:gd name="T69" fmla="*/ 696 h 134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401" h="1346">
                    <a:moveTo>
                      <a:pt x="1191" y="845"/>
                    </a:moveTo>
                    <a:cubicBezTo>
                      <a:pt x="1207" y="864"/>
                      <a:pt x="1207" y="864"/>
                      <a:pt x="1207" y="864"/>
                    </a:cubicBezTo>
                    <a:cubicBezTo>
                      <a:pt x="1306" y="989"/>
                      <a:pt x="1356" y="1091"/>
                      <a:pt x="1306" y="1169"/>
                    </a:cubicBezTo>
                    <a:cubicBezTo>
                      <a:pt x="1233" y="1278"/>
                      <a:pt x="1120" y="1287"/>
                      <a:pt x="860" y="1292"/>
                    </a:cubicBezTo>
                    <a:cubicBezTo>
                      <a:pt x="796" y="1294"/>
                      <a:pt x="735" y="1294"/>
                      <a:pt x="671" y="1296"/>
                    </a:cubicBezTo>
                    <a:cubicBezTo>
                      <a:pt x="359" y="1303"/>
                      <a:pt x="203" y="1346"/>
                      <a:pt x="104" y="1230"/>
                    </a:cubicBezTo>
                    <a:cubicBezTo>
                      <a:pt x="0" y="1117"/>
                      <a:pt x="61" y="966"/>
                      <a:pt x="104" y="659"/>
                    </a:cubicBezTo>
                    <a:cubicBezTo>
                      <a:pt x="156" y="264"/>
                      <a:pt x="161" y="113"/>
                      <a:pt x="302" y="43"/>
                    </a:cubicBezTo>
                    <a:cubicBezTo>
                      <a:pt x="385" y="0"/>
                      <a:pt x="482" y="61"/>
                      <a:pt x="593" y="175"/>
                    </a:cubicBezTo>
                    <a:cubicBezTo>
                      <a:pt x="605" y="189"/>
                      <a:pt x="605" y="189"/>
                      <a:pt x="605" y="189"/>
                    </a:cubicBezTo>
                    <a:cubicBezTo>
                      <a:pt x="794" y="26"/>
                      <a:pt x="803" y="17"/>
                      <a:pt x="803" y="17"/>
                    </a:cubicBezTo>
                    <a:cubicBezTo>
                      <a:pt x="935" y="74"/>
                      <a:pt x="938" y="79"/>
                      <a:pt x="938" y="79"/>
                    </a:cubicBezTo>
                    <a:cubicBezTo>
                      <a:pt x="841" y="169"/>
                      <a:pt x="822" y="179"/>
                      <a:pt x="822" y="179"/>
                    </a:cubicBezTo>
                    <a:cubicBezTo>
                      <a:pt x="612" y="366"/>
                      <a:pt x="612" y="366"/>
                      <a:pt x="612" y="366"/>
                    </a:cubicBezTo>
                    <a:cubicBezTo>
                      <a:pt x="510" y="253"/>
                      <a:pt x="510" y="253"/>
                      <a:pt x="510" y="253"/>
                    </a:cubicBezTo>
                    <a:cubicBezTo>
                      <a:pt x="456" y="198"/>
                      <a:pt x="392" y="125"/>
                      <a:pt x="335" y="184"/>
                    </a:cubicBezTo>
                    <a:cubicBezTo>
                      <a:pt x="302" y="217"/>
                      <a:pt x="288" y="281"/>
                      <a:pt x="279" y="328"/>
                    </a:cubicBezTo>
                    <a:cubicBezTo>
                      <a:pt x="227" y="638"/>
                      <a:pt x="224" y="673"/>
                      <a:pt x="177" y="1018"/>
                    </a:cubicBezTo>
                    <a:cubicBezTo>
                      <a:pt x="172" y="1046"/>
                      <a:pt x="165" y="1115"/>
                      <a:pt x="180" y="1143"/>
                    </a:cubicBezTo>
                    <a:cubicBezTo>
                      <a:pt x="180" y="1145"/>
                      <a:pt x="182" y="1148"/>
                      <a:pt x="187" y="1152"/>
                    </a:cubicBezTo>
                    <a:cubicBezTo>
                      <a:pt x="189" y="1155"/>
                      <a:pt x="189" y="1155"/>
                      <a:pt x="189" y="1155"/>
                    </a:cubicBezTo>
                    <a:cubicBezTo>
                      <a:pt x="191" y="1157"/>
                      <a:pt x="191" y="1157"/>
                      <a:pt x="191" y="1157"/>
                    </a:cubicBezTo>
                    <a:cubicBezTo>
                      <a:pt x="191" y="1159"/>
                      <a:pt x="196" y="1162"/>
                      <a:pt x="198" y="1164"/>
                    </a:cubicBezTo>
                    <a:cubicBezTo>
                      <a:pt x="224" y="1183"/>
                      <a:pt x="293" y="1183"/>
                      <a:pt x="321" y="1183"/>
                    </a:cubicBezTo>
                    <a:cubicBezTo>
                      <a:pt x="638" y="1178"/>
                      <a:pt x="652" y="1176"/>
                      <a:pt x="1018" y="1157"/>
                    </a:cubicBezTo>
                    <a:cubicBezTo>
                      <a:pt x="1068" y="1155"/>
                      <a:pt x="1132" y="1148"/>
                      <a:pt x="1169" y="1117"/>
                    </a:cubicBezTo>
                    <a:cubicBezTo>
                      <a:pt x="1233" y="1070"/>
                      <a:pt x="1167" y="997"/>
                      <a:pt x="1120" y="937"/>
                    </a:cubicBezTo>
                    <a:cubicBezTo>
                      <a:pt x="1016" y="819"/>
                      <a:pt x="1016" y="819"/>
                      <a:pt x="1016" y="819"/>
                    </a:cubicBezTo>
                    <a:cubicBezTo>
                      <a:pt x="1179" y="675"/>
                      <a:pt x="1179" y="675"/>
                      <a:pt x="1179" y="675"/>
                    </a:cubicBezTo>
                    <a:cubicBezTo>
                      <a:pt x="1207" y="652"/>
                      <a:pt x="1207" y="652"/>
                      <a:pt x="1207" y="652"/>
                    </a:cubicBezTo>
                    <a:cubicBezTo>
                      <a:pt x="1224" y="635"/>
                      <a:pt x="1224" y="635"/>
                      <a:pt x="1224" y="635"/>
                    </a:cubicBezTo>
                    <a:cubicBezTo>
                      <a:pt x="1347" y="524"/>
                      <a:pt x="1347" y="524"/>
                      <a:pt x="1347" y="524"/>
                    </a:cubicBezTo>
                    <a:cubicBezTo>
                      <a:pt x="1401" y="661"/>
                      <a:pt x="1401" y="661"/>
                      <a:pt x="1401" y="661"/>
                    </a:cubicBezTo>
                    <a:cubicBezTo>
                      <a:pt x="1373" y="685"/>
                      <a:pt x="1373" y="685"/>
                      <a:pt x="1373" y="685"/>
                    </a:cubicBezTo>
                    <a:lnTo>
                      <a:pt x="1191" y="8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25080" dir="12237749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288"/>
              <p:cNvSpPr>
                <a:spLocks/>
              </p:cNvSpPr>
              <p:nvPr/>
            </p:nvSpPr>
            <p:spPr bwMode="auto">
              <a:xfrm rot="19109270" flipV="1">
                <a:off x="3201" y="1744"/>
                <a:ext cx="974" cy="910"/>
              </a:xfrm>
              <a:custGeom>
                <a:avLst/>
                <a:gdLst>
                  <a:gd name="T0" fmla="*/ 485 w 1182"/>
                  <a:gd name="T1" fmla="*/ 900 h 1104"/>
                  <a:gd name="T2" fmla="*/ 129 w 1182"/>
                  <a:gd name="T3" fmla="*/ 910 h 1104"/>
                  <a:gd name="T4" fmla="*/ 27 w 1182"/>
                  <a:gd name="T5" fmla="*/ 894 h 1104"/>
                  <a:gd name="T6" fmla="*/ 21 w 1182"/>
                  <a:gd name="T7" fmla="*/ 889 h 1104"/>
                  <a:gd name="T8" fmla="*/ 20 w 1182"/>
                  <a:gd name="T9" fmla="*/ 887 h 1104"/>
                  <a:gd name="T10" fmla="*/ 17 w 1182"/>
                  <a:gd name="T11" fmla="*/ 884 h 1104"/>
                  <a:gd name="T12" fmla="*/ 12 w 1182"/>
                  <a:gd name="T13" fmla="*/ 877 h 1104"/>
                  <a:gd name="T14" fmla="*/ 10 w 1182"/>
                  <a:gd name="T15" fmla="*/ 774 h 1104"/>
                  <a:gd name="T16" fmla="*/ 93 w 1182"/>
                  <a:gd name="T17" fmla="*/ 205 h 1104"/>
                  <a:gd name="T18" fmla="*/ 140 w 1182"/>
                  <a:gd name="T19" fmla="*/ 87 h 1104"/>
                  <a:gd name="T20" fmla="*/ 284 w 1182"/>
                  <a:gd name="T21" fmla="*/ 143 h 1104"/>
                  <a:gd name="T22" fmla="*/ 368 w 1182"/>
                  <a:gd name="T23" fmla="*/ 237 h 1104"/>
                  <a:gd name="T24" fmla="*/ 639 w 1182"/>
                  <a:gd name="T25" fmla="*/ 0 h 1104"/>
                  <a:gd name="T26" fmla="*/ 835 w 1182"/>
                  <a:gd name="T27" fmla="*/ 153 h 1104"/>
                  <a:gd name="T28" fmla="*/ 974 w 1182"/>
                  <a:gd name="T29" fmla="*/ 367 h 1104"/>
                  <a:gd name="T30" fmla="*/ 701 w 1182"/>
                  <a:gd name="T31" fmla="*/ 610 h 1104"/>
                  <a:gd name="T32" fmla="*/ 787 w 1182"/>
                  <a:gd name="T33" fmla="*/ 707 h 1104"/>
                  <a:gd name="T34" fmla="*/ 828 w 1182"/>
                  <a:gd name="T35" fmla="*/ 856 h 1104"/>
                  <a:gd name="T36" fmla="*/ 703 w 1182"/>
                  <a:gd name="T37" fmla="*/ 889 h 1104"/>
                  <a:gd name="T38" fmla="*/ 504 w 1182"/>
                  <a:gd name="T39" fmla="*/ 900 h 1104"/>
                  <a:gd name="T40" fmla="*/ 485 w 1182"/>
                  <a:gd name="T41" fmla="*/ 900 h 110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82" h="1104">
                    <a:moveTo>
                      <a:pt x="589" y="1092"/>
                    </a:moveTo>
                    <a:cubicBezTo>
                      <a:pt x="447" y="1099"/>
                      <a:pt x="371" y="1099"/>
                      <a:pt x="156" y="1104"/>
                    </a:cubicBezTo>
                    <a:cubicBezTo>
                      <a:pt x="128" y="1104"/>
                      <a:pt x="59" y="1104"/>
                      <a:pt x="33" y="1085"/>
                    </a:cubicBezTo>
                    <a:cubicBezTo>
                      <a:pt x="31" y="1083"/>
                      <a:pt x="26" y="1080"/>
                      <a:pt x="26" y="1078"/>
                    </a:cubicBezTo>
                    <a:cubicBezTo>
                      <a:pt x="24" y="1076"/>
                      <a:pt x="24" y="1076"/>
                      <a:pt x="24" y="1076"/>
                    </a:cubicBezTo>
                    <a:cubicBezTo>
                      <a:pt x="21" y="1073"/>
                      <a:pt x="21" y="1073"/>
                      <a:pt x="21" y="1073"/>
                    </a:cubicBezTo>
                    <a:cubicBezTo>
                      <a:pt x="17" y="1069"/>
                      <a:pt x="14" y="1066"/>
                      <a:pt x="14" y="1064"/>
                    </a:cubicBezTo>
                    <a:cubicBezTo>
                      <a:pt x="0" y="1035"/>
                      <a:pt x="7" y="967"/>
                      <a:pt x="12" y="939"/>
                    </a:cubicBezTo>
                    <a:cubicBezTo>
                      <a:pt x="59" y="594"/>
                      <a:pt x="61" y="558"/>
                      <a:pt x="113" y="249"/>
                    </a:cubicBezTo>
                    <a:cubicBezTo>
                      <a:pt x="123" y="202"/>
                      <a:pt x="137" y="138"/>
                      <a:pt x="170" y="105"/>
                    </a:cubicBezTo>
                    <a:cubicBezTo>
                      <a:pt x="227" y="46"/>
                      <a:pt x="291" y="119"/>
                      <a:pt x="345" y="173"/>
                    </a:cubicBezTo>
                    <a:cubicBezTo>
                      <a:pt x="447" y="287"/>
                      <a:pt x="447" y="287"/>
                      <a:pt x="447" y="287"/>
                    </a:cubicBezTo>
                    <a:cubicBezTo>
                      <a:pt x="761" y="15"/>
                      <a:pt x="775" y="0"/>
                      <a:pt x="775" y="0"/>
                    </a:cubicBezTo>
                    <a:cubicBezTo>
                      <a:pt x="877" y="60"/>
                      <a:pt x="945" y="112"/>
                      <a:pt x="1013" y="186"/>
                    </a:cubicBezTo>
                    <a:cubicBezTo>
                      <a:pt x="1081" y="260"/>
                      <a:pt x="1133" y="349"/>
                      <a:pt x="1182" y="445"/>
                    </a:cubicBezTo>
                    <a:cubicBezTo>
                      <a:pt x="851" y="740"/>
                      <a:pt x="851" y="740"/>
                      <a:pt x="851" y="740"/>
                    </a:cubicBezTo>
                    <a:cubicBezTo>
                      <a:pt x="955" y="858"/>
                      <a:pt x="955" y="858"/>
                      <a:pt x="955" y="858"/>
                    </a:cubicBezTo>
                    <a:cubicBezTo>
                      <a:pt x="1002" y="917"/>
                      <a:pt x="1069" y="991"/>
                      <a:pt x="1005" y="1038"/>
                    </a:cubicBezTo>
                    <a:cubicBezTo>
                      <a:pt x="967" y="1069"/>
                      <a:pt x="903" y="1076"/>
                      <a:pt x="853" y="1078"/>
                    </a:cubicBezTo>
                    <a:cubicBezTo>
                      <a:pt x="749" y="1085"/>
                      <a:pt x="674" y="1087"/>
                      <a:pt x="612" y="1092"/>
                    </a:cubicBezTo>
                    <a:cubicBezTo>
                      <a:pt x="605" y="1092"/>
                      <a:pt x="596" y="1092"/>
                      <a:pt x="589" y="109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CDCDC">
                      <a:alpha val="62000"/>
                    </a:srgbClr>
                  </a:gs>
                  <a:gs pos="100000">
                    <a:srgbClr val="BCBCBC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Text Box 289"/>
              <p:cNvSpPr txBox="1">
                <a:spLocks noChangeArrowheads="1"/>
              </p:cNvSpPr>
              <p:nvPr/>
            </p:nvSpPr>
            <p:spPr bwMode="auto">
              <a:xfrm rot="10711725" flipV="1">
                <a:off x="3242" y="1932"/>
                <a:ext cx="755" cy="5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4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</a:p>
            </p:txBody>
          </p:sp>
          <p:pic>
            <p:nvPicPr>
              <p:cNvPr id="94" name="Picture 290" descr="23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265137" flipV="1">
                <a:off x="3068" y="1486"/>
                <a:ext cx="1531" cy="1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8" name="Text Box 35"/>
            <p:cNvSpPr txBox="1">
              <a:spLocks noChangeArrowheads="1"/>
            </p:cNvSpPr>
            <p:nvPr/>
          </p:nvSpPr>
          <p:spPr bwMode="auto">
            <a:xfrm>
              <a:off x="1542" y="1865"/>
              <a:ext cx="953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b="1">
                  <a:solidFill>
                    <a:srgbClr val="5E5E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点击此处添加详细内容</a:t>
              </a:r>
              <a:endParaRPr lang="en-US" altLang="zh-CN" b="1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349"/>
          <p:cNvGrpSpPr>
            <a:grpSpLocks/>
          </p:cNvGrpSpPr>
          <p:nvPr/>
        </p:nvGrpSpPr>
        <p:grpSpPr bwMode="auto">
          <a:xfrm>
            <a:off x="2301207" y="2934324"/>
            <a:ext cx="4824414" cy="2205038"/>
            <a:chOff x="1179" y="2680"/>
            <a:chExt cx="3039" cy="1389"/>
          </a:xfrm>
        </p:grpSpPr>
        <p:grpSp>
          <p:nvGrpSpPr>
            <p:cNvPr id="36" name="Group 307"/>
            <p:cNvGrpSpPr>
              <a:grpSpLocks/>
            </p:cNvGrpSpPr>
            <p:nvPr/>
          </p:nvGrpSpPr>
          <p:grpSpPr bwMode="auto">
            <a:xfrm>
              <a:off x="1587" y="2680"/>
              <a:ext cx="1500" cy="1389"/>
              <a:chOff x="1436" y="2594"/>
              <a:chExt cx="1653" cy="1532"/>
            </a:xfrm>
          </p:grpSpPr>
          <p:grpSp>
            <p:nvGrpSpPr>
              <p:cNvPr id="53" name="Group 208"/>
              <p:cNvGrpSpPr>
                <a:grpSpLocks/>
              </p:cNvGrpSpPr>
              <p:nvPr/>
            </p:nvGrpSpPr>
            <p:grpSpPr bwMode="auto">
              <a:xfrm rot="2478239" flipH="1" flipV="1">
                <a:off x="1887" y="2804"/>
                <a:ext cx="1202" cy="1142"/>
                <a:chOff x="698" y="2343"/>
                <a:chExt cx="1458" cy="1385"/>
              </a:xfrm>
            </p:grpSpPr>
            <p:sp>
              <p:nvSpPr>
                <p:cNvPr id="59" name="Freeform 209"/>
                <p:cNvSpPr>
                  <a:spLocks/>
                </p:cNvSpPr>
                <p:nvPr/>
              </p:nvSpPr>
              <p:spPr bwMode="auto">
                <a:xfrm>
                  <a:off x="698" y="2343"/>
                  <a:ext cx="1432" cy="1385"/>
                </a:xfrm>
                <a:custGeom>
                  <a:avLst/>
                  <a:gdLst>
                    <a:gd name="T0" fmla="*/ 385 w 606"/>
                    <a:gd name="T1" fmla="*/ 0 h 586"/>
                    <a:gd name="T2" fmla="*/ 321 w 606"/>
                    <a:gd name="T3" fmla="*/ 17 h 586"/>
                    <a:gd name="T4" fmla="*/ 109 w 606"/>
                    <a:gd name="T5" fmla="*/ 685 h 586"/>
                    <a:gd name="T6" fmla="*/ 111 w 606"/>
                    <a:gd name="T7" fmla="*/ 1302 h 586"/>
                    <a:gd name="T8" fmla="*/ 347 w 606"/>
                    <a:gd name="T9" fmla="*/ 1385 h 586"/>
                    <a:gd name="T10" fmla="*/ 728 w 606"/>
                    <a:gd name="T11" fmla="*/ 1364 h 586"/>
                    <a:gd name="T12" fmla="*/ 1413 w 606"/>
                    <a:gd name="T13" fmla="*/ 1215 h 586"/>
                    <a:gd name="T14" fmla="*/ 1432 w 606"/>
                    <a:gd name="T15" fmla="*/ 1172 h 586"/>
                    <a:gd name="T16" fmla="*/ 1415 w 606"/>
                    <a:gd name="T17" fmla="*/ 1210 h 586"/>
                    <a:gd name="T18" fmla="*/ 730 w 606"/>
                    <a:gd name="T19" fmla="*/ 1361 h 586"/>
                    <a:gd name="T20" fmla="*/ 352 w 606"/>
                    <a:gd name="T21" fmla="*/ 1380 h 586"/>
                    <a:gd name="T22" fmla="*/ 118 w 606"/>
                    <a:gd name="T23" fmla="*/ 1300 h 586"/>
                    <a:gd name="T24" fmla="*/ 116 w 606"/>
                    <a:gd name="T25" fmla="*/ 685 h 586"/>
                    <a:gd name="T26" fmla="*/ 326 w 606"/>
                    <a:gd name="T27" fmla="*/ 17 h 586"/>
                    <a:gd name="T28" fmla="*/ 390 w 606"/>
                    <a:gd name="T29" fmla="*/ 2 h 586"/>
                    <a:gd name="T30" fmla="*/ 435 w 606"/>
                    <a:gd name="T31" fmla="*/ 9 h 586"/>
                    <a:gd name="T32" fmla="*/ 385 w 606"/>
                    <a:gd name="T33" fmla="*/ 0 h 58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06" h="586">
                      <a:moveTo>
                        <a:pt x="163" y="0"/>
                      </a:moveTo>
                      <a:cubicBezTo>
                        <a:pt x="154" y="0"/>
                        <a:pt x="145" y="2"/>
                        <a:pt x="136" y="7"/>
                      </a:cubicBezTo>
                      <a:cubicBezTo>
                        <a:pt x="72" y="40"/>
                        <a:pt x="70" y="110"/>
                        <a:pt x="46" y="290"/>
                      </a:cubicBezTo>
                      <a:cubicBezTo>
                        <a:pt x="27" y="432"/>
                        <a:pt x="0" y="501"/>
                        <a:pt x="47" y="551"/>
                      </a:cubicBezTo>
                      <a:cubicBezTo>
                        <a:pt x="71" y="579"/>
                        <a:pt x="102" y="586"/>
                        <a:pt x="147" y="586"/>
                      </a:cubicBezTo>
                      <a:cubicBezTo>
                        <a:pt x="187" y="586"/>
                        <a:pt x="239" y="580"/>
                        <a:pt x="308" y="577"/>
                      </a:cubicBezTo>
                      <a:cubicBezTo>
                        <a:pt x="489" y="570"/>
                        <a:pt x="558" y="575"/>
                        <a:pt x="598" y="514"/>
                      </a:cubicBezTo>
                      <a:cubicBezTo>
                        <a:pt x="602" y="508"/>
                        <a:pt x="604" y="502"/>
                        <a:pt x="606" y="496"/>
                      </a:cubicBezTo>
                      <a:cubicBezTo>
                        <a:pt x="604" y="502"/>
                        <a:pt x="602" y="507"/>
                        <a:pt x="599" y="512"/>
                      </a:cubicBezTo>
                      <a:cubicBezTo>
                        <a:pt x="559" y="574"/>
                        <a:pt x="490" y="568"/>
                        <a:pt x="309" y="576"/>
                      </a:cubicBezTo>
                      <a:cubicBezTo>
                        <a:pt x="241" y="578"/>
                        <a:pt x="189" y="584"/>
                        <a:pt x="149" y="584"/>
                      </a:cubicBezTo>
                      <a:cubicBezTo>
                        <a:pt x="105" y="584"/>
                        <a:pt x="74" y="577"/>
                        <a:pt x="50" y="550"/>
                      </a:cubicBezTo>
                      <a:cubicBezTo>
                        <a:pt x="2" y="500"/>
                        <a:pt x="30" y="431"/>
                        <a:pt x="49" y="290"/>
                      </a:cubicBezTo>
                      <a:cubicBezTo>
                        <a:pt x="72" y="110"/>
                        <a:pt x="74" y="41"/>
                        <a:pt x="138" y="7"/>
                      </a:cubicBezTo>
                      <a:cubicBezTo>
                        <a:pt x="147" y="3"/>
                        <a:pt x="156" y="1"/>
                        <a:pt x="165" y="1"/>
                      </a:cubicBezTo>
                      <a:cubicBezTo>
                        <a:pt x="171" y="1"/>
                        <a:pt x="178" y="2"/>
                        <a:pt x="184" y="4"/>
                      </a:cubicBezTo>
                      <a:cubicBezTo>
                        <a:pt x="177" y="1"/>
                        <a:pt x="170" y="0"/>
                        <a:pt x="163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Freeform 210"/>
                <p:cNvSpPr>
                  <a:spLocks/>
                </p:cNvSpPr>
                <p:nvPr/>
              </p:nvSpPr>
              <p:spPr bwMode="auto">
                <a:xfrm>
                  <a:off x="703" y="2346"/>
                  <a:ext cx="1430" cy="1377"/>
                </a:xfrm>
                <a:custGeom>
                  <a:avLst/>
                  <a:gdLst>
                    <a:gd name="T0" fmla="*/ 385 w 605"/>
                    <a:gd name="T1" fmla="*/ 0 h 583"/>
                    <a:gd name="T2" fmla="*/ 321 w 605"/>
                    <a:gd name="T3" fmla="*/ 14 h 583"/>
                    <a:gd name="T4" fmla="*/ 111 w 605"/>
                    <a:gd name="T5" fmla="*/ 683 h 583"/>
                    <a:gd name="T6" fmla="*/ 113 w 605"/>
                    <a:gd name="T7" fmla="*/ 1297 h 583"/>
                    <a:gd name="T8" fmla="*/ 347 w 605"/>
                    <a:gd name="T9" fmla="*/ 1377 h 583"/>
                    <a:gd name="T10" fmla="*/ 726 w 605"/>
                    <a:gd name="T11" fmla="*/ 1358 h 583"/>
                    <a:gd name="T12" fmla="*/ 1411 w 605"/>
                    <a:gd name="T13" fmla="*/ 1207 h 583"/>
                    <a:gd name="T14" fmla="*/ 1428 w 605"/>
                    <a:gd name="T15" fmla="*/ 1169 h 583"/>
                    <a:gd name="T16" fmla="*/ 1430 w 605"/>
                    <a:gd name="T17" fmla="*/ 1155 h 583"/>
                    <a:gd name="T18" fmla="*/ 1411 w 605"/>
                    <a:gd name="T19" fmla="*/ 1205 h 583"/>
                    <a:gd name="T20" fmla="*/ 728 w 605"/>
                    <a:gd name="T21" fmla="*/ 1353 h 583"/>
                    <a:gd name="T22" fmla="*/ 352 w 605"/>
                    <a:gd name="T23" fmla="*/ 1375 h 583"/>
                    <a:gd name="T24" fmla="*/ 118 w 605"/>
                    <a:gd name="T25" fmla="*/ 1292 h 583"/>
                    <a:gd name="T26" fmla="*/ 116 w 605"/>
                    <a:gd name="T27" fmla="*/ 680 h 583"/>
                    <a:gd name="T28" fmla="*/ 326 w 605"/>
                    <a:gd name="T29" fmla="*/ 17 h 583"/>
                    <a:gd name="T30" fmla="*/ 390 w 605"/>
                    <a:gd name="T31" fmla="*/ 0 h 583"/>
                    <a:gd name="T32" fmla="*/ 442 w 605"/>
                    <a:gd name="T33" fmla="*/ 9 h 583"/>
                    <a:gd name="T34" fmla="*/ 430 w 605"/>
                    <a:gd name="T35" fmla="*/ 7 h 583"/>
                    <a:gd name="T36" fmla="*/ 385 w 605"/>
                    <a:gd name="T37" fmla="*/ 0 h 58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05" h="583">
                      <a:moveTo>
                        <a:pt x="163" y="0"/>
                      </a:moveTo>
                      <a:cubicBezTo>
                        <a:pt x="154" y="0"/>
                        <a:pt x="145" y="2"/>
                        <a:pt x="136" y="6"/>
                      </a:cubicBezTo>
                      <a:cubicBezTo>
                        <a:pt x="72" y="40"/>
                        <a:pt x="70" y="109"/>
                        <a:pt x="47" y="289"/>
                      </a:cubicBezTo>
                      <a:cubicBezTo>
                        <a:pt x="28" y="430"/>
                        <a:pt x="0" y="499"/>
                        <a:pt x="48" y="549"/>
                      </a:cubicBezTo>
                      <a:cubicBezTo>
                        <a:pt x="72" y="576"/>
                        <a:pt x="103" y="583"/>
                        <a:pt x="147" y="583"/>
                      </a:cubicBezTo>
                      <a:cubicBezTo>
                        <a:pt x="187" y="583"/>
                        <a:pt x="239" y="577"/>
                        <a:pt x="307" y="575"/>
                      </a:cubicBezTo>
                      <a:cubicBezTo>
                        <a:pt x="488" y="567"/>
                        <a:pt x="557" y="573"/>
                        <a:pt x="597" y="511"/>
                      </a:cubicBezTo>
                      <a:cubicBezTo>
                        <a:pt x="600" y="506"/>
                        <a:pt x="602" y="501"/>
                        <a:pt x="604" y="495"/>
                      </a:cubicBezTo>
                      <a:cubicBezTo>
                        <a:pt x="604" y="493"/>
                        <a:pt x="605" y="491"/>
                        <a:pt x="605" y="489"/>
                      </a:cubicBezTo>
                      <a:cubicBezTo>
                        <a:pt x="604" y="496"/>
                        <a:pt x="601" y="503"/>
                        <a:pt x="597" y="510"/>
                      </a:cubicBezTo>
                      <a:cubicBezTo>
                        <a:pt x="558" y="571"/>
                        <a:pt x="489" y="566"/>
                        <a:pt x="308" y="573"/>
                      </a:cubicBezTo>
                      <a:cubicBezTo>
                        <a:pt x="241" y="576"/>
                        <a:pt x="189" y="582"/>
                        <a:pt x="149" y="582"/>
                      </a:cubicBezTo>
                      <a:cubicBezTo>
                        <a:pt x="105" y="582"/>
                        <a:pt x="74" y="574"/>
                        <a:pt x="50" y="547"/>
                      </a:cubicBezTo>
                      <a:cubicBezTo>
                        <a:pt x="3" y="498"/>
                        <a:pt x="30" y="429"/>
                        <a:pt x="49" y="288"/>
                      </a:cubicBezTo>
                      <a:cubicBezTo>
                        <a:pt x="73" y="109"/>
                        <a:pt x="74" y="40"/>
                        <a:pt x="138" y="7"/>
                      </a:cubicBezTo>
                      <a:cubicBezTo>
                        <a:pt x="147" y="2"/>
                        <a:pt x="156" y="0"/>
                        <a:pt x="165" y="0"/>
                      </a:cubicBezTo>
                      <a:cubicBezTo>
                        <a:pt x="172" y="0"/>
                        <a:pt x="179" y="2"/>
                        <a:pt x="187" y="4"/>
                      </a:cubicBezTo>
                      <a:cubicBezTo>
                        <a:pt x="185" y="4"/>
                        <a:pt x="184" y="3"/>
                        <a:pt x="182" y="3"/>
                      </a:cubicBezTo>
                      <a:cubicBezTo>
                        <a:pt x="176" y="1"/>
                        <a:pt x="169" y="0"/>
                        <a:pt x="163" y="0"/>
                      </a:cubicBezTo>
                    </a:path>
                  </a:pathLst>
                </a:custGeom>
                <a:solidFill>
                  <a:srgbClr val="FDFD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Freeform 211"/>
                <p:cNvSpPr>
                  <a:spLocks/>
                </p:cNvSpPr>
                <p:nvPr/>
              </p:nvSpPr>
              <p:spPr bwMode="auto">
                <a:xfrm>
                  <a:off x="710" y="2346"/>
                  <a:ext cx="1423" cy="1375"/>
                </a:xfrm>
                <a:custGeom>
                  <a:avLst/>
                  <a:gdLst>
                    <a:gd name="T0" fmla="*/ 383 w 602"/>
                    <a:gd name="T1" fmla="*/ 0 h 582"/>
                    <a:gd name="T2" fmla="*/ 319 w 602"/>
                    <a:gd name="T3" fmla="*/ 17 h 582"/>
                    <a:gd name="T4" fmla="*/ 109 w 602"/>
                    <a:gd name="T5" fmla="*/ 680 h 582"/>
                    <a:gd name="T6" fmla="*/ 111 w 602"/>
                    <a:gd name="T7" fmla="*/ 1292 h 582"/>
                    <a:gd name="T8" fmla="*/ 345 w 602"/>
                    <a:gd name="T9" fmla="*/ 1375 h 582"/>
                    <a:gd name="T10" fmla="*/ 721 w 602"/>
                    <a:gd name="T11" fmla="*/ 1354 h 582"/>
                    <a:gd name="T12" fmla="*/ 1404 w 602"/>
                    <a:gd name="T13" fmla="*/ 1205 h 582"/>
                    <a:gd name="T14" fmla="*/ 1423 w 602"/>
                    <a:gd name="T15" fmla="*/ 1155 h 582"/>
                    <a:gd name="T16" fmla="*/ 1423 w 602"/>
                    <a:gd name="T17" fmla="*/ 1153 h 582"/>
                    <a:gd name="T18" fmla="*/ 1404 w 602"/>
                    <a:gd name="T19" fmla="*/ 1203 h 582"/>
                    <a:gd name="T20" fmla="*/ 726 w 602"/>
                    <a:gd name="T21" fmla="*/ 1349 h 582"/>
                    <a:gd name="T22" fmla="*/ 350 w 602"/>
                    <a:gd name="T23" fmla="*/ 1370 h 582"/>
                    <a:gd name="T24" fmla="*/ 118 w 602"/>
                    <a:gd name="T25" fmla="*/ 1290 h 582"/>
                    <a:gd name="T26" fmla="*/ 113 w 602"/>
                    <a:gd name="T27" fmla="*/ 680 h 582"/>
                    <a:gd name="T28" fmla="*/ 324 w 602"/>
                    <a:gd name="T29" fmla="*/ 17 h 582"/>
                    <a:gd name="T30" fmla="*/ 385 w 602"/>
                    <a:gd name="T31" fmla="*/ 2 h 582"/>
                    <a:gd name="T32" fmla="*/ 440 w 602"/>
                    <a:gd name="T33" fmla="*/ 12 h 582"/>
                    <a:gd name="T34" fmla="*/ 435 w 602"/>
                    <a:gd name="T35" fmla="*/ 9 h 582"/>
                    <a:gd name="T36" fmla="*/ 383 w 602"/>
                    <a:gd name="T37" fmla="*/ 0 h 58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02" h="582">
                      <a:moveTo>
                        <a:pt x="162" y="0"/>
                      </a:moveTo>
                      <a:cubicBezTo>
                        <a:pt x="153" y="0"/>
                        <a:pt x="144" y="2"/>
                        <a:pt x="135" y="7"/>
                      </a:cubicBezTo>
                      <a:cubicBezTo>
                        <a:pt x="71" y="40"/>
                        <a:pt x="70" y="109"/>
                        <a:pt x="46" y="288"/>
                      </a:cubicBezTo>
                      <a:cubicBezTo>
                        <a:pt x="27" y="429"/>
                        <a:pt x="0" y="498"/>
                        <a:pt x="47" y="547"/>
                      </a:cubicBezTo>
                      <a:cubicBezTo>
                        <a:pt x="71" y="574"/>
                        <a:pt x="102" y="582"/>
                        <a:pt x="146" y="582"/>
                      </a:cubicBezTo>
                      <a:cubicBezTo>
                        <a:pt x="186" y="582"/>
                        <a:pt x="238" y="576"/>
                        <a:pt x="305" y="573"/>
                      </a:cubicBezTo>
                      <a:cubicBezTo>
                        <a:pt x="486" y="566"/>
                        <a:pt x="555" y="571"/>
                        <a:pt x="594" y="510"/>
                      </a:cubicBezTo>
                      <a:cubicBezTo>
                        <a:pt x="598" y="503"/>
                        <a:pt x="601" y="496"/>
                        <a:pt x="602" y="489"/>
                      </a:cubicBezTo>
                      <a:cubicBezTo>
                        <a:pt x="602" y="489"/>
                        <a:pt x="602" y="488"/>
                        <a:pt x="602" y="488"/>
                      </a:cubicBezTo>
                      <a:cubicBezTo>
                        <a:pt x="601" y="495"/>
                        <a:pt x="598" y="502"/>
                        <a:pt x="594" y="509"/>
                      </a:cubicBezTo>
                      <a:cubicBezTo>
                        <a:pt x="555" y="570"/>
                        <a:pt x="486" y="564"/>
                        <a:pt x="307" y="571"/>
                      </a:cubicBezTo>
                      <a:cubicBezTo>
                        <a:pt x="240" y="574"/>
                        <a:pt x="188" y="580"/>
                        <a:pt x="148" y="580"/>
                      </a:cubicBezTo>
                      <a:cubicBezTo>
                        <a:pt x="104" y="580"/>
                        <a:pt x="73" y="573"/>
                        <a:pt x="50" y="546"/>
                      </a:cubicBezTo>
                      <a:cubicBezTo>
                        <a:pt x="3" y="496"/>
                        <a:pt x="30" y="427"/>
                        <a:pt x="48" y="288"/>
                      </a:cubicBezTo>
                      <a:cubicBezTo>
                        <a:pt x="72" y="109"/>
                        <a:pt x="73" y="41"/>
                        <a:pt x="137" y="7"/>
                      </a:cubicBezTo>
                      <a:cubicBezTo>
                        <a:pt x="146" y="3"/>
                        <a:pt x="155" y="1"/>
                        <a:pt x="163" y="1"/>
                      </a:cubicBezTo>
                      <a:cubicBezTo>
                        <a:pt x="171" y="1"/>
                        <a:pt x="178" y="2"/>
                        <a:pt x="186" y="5"/>
                      </a:cubicBezTo>
                      <a:cubicBezTo>
                        <a:pt x="185" y="5"/>
                        <a:pt x="184" y="4"/>
                        <a:pt x="184" y="4"/>
                      </a:cubicBezTo>
                      <a:cubicBezTo>
                        <a:pt x="176" y="2"/>
                        <a:pt x="169" y="0"/>
                        <a:pt x="162" y="0"/>
                      </a:cubicBezTo>
                    </a:path>
                  </a:pathLst>
                </a:custGeom>
                <a:solidFill>
                  <a:srgbClr val="F9F9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2" name="Freeform 212"/>
                <p:cNvSpPr>
                  <a:spLocks/>
                </p:cNvSpPr>
                <p:nvPr/>
              </p:nvSpPr>
              <p:spPr bwMode="auto">
                <a:xfrm>
                  <a:off x="717" y="2348"/>
                  <a:ext cx="1416" cy="1368"/>
                </a:xfrm>
                <a:custGeom>
                  <a:avLst/>
                  <a:gdLst>
                    <a:gd name="T0" fmla="*/ 378 w 599"/>
                    <a:gd name="T1" fmla="*/ 0 h 579"/>
                    <a:gd name="T2" fmla="*/ 317 w 599"/>
                    <a:gd name="T3" fmla="*/ 14 h 579"/>
                    <a:gd name="T4" fmla="*/ 106 w 599"/>
                    <a:gd name="T5" fmla="*/ 678 h 579"/>
                    <a:gd name="T6" fmla="*/ 111 w 599"/>
                    <a:gd name="T7" fmla="*/ 1288 h 579"/>
                    <a:gd name="T8" fmla="*/ 343 w 599"/>
                    <a:gd name="T9" fmla="*/ 1368 h 579"/>
                    <a:gd name="T10" fmla="*/ 719 w 599"/>
                    <a:gd name="T11" fmla="*/ 1347 h 579"/>
                    <a:gd name="T12" fmla="*/ 1397 w 599"/>
                    <a:gd name="T13" fmla="*/ 1200 h 579"/>
                    <a:gd name="T14" fmla="*/ 1416 w 599"/>
                    <a:gd name="T15" fmla="*/ 1151 h 579"/>
                    <a:gd name="T16" fmla="*/ 1416 w 599"/>
                    <a:gd name="T17" fmla="*/ 1148 h 579"/>
                    <a:gd name="T18" fmla="*/ 1397 w 599"/>
                    <a:gd name="T19" fmla="*/ 1196 h 579"/>
                    <a:gd name="T20" fmla="*/ 721 w 599"/>
                    <a:gd name="T21" fmla="*/ 1344 h 579"/>
                    <a:gd name="T22" fmla="*/ 347 w 599"/>
                    <a:gd name="T23" fmla="*/ 1363 h 579"/>
                    <a:gd name="T24" fmla="*/ 116 w 599"/>
                    <a:gd name="T25" fmla="*/ 1283 h 579"/>
                    <a:gd name="T26" fmla="*/ 113 w 599"/>
                    <a:gd name="T27" fmla="*/ 676 h 579"/>
                    <a:gd name="T28" fmla="*/ 321 w 599"/>
                    <a:gd name="T29" fmla="*/ 17 h 579"/>
                    <a:gd name="T30" fmla="*/ 383 w 599"/>
                    <a:gd name="T31" fmla="*/ 2 h 579"/>
                    <a:gd name="T32" fmla="*/ 437 w 599"/>
                    <a:gd name="T33" fmla="*/ 9 h 579"/>
                    <a:gd name="T34" fmla="*/ 433 w 599"/>
                    <a:gd name="T35" fmla="*/ 9 h 579"/>
                    <a:gd name="T36" fmla="*/ 378 w 599"/>
                    <a:gd name="T37" fmla="*/ 0 h 57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9" h="579">
                      <a:moveTo>
                        <a:pt x="160" y="0"/>
                      </a:moveTo>
                      <a:cubicBezTo>
                        <a:pt x="152" y="0"/>
                        <a:pt x="143" y="2"/>
                        <a:pt x="134" y="6"/>
                      </a:cubicBezTo>
                      <a:cubicBezTo>
                        <a:pt x="70" y="40"/>
                        <a:pt x="69" y="108"/>
                        <a:pt x="45" y="287"/>
                      </a:cubicBezTo>
                      <a:cubicBezTo>
                        <a:pt x="27" y="426"/>
                        <a:pt x="0" y="495"/>
                        <a:pt x="47" y="545"/>
                      </a:cubicBezTo>
                      <a:cubicBezTo>
                        <a:pt x="70" y="572"/>
                        <a:pt x="101" y="579"/>
                        <a:pt x="145" y="579"/>
                      </a:cubicBezTo>
                      <a:cubicBezTo>
                        <a:pt x="185" y="579"/>
                        <a:pt x="237" y="573"/>
                        <a:pt x="304" y="570"/>
                      </a:cubicBezTo>
                      <a:cubicBezTo>
                        <a:pt x="483" y="563"/>
                        <a:pt x="552" y="569"/>
                        <a:pt x="591" y="508"/>
                      </a:cubicBezTo>
                      <a:cubicBezTo>
                        <a:pt x="595" y="501"/>
                        <a:pt x="598" y="494"/>
                        <a:pt x="599" y="487"/>
                      </a:cubicBezTo>
                      <a:cubicBezTo>
                        <a:pt x="599" y="486"/>
                        <a:pt x="599" y="486"/>
                        <a:pt x="599" y="486"/>
                      </a:cubicBezTo>
                      <a:cubicBezTo>
                        <a:pt x="598" y="493"/>
                        <a:pt x="595" y="500"/>
                        <a:pt x="591" y="506"/>
                      </a:cubicBezTo>
                      <a:cubicBezTo>
                        <a:pt x="552" y="567"/>
                        <a:pt x="484" y="561"/>
                        <a:pt x="305" y="569"/>
                      </a:cubicBezTo>
                      <a:cubicBezTo>
                        <a:pt x="238" y="571"/>
                        <a:pt x="187" y="577"/>
                        <a:pt x="147" y="577"/>
                      </a:cubicBezTo>
                      <a:cubicBezTo>
                        <a:pt x="103" y="577"/>
                        <a:pt x="73" y="570"/>
                        <a:pt x="49" y="543"/>
                      </a:cubicBezTo>
                      <a:cubicBezTo>
                        <a:pt x="2" y="494"/>
                        <a:pt x="29" y="425"/>
                        <a:pt x="48" y="286"/>
                      </a:cubicBezTo>
                      <a:cubicBezTo>
                        <a:pt x="71" y="108"/>
                        <a:pt x="73" y="40"/>
                        <a:pt x="136" y="7"/>
                      </a:cubicBezTo>
                      <a:cubicBezTo>
                        <a:pt x="145" y="3"/>
                        <a:pt x="153" y="1"/>
                        <a:pt x="162" y="1"/>
                      </a:cubicBezTo>
                      <a:cubicBezTo>
                        <a:pt x="170" y="1"/>
                        <a:pt x="177" y="2"/>
                        <a:pt x="185" y="4"/>
                      </a:cubicBezTo>
                      <a:cubicBezTo>
                        <a:pt x="184" y="4"/>
                        <a:pt x="183" y="4"/>
                        <a:pt x="183" y="4"/>
                      </a:cubicBezTo>
                      <a:cubicBezTo>
                        <a:pt x="175" y="1"/>
                        <a:pt x="168" y="0"/>
                        <a:pt x="160" y="0"/>
                      </a:cubicBezTo>
                    </a:path>
                  </a:pathLst>
                </a:custGeom>
                <a:solidFill>
                  <a:srgbClr val="F6F6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Freeform 213"/>
                <p:cNvSpPr>
                  <a:spLocks/>
                </p:cNvSpPr>
                <p:nvPr/>
              </p:nvSpPr>
              <p:spPr bwMode="auto">
                <a:xfrm>
                  <a:off x="722" y="2351"/>
                  <a:ext cx="1413" cy="1360"/>
                </a:xfrm>
                <a:custGeom>
                  <a:avLst/>
                  <a:gdLst>
                    <a:gd name="T0" fmla="*/ 378 w 598"/>
                    <a:gd name="T1" fmla="*/ 0 h 576"/>
                    <a:gd name="T2" fmla="*/ 317 w 598"/>
                    <a:gd name="T3" fmla="*/ 14 h 576"/>
                    <a:gd name="T4" fmla="*/ 109 w 598"/>
                    <a:gd name="T5" fmla="*/ 673 h 576"/>
                    <a:gd name="T6" fmla="*/ 111 w 598"/>
                    <a:gd name="T7" fmla="*/ 1280 h 576"/>
                    <a:gd name="T8" fmla="*/ 343 w 598"/>
                    <a:gd name="T9" fmla="*/ 1360 h 576"/>
                    <a:gd name="T10" fmla="*/ 716 w 598"/>
                    <a:gd name="T11" fmla="*/ 1341 h 576"/>
                    <a:gd name="T12" fmla="*/ 1392 w 598"/>
                    <a:gd name="T13" fmla="*/ 1192 h 576"/>
                    <a:gd name="T14" fmla="*/ 1411 w 598"/>
                    <a:gd name="T15" fmla="*/ 1145 h 576"/>
                    <a:gd name="T16" fmla="*/ 1413 w 598"/>
                    <a:gd name="T17" fmla="*/ 1140 h 576"/>
                    <a:gd name="T18" fmla="*/ 1392 w 598"/>
                    <a:gd name="T19" fmla="*/ 1190 h 576"/>
                    <a:gd name="T20" fmla="*/ 721 w 598"/>
                    <a:gd name="T21" fmla="*/ 1336 h 576"/>
                    <a:gd name="T22" fmla="*/ 347 w 598"/>
                    <a:gd name="T23" fmla="*/ 1358 h 576"/>
                    <a:gd name="T24" fmla="*/ 118 w 598"/>
                    <a:gd name="T25" fmla="*/ 1277 h 576"/>
                    <a:gd name="T26" fmla="*/ 113 w 598"/>
                    <a:gd name="T27" fmla="*/ 673 h 576"/>
                    <a:gd name="T28" fmla="*/ 324 w 598"/>
                    <a:gd name="T29" fmla="*/ 17 h 576"/>
                    <a:gd name="T30" fmla="*/ 383 w 598"/>
                    <a:gd name="T31" fmla="*/ 0 h 576"/>
                    <a:gd name="T32" fmla="*/ 435 w 598"/>
                    <a:gd name="T33" fmla="*/ 9 h 576"/>
                    <a:gd name="T34" fmla="*/ 432 w 598"/>
                    <a:gd name="T35" fmla="*/ 7 h 576"/>
                    <a:gd name="T36" fmla="*/ 378 w 598"/>
                    <a:gd name="T37" fmla="*/ 0 h 57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8" h="576">
                      <a:moveTo>
                        <a:pt x="160" y="0"/>
                      </a:moveTo>
                      <a:cubicBezTo>
                        <a:pt x="151" y="0"/>
                        <a:pt x="143" y="2"/>
                        <a:pt x="134" y="6"/>
                      </a:cubicBezTo>
                      <a:cubicBezTo>
                        <a:pt x="71" y="39"/>
                        <a:pt x="69" y="107"/>
                        <a:pt x="46" y="285"/>
                      </a:cubicBezTo>
                      <a:cubicBezTo>
                        <a:pt x="27" y="424"/>
                        <a:pt x="0" y="493"/>
                        <a:pt x="47" y="542"/>
                      </a:cubicBezTo>
                      <a:cubicBezTo>
                        <a:pt x="71" y="569"/>
                        <a:pt x="101" y="576"/>
                        <a:pt x="145" y="576"/>
                      </a:cubicBezTo>
                      <a:cubicBezTo>
                        <a:pt x="185" y="576"/>
                        <a:pt x="236" y="570"/>
                        <a:pt x="303" y="568"/>
                      </a:cubicBezTo>
                      <a:cubicBezTo>
                        <a:pt x="482" y="560"/>
                        <a:pt x="550" y="566"/>
                        <a:pt x="589" y="505"/>
                      </a:cubicBezTo>
                      <a:cubicBezTo>
                        <a:pt x="593" y="499"/>
                        <a:pt x="596" y="492"/>
                        <a:pt x="597" y="485"/>
                      </a:cubicBezTo>
                      <a:cubicBezTo>
                        <a:pt x="597" y="484"/>
                        <a:pt x="598" y="484"/>
                        <a:pt x="598" y="483"/>
                      </a:cubicBezTo>
                      <a:cubicBezTo>
                        <a:pt x="596" y="490"/>
                        <a:pt x="594" y="497"/>
                        <a:pt x="589" y="504"/>
                      </a:cubicBezTo>
                      <a:cubicBezTo>
                        <a:pt x="551" y="564"/>
                        <a:pt x="483" y="559"/>
                        <a:pt x="305" y="566"/>
                      </a:cubicBezTo>
                      <a:cubicBezTo>
                        <a:pt x="238" y="569"/>
                        <a:pt x="187" y="575"/>
                        <a:pt x="147" y="575"/>
                      </a:cubicBezTo>
                      <a:cubicBezTo>
                        <a:pt x="103" y="575"/>
                        <a:pt x="73" y="568"/>
                        <a:pt x="50" y="541"/>
                      </a:cubicBezTo>
                      <a:cubicBezTo>
                        <a:pt x="3" y="492"/>
                        <a:pt x="30" y="423"/>
                        <a:pt x="48" y="285"/>
                      </a:cubicBezTo>
                      <a:cubicBezTo>
                        <a:pt x="72" y="108"/>
                        <a:pt x="73" y="40"/>
                        <a:pt x="137" y="7"/>
                      </a:cubicBezTo>
                      <a:cubicBezTo>
                        <a:pt x="145" y="2"/>
                        <a:pt x="153" y="0"/>
                        <a:pt x="162" y="0"/>
                      </a:cubicBezTo>
                      <a:cubicBezTo>
                        <a:pt x="169" y="0"/>
                        <a:pt x="177" y="2"/>
                        <a:pt x="184" y="4"/>
                      </a:cubicBezTo>
                      <a:cubicBezTo>
                        <a:pt x="184" y="4"/>
                        <a:pt x="183" y="4"/>
                        <a:pt x="183" y="3"/>
                      </a:cubicBezTo>
                      <a:cubicBezTo>
                        <a:pt x="175" y="1"/>
                        <a:pt x="168" y="0"/>
                        <a:pt x="160" y="0"/>
                      </a:cubicBezTo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Freeform 214"/>
                <p:cNvSpPr>
                  <a:spLocks/>
                </p:cNvSpPr>
                <p:nvPr/>
              </p:nvSpPr>
              <p:spPr bwMode="auto">
                <a:xfrm>
                  <a:off x="729" y="2351"/>
                  <a:ext cx="1406" cy="1358"/>
                </a:xfrm>
                <a:custGeom>
                  <a:avLst/>
                  <a:gdLst>
                    <a:gd name="T0" fmla="*/ 376 w 595"/>
                    <a:gd name="T1" fmla="*/ 0 h 575"/>
                    <a:gd name="T2" fmla="*/ 317 w 595"/>
                    <a:gd name="T3" fmla="*/ 17 h 575"/>
                    <a:gd name="T4" fmla="*/ 106 w 595"/>
                    <a:gd name="T5" fmla="*/ 673 h 575"/>
                    <a:gd name="T6" fmla="*/ 111 w 595"/>
                    <a:gd name="T7" fmla="*/ 1278 h 575"/>
                    <a:gd name="T8" fmla="*/ 340 w 595"/>
                    <a:gd name="T9" fmla="*/ 1358 h 575"/>
                    <a:gd name="T10" fmla="*/ 714 w 595"/>
                    <a:gd name="T11" fmla="*/ 1337 h 575"/>
                    <a:gd name="T12" fmla="*/ 1385 w 595"/>
                    <a:gd name="T13" fmla="*/ 1190 h 575"/>
                    <a:gd name="T14" fmla="*/ 1406 w 595"/>
                    <a:gd name="T15" fmla="*/ 1141 h 575"/>
                    <a:gd name="T16" fmla="*/ 1406 w 595"/>
                    <a:gd name="T17" fmla="*/ 1138 h 575"/>
                    <a:gd name="T18" fmla="*/ 1387 w 595"/>
                    <a:gd name="T19" fmla="*/ 1188 h 575"/>
                    <a:gd name="T20" fmla="*/ 716 w 595"/>
                    <a:gd name="T21" fmla="*/ 1334 h 575"/>
                    <a:gd name="T22" fmla="*/ 345 w 595"/>
                    <a:gd name="T23" fmla="*/ 1353 h 575"/>
                    <a:gd name="T24" fmla="*/ 116 w 595"/>
                    <a:gd name="T25" fmla="*/ 1273 h 575"/>
                    <a:gd name="T26" fmla="*/ 113 w 595"/>
                    <a:gd name="T27" fmla="*/ 671 h 575"/>
                    <a:gd name="T28" fmla="*/ 321 w 595"/>
                    <a:gd name="T29" fmla="*/ 17 h 575"/>
                    <a:gd name="T30" fmla="*/ 380 w 595"/>
                    <a:gd name="T31" fmla="*/ 2 h 575"/>
                    <a:gd name="T32" fmla="*/ 432 w 595"/>
                    <a:gd name="T33" fmla="*/ 12 h 575"/>
                    <a:gd name="T34" fmla="*/ 428 w 595"/>
                    <a:gd name="T35" fmla="*/ 9 h 575"/>
                    <a:gd name="T36" fmla="*/ 376 w 595"/>
                    <a:gd name="T37" fmla="*/ 0 h 57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5" h="575">
                      <a:moveTo>
                        <a:pt x="159" y="0"/>
                      </a:moveTo>
                      <a:cubicBezTo>
                        <a:pt x="150" y="0"/>
                        <a:pt x="142" y="2"/>
                        <a:pt x="134" y="7"/>
                      </a:cubicBezTo>
                      <a:cubicBezTo>
                        <a:pt x="70" y="40"/>
                        <a:pt x="69" y="108"/>
                        <a:pt x="45" y="285"/>
                      </a:cubicBezTo>
                      <a:cubicBezTo>
                        <a:pt x="27" y="423"/>
                        <a:pt x="0" y="492"/>
                        <a:pt x="47" y="541"/>
                      </a:cubicBezTo>
                      <a:cubicBezTo>
                        <a:pt x="70" y="568"/>
                        <a:pt x="100" y="575"/>
                        <a:pt x="144" y="575"/>
                      </a:cubicBezTo>
                      <a:cubicBezTo>
                        <a:pt x="184" y="575"/>
                        <a:pt x="235" y="569"/>
                        <a:pt x="302" y="566"/>
                      </a:cubicBezTo>
                      <a:cubicBezTo>
                        <a:pt x="480" y="559"/>
                        <a:pt x="548" y="564"/>
                        <a:pt x="586" y="504"/>
                      </a:cubicBezTo>
                      <a:cubicBezTo>
                        <a:pt x="591" y="497"/>
                        <a:pt x="593" y="490"/>
                        <a:pt x="595" y="483"/>
                      </a:cubicBezTo>
                      <a:cubicBezTo>
                        <a:pt x="595" y="483"/>
                        <a:pt x="595" y="483"/>
                        <a:pt x="595" y="482"/>
                      </a:cubicBezTo>
                      <a:cubicBezTo>
                        <a:pt x="594" y="489"/>
                        <a:pt x="591" y="496"/>
                        <a:pt x="587" y="503"/>
                      </a:cubicBezTo>
                      <a:cubicBezTo>
                        <a:pt x="548" y="563"/>
                        <a:pt x="480" y="557"/>
                        <a:pt x="303" y="565"/>
                      </a:cubicBezTo>
                      <a:cubicBezTo>
                        <a:pt x="237" y="567"/>
                        <a:pt x="186" y="573"/>
                        <a:pt x="146" y="573"/>
                      </a:cubicBezTo>
                      <a:cubicBezTo>
                        <a:pt x="103" y="573"/>
                        <a:pt x="72" y="566"/>
                        <a:pt x="49" y="539"/>
                      </a:cubicBezTo>
                      <a:cubicBezTo>
                        <a:pt x="2" y="490"/>
                        <a:pt x="29" y="422"/>
                        <a:pt x="48" y="284"/>
                      </a:cubicBezTo>
                      <a:cubicBezTo>
                        <a:pt x="71" y="108"/>
                        <a:pt x="72" y="40"/>
                        <a:pt x="136" y="7"/>
                      </a:cubicBezTo>
                      <a:cubicBezTo>
                        <a:pt x="144" y="3"/>
                        <a:pt x="152" y="1"/>
                        <a:pt x="161" y="1"/>
                      </a:cubicBezTo>
                      <a:cubicBezTo>
                        <a:pt x="168" y="1"/>
                        <a:pt x="176" y="2"/>
                        <a:pt x="183" y="5"/>
                      </a:cubicBezTo>
                      <a:cubicBezTo>
                        <a:pt x="183" y="5"/>
                        <a:pt x="182" y="4"/>
                        <a:pt x="181" y="4"/>
                      </a:cubicBezTo>
                      <a:cubicBezTo>
                        <a:pt x="174" y="2"/>
                        <a:pt x="166" y="0"/>
                        <a:pt x="159" y="0"/>
                      </a:cubicBezTo>
                    </a:path>
                  </a:pathLst>
                </a:custGeom>
                <a:solidFill>
                  <a:srgbClr val="EFEF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215"/>
                <p:cNvSpPr>
                  <a:spLocks/>
                </p:cNvSpPr>
                <p:nvPr/>
              </p:nvSpPr>
              <p:spPr bwMode="auto">
                <a:xfrm>
                  <a:off x="734" y="2353"/>
                  <a:ext cx="1401" cy="1351"/>
                </a:xfrm>
                <a:custGeom>
                  <a:avLst/>
                  <a:gdLst>
                    <a:gd name="T0" fmla="*/ 376 w 593"/>
                    <a:gd name="T1" fmla="*/ 0 h 572"/>
                    <a:gd name="T2" fmla="*/ 317 w 593"/>
                    <a:gd name="T3" fmla="*/ 14 h 572"/>
                    <a:gd name="T4" fmla="*/ 109 w 593"/>
                    <a:gd name="T5" fmla="*/ 668 h 572"/>
                    <a:gd name="T6" fmla="*/ 111 w 593"/>
                    <a:gd name="T7" fmla="*/ 1271 h 572"/>
                    <a:gd name="T8" fmla="*/ 340 w 593"/>
                    <a:gd name="T9" fmla="*/ 1351 h 572"/>
                    <a:gd name="T10" fmla="*/ 711 w 593"/>
                    <a:gd name="T11" fmla="*/ 1332 h 572"/>
                    <a:gd name="T12" fmla="*/ 1382 w 593"/>
                    <a:gd name="T13" fmla="*/ 1186 h 572"/>
                    <a:gd name="T14" fmla="*/ 1401 w 593"/>
                    <a:gd name="T15" fmla="*/ 1136 h 572"/>
                    <a:gd name="T16" fmla="*/ 1401 w 593"/>
                    <a:gd name="T17" fmla="*/ 1134 h 572"/>
                    <a:gd name="T18" fmla="*/ 1382 w 593"/>
                    <a:gd name="T19" fmla="*/ 1181 h 572"/>
                    <a:gd name="T20" fmla="*/ 713 w 593"/>
                    <a:gd name="T21" fmla="*/ 1327 h 572"/>
                    <a:gd name="T22" fmla="*/ 345 w 593"/>
                    <a:gd name="T23" fmla="*/ 1346 h 572"/>
                    <a:gd name="T24" fmla="*/ 116 w 593"/>
                    <a:gd name="T25" fmla="*/ 1268 h 572"/>
                    <a:gd name="T26" fmla="*/ 113 w 593"/>
                    <a:gd name="T27" fmla="*/ 668 h 572"/>
                    <a:gd name="T28" fmla="*/ 321 w 593"/>
                    <a:gd name="T29" fmla="*/ 17 h 572"/>
                    <a:gd name="T30" fmla="*/ 380 w 593"/>
                    <a:gd name="T31" fmla="*/ 2 h 572"/>
                    <a:gd name="T32" fmla="*/ 432 w 593"/>
                    <a:gd name="T33" fmla="*/ 9 h 572"/>
                    <a:gd name="T34" fmla="*/ 428 w 593"/>
                    <a:gd name="T35" fmla="*/ 9 h 572"/>
                    <a:gd name="T36" fmla="*/ 376 w 593"/>
                    <a:gd name="T37" fmla="*/ 0 h 57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3" h="572">
                      <a:moveTo>
                        <a:pt x="159" y="0"/>
                      </a:moveTo>
                      <a:cubicBezTo>
                        <a:pt x="150" y="0"/>
                        <a:pt x="142" y="2"/>
                        <a:pt x="134" y="6"/>
                      </a:cubicBezTo>
                      <a:cubicBezTo>
                        <a:pt x="70" y="39"/>
                        <a:pt x="69" y="107"/>
                        <a:pt x="46" y="283"/>
                      </a:cubicBezTo>
                      <a:cubicBezTo>
                        <a:pt x="27" y="421"/>
                        <a:pt x="0" y="489"/>
                        <a:pt x="47" y="538"/>
                      </a:cubicBezTo>
                      <a:cubicBezTo>
                        <a:pt x="70" y="565"/>
                        <a:pt x="101" y="572"/>
                        <a:pt x="144" y="572"/>
                      </a:cubicBezTo>
                      <a:cubicBezTo>
                        <a:pt x="184" y="572"/>
                        <a:pt x="235" y="566"/>
                        <a:pt x="301" y="564"/>
                      </a:cubicBezTo>
                      <a:cubicBezTo>
                        <a:pt x="478" y="556"/>
                        <a:pt x="546" y="562"/>
                        <a:pt x="585" y="502"/>
                      </a:cubicBezTo>
                      <a:cubicBezTo>
                        <a:pt x="589" y="495"/>
                        <a:pt x="592" y="488"/>
                        <a:pt x="593" y="481"/>
                      </a:cubicBezTo>
                      <a:cubicBezTo>
                        <a:pt x="593" y="481"/>
                        <a:pt x="593" y="480"/>
                        <a:pt x="593" y="480"/>
                      </a:cubicBezTo>
                      <a:cubicBezTo>
                        <a:pt x="592" y="487"/>
                        <a:pt x="589" y="494"/>
                        <a:pt x="585" y="500"/>
                      </a:cubicBezTo>
                      <a:cubicBezTo>
                        <a:pt x="547" y="560"/>
                        <a:pt x="479" y="555"/>
                        <a:pt x="302" y="562"/>
                      </a:cubicBezTo>
                      <a:cubicBezTo>
                        <a:pt x="236" y="564"/>
                        <a:pt x="186" y="570"/>
                        <a:pt x="146" y="570"/>
                      </a:cubicBezTo>
                      <a:cubicBezTo>
                        <a:pt x="103" y="570"/>
                        <a:pt x="73" y="563"/>
                        <a:pt x="49" y="537"/>
                      </a:cubicBezTo>
                      <a:cubicBezTo>
                        <a:pt x="3" y="488"/>
                        <a:pt x="30" y="420"/>
                        <a:pt x="48" y="283"/>
                      </a:cubicBezTo>
                      <a:cubicBezTo>
                        <a:pt x="71" y="107"/>
                        <a:pt x="72" y="40"/>
                        <a:pt x="136" y="7"/>
                      </a:cubicBezTo>
                      <a:cubicBezTo>
                        <a:pt x="144" y="3"/>
                        <a:pt x="152" y="1"/>
                        <a:pt x="161" y="1"/>
                      </a:cubicBezTo>
                      <a:cubicBezTo>
                        <a:pt x="168" y="1"/>
                        <a:pt x="176" y="2"/>
                        <a:pt x="183" y="4"/>
                      </a:cubicBezTo>
                      <a:cubicBezTo>
                        <a:pt x="182" y="4"/>
                        <a:pt x="182" y="4"/>
                        <a:pt x="181" y="4"/>
                      </a:cubicBezTo>
                      <a:cubicBezTo>
                        <a:pt x="174" y="1"/>
                        <a:pt x="166" y="0"/>
                        <a:pt x="159" y="0"/>
                      </a:cubicBezTo>
                    </a:path>
                  </a:pathLst>
                </a:custGeom>
                <a:solidFill>
                  <a:srgbClr val="ECEC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6" name="Freeform 216"/>
                <p:cNvSpPr>
                  <a:spLocks/>
                </p:cNvSpPr>
                <p:nvPr/>
              </p:nvSpPr>
              <p:spPr bwMode="auto">
                <a:xfrm>
                  <a:off x="741" y="2355"/>
                  <a:ext cx="1394" cy="1344"/>
                </a:xfrm>
                <a:custGeom>
                  <a:avLst/>
                  <a:gdLst>
                    <a:gd name="T0" fmla="*/ 373 w 590"/>
                    <a:gd name="T1" fmla="*/ 0 h 569"/>
                    <a:gd name="T2" fmla="*/ 314 w 590"/>
                    <a:gd name="T3" fmla="*/ 14 h 569"/>
                    <a:gd name="T4" fmla="*/ 106 w 590"/>
                    <a:gd name="T5" fmla="*/ 666 h 569"/>
                    <a:gd name="T6" fmla="*/ 109 w 590"/>
                    <a:gd name="T7" fmla="*/ 1266 h 569"/>
                    <a:gd name="T8" fmla="*/ 338 w 590"/>
                    <a:gd name="T9" fmla="*/ 1344 h 569"/>
                    <a:gd name="T10" fmla="*/ 706 w 590"/>
                    <a:gd name="T11" fmla="*/ 1325 h 569"/>
                    <a:gd name="T12" fmla="*/ 1375 w 590"/>
                    <a:gd name="T13" fmla="*/ 1179 h 569"/>
                    <a:gd name="T14" fmla="*/ 1394 w 590"/>
                    <a:gd name="T15" fmla="*/ 1131 h 569"/>
                    <a:gd name="T16" fmla="*/ 1394 w 590"/>
                    <a:gd name="T17" fmla="*/ 1129 h 569"/>
                    <a:gd name="T18" fmla="*/ 1375 w 590"/>
                    <a:gd name="T19" fmla="*/ 1176 h 569"/>
                    <a:gd name="T20" fmla="*/ 711 w 590"/>
                    <a:gd name="T21" fmla="*/ 1320 h 569"/>
                    <a:gd name="T22" fmla="*/ 343 w 590"/>
                    <a:gd name="T23" fmla="*/ 1342 h 569"/>
                    <a:gd name="T24" fmla="*/ 116 w 590"/>
                    <a:gd name="T25" fmla="*/ 1261 h 569"/>
                    <a:gd name="T26" fmla="*/ 111 w 590"/>
                    <a:gd name="T27" fmla="*/ 664 h 569"/>
                    <a:gd name="T28" fmla="*/ 319 w 590"/>
                    <a:gd name="T29" fmla="*/ 17 h 569"/>
                    <a:gd name="T30" fmla="*/ 378 w 590"/>
                    <a:gd name="T31" fmla="*/ 0 h 569"/>
                    <a:gd name="T32" fmla="*/ 430 w 590"/>
                    <a:gd name="T33" fmla="*/ 9 h 569"/>
                    <a:gd name="T34" fmla="*/ 425 w 590"/>
                    <a:gd name="T35" fmla="*/ 7 h 569"/>
                    <a:gd name="T36" fmla="*/ 373 w 590"/>
                    <a:gd name="T37" fmla="*/ 0 h 56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0" h="569">
                      <a:moveTo>
                        <a:pt x="158" y="0"/>
                      </a:moveTo>
                      <a:cubicBezTo>
                        <a:pt x="149" y="0"/>
                        <a:pt x="141" y="2"/>
                        <a:pt x="133" y="6"/>
                      </a:cubicBezTo>
                      <a:cubicBezTo>
                        <a:pt x="69" y="39"/>
                        <a:pt x="68" y="106"/>
                        <a:pt x="45" y="282"/>
                      </a:cubicBezTo>
                      <a:cubicBezTo>
                        <a:pt x="27" y="419"/>
                        <a:pt x="0" y="487"/>
                        <a:pt x="46" y="536"/>
                      </a:cubicBezTo>
                      <a:cubicBezTo>
                        <a:pt x="70" y="562"/>
                        <a:pt x="100" y="569"/>
                        <a:pt x="143" y="569"/>
                      </a:cubicBezTo>
                      <a:cubicBezTo>
                        <a:pt x="183" y="569"/>
                        <a:pt x="233" y="563"/>
                        <a:pt x="299" y="561"/>
                      </a:cubicBezTo>
                      <a:cubicBezTo>
                        <a:pt x="476" y="554"/>
                        <a:pt x="544" y="559"/>
                        <a:pt x="582" y="499"/>
                      </a:cubicBezTo>
                      <a:cubicBezTo>
                        <a:pt x="586" y="493"/>
                        <a:pt x="589" y="486"/>
                        <a:pt x="590" y="479"/>
                      </a:cubicBezTo>
                      <a:cubicBezTo>
                        <a:pt x="590" y="479"/>
                        <a:pt x="590" y="478"/>
                        <a:pt x="590" y="478"/>
                      </a:cubicBezTo>
                      <a:cubicBezTo>
                        <a:pt x="589" y="485"/>
                        <a:pt x="586" y="491"/>
                        <a:pt x="582" y="498"/>
                      </a:cubicBezTo>
                      <a:cubicBezTo>
                        <a:pt x="544" y="558"/>
                        <a:pt x="477" y="552"/>
                        <a:pt x="301" y="559"/>
                      </a:cubicBezTo>
                      <a:cubicBezTo>
                        <a:pt x="235" y="562"/>
                        <a:pt x="185" y="568"/>
                        <a:pt x="145" y="568"/>
                      </a:cubicBezTo>
                      <a:cubicBezTo>
                        <a:pt x="102" y="568"/>
                        <a:pt x="72" y="561"/>
                        <a:pt x="49" y="534"/>
                      </a:cubicBezTo>
                      <a:cubicBezTo>
                        <a:pt x="3" y="486"/>
                        <a:pt x="29" y="418"/>
                        <a:pt x="47" y="281"/>
                      </a:cubicBezTo>
                      <a:cubicBezTo>
                        <a:pt x="71" y="106"/>
                        <a:pt x="72" y="39"/>
                        <a:pt x="135" y="7"/>
                      </a:cubicBezTo>
                      <a:cubicBezTo>
                        <a:pt x="143" y="2"/>
                        <a:pt x="151" y="0"/>
                        <a:pt x="160" y="0"/>
                      </a:cubicBezTo>
                      <a:cubicBezTo>
                        <a:pt x="167" y="0"/>
                        <a:pt x="174" y="2"/>
                        <a:pt x="182" y="4"/>
                      </a:cubicBezTo>
                      <a:cubicBezTo>
                        <a:pt x="181" y="4"/>
                        <a:pt x="181" y="4"/>
                        <a:pt x="180" y="3"/>
                      </a:cubicBezTo>
                      <a:cubicBezTo>
                        <a:pt x="173" y="1"/>
                        <a:pt x="165" y="0"/>
                        <a:pt x="158" y="0"/>
                      </a:cubicBezTo>
                    </a:path>
                  </a:pathLst>
                </a:custGeom>
                <a:solidFill>
                  <a:srgbClr val="E8E8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7" name="Freeform 217"/>
                <p:cNvSpPr>
                  <a:spLocks/>
                </p:cNvSpPr>
                <p:nvPr/>
              </p:nvSpPr>
              <p:spPr bwMode="auto">
                <a:xfrm>
                  <a:off x="748" y="2355"/>
                  <a:ext cx="1387" cy="1342"/>
                </a:xfrm>
                <a:custGeom>
                  <a:avLst/>
                  <a:gdLst>
                    <a:gd name="T0" fmla="*/ 371 w 587"/>
                    <a:gd name="T1" fmla="*/ 0 h 568"/>
                    <a:gd name="T2" fmla="*/ 312 w 587"/>
                    <a:gd name="T3" fmla="*/ 17 h 568"/>
                    <a:gd name="T4" fmla="*/ 104 w 587"/>
                    <a:gd name="T5" fmla="*/ 664 h 568"/>
                    <a:gd name="T6" fmla="*/ 109 w 587"/>
                    <a:gd name="T7" fmla="*/ 1262 h 568"/>
                    <a:gd name="T8" fmla="*/ 336 w 587"/>
                    <a:gd name="T9" fmla="*/ 1342 h 568"/>
                    <a:gd name="T10" fmla="*/ 704 w 587"/>
                    <a:gd name="T11" fmla="*/ 1321 h 568"/>
                    <a:gd name="T12" fmla="*/ 1368 w 587"/>
                    <a:gd name="T13" fmla="*/ 1177 h 568"/>
                    <a:gd name="T14" fmla="*/ 1387 w 587"/>
                    <a:gd name="T15" fmla="*/ 1129 h 568"/>
                    <a:gd name="T16" fmla="*/ 1387 w 587"/>
                    <a:gd name="T17" fmla="*/ 1125 h 568"/>
                    <a:gd name="T18" fmla="*/ 1368 w 587"/>
                    <a:gd name="T19" fmla="*/ 1174 h 568"/>
                    <a:gd name="T20" fmla="*/ 706 w 587"/>
                    <a:gd name="T21" fmla="*/ 1318 h 568"/>
                    <a:gd name="T22" fmla="*/ 340 w 587"/>
                    <a:gd name="T23" fmla="*/ 1337 h 568"/>
                    <a:gd name="T24" fmla="*/ 113 w 587"/>
                    <a:gd name="T25" fmla="*/ 1259 h 568"/>
                    <a:gd name="T26" fmla="*/ 111 w 587"/>
                    <a:gd name="T27" fmla="*/ 664 h 568"/>
                    <a:gd name="T28" fmla="*/ 317 w 587"/>
                    <a:gd name="T29" fmla="*/ 17 h 568"/>
                    <a:gd name="T30" fmla="*/ 376 w 587"/>
                    <a:gd name="T31" fmla="*/ 2 h 568"/>
                    <a:gd name="T32" fmla="*/ 428 w 587"/>
                    <a:gd name="T33" fmla="*/ 12 h 568"/>
                    <a:gd name="T34" fmla="*/ 423 w 587"/>
                    <a:gd name="T35" fmla="*/ 9 h 568"/>
                    <a:gd name="T36" fmla="*/ 371 w 587"/>
                    <a:gd name="T37" fmla="*/ 0 h 5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7" h="568">
                      <a:moveTo>
                        <a:pt x="157" y="0"/>
                      </a:moveTo>
                      <a:cubicBezTo>
                        <a:pt x="148" y="0"/>
                        <a:pt x="140" y="2"/>
                        <a:pt x="132" y="7"/>
                      </a:cubicBezTo>
                      <a:cubicBezTo>
                        <a:pt x="69" y="39"/>
                        <a:pt x="68" y="106"/>
                        <a:pt x="44" y="281"/>
                      </a:cubicBezTo>
                      <a:cubicBezTo>
                        <a:pt x="26" y="418"/>
                        <a:pt x="0" y="486"/>
                        <a:pt x="46" y="534"/>
                      </a:cubicBezTo>
                      <a:cubicBezTo>
                        <a:pt x="69" y="561"/>
                        <a:pt x="99" y="568"/>
                        <a:pt x="142" y="568"/>
                      </a:cubicBezTo>
                      <a:cubicBezTo>
                        <a:pt x="182" y="568"/>
                        <a:pt x="232" y="562"/>
                        <a:pt x="298" y="559"/>
                      </a:cubicBezTo>
                      <a:cubicBezTo>
                        <a:pt x="474" y="552"/>
                        <a:pt x="541" y="558"/>
                        <a:pt x="579" y="498"/>
                      </a:cubicBezTo>
                      <a:cubicBezTo>
                        <a:pt x="583" y="491"/>
                        <a:pt x="586" y="485"/>
                        <a:pt x="587" y="478"/>
                      </a:cubicBezTo>
                      <a:cubicBezTo>
                        <a:pt x="587" y="477"/>
                        <a:pt x="587" y="477"/>
                        <a:pt x="587" y="476"/>
                      </a:cubicBezTo>
                      <a:cubicBezTo>
                        <a:pt x="586" y="483"/>
                        <a:pt x="584" y="490"/>
                        <a:pt x="579" y="497"/>
                      </a:cubicBezTo>
                      <a:cubicBezTo>
                        <a:pt x="541" y="556"/>
                        <a:pt x="474" y="551"/>
                        <a:pt x="299" y="558"/>
                      </a:cubicBezTo>
                      <a:cubicBezTo>
                        <a:pt x="234" y="560"/>
                        <a:pt x="184" y="566"/>
                        <a:pt x="144" y="566"/>
                      </a:cubicBezTo>
                      <a:cubicBezTo>
                        <a:pt x="101" y="566"/>
                        <a:pt x="71" y="559"/>
                        <a:pt x="48" y="533"/>
                      </a:cubicBezTo>
                      <a:cubicBezTo>
                        <a:pt x="2" y="484"/>
                        <a:pt x="29" y="417"/>
                        <a:pt x="47" y="281"/>
                      </a:cubicBezTo>
                      <a:cubicBezTo>
                        <a:pt x="70" y="107"/>
                        <a:pt x="71" y="40"/>
                        <a:pt x="134" y="7"/>
                      </a:cubicBezTo>
                      <a:cubicBezTo>
                        <a:pt x="142" y="3"/>
                        <a:pt x="150" y="1"/>
                        <a:pt x="159" y="1"/>
                      </a:cubicBezTo>
                      <a:cubicBezTo>
                        <a:pt x="166" y="1"/>
                        <a:pt x="173" y="2"/>
                        <a:pt x="181" y="5"/>
                      </a:cubicBezTo>
                      <a:cubicBezTo>
                        <a:pt x="180" y="4"/>
                        <a:pt x="179" y="4"/>
                        <a:pt x="179" y="4"/>
                      </a:cubicBezTo>
                      <a:cubicBezTo>
                        <a:pt x="171" y="2"/>
                        <a:pt x="164" y="0"/>
                        <a:pt x="157" y="0"/>
                      </a:cubicBezTo>
                    </a:path>
                  </a:pathLst>
                </a:custGeom>
                <a:solidFill>
                  <a:srgbClr val="E4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8" name="Freeform 218"/>
                <p:cNvSpPr>
                  <a:spLocks/>
                </p:cNvSpPr>
                <p:nvPr/>
              </p:nvSpPr>
              <p:spPr bwMode="auto">
                <a:xfrm>
                  <a:off x="753" y="2358"/>
                  <a:ext cx="1384" cy="1334"/>
                </a:xfrm>
                <a:custGeom>
                  <a:avLst/>
                  <a:gdLst>
                    <a:gd name="T0" fmla="*/ 371 w 586"/>
                    <a:gd name="T1" fmla="*/ 0 h 565"/>
                    <a:gd name="T2" fmla="*/ 312 w 586"/>
                    <a:gd name="T3" fmla="*/ 14 h 565"/>
                    <a:gd name="T4" fmla="*/ 106 w 586"/>
                    <a:gd name="T5" fmla="*/ 661 h 565"/>
                    <a:gd name="T6" fmla="*/ 109 w 586"/>
                    <a:gd name="T7" fmla="*/ 1256 h 565"/>
                    <a:gd name="T8" fmla="*/ 335 w 586"/>
                    <a:gd name="T9" fmla="*/ 1334 h 565"/>
                    <a:gd name="T10" fmla="*/ 701 w 586"/>
                    <a:gd name="T11" fmla="*/ 1315 h 565"/>
                    <a:gd name="T12" fmla="*/ 1363 w 586"/>
                    <a:gd name="T13" fmla="*/ 1171 h 565"/>
                    <a:gd name="T14" fmla="*/ 1382 w 586"/>
                    <a:gd name="T15" fmla="*/ 1122 h 565"/>
                    <a:gd name="T16" fmla="*/ 1384 w 586"/>
                    <a:gd name="T17" fmla="*/ 1119 h 565"/>
                    <a:gd name="T18" fmla="*/ 1365 w 586"/>
                    <a:gd name="T19" fmla="*/ 1166 h 565"/>
                    <a:gd name="T20" fmla="*/ 706 w 586"/>
                    <a:gd name="T21" fmla="*/ 1310 h 565"/>
                    <a:gd name="T22" fmla="*/ 340 w 586"/>
                    <a:gd name="T23" fmla="*/ 1329 h 565"/>
                    <a:gd name="T24" fmla="*/ 116 w 586"/>
                    <a:gd name="T25" fmla="*/ 1251 h 565"/>
                    <a:gd name="T26" fmla="*/ 111 w 586"/>
                    <a:gd name="T27" fmla="*/ 659 h 565"/>
                    <a:gd name="T28" fmla="*/ 316 w 586"/>
                    <a:gd name="T29" fmla="*/ 17 h 565"/>
                    <a:gd name="T30" fmla="*/ 376 w 586"/>
                    <a:gd name="T31" fmla="*/ 2 h 565"/>
                    <a:gd name="T32" fmla="*/ 427 w 586"/>
                    <a:gd name="T33" fmla="*/ 9 h 565"/>
                    <a:gd name="T34" fmla="*/ 423 w 586"/>
                    <a:gd name="T35" fmla="*/ 9 h 565"/>
                    <a:gd name="T36" fmla="*/ 371 w 586"/>
                    <a:gd name="T37" fmla="*/ 0 h 56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6" h="565">
                      <a:moveTo>
                        <a:pt x="157" y="0"/>
                      </a:moveTo>
                      <a:cubicBezTo>
                        <a:pt x="148" y="0"/>
                        <a:pt x="140" y="2"/>
                        <a:pt x="132" y="6"/>
                      </a:cubicBezTo>
                      <a:cubicBezTo>
                        <a:pt x="69" y="39"/>
                        <a:pt x="68" y="106"/>
                        <a:pt x="45" y="280"/>
                      </a:cubicBezTo>
                      <a:cubicBezTo>
                        <a:pt x="27" y="416"/>
                        <a:pt x="0" y="483"/>
                        <a:pt x="46" y="532"/>
                      </a:cubicBezTo>
                      <a:cubicBezTo>
                        <a:pt x="69" y="558"/>
                        <a:pt x="99" y="565"/>
                        <a:pt x="142" y="565"/>
                      </a:cubicBezTo>
                      <a:cubicBezTo>
                        <a:pt x="182" y="565"/>
                        <a:pt x="232" y="559"/>
                        <a:pt x="297" y="557"/>
                      </a:cubicBezTo>
                      <a:cubicBezTo>
                        <a:pt x="472" y="550"/>
                        <a:pt x="539" y="555"/>
                        <a:pt x="577" y="496"/>
                      </a:cubicBezTo>
                      <a:cubicBezTo>
                        <a:pt x="582" y="489"/>
                        <a:pt x="584" y="482"/>
                        <a:pt x="585" y="475"/>
                      </a:cubicBezTo>
                      <a:cubicBezTo>
                        <a:pt x="586" y="475"/>
                        <a:pt x="586" y="475"/>
                        <a:pt x="586" y="474"/>
                      </a:cubicBezTo>
                      <a:cubicBezTo>
                        <a:pt x="584" y="481"/>
                        <a:pt x="582" y="488"/>
                        <a:pt x="578" y="494"/>
                      </a:cubicBezTo>
                      <a:cubicBezTo>
                        <a:pt x="540" y="553"/>
                        <a:pt x="473" y="548"/>
                        <a:pt x="299" y="555"/>
                      </a:cubicBezTo>
                      <a:cubicBezTo>
                        <a:pt x="233" y="558"/>
                        <a:pt x="183" y="563"/>
                        <a:pt x="144" y="563"/>
                      </a:cubicBezTo>
                      <a:cubicBezTo>
                        <a:pt x="102" y="563"/>
                        <a:pt x="72" y="556"/>
                        <a:pt x="49" y="530"/>
                      </a:cubicBezTo>
                      <a:cubicBezTo>
                        <a:pt x="3" y="482"/>
                        <a:pt x="29" y="415"/>
                        <a:pt x="47" y="279"/>
                      </a:cubicBezTo>
                      <a:cubicBezTo>
                        <a:pt x="70" y="106"/>
                        <a:pt x="71" y="39"/>
                        <a:pt x="134" y="7"/>
                      </a:cubicBezTo>
                      <a:cubicBezTo>
                        <a:pt x="142" y="3"/>
                        <a:pt x="150" y="1"/>
                        <a:pt x="159" y="1"/>
                      </a:cubicBezTo>
                      <a:cubicBezTo>
                        <a:pt x="166" y="1"/>
                        <a:pt x="173" y="2"/>
                        <a:pt x="181" y="4"/>
                      </a:cubicBezTo>
                      <a:cubicBezTo>
                        <a:pt x="180" y="4"/>
                        <a:pt x="179" y="4"/>
                        <a:pt x="179" y="4"/>
                      </a:cubicBezTo>
                      <a:cubicBezTo>
                        <a:pt x="171" y="1"/>
                        <a:pt x="164" y="0"/>
                        <a:pt x="157" y="0"/>
                      </a:cubicBezTo>
                    </a:path>
                  </a:pathLst>
                </a:custGeom>
                <a:solidFill>
                  <a:srgbClr val="E1E1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Freeform 219"/>
                <p:cNvSpPr>
                  <a:spLocks/>
                </p:cNvSpPr>
                <p:nvPr/>
              </p:nvSpPr>
              <p:spPr bwMode="auto">
                <a:xfrm>
                  <a:off x="760" y="2360"/>
                  <a:ext cx="1377" cy="1328"/>
                </a:xfrm>
                <a:custGeom>
                  <a:avLst/>
                  <a:gdLst>
                    <a:gd name="T0" fmla="*/ 368 w 583"/>
                    <a:gd name="T1" fmla="*/ 0 h 562"/>
                    <a:gd name="T2" fmla="*/ 309 w 583"/>
                    <a:gd name="T3" fmla="*/ 14 h 562"/>
                    <a:gd name="T4" fmla="*/ 104 w 583"/>
                    <a:gd name="T5" fmla="*/ 657 h 562"/>
                    <a:gd name="T6" fmla="*/ 109 w 583"/>
                    <a:gd name="T7" fmla="*/ 1250 h 562"/>
                    <a:gd name="T8" fmla="*/ 333 w 583"/>
                    <a:gd name="T9" fmla="*/ 1328 h 562"/>
                    <a:gd name="T10" fmla="*/ 699 w 583"/>
                    <a:gd name="T11" fmla="*/ 1309 h 562"/>
                    <a:gd name="T12" fmla="*/ 1358 w 583"/>
                    <a:gd name="T13" fmla="*/ 1165 h 562"/>
                    <a:gd name="T14" fmla="*/ 1377 w 583"/>
                    <a:gd name="T15" fmla="*/ 1118 h 562"/>
                    <a:gd name="T16" fmla="*/ 1377 w 583"/>
                    <a:gd name="T17" fmla="*/ 1115 h 562"/>
                    <a:gd name="T18" fmla="*/ 1358 w 583"/>
                    <a:gd name="T19" fmla="*/ 1163 h 562"/>
                    <a:gd name="T20" fmla="*/ 701 w 583"/>
                    <a:gd name="T21" fmla="*/ 1307 h 562"/>
                    <a:gd name="T22" fmla="*/ 338 w 583"/>
                    <a:gd name="T23" fmla="*/ 1326 h 562"/>
                    <a:gd name="T24" fmla="*/ 113 w 583"/>
                    <a:gd name="T25" fmla="*/ 1248 h 562"/>
                    <a:gd name="T26" fmla="*/ 111 w 583"/>
                    <a:gd name="T27" fmla="*/ 657 h 562"/>
                    <a:gd name="T28" fmla="*/ 314 w 583"/>
                    <a:gd name="T29" fmla="*/ 14 h 562"/>
                    <a:gd name="T30" fmla="*/ 373 w 583"/>
                    <a:gd name="T31" fmla="*/ 0 h 562"/>
                    <a:gd name="T32" fmla="*/ 423 w 583"/>
                    <a:gd name="T33" fmla="*/ 9 h 562"/>
                    <a:gd name="T34" fmla="*/ 420 w 583"/>
                    <a:gd name="T35" fmla="*/ 7 h 562"/>
                    <a:gd name="T36" fmla="*/ 368 w 583"/>
                    <a:gd name="T37" fmla="*/ 0 h 56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3" h="562">
                      <a:moveTo>
                        <a:pt x="156" y="0"/>
                      </a:moveTo>
                      <a:cubicBezTo>
                        <a:pt x="147" y="0"/>
                        <a:pt x="139" y="2"/>
                        <a:pt x="131" y="6"/>
                      </a:cubicBezTo>
                      <a:cubicBezTo>
                        <a:pt x="68" y="38"/>
                        <a:pt x="67" y="105"/>
                        <a:pt x="44" y="278"/>
                      </a:cubicBezTo>
                      <a:cubicBezTo>
                        <a:pt x="26" y="414"/>
                        <a:pt x="0" y="481"/>
                        <a:pt x="46" y="529"/>
                      </a:cubicBezTo>
                      <a:cubicBezTo>
                        <a:pt x="69" y="555"/>
                        <a:pt x="99" y="562"/>
                        <a:pt x="141" y="562"/>
                      </a:cubicBezTo>
                      <a:cubicBezTo>
                        <a:pt x="180" y="562"/>
                        <a:pt x="230" y="557"/>
                        <a:pt x="296" y="554"/>
                      </a:cubicBezTo>
                      <a:cubicBezTo>
                        <a:pt x="470" y="547"/>
                        <a:pt x="537" y="552"/>
                        <a:pt x="575" y="493"/>
                      </a:cubicBezTo>
                      <a:cubicBezTo>
                        <a:pt x="579" y="487"/>
                        <a:pt x="581" y="480"/>
                        <a:pt x="583" y="473"/>
                      </a:cubicBezTo>
                      <a:cubicBezTo>
                        <a:pt x="583" y="473"/>
                        <a:pt x="583" y="472"/>
                        <a:pt x="583" y="472"/>
                      </a:cubicBezTo>
                      <a:cubicBezTo>
                        <a:pt x="582" y="479"/>
                        <a:pt x="579" y="486"/>
                        <a:pt x="575" y="492"/>
                      </a:cubicBezTo>
                      <a:cubicBezTo>
                        <a:pt x="537" y="551"/>
                        <a:pt x="471" y="546"/>
                        <a:pt x="297" y="553"/>
                      </a:cubicBezTo>
                      <a:cubicBezTo>
                        <a:pt x="232" y="555"/>
                        <a:pt x="182" y="561"/>
                        <a:pt x="143" y="561"/>
                      </a:cubicBezTo>
                      <a:cubicBezTo>
                        <a:pt x="101" y="561"/>
                        <a:pt x="71" y="554"/>
                        <a:pt x="48" y="528"/>
                      </a:cubicBezTo>
                      <a:cubicBezTo>
                        <a:pt x="2" y="480"/>
                        <a:pt x="29" y="413"/>
                        <a:pt x="47" y="278"/>
                      </a:cubicBezTo>
                      <a:cubicBezTo>
                        <a:pt x="69" y="105"/>
                        <a:pt x="71" y="39"/>
                        <a:pt x="133" y="6"/>
                      </a:cubicBezTo>
                      <a:cubicBezTo>
                        <a:pt x="141" y="2"/>
                        <a:pt x="149" y="0"/>
                        <a:pt x="158" y="0"/>
                      </a:cubicBezTo>
                      <a:cubicBezTo>
                        <a:pt x="165" y="0"/>
                        <a:pt x="172" y="1"/>
                        <a:pt x="179" y="4"/>
                      </a:cubicBezTo>
                      <a:cubicBezTo>
                        <a:pt x="179" y="4"/>
                        <a:pt x="178" y="3"/>
                        <a:pt x="178" y="3"/>
                      </a:cubicBezTo>
                      <a:cubicBezTo>
                        <a:pt x="170" y="1"/>
                        <a:pt x="163" y="0"/>
                        <a:pt x="156" y="0"/>
                      </a:cubicBezTo>
                    </a:path>
                  </a:pathLst>
                </a:custGeom>
                <a:solidFill>
                  <a:srgbClr val="DDDE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0" name="Freeform 220"/>
                <p:cNvSpPr>
                  <a:spLocks/>
                </p:cNvSpPr>
                <p:nvPr/>
              </p:nvSpPr>
              <p:spPr bwMode="auto">
                <a:xfrm>
                  <a:off x="765" y="2360"/>
                  <a:ext cx="1372" cy="1325"/>
                </a:xfrm>
                <a:custGeom>
                  <a:avLst/>
                  <a:gdLst>
                    <a:gd name="T0" fmla="*/ 368 w 581"/>
                    <a:gd name="T1" fmla="*/ 0 h 561"/>
                    <a:gd name="T2" fmla="*/ 309 w 581"/>
                    <a:gd name="T3" fmla="*/ 14 h 561"/>
                    <a:gd name="T4" fmla="*/ 106 w 581"/>
                    <a:gd name="T5" fmla="*/ 657 h 561"/>
                    <a:gd name="T6" fmla="*/ 109 w 581"/>
                    <a:gd name="T7" fmla="*/ 1247 h 561"/>
                    <a:gd name="T8" fmla="*/ 333 w 581"/>
                    <a:gd name="T9" fmla="*/ 1325 h 561"/>
                    <a:gd name="T10" fmla="*/ 697 w 581"/>
                    <a:gd name="T11" fmla="*/ 1306 h 561"/>
                    <a:gd name="T12" fmla="*/ 1353 w 581"/>
                    <a:gd name="T13" fmla="*/ 1162 h 561"/>
                    <a:gd name="T14" fmla="*/ 1372 w 581"/>
                    <a:gd name="T15" fmla="*/ 1115 h 561"/>
                    <a:gd name="T16" fmla="*/ 1372 w 581"/>
                    <a:gd name="T17" fmla="*/ 1112 h 561"/>
                    <a:gd name="T18" fmla="*/ 1353 w 581"/>
                    <a:gd name="T19" fmla="*/ 1160 h 561"/>
                    <a:gd name="T20" fmla="*/ 699 w 581"/>
                    <a:gd name="T21" fmla="*/ 1301 h 561"/>
                    <a:gd name="T22" fmla="*/ 340 w 581"/>
                    <a:gd name="T23" fmla="*/ 1320 h 561"/>
                    <a:gd name="T24" fmla="*/ 113 w 581"/>
                    <a:gd name="T25" fmla="*/ 1242 h 561"/>
                    <a:gd name="T26" fmla="*/ 111 w 581"/>
                    <a:gd name="T27" fmla="*/ 654 h 561"/>
                    <a:gd name="T28" fmla="*/ 314 w 581"/>
                    <a:gd name="T29" fmla="*/ 17 h 561"/>
                    <a:gd name="T30" fmla="*/ 373 w 581"/>
                    <a:gd name="T31" fmla="*/ 2 h 561"/>
                    <a:gd name="T32" fmla="*/ 423 w 581"/>
                    <a:gd name="T33" fmla="*/ 12 h 561"/>
                    <a:gd name="T34" fmla="*/ 418 w 581"/>
                    <a:gd name="T35" fmla="*/ 9 h 561"/>
                    <a:gd name="T36" fmla="*/ 368 w 581"/>
                    <a:gd name="T37" fmla="*/ 0 h 56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1" h="561">
                      <a:moveTo>
                        <a:pt x="156" y="0"/>
                      </a:moveTo>
                      <a:cubicBezTo>
                        <a:pt x="147" y="0"/>
                        <a:pt x="139" y="2"/>
                        <a:pt x="131" y="6"/>
                      </a:cubicBezTo>
                      <a:cubicBezTo>
                        <a:pt x="69" y="39"/>
                        <a:pt x="67" y="105"/>
                        <a:pt x="45" y="278"/>
                      </a:cubicBezTo>
                      <a:cubicBezTo>
                        <a:pt x="27" y="413"/>
                        <a:pt x="0" y="480"/>
                        <a:pt x="46" y="528"/>
                      </a:cubicBezTo>
                      <a:cubicBezTo>
                        <a:pt x="69" y="554"/>
                        <a:pt x="99" y="561"/>
                        <a:pt x="141" y="561"/>
                      </a:cubicBezTo>
                      <a:cubicBezTo>
                        <a:pt x="180" y="561"/>
                        <a:pt x="230" y="555"/>
                        <a:pt x="295" y="553"/>
                      </a:cubicBezTo>
                      <a:cubicBezTo>
                        <a:pt x="469" y="546"/>
                        <a:pt x="535" y="551"/>
                        <a:pt x="573" y="492"/>
                      </a:cubicBezTo>
                      <a:cubicBezTo>
                        <a:pt x="577" y="486"/>
                        <a:pt x="580" y="479"/>
                        <a:pt x="581" y="472"/>
                      </a:cubicBezTo>
                      <a:cubicBezTo>
                        <a:pt x="581" y="472"/>
                        <a:pt x="581" y="471"/>
                        <a:pt x="581" y="471"/>
                      </a:cubicBezTo>
                      <a:cubicBezTo>
                        <a:pt x="580" y="478"/>
                        <a:pt x="577" y="484"/>
                        <a:pt x="573" y="491"/>
                      </a:cubicBezTo>
                      <a:cubicBezTo>
                        <a:pt x="536" y="549"/>
                        <a:pt x="470" y="544"/>
                        <a:pt x="296" y="551"/>
                      </a:cubicBezTo>
                      <a:cubicBezTo>
                        <a:pt x="232" y="553"/>
                        <a:pt x="182" y="559"/>
                        <a:pt x="144" y="559"/>
                      </a:cubicBezTo>
                      <a:cubicBezTo>
                        <a:pt x="101" y="559"/>
                        <a:pt x="71" y="552"/>
                        <a:pt x="48" y="526"/>
                      </a:cubicBezTo>
                      <a:cubicBezTo>
                        <a:pt x="3" y="478"/>
                        <a:pt x="29" y="412"/>
                        <a:pt x="47" y="277"/>
                      </a:cubicBezTo>
                      <a:cubicBezTo>
                        <a:pt x="70" y="105"/>
                        <a:pt x="71" y="39"/>
                        <a:pt x="133" y="7"/>
                      </a:cubicBezTo>
                      <a:cubicBezTo>
                        <a:pt x="141" y="3"/>
                        <a:pt x="149" y="1"/>
                        <a:pt x="158" y="1"/>
                      </a:cubicBezTo>
                      <a:cubicBezTo>
                        <a:pt x="165" y="1"/>
                        <a:pt x="172" y="2"/>
                        <a:pt x="179" y="5"/>
                      </a:cubicBezTo>
                      <a:cubicBezTo>
                        <a:pt x="179" y="4"/>
                        <a:pt x="178" y="4"/>
                        <a:pt x="177" y="4"/>
                      </a:cubicBezTo>
                      <a:cubicBezTo>
                        <a:pt x="170" y="1"/>
                        <a:pt x="163" y="0"/>
                        <a:pt x="156" y="0"/>
                      </a:cubicBezTo>
                    </a:path>
                  </a:pathLst>
                </a:custGeom>
                <a:solidFill>
                  <a:srgbClr val="D9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Freeform 221"/>
                <p:cNvSpPr>
                  <a:spLocks/>
                </p:cNvSpPr>
                <p:nvPr/>
              </p:nvSpPr>
              <p:spPr bwMode="auto">
                <a:xfrm>
                  <a:off x="772" y="2362"/>
                  <a:ext cx="1365" cy="1319"/>
                </a:xfrm>
                <a:custGeom>
                  <a:avLst/>
                  <a:gdLst>
                    <a:gd name="T0" fmla="*/ 366 w 578"/>
                    <a:gd name="T1" fmla="*/ 0 h 558"/>
                    <a:gd name="T2" fmla="*/ 307 w 578"/>
                    <a:gd name="T3" fmla="*/ 14 h 558"/>
                    <a:gd name="T4" fmla="*/ 104 w 578"/>
                    <a:gd name="T5" fmla="*/ 652 h 558"/>
                    <a:gd name="T6" fmla="*/ 106 w 578"/>
                    <a:gd name="T7" fmla="*/ 1241 h 558"/>
                    <a:gd name="T8" fmla="*/ 333 w 578"/>
                    <a:gd name="T9" fmla="*/ 1319 h 558"/>
                    <a:gd name="T10" fmla="*/ 692 w 578"/>
                    <a:gd name="T11" fmla="*/ 1300 h 558"/>
                    <a:gd name="T12" fmla="*/ 1346 w 578"/>
                    <a:gd name="T13" fmla="*/ 1158 h 558"/>
                    <a:gd name="T14" fmla="*/ 1365 w 578"/>
                    <a:gd name="T15" fmla="*/ 1111 h 558"/>
                    <a:gd name="T16" fmla="*/ 1365 w 578"/>
                    <a:gd name="T17" fmla="*/ 1109 h 558"/>
                    <a:gd name="T18" fmla="*/ 1346 w 578"/>
                    <a:gd name="T19" fmla="*/ 1154 h 558"/>
                    <a:gd name="T20" fmla="*/ 697 w 578"/>
                    <a:gd name="T21" fmla="*/ 1295 h 558"/>
                    <a:gd name="T22" fmla="*/ 338 w 578"/>
                    <a:gd name="T23" fmla="*/ 1317 h 558"/>
                    <a:gd name="T24" fmla="*/ 113 w 578"/>
                    <a:gd name="T25" fmla="*/ 1239 h 558"/>
                    <a:gd name="T26" fmla="*/ 109 w 578"/>
                    <a:gd name="T27" fmla="*/ 652 h 558"/>
                    <a:gd name="T28" fmla="*/ 312 w 578"/>
                    <a:gd name="T29" fmla="*/ 17 h 558"/>
                    <a:gd name="T30" fmla="*/ 371 w 578"/>
                    <a:gd name="T31" fmla="*/ 0 h 558"/>
                    <a:gd name="T32" fmla="*/ 420 w 578"/>
                    <a:gd name="T33" fmla="*/ 9 h 558"/>
                    <a:gd name="T34" fmla="*/ 416 w 578"/>
                    <a:gd name="T35" fmla="*/ 9 h 558"/>
                    <a:gd name="T36" fmla="*/ 366 w 578"/>
                    <a:gd name="T37" fmla="*/ 0 h 55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8" h="558">
                      <a:moveTo>
                        <a:pt x="155" y="0"/>
                      </a:moveTo>
                      <a:cubicBezTo>
                        <a:pt x="146" y="0"/>
                        <a:pt x="138" y="2"/>
                        <a:pt x="130" y="6"/>
                      </a:cubicBezTo>
                      <a:cubicBezTo>
                        <a:pt x="68" y="38"/>
                        <a:pt x="67" y="104"/>
                        <a:pt x="44" y="276"/>
                      </a:cubicBezTo>
                      <a:cubicBezTo>
                        <a:pt x="26" y="411"/>
                        <a:pt x="0" y="477"/>
                        <a:pt x="45" y="525"/>
                      </a:cubicBezTo>
                      <a:cubicBezTo>
                        <a:pt x="68" y="551"/>
                        <a:pt x="98" y="558"/>
                        <a:pt x="141" y="558"/>
                      </a:cubicBezTo>
                      <a:cubicBezTo>
                        <a:pt x="179" y="558"/>
                        <a:pt x="229" y="552"/>
                        <a:pt x="293" y="550"/>
                      </a:cubicBezTo>
                      <a:cubicBezTo>
                        <a:pt x="467" y="543"/>
                        <a:pt x="533" y="548"/>
                        <a:pt x="570" y="490"/>
                      </a:cubicBezTo>
                      <a:cubicBezTo>
                        <a:pt x="574" y="483"/>
                        <a:pt x="577" y="477"/>
                        <a:pt x="578" y="470"/>
                      </a:cubicBezTo>
                      <a:cubicBezTo>
                        <a:pt x="578" y="469"/>
                        <a:pt x="578" y="469"/>
                        <a:pt x="578" y="469"/>
                      </a:cubicBezTo>
                      <a:cubicBezTo>
                        <a:pt x="577" y="475"/>
                        <a:pt x="574" y="482"/>
                        <a:pt x="570" y="488"/>
                      </a:cubicBezTo>
                      <a:cubicBezTo>
                        <a:pt x="533" y="547"/>
                        <a:pt x="467" y="541"/>
                        <a:pt x="295" y="548"/>
                      </a:cubicBezTo>
                      <a:cubicBezTo>
                        <a:pt x="230" y="551"/>
                        <a:pt x="181" y="557"/>
                        <a:pt x="143" y="557"/>
                      </a:cubicBezTo>
                      <a:cubicBezTo>
                        <a:pt x="100" y="557"/>
                        <a:pt x="71" y="550"/>
                        <a:pt x="48" y="524"/>
                      </a:cubicBezTo>
                      <a:cubicBezTo>
                        <a:pt x="3" y="476"/>
                        <a:pt x="29" y="410"/>
                        <a:pt x="46" y="276"/>
                      </a:cubicBezTo>
                      <a:cubicBezTo>
                        <a:pt x="69" y="104"/>
                        <a:pt x="70" y="39"/>
                        <a:pt x="132" y="7"/>
                      </a:cubicBezTo>
                      <a:cubicBezTo>
                        <a:pt x="140" y="2"/>
                        <a:pt x="148" y="0"/>
                        <a:pt x="157" y="0"/>
                      </a:cubicBezTo>
                      <a:cubicBezTo>
                        <a:pt x="164" y="0"/>
                        <a:pt x="171" y="2"/>
                        <a:pt x="178" y="4"/>
                      </a:cubicBezTo>
                      <a:cubicBezTo>
                        <a:pt x="177" y="4"/>
                        <a:pt x="177" y="4"/>
                        <a:pt x="176" y="4"/>
                      </a:cubicBezTo>
                      <a:cubicBezTo>
                        <a:pt x="169" y="1"/>
                        <a:pt x="162" y="0"/>
                        <a:pt x="155" y="0"/>
                      </a:cubicBezTo>
                    </a:path>
                  </a:pathLst>
                </a:custGeom>
                <a:solidFill>
                  <a:srgbClr val="D6D6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2" name="Freeform 222"/>
                <p:cNvSpPr>
                  <a:spLocks/>
                </p:cNvSpPr>
                <p:nvPr/>
              </p:nvSpPr>
              <p:spPr bwMode="auto">
                <a:xfrm>
                  <a:off x="779" y="2362"/>
                  <a:ext cx="1358" cy="1316"/>
                </a:xfrm>
                <a:custGeom>
                  <a:avLst/>
                  <a:gdLst>
                    <a:gd name="T0" fmla="*/ 364 w 575"/>
                    <a:gd name="T1" fmla="*/ 0 h 557"/>
                    <a:gd name="T2" fmla="*/ 305 w 575"/>
                    <a:gd name="T3" fmla="*/ 17 h 557"/>
                    <a:gd name="T4" fmla="*/ 102 w 575"/>
                    <a:gd name="T5" fmla="*/ 652 h 557"/>
                    <a:gd name="T6" fmla="*/ 106 w 575"/>
                    <a:gd name="T7" fmla="*/ 1238 h 557"/>
                    <a:gd name="T8" fmla="*/ 331 w 575"/>
                    <a:gd name="T9" fmla="*/ 1316 h 557"/>
                    <a:gd name="T10" fmla="*/ 690 w 575"/>
                    <a:gd name="T11" fmla="*/ 1295 h 557"/>
                    <a:gd name="T12" fmla="*/ 1339 w 575"/>
                    <a:gd name="T13" fmla="*/ 1153 h 557"/>
                    <a:gd name="T14" fmla="*/ 1358 w 575"/>
                    <a:gd name="T15" fmla="*/ 1108 h 557"/>
                    <a:gd name="T16" fmla="*/ 1358 w 575"/>
                    <a:gd name="T17" fmla="*/ 1103 h 557"/>
                    <a:gd name="T18" fmla="*/ 1341 w 575"/>
                    <a:gd name="T19" fmla="*/ 1151 h 557"/>
                    <a:gd name="T20" fmla="*/ 692 w 575"/>
                    <a:gd name="T21" fmla="*/ 1292 h 557"/>
                    <a:gd name="T22" fmla="*/ 335 w 575"/>
                    <a:gd name="T23" fmla="*/ 1311 h 557"/>
                    <a:gd name="T24" fmla="*/ 111 w 575"/>
                    <a:gd name="T25" fmla="*/ 1233 h 557"/>
                    <a:gd name="T26" fmla="*/ 109 w 575"/>
                    <a:gd name="T27" fmla="*/ 650 h 557"/>
                    <a:gd name="T28" fmla="*/ 309 w 575"/>
                    <a:gd name="T29" fmla="*/ 17 h 557"/>
                    <a:gd name="T30" fmla="*/ 368 w 575"/>
                    <a:gd name="T31" fmla="*/ 2 h 557"/>
                    <a:gd name="T32" fmla="*/ 418 w 575"/>
                    <a:gd name="T33" fmla="*/ 12 h 557"/>
                    <a:gd name="T34" fmla="*/ 413 w 575"/>
                    <a:gd name="T35" fmla="*/ 9 h 557"/>
                    <a:gd name="T36" fmla="*/ 364 w 575"/>
                    <a:gd name="T37" fmla="*/ 0 h 5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5" h="557">
                      <a:moveTo>
                        <a:pt x="154" y="0"/>
                      </a:moveTo>
                      <a:cubicBezTo>
                        <a:pt x="145" y="0"/>
                        <a:pt x="137" y="2"/>
                        <a:pt x="129" y="7"/>
                      </a:cubicBezTo>
                      <a:cubicBezTo>
                        <a:pt x="67" y="39"/>
                        <a:pt x="66" y="104"/>
                        <a:pt x="43" y="276"/>
                      </a:cubicBezTo>
                      <a:cubicBezTo>
                        <a:pt x="26" y="410"/>
                        <a:pt x="0" y="476"/>
                        <a:pt x="45" y="524"/>
                      </a:cubicBezTo>
                      <a:cubicBezTo>
                        <a:pt x="68" y="550"/>
                        <a:pt x="97" y="557"/>
                        <a:pt x="140" y="557"/>
                      </a:cubicBezTo>
                      <a:cubicBezTo>
                        <a:pt x="178" y="557"/>
                        <a:pt x="227" y="551"/>
                        <a:pt x="292" y="548"/>
                      </a:cubicBezTo>
                      <a:cubicBezTo>
                        <a:pt x="464" y="541"/>
                        <a:pt x="530" y="547"/>
                        <a:pt x="567" y="488"/>
                      </a:cubicBezTo>
                      <a:cubicBezTo>
                        <a:pt x="571" y="482"/>
                        <a:pt x="574" y="475"/>
                        <a:pt x="575" y="469"/>
                      </a:cubicBezTo>
                      <a:cubicBezTo>
                        <a:pt x="575" y="468"/>
                        <a:pt x="575" y="468"/>
                        <a:pt x="575" y="467"/>
                      </a:cubicBezTo>
                      <a:cubicBezTo>
                        <a:pt x="574" y="474"/>
                        <a:pt x="572" y="481"/>
                        <a:pt x="568" y="487"/>
                      </a:cubicBezTo>
                      <a:cubicBezTo>
                        <a:pt x="530" y="545"/>
                        <a:pt x="465" y="540"/>
                        <a:pt x="293" y="547"/>
                      </a:cubicBezTo>
                      <a:cubicBezTo>
                        <a:pt x="229" y="549"/>
                        <a:pt x="180" y="555"/>
                        <a:pt x="142" y="555"/>
                      </a:cubicBezTo>
                      <a:cubicBezTo>
                        <a:pt x="99" y="555"/>
                        <a:pt x="70" y="548"/>
                        <a:pt x="47" y="522"/>
                      </a:cubicBezTo>
                      <a:cubicBezTo>
                        <a:pt x="2" y="475"/>
                        <a:pt x="28" y="409"/>
                        <a:pt x="46" y="275"/>
                      </a:cubicBezTo>
                      <a:cubicBezTo>
                        <a:pt x="68" y="105"/>
                        <a:pt x="69" y="39"/>
                        <a:pt x="131" y="7"/>
                      </a:cubicBezTo>
                      <a:cubicBezTo>
                        <a:pt x="139" y="3"/>
                        <a:pt x="147" y="1"/>
                        <a:pt x="156" y="1"/>
                      </a:cubicBezTo>
                      <a:cubicBezTo>
                        <a:pt x="163" y="1"/>
                        <a:pt x="170" y="2"/>
                        <a:pt x="177" y="5"/>
                      </a:cubicBezTo>
                      <a:cubicBezTo>
                        <a:pt x="176" y="5"/>
                        <a:pt x="176" y="4"/>
                        <a:pt x="175" y="4"/>
                      </a:cubicBezTo>
                      <a:cubicBezTo>
                        <a:pt x="168" y="2"/>
                        <a:pt x="161" y="0"/>
                        <a:pt x="154" y="0"/>
                      </a:cubicBezTo>
                    </a:path>
                  </a:pathLst>
                </a:custGeom>
                <a:solidFill>
                  <a:srgbClr val="D2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3" name="Freeform 223"/>
                <p:cNvSpPr>
                  <a:spLocks/>
                </p:cNvSpPr>
                <p:nvPr/>
              </p:nvSpPr>
              <p:spPr bwMode="auto">
                <a:xfrm>
                  <a:off x="783" y="2365"/>
                  <a:ext cx="1357" cy="1308"/>
                </a:xfrm>
                <a:custGeom>
                  <a:avLst/>
                  <a:gdLst>
                    <a:gd name="T0" fmla="*/ 364 w 574"/>
                    <a:gd name="T1" fmla="*/ 0 h 554"/>
                    <a:gd name="T2" fmla="*/ 305 w 574"/>
                    <a:gd name="T3" fmla="*/ 14 h 554"/>
                    <a:gd name="T4" fmla="*/ 104 w 574"/>
                    <a:gd name="T5" fmla="*/ 647 h 554"/>
                    <a:gd name="T6" fmla="*/ 106 w 574"/>
                    <a:gd name="T7" fmla="*/ 1230 h 554"/>
                    <a:gd name="T8" fmla="*/ 331 w 574"/>
                    <a:gd name="T9" fmla="*/ 1308 h 554"/>
                    <a:gd name="T10" fmla="*/ 688 w 574"/>
                    <a:gd name="T11" fmla="*/ 1289 h 554"/>
                    <a:gd name="T12" fmla="*/ 1338 w 574"/>
                    <a:gd name="T13" fmla="*/ 1147 h 554"/>
                    <a:gd name="T14" fmla="*/ 1355 w 574"/>
                    <a:gd name="T15" fmla="*/ 1100 h 554"/>
                    <a:gd name="T16" fmla="*/ 1357 w 574"/>
                    <a:gd name="T17" fmla="*/ 1098 h 554"/>
                    <a:gd name="T18" fmla="*/ 1338 w 574"/>
                    <a:gd name="T19" fmla="*/ 1143 h 554"/>
                    <a:gd name="T20" fmla="*/ 693 w 574"/>
                    <a:gd name="T21" fmla="*/ 1284 h 554"/>
                    <a:gd name="T22" fmla="*/ 336 w 574"/>
                    <a:gd name="T23" fmla="*/ 1303 h 554"/>
                    <a:gd name="T24" fmla="*/ 113 w 574"/>
                    <a:gd name="T25" fmla="*/ 1228 h 554"/>
                    <a:gd name="T26" fmla="*/ 109 w 574"/>
                    <a:gd name="T27" fmla="*/ 647 h 554"/>
                    <a:gd name="T28" fmla="*/ 310 w 574"/>
                    <a:gd name="T29" fmla="*/ 17 h 554"/>
                    <a:gd name="T30" fmla="*/ 369 w 574"/>
                    <a:gd name="T31" fmla="*/ 2 h 554"/>
                    <a:gd name="T32" fmla="*/ 418 w 574"/>
                    <a:gd name="T33" fmla="*/ 9 h 554"/>
                    <a:gd name="T34" fmla="*/ 414 w 574"/>
                    <a:gd name="T35" fmla="*/ 9 h 554"/>
                    <a:gd name="T36" fmla="*/ 364 w 574"/>
                    <a:gd name="T37" fmla="*/ 0 h 55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4" h="554">
                      <a:moveTo>
                        <a:pt x="154" y="0"/>
                      </a:moveTo>
                      <a:cubicBezTo>
                        <a:pt x="145" y="0"/>
                        <a:pt x="137" y="2"/>
                        <a:pt x="129" y="6"/>
                      </a:cubicBezTo>
                      <a:cubicBezTo>
                        <a:pt x="67" y="38"/>
                        <a:pt x="66" y="104"/>
                        <a:pt x="44" y="274"/>
                      </a:cubicBezTo>
                      <a:cubicBezTo>
                        <a:pt x="26" y="408"/>
                        <a:pt x="0" y="474"/>
                        <a:pt x="45" y="521"/>
                      </a:cubicBezTo>
                      <a:cubicBezTo>
                        <a:pt x="68" y="547"/>
                        <a:pt x="97" y="554"/>
                        <a:pt x="140" y="554"/>
                      </a:cubicBezTo>
                      <a:cubicBezTo>
                        <a:pt x="178" y="554"/>
                        <a:pt x="227" y="548"/>
                        <a:pt x="291" y="546"/>
                      </a:cubicBezTo>
                      <a:cubicBezTo>
                        <a:pt x="463" y="539"/>
                        <a:pt x="528" y="544"/>
                        <a:pt x="566" y="486"/>
                      </a:cubicBezTo>
                      <a:cubicBezTo>
                        <a:pt x="570" y="480"/>
                        <a:pt x="572" y="473"/>
                        <a:pt x="573" y="466"/>
                      </a:cubicBezTo>
                      <a:cubicBezTo>
                        <a:pt x="574" y="466"/>
                        <a:pt x="574" y="465"/>
                        <a:pt x="574" y="465"/>
                      </a:cubicBezTo>
                      <a:cubicBezTo>
                        <a:pt x="572" y="472"/>
                        <a:pt x="570" y="478"/>
                        <a:pt x="566" y="484"/>
                      </a:cubicBezTo>
                      <a:cubicBezTo>
                        <a:pt x="529" y="542"/>
                        <a:pt x="464" y="537"/>
                        <a:pt x="293" y="544"/>
                      </a:cubicBezTo>
                      <a:cubicBezTo>
                        <a:pt x="229" y="547"/>
                        <a:pt x="180" y="552"/>
                        <a:pt x="142" y="552"/>
                      </a:cubicBezTo>
                      <a:cubicBezTo>
                        <a:pt x="100" y="552"/>
                        <a:pt x="70" y="545"/>
                        <a:pt x="48" y="520"/>
                      </a:cubicBezTo>
                      <a:cubicBezTo>
                        <a:pt x="3" y="473"/>
                        <a:pt x="29" y="407"/>
                        <a:pt x="46" y="274"/>
                      </a:cubicBezTo>
                      <a:cubicBezTo>
                        <a:pt x="69" y="104"/>
                        <a:pt x="70" y="39"/>
                        <a:pt x="131" y="7"/>
                      </a:cubicBezTo>
                      <a:cubicBezTo>
                        <a:pt x="139" y="3"/>
                        <a:pt x="147" y="1"/>
                        <a:pt x="156" y="1"/>
                      </a:cubicBezTo>
                      <a:cubicBezTo>
                        <a:pt x="163" y="1"/>
                        <a:pt x="170" y="2"/>
                        <a:pt x="177" y="4"/>
                      </a:cubicBezTo>
                      <a:cubicBezTo>
                        <a:pt x="176" y="4"/>
                        <a:pt x="176" y="4"/>
                        <a:pt x="175" y="4"/>
                      </a:cubicBezTo>
                      <a:cubicBezTo>
                        <a:pt x="168" y="1"/>
                        <a:pt x="161" y="0"/>
                        <a:pt x="154" y="0"/>
                      </a:cubicBezTo>
                    </a:path>
                  </a:pathLst>
                </a:custGeom>
                <a:solidFill>
                  <a:srgbClr val="CE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4" name="Freeform 224"/>
                <p:cNvSpPr>
                  <a:spLocks/>
                </p:cNvSpPr>
                <p:nvPr/>
              </p:nvSpPr>
              <p:spPr bwMode="auto">
                <a:xfrm>
                  <a:off x="791" y="2367"/>
                  <a:ext cx="1349" cy="1302"/>
                </a:xfrm>
                <a:custGeom>
                  <a:avLst/>
                  <a:gdLst>
                    <a:gd name="T0" fmla="*/ 361 w 571"/>
                    <a:gd name="T1" fmla="*/ 0 h 551"/>
                    <a:gd name="T2" fmla="*/ 302 w 571"/>
                    <a:gd name="T3" fmla="*/ 14 h 551"/>
                    <a:gd name="T4" fmla="*/ 102 w 571"/>
                    <a:gd name="T5" fmla="*/ 645 h 551"/>
                    <a:gd name="T6" fmla="*/ 106 w 571"/>
                    <a:gd name="T7" fmla="*/ 1226 h 551"/>
                    <a:gd name="T8" fmla="*/ 328 w 571"/>
                    <a:gd name="T9" fmla="*/ 1302 h 551"/>
                    <a:gd name="T10" fmla="*/ 685 w 571"/>
                    <a:gd name="T11" fmla="*/ 1283 h 551"/>
                    <a:gd name="T12" fmla="*/ 1330 w 571"/>
                    <a:gd name="T13" fmla="*/ 1141 h 551"/>
                    <a:gd name="T14" fmla="*/ 1349 w 571"/>
                    <a:gd name="T15" fmla="*/ 1096 h 551"/>
                    <a:gd name="T16" fmla="*/ 1349 w 571"/>
                    <a:gd name="T17" fmla="*/ 1094 h 551"/>
                    <a:gd name="T18" fmla="*/ 1330 w 571"/>
                    <a:gd name="T19" fmla="*/ 1139 h 551"/>
                    <a:gd name="T20" fmla="*/ 687 w 571"/>
                    <a:gd name="T21" fmla="*/ 1281 h 551"/>
                    <a:gd name="T22" fmla="*/ 333 w 571"/>
                    <a:gd name="T23" fmla="*/ 1300 h 551"/>
                    <a:gd name="T24" fmla="*/ 111 w 571"/>
                    <a:gd name="T25" fmla="*/ 1222 h 551"/>
                    <a:gd name="T26" fmla="*/ 109 w 571"/>
                    <a:gd name="T27" fmla="*/ 643 h 551"/>
                    <a:gd name="T28" fmla="*/ 307 w 571"/>
                    <a:gd name="T29" fmla="*/ 17 h 551"/>
                    <a:gd name="T30" fmla="*/ 366 w 571"/>
                    <a:gd name="T31" fmla="*/ 0 h 551"/>
                    <a:gd name="T32" fmla="*/ 418 w 571"/>
                    <a:gd name="T33" fmla="*/ 9 h 551"/>
                    <a:gd name="T34" fmla="*/ 411 w 571"/>
                    <a:gd name="T35" fmla="*/ 7 h 551"/>
                    <a:gd name="T36" fmla="*/ 361 w 571"/>
                    <a:gd name="T37" fmla="*/ 0 h 5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1" h="551">
                      <a:moveTo>
                        <a:pt x="153" y="0"/>
                      </a:moveTo>
                      <a:cubicBezTo>
                        <a:pt x="144" y="0"/>
                        <a:pt x="136" y="2"/>
                        <a:pt x="128" y="6"/>
                      </a:cubicBezTo>
                      <a:cubicBezTo>
                        <a:pt x="67" y="38"/>
                        <a:pt x="66" y="103"/>
                        <a:pt x="43" y="273"/>
                      </a:cubicBezTo>
                      <a:cubicBezTo>
                        <a:pt x="26" y="406"/>
                        <a:pt x="0" y="472"/>
                        <a:pt x="45" y="519"/>
                      </a:cubicBezTo>
                      <a:cubicBezTo>
                        <a:pt x="67" y="544"/>
                        <a:pt x="97" y="551"/>
                        <a:pt x="139" y="551"/>
                      </a:cubicBezTo>
                      <a:cubicBezTo>
                        <a:pt x="177" y="551"/>
                        <a:pt x="226" y="546"/>
                        <a:pt x="290" y="543"/>
                      </a:cubicBezTo>
                      <a:cubicBezTo>
                        <a:pt x="461" y="536"/>
                        <a:pt x="526" y="541"/>
                        <a:pt x="563" y="483"/>
                      </a:cubicBezTo>
                      <a:cubicBezTo>
                        <a:pt x="567" y="477"/>
                        <a:pt x="569" y="471"/>
                        <a:pt x="571" y="464"/>
                      </a:cubicBezTo>
                      <a:cubicBezTo>
                        <a:pt x="571" y="464"/>
                        <a:pt x="571" y="463"/>
                        <a:pt x="571" y="463"/>
                      </a:cubicBezTo>
                      <a:cubicBezTo>
                        <a:pt x="570" y="470"/>
                        <a:pt x="567" y="476"/>
                        <a:pt x="563" y="482"/>
                      </a:cubicBezTo>
                      <a:cubicBezTo>
                        <a:pt x="526" y="540"/>
                        <a:pt x="461" y="535"/>
                        <a:pt x="291" y="542"/>
                      </a:cubicBezTo>
                      <a:cubicBezTo>
                        <a:pt x="227" y="544"/>
                        <a:pt x="179" y="550"/>
                        <a:pt x="141" y="550"/>
                      </a:cubicBezTo>
                      <a:cubicBezTo>
                        <a:pt x="99" y="550"/>
                        <a:pt x="70" y="543"/>
                        <a:pt x="47" y="517"/>
                      </a:cubicBezTo>
                      <a:cubicBezTo>
                        <a:pt x="2" y="470"/>
                        <a:pt x="28" y="405"/>
                        <a:pt x="46" y="272"/>
                      </a:cubicBezTo>
                      <a:cubicBezTo>
                        <a:pt x="68" y="103"/>
                        <a:pt x="69" y="38"/>
                        <a:pt x="130" y="7"/>
                      </a:cubicBezTo>
                      <a:cubicBezTo>
                        <a:pt x="138" y="2"/>
                        <a:pt x="146" y="0"/>
                        <a:pt x="155" y="0"/>
                      </a:cubicBezTo>
                      <a:cubicBezTo>
                        <a:pt x="162" y="0"/>
                        <a:pt x="169" y="2"/>
                        <a:pt x="177" y="4"/>
                      </a:cubicBezTo>
                      <a:cubicBezTo>
                        <a:pt x="176" y="4"/>
                        <a:pt x="175" y="4"/>
                        <a:pt x="174" y="3"/>
                      </a:cubicBezTo>
                      <a:cubicBezTo>
                        <a:pt x="167" y="1"/>
                        <a:pt x="160" y="0"/>
                        <a:pt x="153" y="0"/>
                      </a:cubicBezTo>
                    </a:path>
                  </a:pathLst>
                </a:custGeom>
                <a:solidFill>
                  <a:srgbClr val="CACB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5" name="Freeform 225"/>
                <p:cNvSpPr>
                  <a:spLocks/>
                </p:cNvSpPr>
                <p:nvPr/>
              </p:nvSpPr>
              <p:spPr bwMode="auto">
                <a:xfrm>
                  <a:off x="795" y="2367"/>
                  <a:ext cx="1345" cy="1299"/>
                </a:xfrm>
                <a:custGeom>
                  <a:avLst/>
                  <a:gdLst>
                    <a:gd name="T0" fmla="*/ 362 w 569"/>
                    <a:gd name="T1" fmla="*/ 0 h 550"/>
                    <a:gd name="T2" fmla="*/ 303 w 569"/>
                    <a:gd name="T3" fmla="*/ 17 h 550"/>
                    <a:gd name="T4" fmla="*/ 104 w 569"/>
                    <a:gd name="T5" fmla="*/ 642 h 550"/>
                    <a:gd name="T6" fmla="*/ 106 w 569"/>
                    <a:gd name="T7" fmla="*/ 1221 h 550"/>
                    <a:gd name="T8" fmla="*/ 329 w 569"/>
                    <a:gd name="T9" fmla="*/ 1299 h 550"/>
                    <a:gd name="T10" fmla="*/ 683 w 569"/>
                    <a:gd name="T11" fmla="*/ 1280 h 550"/>
                    <a:gd name="T12" fmla="*/ 1326 w 569"/>
                    <a:gd name="T13" fmla="*/ 1138 h 550"/>
                    <a:gd name="T14" fmla="*/ 1345 w 569"/>
                    <a:gd name="T15" fmla="*/ 1094 h 550"/>
                    <a:gd name="T16" fmla="*/ 1345 w 569"/>
                    <a:gd name="T17" fmla="*/ 1091 h 550"/>
                    <a:gd name="T18" fmla="*/ 1326 w 569"/>
                    <a:gd name="T19" fmla="*/ 1136 h 550"/>
                    <a:gd name="T20" fmla="*/ 686 w 569"/>
                    <a:gd name="T21" fmla="*/ 1275 h 550"/>
                    <a:gd name="T22" fmla="*/ 333 w 569"/>
                    <a:gd name="T23" fmla="*/ 1294 h 550"/>
                    <a:gd name="T24" fmla="*/ 113 w 569"/>
                    <a:gd name="T25" fmla="*/ 1219 h 550"/>
                    <a:gd name="T26" fmla="*/ 109 w 569"/>
                    <a:gd name="T27" fmla="*/ 642 h 550"/>
                    <a:gd name="T28" fmla="*/ 307 w 569"/>
                    <a:gd name="T29" fmla="*/ 17 h 550"/>
                    <a:gd name="T30" fmla="*/ 366 w 569"/>
                    <a:gd name="T31" fmla="*/ 2 h 550"/>
                    <a:gd name="T32" fmla="*/ 414 w 569"/>
                    <a:gd name="T33" fmla="*/ 12 h 550"/>
                    <a:gd name="T34" fmla="*/ 414 w 569"/>
                    <a:gd name="T35" fmla="*/ 9 h 550"/>
                    <a:gd name="T36" fmla="*/ 362 w 569"/>
                    <a:gd name="T37" fmla="*/ 0 h 55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9" h="550">
                      <a:moveTo>
                        <a:pt x="153" y="0"/>
                      </a:moveTo>
                      <a:cubicBezTo>
                        <a:pt x="144" y="0"/>
                        <a:pt x="136" y="2"/>
                        <a:pt x="128" y="7"/>
                      </a:cubicBezTo>
                      <a:cubicBezTo>
                        <a:pt x="67" y="38"/>
                        <a:pt x="66" y="103"/>
                        <a:pt x="44" y="272"/>
                      </a:cubicBezTo>
                      <a:cubicBezTo>
                        <a:pt x="26" y="405"/>
                        <a:pt x="0" y="470"/>
                        <a:pt x="45" y="517"/>
                      </a:cubicBezTo>
                      <a:cubicBezTo>
                        <a:pt x="68" y="543"/>
                        <a:pt x="97" y="550"/>
                        <a:pt x="139" y="550"/>
                      </a:cubicBezTo>
                      <a:cubicBezTo>
                        <a:pt x="177" y="550"/>
                        <a:pt x="225" y="544"/>
                        <a:pt x="289" y="542"/>
                      </a:cubicBezTo>
                      <a:cubicBezTo>
                        <a:pt x="459" y="535"/>
                        <a:pt x="524" y="540"/>
                        <a:pt x="561" y="482"/>
                      </a:cubicBezTo>
                      <a:cubicBezTo>
                        <a:pt x="565" y="476"/>
                        <a:pt x="568" y="470"/>
                        <a:pt x="569" y="463"/>
                      </a:cubicBezTo>
                      <a:cubicBezTo>
                        <a:pt x="569" y="462"/>
                        <a:pt x="569" y="462"/>
                        <a:pt x="569" y="462"/>
                      </a:cubicBezTo>
                      <a:cubicBezTo>
                        <a:pt x="568" y="468"/>
                        <a:pt x="565" y="475"/>
                        <a:pt x="561" y="481"/>
                      </a:cubicBezTo>
                      <a:cubicBezTo>
                        <a:pt x="525" y="538"/>
                        <a:pt x="460" y="533"/>
                        <a:pt x="290" y="540"/>
                      </a:cubicBezTo>
                      <a:cubicBezTo>
                        <a:pt x="227" y="542"/>
                        <a:pt x="179" y="548"/>
                        <a:pt x="141" y="548"/>
                      </a:cubicBezTo>
                      <a:cubicBezTo>
                        <a:pt x="99" y="548"/>
                        <a:pt x="70" y="541"/>
                        <a:pt x="48" y="516"/>
                      </a:cubicBezTo>
                      <a:cubicBezTo>
                        <a:pt x="3" y="469"/>
                        <a:pt x="29" y="404"/>
                        <a:pt x="46" y="272"/>
                      </a:cubicBezTo>
                      <a:cubicBezTo>
                        <a:pt x="68" y="103"/>
                        <a:pt x="69" y="39"/>
                        <a:pt x="130" y="7"/>
                      </a:cubicBezTo>
                      <a:cubicBezTo>
                        <a:pt x="138" y="3"/>
                        <a:pt x="146" y="1"/>
                        <a:pt x="155" y="1"/>
                      </a:cubicBezTo>
                      <a:cubicBezTo>
                        <a:pt x="161" y="1"/>
                        <a:pt x="168" y="2"/>
                        <a:pt x="175" y="5"/>
                      </a:cubicBezTo>
                      <a:cubicBezTo>
                        <a:pt x="175" y="5"/>
                        <a:pt x="175" y="4"/>
                        <a:pt x="175" y="4"/>
                      </a:cubicBezTo>
                      <a:cubicBezTo>
                        <a:pt x="167" y="2"/>
                        <a:pt x="160" y="0"/>
                        <a:pt x="153" y="0"/>
                      </a:cubicBezTo>
                    </a:path>
                  </a:pathLst>
                </a:custGeom>
                <a:solidFill>
                  <a:srgbClr val="C6C7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6" name="Freeform 226"/>
                <p:cNvSpPr>
                  <a:spLocks/>
                </p:cNvSpPr>
                <p:nvPr/>
              </p:nvSpPr>
              <p:spPr bwMode="auto">
                <a:xfrm>
                  <a:off x="802" y="2369"/>
                  <a:ext cx="1338" cy="1293"/>
                </a:xfrm>
                <a:custGeom>
                  <a:avLst/>
                  <a:gdLst>
                    <a:gd name="T0" fmla="*/ 359 w 566"/>
                    <a:gd name="T1" fmla="*/ 0 h 547"/>
                    <a:gd name="T2" fmla="*/ 300 w 566"/>
                    <a:gd name="T3" fmla="*/ 14 h 547"/>
                    <a:gd name="T4" fmla="*/ 102 w 566"/>
                    <a:gd name="T5" fmla="*/ 641 h 547"/>
                    <a:gd name="T6" fmla="*/ 106 w 566"/>
                    <a:gd name="T7" fmla="*/ 1217 h 547"/>
                    <a:gd name="T8" fmla="*/ 326 w 566"/>
                    <a:gd name="T9" fmla="*/ 1293 h 547"/>
                    <a:gd name="T10" fmla="*/ 678 w 566"/>
                    <a:gd name="T11" fmla="*/ 1274 h 547"/>
                    <a:gd name="T12" fmla="*/ 1319 w 566"/>
                    <a:gd name="T13" fmla="*/ 1135 h 547"/>
                    <a:gd name="T14" fmla="*/ 1338 w 566"/>
                    <a:gd name="T15" fmla="*/ 1090 h 547"/>
                    <a:gd name="T16" fmla="*/ 1338 w 566"/>
                    <a:gd name="T17" fmla="*/ 1085 h 547"/>
                    <a:gd name="T18" fmla="*/ 1321 w 566"/>
                    <a:gd name="T19" fmla="*/ 1130 h 547"/>
                    <a:gd name="T20" fmla="*/ 683 w 566"/>
                    <a:gd name="T21" fmla="*/ 1269 h 547"/>
                    <a:gd name="T22" fmla="*/ 331 w 566"/>
                    <a:gd name="T23" fmla="*/ 1288 h 547"/>
                    <a:gd name="T24" fmla="*/ 111 w 566"/>
                    <a:gd name="T25" fmla="*/ 1213 h 547"/>
                    <a:gd name="T26" fmla="*/ 106 w 566"/>
                    <a:gd name="T27" fmla="*/ 638 h 547"/>
                    <a:gd name="T28" fmla="*/ 305 w 566"/>
                    <a:gd name="T29" fmla="*/ 17 h 547"/>
                    <a:gd name="T30" fmla="*/ 362 w 566"/>
                    <a:gd name="T31" fmla="*/ 2 h 547"/>
                    <a:gd name="T32" fmla="*/ 411 w 566"/>
                    <a:gd name="T33" fmla="*/ 9 h 547"/>
                    <a:gd name="T34" fmla="*/ 407 w 566"/>
                    <a:gd name="T35" fmla="*/ 9 h 547"/>
                    <a:gd name="T36" fmla="*/ 359 w 566"/>
                    <a:gd name="T37" fmla="*/ 0 h 54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6" h="547">
                      <a:moveTo>
                        <a:pt x="152" y="0"/>
                      </a:moveTo>
                      <a:cubicBezTo>
                        <a:pt x="143" y="0"/>
                        <a:pt x="135" y="2"/>
                        <a:pt x="127" y="6"/>
                      </a:cubicBezTo>
                      <a:cubicBezTo>
                        <a:pt x="66" y="38"/>
                        <a:pt x="65" y="102"/>
                        <a:pt x="43" y="271"/>
                      </a:cubicBezTo>
                      <a:cubicBezTo>
                        <a:pt x="26" y="403"/>
                        <a:pt x="0" y="468"/>
                        <a:pt x="45" y="515"/>
                      </a:cubicBezTo>
                      <a:cubicBezTo>
                        <a:pt x="67" y="540"/>
                        <a:pt x="96" y="547"/>
                        <a:pt x="138" y="547"/>
                      </a:cubicBezTo>
                      <a:cubicBezTo>
                        <a:pt x="176" y="547"/>
                        <a:pt x="224" y="541"/>
                        <a:pt x="287" y="539"/>
                      </a:cubicBezTo>
                      <a:cubicBezTo>
                        <a:pt x="457" y="532"/>
                        <a:pt x="522" y="537"/>
                        <a:pt x="558" y="480"/>
                      </a:cubicBezTo>
                      <a:cubicBezTo>
                        <a:pt x="562" y="474"/>
                        <a:pt x="565" y="467"/>
                        <a:pt x="566" y="461"/>
                      </a:cubicBezTo>
                      <a:cubicBezTo>
                        <a:pt x="566" y="460"/>
                        <a:pt x="566" y="460"/>
                        <a:pt x="566" y="459"/>
                      </a:cubicBezTo>
                      <a:cubicBezTo>
                        <a:pt x="565" y="466"/>
                        <a:pt x="563" y="472"/>
                        <a:pt x="559" y="478"/>
                      </a:cubicBezTo>
                      <a:cubicBezTo>
                        <a:pt x="522" y="536"/>
                        <a:pt x="458" y="531"/>
                        <a:pt x="289" y="537"/>
                      </a:cubicBezTo>
                      <a:cubicBezTo>
                        <a:pt x="226" y="540"/>
                        <a:pt x="178" y="545"/>
                        <a:pt x="140" y="545"/>
                      </a:cubicBezTo>
                      <a:cubicBezTo>
                        <a:pt x="98" y="545"/>
                        <a:pt x="69" y="539"/>
                        <a:pt x="47" y="513"/>
                      </a:cubicBezTo>
                      <a:cubicBezTo>
                        <a:pt x="3" y="467"/>
                        <a:pt x="28" y="402"/>
                        <a:pt x="45" y="270"/>
                      </a:cubicBezTo>
                      <a:cubicBezTo>
                        <a:pt x="68" y="102"/>
                        <a:pt x="69" y="38"/>
                        <a:pt x="129" y="7"/>
                      </a:cubicBezTo>
                      <a:cubicBezTo>
                        <a:pt x="137" y="3"/>
                        <a:pt x="145" y="1"/>
                        <a:pt x="153" y="1"/>
                      </a:cubicBezTo>
                      <a:cubicBezTo>
                        <a:pt x="160" y="1"/>
                        <a:pt x="167" y="2"/>
                        <a:pt x="174" y="4"/>
                      </a:cubicBezTo>
                      <a:cubicBezTo>
                        <a:pt x="174" y="4"/>
                        <a:pt x="173" y="4"/>
                        <a:pt x="172" y="4"/>
                      </a:cubicBezTo>
                      <a:cubicBezTo>
                        <a:pt x="165" y="1"/>
                        <a:pt x="158" y="0"/>
                        <a:pt x="152" y="0"/>
                      </a:cubicBezTo>
                    </a:path>
                  </a:pathLst>
                </a:custGeom>
                <a:solidFill>
                  <a:srgbClr val="C2C3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7" name="Freeform 227"/>
                <p:cNvSpPr>
                  <a:spLocks/>
                </p:cNvSpPr>
                <p:nvPr/>
              </p:nvSpPr>
              <p:spPr bwMode="auto">
                <a:xfrm>
                  <a:off x="809" y="2372"/>
                  <a:ext cx="1331" cy="1285"/>
                </a:xfrm>
                <a:custGeom>
                  <a:avLst/>
                  <a:gdLst>
                    <a:gd name="T0" fmla="*/ 355 w 563"/>
                    <a:gd name="T1" fmla="*/ 0 h 544"/>
                    <a:gd name="T2" fmla="*/ 298 w 563"/>
                    <a:gd name="T3" fmla="*/ 14 h 544"/>
                    <a:gd name="T4" fmla="*/ 99 w 563"/>
                    <a:gd name="T5" fmla="*/ 635 h 544"/>
                    <a:gd name="T6" fmla="*/ 104 w 563"/>
                    <a:gd name="T7" fmla="*/ 1209 h 544"/>
                    <a:gd name="T8" fmla="*/ 324 w 563"/>
                    <a:gd name="T9" fmla="*/ 1285 h 544"/>
                    <a:gd name="T10" fmla="*/ 676 w 563"/>
                    <a:gd name="T11" fmla="*/ 1266 h 544"/>
                    <a:gd name="T12" fmla="*/ 1314 w 563"/>
                    <a:gd name="T13" fmla="*/ 1127 h 544"/>
                    <a:gd name="T14" fmla="*/ 1331 w 563"/>
                    <a:gd name="T15" fmla="*/ 1082 h 544"/>
                    <a:gd name="T16" fmla="*/ 1331 w 563"/>
                    <a:gd name="T17" fmla="*/ 1079 h 544"/>
                    <a:gd name="T18" fmla="*/ 1314 w 563"/>
                    <a:gd name="T19" fmla="*/ 1124 h 544"/>
                    <a:gd name="T20" fmla="*/ 679 w 563"/>
                    <a:gd name="T21" fmla="*/ 1264 h 544"/>
                    <a:gd name="T22" fmla="*/ 329 w 563"/>
                    <a:gd name="T23" fmla="*/ 1283 h 544"/>
                    <a:gd name="T24" fmla="*/ 109 w 563"/>
                    <a:gd name="T25" fmla="*/ 1207 h 544"/>
                    <a:gd name="T26" fmla="*/ 106 w 563"/>
                    <a:gd name="T27" fmla="*/ 635 h 544"/>
                    <a:gd name="T28" fmla="*/ 303 w 563"/>
                    <a:gd name="T29" fmla="*/ 14 h 544"/>
                    <a:gd name="T30" fmla="*/ 359 w 563"/>
                    <a:gd name="T31" fmla="*/ 0 h 544"/>
                    <a:gd name="T32" fmla="*/ 409 w 563"/>
                    <a:gd name="T33" fmla="*/ 9 h 544"/>
                    <a:gd name="T34" fmla="*/ 404 w 563"/>
                    <a:gd name="T35" fmla="*/ 7 h 544"/>
                    <a:gd name="T36" fmla="*/ 355 w 563"/>
                    <a:gd name="T37" fmla="*/ 0 h 54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3" h="544">
                      <a:moveTo>
                        <a:pt x="150" y="0"/>
                      </a:moveTo>
                      <a:cubicBezTo>
                        <a:pt x="142" y="0"/>
                        <a:pt x="134" y="2"/>
                        <a:pt x="126" y="6"/>
                      </a:cubicBezTo>
                      <a:cubicBezTo>
                        <a:pt x="66" y="37"/>
                        <a:pt x="65" y="101"/>
                        <a:pt x="42" y="269"/>
                      </a:cubicBezTo>
                      <a:cubicBezTo>
                        <a:pt x="25" y="401"/>
                        <a:pt x="0" y="466"/>
                        <a:pt x="44" y="512"/>
                      </a:cubicBezTo>
                      <a:cubicBezTo>
                        <a:pt x="66" y="538"/>
                        <a:pt x="95" y="544"/>
                        <a:pt x="137" y="544"/>
                      </a:cubicBezTo>
                      <a:cubicBezTo>
                        <a:pt x="175" y="544"/>
                        <a:pt x="223" y="539"/>
                        <a:pt x="286" y="536"/>
                      </a:cubicBezTo>
                      <a:cubicBezTo>
                        <a:pt x="455" y="530"/>
                        <a:pt x="519" y="535"/>
                        <a:pt x="556" y="477"/>
                      </a:cubicBezTo>
                      <a:cubicBezTo>
                        <a:pt x="560" y="471"/>
                        <a:pt x="562" y="465"/>
                        <a:pt x="563" y="458"/>
                      </a:cubicBezTo>
                      <a:cubicBezTo>
                        <a:pt x="563" y="458"/>
                        <a:pt x="563" y="457"/>
                        <a:pt x="563" y="457"/>
                      </a:cubicBezTo>
                      <a:cubicBezTo>
                        <a:pt x="562" y="464"/>
                        <a:pt x="560" y="470"/>
                        <a:pt x="556" y="476"/>
                      </a:cubicBezTo>
                      <a:cubicBezTo>
                        <a:pt x="519" y="533"/>
                        <a:pt x="455" y="528"/>
                        <a:pt x="287" y="535"/>
                      </a:cubicBezTo>
                      <a:cubicBezTo>
                        <a:pt x="225" y="537"/>
                        <a:pt x="177" y="543"/>
                        <a:pt x="139" y="543"/>
                      </a:cubicBezTo>
                      <a:cubicBezTo>
                        <a:pt x="98" y="543"/>
                        <a:pt x="69" y="536"/>
                        <a:pt x="46" y="511"/>
                      </a:cubicBezTo>
                      <a:cubicBezTo>
                        <a:pt x="2" y="464"/>
                        <a:pt x="28" y="400"/>
                        <a:pt x="45" y="269"/>
                      </a:cubicBezTo>
                      <a:cubicBezTo>
                        <a:pt x="67" y="102"/>
                        <a:pt x="68" y="38"/>
                        <a:pt x="128" y="6"/>
                      </a:cubicBezTo>
                      <a:cubicBezTo>
                        <a:pt x="136" y="2"/>
                        <a:pt x="144" y="0"/>
                        <a:pt x="152" y="0"/>
                      </a:cubicBezTo>
                      <a:cubicBezTo>
                        <a:pt x="159" y="0"/>
                        <a:pt x="166" y="2"/>
                        <a:pt x="173" y="4"/>
                      </a:cubicBezTo>
                      <a:cubicBezTo>
                        <a:pt x="172" y="4"/>
                        <a:pt x="172" y="4"/>
                        <a:pt x="171" y="3"/>
                      </a:cubicBezTo>
                      <a:cubicBezTo>
                        <a:pt x="164" y="1"/>
                        <a:pt x="157" y="0"/>
                        <a:pt x="150" y="0"/>
                      </a:cubicBezTo>
                    </a:path>
                  </a:pathLst>
                </a:custGeom>
                <a:solidFill>
                  <a:srgbClr val="BEBF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8" name="Freeform 228"/>
                <p:cNvSpPr>
                  <a:spLocks/>
                </p:cNvSpPr>
                <p:nvPr/>
              </p:nvSpPr>
              <p:spPr bwMode="auto">
                <a:xfrm>
                  <a:off x="814" y="2372"/>
                  <a:ext cx="1328" cy="1283"/>
                </a:xfrm>
                <a:custGeom>
                  <a:avLst/>
                  <a:gdLst>
                    <a:gd name="T0" fmla="*/ 354 w 562"/>
                    <a:gd name="T1" fmla="*/ 0 h 543"/>
                    <a:gd name="T2" fmla="*/ 298 w 562"/>
                    <a:gd name="T3" fmla="*/ 14 h 543"/>
                    <a:gd name="T4" fmla="*/ 102 w 562"/>
                    <a:gd name="T5" fmla="*/ 636 h 543"/>
                    <a:gd name="T6" fmla="*/ 104 w 562"/>
                    <a:gd name="T7" fmla="*/ 1207 h 543"/>
                    <a:gd name="T8" fmla="*/ 324 w 562"/>
                    <a:gd name="T9" fmla="*/ 1283 h 543"/>
                    <a:gd name="T10" fmla="*/ 673 w 562"/>
                    <a:gd name="T11" fmla="*/ 1264 h 543"/>
                    <a:gd name="T12" fmla="*/ 1309 w 562"/>
                    <a:gd name="T13" fmla="*/ 1125 h 543"/>
                    <a:gd name="T14" fmla="*/ 1326 w 562"/>
                    <a:gd name="T15" fmla="*/ 1080 h 543"/>
                    <a:gd name="T16" fmla="*/ 1328 w 562"/>
                    <a:gd name="T17" fmla="*/ 1077 h 543"/>
                    <a:gd name="T18" fmla="*/ 1309 w 562"/>
                    <a:gd name="T19" fmla="*/ 1122 h 543"/>
                    <a:gd name="T20" fmla="*/ 678 w 562"/>
                    <a:gd name="T21" fmla="*/ 1259 h 543"/>
                    <a:gd name="T22" fmla="*/ 328 w 562"/>
                    <a:gd name="T23" fmla="*/ 1278 h 543"/>
                    <a:gd name="T24" fmla="*/ 111 w 562"/>
                    <a:gd name="T25" fmla="*/ 1203 h 543"/>
                    <a:gd name="T26" fmla="*/ 106 w 562"/>
                    <a:gd name="T27" fmla="*/ 633 h 543"/>
                    <a:gd name="T28" fmla="*/ 302 w 562"/>
                    <a:gd name="T29" fmla="*/ 17 h 543"/>
                    <a:gd name="T30" fmla="*/ 359 w 562"/>
                    <a:gd name="T31" fmla="*/ 2 h 543"/>
                    <a:gd name="T32" fmla="*/ 409 w 562"/>
                    <a:gd name="T33" fmla="*/ 12 h 543"/>
                    <a:gd name="T34" fmla="*/ 404 w 562"/>
                    <a:gd name="T35" fmla="*/ 9 h 543"/>
                    <a:gd name="T36" fmla="*/ 354 w 562"/>
                    <a:gd name="T37" fmla="*/ 0 h 54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2" h="543">
                      <a:moveTo>
                        <a:pt x="150" y="0"/>
                      </a:moveTo>
                      <a:cubicBezTo>
                        <a:pt x="142" y="0"/>
                        <a:pt x="134" y="2"/>
                        <a:pt x="126" y="6"/>
                      </a:cubicBezTo>
                      <a:cubicBezTo>
                        <a:pt x="66" y="38"/>
                        <a:pt x="65" y="102"/>
                        <a:pt x="43" y="269"/>
                      </a:cubicBezTo>
                      <a:cubicBezTo>
                        <a:pt x="26" y="400"/>
                        <a:pt x="0" y="464"/>
                        <a:pt x="44" y="511"/>
                      </a:cubicBezTo>
                      <a:cubicBezTo>
                        <a:pt x="67" y="536"/>
                        <a:pt x="96" y="543"/>
                        <a:pt x="137" y="543"/>
                      </a:cubicBezTo>
                      <a:cubicBezTo>
                        <a:pt x="175" y="543"/>
                        <a:pt x="223" y="537"/>
                        <a:pt x="285" y="535"/>
                      </a:cubicBezTo>
                      <a:cubicBezTo>
                        <a:pt x="453" y="528"/>
                        <a:pt x="517" y="533"/>
                        <a:pt x="554" y="476"/>
                      </a:cubicBezTo>
                      <a:cubicBezTo>
                        <a:pt x="558" y="470"/>
                        <a:pt x="560" y="464"/>
                        <a:pt x="561" y="457"/>
                      </a:cubicBezTo>
                      <a:cubicBezTo>
                        <a:pt x="562" y="457"/>
                        <a:pt x="562" y="456"/>
                        <a:pt x="562" y="456"/>
                      </a:cubicBezTo>
                      <a:cubicBezTo>
                        <a:pt x="560" y="462"/>
                        <a:pt x="558" y="469"/>
                        <a:pt x="554" y="475"/>
                      </a:cubicBezTo>
                      <a:cubicBezTo>
                        <a:pt x="518" y="531"/>
                        <a:pt x="454" y="527"/>
                        <a:pt x="287" y="533"/>
                      </a:cubicBezTo>
                      <a:cubicBezTo>
                        <a:pt x="224" y="536"/>
                        <a:pt x="177" y="541"/>
                        <a:pt x="139" y="541"/>
                      </a:cubicBezTo>
                      <a:cubicBezTo>
                        <a:pt x="98" y="541"/>
                        <a:pt x="69" y="534"/>
                        <a:pt x="47" y="509"/>
                      </a:cubicBezTo>
                      <a:cubicBezTo>
                        <a:pt x="3" y="463"/>
                        <a:pt x="28" y="399"/>
                        <a:pt x="45" y="268"/>
                      </a:cubicBezTo>
                      <a:cubicBezTo>
                        <a:pt x="67" y="102"/>
                        <a:pt x="68" y="38"/>
                        <a:pt x="128" y="7"/>
                      </a:cubicBezTo>
                      <a:cubicBezTo>
                        <a:pt x="136" y="3"/>
                        <a:pt x="144" y="1"/>
                        <a:pt x="152" y="1"/>
                      </a:cubicBezTo>
                      <a:cubicBezTo>
                        <a:pt x="159" y="1"/>
                        <a:pt x="166" y="2"/>
                        <a:pt x="173" y="5"/>
                      </a:cubicBezTo>
                      <a:cubicBezTo>
                        <a:pt x="172" y="4"/>
                        <a:pt x="172" y="4"/>
                        <a:pt x="171" y="4"/>
                      </a:cubicBezTo>
                      <a:cubicBezTo>
                        <a:pt x="164" y="2"/>
                        <a:pt x="157" y="0"/>
                        <a:pt x="150" y="0"/>
                      </a:cubicBezTo>
                    </a:path>
                  </a:pathLst>
                </a:custGeom>
                <a:solidFill>
                  <a:srgbClr val="BABB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9" name="Freeform 229"/>
                <p:cNvSpPr>
                  <a:spLocks/>
                </p:cNvSpPr>
                <p:nvPr/>
              </p:nvSpPr>
              <p:spPr bwMode="auto">
                <a:xfrm>
                  <a:off x="821" y="2374"/>
                  <a:ext cx="1321" cy="1276"/>
                </a:xfrm>
                <a:custGeom>
                  <a:avLst/>
                  <a:gdLst>
                    <a:gd name="T0" fmla="*/ 352 w 559"/>
                    <a:gd name="T1" fmla="*/ 0 h 540"/>
                    <a:gd name="T2" fmla="*/ 295 w 559"/>
                    <a:gd name="T3" fmla="*/ 14 h 540"/>
                    <a:gd name="T4" fmla="*/ 99 w 559"/>
                    <a:gd name="T5" fmla="*/ 631 h 540"/>
                    <a:gd name="T6" fmla="*/ 104 w 559"/>
                    <a:gd name="T7" fmla="*/ 1200 h 540"/>
                    <a:gd name="T8" fmla="*/ 321 w 559"/>
                    <a:gd name="T9" fmla="*/ 1276 h 540"/>
                    <a:gd name="T10" fmla="*/ 671 w 559"/>
                    <a:gd name="T11" fmla="*/ 1257 h 540"/>
                    <a:gd name="T12" fmla="*/ 1302 w 559"/>
                    <a:gd name="T13" fmla="*/ 1120 h 540"/>
                    <a:gd name="T14" fmla="*/ 1321 w 559"/>
                    <a:gd name="T15" fmla="*/ 1075 h 540"/>
                    <a:gd name="T16" fmla="*/ 1321 w 559"/>
                    <a:gd name="T17" fmla="*/ 1073 h 540"/>
                    <a:gd name="T18" fmla="*/ 1302 w 559"/>
                    <a:gd name="T19" fmla="*/ 1115 h 540"/>
                    <a:gd name="T20" fmla="*/ 673 w 559"/>
                    <a:gd name="T21" fmla="*/ 1255 h 540"/>
                    <a:gd name="T22" fmla="*/ 326 w 559"/>
                    <a:gd name="T23" fmla="*/ 1271 h 540"/>
                    <a:gd name="T24" fmla="*/ 109 w 559"/>
                    <a:gd name="T25" fmla="*/ 1198 h 540"/>
                    <a:gd name="T26" fmla="*/ 106 w 559"/>
                    <a:gd name="T27" fmla="*/ 631 h 540"/>
                    <a:gd name="T28" fmla="*/ 300 w 559"/>
                    <a:gd name="T29" fmla="*/ 17 h 540"/>
                    <a:gd name="T30" fmla="*/ 357 w 559"/>
                    <a:gd name="T31" fmla="*/ 2 h 540"/>
                    <a:gd name="T32" fmla="*/ 406 w 559"/>
                    <a:gd name="T33" fmla="*/ 9 h 540"/>
                    <a:gd name="T34" fmla="*/ 402 w 559"/>
                    <a:gd name="T35" fmla="*/ 9 h 540"/>
                    <a:gd name="T36" fmla="*/ 352 w 559"/>
                    <a:gd name="T37" fmla="*/ 0 h 54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9" h="540">
                      <a:moveTo>
                        <a:pt x="149" y="0"/>
                      </a:moveTo>
                      <a:cubicBezTo>
                        <a:pt x="141" y="0"/>
                        <a:pt x="133" y="2"/>
                        <a:pt x="125" y="6"/>
                      </a:cubicBezTo>
                      <a:cubicBezTo>
                        <a:pt x="65" y="37"/>
                        <a:pt x="64" y="101"/>
                        <a:pt x="42" y="267"/>
                      </a:cubicBezTo>
                      <a:cubicBezTo>
                        <a:pt x="25" y="398"/>
                        <a:pt x="0" y="462"/>
                        <a:pt x="44" y="508"/>
                      </a:cubicBezTo>
                      <a:cubicBezTo>
                        <a:pt x="66" y="533"/>
                        <a:pt x="95" y="540"/>
                        <a:pt x="136" y="540"/>
                      </a:cubicBezTo>
                      <a:cubicBezTo>
                        <a:pt x="174" y="540"/>
                        <a:pt x="221" y="535"/>
                        <a:pt x="284" y="532"/>
                      </a:cubicBezTo>
                      <a:cubicBezTo>
                        <a:pt x="451" y="526"/>
                        <a:pt x="515" y="530"/>
                        <a:pt x="551" y="474"/>
                      </a:cubicBezTo>
                      <a:cubicBezTo>
                        <a:pt x="555" y="468"/>
                        <a:pt x="557" y="461"/>
                        <a:pt x="559" y="455"/>
                      </a:cubicBezTo>
                      <a:cubicBezTo>
                        <a:pt x="559" y="454"/>
                        <a:pt x="559" y="454"/>
                        <a:pt x="559" y="454"/>
                      </a:cubicBezTo>
                      <a:cubicBezTo>
                        <a:pt x="558" y="460"/>
                        <a:pt x="555" y="466"/>
                        <a:pt x="551" y="472"/>
                      </a:cubicBezTo>
                      <a:cubicBezTo>
                        <a:pt x="515" y="529"/>
                        <a:pt x="452" y="524"/>
                        <a:pt x="285" y="531"/>
                      </a:cubicBezTo>
                      <a:cubicBezTo>
                        <a:pt x="223" y="533"/>
                        <a:pt x="176" y="538"/>
                        <a:pt x="138" y="538"/>
                      </a:cubicBezTo>
                      <a:cubicBezTo>
                        <a:pt x="97" y="538"/>
                        <a:pt x="68" y="532"/>
                        <a:pt x="46" y="507"/>
                      </a:cubicBezTo>
                      <a:cubicBezTo>
                        <a:pt x="2" y="461"/>
                        <a:pt x="28" y="397"/>
                        <a:pt x="45" y="267"/>
                      </a:cubicBezTo>
                      <a:cubicBezTo>
                        <a:pt x="66" y="101"/>
                        <a:pt x="68" y="38"/>
                        <a:pt x="127" y="7"/>
                      </a:cubicBezTo>
                      <a:cubicBezTo>
                        <a:pt x="135" y="3"/>
                        <a:pt x="143" y="1"/>
                        <a:pt x="151" y="1"/>
                      </a:cubicBezTo>
                      <a:cubicBezTo>
                        <a:pt x="158" y="1"/>
                        <a:pt x="165" y="2"/>
                        <a:pt x="172" y="4"/>
                      </a:cubicBezTo>
                      <a:cubicBezTo>
                        <a:pt x="171" y="4"/>
                        <a:pt x="170" y="4"/>
                        <a:pt x="170" y="4"/>
                      </a:cubicBezTo>
                      <a:cubicBezTo>
                        <a:pt x="163" y="1"/>
                        <a:pt x="156" y="0"/>
                        <a:pt x="149" y="0"/>
                      </a:cubicBezTo>
                    </a:path>
                  </a:pathLst>
                </a:custGeom>
                <a:solidFill>
                  <a:srgbClr val="B6B7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0" name="Freeform 230"/>
                <p:cNvSpPr>
                  <a:spLocks/>
                </p:cNvSpPr>
                <p:nvPr/>
              </p:nvSpPr>
              <p:spPr bwMode="auto">
                <a:xfrm>
                  <a:off x="826" y="2377"/>
                  <a:ext cx="1316" cy="1268"/>
                </a:xfrm>
                <a:custGeom>
                  <a:avLst/>
                  <a:gdLst>
                    <a:gd name="T0" fmla="*/ 352 w 557"/>
                    <a:gd name="T1" fmla="*/ 0 h 537"/>
                    <a:gd name="T2" fmla="*/ 295 w 557"/>
                    <a:gd name="T3" fmla="*/ 14 h 537"/>
                    <a:gd name="T4" fmla="*/ 102 w 557"/>
                    <a:gd name="T5" fmla="*/ 628 h 537"/>
                    <a:gd name="T6" fmla="*/ 104 w 557"/>
                    <a:gd name="T7" fmla="*/ 1195 h 537"/>
                    <a:gd name="T8" fmla="*/ 321 w 557"/>
                    <a:gd name="T9" fmla="*/ 1268 h 537"/>
                    <a:gd name="T10" fmla="*/ 669 w 557"/>
                    <a:gd name="T11" fmla="*/ 1251 h 537"/>
                    <a:gd name="T12" fmla="*/ 1297 w 557"/>
                    <a:gd name="T13" fmla="*/ 1112 h 537"/>
                    <a:gd name="T14" fmla="*/ 1316 w 557"/>
                    <a:gd name="T15" fmla="*/ 1070 h 537"/>
                    <a:gd name="T16" fmla="*/ 1316 w 557"/>
                    <a:gd name="T17" fmla="*/ 1065 h 537"/>
                    <a:gd name="T18" fmla="*/ 1299 w 557"/>
                    <a:gd name="T19" fmla="*/ 1110 h 537"/>
                    <a:gd name="T20" fmla="*/ 671 w 557"/>
                    <a:gd name="T21" fmla="*/ 1247 h 537"/>
                    <a:gd name="T22" fmla="*/ 328 w 557"/>
                    <a:gd name="T23" fmla="*/ 1266 h 537"/>
                    <a:gd name="T24" fmla="*/ 111 w 557"/>
                    <a:gd name="T25" fmla="*/ 1190 h 537"/>
                    <a:gd name="T26" fmla="*/ 106 w 557"/>
                    <a:gd name="T27" fmla="*/ 626 h 537"/>
                    <a:gd name="T28" fmla="*/ 300 w 557"/>
                    <a:gd name="T29" fmla="*/ 14 h 537"/>
                    <a:gd name="T30" fmla="*/ 357 w 557"/>
                    <a:gd name="T31" fmla="*/ 0 h 537"/>
                    <a:gd name="T32" fmla="*/ 406 w 557"/>
                    <a:gd name="T33" fmla="*/ 9 h 537"/>
                    <a:gd name="T34" fmla="*/ 402 w 557"/>
                    <a:gd name="T35" fmla="*/ 7 h 537"/>
                    <a:gd name="T36" fmla="*/ 352 w 557"/>
                    <a:gd name="T37" fmla="*/ 0 h 53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7" h="537">
                      <a:moveTo>
                        <a:pt x="149" y="0"/>
                      </a:moveTo>
                      <a:cubicBezTo>
                        <a:pt x="141" y="0"/>
                        <a:pt x="133" y="2"/>
                        <a:pt x="125" y="6"/>
                      </a:cubicBezTo>
                      <a:cubicBezTo>
                        <a:pt x="66" y="37"/>
                        <a:pt x="64" y="100"/>
                        <a:pt x="43" y="266"/>
                      </a:cubicBezTo>
                      <a:cubicBezTo>
                        <a:pt x="26" y="396"/>
                        <a:pt x="0" y="460"/>
                        <a:pt x="44" y="506"/>
                      </a:cubicBezTo>
                      <a:cubicBezTo>
                        <a:pt x="66" y="531"/>
                        <a:pt x="95" y="537"/>
                        <a:pt x="136" y="537"/>
                      </a:cubicBezTo>
                      <a:cubicBezTo>
                        <a:pt x="174" y="537"/>
                        <a:pt x="221" y="532"/>
                        <a:pt x="283" y="530"/>
                      </a:cubicBezTo>
                      <a:cubicBezTo>
                        <a:pt x="450" y="523"/>
                        <a:pt x="513" y="528"/>
                        <a:pt x="549" y="471"/>
                      </a:cubicBezTo>
                      <a:cubicBezTo>
                        <a:pt x="553" y="465"/>
                        <a:pt x="556" y="459"/>
                        <a:pt x="557" y="453"/>
                      </a:cubicBezTo>
                      <a:cubicBezTo>
                        <a:pt x="557" y="452"/>
                        <a:pt x="557" y="452"/>
                        <a:pt x="557" y="451"/>
                      </a:cubicBezTo>
                      <a:cubicBezTo>
                        <a:pt x="556" y="458"/>
                        <a:pt x="554" y="464"/>
                        <a:pt x="550" y="470"/>
                      </a:cubicBezTo>
                      <a:cubicBezTo>
                        <a:pt x="513" y="526"/>
                        <a:pt x="450" y="522"/>
                        <a:pt x="284" y="528"/>
                      </a:cubicBezTo>
                      <a:cubicBezTo>
                        <a:pt x="223" y="530"/>
                        <a:pt x="176" y="536"/>
                        <a:pt x="139" y="536"/>
                      </a:cubicBezTo>
                      <a:cubicBezTo>
                        <a:pt x="97" y="536"/>
                        <a:pt x="69" y="529"/>
                        <a:pt x="47" y="504"/>
                      </a:cubicBezTo>
                      <a:cubicBezTo>
                        <a:pt x="3" y="458"/>
                        <a:pt x="28" y="395"/>
                        <a:pt x="45" y="265"/>
                      </a:cubicBezTo>
                      <a:cubicBezTo>
                        <a:pt x="67" y="100"/>
                        <a:pt x="68" y="37"/>
                        <a:pt x="127" y="6"/>
                      </a:cubicBezTo>
                      <a:cubicBezTo>
                        <a:pt x="135" y="2"/>
                        <a:pt x="143" y="0"/>
                        <a:pt x="151" y="0"/>
                      </a:cubicBezTo>
                      <a:cubicBezTo>
                        <a:pt x="158" y="0"/>
                        <a:pt x="165" y="2"/>
                        <a:pt x="172" y="4"/>
                      </a:cubicBezTo>
                      <a:cubicBezTo>
                        <a:pt x="171" y="4"/>
                        <a:pt x="170" y="3"/>
                        <a:pt x="170" y="3"/>
                      </a:cubicBezTo>
                      <a:cubicBezTo>
                        <a:pt x="163" y="1"/>
                        <a:pt x="156" y="0"/>
                        <a:pt x="149" y="0"/>
                      </a:cubicBezTo>
                    </a:path>
                  </a:pathLst>
                </a:custGeom>
                <a:solidFill>
                  <a:srgbClr val="B2B3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1" name="Freeform 231"/>
                <p:cNvSpPr>
                  <a:spLocks/>
                </p:cNvSpPr>
                <p:nvPr/>
              </p:nvSpPr>
              <p:spPr bwMode="auto">
                <a:xfrm>
                  <a:off x="833" y="2377"/>
                  <a:ext cx="1309" cy="1266"/>
                </a:xfrm>
                <a:custGeom>
                  <a:avLst/>
                  <a:gdLst>
                    <a:gd name="T0" fmla="*/ 350 w 554"/>
                    <a:gd name="T1" fmla="*/ 0 h 536"/>
                    <a:gd name="T2" fmla="*/ 293 w 554"/>
                    <a:gd name="T3" fmla="*/ 14 h 536"/>
                    <a:gd name="T4" fmla="*/ 99 w 554"/>
                    <a:gd name="T5" fmla="*/ 626 h 536"/>
                    <a:gd name="T6" fmla="*/ 104 w 554"/>
                    <a:gd name="T7" fmla="*/ 1190 h 536"/>
                    <a:gd name="T8" fmla="*/ 321 w 554"/>
                    <a:gd name="T9" fmla="*/ 1266 h 536"/>
                    <a:gd name="T10" fmla="*/ 664 w 554"/>
                    <a:gd name="T11" fmla="*/ 1247 h 536"/>
                    <a:gd name="T12" fmla="*/ 1292 w 554"/>
                    <a:gd name="T13" fmla="*/ 1110 h 536"/>
                    <a:gd name="T14" fmla="*/ 1309 w 554"/>
                    <a:gd name="T15" fmla="*/ 1065 h 536"/>
                    <a:gd name="T16" fmla="*/ 1309 w 554"/>
                    <a:gd name="T17" fmla="*/ 1063 h 536"/>
                    <a:gd name="T18" fmla="*/ 1292 w 554"/>
                    <a:gd name="T19" fmla="*/ 1108 h 536"/>
                    <a:gd name="T20" fmla="*/ 669 w 554"/>
                    <a:gd name="T21" fmla="*/ 1242 h 536"/>
                    <a:gd name="T22" fmla="*/ 326 w 554"/>
                    <a:gd name="T23" fmla="*/ 1261 h 536"/>
                    <a:gd name="T24" fmla="*/ 109 w 554"/>
                    <a:gd name="T25" fmla="*/ 1188 h 536"/>
                    <a:gd name="T26" fmla="*/ 104 w 554"/>
                    <a:gd name="T27" fmla="*/ 626 h 536"/>
                    <a:gd name="T28" fmla="*/ 298 w 554"/>
                    <a:gd name="T29" fmla="*/ 17 h 536"/>
                    <a:gd name="T30" fmla="*/ 354 w 554"/>
                    <a:gd name="T31" fmla="*/ 2 h 536"/>
                    <a:gd name="T32" fmla="*/ 402 w 554"/>
                    <a:gd name="T33" fmla="*/ 9 h 536"/>
                    <a:gd name="T34" fmla="*/ 399 w 554"/>
                    <a:gd name="T35" fmla="*/ 9 h 536"/>
                    <a:gd name="T36" fmla="*/ 350 w 554"/>
                    <a:gd name="T37" fmla="*/ 0 h 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4" h="536">
                      <a:moveTo>
                        <a:pt x="148" y="0"/>
                      </a:moveTo>
                      <a:cubicBezTo>
                        <a:pt x="140" y="0"/>
                        <a:pt x="132" y="2"/>
                        <a:pt x="124" y="6"/>
                      </a:cubicBezTo>
                      <a:cubicBezTo>
                        <a:pt x="65" y="37"/>
                        <a:pt x="64" y="100"/>
                        <a:pt x="42" y="265"/>
                      </a:cubicBezTo>
                      <a:cubicBezTo>
                        <a:pt x="25" y="395"/>
                        <a:pt x="0" y="458"/>
                        <a:pt x="44" y="504"/>
                      </a:cubicBezTo>
                      <a:cubicBezTo>
                        <a:pt x="66" y="529"/>
                        <a:pt x="94" y="536"/>
                        <a:pt x="136" y="536"/>
                      </a:cubicBezTo>
                      <a:cubicBezTo>
                        <a:pt x="173" y="536"/>
                        <a:pt x="220" y="530"/>
                        <a:pt x="281" y="528"/>
                      </a:cubicBezTo>
                      <a:cubicBezTo>
                        <a:pt x="447" y="522"/>
                        <a:pt x="510" y="526"/>
                        <a:pt x="547" y="470"/>
                      </a:cubicBezTo>
                      <a:cubicBezTo>
                        <a:pt x="551" y="464"/>
                        <a:pt x="553" y="458"/>
                        <a:pt x="554" y="451"/>
                      </a:cubicBezTo>
                      <a:cubicBezTo>
                        <a:pt x="554" y="451"/>
                        <a:pt x="554" y="450"/>
                        <a:pt x="554" y="450"/>
                      </a:cubicBezTo>
                      <a:cubicBezTo>
                        <a:pt x="553" y="457"/>
                        <a:pt x="551" y="463"/>
                        <a:pt x="547" y="469"/>
                      </a:cubicBezTo>
                      <a:cubicBezTo>
                        <a:pt x="511" y="525"/>
                        <a:pt x="448" y="520"/>
                        <a:pt x="283" y="526"/>
                      </a:cubicBezTo>
                      <a:cubicBezTo>
                        <a:pt x="221" y="529"/>
                        <a:pt x="174" y="534"/>
                        <a:pt x="138" y="534"/>
                      </a:cubicBezTo>
                      <a:cubicBezTo>
                        <a:pt x="97" y="534"/>
                        <a:pt x="68" y="527"/>
                        <a:pt x="46" y="503"/>
                      </a:cubicBezTo>
                      <a:cubicBezTo>
                        <a:pt x="3" y="457"/>
                        <a:pt x="28" y="394"/>
                        <a:pt x="44" y="265"/>
                      </a:cubicBezTo>
                      <a:cubicBezTo>
                        <a:pt x="66" y="100"/>
                        <a:pt x="67" y="38"/>
                        <a:pt x="126" y="7"/>
                      </a:cubicBezTo>
                      <a:cubicBezTo>
                        <a:pt x="134" y="3"/>
                        <a:pt x="142" y="1"/>
                        <a:pt x="150" y="1"/>
                      </a:cubicBezTo>
                      <a:cubicBezTo>
                        <a:pt x="157" y="1"/>
                        <a:pt x="163" y="2"/>
                        <a:pt x="170" y="4"/>
                      </a:cubicBezTo>
                      <a:cubicBezTo>
                        <a:pt x="170" y="4"/>
                        <a:pt x="169" y="4"/>
                        <a:pt x="169" y="4"/>
                      </a:cubicBezTo>
                      <a:cubicBezTo>
                        <a:pt x="162" y="2"/>
                        <a:pt x="155" y="0"/>
                        <a:pt x="148" y="0"/>
                      </a:cubicBezTo>
                    </a:path>
                  </a:pathLst>
                </a:custGeom>
                <a:solidFill>
                  <a:srgbClr val="AEAF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2" name="Freeform 232"/>
                <p:cNvSpPr>
                  <a:spLocks/>
                </p:cNvSpPr>
                <p:nvPr/>
              </p:nvSpPr>
              <p:spPr bwMode="auto">
                <a:xfrm>
                  <a:off x="840" y="2379"/>
                  <a:ext cx="1304" cy="1259"/>
                </a:xfrm>
                <a:custGeom>
                  <a:avLst/>
                  <a:gdLst>
                    <a:gd name="T0" fmla="*/ 347 w 552"/>
                    <a:gd name="T1" fmla="*/ 0 h 533"/>
                    <a:gd name="T2" fmla="*/ 291 w 552"/>
                    <a:gd name="T3" fmla="*/ 14 h 533"/>
                    <a:gd name="T4" fmla="*/ 97 w 552"/>
                    <a:gd name="T5" fmla="*/ 624 h 533"/>
                    <a:gd name="T6" fmla="*/ 102 w 552"/>
                    <a:gd name="T7" fmla="*/ 1186 h 533"/>
                    <a:gd name="T8" fmla="*/ 319 w 552"/>
                    <a:gd name="T9" fmla="*/ 1259 h 533"/>
                    <a:gd name="T10" fmla="*/ 661 w 552"/>
                    <a:gd name="T11" fmla="*/ 1240 h 533"/>
                    <a:gd name="T12" fmla="*/ 1285 w 552"/>
                    <a:gd name="T13" fmla="*/ 1105 h 533"/>
                    <a:gd name="T14" fmla="*/ 1302 w 552"/>
                    <a:gd name="T15" fmla="*/ 1061 h 533"/>
                    <a:gd name="T16" fmla="*/ 1304 w 552"/>
                    <a:gd name="T17" fmla="*/ 1058 h 533"/>
                    <a:gd name="T18" fmla="*/ 1285 w 552"/>
                    <a:gd name="T19" fmla="*/ 1101 h 533"/>
                    <a:gd name="T20" fmla="*/ 664 w 552"/>
                    <a:gd name="T21" fmla="*/ 1238 h 533"/>
                    <a:gd name="T22" fmla="*/ 324 w 552"/>
                    <a:gd name="T23" fmla="*/ 1257 h 533"/>
                    <a:gd name="T24" fmla="*/ 106 w 552"/>
                    <a:gd name="T25" fmla="*/ 1181 h 533"/>
                    <a:gd name="T26" fmla="*/ 104 w 552"/>
                    <a:gd name="T27" fmla="*/ 621 h 533"/>
                    <a:gd name="T28" fmla="*/ 295 w 552"/>
                    <a:gd name="T29" fmla="*/ 14 h 533"/>
                    <a:gd name="T30" fmla="*/ 352 w 552"/>
                    <a:gd name="T31" fmla="*/ 2 h 533"/>
                    <a:gd name="T32" fmla="*/ 399 w 552"/>
                    <a:gd name="T33" fmla="*/ 9 h 533"/>
                    <a:gd name="T34" fmla="*/ 395 w 552"/>
                    <a:gd name="T35" fmla="*/ 7 h 533"/>
                    <a:gd name="T36" fmla="*/ 347 w 552"/>
                    <a:gd name="T37" fmla="*/ 0 h 5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2" h="533">
                      <a:moveTo>
                        <a:pt x="147" y="0"/>
                      </a:moveTo>
                      <a:cubicBezTo>
                        <a:pt x="139" y="0"/>
                        <a:pt x="131" y="2"/>
                        <a:pt x="123" y="6"/>
                      </a:cubicBezTo>
                      <a:cubicBezTo>
                        <a:pt x="64" y="37"/>
                        <a:pt x="63" y="99"/>
                        <a:pt x="41" y="264"/>
                      </a:cubicBezTo>
                      <a:cubicBezTo>
                        <a:pt x="25" y="393"/>
                        <a:pt x="0" y="456"/>
                        <a:pt x="43" y="502"/>
                      </a:cubicBezTo>
                      <a:cubicBezTo>
                        <a:pt x="65" y="526"/>
                        <a:pt x="94" y="533"/>
                        <a:pt x="135" y="533"/>
                      </a:cubicBezTo>
                      <a:cubicBezTo>
                        <a:pt x="171" y="533"/>
                        <a:pt x="218" y="528"/>
                        <a:pt x="280" y="525"/>
                      </a:cubicBezTo>
                      <a:cubicBezTo>
                        <a:pt x="445" y="519"/>
                        <a:pt x="508" y="524"/>
                        <a:pt x="544" y="468"/>
                      </a:cubicBezTo>
                      <a:cubicBezTo>
                        <a:pt x="548" y="462"/>
                        <a:pt x="550" y="456"/>
                        <a:pt x="551" y="449"/>
                      </a:cubicBezTo>
                      <a:cubicBezTo>
                        <a:pt x="551" y="449"/>
                        <a:pt x="551" y="448"/>
                        <a:pt x="552" y="448"/>
                      </a:cubicBezTo>
                      <a:cubicBezTo>
                        <a:pt x="550" y="454"/>
                        <a:pt x="548" y="461"/>
                        <a:pt x="544" y="466"/>
                      </a:cubicBezTo>
                      <a:cubicBezTo>
                        <a:pt x="508" y="522"/>
                        <a:pt x="446" y="518"/>
                        <a:pt x="281" y="524"/>
                      </a:cubicBezTo>
                      <a:cubicBezTo>
                        <a:pt x="220" y="526"/>
                        <a:pt x="173" y="532"/>
                        <a:pt x="137" y="532"/>
                      </a:cubicBezTo>
                      <a:cubicBezTo>
                        <a:pt x="96" y="532"/>
                        <a:pt x="67" y="525"/>
                        <a:pt x="45" y="500"/>
                      </a:cubicBezTo>
                      <a:cubicBezTo>
                        <a:pt x="2" y="455"/>
                        <a:pt x="27" y="392"/>
                        <a:pt x="44" y="263"/>
                      </a:cubicBezTo>
                      <a:cubicBezTo>
                        <a:pt x="65" y="100"/>
                        <a:pt x="66" y="37"/>
                        <a:pt x="125" y="6"/>
                      </a:cubicBezTo>
                      <a:cubicBezTo>
                        <a:pt x="133" y="2"/>
                        <a:pt x="141" y="1"/>
                        <a:pt x="149" y="1"/>
                      </a:cubicBezTo>
                      <a:cubicBezTo>
                        <a:pt x="156" y="1"/>
                        <a:pt x="162" y="2"/>
                        <a:pt x="169" y="4"/>
                      </a:cubicBezTo>
                      <a:cubicBezTo>
                        <a:pt x="169" y="4"/>
                        <a:pt x="168" y="4"/>
                        <a:pt x="167" y="3"/>
                      </a:cubicBezTo>
                      <a:cubicBezTo>
                        <a:pt x="160" y="1"/>
                        <a:pt x="154" y="0"/>
                        <a:pt x="147" y="0"/>
                      </a:cubicBezTo>
                    </a:path>
                  </a:pathLst>
                </a:custGeom>
                <a:solidFill>
                  <a:srgbClr val="AAA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3" name="Freeform 233"/>
                <p:cNvSpPr>
                  <a:spLocks/>
                </p:cNvSpPr>
                <p:nvPr/>
              </p:nvSpPr>
              <p:spPr bwMode="auto">
                <a:xfrm>
                  <a:off x="845" y="2381"/>
                  <a:ext cx="1299" cy="1255"/>
                </a:xfrm>
                <a:custGeom>
                  <a:avLst/>
                  <a:gdLst>
                    <a:gd name="T0" fmla="*/ 347 w 550"/>
                    <a:gd name="T1" fmla="*/ 0 h 531"/>
                    <a:gd name="T2" fmla="*/ 291 w 550"/>
                    <a:gd name="T3" fmla="*/ 12 h 531"/>
                    <a:gd name="T4" fmla="*/ 99 w 550"/>
                    <a:gd name="T5" fmla="*/ 619 h 531"/>
                    <a:gd name="T6" fmla="*/ 102 w 550"/>
                    <a:gd name="T7" fmla="*/ 1179 h 531"/>
                    <a:gd name="T8" fmla="*/ 319 w 550"/>
                    <a:gd name="T9" fmla="*/ 1255 h 531"/>
                    <a:gd name="T10" fmla="*/ 659 w 550"/>
                    <a:gd name="T11" fmla="*/ 1236 h 531"/>
                    <a:gd name="T12" fmla="*/ 1280 w 550"/>
                    <a:gd name="T13" fmla="*/ 1099 h 531"/>
                    <a:gd name="T14" fmla="*/ 1299 w 550"/>
                    <a:gd name="T15" fmla="*/ 1056 h 531"/>
                    <a:gd name="T16" fmla="*/ 1299 w 550"/>
                    <a:gd name="T17" fmla="*/ 1052 h 531"/>
                    <a:gd name="T18" fmla="*/ 1280 w 550"/>
                    <a:gd name="T19" fmla="*/ 1097 h 531"/>
                    <a:gd name="T20" fmla="*/ 664 w 550"/>
                    <a:gd name="T21" fmla="*/ 1231 h 531"/>
                    <a:gd name="T22" fmla="*/ 324 w 550"/>
                    <a:gd name="T23" fmla="*/ 1250 h 531"/>
                    <a:gd name="T24" fmla="*/ 109 w 550"/>
                    <a:gd name="T25" fmla="*/ 1175 h 531"/>
                    <a:gd name="T26" fmla="*/ 104 w 550"/>
                    <a:gd name="T27" fmla="*/ 619 h 531"/>
                    <a:gd name="T28" fmla="*/ 295 w 550"/>
                    <a:gd name="T29" fmla="*/ 14 h 531"/>
                    <a:gd name="T30" fmla="*/ 352 w 550"/>
                    <a:gd name="T31" fmla="*/ 0 h 531"/>
                    <a:gd name="T32" fmla="*/ 399 w 550"/>
                    <a:gd name="T33" fmla="*/ 9 h 531"/>
                    <a:gd name="T34" fmla="*/ 394 w 550"/>
                    <a:gd name="T35" fmla="*/ 7 h 531"/>
                    <a:gd name="T36" fmla="*/ 347 w 550"/>
                    <a:gd name="T37" fmla="*/ 0 h 53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0" h="531">
                      <a:moveTo>
                        <a:pt x="147" y="0"/>
                      </a:moveTo>
                      <a:cubicBezTo>
                        <a:pt x="139" y="0"/>
                        <a:pt x="131" y="1"/>
                        <a:pt x="123" y="5"/>
                      </a:cubicBezTo>
                      <a:cubicBezTo>
                        <a:pt x="64" y="36"/>
                        <a:pt x="63" y="99"/>
                        <a:pt x="42" y="262"/>
                      </a:cubicBezTo>
                      <a:cubicBezTo>
                        <a:pt x="25" y="391"/>
                        <a:pt x="0" y="454"/>
                        <a:pt x="43" y="499"/>
                      </a:cubicBezTo>
                      <a:cubicBezTo>
                        <a:pt x="65" y="524"/>
                        <a:pt x="94" y="531"/>
                        <a:pt x="135" y="531"/>
                      </a:cubicBezTo>
                      <a:cubicBezTo>
                        <a:pt x="171" y="531"/>
                        <a:pt x="218" y="525"/>
                        <a:pt x="279" y="523"/>
                      </a:cubicBezTo>
                      <a:cubicBezTo>
                        <a:pt x="444" y="517"/>
                        <a:pt x="506" y="521"/>
                        <a:pt x="542" y="465"/>
                      </a:cubicBezTo>
                      <a:cubicBezTo>
                        <a:pt x="546" y="460"/>
                        <a:pt x="548" y="453"/>
                        <a:pt x="550" y="447"/>
                      </a:cubicBezTo>
                      <a:cubicBezTo>
                        <a:pt x="550" y="446"/>
                        <a:pt x="550" y="446"/>
                        <a:pt x="550" y="445"/>
                      </a:cubicBezTo>
                      <a:cubicBezTo>
                        <a:pt x="549" y="452"/>
                        <a:pt x="546" y="458"/>
                        <a:pt x="542" y="464"/>
                      </a:cubicBezTo>
                      <a:cubicBezTo>
                        <a:pt x="507" y="520"/>
                        <a:pt x="444" y="515"/>
                        <a:pt x="281" y="521"/>
                      </a:cubicBezTo>
                      <a:cubicBezTo>
                        <a:pt x="220" y="524"/>
                        <a:pt x="173" y="529"/>
                        <a:pt x="137" y="529"/>
                      </a:cubicBezTo>
                      <a:cubicBezTo>
                        <a:pt x="96" y="529"/>
                        <a:pt x="68" y="522"/>
                        <a:pt x="46" y="497"/>
                      </a:cubicBezTo>
                      <a:cubicBezTo>
                        <a:pt x="3" y="452"/>
                        <a:pt x="28" y="390"/>
                        <a:pt x="44" y="262"/>
                      </a:cubicBezTo>
                      <a:cubicBezTo>
                        <a:pt x="66" y="99"/>
                        <a:pt x="67" y="37"/>
                        <a:pt x="125" y="6"/>
                      </a:cubicBezTo>
                      <a:cubicBezTo>
                        <a:pt x="133" y="2"/>
                        <a:pt x="141" y="0"/>
                        <a:pt x="149" y="0"/>
                      </a:cubicBezTo>
                      <a:cubicBezTo>
                        <a:pt x="156" y="0"/>
                        <a:pt x="162" y="1"/>
                        <a:pt x="169" y="4"/>
                      </a:cubicBezTo>
                      <a:cubicBezTo>
                        <a:pt x="168" y="3"/>
                        <a:pt x="168" y="3"/>
                        <a:pt x="167" y="3"/>
                      </a:cubicBezTo>
                      <a:cubicBezTo>
                        <a:pt x="160" y="1"/>
                        <a:pt x="154" y="0"/>
                        <a:pt x="147" y="0"/>
                      </a:cubicBezTo>
                    </a:path>
                  </a:pathLst>
                </a:custGeom>
                <a:solidFill>
                  <a:srgbClr val="A6A6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4" name="Freeform 234"/>
                <p:cNvSpPr>
                  <a:spLocks/>
                </p:cNvSpPr>
                <p:nvPr/>
              </p:nvSpPr>
              <p:spPr bwMode="auto">
                <a:xfrm>
                  <a:off x="852" y="2381"/>
                  <a:ext cx="1292" cy="1250"/>
                </a:xfrm>
                <a:custGeom>
                  <a:avLst/>
                  <a:gdLst>
                    <a:gd name="T0" fmla="*/ 345 w 547"/>
                    <a:gd name="T1" fmla="*/ 0 h 529"/>
                    <a:gd name="T2" fmla="*/ 288 w 547"/>
                    <a:gd name="T3" fmla="*/ 14 h 529"/>
                    <a:gd name="T4" fmla="*/ 97 w 547"/>
                    <a:gd name="T5" fmla="*/ 619 h 529"/>
                    <a:gd name="T6" fmla="*/ 102 w 547"/>
                    <a:gd name="T7" fmla="*/ 1174 h 529"/>
                    <a:gd name="T8" fmla="*/ 317 w 547"/>
                    <a:gd name="T9" fmla="*/ 1250 h 529"/>
                    <a:gd name="T10" fmla="*/ 657 w 547"/>
                    <a:gd name="T11" fmla="*/ 1231 h 529"/>
                    <a:gd name="T12" fmla="*/ 1273 w 547"/>
                    <a:gd name="T13" fmla="*/ 1096 h 529"/>
                    <a:gd name="T14" fmla="*/ 1292 w 547"/>
                    <a:gd name="T15" fmla="*/ 1052 h 529"/>
                    <a:gd name="T16" fmla="*/ 1292 w 547"/>
                    <a:gd name="T17" fmla="*/ 1047 h 529"/>
                    <a:gd name="T18" fmla="*/ 1275 w 547"/>
                    <a:gd name="T19" fmla="*/ 1094 h 529"/>
                    <a:gd name="T20" fmla="*/ 659 w 547"/>
                    <a:gd name="T21" fmla="*/ 1229 h 529"/>
                    <a:gd name="T22" fmla="*/ 319 w 547"/>
                    <a:gd name="T23" fmla="*/ 1245 h 529"/>
                    <a:gd name="T24" fmla="*/ 106 w 547"/>
                    <a:gd name="T25" fmla="*/ 1172 h 529"/>
                    <a:gd name="T26" fmla="*/ 104 w 547"/>
                    <a:gd name="T27" fmla="*/ 617 h 529"/>
                    <a:gd name="T28" fmla="*/ 293 w 547"/>
                    <a:gd name="T29" fmla="*/ 17 h 529"/>
                    <a:gd name="T30" fmla="*/ 350 w 547"/>
                    <a:gd name="T31" fmla="*/ 2 h 529"/>
                    <a:gd name="T32" fmla="*/ 397 w 547"/>
                    <a:gd name="T33" fmla="*/ 9 h 529"/>
                    <a:gd name="T34" fmla="*/ 392 w 547"/>
                    <a:gd name="T35" fmla="*/ 9 h 529"/>
                    <a:gd name="T36" fmla="*/ 345 w 547"/>
                    <a:gd name="T37" fmla="*/ 0 h 52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47" h="529">
                      <a:moveTo>
                        <a:pt x="146" y="0"/>
                      </a:moveTo>
                      <a:cubicBezTo>
                        <a:pt x="138" y="0"/>
                        <a:pt x="130" y="2"/>
                        <a:pt x="122" y="6"/>
                      </a:cubicBezTo>
                      <a:cubicBezTo>
                        <a:pt x="64" y="37"/>
                        <a:pt x="63" y="99"/>
                        <a:pt x="41" y="262"/>
                      </a:cubicBezTo>
                      <a:cubicBezTo>
                        <a:pt x="25" y="390"/>
                        <a:pt x="0" y="452"/>
                        <a:pt x="43" y="497"/>
                      </a:cubicBezTo>
                      <a:cubicBezTo>
                        <a:pt x="65" y="522"/>
                        <a:pt x="93" y="529"/>
                        <a:pt x="134" y="529"/>
                      </a:cubicBezTo>
                      <a:cubicBezTo>
                        <a:pt x="170" y="529"/>
                        <a:pt x="217" y="524"/>
                        <a:pt x="278" y="521"/>
                      </a:cubicBezTo>
                      <a:cubicBezTo>
                        <a:pt x="441" y="515"/>
                        <a:pt x="504" y="520"/>
                        <a:pt x="539" y="464"/>
                      </a:cubicBezTo>
                      <a:cubicBezTo>
                        <a:pt x="543" y="458"/>
                        <a:pt x="546" y="452"/>
                        <a:pt x="547" y="445"/>
                      </a:cubicBezTo>
                      <a:cubicBezTo>
                        <a:pt x="547" y="445"/>
                        <a:pt x="547" y="444"/>
                        <a:pt x="547" y="443"/>
                      </a:cubicBezTo>
                      <a:cubicBezTo>
                        <a:pt x="546" y="450"/>
                        <a:pt x="544" y="457"/>
                        <a:pt x="540" y="463"/>
                      </a:cubicBezTo>
                      <a:cubicBezTo>
                        <a:pt x="504" y="518"/>
                        <a:pt x="442" y="513"/>
                        <a:pt x="279" y="520"/>
                      </a:cubicBezTo>
                      <a:cubicBezTo>
                        <a:pt x="218" y="522"/>
                        <a:pt x="172" y="527"/>
                        <a:pt x="135" y="527"/>
                      </a:cubicBezTo>
                      <a:cubicBezTo>
                        <a:pt x="95" y="527"/>
                        <a:pt x="67" y="521"/>
                        <a:pt x="45" y="496"/>
                      </a:cubicBezTo>
                      <a:cubicBezTo>
                        <a:pt x="2" y="451"/>
                        <a:pt x="27" y="389"/>
                        <a:pt x="44" y="261"/>
                      </a:cubicBezTo>
                      <a:cubicBezTo>
                        <a:pt x="65" y="99"/>
                        <a:pt x="66" y="37"/>
                        <a:pt x="124" y="7"/>
                      </a:cubicBezTo>
                      <a:cubicBezTo>
                        <a:pt x="132" y="3"/>
                        <a:pt x="140" y="1"/>
                        <a:pt x="148" y="1"/>
                      </a:cubicBezTo>
                      <a:cubicBezTo>
                        <a:pt x="154" y="1"/>
                        <a:pt x="161" y="2"/>
                        <a:pt x="168" y="4"/>
                      </a:cubicBezTo>
                      <a:cubicBezTo>
                        <a:pt x="167" y="4"/>
                        <a:pt x="167" y="4"/>
                        <a:pt x="166" y="4"/>
                      </a:cubicBezTo>
                      <a:cubicBezTo>
                        <a:pt x="159" y="1"/>
                        <a:pt x="153" y="0"/>
                        <a:pt x="146" y="0"/>
                      </a:cubicBezTo>
                    </a:path>
                  </a:pathLst>
                </a:custGeom>
                <a:solidFill>
                  <a:srgbClr val="A1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5" name="Freeform 235"/>
                <p:cNvSpPr>
                  <a:spLocks/>
                </p:cNvSpPr>
                <p:nvPr/>
              </p:nvSpPr>
              <p:spPr bwMode="auto">
                <a:xfrm>
                  <a:off x="857" y="2384"/>
                  <a:ext cx="1299" cy="1242"/>
                </a:xfrm>
                <a:custGeom>
                  <a:avLst/>
                  <a:gdLst>
                    <a:gd name="T0" fmla="*/ 345 w 550"/>
                    <a:gd name="T1" fmla="*/ 0 h 526"/>
                    <a:gd name="T2" fmla="*/ 288 w 550"/>
                    <a:gd name="T3" fmla="*/ 14 h 526"/>
                    <a:gd name="T4" fmla="*/ 99 w 550"/>
                    <a:gd name="T5" fmla="*/ 614 h 526"/>
                    <a:gd name="T6" fmla="*/ 102 w 550"/>
                    <a:gd name="T7" fmla="*/ 1169 h 526"/>
                    <a:gd name="T8" fmla="*/ 314 w 550"/>
                    <a:gd name="T9" fmla="*/ 1242 h 526"/>
                    <a:gd name="T10" fmla="*/ 654 w 550"/>
                    <a:gd name="T11" fmla="*/ 1225 h 526"/>
                    <a:gd name="T12" fmla="*/ 1271 w 550"/>
                    <a:gd name="T13" fmla="*/ 1091 h 526"/>
                    <a:gd name="T14" fmla="*/ 1287 w 550"/>
                    <a:gd name="T15" fmla="*/ 1044 h 526"/>
                    <a:gd name="T16" fmla="*/ 1174 w 550"/>
                    <a:gd name="T17" fmla="*/ 798 h 526"/>
                    <a:gd name="T18" fmla="*/ 1157 w 550"/>
                    <a:gd name="T19" fmla="*/ 779 h 526"/>
                    <a:gd name="T20" fmla="*/ 572 w 550"/>
                    <a:gd name="T21" fmla="*/ 137 h 526"/>
                    <a:gd name="T22" fmla="*/ 392 w 550"/>
                    <a:gd name="T23" fmla="*/ 7 h 526"/>
                    <a:gd name="T24" fmla="*/ 345 w 550"/>
                    <a:gd name="T25" fmla="*/ 0 h 5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550" h="526">
                      <a:moveTo>
                        <a:pt x="146" y="0"/>
                      </a:moveTo>
                      <a:cubicBezTo>
                        <a:pt x="138" y="0"/>
                        <a:pt x="130" y="2"/>
                        <a:pt x="122" y="6"/>
                      </a:cubicBezTo>
                      <a:cubicBezTo>
                        <a:pt x="64" y="36"/>
                        <a:pt x="63" y="98"/>
                        <a:pt x="42" y="260"/>
                      </a:cubicBezTo>
                      <a:cubicBezTo>
                        <a:pt x="25" y="388"/>
                        <a:pt x="0" y="450"/>
                        <a:pt x="43" y="495"/>
                      </a:cubicBezTo>
                      <a:cubicBezTo>
                        <a:pt x="65" y="520"/>
                        <a:pt x="93" y="526"/>
                        <a:pt x="133" y="526"/>
                      </a:cubicBezTo>
                      <a:cubicBezTo>
                        <a:pt x="170" y="526"/>
                        <a:pt x="216" y="521"/>
                        <a:pt x="277" y="519"/>
                      </a:cubicBezTo>
                      <a:cubicBezTo>
                        <a:pt x="440" y="512"/>
                        <a:pt x="502" y="517"/>
                        <a:pt x="538" y="462"/>
                      </a:cubicBezTo>
                      <a:cubicBezTo>
                        <a:pt x="542" y="456"/>
                        <a:pt x="544" y="449"/>
                        <a:pt x="545" y="442"/>
                      </a:cubicBezTo>
                      <a:cubicBezTo>
                        <a:pt x="550" y="413"/>
                        <a:pt x="530" y="378"/>
                        <a:pt x="497" y="338"/>
                      </a:cubicBezTo>
                      <a:cubicBezTo>
                        <a:pt x="490" y="330"/>
                        <a:pt x="490" y="330"/>
                        <a:pt x="490" y="330"/>
                      </a:cubicBezTo>
                      <a:cubicBezTo>
                        <a:pt x="342" y="167"/>
                        <a:pt x="252" y="69"/>
                        <a:pt x="242" y="58"/>
                      </a:cubicBezTo>
                      <a:cubicBezTo>
                        <a:pt x="214" y="31"/>
                        <a:pt x="189" y="11"/>
                        <a:pt x="166" y="3"/>
                      </a:cubicBezTo>
                      <a:cubicBezTo>
                        <a:pt x="159" y="1"/>
                        <a:pt x="152" y="0"/>
                        <a:pt x="146" y="0"/>
                      </a:cubicBezTo>
                    </a:path>
                  </a:pathLst>
                </a:custGeom>
                <a:solidFill>
                  <a:srgbClr val="9D9D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4" name="Freeform 236"/>
              <p:cNvSpPr>
                <a:spLocks/>
              </p:cNvSpPr>
              <p:nvPr/>
            </p:nvSpPr>
            <p:spPr bwMode="auto">
              <a:xfrm rot="2478239" flipH="1" flipV="1">
                <a:off x="1866" y="2854"/>
                <a:ext cx="975" cy="898"/>
              </a:xfrm>
              <a:custGeom>
                <a:avLst/>
                <a:gdLst>
                  <a:gd name="T0" fmla="*/ 486 w 500"/>
                  <a:gd name="T1" fmla="*/ 888 h 461"/>
                  <a:gd name="T2" fmla="*/ 129 w 500"/>
                  <a:gd name="T3" fmla="*/ 898 h 461"/>
                  <a:gd name="T4" fmla="*/ 27 w 500"/>
                  <a:gd name="T5" fmla="*/ 882 h 461"/>
                  <a:gd name="T6" fmla="*/ 21 w 500"/>
                  <a:gd name="T7" fmla="*/ 877 h 461"/>
                  <a:gd name="T8" fmla="*/ 20 w 500"/>
                  <a:gd name="T9" fmla="*/ 875 h 461"/>
                  <a:gd name="T10" fmla="*/ 18 w 500"/>
                  <a:gd name="T11" fmla="*/ 873 h 461"/>
                  <a:gd name="T12" fmla="*/ 12 w 500"/>
                  <a:gd name="T13" fmla="*/ 865 h 461"/>
                  <a:gd name="T14" fmla="*/ 10 w 500"/>
                  <a:gd name="T15" fmla="*/ 762 h 461"/>
                  <a:gd name="T16" fmla="*/ 94 w 500"/>
                  <a:gd name="T17" fmla="*/ 193 h 461"/>
                  <a:gd name="T18" fmla="*/ 140 w 500"/>
                  <a:gd name="T19" fmla="*/ 74 h 461"/>
                  <a:gd name="T20" fmla="*/ 285 w 500"/>
                  <a:gd name="T21" fmla="*/ 131 h 461"/>
                  <a:gd name="T22" fmla="*/ 369 w 500"/>
                  <a:gd name="T23" fmla="*/ 224 h 461"/>
                  <a:gd name="T24" fmla="*/ 628 w 500"/>
                  <a:gd name="T25" fmla="*/ 0 h 461"/>
                  <a:gd name="T26" fmla="*/ 975 w 500"/>
                  <a:gd name="T27" fmla="*/ 355 h 461"/>
                  <a:gd name="T28" fmla="*/ 702 w 500"/>
                  <a:gd name="T29" fmla="*/ 598 h 461"/>
                  <a:gd name="T30" fmla="*/ 788 w 500"/>
                  <a:gd name="T31" fmla="*/ 695 h 461"/>
                  <a:gd name="T32" fmla="*/ 829 w 500"/>
                  <a:gd name="T33" fmla="*/ 843 h 461"/>
                  <a:gd name="T34" fmla="*/ 704 w 500"/>
                  <a:gd name="T35" fmla="*/ 877 h 461"/>
                  <a:gd name="T36" fmla="*/ 505 w 500"/>
                  <a:gd name="T37" fmla="*/ 888 h 461"/>
                  <a:gd name="T38" fmla="*/ 486 w 500"/>
                  <a:gd name="T39" fmla="*/ 888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00" h="461">
                    <a:moveTo>
                      <a:pt x="249" y="456"/>
                    </a:moveTo>
                    <a:cubicBezTo>
                      <a:pt x="189" y="459"/>
                      <a:pt x="157" y="459"/>
                      <a:pt x="66" y="461"/>
                    </a:cubicBezTo>
                    <a:cubicBezTo>
                      <a:pt x="54" y="461"/>
                      <a:pt x="25" y="461"/>
                      <a:pt x="14" y="453"/>
                    </a:cubicBezTo>
                    <a:cubicBezTo>
                      <a:pt x="13" y="452"/>
                      <a:pt x="11" y="451"/>
                      <a:pt x="11" y="450"/>
                    </a:cubicBezTo>
                    <a:cubicBezTo>
                      <a:pt x="10" y="449"/>
                      <a:pt x="10" y="449"/>
                      <a:pt x="10" y="449"/>
                    </a:cubicBezTo>
                    <a:cubicBezTo>
                      <a:pt x="9" y="448"/>
                      <a:pt x="9" y="448"/>
                      <a:pt x="9" y="448"/>
                    </a:cubicBezTo>
                    <a:cubicBezTo>
                      <a:pt x="7" y="446"/>
                      <a:pt x="6" y="445"/>
                      <a:pt x="6" y="444"/>
                    </a:cubicBezTo>
                    <a:cubicBezTo>
                      <a:pt x="0" y="432"/>
                      <a:pt x="3" y="403"/>
                      <a:pt x="5" y="391"/>
                    </a:cubicBezTo>
                    <a:cubicBezTo>
                      <a:pt x="25" y="245"/>
                      <a:pt x="26" y="230"/>
                      <a:pt x="48" y="99"/>
                    </a:cubicBezTo>
                    <a:cubicBezTo>
                      <a:pt x="52" y="79"/>
                      <a:pt x="58" y="52"/>
                      <a:pt x="72" y="38"/>
                    </a:cubicBezTo>
                    <a:cubicBezTo>
                      <a:pt x="96" y="13"/>
                      <a:pt x="123" y="44"/>
                      <a:pt x="146" y="67"/>
                    </a:cubicBezTo>
                    <a:cubicBezTo>
                      <a:pt x="189" y="115"/>
                      <a:pt x="189" y="115"/>
                      <a:pt x="189" y="115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500" y="182"/>
                      <a:pt x="500" y="182"/>
                      <a:pt x="500" y="182"/>
                    </a:cubicBezTo>
                    <a:cubicBezTo>
                      <a:pt x="360" y="307"/>
                      <a:pt x="360" y="307"/>
                      <a:pt x="360" y="307"/>
                    </a:cubicBezTo>
                    <a:cubicBezTo>
                      <a:pt x="404" y="357"/>
                      <a:pt x="404" y="357"/>
                      <a:pt x="404" y="357"/>
                    </a:cubicBezTo>
                    <a:cubicBezTo>
                      <a:pt x="424" y="382"/>
                      <a:pt x="452" y="413"/>
                      <a:pt x="425" y="433"/>
                    </a:cubicBezTo>
                    <a:cubicBezTo>
                      <a:pt x="409" y="446"/>
                      <a:pt x="382" y="449"/>
                      <a:pt x="361" y="450"/>
                    </a:cubicBezTo>
                    <a:cubicBezTo>
                      <a:pt x="317" y="453"/>
                      <a:pt x="285" y="454"/>
                      <a:pt x="259" y="456"/>
                    </a:cubicBezTo>
                    <a:cubicBezTo>
                      <a:pt x="256" y="456"/>
                      <a:pt x="252" y="456"/>
                      <a:pt x="249" y="4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237"/>
              <p:cNvSpPr>
                <a:spLocks/>
              </p:cNvSpPr>
              <p:nvPr/>
            </p:nvSpPr>
            <p:spPr bwMode="auto">
              <a:xfrm rot="2478239" flipH="1" flipV="1">
                <a:off x="1827" y="2755"/>
                <a:ext cx="1154" cy="1109"/>
              </a:xfrm>
              <a:custGeom>
                <a:avLst/>
                <a:gdLst>
                  <a:gd name="T0" fmla="*/ 981 w 1401"/>
                  <a:gd name="T1" fmla="*/ 696 h 1346"/>
                  <a:gd name="T2" fmla="*/ 994 w 1401"/>
                  <a:gd name="T3" fmla="*/ 712 h 1346"/>
                  <a:gd name="T4" fmla="*/ 1076 w 1401"/>
                  <a:gd name="T5" fmla="*/ 963 h 1346"/>
                  <a:gd name="T6" fmla="*/ 708 w 1401"/>
                  <a:gd name="T7" fmla="*/ 1065 h 1346"/>
                  <a:gd name="T8" fmla="*/ 553 w 1401"/>
                  <a:gd name="T9" fmla="*/ 1068 h 1346"/>
                  <a:gd name="T10" fmla="*/ 86 w 1401"/>
                  <a:gd name="T11" fmla="*/ 1013 h 1346"/>
                  <a:gd name="T12" fmla="*/ 86 w 1401"/>
                  <a:gd name="T13" fmla="*/ 543 h 1346"/>
                  <a:gd name="T14" fmla="*/ 249 w 1401"/>
                  <a:gd name="T15" fmla="*/ 35 h 1346"/>
                  <a:gd name="T16" fmla="*/ 488 w 1401"/>
                  <a:gd name="T17" fmla="*/ 144 h 1346"/>
                  <a:gd name="T18" fmla="*/ 498 w 1401"/>
                  <a:gd name="T19" fmla="*/ 156 h 1346"/>
                  <a:gd name="T20" fmla="*/ 661 w 1401"/>
                  <a:gd name="T21" fmla="*/ 14 h 1346"/>
                  <a:gd name="T22" fmla="*/ 773 w 1401"/>
                  <a:gd name="T23" fmla="*/ 65 h 1346"/>
                  <a:gd name="T24" fmla="*/ 677 w 1401"/>
                  <a:gd name="T25" fmla="*/ 147 h 1346"/>
                  <a:gd name="T26" fmla="*/ 504 w 1401"/>
                  <a:gd name="T27" fmla="*/ 302 h 1346"/>
                  <a:gd name="T28" fmla="*/ 420 w 1401"/>
                  <a:gd name="T29" fmla="*/ 208 h 1346"/>
                  <a:gd name="T30" fmla="*/ 276 w 1401"/>
                  <a:gd name="T31" fmla="*/ 152 h 1346"/>
                  <a:gd name="T32" fmla="*/ 230 w 1401"/>
                  <a:gd name="T33" fmla="*/ 270 h 1346"/>
                  <a:gd name="T34" fmla="*/ 146 w 1401"/>
                  <a:gd name="T35" fmla="*/ 839 h 1346"/>
                  <a:gd name="T36" fmla="*/ 148 w 1401"/>
                  <a:gd name="T37" fmla="*/ 942 h 1346"/>
                  <a:gd name="T38" fmla="*/ 154 w 1401"/>
                  <a:gd name="T39" fmla="*/ 949 h 1346"/>
                  <a:gd name="T40" fmla="*/ 156 w 1401"/>
                  <a:gd name="T41" fmla="*/ 952 h 1346"/>
                  <a:gd name="T42" fmla="*/ 157 w 1401"/>
                  <a:gd name="T43" fmla="*/ 953 h 1346"/>
                  <a:gd name="T44" fmla="*/ 163 w 1401"/>
                  <a:gd name="T45" fmla="*/ 959 h 1346"/>
                  <a:gd name="T46" fmla="*/ 264 w 1401"/>
                  <a:gd name="T47" fmla="*/ 975 h 1346"/>
                  <a:gd name="T48" fmla="*/ 839 w 1401"/>
                  <a:gd name="T49" fmla="*/ 953 h 1346"/>
                  <a:gd name="T50" fmla="*/ 963 w 1401"/>
                  <a:gd name="T51" fmla="*/ 920 h 1346"/>
                  <a:gd name="T52" fmla="*/ 923 w 1401"/>
                  <a:gd name="T53" fmla="*/ 772 h 1346"/>
                  <a:gd name="T54" fmla="*/ 837 w 1401"/>
                  <a:gd name="T55" fmla="*/ 675 h 1346"/>
                  <a:gd name="T56" fmla="*/ 971 w 1401"/>
                  <a:gd name="T57" fmla="*/ 556 h 1346"/>
                  <a:gd name="T58" fmla="*/ 994 w 1401"/>
                  <a:gd name="T59" fmla="*/ 537 h 1346"/>
                  <a:gd name="T60" fmla="*/ 1008 w 1401"/>
                  <a:gd name="T61" fmla="*/ 523 h 1346"/>
                  <a:gd name="T62" fmla="*/ 1110 w 1401"/>
                  <a:gd name="T63" fmla="*/ 432 h 1346"/>
                  <a:gd name="T64" fmla="*/ 1154 w 1401"/>
                  <a:gd name="T65" fmla="*/ 545 h 1346"/>
                  <a:gd name="T66" fmla="*/ 1131 w 1401"/>
                  <a:gd name="T67" fmla="*/ 564 h 1346"/>
                  <a:gd name="T68" fmla="*/ 981 w 1401"/>
                  <a:gd name="T69" fmla="*/ 696 h 134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401" h="1346">
                    <a:moveTo>
                      <a:pt x="1191" y="845"/>
                    </a:moveTo>
                    <a:cubicBezTo>
                      <a:pt x="1207" y="864"/>
                      <a:pt x="1207" y="864"/>
                      <a:pt x="1207" y="864"/>
                    </a:cubicBezTo>
                    <a:cubicBezTo>
                      <a:pt x="1306" y="989"/>
                      <a:pt x="1356" y="1091"/>
                      <a:pt x="1306" y="1169"/>
                    </a:cubicBezTo>
                    <a:cubicBezTo>
                      <a:pt x="1233" y="1278"/>
                      <a:pt x="1120" y="1287"/>
                      <a:pt x="860" y="1292"/>
                    </a:cubicBezTo>
                    <a:cubicBezTo>
                      <a:pt x="796" y="1294"/>
                      <a:pt x="735" y="1294"/>
                      <a:pt x="671" y="1296"/>
                    </a:cubicBezTo>
                    <a:cubicBezTo>
                      <a:pt x="359" y="1303"/>
                      <a:pt x="203" y="1346"/>
                      <a:pt x="104" y="1230"/>
                    </a:cubicBezTo>
                    <a:cubicBezTo>
                      <a:pt x="0" y="1117"/>
                      <a:pt x="61" y="966"/>
                      <a:pt x="104" y="659"/>
                    </a:cubicBezTo>
                    <a:cubicBezTo>
                      <a:pt x="156" y="264"/>
                      <a:pt x="161" y="113"/>
                      <a:pt x="302" y="43"/>
                    </a:cubicBezTo>
                    <a:cubicBezTo>
                      <a:pt x="385" y="0"/>
                      <a:pt x="482" y="61"/>
                      <a:pt x="593" y="175"/>
                    </a:cubicBezTo>
                    <a:cubicBezTo>
                      <a:pt x="605" y="189"/>
                      <a:pt x="605" y="189"/>
                      <a:pt x="605" y="189"/>
                    </a:cubicBezTo>
                    <a:cubicBezTo>
                      <a:pt x="794" y="26"/>
                      <a:pt x="803" y="17"/>
                      <a:pt x="803" y="17"/>
                    </a:cubicBezTo>
                    <a:cubicBezTo>
                      <a:pt x="935" y="74"/>
                      <a:pt x="938" y="79"/>
                      <a:pt x="938" y="79"/>
                    </a:cubicBezTo>
                    <a:cubicBezTo>
                      <a:pt x="841" y="169"/>
                      <a:pt x="822" y="179"/>
                      <a:pt x="822" y="179"/>
                    </a:cubicBezTo>
                    <a:cubicBezTo>
                      <a:pt x="612" y="366"/>
                      <a:pt x="612" y="366"/>
                      <a:pt x="612" y="366"/>
                    </a:cubicBezTo>
                    <a:cubicBezTo>
                      <a:pt x="510" y="253"/>
                      <a:pt x="510" y="253"/>
                      <a:pt x="510" y="253"/>
                    </a:cubicBezTo>
                    <a:cubicBezTo>
                      <a:pt x="456" y="198"/>
                      <a:pt x="392" y="125"/>
                      <a:pt x="335" y="184"/>
                    </a:cubicBezTo>
                    <a:cubicBezTo>
                      <a:pt x="302" y="217"/>
                      <a:pt x="288" y="281"/>
                      <a:pt x="279" y="328"/>
                    </a:cubicBezTo>
                    <a:cubicBezTo>
                      <a:pt x="227" y="638"/>
                      <a:pt x="224" y="673"/>
                      <a:pt x="177" y="1018"/>
                    </a:cubicBezTo>
                    <a:cubicBezTo>
                      <a:pt x="172" y="1046"/>
                      <a:pt x="165" y="1115"/>
                      <a:pt x="180" y="1143"/>
                    </a:cubicBezTo>
                    <a:cubicBezTo>
                      <a:pt x="180" y="1145"/>
                      <a:pt x="182" y="1148"/>
                      <a:pt x="187" y="1152"/>
                    </a:cubicBezTo>
                    <a:cubicBezTo>
                      <a:pt x="189" y="1155"/>
                      <a:pt x="189" y="1155"/>
                      <a:pt x="189" y="1155"/>
                    </a:cubicBezTo>
                    <a:cubicBezTo>
                      <a:pt x="191" y="1157"/>
                      <a:pt x="191" y="1157"/>
                      <a:pt x="191" y="1157"/>
                    </a:cubicBezTo>
                    <a:cubicBezTo>
                      <a:pt x="191" y="1159"/>
                      <a:pt x="196" y="1162"/>
                      <a:pt x="198" y="1164"/>
                    </a:cubicBezTo>
                    <a:cubicBezTo>
                      <a:pt x="224" y="1183"/>
                      <a:pt x="293" y="1183"/>
                      <a:pt x="321" y="1183"/>
                    </a:cubicBezTo>
                    <a:cubicBezTo>
                      <a:pt x="638" y="1178"/>
                      <a:pt x="652" y="1176"/>
                      <a:pt x="1018" y="1157"/>
                    </a:cubicBezTo>
                    <a:cubicBezTo>
                      <a:pt x="1068" y="1155"/>
                      <a:pt x="1132" y="1148"/>
                      <a:pt x="1169" y="1117"/>
                    </a:cubicBezTo>
                    <a:cubicBezTo>
                      <a:pt x="1233" y="1070"/>
                      <a:pt x="1167" y="997"/>
                      <a:pt x="1120" y="937"/>
                    </a:cubicBezTo>
                    <a:cubicBezTo>
                      <a:pt x="1016" y="819"/>
                      <a:pt x="1016" y="819"/>
                      <a:pt x="1016" y="819"/>
                    </a:cubicBezTo>
                    <a:cubicBezTo>
                      <a:pt x="1179" y="675"/>
                      <a:pt x="1179" y="675"/>
                      <a:pt x="1179" y="675"/>
                    </a:cubicBezTo>
                    <a:cubicBezTo>
                      <a:pt x="1207" y="652"/>
                      <a:pt x="1207" y="652"/>
                      <a:pt x="1207" y="652"/>
                    </a:cubicBezTo>
                    <a:cubicBezTo>
                      <a:pt x="1224" y="635"/>
                      <a:pt x="1224" y="635"/>
                      <a:pt x="1224" y="635"/>
                    </a:cubicBezTo>
                    <a:cubicBezTo>
                      <a:pt x="1347" y="524"/>
                      <a:pt x="1347" y="524"/>
                      <a:pt x="1347" y="524"/>
                    </a:cubicBezTo>
                    <a:cubicBezTo>
                      <a:pt x="1401" y="661"/>
                      <a:pt x="1401" y="661"/>
                      <a:pt x="1401" y="661"/>
                    </a:cubicBezTo>
                    <a:cubicBezTo>
                      <a:pt x="1373" y="685"/>
                      <a:pt x="1373" y="685"/>
                      <a:pt x="1373" y="685"/>
                    </a:cubicBezTo>
                    <a:lnTo>
                      <a:pt x="1191" y="8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25080" dir="12237749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238"/>
              <p:cNvSpPr>
                <a:spLocks/>
              </p:cNvSpPr>
              <p:nvPr/>
            </p:nvSpPr>
            <p:spPr bwMode="auto">
              <a:xfrm rot="2478239" flipH="1" flipV="1">
                <a:off x="1859" y="2851"/>
                <a:ext cx="975" cy="910"/>
              </a:xfrm>
              <a:custGeom>
                <a:avLst/>
                <a:gdLst>
                  <a:gd name="T0" fmla="*/ 486 w 1182"/>
                  <a:gd name="T1" fmla="*/ 900 h 1104"/>
                  <a:gd name="T2" fmla="*/ 129 w 1182"/>
                  <a:gd name="T3" fmla="*/ 910 h 1104"/>
                  <a:gd name="T4" fmla="*/ 27 w 1182"/>
                  <a:gd name="T5" fmla="*/ 894 h 1104"/>
                  <a:gd name="T6" fmla="*/ 21 w 1182"/>
                  <a:gd name="T7" fmla="*/ 889 h 1104"/>
                  <a:gd name="T8" fmla="*/ 20 w 1182"/>
                  <a:gd name="T9" fmla="*/ 887 h 1104"/>
                  <a:gd name="T10" fmla="*/ 17 w 1182"/>
                  <a:gd name="T11" fmla="*/ 884 h 1104"/>
                  <a:gd name="T12" fmla="*/ 12 w 1182"/>
                  <a:gd name="T13" fmla="*/ 877 h 1104"/>
                  <a:gd name="T14" fmla="*/ 10 w 1182"/>
                  <a:gd name="T15" fmla="*/ 774 h 1104"/>
                  <a:gd name="T16" fmla="*/ 93 w 1182"/>
                  <a:gd name="T17" fmla="*/ 205 h 1104"/>
                  <a:gd name="T18" fmla="*/ 140 w 1182"/>
                  <a:gd name="T19" fmla="*/ 87 h 1104"/>
                  <a:gd name="T20" fmla="*/ 285 w 1182"/>
                  <a:gd name="T21" fmla="*/ 143 h 1104"/>
                  <a:gd name="T22" fmla="*/ 369 w 1182"/>
                  <a:gd name="T23" fmla="*/ 237 h 1104"/>
                  <a:gd name="T24" fmla="*/ 639 w 1182"/>
                  <a:gd name="T25" fmla="*/ 0 h 1104"/>
                  <a:gd name="T26" fmla="*/ 836 w 1182"/>
                  <a:gd name="T27" fmla="*/ 153 h 1104"/>
                  <a:gd name="T28" fmla="*/ 975 w 1182"/>
                  <a:gd name="T29" fmla="*/ 367 h 1104"/>
                  <a:gd name="T30" fmla="*/ 702 w 1182"/>
                  <a:gd name="T31" fmla="*/ 610 h 1104"/>
                  <a:gd name="T32" fmla="*/ 788 w 1182"/>
                  <a:gd name="T33" fmla="*/ 707 h 1104"/>
                  <a:gd name="T34" fmla="*/ 829 w 1182"/>
                  <a:gd name="T35" fmla="*/ 856 h 1104"/>
                  <a:gd name="T36" fmla="*/ 704 w 1182"/>
                  <a:gd name="T37" fmla="*/ 889 h 1104"/>
                  <a:gd name="T38" fmla="*/ 505 w 1182"/>
                  <a:gd name="T39" fmla="*/ 900 h 1104"/>
                  <a:gd name="T40" fmla="*/ 486 w 1182"/>
                  <a:gd name="T41" fmla="*/ 900 h 110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82" h="1104">
                    <a:moveTo>
                      <a:pt x="589" y="1092"/>
                    </a:moveTo>
                    <a:cubicBezTo>
                      <a:pt x="447" y="1099"/>
                      <a:pt x="371" y="1099"/>
                      <a:pt x="156" y="1104"/>
                    </a:cubicBezTo>
                    <a:cubicBezTo>
                      <a:pt x="128" y="1104"/>
                      <a:pt x="59" y="1104"/>
                      <a:pt x="33" y="1085"/>
                    </a:cubicBezTo>
                    <a:cubicBezTo>
                      <a:pt x="31" y="1083"/>
                      <a:pt x="26" y="1080"/>
                      <a:pt x="26" y="1078"/>
                    </a:cubicBezTo>
                    <a:cubicBezTo>
                      <a:pt x="24" y="1076"/>
                      <a:pt x="24" y="1076"/>
                      <a:pt x="24" y="1076"/>
                    </a:cubicBezTo>
                    <a:cubicBezTo>
                      <a:pt x="21" y="1073"/>
                      <a:pt x="21" y="1073"/>
                      <a:pt x="21" y="1073"/>
                    </a:cubicBezTo>
                    <a:cubicBezTo>
                      <a:pt x="17" y="1069"/>
                      <a:pt x="14" y="1066"/>
                      <a:pt x="14" y="1064"/>
                    </a:cubicBezTo>
                    <a:cubicBezTo>
                      <a:pt x="0" y="1035"/>
                      <a:pt x="7" y="967"/>
                      <a:pt x="12" y="939"/>
                    </a:cubicBezTo>
                    <a:cubicBezTo>
                      <a:pt x="59" y="594"/>
                      <a:pt x="61" y="558"/>
                      <a:pt x="113" y="249"/>
                    </a:cubicBezTo>
                    <a:cubicBezTo>
                      <a:pt x="123" y="202"/>
                      <a:pt x="137" y="138"/>
                      <a:pt x="170" y="105"/>
                    </a:cubicBezTo>
                    <a:cubicBezTo>
                      <a:pt x="227" y="46"/>
                      <a:pt x="291" y="119"/>
                      <a:pt x="345" y="173"/>
                    </a:cubicBezTo>
                    <a:cubicBezTo>
                      <a:pt x="447" y="287"/>
                      <a:pt x="447" y="287"/>
                      <a:pt x="447" y="287"/>
                    </a:cubicBezTo>
                    <a:cubicBezTo>
                      <a:pt x="761" y="15"/>
                      <a:pt x="775" y="0"/>
                      <a:pt x="775" y="0"/>
                    </a:cubicBezTo>
                    <a:cubicBezTo>
                      <a:pt x="877" y="60"/>
                      <a:pt x="945" y="112"/>
                      <a:pt x="1013" y="186"/>
                    </a:cubicBezTo>
                    <a:cubicBezTo>
                      <a:pt x="1081" y="260"/>
                      <a:pt x="1133" y="349"/>
                      <a:pt x="1182" y="445"/>
                    </a:cubicBezTo>
                    <a:cubicBezTo>
                      <a:pt x="851" y="740"/>
                      <a:pt x="851" y="740"/>
                      <a:pt x="851" y="740"/>
                    </a:cubicBezTo>
                    <a:cubicBezTo>
                      <a:pt x="955" y="858"/>
                      <a:pt x="955" y="858"/>
                      <a:pt x="955" y="858"/>
                    </a:cubicBezTo>
                    <a:cubicBezTo>
                      <a:pt x="1002" y="917"/>
                      <a:pt x="1069" y="991"/>
                      <a:pt x="1005" y="1038"/>
                    </a:cubicBezTo>
                    <a:cubicBezTo>
                      <a:pt x="967" y="1069"/>
                      <a:pt x="903" y="1076"/>
                      <a:pt x="853" y="1078"/>
                    </a:cubicBezTo>
                    <a:cubicBezTo>
                      <a:pt x="749" y="1085"/>
                      <a:pt x="674" y="1087"/>
                      <a:pt x="612" y="1092"/>
                    </a:cubicBezTo>
                    <a:cubicBezTo>
                      <a:pt x="605" y="1092"/>
                      <a:pt x="596" y="1092"/>
                      <a:pt x="589" y="109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62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Text Box 239"/>
              <p:cNvSpPr txBox="1">
                <a:spLocks noChangeArrowheads="1"/>
              </p:cNvSpPr>
              <p:nvPr/>
            </p:nvSpPr>
            <p:spPr bwMode="auto">
              <a:xfrm rot="10728849" flipV="1">
                <a:off x="2289" y="3023"/>
                <a:ext cx="754" cy="5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4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</a:p>
            </p:txBody>
          </p:sp>
          <p:pic>
            <p:nvPicPr>
              <p:cNvPr id="58" name="Picture 240" descr="23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322372" flipH="1" flipV="1">
                <a:off x="1436" y="2594"/>
                <a:ext cx="1532" cy="1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7" name="Group 346"/>
            <p:cNvGrpSpPr>
              <a:grpSpLocks/>
            </p:cNvGrpSpPr>
            <p:nvPr/>
          </p:nvGrpSpPr>
          <p:grpSpPr bwMode="auto">
            <a:xfrm>
              <a:off x="1179" y="3203"/>
              <a:ext cx="692" cy="233"/>
              <a:chOff x="1134" y="3115"/>
              <a:chExt cx="692" cy="233"/>
            </a:xfrm>
          </p:grpSpPr>
          <p:grpSp>
            <p:nvGrpSpPr>
              <p:cNvPr id="39" name="Group 312"/>
              <p:cNvGrpSpPr>
                <a:grpSpLocks/>
              </p:cNvGrpSpPr>
              <p:nvPr/>
            </p:nvGrpSpPr>
            <p:grpSpPr bwMode="auto">
              <a:xfrm>
                <a:off x="1134" y="3135"/>
                <a:ext cx="161" cy="158"/>
                <a:chOff x="1872" y="2352"/>
                <a:chExt cx="240" cy="240"/>
              </a:xfrm>
            </p:grpSpPr>
            <p:grpSp>
              <p:nvGrpSpPr>
                <p:cNvPr id="41" name="Group 313"/>
                <p:cNvGrpSpPr>
                  <a:grpSpLocks/>
                </p:cNvGrpSpPr>
                <p:nvPr/>
              </p:nvGrpSpPr>
              <p:grpSpPr bwMode="auto">
                <a:xfrm>
                  <a:off x="1968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48" name="Oval 314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9" name="Oval 315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0" name="Oval 316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1" name="Oval 317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2" name="Oval 31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42" name="Group 319"/>
                <p:cNvGrpSpPr>
                  <a:grpSpLocks/>
                </p:cNvGrpSpPr>
                <p:nvPr/>
              </p:nvGrpSpPr>
              <p:grpSpPr bwMode="auto">
                <a:xfrm>
                  <a:off x="1872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43" name="Oval 320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4" name="Oval 321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5" name="Oval 322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Oval 323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7" name="Oval 324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40" name="Text Box 325"/>
              <p:cNvSpPr txBox="1">
                <a:spLocks noChangeArrowheads="1"/>
              </p:cNvSpPr>
              <p:nvPr/>
            </p:nvSpPr>
            <p:spPr bwMode="auto">
              <a:xfrm>
                <a:off x="1329" y="3115"/>
                <a:ext cx="497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rgbClr val="7E7E7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要点</a:t>
                </a:r>
                <a:r>
                  <a:rPr lang="en-US" altLang="zh-CN" b="1">
                    <a:solidFill>
                      <a:srgbClr val="7E7E7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</p:grpSp>
        <p:sp>
          <p:nvSpPr>
            <p:cNvPr id="38" name="Text Box 35"/>
            <p:cNvSpPr txBox="1">
              <a:spLocks noChangeArrowheads="1"/>
            </p:cNvSpPr>
            <p:nvPr/>
          </p:nvSpPr>
          <p:spPr bwMode="auto">
            <a:xfrm>
              <a:off x="3266" y="3135"/>
              <a:ext cx="952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b="1">
                  <a:solidFill>
                    <a:srgbClr val="5E5E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点击此处添加详细内容</a:t>
              </a:r>
              <a:endParaRPr lang="en-US" altLang="zh-CN" b="1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371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 rot="16200000">
            <a:off x="2759530" y="-1975758"/>
            <a:ext cx="4963886" cy="8915401"/>
          </a:xfrm>
          <a:prstGeom prst="snip2DiagRect">
            <a:avLst>
              <a:gd name="adj1" fmla="val 0"/>
              <a:gd name="adj2" fmla="val 37062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flipH="1">
            <a:off x="2769518" y="251293"/>
            <a:ext cx="321972" cy="463639"/>
          </a:xfrm>
          <a:prstGeom prst="parallelogram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flipH="1">
            <a:off x="2499062" y="251294"/>
            <a:ext cx="321972" cy="463639"/>
          </a:xfrm>
          <a:prstGeom prst="parallelogram">
            <a:avLst/>
          </a:prstGeom>
          <a:solidFill>
            <a:srgbClr val="01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859671" y="599024"/>
            <a:ext cx="5537915" cy="115908"/>
          </a:xfrm>
          <a:prstGeom prst="round1Rect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21720" y="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43"/>
          <p:cNvGrpSpPr>
            <a:grpSpLocks/>
          </p:cNvGrpSpPr>
          <p:nvPr/>
        </p:nvGrpSpPr>
        <p:grpSpPr bwMode="auto">
          <a:xfrm>
            <a:off x="5105448" y="1549677"/>
            <a:ext cx="2632076" cy="3165476"/>
            <a:chOff x="2517" y="1298"/>
            <a:chExt cx="1658" cy="1994"/>
          </a:xfrm>
        </p:grpSpPr>
        <p:sp>
          <p:nvSpPr>
            <p:cNvPr id="25" name="Oval 32"/>
            <p:cNvSpPr>
              <a:spLocks noChangeArrowheads="1"/>
            </p:cNvSpPr>
            <p:nvPr/>
          </p:nvSpPr>
          <p:spPr bwMode="auto">
            <a:xfrm>
              <a:off x="2607" y="2954"/>
              <a:ext cx="1407" cy="3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71001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pic>
          <p:nvPicPr>
            <p:cNvPr id="26" name="Picture 33" descr="未标题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5" y="2421"/>
              <a:ext cx="15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Freeform 34"/>
            <p:cNvSpPr>
              <a:spLocks/>
            </p:cNvSpPr>
            <p:nvPr/>
          </p:nvSpPr>
          <p:spPr bwMode="auto">
            <a:xfrm>
              <a:off x="2517" y="1298"/>
              <a:ext cx="1658" cy="1605"/>
            </a:xfrm>
            <a:custGeom>
              <a:avLst/>
              <a:gdLst>
                <a:gd name="T0" fmla="*/ 1497 w 1658"/>
                <a:gd name="T1" fmla="*/ 1467 h 1605"/>
                <a:gd name="T2" fmla="*/ 1497 w 1658"/>
                <a:gd name="T3" fmla="*/ 1467 h 1605"/>
                <a:gd name="T4" fmla="*/ 1494 w 1658"/>
                <a:gd name="T5" fmla="*/ 1494 h 1605"/>
                <a:gd name="T6" fmla="*/ 1484 w 1658"/>
                <a:gd name="T7" fmla="*/ 1520 h 1605"/>
                <a:gd name="T8" fmla="*/ 1467 w 1658"/>
                <a:gd name="T9" fmla="*/ 1546 h 1605"/>
                <a:gd name="T10" fmla="*/ 1451 w 1658"/>
                <a:gd name="T11" fmla="*/ 1566 h 1605"/>
                <a:gd name="T12" fmla="*/ 1431 w 1658"/>
                <a:gd name="T13" fmla="*/ 1582 h 1605"/>
                <a:gd name="T14" fmla="*/ 1408 w 1658"/>
                <a:gd name="T15" fmla="*/ 1596 h 1605"/>
                <a:gd name="T16" fmla="*/ 1385 w 1658"/>
                <a:gd name="T17" fmla="*/ 1602 h 1605"/>
                <a:gd name="T18" fmla="*/ 1362 w 1658"/>
                <a:gd name="T19" fmla="*/ 1605 h 1605"/>
                <a:gd name="T20" fmla="*/ 1362 w 1658"/>
                <a:gd name="T21" fmla="*/ 1605 h 1605"/>
                <a:gd name="T22" fmla="*/ 299 w 1658"/>
                <a:gd name="T23" fmla="*/ 1605 h 1605"/>
                <a:gd name="T24" fmla="*/ 299 w 1658"/>
                <a:gd name="T25" fmla="*/ 1605 h 1605"/>
                <a:gd name="T26" fmla="*/ 276 w 1658"/>
                <a:gd name="T27" fmla="*/ 1602 h 1605"/>
                <a:gd name="T28" fmla="*/ 250 w 1658"/>
                <a:gd name="T29" fmla="*/ 1596 h 1605"/>
                <a:gd name="T30" fmla="*/ 230 w 1658"/>
                <a:gd name="T31" fmla="*/ 1582 h 1605"/>
                <a:gd name="T32" fmla="*/ 210 w 1658"/>
                <a:gd name="T33" fmla="*/ 1566 h 1605"/>
                <a:gd name="T34" fmla="*/ 190 w 1658"/>
                <a:gd name="T35" fmla="*/ 1546 h 1605"/>
                <a:gd name="T36" fmla="*/ 177 w 1658"/>
                <a:gd name="T37" fmla="*/ 1520 h 1605"/>
                <a:gd name="T38" fmla="*/ 167 w 1658"/>
                <a:gd name="T39" fmla="*/ 1494 h 1605"/>
                <a:gd name="T40" fmla="*/ 161 w 1658"/>
                <a:gd name="T41" fmla="*/ 1467 h 1605"/>
                <a:gd name="T42" fmla="*/ 161 w 1658"/>
                <a:gd name="T43" fmla="*/ 1467 h 1605"/>
                <a:gd name="T44" fmla="*/ 0 w 1658"/>
                <a:gd name="T45" fmla="*/ 138 h 1605"/>
                <a:gd name="T46" fmla="*/ 0 w 1658"/>
                <a:gd name="T47" fmla="*/ 138 h 1605"/>
                <a:gd name="T48" fmla="*/ 0 w 1658"/>
                <a:gd name="T49" fmla="*/ 111 h 1605"/>
                <a:gd name="T50" fmla="*/ 6 w 1658"/>
                <a:gd name="T51" fmla="*/ 85 h 1605"/>
                <a:gd name="T52" fmla="*/ 19 w 1658"/>
                <a:gd name="T53" fmla="*/ 62 h 1605"/>
                <a:gd name="T54" fmla="*/ 36 w 1658"/>
                <a:gd name="T55" fmla="*/ 42 h 1605"/>
                <a:gd name="T56" fmla="*/ 56 w 1658"/>
                <a:gd name="T57" fmla="*/ 23 h 1605"/>
                <a:gd name="T58" fmla="*/ 82 w 1658"/>
                <a:gd name="T59" fmla="*/ 9 h 1605"/>
                <a:gd name="T60" fmla="*/ 108 w 1658"/>
                <a:gd name="T61" fmla="*/ 3 h 1605"/>
                <a:gd name="T62" fmla="*/ 141 w 1658"/>
                <a:gd name="T63" fmla="*/ 0 h 1605"/>
                <a:gd name="T64" fmla="*/ 141 w 1658"/>
                <a:gd name="T65" fmla="*/ 0 h 1605"/>
                <a:gd name="T66" fmla="*/ 1520 w 1658"/>
                <a:gd name="T67" fmla="*/ 0 h 1605"/>
                <a:gd name="T68" fmla="*/ 1520 w 1658"/>
                <a:gd name="T69" fmla="*/ 0 h 1605"/>
                <a:gd name="T70" fmla="*/ 1550 w 1658"/>
                <a:gd name="T71" fmla="*/ 3 h 1605"/>
                <a:gd name="T72" fmla="*/ 1579 w 1658"/>
                <a:gd name="T73" fmla="*/ 9 h 1605"/>
                <a:gd name="T74" fmla="*/ 1605 w 1658"/>
                <a:gd name="T75" fmla="*/ 23 h 1605"/>
                <a:gd name="T76" fmla="*/ 1625 w 1658"/>
                <a:gd name="T77" fmla="*/ 42 h 1605"/>
                <a:gd name="T78" fmla="*/ 1642 w 1658"/>
                <a:gd name="T79" fmla="*/ 62 h 1605"/>
                <a:gd name="T80" fmla="*/ 1655 w 1658"/>
                <a:gd name="T81" fmla="*/ 85 h 1605"/>
                <a:gd name="T82" fmla="*/ 1658 w 1658"/>
                <a:gd name="T83" fmla="*/ 111 h 1605"/>
                <a:gd name="T84" fmla="*/ 1658 w 1658"/>
                <a:gd name="T85" fmla="*/ 138 h 1605"/>
                <a:gd name="T86" fmla="*/ 1658 w 1658"/>
                <a:gd name="T87" fmla="*/ 138 h 1605"/>
                <a:gd name="T88" fmla="*/ 1497 w 1658"/>
                <a:gd name="T89" fmla="*/ 1467 h 1605"/>
                <a:gd name="T90" fmla="*/ 1497 w 1658"/>
                <a:gd name="T91" fmla="*/ 1467 h 160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658" h="1605">
                  <a:moveTo>
                    <a:pt x="1497" y="1467"/>
                  </a:moveTo>
                  <a:lnTo>
                    <a:pt x="1497" y="1467"/>
                  </a:lnTo>
                  <a:lnTo>
                    <a:pt x="1494" y="1494"/>
                  </a:lnTo>
                  <a:lnTo>
                    <a:pt x="1484" y="1520"/>
                  </a:lnTo>
                  <a:lnTo>
                    <a:pt x="1467" y="1546"/>
                  </a:lnTo>
                  <a:lnTo>
                    <a:pt x="1451" y="1566"/>
                  </a:lnTo>
                  <a:lnTo>
                    <a:pt x="1431" y="1582"/>
                  </a:lnTo>
                  <a:lnTo>
                    <a:pt x="1408" y="1596"/>
                  </a:lnTo>
                  <a:lnTo>
                    <a:pt x="1385" y="1602"/>
                  </a:lnTo>
                  <a:lnTo>
                    <a:pt x="1362" y="1605"/>
                  </a:lnTo>
                  <a:lnTo>
                    <a:pt x="299" y="1605"/>
                  </a:lnTo>
                  <a:lnTo>
                    <a:pt x="276" y="1602"/>
                  </a:lnTo>
                  <a:lnTo>
                    <a:pt x="250" y="1596"/>
                  </a:lnTo>
                  <a:lnTo>
                    <a:pt x="230" y="1582"/>
                  </a:lnTo>
                  <a:lnTo>
                    <a:pt x="210" y="1566"/>
                  </a:lnTo>
                  <a:lnTo>
                    <a:pt x="190" y="1546"/>
                  </a:lnTo>
                  <a:lnTo>
                    <a:pt x="177" y="1520"/>
                  </a:lnTo>
                  <a:lnTo>
                    <a:pt x="167" y="1494"/>
                  </a:lnTo>
                  <a:lnTo>
                    <a:pt x="161" y="1467"/>
                  </a:lnTo>
                  <a:lnTo>
                    <a:pt x="0" y="138"/>
                  </a:lnTo>
                  <a:lnTo>
                    <a:pt x="0" y="111"/>
                  </a:lnTo>
                  <a:lnTo>
                    <a:pt x="6" y="85"/>
                  </a:lnTo>
                  <a:lnTo>
                    <a:pt x="19" y="62"/>
                  </a:lnTo>
                  <a:lnTo>
                    <a:pt x="36" y="42"/>
                  </a:lnTo>
                  <a:lnTo>
                    <a:pt x="56" y="23"/>
                  </a:lnTo>
                  <a:lnTo>
                    <a:pt x="82" y="9"/>
                  </a:lnTo>
                  <a:lnTo>
                    <a:pt x="108" y="3"/>
                  </a:lnTo>
                  <a:lnTo>
                    <a:pt x="141" y="0"/>
                  </a:lnTo>
                  <a:lnTo>
                    <a:pt x="1520" y="0"/>
                  </a:lnTo>
                  <a:lnTo>
                    <a:pt x="1550" y="3"/>
                  </a:lnTo>
                  <a:lnTo>
                    <a:pt x="1579" y="9"/>
                  </a:lnTo>
                  <a:lnTo>
                    <a:pt x="1605" y="23"/>
                  </a:lnTo>
                  <a:lnTo>
                    <a:pt x="1625" y="42"/>
                  </a:lnTo>
                  <a:lnTo>
                    <a:pt x="1642" y="62"/>
                  </a:lnTo>
                  <a:lnTo>
                    <a:pt x="1655" y="85"/>
                  </a:lnTo>
                  <a:lnTo>
                    <a:pt x="1658" y="111"/>
                  </a:lnTo>
                  <a:lnTo>
                    <a:pt x="1658" y="138"/>
                  </a:lnTo>
                  <a:lnTo>
                    <a:pt x="1497" y="14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DC2C2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2517" y="1298"/>
              <a:ext cx="1658" cy="1605"/>
            </a:xfrm>
            <a:custGeom>
              <a:avLst/>
              <a:gdLst>
                <a:gd name="T0" fmla="*/ 1497 w 1658"/>
                <a:gd name="T1" fmla="*/ 1467 h 1605"/>
                <a:gd name="T2" fmla="*/ 1497 w 1658"/>
                <a:gd name="T3" fmla="*/ 1467 h 1605"/>
                <a:gd name="T4" fmla="*/ 1494 w 1658"/>
                <a:gd name="T5" fmla="*/ 1494 h 1605"/>
                <a:gd name="T6" fmla="*/ 1484 w 1658"/>
                <a:gd name="T7" fmla="*/ 1520 h 1605"/>
                <a:gd name="T8" fmla="*/ 1467 w 1658"/>
                <a:gd name="T9" fmla="*/ 1546 h 1605"/>
                <a:gd name="T10" fmla="*/ 1451 w 1658"/>
                <a:gd name="T11" fmla="*/ 1566 h 1605"/>
                <a:gd name="T12" fmla="*/ 1431 w 1658"/>
                <a:gd name="T13" fmla="*/ 1582 h 1605"/>
                <a:gd name="T14" fmla="*/ 1408 w 1658"/>
                <a:gd name="T15" fmla="*/ 1596 h 1605"/>
                <a:gd name="T16" fmla="*/ 1385 w 1658"/>
                <a:gd name="T17" fmla="*/ 1602 h 1605"/>
                <a:gd name="T18" fmla="*/ 1362 w 1658"/>
                <a:gd name="T19" fmla="*/ 1605 h 1605"/>
                <a:gd name="T20" fmla="*/ 1362 w 1658"/>
                <a:gd name="T21" fmla="*/ 1605 h 1605"/>
                <a:gd name="T22" fmla="*/ 299 w 1658"/>
                <a:gd name="T23" fmla="*/ 1605 h 1605"/>
                <a:gd name="T24" fmla="*/ 299 w 1658"/>
                <a:gd name="T25" fmla="*/ 1605 h 1605"/>
                <a:gd name="T26" fmla="*/ 276 w 1658"/>
                <a:gd name="T27" fmla="*/ 1602 h 1605"/>
                <a:gd name="T28" fmla="*/ 250 w 1658"/>
                <a:gd name="T29" fmla="*/ 1596 h 1605"/>
                <a:gd name="T30" fmla="*/ 230 w 1658"/>
                <a:gd name="T31" fmla="*/ 1582 h 1605"/>
                <a:gd name="T32" fmla="*/ 210 w 1658"/>
                <a:gd name="T33" fmla="*/ 1566 h 1605"/>
                <a:gd name="T34" fmla="*/ 190 w 1658"/>
                <a:gd name="T35" fmla="*/ 1546 h 1605"/>
                <a:gd name="T36" fmla="*/ 177 w 1658"/>
                <a:gd name="T37" fmla="*/ 1520 h 1605"/>
                <a:gd name="T38" fmla="*/ 167 w 1658"/>
                <a:gd name="T39" fmla="*/ 1494 h 1605"/>
                <a:gd name="T40" fmla="*/ 161 w 1658"/>
                <a:gd name="T41" fmla="*/ 1467 h 1605"/>
                <a:gd name="T42" fmla="*/ 161 w 1658"/>
                <a:gd name="T43" fmla="*/ 1467 h 1605"/>
                <a:gd name="T44" fmla="*/ 0 w 1658"/>
                <a:gd name="T45" fmla="*/ 138 h 1605"/>
                <a:gd name="T46" fmla="*/ 0 w 1658"/>
                <a:gd name="T47" fmla="*/ 138 h 1605"/>
                <a:gd name="T48" fmla="*/ 0 w 1658"/>
                <a:gd name="T49" fmla="*/ 111 h 1605"/>
                <a:gd name="T50" fmla="*/ 6 w 1658"/>
                <a:gd name="T51" fmla="*/ 85 h 1605"/>
                <a:gd name="T52" fmla="*/ 19 w 1658"/>
                <a:gd name="T53" fmla="*/ 62 h 1605"/>
                <a:gd name="T54" fmla="*/ 36 w 1658"/>
                <a:gd name="T55" fmla="*/ 42 h 1605"/>
                <a:gd name="T56" fmla="*/ 56 w 1658"/>
                <a:gd name="T57" fmla="*/ 23 h 1605"/>
                <a:gd name="T58" fmla="*/ 82 w 1658"/>
                <a:gd name="T59" fmla="*/ 9 h 1605"/>
                <a:gd name="T60" fmla="*/ 108 w 1658"/>
                <a:gd name="T61" fmla="*/ 3 h 1605"/>
                <a:gd name="T62" fmla="*/ 141 w 1658"/>
                <a:gd name="T63" fmla="*/ 0 h 1605"/>
                <a:gd name="T64" fmla="*/ 141 w 1658"/>
                <a:gd name="T65" fmla="*/ 0 h 1605"/>
                <a:gd name="T66" fmla="*/ 1520 w 1658"/>
                <a:gd name="T67" fmla="*/ 0 h 1605"/>
                <a:gd name="T68" fmla="*/ 1520 w 1658"/>
                <a:gd name="T69" fmla="*/ 0 h 1605"/>
                <a:gd name="T70" fmla="*/ 1550 w 1658"/>
                <a:gd name="T71" fmla="*/ 3 h 1605"/>
                <a:gd name="T72" fmla="*/ 1579 w 1658"/>
                <a:gd name="T73" fmla="*/ 9 h 1605"/>
                <a:gd name="T74" fmla="*/ 1605 w 1658"/>
                <a:gd name="T75" fmla="*/ 23 h 1605"/>
                <a:gd name="T76" fmla="*/ 1625 w 1658"/>
                <a:gd name="T77" fmla="*/ 42 h 1605"/>
                <a:gd name="T78" fmla="*/ 1642 w 1658"/>
                <a:gd name="T79" fmla="*/ 62 h 1605"/>
                <a:gd name="T80" fmla="*/ 1655 w 1658"/>
                <a:gd name="T81" fmla="*/ 85 h 1605"/>
                <a:gd name="T82" fmla="*/ 1658 w 1658"/>
                <a:gd name="T83" fmla="*/ 111 h 1605"/>
                <a:gd name="T84" fmla="*/ 1658 w 1658"/>
                <a:gd name="T85" fmla="*/ 138 h 1605"/>
                <a:gd name="T86" fmla="*/ 1658 w 1658"/>
                <a:gd name="T87" fmla="*/ 138 h 1605"/>
                <a:gd name="T88" fmla="*/ 1497 w 1658"/>
                <a:gd name="T89" fmla="*/ 1467 h 1605"/>
                <a:gd name="T90" fmla="*/ 1497 w 1658"/>
                <a:gd name="T91" fmla="*/ 1467 h 160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658" h="1605">
                  <a:moveTo>
                    <a:pt x="1497" y="1467"/>
                  </a:moveTo>
                  <a:lnTo>
                    <a:pt x="1497" y="1467"/>
                  </a:lnTo>
                  <a:lnTo>
                    <a:pt x="1494" y="1494"/>
                  </a:lnTo>
                  <a:lnTo>
                    <a:pt x="1484" y="1520"/>
                  </a:lnTo>
                  <a:lnTo>
                    <a:pt x="1467" y="1546"/>
                  </a:lnTo>
                  <a:lnTo>
                    <a:pt x="1451" y="1566"/>
                  </a:lnTo>
                  <a:lnTo>
                    <a:pt x="1431" y="1582"/>
                  </a:lnTo>
                  <a:lnTo>
                    <a:pt x="1408" y="1596"/>
                  </a:lnTo>
                  <a:lnTo>
                    <a:pt x="1385" y="1602"/>
                  </a:lnTo>
                  <a:lnTo>
                    <a:pt x="1362" y="1605"/>
                  </a:lnTo>
                  <a:lnTo>
                    <a:pt x="299" y="1605"/>
                  </a:lnTo>
                  <a:lnTo>
                    <a:pt x="276" y="1602"/>
                  </a:lnTo>
                  <a:lnTo>
                    <a:pt x="250" y="1596"/>
                  </a:lnTo>
                  <a:lnTo>
                    <a:pt x="230" y="1582"/>
                  </a:lnTo>
                  <a:lnTo>
                    <a:pt x="210" y="1566"/>
                  </a:lnTo>
                  <a:lnTo>
                    <a:pt x="190" y="1546"/>
                  </a:lnTo>
                  <a:lnTo>
                    <a:pt x="177" y="1520"/>
                  </a:lnTo>
                  <a:lnTo>
                    <a:pt x="167" y="1494"/>
                  </a:lnTo>
                  <a:lnTo>
                    <a:pt x="161" y="1467"/>
                  </a:lnTo>
                  <a:lnTo>
                    <a:pt x="0" y="138"/>
                  </a:lnTo>
                  <a:lnTo>
                    <a:pt x="0" y="111"/>
                  </a:lnTo>
                  <a:lnTo>
                    <a:pt x="6" y="85"/>
                  </a:lnTo>
                  <a:lnTo>
                    <a:pt x="19" y="62"/>
                  </a:lnTo>
                  <a:lnTo>
                    <a:pt x="36" y="42"/>
                  </a:lnTo>
                  <a:lnTo>
                    <a:pt x="56" y="23"/>
                  </a:lnTo>
                  <a:lnTo>
                    <a:pt x="82" y="9"/>
                  </a:lnTo>
                  <a:lnTo>
                    <a:pt x="108" y="3"/>
                  </a:lnTo>
                  <a:lnTo>
                    <a:pt x="141" y="0"/>
                  </a:lnTo>
                  <a:lnTo>
                    <a:pt x="1520" y="0"/>
                  </a:lnTo>
                  <a:lnTo>
                    <a:pt x="1550" y="3"/>
                  </a:lnTo>
                  <a:lnTo>
                    <a:pt x="1579" y="9"/>
                  </a:lnTo>
                  <a:lnTo>
                    <a:pt x="1605" y="23"/>
                  </a:lnTo>
                  <a:lnTo>
                    <a:pt x="1625" y="42"/>
                  </a:lnTo>
                  <a:lnTo>
                    <a:pt x="1642" y="62"/>
                  </a:lnTo>
                  <a:lnTo>
                    <a:pt x="1655" y="85"/>
                  </a:lnTo>
                  <a:lnTo>
                    <a:pt x="1658" y="111"/>
                  </a:lnTo>
                  <a:lnTo>
                    <a:pt x="1658" y="138"/>
                  </a:lnTo>
                  <a:lnTo>
                    <a:pt x="1497" y="1467"/>
                  </a:lnTo>
                  <a:close/>
                </a:path>
              </a:pathLst>
            </a:custGeom>
            <a:gradFill rotWithShape="1">
              <a:gsLst>
                <a:gs pos="0">
                  <a:srgbClr val="DDDDDD">
                    <a:alpha val="60001"/>
                  </a:srgbClr>
                </a:gs>
                <a:gs pos="100000">
                  <a:srgbClr val="858585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DC2C2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2607" y="1321"/>
              <a:ext cx="1554" cy="1492"/>
            </a:xfrm>
            <a:custGeom>
              <a:avLst/>
              <a:gdLst>
                <a:gd name="T0" fmla="*/ 1415 w 964"/>
                <a:gd name="T1" fmla="*/ 0 h 926"/>
                <a:gd name="T2" fmla="*/ 1415 w 964"/>
                <a:gd name="T3" fmla="*/ 0 h 926"/>
                <a:gd name="T4" fmla="*/ 1415 w 964"/>
                <a:gd name="T5" fmla="*/ 0 h 926"/>
                <a:gd name="T6" fmla="*/ 103 w 964"/>
                <a:gd name="T7" fmla="*/ 0 h 926"/>
                <a:gd name="T8" fmla="*/ 103 w 964"/>
                <a:gd name="T9" fmla="*/ 0 h 926"/>
                <a:gd name="T10" fmla="*/ 77 w 964"/>
                <a:gd name="T11" fmla="*/ 3 h 926"/>
                <a:gd name="T12" fmla="*/ 52 w 964"/>
                <a:gd name="T13" fmla="*/ 10 h 926"/>
                <a:gd name="T14" fmla="*/ 26 w 964"/>
                <a:gd name="T15" fmla="*/ 19 h 926"/>
                <a:gd name="T16" fmla="*/ 6 w 964"/>
                <a:gd name="T17" fmla="*/ 32 h 926"/>
                <a:gd name="T18" fmla="*/ 0 w 964"/>
                <a:gd name="T19" fmla="*/ 39 h 926"/>
                <a:gd name="T20" fmla="*/ 1361 w 964"/>
                <a:gd name="T21" fmla="*/ 1492 h 926"/>
                <a:gd name="T22" fmla="*/ 1364 w 964"/>
                <a:gd name="T23" fmla="*/ 1486 h 926"/>
                <a:gd name="T24" fmla="*/ 1364 w 964"/>
                <a:gd name="T25" fmla="*/ 1486 h 926"/>
                <a:gd name="T26" fmla="*/ 1377 w 964"/>
                <a:gd name="T27" fmla="*/ 1466 h 926"/>
                <a:gd name="T28" fmla="*/ 1390 w 964"/>
                <a:gd name="T29" fmla="*/ 1447 h 926"/>
                <a:gd name="T30" fmla="*/ 1396 w 964"/>
                <a:gd name="T31" fmla="*/ 1424 h 926"/>
                <a:gd name="T32" fmla="*/ 1399 w 964"/>
                <a:gd name="T33" fmla="*/ 1402 h 926"/>
                <a:gd name="T34" fmla="*/ 1399 w 964"/>
                <a:gd name="T35" fmla="*/ 1402 h 926"/>
                <a:gd name="T36" fmla="*/ 1554 w 964"/>
                <a:gd name="T37" fmla="*/ 139 h 926"/>
                <a:gd name="T38" fmla="*/ 1548 w 964"/>
                <a:gd name="T39" fmla="*/ 139 h 926"/>
                <a:gd name="T40" fmla="*/ 1554 w 964"/>
                <a:gd name="T41" fmla="*/ 139 h 926"/>
                <a:gd name="T42" fmla="*/ 1554 w 964"/>
                <a:gd name="T43" fmla="*/ 139 h 926"/>
                <a:gd name="T44" fmla="*/ 1554 w 964"/>
                <a:gd name="T45" fmla="*/ 126 h 926"/>
                <a:gd name="T46" fmla="*/ 1554 w 964"/>
                <a:gd name="T47" fmla="*/ 126 h 926"/>
                <a:gd name="T48" fmla="*/ 1551 w 964"/>
                <a:gd name="T49" fmla="*/ 100 h 926"/>
                <a:gd name="T50" fmla="*/ 1544 w 964"/>
                <a:gd name="T51" fmla="*/ 77 h 926"/>
                <a:gd name="T52" fmla="*/ 1531 w 964"/>
                <a:gd name="T53" fmla="*/ 55 h 926"/>
                <a:gd name="T54" fmla="*/ 1515 w 964"/>
                <a:gd name="T55" fmla="*/ 35 h 926"/>
                <a:gd name="T56" fmla="*/ 1515 w 964"/>
                <a:gd name="T57" fmla="*/ 35 h 926"/>
                <a:gd name="T58" fmla="*/ 1493 w 964"/>
                <a:gd name="T59" fmla="*/ 23 h 926"/>
                <a:gd name="T60" fmla="*/ 1470 w 964"/>
                <a:gd name="T61" fmla="*/ 10 h 926"/>
                <a:gd name="T62" fmla="*/ 1444 w 964"/>
                <a:gd name="T63" fmla="*/ 3 h 926"/>
                <a:gd name="T64" fmla="*/ 1415 w 964"/>
                <a:gd name="T65" fmla="*/ 0 h 9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64" h="926">
                  <a:moveTo>
                    <a:pt x="878" y="0"/>
                  </a:moveTo>
                  <a:lnTo>
                    <a:pt x="878" y="0"/>
                  </a:lnTo>
                  <a:lnTo>
                    <a:pt x="64" y="0"/>
                  </a:lnTo>
                  <a:lnTo>
                    <a:pt x="48" y="2"/>
                  </a:lnTo>
                  <a:lnTo>
                    <a:pt x="32" y="6"/>
                  </a:lnTo>
                  <a:lnTo>
                    <a:pt x="16" y="12"/>
                  </a:lnTo>
                  <a:lnTo>
                    <a:pt x="4" y="20"/>
                  </a:lnTo>
                  <a:lnTo>
                    <a:pt x="0" y="24"/>
                  </a:lnTo>
                  <a:lnTo>
                    <a:pt x="844" y="926"/>
                  </a:lnTo>
                  <a:lnTo>
                    <a:pt x="846" y="922"/>
                  </a:lnTo>
                  <a:lnTo>
                    <a:pt x="854" y="910"/>
                  </a:lnTo>
                  <a:lnTo>
                    <a:pt x="862" y="898"/>
                  </a:lnTo>
                  <a:lnTo>
                    <a:pt x="866" y="884"/>
                  </a:lnTo>
                  <a:lnTo>
                    <a:pt x="868" y="870"/>
                  </a:lnTo>
                  <a:lnTo>
                    <a:pt x="964" y="86"/>
                  </a:lnTo>
                  <a:lnTo>
                    <a:pt x="960" y="86"/>
                  </a:lnTo>
                  <a:lnTo>
                    <a:pt x="964" y="86"/>
                  </a:lnTo>
                  <a:lnTo>
                    <a:pt x="964" y="78"/>
                  </a:lnTo>
                  <a:lnTo>
                    <a:pt x="962" y="62"/>
                  </a:lnTo>
                  <a:lnTo>
                    <a:pt x="958" y="48"/>
                  </a:lnTo>
                  <a:lnTo>
                    <a:pt x="950" y="34"/>
                  </a:lnTo>
                  <a:lnTo>
                    <a:pt x="940" y="22"/>
                  </a:lnTo>
                  <a:lnTo>
                    <a:pt x="926" y="14"/>
                  </a:lnTo>
                  <a:lnTo>
                    <a:pt x="912" y="6"/>
                  </a:lnTo>
                  <a:lnTo>
                    <a:pt x="896" y="2"/>
                  </a:lnTo>
                  <a:lnTo>
                    <a:pt x="878" y="0"/>
                  </a:ln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2584" y="2523"/>
              <a:ext cx="1520" cy="596"/>
            </a:xfrm>
            <a:custGeom>
              <a:avLst/>
              <a:gdLst>
                <a:gd name="T0" fmla="*/ 1520 w 918"/>
                <a:gd name="T1" fmla="*/ 0 h 360"/>
                <a:gd name="T2" fmla="*/ 0 w 918"/>
                <a:gd name="T3" fmla="*/ 0 h 360"/>
                <a:gd name="T4" fmla="*/ 0 w 918"/>
                <a:gd name="T5" fmla="*/ 0 h 360"/>
                <a:gd name="T6" fmla="*/ 26 w 918"/>
                <a:gd name="T7" fmla="*/ 228 h 360"/>
                <a:gd name="T8" fmla="*/ 371 w 918"/>
                <a:gd name="T9" fmla="*/ 228 h 360"/>
                <a:gd name="T10" fmla="*/ 540 w 918"/>
                <a:gd name="T11" fmla="*/ 401 h 360"/>
                <a:gd name="T12" fmla="*/ 732 w 918"/>
                <a:gd name="T13" fmla="*/ 596 h 360"/>
                <a:gd name="T14" fmla="*/ 927 w 918"/>
                <a:gd name="T15" fmla="*/ 401 h 360"/>
                <a:gd name="T16" fmla="*/ 1096 w 918"/>
                <a:gd name="T17" fmla="*/ 228 h 360"/>
                <a:gd name="T18" fmla="*/ 1490 w 918"/>
                <a:gd name="T19" fmla="*/ 228 h 360"/>
                <a:gd name="T20" fmla="*/ 1490 w 918"/>
                <a:gd name="T21" fmla="*/ 228 h 360"/>
                <a:gd name="T22" fmla="*/ 1520 w 918"/>
                <a:gd name="T23" fmla="*/ 0 h 360"/>
                <a:gd name="T24" fmla="*/ 1520 w 918"/>
                <a:gd name="T25" fmla="*/ 0 h 3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18" h="360">
                  <a:moveTo>
                    <a:pt x="918" y="0"/>
                  </a:moveTo>
                  <a:lnTo>
                    <a:pt x="0" y="0"/>
                  </a:lnTo>
                  <a:lnTo>
                    <a:pt x="16" y="138"/>
                  </a:lnTo>
                  <a:lnTo>
                    <a:pt x="224" y="138"/>
                  </a:lnTo>
                  <a:lnTo>
                    <a:pt x="326" y="242"/>
                  </a:lnTo>
                  <a:lnTo>
                    <a:pt x="442" y="360"/>
                  </a:lnTo>
                  <a:lnTo>
                    <a:pt x="560" y="242"/>
                  </a:lnTo>
                  <a:lnTo>
                    <a:pt x="662" y="138"/>
                  </a:lnTo>
                  <a:lnTo>
                    <a:pt x="900" y="138"/>
                  </a:lnTo>
                  <a:lnTo>
                    <a:pt x="918" y="0"/>
                  </a:lnTo>
                  <a:close/>
                </a:path>
              </a:pathLst>
            </a:custGeom>
            <a:gradFill rotWithShape="1">
              <a:gsLst>
                <a:gs pos="0">
                  <a:srgbClr val="666666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CE1D1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Text Box 38"/>
            <p:cNvSpPr txBox="1">
              <a:spLocks noChangeArrowheads="1"/>
            </p:cNvSpPr>
            <p:nvPr/>
          </p:nvSpPr>
          <p:spPr bwMode="auto">
            <a:xfrm>
              <a:off x="2607" y="1321"/>
              <a:ext cx="1463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zh-CN" sz="4400" baseline="0" dirty="0">
                  <a:solidFill>
                    <a:schemeClr val="bg1"/>
                  </a:solidFill>
                </a:rPr>
                <a:t>50%</a:t>
              </a:r>
              <a:r>
                <a:rPr lang="zh-CN" altLang="en-US" baseline="0" dirty="0">
                  <a:solidFill>
                    <a:schemeClr val="bg1"/>
                  </a:solidFill>
                  <a:ea typeface="黑体" pitchFamily="49" charset="-122"/>
                </a:rPr>
                <a:t>要点</a:t>
              </a:r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2947" y="2522"/>
              <a:ext cx="86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zh-CN" altLang="en-US" sz="2000" baseline="0">
                  <a:solidFill>
                    <a:schemeClr val="bg1"/>
                  </a:solidFill>
                  <a:ea typeface="黑体" pitchFamily="49" charset="-122"/>
                </a:rPr>
                <a:t>要点文本</a:t>
              </a:r>
              <a:endParaRPr lang="en-US" altLang="zh-CN" sz="2000" baseline="0">
                <a:solidFill>
                  <a:schemeClr val="bg1"/>
                </a:solidFill>
                <a:ea typeface="黑体" pitchFamily="49" charset="-122"/>
              </a:endParaRPr>
            </a:p>
          </p:txBody>
        </p:sp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2698" y="1842"/>
              <a:ext cx="1292" cy="4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800" baseline="0">
                  <a:solidFill>
                    <a:schemeClr val="bg1"/>
                  </a:solidFill>
                  <a:ea typeface="黑体" pitchFamily="49" charset="-122"/>
                </a:rPr>
                <a:t>点击修改文字内容</a:t>
              </a: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1800" baseline="0">
                  <a:solidFill>
                    <a:schemeClr val="bg1"/>
                  </a:solidFill>
                  <a:ea typeface="黑体" pitchFamily="49" charset="-122"/>
                </a:rPr>
                <a:t>点击修改文字内容</a:t>
              </a:r>
              <a:endParaRPr lang="en-US" altLang="zh-CN" sz="1800" baseline="0">
                <a:solidFill>
                  <a:schemeClr val="bg1"/>
                </a:solidFill>
                <a:ea typeface="黑体" pitchFamily="49" charset="-122"/>
              </a:endParaRPr>
            </a:p>
          </p:txBody>
        </p:sp>
        <p:sp>
          <p:nvSpPr>
            <p:cNvPr id="34" name="Line 41"/>
            <p:cNvSpPr>
              <a:spLocks noChangeShapeType="1"/>
            </p:cNvSpPr>
            <p:nvPr/>
          </p:nvSpPr>
          <p:spPr bwMode="auto">
            <a:xfrm>
              <a:off x="2698" y="1820"/>
              <a:ext cx="131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Line 42"/>
            <p:cNvSpPr>
              <a:spLocks noChangeShapeType="1"/>
            </p:cNvSpPr>
            <p:nvPr/>
          </p:nvSpPr>
          <p:spPr bwMode="auto">
            <a:xfrm>
              <a:off x="2766" y="2409"/>
              <a:ext cx="1157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" name="Group 45"/>
          <p:cNvGrpSpPr>
            <a:grpSpLocks/>
          </p:cNvGrpSpPr>
          <p:nvPr/>
        </p:nvGrpSpPr>
        <p:grpSpPr bwMode="auto">
          <a:xfrm>
            <a:off x="1504996" y="1546502"/>
            <a:ext cx="2632076" cy="3168651"/>
            <a:chOff x="904" y="1661"/>
            <a:chExt cx="1658" cy="1996"/>
          </a:xfrm>
        </p:grpSpPr>
        <p:sp>
          <p:nvSpPr>
            <p:cNvPr id="13" name="Oval 29"/>
            <p:cNvSpPr>
              <a:spLocks noChangeArrowheads="1"/>
            </p:cNvSpPr>
            <p:nvPr/>
          </p:nvSpPr>
          <p:spPr bwMode="auto">
            <a:xfrm>
              <a:off x="994" y="3319"/>
              <a:ext cx="1407" cy="3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71001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pic>
          <p:nvPicPr>
            <p:cNvPr id="14" name="Picture 21" descr="未标题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2" y="2786"/>
              <a:ext cx="15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04" y="1663"/>
              <a:ext cx="1658" cy="1605"/>
            </a:xfrm>
            <a:custGeom>
              <a:avLst/>
              <a:gdLst>
                <a:gd name="T0" fmla="*/ 1497 w 1658"/>
                <a:gd name="T1" fmla="*/ 1467 h 1605"/>
                <a:gd name="T2" fmla="*/ 1497 w 1658"/>
                <a:gd name="T3" fmla="*/ 1467 h 1605"/>
                <a:gd name="T4" fmla="*/ 1494 w 1658"/>
                <a:gd name="T5" fmla="*/ 1494 h 1605"/>
                <a:gd name="T6" fmla="*/ 1484 w 1658"/>
                <a:gd name="T7" fmla="*/ 1520 h 1605"/>
                <a:gd name="T8" fmla="*/ 1467 w 1658"/>
                <a:gd name="T9" fmla="*/ 1546 h 1605"/>
                <a:gd name="T10" fmla="*/ 1451 w 1658"/>
                <a:gd name="T11" fmla="*/ 1566 h 1605"/>
                <a:gd name="T12" fmla="*/ 1431 w 1658"/>
                <a:gd name="T13" fmla="*/ 1582 h 1605"/>
                <a:gd name="T14" fmla="*/ 1408 w 1658"/>
                <a:gd name="T15" fmla="*/ 1596 h 1605"/>
                <a:gd name="T16" fmla="*/ 1385 w 1658"/>
                <a:gd name="T17" fmla="*/ 1602 h 1605"/>
                <a:gd name="T18" fmla="*/ 1362 w 1658"/>
                <a:gd name="T19" fmla="*/ 1605 h 1605"/>
                <a:gd name="T20" fmla="*/ 1362 w 1658"/>
                <a:gd name="T21" fmla="*/ 1605 h 1605"/>
                <a:gd name="T22" fmla="*/ 299 w 1658"/>
                <a:gd name="T23" fmla="*/ 1605 h 1605"/>
                <a:gd name="T24" fmla="*/ 299 w 1658"/>
                <a:gd name="T25" fmla="*/ 1605 h 1605"/>
                <a:gd name="T26" fmla="*/ 276 w 1658"/>
                <a:gd name="T27" fmla="*/ 1602 h 1605"/>
                <a:gd name="T28" fmla="*/ 250 w 1658"/>
                <a:gd name="T29" fmla="*/ 1596 h 1605"/>
                <a:gd name="T30" fmla="*/ 230 w 1658"/>
                <a:gd name="T31" fmla="*/ 1582 h 1605"/>
                <a:gd name="T32" fmla="*/ 210 w 1658"/>
                <a:gd name="T33" fmla="*/ 1566 h 1605"/>
                <a:gd name="T34" fmla="*/ 190 w 1658"/>
                <a:gd name="T35" fmla="*/ 1546 h 1605"/>
                <a:gd name="T36" fmla="*/ 177 w 1658"/>
                <a:gd name="T37" fmla="*/ 1520 h 1605"/>
                <a:gd name="T38" fmla="*/ 167 w 1658"/>
                <a:gd name="T39" fmla="*/ 1494 h 1605"/>
                <a:gd name="T40" fmla="*/ 161 w 1658"/>
                <a:gd name="T41" fmla="*/ 1467 h 1605"/>
                <a:gd name="T42" fmla="*/ 161 w 1658"/>
                <a:gd name="T43" fmla="*/ 1467 h 1605"/>
                <a:gd name="T44" fmla="*/ 0 w 1658"/>
                <a:gd name="T45" fmla="*/ 138 h 1605"/>
                <a:gd name="T46" fmla="*/ 0 w 1658"/>
                <a:gd name="T47" fmla="*/ 138 h 1605"/>
                <a:gd name="T48" fmla="*/ 0 w 1658"/>
                <a:gd name="T49" fmla="*/ 111 h 1605"/>
                <a:gd name="T50" fmla="*/ 6 w 1658"/>
                <a:gd name="T51" fmla="*/ 85 h 1605"/>
                <a:gd name="T52" fmla="*/ 19 w 1658"/>
                <a:gd name="T53" fmla="*/ 62 h 1605"/>
                <a:gd name="T54" fmla="*/ 36 w 1658"/>
                <a:gd name="T55" fmla="*/ 42 h 1605"/>
                <a:gd name="T56" fmla="*/ 56 w 1658"/>
                <a:gd name="T57" fmla="*/ 23 h 1605"/>
                <a:gd name="T58" fmla="*/ 82 w 1658"/>
                <a:gd name="T59" fmla="*/ 9 h 1605"/>
                <a:gd name="T60" fmla="*/ 108 w 1658"/>
                <a:gd name="T61" fmla="*/ 3 h 1605"/>
                <a:gd name="T62" fmla="*/ 141 w 1658"/>
                <a:gd name="T63" fmla="*/ 0 h 1605"/>
                <a:gd name="T64" fmla="*/ 141 w 1658"/>
                <a:gd name="T65" fmla="*/ 0 h 1605"/>
                <a:gd name="T66" fmla="*/ 1520 w 1658"/>
                <a:gd name="T67" fmla="*/ 0 h 1605"/>
                <a:gd name="T68" fmla="*/ 1520 w 1658"/>
                <a:gd name="T69" fmla="*/ 0 h 1605"/>
                <a:gd name="T70" fmla="*/ 1550 w 1658"/>
                <a:gd name="T71" fmla="*/ 3 h 1605"/>
                <a:gd name="T72" fmla="*/ 1579 w 1658"/>
                <a:gd name="T73" fmla="*/ 9 h 1605"/>
                <a:gd name="T74" fmla="*/ 1605 w 1658"/>
                <a:gd name="T75" fmla="*/ 23 h 1605"/>
                <a:gd name="T76" fmla="*/ 1625 w 1658"/>
                <a:gd name="T77" fmla="*/ 42 h 1605"/>
                <a:gd name="T78" fmla="*/ 1642 w 1658"/>
                <a:gd name="T79" fmla="*/ 62 h 1605"/>
                <a:gd name="T80" fmla="*/ 1655 w 1658"/>
                <a:gd name="T81" fmla="*/ 85 h 1605"/>
                <a:gd name="T82" fmla="*/ 1658 w 1658"/>
                <a:gd name="T83" fmla="*/ 111 h 1605"/>
                <a:gd name="T84" fmla="*/ 1658 w 1658"/>
                <a:gd name="T85" fmla="*/ 138 h 1605"/>
                <a:gd name="T86" fmla="*/ 1658 w 1658"/>
                <a:gd name="T87" fmla="*/ 138 h 1605"/>
                <a:gd name="T88" fmla="*/ 1497 w 1658"/>
                <a:gd name="T89" fmla="*/ 1467 h 1605"/>
                <a:gd name="T90" fmla="*/ 1497 w 1658"/>
                <a:gd name="T91" fmla="*/ 1467 h 160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658" h="1605">
                  <a:moveTo>
                    <a:pt x="1497" y="1467"/>
                  </a:moveTo>
                  <a:lnTo>
                    <a:pt x="1497" y="1467"/>
                  </a:lnTo>
                  <a:lnTo>
                    <a:pt x="1494" y="1494"/>
                  </a:lnTo>
                  <a:lnTo>
                    <a:pt x="1484" y="1520"/>
                  </a:lnTo>
                  <a:lnTo>
                    <a:pt x="1467" y="1546"/>
                  </a:lnTo>
                  <a:lnTo>
                    <a:pt x="1451" y="1566"/>
                  </a:lnTo>
                  <a:lnTo>
                    <a:pt x="1431" y="1582"/>
                  </a:lnTo>
                  <a:lnTo>
                    <a:pt x="1408" y="1596"/>
                  </a:lnTo>
                  <a:lnTo>
                    <a:pt x="1385" y="1602"/>
                  </a:lnTo>
                  <a:lnTo>
                    <a:pt x="1362" y="1605"/>
                  </a:lnTo>
                  <a:lnTo>
                    <a:pt x="299" y="1605"/>
                  </a:lnTo>
                  <a:lnTo>
                    <a:pt x="276" y="1602"/>
                  </a:lnTo>
                  <a:lnTo>
                    <a:pt x="250" y="1596"/>
                  </a:lnTo>
                  <a:lnTo>
                    <a:pt x="230" y="1582"/>
                  </a:lnTo>
                  <a:lnTo>
                    <a:pt x="210" y="1566"/>
                  </a:lnTo>
                  <a:lnTo>
                    <a:pt x="190" y="1546"/>
                  </a:lnTo>
                  <a:lnTo>
                    <a:pt x="177" y="1520"/>
                  </a:lnTo>
                  <a:lnTo>
                    <a:pt x="167" y="1494"/>
                  </a:lnTo>
                  <a:lnTo>
                    <a:pt x="161" y="1467"/>
                  </a:lnTo>
                  <a:lnTo>
                    <a:pt x="0" y="138"/>
                  </a:lnTo>
                  <a:lnTo>
                    <a:pt x="0" y="111"/>
                  </a:lnTo>
                  <a:lnTo>
                    <a:pt x="6" y="85"/>
                  </a:lnTo>
                  <a:lnTo>
                    <a:pt x="19" y="62"/>
                  </a:lnTo>
                  <a:lnTo>
                    <a:pt x="36" y="42"/>
                  </a:lnTo>
                  <a:lnTo>
                    <a:pt x="56" y="23"/>
                  </a:lnTo>
                  <a:lnTo>
                    <a:pt x="82" y="9"/>
                  </a:lnTo>
                  <a:lnTo>
                    <a:pt x="108" y="3"/>
                  </a:lnTo>
                  <a:lnTo>
                    <a:pt x="141" y="0"/>
                  </a:lnTo>
                  <a:lnTo>
                    <a:pt x="1520" y="0"/>
                  </a:lnTo>
                  <a:lnTo>
                    <a:pt x="1550" y="3"/>
                  </a:lnTo>
                  <a:lnTo>
                    <a:pt x="1579" y="9"/>
                  </a:lnTo>
                  <a:lnTo>
                    <a:pt x="1605" y="23"/>
                  </a:lnTo>
                  <a:lnTo>
                    <a:pt x="1625" y="42"/>
                  </a:lnTo>
                  <a:lnTo>
                    <a:pt x="1642" y="62"/>
                  </a:lnTo>
                  <a:lnTo>
                    <a:pt x="1655" y="85"/>
                  </a:lnTo>
                  <a:lnTo>
                    <a:pt x="1658" y="111"/>
                  </a:lnTo>
                  <a:lnTo>
                    <a:pt x="1658" y="138"/>
                  </a:lnTo>
                  <a:lnTo>
                    <a:pt x="1497" y="14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DC2C2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904" y="1661"/>
              <a:ext cx="1658" cy="1605"/>
            </a:xfrm>
            <a:custGeom>
              <a:avLst/>
              <a:gdLst>
                <a:gd name="T0" fmla="*/ 1497 w 1658"/>
                <a:gd name="T1" fmla="*/ 1467 h 1605"/>
                <a:gd name="T2" fmla="*/ 1497 w 1658"/>
                <a:gd name="T3" fmla="*/ 1467 h 1605"/>
                <a:gd name="T4" fmla="*/ 1494 w 1658"/>
                <a:gd name="T5" fmla="*/ 1494 h 1605"/>
                <a:gd name="T6" fmla="*/ 1484 w 1658"/>
                <a:gd name="T7" fmla="*/ 1520 h 1605"/>
                <a:gd name="T8" fmla="*/ 1467 w 1658"/>
                <a:gd name="T9" fmla="*/ 1546 h 1605"/>
                <a:gd name="T10" fmla="*/ 1451 w 1658"/>
                <a:gd name="T11" fmla="*/ 1566 h 1605"/>
                <a:gd name="T12" fmla="*/ 1431 w 1658"/>
                <a:gd name="T13" fmla="*/ 1582 h 1605"/>
                <a:gd name="T14" fmla="*/ 1408 w 1658"/>
                <a:gd name="T15" fmla="*/ 1596 h 1605"/>
                <a:gd name="T16" fmla="*/ 1385 w 1658"/>
                <a:gd name="T17" fmla="*/ 1602 h 1605"/>
                <a:gd name="T18" fmla="*/ 1362 w 1658"/>
                <a:gd name="T19" fmla="*/ 1605 h 1605"/>
                <a:gd name="T20" fmla="*/ 1362 w 1658"/>
                <a:gd name="T21" fmla="*/ 1605 h 1605"/>
                <a:gd name="T22" fmla="*/ 299 w 1658"/>
                <a:gd name="T23" fmla="*/ 1605 h 1605"/>
                <a:gd name="T24" fmla="*/ 299 w 1658"/>
                <a:gd name="T25" fmla="*/ 1605 h 1605"/>
                <a:gd name="T26" fmla="*/ 276 w 1658"/>
                <a:gd name="T27" fmla="*/ 1602 h 1605"/>
                <a:gd name="T28" fmla="*/ 250 w 1658"/>
                <a:gd name="T29" fmla="*/ 1596 h 1605"/>
                <a:gd name="T30" fmla="*/ 230 w 1658"/>
                <a:gd name="T31" fmla="*/ 1582 h 1605"/>
                <a:gd name="T32" fmla="*/ 210 w 1658"/>
                <a:gd name="T33" fmla="*/ 1566 h 1605"/>
                <a:gd name="T34" fmla="*/ 190 w 1658"/>
                <a:gd name="T35" fmla="*/ 1546 h 1605"/>
                <a:gd name="T36" fmla="*/ 177 w 1658"/>
                <a:gd name="T37" fmla="*/ 1520 h 1605"/>
                <a:gd name="T38" fmla="*/ 167 w 1658"/>
                <a:gd name="T39" fmla="*/ 1494 h 1605"/>
                <a:gd name="T40" fmla="*/ 161 w 1658"/>
                <a:gd name="T41" fmla="*/ 1467 h 1605"/>
                <a:gd name="T42" fmla="*/ 161 w 1658"/>
                <a:gd name="T43" fmla="*/ 1467 h 1605"/>
                <a:gd name="T44" fmla="*/ 0 w 1658"/>
                <a:gd name="T45" fmla="*/ 138 h 1605"/>
                <a:gd name="T46" fmla="*/ 0 w 1658"/>
                <a:gd name="T47" fmla="*/ 138 h 1605"/>
                <a:gd name="T48" fmla="*/ 0 w 1658"/>
                <a:gd name="T49" fmla="*/ 111 h 1605"/>
                <a:gd name="T50" fmla="*/ 6 w 1658"/>
                <a:gd name="T51" fmla="*/ 85 h 1605"/>
                <a:gd name="T52" fmla="*/ 19 w 1658"/>
                <a:gd name="T53" fmla="*/ 62 h 1605"/>
                <a:gd name="T54" fmla="*/ 36 w 1658"/>
                <a:gd name="T55" fmla="*/ 42 h 1605"/>
                <a:gd name="T56" fmla="*/ 56 w 1658"/>
                <a:gd name="T57" fmla="*/ 23 h 1605"/>
                <a:gd name="T58" fmla="*/ 82 w 1658"/>
                <a:gd name="T59" fmla="*/ 9 h 1605"/>
                <a:gd name="T60" fmla="*/ 108 w 1658"/>
                <a:gd name="T61" fmla="*/ 3 h 1605"/>
                <a:gd name="T62" fmla="*/ 141 w 1658"/>
                <a:gd name="T63" fmla="*/ 0 h 1605"/>
                <a:gd name="T64" fmla="*/ 141 w 1658"/>
                <a:gd name="T65" fmla="*/ 0 h 1605"/>
                <a:gd name="T66" fmla="*/ 1520 w 1658"/>
                <a:gd name="T67" fmla="*/ 0 h 1605"/>
                <a:gd name="T68" fmla="*/ 1520 w 1658"/>
                <a:gd name="T69" fmla="*/ 0 h 1605"/>
                <a:gd name="T70" fmla="*/ 1550 w 1658"/>
                <a:gd name="T71" fmla="*/ 3 h 1605"/>
                <a:gd name="T72" fmla="*/ 1579 w 1658"/>
                <a:gd name="T73" fmla="*/ 9 h 1605"/>
                <a:gd name="T74" fmla="*/ 1605 w 1658"/>
                <a:gd name="T75" fmla="*/ 23 h 1605"/>
                <a:gd name="T76" fmla="*/ 1625 w 1658"/>
                <a:gd name="T77" fmla="*/ 42 h 1605"/>
                <a:gd name="T78" fmla="*/ 1642 w 1658"/>
                <a:gd name="T79" fmla="*/ 62 h 1605"/>
                <a:gd name="T80" fmla="*/ 1655 w 1658"/>
                <a:gd name="T81" fmla="*/ 85 h 1605"/>
                <a:gd name="T82" fmla="*/ 1658 w 1658"/>
                <a:gd name="T83" fmla="*/ 111 h 1605"/>
                <a:gd name="T84" fmla="*/ 1658 w 1658"/>
                <a:gd name="T85" fmla="*/ 138 h 1605"/>
                <a:gd name="T86" fmla="*/ 1658 w 1658"/>
                <a:gd name="T87" fmla="*/ 138 h 1605"/>
                <a:gd name="T88" fmla="*/ 1497 w 1658"/>
                <a:gd name="T89" fmla="*/ 1467 h 1605"/>
                <a:gd name="T90" fmla="*/ 1497 w 1658"/>
                <a:gd name="T91" fmla="*/ 1467 h 160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658" h="1605">
                  <a:moveTo>
                    <a:pt x="1497" y="1467"/>
                  </a:moveTo>
                  <a:lnTo>
                    <a:pt x="1497" y="1467"/>
                  </a:lnTo>
                  <a:lnTo>
                    <a:pt x="1494" y="1494"/>
                  </a:lnTo>
                  <a:lnTo>
                    <a:pt x="1484" y="1520"/>
                  </a:lnTo>
                  <a:lnTo>
                    <a:pt x="1467" y="1546"/>
                  </a:lnTo>
                  <a:lnTo>
                    <a:pt x="1451" y="1566"/>
                  </a:lnTo>
                  <a:lnTo>
                    <a:pt x="1431" y="1582"/>
                  </a:lnTo>
                  <a:lnTo>
                    <a:pt x="1408" y="1596"/>
                  </a:lnTo>
                  <a:lnTo>
                    <a:pt x="1385" y="1602"/>
                  </a:lnTo>
                  <a:lnTo>
                    <a:pt x="1362" y="1605"/>
                  </a:lnTo>
                  <a:lnTo>
                    <a:pt x="299" y="1605"/>
                  </a:lnTo>
                  <a:lnTo>
                    <a:pt x="276" y="1602"/>
                  </a:lnTo>
                  <a:lnTo>
                    <a:pt x="250" y="1596"/>
                  </a:lnTo>
                  <a:lnTo>
                    <a:pt x="230" y="1582"/>
                  </a:lnTo>
                  <a:lnTo>
                    <a:pt x="210" y="1566"/>
                  </a:lnTo>
                  <a:lnTo>
                    <a:pt x="190" y="1546"/>
                  </a:lnTo>
                  <a:lnTo>
                    <a:pt x="177" y="1520"/>
                  </a:lnTo>
                  <a:lnTo>
                    <a:pt x="167" y="1494"/>
                  </a:lnTo>
                  <a:lnTo>
                    <a:pt x="161" y="1467"/>
                  </a:lnTo>
                  <a:lnTo>
                    <a:pt x="0" y="138"/>
                  </a:lnTo>
                  <a:lnTo>
                    <a:pt x="0" y="111"/>
                  </a:lnTo>
                  <a:lnTo>
                    <a:pt x="6" y="85"/>
                  </a:lnTo>
                  <a:lnTo>
                    <a:pt x="19" y="62"/>
                  </a:lnTo>
                  <a:lnTo>
                    <a:pt x="36" y="42"/>
                  </a:lnTo>
                  <a:lnTo>
                    <a:pt x="56" y="23"/>
                  </a:lnTo>
                  <a:lnTo>
                    <a:pt x="82" y="9"/>
                  </a:lnTo>
                  <a:lnTo>
                    <a:pt x="108" y="3"/>
                  </a:lnTo>
                  <a:lnTo>
                    <a:pt x="141" y="0"/>
                  </a:lnTo>
                  <a:lnTo>
                    <a:pt x="1520" y="0"/>
                  </a:lnTo>
                  <a:lnTo>
                    <a:pt x="1550" y="3"/>
                  </a:lnTo>
                  <a:lnTo>
                    <a:pt x="1579" y="9"/>
                  </a:lnTo>
                  <a:lnTo>
                    <a:pt x="1605" y="23"/>
                  </a:lnTo>
                  <a:lnTo>
                    <a:pt x="1625" y="42"/>
                  </a:lnTo>
                  <a:lnTo>
                    <a:pt x="1642" y="62"/>
                  </a:lnTo>
                  <a:lnTo>
                    <a:pt x="1655" y="85"/>
                  </a:lnTo>
                  <a:lnTo>
                    <a:pt x="1658" y="111"/>
                  </a:lnTo>
                  <a:lnTo>
                    <a:pt x="1658" y="138"/>
                  </a:lnTo>
                  <a:lnTo>
                    <a:pt x="1497" y="1467"/>
                  </a:lnTo>
                  <a:close/>
                </a:path>
              </a:pathLst>
            </a:custGeom>
            <a:gradFill rotWithShape="1">
              <a:gsLst>
                <a:gs pos="0">
                  <a:srgbClr val="EADDCC"/>
                </a:gs>
                <a:gs pos="100000">
                  <a:srgbClr val="E0D1C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DC2C2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994" y="1686"/>
              <a:ext cx="1554" cy="1492"/>
            </a:xfrm>
            <a:custGeom>
              <a:avLst/>
              <a:gdLst>
                <a:gd name="T0" fmla="*/ 1415 w 964"/>
                <a:gd name="T1" fmla="*/ 0 h 926"/>
                <a:gd name="T2" fmla="*/ 1415 w 964"/>
                <a:gd name="T3" fmla="*/ 0 h 926"/>
                <a:gd name="T4" fmla="*/ 1415 w 964"/>
                <a:gd name="T5" fmla="*/ 0 h 926"/>
                <a:gd name="T6" fmla="*/ 103 w 964"/>
                <a:gd name="T7" fmla="*/ 0 h 926"/>
                <a:gd name="T8" fmla="*/ 103 w 964"/>
                <a:gd name="T9" fmla="*/ 0 h 926"/>
                <a:gd name="T10" fmla="*/ 77 w 964"/>
                <a:gd name="T11" fmla="*/ 3 h 926"/>
                <a:gd name="T12" fmla="*/ 52 w 964"/>
                <a:gd name="T13" fmla="*/ 10 h 926"/>
                <a:gd name="T14" fmla="*/ 26 w 964"/>
                <a:gd name="T15" fmla="*/ 19 h 926"/>
                <a:gd name="T16" fmla="*/ 6 w 964"/>
                <a:gd name="T17" fmla="*/ 32 h 926"/>
                <a:gd name="T18" fmla="*/ 0 w 964"/>
                <a:gd name="T19" fmla="*/ 39 h 926"/>
                <a:gd name="T20" fmla="*/ 1361 w 964"/>
                <a:gd name="T21" fmla="*/ 1492 h 926"/>
                <a:gd name="T22" fmla="*/ 1364 w 964"/>
                <a:gd name="T23" fmla="*/ 1486 h 926"/>
                <a:gd name="T24" fmla="*/ 1364 w 964"/>
                <a:gd name="T25" fmla="*/ 1486 h 926"/>
                <a:gd name="T26" fmla="*/ 1377 w 964"/>
                <a:gd name="T27" fmla="*/ 1466 h 926"/>
                <a:gd name="T28" fmla="*/ 1390 w 964"/>
                <a:gd name="T29" fmla="*/ 1447 h 926"/>
                <a:gd name="T30" fmla="*/ 1396 w 964"/>
                <a:gd name="T31" fmla="*/ 1424 h 926"/>
                <a:gd name="T32" fmla="*/ 1399 w 964"/>
                <a:gd name="T33" fmla="*/ 1402 h 926"/>
                <a:gd name="T34" fmla="*/ 1399 w 964"/>
                <a:gd name="T35" fmla="*/ 1402 h 926"/>
                <a:gd name="T36" fmla="*/ 1554 w 964"/>
                <a:gd name="T37" fmla="*/ 139 h 926"/>
                <a:gd name="T38" fmla="*/ 1548 w 964"/>
                <a:gd name="T39" fmla="*/ 139 h 926"/>
                <a:gd name="T40" fmla="*/ 1554 w 964"/>
                <a:gd name="T41" fmla="*/ 139 h 926"/>
                <a:gd name="T42" fmla="*/ 1554 w 964"/>
                <a:gd name="T43" fmla="*/ 139 h 926"/>
                <a:gd name="T44" fmla="*/ 1554 w 964"/>
                <a:gd name="T45" fmla="*/ 126 h 926"/>
                <a:gd name="T46" fmla="*/ 1554 w 964"/>
                <a:gd name="T47" fmla="*/ 126 h 926"/>
                <a:gd name="T48" fmla="*/ 1551 w 964"/>
                <a:gd name="T49" fmla="*/ 100 h 926"/>
                <a:gd name="T50" fmla="*/ 1544 w 964"/>
                <a:gd name="T51" fmla="*/ 77 h 926"/>
                <a:gd name="T52" fmla="*/ 1531 w 964"/>
                <a:gd name="T53" fmla="*/ 55 h 926"/>
                <a:gd name="T54" fmla="*/ 1515 w 964"/>
                <a:gd name="T55" fmla="*/ 35 h 926"/>
                <a:gd name="T56" fmla="*/ 1515 w 964"/>
                <a:gd name="T57" fmla="*/ 35 h 926"/>
                <a:gd name="T58" fmla="*/ 1493 w 964"/>
                <a:gd name="T59" fmla="*/ 23 h 926"/>
                <a:gd name="T60" fmla="*/ 1470 w 964"/>
                <a:gd name="T61" fmla="*/ 10 h 926"/>
                <a:gd name="T62" fmla="*/ 1444 w 964"/>
                <a:gd name="T63" fmla="*/ 3 h 926"/>
                <a:gd name="T64" fmla="*/ 1415 w 964"/>
                <a:gd name="T65" fmla="*/ 0 h 9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64" h="926">
                  <a:moveTo>
                    <a:pt x="878" y="0"/>
                  </a:moveTo>
                  <a:lnTo>
                    <a:pt x="878" y="0"/>
                  </a:lnTo>
                  <a:lnTo>
                    <a:pt x="64" y="0"/>
                  </a:lnTo>
                  <a:lnTo>
                    <a:pt x="48" y="2"/>
                  </a:lnTo>
                  <a:lnTo>
                    <a:pt x="32" y="6"/>
                  </a:lnTo>
                  <a:lnTo>
                    <a:pt x="16" y="12"/>
                  </a:lnTo>
                  <a:lnTo>
                    <a:pt x="4" y="20"/>
                  </a:lnTo>
                  <a:lnTo>
                    <a:pt x="0" y="24"/>
                  </a:lnTo>
                  <a:lnTo>
                    <a:pt x="844" y="926"/>
                  </a:lnTo>
                  <a:lnTo>
                    <a:pt x="846" y="922"/>
                  </a:lnTo>
                  <a:lnTo>
                    <a:pt x="854" y="910"/>
                  </a:lnTo>
                  <a:lnTo>
                    <a:pt x="862" y="898"/>
                  </a:lnTo>
                  <a:lnTo>
                    <a:pt x="866" y="884"/>
                  </a:lnTo>
                  <a:lnTo>
                    <a:pt x="868" y="870"/>
                  </a:lnTo>
                  <a:lnTo>
                    <a:pt x="964" y="86"/>
                  </a:lnTo>
                  <a:lnTo>
                    <a:pt x="960" y="86"/>
                  </a:lnTo>
                  <a:lnTo>
                    <a:pt x="964" y="86"/>
                  </a:lnTo>
                  <a:lnTo>
                    <a:pt x="964" y="78"/>
                  </a:lnTo>
                  <a:lnTo>
                    <a:pt x="962" y="62"/>
                  </a:lnTo>
                  <a:lnTo>
                    <a:pt x="958" y="48"/>
                  </a:lnTo>
                  <a:lnTo>
                    <a:pt x="950" y="34"/>
                  </a:lnTo>
                  <a:lnTo>
                    <a:pt x="940" y="22"/>
                  </a:lnTo>
                  <a:lnTo>
                    <a:pt x="926" y="14"/>
                  </a:lnTo>
                  <a:lnTo>
                    <a:pt x="912" y="6"/>
                  </a:lnTo>
                  <a:lnTo>
                    <a:pt x="896" y="2"/>
                  </a:lnTo>
                  <a:lnTo>
                    <a:pt x="878" y="0"/>
                  </a:ln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971" y="2888"/>
              <a:ext cx="1520" cy="596"/>
            </a:xfrm>
            <a:custGeom>
              <a:avLst/>
              <a:gdLst>
                <a:gd name="T0" fmla="*/ 1520 w 918"/>
                <a:gd name="T1" fmla="*/ 0 h 360"/>
                <a:gd name="T2" fmla="*/ 0 w 918"/>
                <a:gd name="T3" fmla="*/ 0 h 360"/>
                <a:gd name="T4" fmla="*/ 0 w 918"/>
                <a:gd name="T5" fmla="*/ 0 h 360"/>
                <a:gd name="T6" fmla="*/ 26 w 918"/>
                <a:gd name="T7" fmla="*/ 228 h 360"/>
                <a:gd name="T8" fmla="*/ 371 w 918"/>
                <a:gd name="T9" fmla="*/ 228 h 360"/>
                <a:gd name="T10" fmla="*/ 540 w 918"/>
                <a:gd name="T11" fmla="*/ 401 h 360"/>
                <a:gd name="T12" fmla="*/ 732 w 918"/>
                <a:gd name="T13" fmla="*/ 596 h 360"/>
                <a:gd name="T14" fmla="*/ 927 w 918"/>
                <a:gd name="T15" fmla="*/ 401 h 360"/>
                <a:gd name="T16" fmla="*/ 1096 w 918"/>
                <a:gd name="T17" fmla="*/ 228 h 360"/>
                <a:gd name="T18" fmla="*/ 1490 w 918"/>
                <a:gd name="T19" fmla="*/ 228 h 360"/>
                <a:gd name="T20" fmla="*/ 1490 w 918"/>
                <a:gd name="T21" fmla="*/ 228 h 360"/>
                <a:gd name="T22" fmla="*/ 1520 w 918"/>
                <a:gd name="T23" fmla="*/ 0 h 360"/>
                <a:gd name="T24" fmla="*/ 1520 w 918"/>
                <a:gd name="T25" fmla="*/ 0 h 3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18" h="360">
                  <a:moveTo>
                    <a:pt x="918" y="0"/>
                  </a:moveTo>
                  <a:lnTo>
                    <a:pt x="0" y="0"/>
                  </a:lnTo>
                  <a:lnTo>
                    <a:pt x="16" y="138"/>
                  </a:lnTo>
                  <a:lnTo>
                    <a:pt x="224" y="138"/>
                  </a:lnTo>
                  <a:lnTo>
                    <a:pt x="326" y="242"/>
                  </a:lnTo>
                  <a:lnTo>
                    <a:pt x="442" y="360"/>
                  </a:lnTo>
                  <a:lnTo>
                    <a:pt x="560" y="242"/>
                  </a:lnTo>
                  <a:lnTo>
                    <a:pt x="662" y="138"/>
                  </a:lnTo>
                  <a:lnTo>
                    <a:pt x="900" y="138"/>
                  </a:lnTo>
                  <a:lnTo>
                    <a:pt x="9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CE1D1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Text Box 24"/>
            <p:cNvSpPr txBox="1">
              <a:spLocks noChangeArrowheads="1"/>
            </p:cNvSpPr>
            <p:nvPr/>
          </p:nvSpPr>
          <p:spPr bwMode="auto">
            <a:xfrm>
              <a:off x="994" y="1686"/>
              <a:ext cx="1461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en-US" altLang="zh-CN" sz="4400" baseline="0" dirty="0">
                  <a:solidFill>
                    <a:schemeClr val="bg1"/>
                  </a:solidFill>
                </a:rPr>
                <a:t>50%</a:t>
              </a:r>
              <a:r>
                <a:rPr lang="zh-CN" altLang="en-US" baseline="0" dirty="0">
                  <a:solidFill>
                    <a:schemeClr val="bg1"/>
                  </a:solidFill>
                  <a:ea typeface="黑体" pitchFamily="49" charset="-122"/>
                </a:rPr>
                <a:t>要点</a:t>
              </a: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85" y="2207"/>
              <a:ext cx="1292" cy="4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800" baseline="0">
                  <a:solidFill>
                    <a:schemeClr val="bg1"/>
                  </a:solidFill>
                  <a:ea typeface="黑体" pitchFamily="49" charset="-122"/>
                </a:rPr>
                <a:t>点击修改文字内容</a:t>
              </a: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1800" baseline="0">
                  <a:solidFill>
                    <a:schemeClr val="bg1"/>
                  </a:solidFill>
                  <a:ea typeface="黑体" pitchFamily="49" charset="-122"/>
                </a:rPr>
                <a:t>点击修改文字内容</a:t>
              </a:r>
              <a:endParaRPr lang="en-US" altLang="zh-CN" sz="1800" baseline="0">
                <a:solidFill>
                  <a:schemeClr val="bg1"/>
                </a:solidFill>
                <a:ea typeface="黑体" pitchFamily="49" charset="-122"/>
              </a:endParaRPr>
            </a:p>
          </p:txBody>
        </p:sp>
        <p:sp>
          <p:nvSpPr>
            <p:cNvPr id="21" name="Line 27"/>
            <p:cNvSpPr>
              <a:spLocks noChangeShapeType="1"/>
            </p:cNvSpPr>
            <p:nvPr/>
          </p:nvSpPr>
          <p:spPr bwMode="auto">
            <a:xfrm>
              <a:off x="1085" y="2185"/>
              <a:ext cx="131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Line 28"/>
            <p:cNvSpPr>
              <a:spLocks noChangeShapeType="1"/>
            </p:cNvSpPr>
            <p:nvPr/>
          </p:nvSpPr>
          <p:spPr bwMode="auto">
            <a:xfrm>
              <a:off x="1153" y="2774"/>
              <a:ext cx="1157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44"/>
            <p:cNvSpPr>
              <a:spLocks/>
            </p:cNvSpPr>
            <p:nvPr/>
          </p:nvSpPr>
          <p:spPr bwMode="auto">
            <a:xfrm>
              <a:off x="969" y="2889"/>
              <a:ext cx="1520" cy="596"/>
            </a:xfrm>
            <a:custGeom>
              <a:avLst/>
              <a:gdLst>
                <a:gd name="T0" fmla="*/ 1520 w 918"/>
                <a:gd name="T1" fmla="*/ 0 h 360"/>
                <a:gd name="T2" fmla="*/ 0 w 918"/>
                <a:gd name="T3" fmla="*/ 0 h 360"/>
                <a:gd name="T4" fmla="*/ 0 w 918"/>
                <a:gd name="T5" fmla="*/ 0 h 360"/>
                <a:gd name="T6" fmla="*/ 26 w 918"/>
                <a:gd name="T7" fmla="*/ 228 h 360"/>
                <a:gd name="T8" fmla="*/ 371 w 918"/>
                <a:gd name="T9" fmla="*/ 228 h 360"/>
                <a:gd name="T10" fmla="*/ 540 w 918"/>
                <a:gd name="T11" fmla="*/ 401 h 360"/>
                <a:gd name="T12" fmla="*/ 732 w 918"/>
                <a:gd name="T13" fmla="*/ 596 h 360"/>
                <a:gd name="T14" fmla="*/ 927 w 918"/>
                <a:gd name="T15" fmla="*/ 401 h 360"/>
                <a:gd name="T16" fmla="*/ 1096 w 918"/>
                <a:gd name="T17" fmla="*/ 228 h 360"/>
                <a:gd name="T18" fmla="*/ 1490 w 918"/>
                <a:gd name="T19" fmla="*/ 228 h 360"/>
                <a:gd name="T20" fmla="*/ 1490 w 918"/>
                <a:gd name="T21" fmla="*/ 228 h 360"/>
                <a:gd name="T22" fmla="*/ 1520 w 918"/>
                <a:gd name="T23" fmla="*/ 0 h 360"/>
                <a:gd name="T24" fmla="*/ 1520 w 918"/>
                <a:gd name="T25" fmla="*/ 0 h 3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18" h="360">
                  <a:moveTo>
                    <a:pt x="918" y="0"/>
                  </a:moveTo>
                  <a:lnTo>
                    <a:pt x="0" y="0"/>
                  </a:lnTo>
                  <a:lnTo>
                    <a:pt x="16" y="138"/>
                  </a:lnTo>
                  <a:lnTo>
                    <a:pt x="224" y="138"/>
                  </a:lnTo>
                  <a:lnTo>
                    <a:pt x="326" y="242"/>
                  </a:lnTo>
                  <a:lnTo>
                    <a:pt x="442" y="360"/>
                  </a:lnTo>
                  <a:lnTo>
                    <a:pt x="560" y="242"/>
                  </a:lnTo>
                  <a:lnTo>
                    <a:pt x="662" y="138"/>
                  </a:lnTo>
                  <a:lnTo>
                    <a:pt x="900" y="138"/>
                  </a:lnTo>
                  <a:lnTo>
                    <a:pt x="9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0D1C0"/>
                </a:gs>
                <a:gs pos="100000">
                  <a:srgbClr val="E0D1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CE1D1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1334" y="2887"/>
              <a:ext cx="86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zh-CN" altLang="en-US" sz="2000" baseline="0">
                  <a:solidFill>
                    <a:schemeClr val="bg1"/>
                  </a:solidFill>
                  <a:ea typeface="黑体" pitchFamily="49" charset="-122"/>
                </a:rPr>
                <a:t>要点文本</a:t>
              </a:r>
              <a:endParaRPr lang="en-US" altLang="zh-CN" sz="2000" baseline="0">
                <a:solidFill>
                  <a:schemeClr val="bg1"/>
                </a:solidFill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20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 rot="16200000">
            <a:off x="2759530" y="-1975758"/>
            <a:ext cx="4963886" cy="8915401"/>
          </a:xfrm>
          <a:prstGeom prst="snip2DiagRect">
            <a:avLst>
              <a:gd name="adj1" fmla="val 0"/>
              <a:gd name="adj2" fmla="val 37062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flipH="1">
            <a:off x="2769518" y="251293"/>
            <a:ext cx="321972" cy="463639"/>
          </a:xfrm>
          <a:prstGeom prst="parallelogram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flipH="1">
            <a:off x="2499062" y="251294"/>
            <a:ext cx="321972" cy="463639"/>
          </a:xfrm>
          <a:prstGeom prst="parallelogram">
            <a:avLst/>
          </a:prstGeom>
          <a:solidFill>
            <a:srgbClr val="01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859671" y="599024"/>
            <a:ext cx="5537915" cy="115908"/>
          </a:xfrm>
          <a:prstGeom prst="round1Rect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21720" y="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22"/>
          <p:cNvPicPr>
            <a:picLocks noChangeAspect="1" noChangeArrowheads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849" y="4363494"/>
            <a:ext cx="60134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240"/>
          <p:cNvGrpSpPr>
            <a:grpSpLocks/>
          </p:cNvGrpSpPr>
          <p:nvPr/>
        </p:nvGrpSpPr>
        <p:grpSpPr bwMode="auto">
          <a:xfrm>
            <a:off x="2581002" y="3096669"/>
            <a:ext cx="3503617" cy="944563"/>
            <a:chOff x="1444" y="2768"/>
            <a:chExt cx="2207" cy="595"/>
          </a:xfrm>
        </p:grpSpPr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1447" y="2772"/>
              <a:ext cx="291" cy="591"/>
            </a:xfrm>
            <a:custGeom>
              <a:avLst/>
              <a:gdLst>
                <a:gd name="T0" fmla="*/ 150 w 1406"/>
                <a:gd name="T1" fmla="*/ 0 h 2860"/>
                <a:gd name="T2" fmla="*/ 0 w 1406"/>
                <a:gd name="T3" fmla="*/ 141 h 2860"/>
                <a:gd name="T4" fmla="*/ 92 w 1406"/>
                <a:gd name="T5" fmla="*/ 586 h 2860"/>
                <a:gd name="T6" fmla="*/ 291 w 1406"/>
                <a:gd name="T7" fmla="*/ 591 h 2860"/>
                <a:gd name="T8" fmla="*/ 150 w 1406"/>
                <a:gd name="T9" fmla="*/ 0 h 28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06" h="2860">
                  <a:moveTo>
                    <a:pt x="727" y="0"/>
                  </a:moveTo>
                  <a:lnTo>
                    <a:pt x="0" y="680"/>
                  </a:lnTo>
                  <a:lnTo>
                    <a:pt x="445" y="2837"/>
                  </a:lnTo>
                  <a:lnTo>
                    <a:pt x="1406" y="2860"/>
                  </a:lnTo>
                  <a:lnTo>
                    <a:pt x="7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238"/>
            <p:cNvSpPr>
              <a:spLocks/>
            </p:cNvSpPr>
            <p:nvPr/>
          </p:nvSpPr>
          <p:spPr bwMode="auto">
            <a:xfrm>
              <a:off x="1592" y="2768"/>
              <a:ext cx="2057" cy="591"/>
            </a:xfrm>
            <a:custGeom>
              <a:avLst/>
              <a:gdLst>
                <a:gd name="T0" fmla="*/ 0 w 9940"/>
                <a:gd name="T1" fmla="*/ 0 h 2860"/>
                <a:gd name="T2" fmla="*/ 141 w 9940"/>
                <a:gd name="T3" fmla="*/ 591 h 2860"/>
                <a:gd name="T4" fmla="*/ 2057 w 9940"/>
                <a:gd name="T5" fmla="*/ 310 h 2860"/>
                <a:gd name="T6" fmla="*/ 2057 w 9940"/>
                <a:gd name="T7" fmla="*/ 53 h 2860"/>
                <a:gd name="T8" fmla="*/ 0 w 9940"/>
                <a:gd name="T9" fmla="*/ 0 h 28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40" h="2860">
                  <a:moveTo>
                    <a:pt x="0" y="0"/>
                  </a:moveTo>
                  <a:lnTo>
                    <a:pt x="679" y="2860"/>
                  </a:lnTo>
                  <a:lnTo>
                    <a:pt x="9940" y="1501"/>
                  </a:lnTo>
                  <a:lnTo>
                    <a:pt x="9940" y="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1594" y="2771"/>
              <a:ext cx="2057" cy="591"/>
            </a:xfrm>
            <a:custGeom>
              <a:avLst/>
              <a:gdLst>
                <a:gd name="T0" fmla="*/ 0 w 9940"/>
                <a:gd name="T1" fmla="*/ 0 h 2860"/>
                <a:gd name="T2" fmla="*/ 141 w 9940"/>
                <a:gd name="T3" fmla="*/ 591 h 2860"/>
                <a:gd name="T4" fmla="*/ 2057 w 9940"/>
                <a:gd name="T5" fmla="*/ 310 h 2860"/>
                <a:gd name="T6" fmla="*/ 2057 w 9940"/>
                <a:gd name="T7" fmla="*/ 53 h 2860"/>
                <a:gd name="T8" fmla="*/ 0 w 9940"/>
                <a:gd name="T9" fmla="*/ 0 h 28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40" h="2860">
                  <a:moveTo>
                    <a:pt x="0" y="0"/>
                  </a:moveTo>
                  <a:lnTo>
                    <a:pt x="679" y="2860"/>
                  </a:lnTo>
                  <a:lnTo>
                    <a:pt x="9940" y="1501"/>
                  </a:lnTo>
                  <a:lnTo>
                    <a:pt x="9940" y="255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E0E0E0"/>
                </a:gs>
                <a:gs pos="100000">
                  <a:srgbClr val="B2B2B2">
                    <a:alpha val="59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>
              <a:off x="1594" y="2771"/>
              <a:ext cx="2057" cy="591"/>
            </a:xfrm>
            <a:custGeom>
              <a:avLst/>
              <a:gdLst>
                <a:gd name="T0" fmla="*/ 141 w 9940"/>
                <a:gd name="T1" fmla="*/ 591 h 2860"/>
                <a:gd name="T2" fmla="*/ 2057 w 9940"/>
                <a:gd name="T3" fmla="*/ 53 h 2860"/>
                <a:gd name="T4" fmla="*/ 0 w 9940"/>
                <a:gd name="T5" fmla="*/ 0 h 2860"/>
                <a:gd name="T6" fmla="*/ 141 w 9940"/>
                <a:gd name="T7" fmla="*/ 591 h 28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940" h="2860">
                  <a:moveTo>
                    <a:pt x="679" y="2860"/>
                  </a:moveTo>
                  <a:lnTo>
                    <a:pt x="9940" y="255"/>
                  </a:lnTo>
                  <a:lnTo>
                    <a:pt x="0" y="0"/>
                  </a:lnTo>
                  <a:lnTo>
                    <a:pt x="679" y="286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1444" y="2771"/>
              <a:ext cx="291" cy="591"/>
            </a:xfrm>
            <a:custGeom>
              <a:avLst/>
              <a:gdLst>
                <a:gd name="T0" fmla="*/ 150 w 1406"/>
                <a:gd name="T1" fmla="*/ 0 h 2860"/>
                <a:gd name="T2" fmla="*/ 0 w 1406"/>
                <a:gd name="T3" fmla="*/ 141 h 2860"/>
                <a:gd name="T4" fmla="*/ 92 w 1406"/>
                <a:gd name="T5" fmla="*/ 586 h 2860"/>
                <a:gd name="T6" fmla="*/ 291 w 1406"/>
                <a:gd name="T7" fmla="*/ 591 h 2860"/>
                <a:gd name="T8" fmla="*/ 150 w 1406"/>
                <a:gd name="T9" fmla="*/ 0 h 28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06" h="2860">
                  <a:moveTo>
                    <a:pt x="727" y="0"/>
                  </a:moveTo>
                  <a:lnTo>
                    <a:pt x="0" y="680"/>
                  </a:lnTo>
                  <a:lnTo>
                    <a:pt x="445" y="2837"/>
                  </a:lnTo>
                  <a:lnTo>
                    <a:pt x="1406" y="2860"/>
                  </a:lnTo>
                  <a:lnTo>
                    <a:pt x="727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alpha val="67000"/>
                  </a:srgbClr>
                </a:gs>
                <a:gs pos="100000">
                  <a:srgbClr val="929292">
                    <a:alpha val="67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56"/>
            <p:cNvSpPr>
              <a:spLocks noChangeArrowheads="1"/>
            </p:cNvSpPr>
            <p:nvPr/>
          </p:nvSpPr>
          <p:spPr bwMode="auto">
            <a:xfrm>
              <a:off x="1791" y="2840"/>
              <a:ext cx="140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</a:t>
              </a:r>
            </a:p>
          </p:txBody>
        </p:sp>
      </p:grpSp>
      <p:grpSp>
        <p:nvGrpSpPr>
          <p:cNvPr id="13" name="Group 232"/>
          <p:cNvGrpSpPr>
            <a:grpSpLocks/>
          </p:cNvGrpSpPr>
          <p:nvPr/>
        </p:nvGrpSpPr>
        <p:grpSpPr bwMode="auto">
          <a:xfrm>
            <a:off x="3023912" y="2256882"/>
            <a:ext cx="4541838" cy="1135062"/>
            <a:chOff x="1723" y="2239"/>
            <a:chExt cx="2861" cy="715"/>
          </a:xfrm>
        </p:grpSpPr>
        <p:grpSp>
          <p:nvGrpSpPr>
            <p:cNvPr id="34" name="Group 175"/>
            <p:cNvGrpSpPr>
              <a:grpSpLocks/>
            </p:cNvGrpSpPr>
            <p:nvPr/>
          </p:nvGrpSpPr>
          <p:grpSpPr bwMode="auto">
            <a:xfrm>
              <a:off x="1723" y="2239"/>
              <a:ext cx="2861" cy="715"/>
              <a:chOff x="1746" y="2476"/>
              <a:chExt cx="2861" cy="715"/>
            </a:xfrm>
          </p:grpSpPr>
          <p:pic>
            <p:nvPicPr>
              <p:cNvPr id="36" name="Picture 173"/>
              <p:cNvPicPr>
                <a:picLocks noChangeAspect="1" noChangeArrowheads="1"/>
              </p:cNvPicPr>
              <p:nvPr/>
            </p:nvPicPr>
            <p:blipFill>
              <a:blip r:embed="rId3">
                <a:lum bright="-10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93919">
                <a:off x="1746" y="2818"/>
                <a:ext cx="2630" cy="2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Freeform 171"/>
              <p:cNvSpPr>
                <a:spLocks/>
              </p:cNvSpPr>
              <p:nvPr/>
            </p:nvSpPr>
            <p:spPr bwMode="auto">
              <a:xfrm>
                <a:off x="1841" y="2476"/>
                <a:ext cx="2557" cy="713"/>
              </a:xfrm>
              <a:custGeom>
                <a:avLst/>
                <a:gdLst>
                  <a:gd name="T0" fmla="*/ 24 w 12355"/>
                  <a:gd name="T1" fmla="*/ 422 h 3446"/>
                  <a:gd name="T2" fmla="*/ 2445 w 12355"/>
                  <a:gd name="T3" fmla="*/ 713 h 3446"/>
                  <a:gd name="T4" fmla="*/ 2557 w 12355"/>
                  <a:gd name="T5" fmla="*/ 0 h 3446"/>
                  <a:gd name="T6" fmla="*/ 0 w 12355"/>
                  <a:gd name="T7" fmla="*/ 92 h 3446"/>
                  <a:gd name="T8" fmla="*/ 24 w 12355"/>
                  <a:gd name="T9" fmla="*/ 422 h 34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355" h="3446">
                    <a:moveTo>
                      <a:pt x="117" y="2040"/>
                    </a:moveTo>
                    <a:lnTo>
                      <a:pt x="11816" y="3446"/>
                    </a:lnTo>
                    <a:lnTo>
                      <a:pt x="12355" y="0"/>
                    </a:lnTo>
                    <a:lnTo>
                      <a:pt x="0" y="445"/>
                    </a:lnTo>
                    <a:lnTo>
                      <a:pt x="117" y="2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837" y="2478"/>
                <a:ext cx="2557" cy="713"/>
              </a:xfrm>
              <a:custGeom>
                <a:avLst/>
                <a:gdLst>
                  <a:gd name="T0" fmla="*/ 24 w 12355"/>
                  <a:gd name="T1" fmla="*/ 422 h 3446"/>
                  <a:gd name="T2" fmla="*/ 2445 w 12355"/>
                  <a:gd name="T3" fmla="*/ 713 h 3446"/>
                  <a:gd name="T4" fmla="*/ 2557 w 12355"/>
                  <a:gd name="T5" fmla="*/ 0 h 3446"/>
                  <a:gd name="T6" fmla="*/ 0 w 12355"/>
                  <a:gd name="T7" fmla="*/ 92 h 3446"/>
                  <a:gd name="T8" fmla="*/ 24 w 12355"/>
                  <a:gd name="T9" fmla="*/ 422 h 34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355" h="3446">
                    <a:moveTo>
                      <a:pt x="117" y="2040"/>
                    </a:moveTo>
                    <a:lnTo>
                      <a:pt x="11816" y="3446"/>
                    </a:lnTo>
                    <a:lnTo>
                      <a:pt x="12355" y="0"/>
                    </a:lnTo>
                    <a:lnTo>
                      <a:pt x="0" y="445"/>
                    </a:lnTo>
                    <a:lnTo>
                      <a:pt x="117" y="204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11"/>
              <p:cNvSpPr>
                <a:spLocks/>
              </p:cNvSpPr>
              <p:nvPr/>
            </p:nvSpPr>
            <p:spPr bwMode="auto">
              <a:xfrm>
                <a:off x="1837" y="2478"/>
                <a:ext cx="2557" cy="713"/>
              </a:xfrm>
              <a:custGeom>
                <a:avLst/>
                <a:gdLst>
                  <a:gd name="T0" fmla="*/ 2445 w 12355"/>
                  <a:gd name="T1" fmla="*/ 713 h 3446"/>
                  <a:gd name="T2" fmla="*/ 0 w 12355"/>
                  <a:gd name="T3" fmla="*/ 92 h 3446"/>
                  <a:gd name="T4" fmla="*/ 2557 w 12355"/>
                  <a:gd name="T5" fmla="*/ 0 h 3446"/>
                  <a:gd name="T6" fmla="*/ 2445 w 12355"/>
                  <a:gd name="T7" fmla="*/ 713 h 344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355" h="3446">
                    <a:moveTo>
                      <a:pt x="11816" y="3446"/>
                    </a:moveTo>
                    <a:lnTo>
                      <a:pt x="0" y="445"/>
                    </a:lnTo>
                    <a:lnTo>
                      <a:pt x="12355" y="0"/>
                    </a:lnTo>
                    <a:lnTo>
                      <a:pt x="11816" y="34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29999"/>
                    </a:schemeClr>
                  </a:gs>
                  <a:gs pos="100000">
                    <a:schemeClr val="bg1">
                      <a:alpha val="10001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4282" y="2478"/>
                <a:ext cx="325" cy="713"/>
              </a:xfrm>
              <a:custGeom>
                <a:avLst/>
                <a:gdLst>
                  <a:gd name="T0" fmla="*/ 112 w 1571"/>
                  <a:gd name="T1" fmla="*/ 0 h 3446"/>
                  <a:gd name="T2" fmla="*/ 0 w 1571"/>
                  <a:gd name="T3" fmla="*/ 713 h 3446"/>
                  <a:gd name="T4" fmla="*/ 267 w 1571"/>
                  <a:gd name="T5" fmla="*/ 645 h 3446"/>
                  <a:gd name="T6" fmla="*/ 325 w 1571"/>
                  <a:gd name="T7" fmla="*/ 170 h 3446"/>
                  <a:gd name="T8" fmla="*/ 112 w 1571"/>
                  <a:gd name="T9" fmla="*/ 0 h 34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71" h="3446">
                    <a:moveTo>
                      <a:pt x="539" y="0"/>
                    </a:moveTo>
                    <a:lnTo>
                      <a:pt x="0" y="3446"/>
                    </a:lnTo>
                    <a:lnTo>
                      <a:pt x="1289" y="3118"/>
                    </a:lnTo>
                    <a:lnTo>
                      <a:pt x="1571" y="821"/>
                    </a:lnTo>
                    <a:lnTo>
                      <a:pt x="539" y="0"/>
                    </a:lnTo>
                    <a:close/>
                  </a:path>
                </a:pathLst>
              </a:custGeom>
              <a:solidFill>
                <a:schemeClr val="tx1">
                  <a:alpha val="7294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72"/>
              <p:cNvSpPr>
                <a:spLocks/>
              </p:cNvSpPr>
              <p:nvPr/>
            </p:nvSpPr>
            <p:spPr bwMode="auto">
              <a:xfrm>
                <a:off x="4280" y="2476"/>
                <a:ext cx="325" cy="713"/>
              </a:xfrm>
              <a:custGeom>
                <a:avLst/>
                <a:gdLst>
                  <a:gd name="T0" fmla="*/ 112 w 1571"/>
                  <a:gd name="T1" fmla="*/ 0 h 3446"/>
                  <a:gd name="T2" fmla="*/ 0 w 1571"/>
                  <a:gd name="T3" fmla="*/ 713 h 3446"/>
                  <a:gd name="T4" fmla="*/ 267 w 1571"/>
                  <a:gd name="T5" fmla="*/ 645 h 3446"/>
                  <a:gd name="T6" fmla="*/ 325 w 1571"/>
                  <a:gd name="T7" fmla="*/ 170 h 3446"/>
                  <a:gd name="T8" fmla="*/ 112 w 1571"/>
                  <a:gd name="T9" fmla="*/ 0 h 34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71" h="3446">
                    <a:moveTo>
                      <a:pt x="539" y="0"/>
                    </a:moveTo>
                    <a:lnTo>
                      <a:pt x="0" y="3446"/>
                    </a:lnTo>
                    <a:lnTo>
                      <a:pt x="1289" y="3118"/>
                    </a:lnTo>
                    <a:lnTo>
                      <a:pt x="1571" y="821"/>
                    </a:lnTo>
                    <a:lnTo>
                      <a:pt x="53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85999"/>
                    </a:schemeClr>
                  </a:gs>
                  <a:gs pos="100000">
                    <a:schemeClr val="accent2">
                      <a:alpha val="50998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Rectangle 56"/>
            <p:cNvSpPr>
              <a:spLocks noChangeArrowheads="1"/>
            </p:cNvSpPr>
            <p:nvPr/>
          </p:nvSpPr>
          <p:spPr bwMode="auto">
            <a:xfrm>
              <a:off x="2585" y="2364"/>
              <a:ext cx="140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</a:t>
              </a:r>
            </a:p>
          </p:txBody>
        </p:sp>
      </p:grpSp>
      <p:grpSp>
        <p:nvGrpSpPr>
          <p:cNvPr id="14" name="Group 231"/>
          <p:cNvGrpSpPr>
            <a:grpSpLocks/>
          </p:cNvGrpSpPr>
          <p:nvPr/>
        </p:nvGrpSpPr>
        <p:grpSpPr bwMode="auto">
          <a:xfrm>
            <a:off x="2017437" y="1736185"/>
            <a:ext cx="3419475" cy="985838"/>
            <a:chOff x="1089" y="1911"/>
            <a:chExt cx="2154" cy="621"/>
          </a:xfrm>
        </p:grpSpPr>
        <p:grpSp>
          <p:nvGrpSpPr>
            <p:cNvPr id="25" name="Group 126"/>
            <p:cNvGrpSpPr>
              <a:grpSpLocks/>
            </p:cNvGrpSpPr>
            <p:nvPr/>
          </p:nvGrpSpPr>
          <p:grpSpPr bwMode="auto">
            <a:xfrm>
              <a:off x="1089" y="1911"/>
              <a:ext cx="2154" cy="621"/>
              <a:chOff x="1338" y="1911"/>
              <a:chExt cx="2154" cy="621"/>
            </a:xfrm>
          </p:grpSpPr>
          <p:pic>
            <p:nvPicPr>
              <p:cNvPr id="27" name="Picture 122"/>
              <p:cNvPicPr>
                <a:picLocks noChangeAspect="1" noChangeArrowheads="1"/>
              </p:cNvPicPr>
              <p:nvPr/>
            </p:nvPicPr>
            <p:blipFill>
              <a:blip r:embed="rId3">
                <a:lum bright="-10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734073">
                <a:off x="1769" y="2024"/>
                <a:ext cx="1723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28" name="Group 125"/>
              <p:cNvGrpSpPr>
                <a:grpSpLocks/>
              </p:cNvGrpSpPr>
              <p:nvPr/>
            </p:nvGrpSpPr>
            <p:grpSpPr bwMode="auto">
              <a:xfrm>
                <a:off x="1338" y="1911"/>
                <a:ext cx="1961" cy="621"/>
                <a:chOff x="1338" y="1911"/>
                <a:chExt cx="1961" cy="621"/>
              </a:xfrm>
            </p:grpSpPr>
            <p:sp>
              <p:nvSpPr>
                <p:cNvPr id="29" name="Freeform 116"/>
                <p:cNvSpPr>
                  <a:spLocks/>
                </p:cNvSpPr>
                <p:nvPr/>
              </p:nvSpPr>
              <p:spPr bwMode="auto">
                <a:xfrm>
                  <a:off x="1536" y="1912"/>
                  <a:ext cx="1756" cy="596"/>
                </a:xfrm>
                <a:custGeom>
                  <a:avLst/>
                  <a:gdLst>
                    <a:gd name="T0" fmla="*/ 0 w 8486"/>
                    <a:gd name="T1" fmla="*/ 0 h 2884"/>
                    <a:gd name="T2" fmla="*/ 1742 w 8486"/>
                    <a:gd name="T3" fmla="*/ 39 h 2884"/>
                    <a:gd name="T4" fmla="*/ 1756 w 8486"/>
                    <a:gd name="T5" fmla="*/ 310 h 2884"/>
                    <a:gd name="T6" fmla="*/ 97 w 8486"/>
                    <a:gd name="T7" fmla="*/ 596 h 2884"/>
                    <a:gd name="T8" fmla="*/ 0 w 8486"/>
                    <a:gd name="T9" fmla="*/ 0 h 28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486" h="2884">
                      <a:moveTo>
                        <a:pt x="0" y="0"/>
                      </a:moveTo>
                      <a:lnTo>
                        <a:pt x="8416" y="187"/>
                      </a:lnTo>
                      <a:lnTo>
                        <a:pt x="8486" y="1500"/>
                      </a:lnTo>
                      <a:lnTo>
                        <a:pt x="468" y="28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Freeform 115"/>
                <p:cNvSpPr>
                  <a:spLocks/>
                </p:cNvSpPr>
                <p:nvPr/>
              </p:nvSpPr>
              <p:spPr bwMode="auto">
                <a:xfrm>
                  <a:off x="1338" y="1912"/>
                  <a:ext cx="301" cy="620"/>
                </a:xfrm>
                <a:custGeom>
                  <a:avLst/>
                  <a:gdLst>
                    <a:gd name="T0" fmla="*/ 204 w 1453"/>
                    <a:gd name="T1" fmla="*/ 0 h 3001"/>
                    <a:gd name="T2" fmla="*/ 0 w 1453"/>
                    <a:gd name="T3" fmla="*/ 165 h 3001"/>
                    <a:gd name="T4" fmla="*/ 92 w 1453"/>
                    <a:gd name="T5" fmla="*/ 620 h 3001"/>
                    <a:gd name="T6" fmla="*/ 301 w 1453"/>
                    <a:gd name="T7" fmla="*/ 596 h 3001"/>
                    <a:gd name="T8" fmla="*/ 204 w 1453"/>
                    <a:gd name="T9" fmla="*/ 0 h 300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53" h="3001">
                      <a:moveTo>
                        <a:pt x="985" y="0"/>
                      </a:moveTo>
                      <a:lnTo>
                        <a:pt x="0" y="797"/>
                      </a:lnTo>
                      <a:lnTo>
                        <a:pt x="445" y="3001"/>
                      </a:lnTo>
                      <a:lnTo>
                        <a:pt x="1453" y="2884"/>
                      </a:lnTo>
                      <a:lnTo>
                        <a:pt x="98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Freeform 16"/>
                <p:cNvSpPr>
                  <a:spLocks/>
                </p:cNvSpPr>
                <p:nvPr/>
              </p:nvSpPr>
              <p:spPr bwMode="auto">
                <a:xfrm>
                  <a:off x="1543" y="1911"/>
                  <a:ext cx="1756" cy="596"/>
                </a:xfrm>
                <a:custGeom>
                  <a:avLst/>
                  <a:gdLst>
                    <a:gd name="T0" fmla="*/ 0 w 8486"/>
                    <a:gd name="T1" fmla="*/ 0 h 2884"/>
                    <a:gd name="T2" fmla="*/ 1742 w 8486"/>
                    <a:gd name="T3" fmla="*/ 39 h 2884"/>
                    <a:gd name="T4" fmla="*/ 1756 w 8486"/>
                    <a:gd name="T5" fmla="*/ 310 h 2884"/>
                    <a:gd name="T6" fmla="*/ 97 w 8486"/>
                    <a:gd name="T7" fmla="*/ 596 h 2884"/>
                    <a:gd name="T8" fmla="*/ 0 w 8486"/>
                    <a:gd name="T9" fmla="*/ 0 h 28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486" h="2884">
                      <a:moveTo>
                        <a:pt x="0" y="0"/>
                      </a:moveTo>
                      <a:lnTo>
                        <a:pt x="8416" y="187"/>
                      </a:lnTo>
                      <a:lnTo>
                        <a:pt x="8486" y="1500"/>
                      </a:lnTo>
                      <a:lnTo>
                        <a:pt x="468" y="28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D9D9D"/>
                    </a:gs>
                    <a:gs pos="100000">
                      <a:srgbClr val="6F6F6F">
                        <a:alpha val="59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Freeform 14"/>
                <p:cNvSpPr>
                  <a:spLocks/>
                </p:cNvSpPr>
                <p:nvPr/>
              </p:nvSpPr>
              <p:spPr bwMode="auto">
                <a:xfrm>
                  <a:off x="1542" y="1911"/>
                  <a:ext cx="1741" cy="596"/>
                </a:xfrm>
                <a:custGeom>
                  <a:avLst/>
                  <a:gdLst>
                    <a:gd name="T0" fmla="*/ 97 w 8416"/>
                    <a:gd name="T1" fmla="*/ 596 h 2884"/>
                    <a:gd name="T2" fmla="*/ 1741 w 8416"/>
                    <a:gd name="T3" fmla="*/ 39 h 2884"/>
                    <a:gd name="T4" fmla="*/ 0 w 8416"/>
                    <a:gd name="T5" fmla="*/ 0 h 2884"/>
                    <a:gd name="T6" fmla="*/ 97 w 8416"/>
                    <a:gd name="T7" fmla="*/ 596 h 288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8416" h="2884">
                      <a:moveTo>
                        <a:pt x="468" y="2884"/>
                      </a:moveTo>
                      <a:lnTo>
                        <a:pt x="8416" y="187"/>
                      </a:lnTo>
                      <a:lnTo>
                        <a:pt x="0" y="0"/>
                      </a:lnTo>
                      <a:lnTo>
                        <a:pt x="468" y="288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29999"/>
                      </a:schemeClr>
                    </a:gs>
                    <a:gs pos="100000">
                      <a:schemeClr val="bg1">
                        <a:alpha val="10001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5"/>
                <p:cNvSpPr>
                  <a:spLocks/>
                </p:cNvSpPr>
                <p:nvPr/>
              </p:nvSpPr>
              <p:spPr bwMode="auto">
                <a:xfrm>
                  <a:off x="1339" y="1911"/>
                  <a:ext cx="301" cy="620"/>
                </a:xfrm>
                <a:custGeom>
                  <a:avLst/>
                  <a:gdLst>
                    <a:gd name="T0" fmla="*/ 204 w 1453"/>
                    <a:gd name="T1" fmla="*/ 0 h 3001"/>
                    <a:gd name="T2" fmla="*/ 0 w 1453"/>
                    <a:gd name="T3" fmla="*/ 165 h 3001"/>
                    <a:gd name="T4" fmla="*/ 92 w 1453"/>
                    <a:gd name="T5" fmla="*/ 620 h 3001"/>
                    <a:gd name="T6" fmla="*/ 301 w 1453"/>
                    <a:gd name="T7" fmla="*/ 596 h 3001"/>
                    <a:gd name="T8" fmla="*/ 204 w 1453"/>
                    <a:gd name="T9" fmla="*/ 0 h 300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53" h="3001">
                      <a:moveTo>
                        <a:pt x="985" y="0"/>
                      </a:moveTo>
                      <a:lnTo>
                        <a:pt x="0" y="797"/>
                      </a:lnTo>
                      <a:lnTo>
                        <a:pt x="445" y="3001"/>
                      </a:lnTo>
                      <a:lnTo>
                        <a:pt x="1453" y="2884"/>
                      </a:lnTo>
                      <a:lnTo>
                        <a:pt x="985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8A8A8A">
                        <a:alpha val="73000"/>
                      </a:srgbClr>
                    </a:gs>
                    <a:gs pos="100000">
                      <a:srgbClr val="606060">
                        <a:alpha val="75998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6" name="Rectangle 56"/>
            <p:cNvSpPr>
              <a:spLocks noChangeArrowheads="1"/>
            </p:cNvSpPr>
            <p:nvPr/>
          </p:nvSpPr>
          <p:spPr bwMode="auto">
            <a:xfrm>
              <a:off x="1431" y="1978"/>
              <a:ext cx="140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</a:t>
              </a:r>
            </a:p>
          </p:txBody>
        </p:sp>
      </p:grpSp>
      <p:grpSp>
        <p:nvGrpSpPr>
          <p:cNvPr id="15" name="Group 230"/>
          <p:cNvGrpSpPr>
            <a:grpSpLocks/>
          </p:cNvGrpSpPr>
          <p:nvPr/>
        </p:nvGrpSpPr>
        <p:grpSpPr bwMode="auto">
          <a:xfrm>
            <a:off x="3384274" y="836069"/>
            <a:ext cx="4175125" cy="1236663"/>
            <a:chOff x="1950" y="1344"/>
            <a:chExt cx="2630" cy="779"/>
          </a:xfrm>
        </p:grpSpPr>
        <p:grpSp>
          <p:nvGrpSpPr>
            <p:cNvPr id="16" name="Group 174"/>
            <p:cNvGrpSpPr>
              <a:grpSpLocks/>
            </p:cNvGrpSpPr>
            <p:nvPr/>
          </p:nvGrpSpPr>
          <p:grpSpPr bwMode="auto">
            <a:xfrm>
              <a:off x="1950" y="1344"/>
              <a:ext cx="2630" cy="779"/>
              <a:chOff x="2789" y="1176"/>
              <a:chExt cx="2630" cy="779"/>
            </a:xfrm>
          </p:grpSpPr>
          <p:pic>
            <p:nvPicPr>
              <p:cNvPr id="18" name="Picture 118"/>
              <p:cNvPicPr>
                <a:picLocks noChangeAspect="1" noChangeArrowheads="1"/>
              </p:cNvPicPr>
              <p:nvPr/>
            </p:nvPicPr>
            <p:blipFill>
              <a:blip r:embed="rId3">
                <a:lum bright="-10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93919">
                <a:off x="2789" y="1615"/>
                <a:ext cx="2630" cy="2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9" name="Group 69"/>
              <p:cNvGrpSpPr>
                <a:grpSpLocks/>
              </p:cNvGrpSpPr>
              <p:nvPr/>
            </p:nvGrpSpPr>
            <p:grpSpPr bwMode="auto">
              <a:xfrm>
                <a:off x="3042" y="1176"/>
                <a:ext cx="2129" cy="779"/>
                <a:chOff x="2472" y="1071"/>
                <a:chExt cx="2129" cy="779"/>
              </a:xfrm>
            </p:grpSpPr>
            <p:sp>
              <p:nvSpPr>
                <p:cNvPr id="20" name="Freeform 67"/>
                <p:cNvSpPr>
                  <a:spLocks/>
                </p:cNvSpPr>
                <p:nvPr/>
              </p:nvSpPr>
              <p:spPr bwMode="auto">
                <a:xfrm>
                  <a:off x="2472" y="1077"/>
                  <a:ext cx="1853" cy="773"/>
                </a:xfrm>
                <a:custGeom>
                  <a:avLst/>
                  <a:gdLst>
                    <a:gd name="T0" fmla="*/ 0 w 8956"/>
                    <a:gd name="T1" fmla="*/ 218 h 3738"/>
                    <a:gd name="T2" fmla="*/ 1853 w 8956"/>
                    <a:gd name="T3" fmla="*/ 0 h 3738"/>
                    <a:gd name="T4" fmla="*/ 1853 w 8956"/>
                    <a:gd name="T5" fmla="*/ 773 h 3738"/>
                    <a:gd name="T6" fmla="*/ 24 w 8956"/>
                    <a:gd name="T7" fmla="*/ 524 h 3738"/>
                    <a:gd name="T8" fmla="*/ 0 w 8956"/>
                    <a:gd name="T9" fmla="*/ 218 h 37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56" h="3738">
                      <a:moveTo>
                        <a:pt x="0" y="1056"/>
                      </a:moveTo>
                      <a:lnTo>
                        <a:pt x="8956" y="0"/>
                      </a:lnTo>
                      <a:lnTo>
                        <a:pt x="8956" y="3738"/>
                      </a:lnTo>
                      <a:lnTo>
                        <a:pt x="118" y="2532"/>
                      </a:lnTo>
                      <a:lnTo>
                        <a:pt x="0" y="105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 65"/>
                <p:cNvSpPr>
                  <a:spLocks/>
                </p:cNvSpPr>
                <p:nvPr/>
              </p:nvSpPr>
              <p:spPr bwMode="auto">
                <a:xfrm>
                  <a:off x="4320" y="1071"/>
                  <a:ext cx="281" cy="773"/>
                </a:xfrm>
                <a:custGeom>
                  <a:avLst/>
                  <a:gdLst>
                    <a:gd name="T0" fmla="*/ 0 w 1360"/>
                    <a:gd name="T1" fmla="*/ 0 h 3738"/>
                    <a:gd name="T2" fmla="*/ 281 w 1360"/>
                    <a:gd name="T3" fmla="*/ 189 h 3738"/>
                    <a:gd name="T4" fmla="*/ 281 w 1360"/>
                    <a:gd name="T5" fmla="*/ 705 h 3738"/>
                    <a:gd name="T6" fmla="*/ 0 w 1360"/>
                    <a:gd name="T7" fmla="*/ 773 h 3738"/>
                    <a:gd name="T8" fmla="*/ 0 w 1360"/>
                    <a:gd name="T9" fmla="*/ 0 h 37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60" h="3738">
                      <a:moveTo>
                        <a:pt x="0" y="0"/>
                      </a:moveTo>
                      <a:lnTo>
                        <a:pt x="1360" y="915"/>
                      </a:lnTo>
                      <a:lnTo>
                        <a:pt x="1360" y="3407"/>
                      </a:lnTo>
                      <a:lnTo>
                        <a:pt x="0" y="37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Freeform 19"/>
                <p:cNvSpPr>
                  <a:spLocks/>
                </p:cNvSpPr>
                <p:nvPr/>
              </p:nvSpPr>
              <p:spPr bwMode="auto">
                <a:xfrm>
                  <a:off x="2472" y="1076"/>
                  <a:ext cx="1853" cy="773"/>
                </a:xfrm>
                <a:custGeom>
                  <a:avLst/>
                  <a:gdLst>
                    <a:gd name="T0" fmla="*/ 0 w 8956"/>
                    <a:gd name="T1" fmla="*/ 218 h 3738"/>
                    <a:gd name="T2" fmla="*/ 1853 w 8956"/>
                    <a:gd name="T3" fmla="*/ 0 h 3738"/>
                    <a:gd name="T4" fmla="*/ 1853 w 8956"/>
                    <a:gd name="T5" fmla="*/ 773 h 3738"/>
                    <a:gd name="T6" fmla="*/ 24 w 8956"/>
                    <a:gd name="T7" fmla="*/ 524 h 3738"/>
                    <a:gd name="T8" fmla="*/ 0 w 8956"/>
                    <a:gd name="T9" fmla="*/ 218 h 37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56" h="3738">
                      <a:moveTo>
                        <a:pt x="0" y="1056"/>
                      </a:moveTo>
                      <a:lnTo>
                        <a:pt x="8956" y="0"/>
                      </a:lnTo>
                      <a:lnTo>
                        <a:pt x="8956" y="3738"/>
                      </a:lnTo>
                      <a:lnTo>
                        <a:pt x="118" y="2532"/>
                      </a:lnTo>
                      <a:lnTo>
                        <a:pt x="0" y="105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alpha val="59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Freeform 17"/>
                <p:cNvSpPr>
                  <a:spLocks/>
                </p:cNvSpPr>
                <p:nvPr/>
              </p:nvSpPr>
              <p:spPr bwMode="auto">
                <a:xfrm>
                  <a:off x="2472" y="1076"/>
                  <a:ext cx="1853" cy="524"/>
                </a:xfrm>
                <a:custGeom>
                  <a:avLst/>
                  <a:gdLst>
                    <a:gd name="T0" fmla="*/ 1853 w 8956"/>
                    <a:gd name="T1" fmla="*/ 0 h 2532"/>
                    <a:gd name="T2" fmla="*/ 24 w 8956"/>
                    <a:gd name="T3" fmla="*/ 524 h 2532"/>
                    <a:gd name="T4" fmla="*/ 0 w 8956"/>
                    <a:gd name="T5" fmla="*/ 219 h 2532"/>
                    <a:gd name="T6" fmla="*/ 1853 w 8956"/>
                    <a:gd name="T7" fmla="*/ 0 h 253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8956" h="2532">
                      <a:moveTo>
                        <a:pt x="8956" y="0"/>
                      </a:moveTo>
                      <a:lnTo>
                        <a:pt x="118" y="2532"/>
                      </a:lnTo>
                      <a:lnTo>
                        <a:pt x="0" y="1056"/>
                      </a:lnTo>
                      <a:lnTo>
                        <a:pt x="895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29999"/>
                      </a:schemeClr>
                    </a:gs>
                    <a:gs pos="100000">
                      <a:schemeClr val="bg1">
                        <a:alpha val="10001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8"/>
                <p:cNvSpPr>
                  <a:spLocks/>
                </p:cNvSpPr>
                <p:nvPr/>
              </p:nvSpPr>
              <p:spPr bwMode="auto">
                <a:xfrm>
                  <a:off x="4320" y="1071"/>
                  <a:ext cx="281" cy="773"/>
                </a:xfrm>
                <a:custGeom>
                  <a:avLst/>
                  <a:gdLst>
                    <a:gd name="T0" fmla="*/ 0 w 1360"/>
                    <a:gd name="T1" fmla="*/ 0 h 3738"/>
                    <a:gd name="T2" fmla="*/ 281 w 1360"/>
                    <a:gd name="T3" fmla="*/ 189 h 3738"/>
                    <a:gd name="T4" fmla="*/ 281 w 1360"/>
                    <a:gd name="T5" fmla="*/ 705 h 3738"/>
                    <a:gd name="T6" fmla="*/ 0 w 1360"/>
                    <a:gd name="T7" fmla="*/ 773 h 3738"/>
                    <a:gd name="T8" fmla="*/ 0 w 1360"/>
                    <a:gd name="T9" fmla="*/ 0 h 37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60" h="3738">
                      <a:moveTo>
                        <a:pt x="0" y="0"/>
                      </a:moveTo>
                      <a:lnTo>
                        <a:pt x="1360" y="915"/>
                      </a:lnTo>
                      <a:lnTo>
                        <a:pt x="1360" y="3407"/>
                      </a:lnTo>
                      <a:lnTo>
                        <a:pt x="0" y="37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alpha val="85999"/>
                      </a:schemeClr>
                    </a:gs>
                    <a:gs pos="100000">
                      <a:schemeClr val="accent1">
                        <a:alpha val="50998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7" name="Rectangle 56"/>
            <p:cNvSpPr>
              <a:spLocks noChangeArrowheads="1"/>
            </p:cNvSpPr>
            <p:nvPr/>
          </p:nvSpPr>
          <p:spPr bwMode="auto">
            <a:xfrm>
              <a:off x="2517" y="1570"/>
              <a:ext cx="140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276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 rot="16200000">
            <a:off x="2759530" y="-1975758"/>
            <a:ext cx="4963886" cy="8915401"/>
          </a:xfrm>
          <a:prstGeom prst="snip2DiagRect">
            <a:avLst>
              <a:gd name="adj1" fmla="val 0"/>
              <a:gd name="adj2" fmla="val 37062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flipH="1">
            <a:off x="2769518" y="251293"/>
            <a:ext cx="321972" cy="463639"/>
          </a:xfrm>
          <a:prstGeom prst="parallelogram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flipH="1">
            <a:off x="2499062" y="251294"/>
            <a:ext cx="321972" cy="463639"/>
          </a:xfrm>
          <a:prstGeom prst="parallelogram">
            <a:avLst/>
          </a:prstGeom>
          <a:solidFill>
            <a:srgbClr val="01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859671" y="599024"/>
            <a:ext cx="5537915" cy="115908"/>
          </a:xfrm>
          <a:prstGeom prst="round1Rect">
            <a:avLst/>
          </a:prstGeom>
          <a:solidFill>
            <a:srgbClr val="EF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21720" y="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Group 422"/>
          <p:cNvGrpSpPr>
            <a:grpSpLocks/>
          </p:cNvGrpSpPr>
          <p:nvPr/>
        </p:nvGrpSpPr>
        <p:grpSpPr bwMode="auto">
          <a:xfrm>
            <a:off x="0" y="1361444"/>
            <a:ext cx="4449763" cy="1471614"/>
            <a:chOff x="-454" y="1797"/>
            <a:chExt cx="2803" cy="927"/>
          </a:xfrm>
        </p:grpSpPr>
        <p:pic>
          <p:nvPicPr>
            <p:cNvPr id="159" name="Picture 42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668"/>
            <a:stretch>
              <a:fillRect/>
            </a:stretch>
          </p:blipFill>
          <p:spPr bwMode="auto">
            <a:xfrm>
              <a:off x="109" y="2090"/>
              <a:ext cx="1202" cy="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0" name="Freeform 424"/>
            <p:cNvSpPr>
              <a:spLocks/>
            </p:cNvSpPr>
            <p:nvPr/>
          </p:nvSpPr>
          <p:spPr bwMode="auto">
            <a:xfrm>
              <a:off x="190" y="1797"/>
              <a:ext cx="1379" cy="817"/>
            </a:xfrm>
            <a:custGeom>
              <a:avLst/>
              <a:gdLst>
                <a:gd name="T0" fmla="*/ 1505 w 2561"/>
                <a:gd name="T1" fmla="*/ 33 h 1520"/>
                <a:gd name="T2" fmla="*/ 1663 w 2561"/>
                <a:gd name="T3" fmla="*/ 68 h 1520"/>
                <a:gd name="T4" fmla="*/ 2561 w 2561"/>
                <a:gd name="T5" fmla="*/ 1518 h 1520"/>
                <a:gd name="T6" fmla="*/ 304 w 2561"/>
                <a:gd name="T7" fmla="*/ 1520 h 1520"/>
                <a:gd name="T8" fmla="*/ 33 w 2561"/>
                <a:gd name="T9" fmla="*/ 1086 h 1520"/>
                <a:gd name="T10" fmla="*/ 68 w 2561"/>
                <a:gd name="T11" fmla="*/ 928 h 1520"/>
                <a:gd name="T12" fmla="*/ 1505 w 2561"/>
                <a:gd name="T13" fmla="*/ 33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1" h="1520">
                  <a:moveTo>
                    <a:pt x="1505" y="33"/>
                  </a:moveTo>
                  <a:cubicBezTo>
                    <a:pt x="1556" y="0"/>
                    <a:pt x="1627" y="17"/>
                    <a:pt x="1663" y="68"/>
                  </a:cubicBezTo>
                  <a:cubicBezTo>
                    <a:pt x="2558" y="1505"/>
                    <a:pt x="2561" y="1518"/>
                    <a:pt x="2561" y="1518"/>
                  </a:cubicBezTo>
                  <a:cubicBezTo>
                    <a:pt x="2257" y="1520"/>
                    <a:pt x="752" y="1520"/>
                    <a:pt x="304" y="1520"/>
                  </a:cubicBezTo>
                  <a:cubicBezTo>
                    <a:pt x="155" y="1281"/>
                    <a:pt x="72" y="1185"/>
                    <a:pt x="33" y="1086"/>
                  </a:cubicBezTo>
                  <a:cubicBezTo>
                    <a:pt x="0" y="1032"/>
                    <a:pt x="17" y="961"/>
                    <a:pt x="68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425"/>
            <p:cNvSpPr>
              <a:spLocks/>
            </p:cNvSpPr>
            <p:nvPr/>
          </p:nvSpPr>
          <p:spPr bwMode="auto">
            <a:xfrm>
              <a:off x="174" y="1811"/>
              <a:ext cx="1377" cy="808"/>
            </a:xfrm>
            <a:custGeom>
              <a:avLst/>
              <a:gdLst>
                <a:gd name="T0" fmla="*/ 1505 w 2559"/>
                <a:gd name="T1" fmla="*/ 33 h 1504"/>
                <a:gd name="T2" fmla="*/ 1663 w 2559"/>
                <a:gd name="T3" fmla="*/ 71 h 1504"/>
                <a:gd name="T4" fmla="*/ 2556 w 2559"/>
                <a:gd name="T5" fmla="*/ 1494 h 1504"/>
                <a:gd name="T6" fmla="*/ 279 w 2559"/>
                <a:gd name="T7" fmla="*/ 1492 h 1504"/>
                <a:gd name="T8" fmla="*/ 33 w 2559"/>
                <a:gd name="T9" fmla="*/ 1089 h 1504"/>
                <a:gd name="T10" fmla="*/ 71 w 2559"/>
                <a:gd name="T11" fmla="*/ 930 h 1504"/>
                <a:gd name="T12" fmla="*/ 1505 w 2559"/>
                <a:gd name="T13" fmla="*/ 3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9" h="1504">
                  <a:moveTo>
                    <a:pt x="1505" y="33"/>
                  </a:moveTo>
                  <a:cubicBezTo>
                    <a:pt x="1559" y="0"/>
                    <a:pt x="1630" y="17"/>
                    <a:pt x="1663" y="71"/>
                  </a:cubicBezTo>
                  <a:cubicBezTo>
                    <a:pt x="2559" y="1504"/>
                    <a:pt x="2556" y="1494"/>
                    <a:pt x="2556" y="1494"/>
                  </a:cubicBezTo>
                  <a:cubicBezTo>
                    <a:pt x="2274" y="1492"/>
                    <a:pt x="747" y="1494"/>
                    <a:pt x="279" y="1492"/>
                  </a:cubicBezTo>
                  <a:cubicBezTo>
                    <a:pt x="130" y="1253"/>
                    <a:pt x="69" y="1183"/>
                    <a:pt x="33" y="1089"/>
                  </a:cubicBezTo>
                  <a:cubicBezTo>
                    <a:pt x="0" y="1034"/>
                    <a:pt x="17" y="964"/>
                    <a:pt x="71" y="930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343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426"/>
            <p:cNvSpPr>
              <a:spLocks/>
            </p:cNvSpPr>
            <p:nvPr/>
          </p:nvSpPr>
          <p:spPr bwMode="auto">
            <a:xfrm>
              <a:off x="183" y="1806"/>
              <a:ext cx="1380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427"/>
            <p:cNvSpPr>
              <a:spLocks/>
            </p:cNvSpPr>
            <p:nvPr/>
          </p:nvSpPr>
          <p:spPr bwMode="auto">
            <a:xfrm>
              <a:off x="182" y="1805"/>
              <a:ext cx="1380" cy="847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accent1">
                <a:alpha val="7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428"/>
            <p:cNvSpPr>
              <a:spLocks/>
            </p:cNvSpPr>
            <p:nvPr/>
          </p:nvSpPr>
          <p:spPr bwMode="auto">
            <a:xfrm>
              <a:off x="803" y="1911"/>
              <a:ext cx="11" cy="6"/>
            </a:xfrm>
            <a:custGeom>
              <a:avLst/>
              <a:gdLst>
                <a:gd name="T0" fmla="*/ 8 w 8"/>
                <a:gd name="T1" fmla="*/ 0 h 5"/>
                <a:gd name="T2" fmla="*/ 0 w 8"/>
                <a:gd name="T3" fmla="*/ 5 h 5"/>
                <a:gd name="T4" fmla="*/ 8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5" y="1"/>
                    <a:pt x="2" y="3"/>
                    <a:pt x="0" y="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AE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Text Box 75"/>
            <p:cNvSpPr txBox="1">
              <a:spLocks noChangeArrowheads="1"/>
            </p:cNvSpPr>
            <p:nvPr/>
          </p:nvSpPr>
          <p:spPr bwMode="auto">
            <a:xfrm rot="8899871" flipV="1">
              <a:off x="204" y="1959"/>
              <a:ext cx="648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200" b="1" baseline="-25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01</a:t>
              </a:r>
            </a:p>
          </p:txBody>
        </p:sp>
        <p:grpSp>
          <p:nvGrpSpPr>
            <p:cNvPr id="166" name="Group 380"/>
            <p:cNvGrpSpPr>
              <a:grpSpLocks/>
            </p:cNvGrpSpPr>
            <p:nvPr/>
          </p:nvGrpSpPr>
          <p:grpSpPr bwMode="auto">
            <a:xfrm rot="-1979903">
              <a:off x="828" y="2014"/>
              <a:ext cx="154" cy="151"/>
              <a:chOff x="1872" y="2352"/>
              <a:chExt cx="240" cy="240"/>
            </a:xfrm>
          </p:grpSpPr>
          <p:grpSp>
            <p:nvGrpSpPr>
              <p:cNvPr id="173" name="Group 381"/>
              <p:cNvGrpSpPr>
                <a:grpSpLocks/>
              </p:cNvGrpSpPr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180" name="Oval 382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1" name="Oval 383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2" name="Oval 384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3" name="Oval 385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4" name="Oval 386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74" name="Group 387"/>
              <p:cNvGrpSpPr>
                <a:grpSpLocks/>
              </p:cNvGrpSpPr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175" name="Oval 38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6" name="Oval 389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7" name="Oval 39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8" name="Oval 391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9" name="Oval 39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67" name="Rectangle 134"/>
            <p:cNvSpPr>
              <a:spLocks noChangeArrowheads="1"/>
            </p:cNvSpPr>
            <p:nvPr/>
          </p:nvSpPr>
          <p:spPr bwMode="auto">
            <a:xfrm rot="-1974616">
              <a:off x="834" y="2226"/>
              <a:ext cx="43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</a:p>
          </p:txBody>
        </p:sp>
        <p:grpSp>
          <p:nvGrpSpPr>
            <p:cNvPr id="168" name="Group 444"/>
            <p:cNvGrpSpPr>
              <a:grpSpLocks/>
            </p:cNvGrpSpPr>
            <p:nvPr/>
          </p:nvGrpSpPr>
          <p:grpSpPr bwMode="auto">
            <a:xfrm>
              <a:off x="-454" y="2273"/>
              <a:ext cx="2803" cy="451"/>
              <a:chOff x="363" y="2069"/>
              <a:chExt cx="5205" cy="840"/>
            </a:xfrm>
          </p:grpSpPr>
          <p:pic>
            <p:nvPicPr>
              <p:cNvPr id="169" name="Picture 445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827" y="2069"/>
                <a:ext cx="4253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0" name="Picture 446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363" y="2069"/>
                <a:ext cx="5205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1" name="Picture 447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1814" y="2092"/>
                <a:ext cx="3674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2" name="Picture 448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10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998" y="2069"/>
                <a:ext cx="2699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73" name="Group 449"/>
          <p:cNvGrpSpPr>
            <a:grpSpLocks/>
          </p:cNvGrpSpPr>
          <p:nvPr/>
        </p:nvGrpSpPr>
        <p:grpSpPr bwMode="auto">
          <a:xfrm>
            <a:off x="1946275" y="1363033"/>
            <a:ext cx="4449763" cy="1468439"/>
            <a:chOff x="772" y="1797"/>
            <a:chExt cx="2803" cy="925"/>
          </a:xfrm>
        </p:grpSpPr>
        <p:pic>
          <p:nvPicPr>
            <p:cNvPr id="135" name="Picture 45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668"/>
            <a:stretch>
              <a:fillRect/>
            </a:stretch>
          </p:blipFill>
          <p:spPr bwMode="auto">
            <a:xfrm>
              <a:off x="1390" y="2091"/>
              <a:ext cx="1202" cy="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6" name="Freeform 451"/>
            <p:cNvSpPr>
              <a:spLocks/>
            </p:cNvSpPr>
            <p:nvPr/>
          </p:nvSpPr>
          <p:spPr bwMode="auto">
            <a:xfrm>
              <a:off x="1471" y="1797"/>
              <a:ext cx="1379" cy="818"/>
            </a:xfrm>
            <a:custGeom>
              <a:avLst/>
              <a:gdLst>
                <a:gd name="T0" fmla="*/ 1505 w 2561"/>
                <a:gd name="T1" fmla="*/ 33 h 1520"/>
                <a:gd name="T2" fmla="*/ 1663 w 2561"/>
                <a:gd name="T3" fmla="*/ 68 h 1520"/>
                <a:gd name="T4" fmla="*/ 2561 w 2561"/>
                <a:gd name="T5" fmla="*/ 1518 h 1520"/>
                <a:gd name="T6" fmla="*/ 304 w 2561"/>
                <a:gd name="T7" fmla="*/ 1520 h 1520"/>
                <a:gd name="T8" fmla="*/ 33 w 2561"/>
                <a:gd name="T9" fmla="*/ 1086 h 1520"/>
                <a:gd name="T10" fmla="*/ 68 w 2561"/>
                <a:gd name="T11" fmla="*/ 928 h 1520"/>
                <a:gd name="T12" fmla="*/ 1505 w 2561"/>
                <a:gd name="T13" fmla="*/ 33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1" h="1520">
                  <a:moveTo>
                    <a:pt x="1505" y="33"/>
                  </a:moveTo>
                  <a:cubicBezTo>
                    <a:pt x="1556" y="0"/>
                    <a:pt x="1627" y="17"/>
                    <a:pt x="1663" y="68"/>
                  </a:cubicBezTo>
                  <a:cubicBezTo>
                    <a:pt x="2558" y="1505"/>
                    <a:pt x="2561" y="1518"/>
                    <a:pt x="2561" y="1518"/>
                  </a:cubicBezTo>
                  <a:cubicBezTo>
                    <a:pt x="2257" y="1520"/>
                    <a:pt x="752" y="1520"/>
                    <a:pt x="304" y="1520"/>
                  </a:cubicBezTo>
                  <a:cubicBezTo>
                    <a:pt x="155" y="1281"/>
                    <a:pt x="72" y="1185"/>
                    <a:pt x="33" y="1086"/>
                  </a:cubicBezTo>
                  <a:cubicBezTo>
                    <a:pt x="0" y="1032"/>
                    <a:pt x="17" y="961"/>
                    <a:pt x="68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gradFill rotWithShape="1">
              <a:gsLst>
                <a:gs pos="0">
                  <a:srgbClr val="E0E0E0">
                    <a:alpha val="12000"/>
                  </a:srgbClr>
                </a:gs>
                <a:gs pos="100000">
                  <a:srgbClr val="B2B2B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452"/>
            <p:cNvSpPr>
              <a:spLocks/>
            </p:cNvSpPr>
            <p:nvPr/>
          </p:nvSpPr>
          <p:spPr bwMode="auto">
            <a:xfrm>
              <a:off x="1455" y="1811"/>
              <a:ext cx="1377" cy="809"/>
            </a:xfrm>
            <a:custGeom>
              <a:avLst/>
              <a:gdLst>
                <a:gd name="T0" fmla="*/ 1505 w 2559"/>
                <a:gd name="T1" fmla="*/ 33 h 1504"/>
                <a:gd name="T2" fmla="*/ 1663 w 2559"/>
                <a:gd name="T3" fmla="*/ 71 h 1504"/>
                <a:gd name="T4" fmla="*/ 2556 w 2559"/>
                <a:gd name="T5" fmla="*/ 1494 h 1504"/>
                <a:gd name="T6" fmla="*/ 279 w 2559"/>
                <a:gd name="T7" fmla="*/ 1492 h 1504"/>
                <a:gd name="T8" fmla="*/ 33 w 2559"/>
                <a:gd name="T9" fmla="*/ 1089 h 1504"/>
                <a:gd name="T10" fmla="*/ 71 w 2559"/>
                <a:gd name="T11" fmla="*/ 930 h 1504"/>
                <a:gd name="T12" fmla="*/ 1505 w 2559"/>
                <a:gd name="T13" fmla="*/ 3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9" h="1504">
                  <a:moveTo>
                    <a:pt x="1505" y="33"/>
                  </a:moveTo>
                  <a:cubicBezTo>
                    <a:pt x="1559" y="0"/>
                    <a:pt x="1630" y="17"/>
                    <a:pt x="1663" y="71"/>
                  </a:cubicBezTo>
                  <a:cubicBezTo>
                    <a:pt x="2559" y="1504"/>
                    <a:pt x="2556" y="1494"/>
                    <a:pt x="2556" y="1494"/>
                  </a:cubicBezTo>
                  <a:cubicBezTo>
                    <a:pt x="2274" y="1492"/>
                    <a:pt x="747" y="1494"/>
                    <a:pt x="279" y="1492"/>
                  </a:cubicBezTo>
                  <a:cubicBezTo>
                    <a:pt x="130" y="1253"/>
                    <a:pt x="69" y="1183"/>
                    <a:pt x="33" y="1089"/>
                  </a:cubicBezTo>
                  <a:cubicBezTo>
                    <a:pt x="0" y="1034"/>
                    <a:pt x="17" y="964"/>
                    <a:pt x="71" y="930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453"/>
            <p:cNvSpPr>
              <a:spLocks/>
            </p:cNvSpPr>
            <p:nvPr/>
          </p:nvSpPr>
          <p:spPr bwMode="auto">
            <a:xfrm>
              <a:off x="1463" y="1805"/>
              <a:ext cx="1380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gradFill rotWithShape="1">
              <a:gsLst>
                <a:gs pos="0">
                  <a:srgbClr val="E0E0E0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Text Box 75"/>
            <p:cNvSpPr txBox="1">
              <a:spLocks noChangeArrowheads="1"/>
            </p:cNvSpPr>
            <p:nvPr/>
          </p:nvSpPr>
          <p:spPr bwMode="auto">
            <a:xfrm rot="8899871" flipV="1">
              <a:off x="1463" y="1933"/>
              <a:ext cx="647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200" b="1" baseline="-25000">
                  <a:solidFill>
                    <a:srgbClr val="5C5C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02</a:t>
              </a:r>
            </a:p>
          </p:txBody>
        </p:sp>
        <p:grpSp>
          <p:nvGrpSpPr>
            <p:cNvPr id="140" name="Group 380"/>
            <p:cNvGrpSpPr>
              <a:grpSpLocks/>
            </p:cNvGrpSpPr>
            <p:nvPr/>
          </p:nvGrpSpPr>
          <p:grpSpPr bwMode="auto">
            <a:xfrm rot="-1979903">
              <a:off x="2145" y="2026"/>
              <a:ext cx="154" cy="151"/>
              <a:chOff x="1872" y="2352"/>
              <a:chExt cx="240" cy="240"/>
            </a:xfrm>
          </p:grpSpPr>
          <p:grpSp>
            <p:nvGrpSpPr>
              <p:cNvPr id="147" name="Group 381"/>
              <p:cNvGrpSpPr>
                <a:grpSpLocks/>
              </p:cNvGrpSpPr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154" name="Oval 382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5" name="Oval 383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6" name="Oval 384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7" name="Oval 385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8" name="Oval 386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48" name="Group 387"/>
              <p:cNvGrpSpPr>
                <a:grpSpLocks/>
              </p:cNvGrpSpPr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149" name="Oval 38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0" name="Oval 389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1" name="Oval 39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2" name="Oval 391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3" name="Oval 39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rgbClr val="5C5C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41" name="Rectangle 134"/>
            <p:cNvSpPr>
              <a:spLocks noChangeArrowheads="1"/>
            </p:cNvSpPr>
            <p:nvPr/>
          </p:nvSpPr>
          <p:spPr bwMode="auto">
            <a:xfrm rot="-1974616">
              <a:off x="2091" y="2248"/>
              <a:ext cx="43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rgbClr val="5C5C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</a:p>
          </p:txBody>
        </p:sp>
        <p:grpSp>
          <p:nvGrpSpPr>
            <p:cNvPr id="142" name="Group 469"/>
            <p:cNvGrpSpPr>
              <a:grpSpLocks/>
            </p:cNvGrpSpPr>
            <p:nvPr/>
          </p:nvGrpSpPr>
          <p:grpSpPr bwMode="auto">
            <a:xfrm>
              <a:off x="772" y="2270"/>
              <a:ext cx="2803" cy="452"/>
              <a:chOff x="363" y="2069"/>
              <a:chExt cx="5205" cy="840"/>
            </a:xfrm>
          </p:grpSpPr>
          <p:pic>
            <p:nvPicPr>
              <p:cNvPr id="143" name="Picture 470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827" y="2069"/>
                <a:ext cx="4253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4" name="Picture 471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363" y="2069"/>
                <a:ext cx="5205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5" name="Picture 472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1814" y="2092"/>
                <a:ext cx="3674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6" name="Picture 473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10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998" y="2069"/>
                <a:ext cx="2699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74" name="Group 474"/>
          <p:cNvGrpSpPr>
            <a:grpSpLocks/>
          </p:cNvGrpSpPr>
          <p:nvPr/>
        </p:nvGrpSpPr>
        <p:grpSpPr bwMode="auto">
          <a:xfrm>
            <a:off x="3976688" y="1361444"/>
            <a:ext cx="4449763" cy="1468439"/>
            <a:chOff x="1429" y="3067"/>
            <a:chExt cx="2803" cy="925"/>
          </a:xfrm>
        </p:grpSpPr>
        <p:pic>
          <p:nvPicPr>
            <p:cNvPr id="110" name="Picture 47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668"/>
            <a:stretch>
              <a:fillRect/>
            </a:stretch>
          </p:blipFill>
          <p:spPr bwMode="auto">
            <a:xfrm>
              <a:off x="2047" y="3361"/>
              <a:ext cx="1202" cy="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1" name="Freeform 476"/>
            <p:cNvSpPr>
              <a:spLocks/>
            </p:cNvSpPr>
            <p:nvPr/>
          </p:nvSpPr>
          <p:spPr bwMode="auto">
            <a:xfrm>
              <a:off x="2128" y="3067"/>
              <a:ext cx="1379" cy="818"/>
            </a:xfrm>
            <a:custGeom>
              <a:avLst/>
              <a:gdLst>
                <a:gd name="T0" fmla="*/ 1505 w 2561"/>
                <a:gd name="T1" fmla="*/ 33 h 1520"/>
                <a:gd name="T2" fmla="*/ 1663 w 2561"/>
                <a:gd name="T3" fmla="*/ 68 h 1520"/>
                <a:gd name="T4" fmla="*/ 2561 w 2561"/>
                <a:gd name="T5" fmla="*/ 1518 h 1520"/>
                <a:gd name="T6" fmla="*/ 304 w 2561"/>
                <a:gd name="T7" fmla="*/ 1520 h 1520"/>
                <a:gd name="T8" fmla="*/ 33 w 2561"/>
                <a:gd name="T9" fmla="*/ 1086 h 1520"/>
                <a:gd name="T10" fmla="*/ 68 w 2561"/>
                <a:gd name="T11" fmla="*/ 928 h 1520"/>
                <a:gd name="T12" fmla="*/ 1505 w 2561"/>
                <a:gd name="T13" fmla="*/ 33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1" h="1520">
                  <a:moveTo>
                    <a:pt x="1505" y="33"/>
                  </a:moveTo>
                  <a:cubicBezTo>
                    <a:pt x="1556" y="0"/>
                    <a:pt x="1627" y="17"/>
                    <a:pt x="1663" y="68"/>
                  </a:cubicBezTo>
                  <a:cubicBezTo>
                    <a:pt x="2558" y="1505"/>
                    <a:pt x="2561" y="1518"/>
                    <a:pt x="2561" y="1518"/>
                  </a:cubicBezTo>
                  <a:cubicBezTo>
                    <a:pt x="2257" y="1520"/>
                    <a:pt x="752" y="1520"/>
                    <a:pt x="304" y="1520"/>
                  </a:cubicBezTo>
                  <a:cubicBezTo>
                    <a:pt x="155" y="1281"/>
                    <a:pt x="72" y="1185"/>
                    <a:pt x="33" y="1086"/>
                  </a:cubicBezTo>
                  <a:cubicBezTo>
                    <a:pt x="0" y="1032"/>
                    <a:pt x="17" y="961"/>
                    <a:pt x="68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accent2">
                <a:alpha val="4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89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477"/>
            <p:cNvSpPr>
              <a:spLocks/>
            </p:cNvSpPr>
            <p:nvPr/>
          </p:nvSpPr>
          <p:spPr bwMode="auto">
            <a:xfrm>
              <a:off x="2112" y="3081"/>
              <a:ext cx="1377" cy="809"/>
            </a:xfrm>
            <a:custGeom>
              <a:avLst/>
              <a:gdLst>
                <a:gd name="T0" fmla="*/ 1505 w 2559"/>
                <a:gd name="T1" fmla="*/ 33 h 1504"/>
                <a:gd name="T2" fmla="*/ 1663 w 2559"/>
                <a:gd name="T3" fmla="*/ 71 h 1504"/>
                <a:gd name="T4" fmla="*/ 2556 w 2559"/>
                <a:gd name="T5" fmla="*/ 1494 h 1504"/>
                <a:gd name="T6" fmla="*/ 279 w 2559"/>
                <a:gd name="T7" fmla="*/ 1492 h 1504"/>
                <a:gd name="T8" fmla="*/ 33 w 2559"/>
                <a:gd name="T9" fmla="*/ 1089 h 1504"/>
                <a:gd name="T10" fmla="*/ 71 w 2559"/>
                <a:gd name="T11" fmla="*/ 930 h 1504"/>
                <a:gd name="T12" fmla="*/ 1505 w 2559"/>
                <a:gd name="T13" fmla="*/ 3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9" h="1504">
                  <a:moveTo>
                    <a:pt x="1505" y="33"/>
                  </a:moveTo>
                  <a:cubicBezTo>
                    <a:pt x="1559" y="0"/>
                    <a:pt x="1630" y="17"/>
                    <a:pt x="1663" y="71"/>
                  </a:cubicBezTo>
                  <a:cubicBezTo>
                    <a:pt x="2559" y="1504"/>
                    <a:pt x="2556" y="1494"/>
                    <a:pt x="2556" y="1494"/>
                  </a:cubicBezTo>
                  <a:cubicBezTo>
                    <a:pt x="2274" y="1492"/>
                    <a:pt x="747" y="1494"/>
                    <a:pt x="279" y="1492"/>
                  </a:cubicBezTo>
                  <a:cubicBezTo>
                    <a:pt x="130" y="1253"/>
                    <a:pt x="69" y="1183"/>
                    <a:pt x="33" y="1089"/>
                  </a:cubicBezTo>
                  <a:cubicBezTo>
                    <a:pt x="0" y="1034"/>
                    <a:pt x="17" y="964"/>
                    <a:pt x="71" y="930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478"/>
            <p:cNvSpPr>
              <a:spLocks/>
            </p:cNvSpPr>
            <p:nvPr/>
          </p:nvSpPr>
          <p:spPr bwMode="auto">
            <a:xfrm>
              <a:off x="2118" y="3075"/>
              <a:ext cx="1381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89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479"/>
            <p:cNvSpPr>
              <a:spLocks/>
            </p:cNvSpPr>
            <p:nvPr/>
          </p:nvSpPr>
          <p:spPr bwMode="auto">
            <a:xfrm>
              <a:off x="2118" y="3074"/>
              <a:ext cx="1380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89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Text Box 75"/>
            <p:cNvSpPr txBox="1">
              <a:spLocks noChangeArrowheads="1"/>
            </p:cNvSpPr>
            <p:nvPr/>
          </p:nvSpPr>
          <p:spPr bwMode="auto">
            <a:xfrm rot="8899871" flipV="1">
              <a:off x="2186" y="3203"/>
              <a:ext cx="645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200" b="1" baseline="-25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03</a:t>
              </a:r>
            </a:p>
          </p:txBody>
        </p:sp>
        <p:grpSp>
          <p:nvGrpSpPr>
            <p:cNvPr id="116" name="Group 380"/>
            <p:cNvGrpSpPr>
              <a:grpSpLocks/>
            </p:cNvGrpSpPr>
            <p:nvPr/>
          </p:nvGrpSpPr>
          <p:grpSpPr bwMode="auto">
            <a:xfrm rot="-1979903">
              <a:off x="2811" y="3293"/>
              <a:ext cx="154" cy="151"/>
              <a:chOff x="1872" y="2352"/>
              <a:chExt cx="240" cy="240"/>
            </a:xfrm>
          </p:grpSpPr>
          <p:grpSp>
            <p:nvGrpSpPr>
              <p:cNvPr id="123" name="Group 381"/>
              <p:cNvGrpSpPr>
                <a:grpSpLocks/>
              </p:cNvGrpSpPr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130" name="Oval 382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1" name="Oval 383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2" name="Oval 384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3" name="Oval 385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4" name="Oval 386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4" name="Group 387"/>
              <p:cNvGrpSpPr>
                <a:grpSpLocks/>
              </p:cNvGrpSpPr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125" name="Oval 38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6" name="Oval 389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7" name="Oval 39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8" name="Oval 391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9" name="Oval 39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rgbClr val="5C5C5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17" name="Rectangle 134"/>
            <p:cNvSpPr>
              <a:spLocks noChangeArrowheads="1"/>
            </p:cNvSpPr>
            <p:nvPr/>
          </p:nvSpPr>
          <p:spPr bwMode="auto">
            <a:xfrm rot="-1974616">
              <a:off x="2767" y="3520"/>
              <a:ext cx="43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</a:p>
          </p:txBody>
        </p:sp>
        <p:grpSp>
          <p:nvGrpSpPr>
            <p:cNvPr id="118" name="Group 495"/>
            <p:cNvGrpSpPr>
              <a:grpSpLocks/>
            </p:cNvGrpSpPr>
            <p:nvPr/>
          </p:nvGrpSpPr>
          <p:grpSpPr bwMode="auto">
            <a:xfrm>
              <a:off x="1429" y="3540"/>
              <a:ext cx="2803" cy="452"/>
              <a:chOff x="363" y="2069"/>
              <a:chExt cx="5205" cy="840"/>
            </a:xfrm>
          </p:grpSpPr>
          <p:pic>
            <p:nvPicPr>
              <p:cNvPr id="119" name="Picture 496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827" y="2069"/>
                <a:ext cx="4253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0" name="Picture 497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363" y="2069"/>
                <a:ext cx="5205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1" name="Picture 498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1814" y="2092"/>
                <a:ext cx="3674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2" name="Picture 499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10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998" y="2069"/>
                <a:ext cx="2699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75" name="Group 500"/>
          <p:cNvGrpSpPr>
            <a:grpSpLocks/>
          </p:cNvGrpSpPr>
          <p:nvPr/>
        </p:nvGrpSpPr>
        <p:grpSpPr bwMode="auto">
          <a:xfrm>
            <a:off x="5976939" y="1364621"/>
            <a:ext cx="4449763" cy="1476376"/>
            <a:chOff x="1156" y="3067"/>
            <a:chExt cx="2803" cy="930"/>
          </a:xfrm>
        </p:grpSpPr>
        <p:pic>
          <p:nvPicPr>
            <p:cNvPr id="86" name="Picture 5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668"/>
            <a:stretch>
              <a:fillRect/>
            </a:stretch>
          </p:blipFill>
          <p:spPr bwMode="auto">
            <a:xfrm>
              <a:off x="1791" y="3360"/>
              <a:ext cx="1202" cy="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7" name="Freeform 502"/>
            <p:cNvSpPr>
              <a:spLocks/>
            </p:cNvSpPr>
            <p:nvPr/>
          </p:nvSpPr>
          <p:spPr bwMode="auto">
            <a:xfrm>
              <a:off x="1878" y="3067"/>
              <a:ext cx="1379" cy="818"/>
            </a:xfrm>
            <a:custGeom>
              <a:avLst/>
              <a:gdLst>
                <a:gd name="T0" fmla="*/ 1505 w 2561"/>
                <a:gd name="T1" fmla="*/ 33 h 1520"/>
                <a:gd name="T2" fmla="*/ 1663 w 2561"/>
                <a:gd name="T3" fmla="*/ 68 h 1520"/>
                <a:gd name="T4" fmla="*/ 2561 w 2561"/>
                <a:gd name="T5" fmla="*/ 1518 h 1520"/>
                <a:gd name="T6" fmla="*/ 304 w 2561"/>
                <a:gd name="T7" fmla="*/ 1520 h 1520"/>
                <a:gd name="T8" fmla="*/ 33 w 2561"/>
                <a:gd name="T9" fmla="*/ 1086 h 1520"/>
                <a:gd name="T10" fmla="*/ 68 w 2561"/>
                <a:gd name="T11" fmla="*/ 928 h 1520"/>
                <a:gd name="T12" fmla="*/ 1505 w 2561"/>
                <a:gd name="T13" fmla="*/ 33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1" h="1520">
                  <a:moveTo>
                    <a:pt x="1505" y="33"/>
                  </a:moveTo>
                  <a:cubicBezTo>
                    <a:pt x="1556" y="0"/>
                    <a:pt x="1627" y="17"/>
                    <a:pt x="1663" y="68"/>
                  </a:cubicBezTo>
                  <a:cubicBezTo>
                    <a:pt x="2558" y="1505"/>
                    <a:pt x="2561" y="1518"/>
                    <a:pt x="2561" y="1518"/>
                  </a:cubicBezTo>
                  <a:cubicBezTo>
                    <a:pt x="2257" y="1520"/>
                    <a:pt x="752" y="1520"/>
                    <a:pt x="304" y="1520"/>
                  </a:cubicBezTo>
                  <a:cubicBezTo>
                    <a:pt x="155" y="1281"/>
                    <a:pt x="72" y="1185"/>
                    <a:pt x="33" y="1086"/>
                  </a:cubicBezTo>
                  <a:cubicBezTo>
                    <a:pt x="0" y="1032"/>
                    <a:pt x="17" y="961"/>
                    <a:pt x="68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gradFill rotWithShape="1">
              <a:gsLst>
                <a:gs pos="0">
                  <a:srgbClr val="E0E0E0">
                    <a:alpha val="75000"/>
                  </a:srgbClr>
                </a:gs>
                <a:gs pos="100000">
                  <a:srgbClr val="B2B2B2">
                    <a:alpha val="6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503"/>
            <p:cNvSpPr>
              <a:spLocks/>
            </p:cNvSpPr>
            <p:nvPr/>
          </p:nvSpPr>
          <p:spPr bwMode="auto">
            <a:xfrm>
              <a:off x="1862" y="3081"/>
              <a:ext cx="1377" cy="809"/>
            </a:xfrm>
            <a:custGeom>
              <a:avLst/>
              <a:gdLst>
                <a:gd name="T0" fmla="*/ 1505 w 2559"/>
                <a:gd name="T1" fmla="*/ 33 h 1504"/>
                <a:gd name="T2" fmla="*/ 1663 w 2559"/>
                <a:gd name="T3" fmla="*/ 71 h 1504"/>
                <a:gd name="T4" fmla="*/ 2556 w 2559"/>
                <a:gd name="T5" fmla="*/ 1494 h 1504"/>
                <a:gd name="T6" fmla="*/ 279 w 2559"/>
                <a:gd name="T7" fmla="*/ 1492 h 1504"/>
                <a:gd name="T8" fmla="*/ 33 w 2559"/>
                <a:gd name="T9" fmla="*/ 1089 h 1504"/>
                <a:gd name="T10" fmla="*/ 71 w 2559"/>
                <a:gd name="T11" fmla="*/ 930 h 1504"/>
                <a:gd name="T12" fmla="*/ 1505 w 2559"/>
                <a:gd name="T13" fmla="*/ 3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9" h="1504">
                  <a:moveTo>
                    <a:pt x="1505" y="33"/>
                  </a:moveTo>
                  <a:cubicBezTo>
                    <a:pt x="1559" y="0"/>
                    <a:pt x="1630" y="17"/>
                    <a:pt x="1663" y="71"/>
                  </a:cubicBezTo>
                  <a:cubicBezTo>
                    <a:pt x="2559" y="1504"/>
                    <a:pt x="2556" y="1494"/>
                    <a:pt x="2556" y="1494"/>
                  </a:cubicBezTo>
                  <a:cubicBezTo>
                    <a:pt x="2274" y="1492"/>
                    <a:pt x="747" y="1494"/>
                    <a:pt x="279" y="1492"/>
                  </a:cubicBezTo>
                  <a:cubicBezTo>
                    <a:pt x="130" y="1253"/>
                    <a:pt x="69" y="1183"/>
                    <a:pt x="33" y="1089"/>
                  </a:cubicBezTo>
                  <a:cubicBezTo>
                    <a:pt x="0" y="1034"/>
                    <a:pt x="17" y="964"/>
                    <a:pt x="71" y="930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504"/>
            <p:cNvSpPr>
              <a:spLocks/>
            </p:cNvSpPr>
            <p:nvPr/>
          </p:nvSpPr>
          <p:spPr bwMode="auto">
            <a:xfrm>
              <a:off x="1870" y="3075"/>
              <a:ext cx="1380" cy="848"/>
            </a:xfrm>
            <a:custGeom>
              <a:avLst/>
              <a:gdLst>
                <a:gd name="T0" fmla="*/ 1505 w 2564"/>
                <a:gd name="T1" fmla="*/ 33 h 1577"/>
                <a:gd name="T2" fmla="*/ 1663 w 2564"/>
                <a:gd name="T3" fmla="*/ 68 h 1577"/>
                <a:gd name="T4" fmla="*/ 2564 w 2564"/>
                <a:gd name="T5" fmla="*/ 1506 h 1577"/>
                <a:gd name="T6" fmla="*/ 290 w 2564"/>
                <a:gd name="T7" fmla="*/ 1506 h 1577"/>
                <a:gd name="T8" fmla="*/ 295 w 2564"/>
                <a:gd name="T9" fmla="*/ 1507 h 1577"/>
                <a:gd name="T10" fmla="*/ 33 w 2564"/>
                <a:gd name="T11" fmla="*/ 1086 h 1577"/>
                <a:gd name="T12" fmla="*/ 69 w 2564"/>
                <a:gd name="T13" fmla="*/ 928 h 1577"/>
                <a:gd name="T14" fmla="*/ 1505 w 2564"/>
                <a:gd name="T15" fmla="*/ 33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4" h="1577">
                  <a:moveTo>
                    <a:pt x="1505" y="33"/>
                  </a:moveTo>
                  <a:cubicBezTo>
                    <a:pt x="1557" y="0"/>
                    <a:pt x="1628" y="17"/>
                    <a:pt x="1663" y="68"/>
                  </a:cubicBezTo>
                  <a:cubicBezTo>
                    <a:pt x="2559" y="1505"/>
                    <a:pt x="2564" y="1506"/>
                    <a:pt x="2564" y="1506"/>
                  </a:cubicBezTo>
                  <a:cubicBezTo>
                    <a:pt x="2301" y="1505"/>
                    <a:pt x="667" y="1506"/>
                    <a:pt x="290" y="1506"/>
                  </a:cubicBezTo>
                  <a:cubicBezTo>
                    <a:pt x="184" y="1337"/>
                    <a:pt x="338" y="1577"/>
                    <a:pt x="295" y="1507"/>
                  </a:cubicBezTo>
                  <a:cubicBezTo>
                    <a:pt x="252" y="1437"/>
                    <a:pt x="71" y="1182"/>
                    <a:pt x="33" y="1086"/>
                  </a:cubicBezTo>
                  <a:cubicBezTo>
                    <a:pt x="0" y="1032"/>
                    <a:pt x="14" y="961"/>
                    <a:pt x="69" y="928"/>
                  </a:cubicBezTo>
                  <a:cubicBezTo>
                    <a:pt x="1505" y="33"/>
                    <a:pt x="1505" y="33"/>
                    <a:pt x="1505" y="33"/>
                  </a:cubicBezTo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2363" dir="4557825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ext Box 75"/>
            <p:cNvSpPr txBox="1">
              <a:spLocks noChangeArrowheads="1"/>
            </p:cNvSpPr>
            <p:nvPr/>
          </p:nvSpPr>
          <p:spPr bwMode="auto">
            <a:xfrm rot="8899871" flipV="1">
              <a:off x="1905" y="3203"/>
              <a:ext cx="647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200" b="1" baseline="-25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04</a:t>
              </a:r>
            </a:p>
          </p:txBody>
        </p:sp>
        <p:grpSp>
          <p:nvGrpSpPr>
            <p:cNvPr id="91" name="Group 380"/>
            <p:cNvGrpSpPr>
              <a:grpSpLocks/>
            </p:cNvGrpSpPr>
            <p:nvPr/>
          </p:nvGrpSpPr>
          <p:grpSpPr bwMode="auto">
            <a:xfrm rot="-1979903">
              <a:off x="2546" y="3258"/>
              <a:ext cx="154" cy="151"/>
              <a:chOff x="1872" y="2352"/>
              <a:chExt cx="240" cy="240"/>
            </a:xfrm>
          </p:grpSpPr>
          <p:grpSp>
            <p:nvGrpSpPr>
              <p:cNvPr id="98" name="Group 381"/>
              <p:cNvGrpSpPr>
                <a:grpSpLocks/>
              </p:cNvGrpSpPr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105" name="Oval 382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6" name="Oval 383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7" name="Oval 384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8" name="Oval 385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9" name="Oval 386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99" name="Group 387"/>
              <p:cNvGrpSpPr>
                <a:grpSpLocks/>
              </p:cNvGrpSpPr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100" name="Oval 38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1" name="Oval 389"/>
                <p:cNvSpPr>
                  <a:spLocks noChangeArrowheads="1"/>
                </p:cNvSpPr>
                <p:nvPr/>
              </p:nvSpPr>
              <p:spPr bwMode="gray">
                <a:xfrm>
                  <a:off x="2016" y="2400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2" name="Oval 39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3" name="Oval 391"/>
                <p:cNvSpPr>
                  <a:spLocks noChangeArrowheads="1"/>
                </p:cNvSpPr>
                <p:nvPr/>
              </p:nvSpPr>
              <p:spPr bwMode="gray">
                <a:xfrm>
                  <a:off x="2016" y="2496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4" name="Oval 39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92" name="Rectangle 134"/>
            <p:cNvSpPr>
              <a:spLocks noChangeArrowheads="1"/>
            </p:cNvSpPr>
            <p:nvPr/>
          </p:nvSpPr>
          <p:spPr bwMode="auto">
            <a:xfrm rot="-1974616">
              <a:off x="2533" y="3475"/>
              <a:ext cx="43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</a:p>
          </p:txBody>
        </p:sp>
        <p:grpSp>
          <p:nvGrpSpPr>
            <p:cNvPr id="93" name="Group 520"/>
            <p:cNvGrpSpPr>
              <a:grpSpLocks/>
            </p:cNvGrpSpPr>
            <p:nvPr/>
          </p:nvGrpSpPr>
          <p:grpSpPr bwMode="auto">
            <a:xfrm>
              <a:off x="1156" y="3545"/>
              <a:ext cx="2803" cy="452"/>
              <a:chOff x="363" y="2069"/>
              <a:chExt cx="5205" cy="840"/>
            </a:xfrm>
          </p:grpSpPr>
          <p:pic>
            <p:nvPicPr>
              <p:cNvPr id="94" name="Picture 521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827" y="2069"/>
                <a:ext cx="4253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5" name="Picture 522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363" y="2069"/>
                <a:ext cx="5205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6" name="Picture 523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9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1814" y="2092"/>
                <a:ext cx="3674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7" name="Picture 524" descr="yy"/>
              <p:cNvPicPr>
                <a:picLocks noChangeAspect="1" noChangeArrowheads="1"/>
              </p:cNvPicPr>
              <p:nvPr/>
            </p:nvPicPr>
            <p:blipFill>
              <a:blip r:embed="rId4">
                <a:lum bright="-100000" contrast="100000"/>
                <a:grayscl/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9651"/>
              <a:stretch>
                <a:fillRect/>
              </a:stretch>
            </p:blipFill>
            <p:spPr bwMode="auto">
              <a:xfrm>
                <a:off x="998" y="2069"/>
                <a:ext cx="2699" cy="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76" name="Group 525"/>
          <p:cNvGrpSpPr>
            <a:grpSpLocks/>
          </p:cNvGrpSpPr>
          <p:nvPr/>
        </p:nvGrpSpPr>
        <p:grpSpPr bwMode="auto">
          <a:xfrm>
            <a:off x="1223963" y="2660021"/>
            <a:ext cx="8078792" cy="1657352"/>
            <a:chOff x="385" y="2660"/>
            <a:chExt cx="5089" cy="1044"/>
          </a:xfrm>
        </p:grpSpPr>
        <p:sp>
          <p:nvSpPr>
            <p:cNvPr id="77" name="Rectangle 134"/>
            <p:cNvSpPr>
              <a:spLocks noChangeArrowheads="1"/>
            </p:cNvSpPr>
            <p:nvPr/>
          </p:nvSpPr>
          <p:spPr bwMode="auto">
            <a:xfrm>
              <a:off x="499" y="2871"/>
              <a:ext cx="98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要点详细内容</a:t>
              </a:r>
            </a:p>
          </p:txBody>
        </p:sp>
        <p:sp>
          <p:nvSpPr>
            <p:cNvPr id="78" name="Line 527"/>
            <p:cNvSpPr>
              <a:spLocks noChangeShapeType="1"/>
            </p:cNvSpPr>
            <p:nvPr/>
          </p:nvSpPr>
          <p:spPr bwMode="auto">
            <a:xfrm>
              <a:off x="1610" y="2661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134"/>
            <p:cNvSpPr>
              <a:spLocks noChangeArrowheads="1"/>
            </p:cNvSpPr>
            <p:nvPr/>
          </p:nvSpPr>
          <p:spPr bwMode="auto">
            <a:xfrm>
              <a:off x="1735" y="2886"/>
              <a:ext cx="98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要点详细内容</a:t>
              </a:r>
            </a:p>
          </p:txBody>
        </p:sp>
        <p:sp>
          <p:nvSpPr>
            <p:cNvPr id="80" name="Line 529"/>
            <p:cNvSpPr>
              <a:spLocks noChangeShapeType="1"/>
            </p:cNvSpPr>
            <p:nvPr/>
          </p:nvSpPr>
          <p:spPr bwMode="auto">
            <a:xfrm>
              <a:off x="2898" y="2661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134"/>
            <p:cNvSpPr>
              <a:spLocks noChangeArrowheads="1"/>
            </p:cNvSpPr>
            <p:nvPr/>
          </p:nvSpPr>
          <p:spPr bwMode="auto">
            <a:xfrm>
              <a:off x="3050" y="2886"/>
              <a:ext cx="98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要点详细内容</a:t>
              </a:r>
            </a:p>
          </p:txBody>
        </p:sp>
        <p:sp>
          <p:nvSpPr>
            <p:cNvPr id="82" name="Line 531"/>
            <p:cNvSpPr>
              <a:spLocks noChangeShapeType="1"/>
            </p:cNvSpPr>
            <p:nvPr/>
          </p:nvSpPr>
          <p:spPr bwMode="auto">
            <a:xfrm>
              <a:off x="4183" y="2661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134"/>
            <p:cNvSpPr>
              <a:spLocks noChangeArrowheads="1"/>
            </p:cNvSpPr>
            <p:nvPr/>
          </p:nvSpPr>
          <p:spPr bwMode="auto">
            <a:xfrm>
              <a:off x="4343" y="2878"/>
              <a:ext cx="98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4F4F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要点详细内容</a:t>
              </a:r>
            </a:p>
          </p:txBody>
        </p:sp>
        <p:sp>
          <p:nvSpPr>
            <p:cNvPr id="84" name="Line 533"/>
            <p:cNvSpPr>
              <a:spLocks noChangeShapeType="1"/>
            </p:cNvSpPr>
            <p:nvPr/>
          </p:nvSpPr>
          <p:spPr bwMode="auto">
            <a:xfrm>
              <a:off x="5474" y="2661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Line 534"/>
            <p:cNvSpPr>
              <a:spLocks noChangeShapeType="1"/>
            </p:cNvSpPr>
            <p:nvPr/>
          </p:nvSpPr>
          <p:spPr bwMode="auto">
            <a:xfrm>
              <a:off x="385" y="2660"/>
              <a:ext cx="0" cy="1043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613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858515" y="1047426"/>
            <a:ext cx="4801314" cy="70788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感谢您的观赏和指导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33220" y="1755312"/>
            <a:ext cx="5262979" cy="4001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适用于工作计划，工作汇报等相关的</a:t>
            </a:r>
            <a:r>
              <a:rPr lang="en-US" altLang="zh-CN" sz="2000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rgbClr val="0B1C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000" dirty="0">
              <a:solidFill>
                <a:srgbClr val="0B1C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363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3841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394</Words>
  <Application>Microsoft Office PowerPoint</Application>
  <PresentationFormat>宽屏</PresentationFormat>
  <Paragraphs>58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 Unicode MS</vt:lpstr>
      <vt:lpstr>Meiryo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keywords>http:/www.ypppt.com</cp:keywords>
  <cp:lastModifiedBy>Administrator</cp:lastModifiedBy>
  <cp:revision>5</cp:revision>
  <dcterms:created xsi:type="dcterms:W3CDTF">2014-10-08T14:50:34Z</dcterms:created>
  <dcterms:modified xsi:type="dcterms:W3CDTF">2017-01-30T09:31:42Z</dcterms:modified>
</cp:coreProperties>
</file>