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0"/>
  </p:notesMasterIdLst>
  <p:sldIdLst>
    <p:sldId id="263" r:id="rId3"/>
    <p:sldId id="260" r:id="rId4"/>
    <p:sldId id="258" r:id="rId5"/>
    <p:sldId id="264" r:id="rId6"/>
    <p:sldId id="257" r:id="rId7"/>
    <p:sldId id="265" r:id="rId8"/>
    <p:sldId id="266" r:id="rId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6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1" d="100"/>
          <a:sy n="141" d="100"/>
        </p:scale>
        <p:origin x="744" y="108"/>
      </p:cViewPr>
      <p:guideLst>
        <p:guide orient="horz" pos="166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EF6082-32C5-400E-9748-F1DD6D5E777C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F9E154-E6D4-4640-888C-9973B06496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87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31897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3488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646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6777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8362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70627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47266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32850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001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6356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3068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7472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1021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pic25.nipic.com/20121123/9976351_112954240111_2.jpg"/>
          <p:cNvPicPr>
            <a:picLocks noChangeAspect="1" noChangeArrowheads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24000"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26" t="11850" r="26" b="16795"/>
          <a:stretch/>
        </p:blipFill>
        <p:spPr bwMode="auto">
          <a:xfrm>
            <a:off x="-2418" y="1"/>
            <a:ext cx="9146418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259632" y="2859782"/>
            <a:ext cx="417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Add your text here</a:t>
            </a:r>
            <a:endParaRPr lang="zh-CN" altLang="en-US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611560" y="2283718"/>
            <a:ext cx="504056" cy="648072"/>
          </a:xfrm>
          <a:prstGeom prst="roundRect">
            <a:avLst>
              <a:gd name="adj" fmla="val 7191"/>
            </a:avLst>
          </a:pr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1187624" y="2283718"/>
            <a:ext cx="6624736" cy="648072"/>
          </a:xfrm>
          <a:prstGeom prst="roundRect">
            <a:avLst>
              <a:gd name="adj" fmla="val 7191"/>
            </a:avLst>
          </a:prstGeom>
          <a:solidFill>
            <a:srgbClr val="C0000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1259632" y="2283718"/>
            <a:ext cx="4392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Add your text here</a:t>
            </a:r>
            <a:endParaRPr lang="zh-CN" altLang="en-US" sz="3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-2418" y="4961735"/>
            <a:ext cx="9146418" cy="202303"/>
          </a:xfrm>
          <a:prstGeom prst="roundRect">
            <a:avLst>
              <a:gd name="adj" fmla="val 7191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807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pic25.nipic.com/20121123/9976351_112954240111_2.jpg"/>
          <p:cNvPicPr>
            <a:picLocks noChangeAspect="1" noChangeArrowheads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24000"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26" t="11850" r="26" b="16795"/>
          <a:stretch/>
        </p:blipFill>
        <p:spPr bwMode="auto">
          <a:xfrm>
            <a:off x="-2418" y="1"/>
            <a:ext cx="9146418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3275012" y="-2"/>
            <a:ext cx="5905500" cy="5143503"/>
            <a:chOff x="3275856" y="-2"/>
            <a:chExt cx="5905500" cy="5143503"/>
          </a:xfrm>
        </p:grpSpPr>
        <p:sp>
          <p:nvSpPr>
            <p:cNvPr id="2" name="矩形 1"/>
            <p:cNvSpPr/>
            <p:nvPr/>
          </p:nvSpPr>
          <p:spPr>
            <a:xfrm>
              <a:off x="5076056" y="-1"/>
              <a:ext cx="4105300" cy="514350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直角三角形 4"/>
            <p:cNvSpPr/>
            <p:nvPr/>
          </p:nvSpPr>
          <p:spPr>
            <a:xfrm rot="16200000">
              <a:off x="1604205" y="1671649"/>
              <a:ext cx="5143503" cy="1800201"/>
            </a:xfrm>
            <a:prstGeom prst="rt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6229028" y="448172"/>
            <a:ext cx="3203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CONTENT</a:t>
            </a:r>
            <a:endParaRPr lang="zh-CN" altLang="en-US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444208" y="1059582"/>
            <a:ext cx="237626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5793904" y="1563638"/>
            <a:ext cx="288032" cy="43204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i="1" dirty="0" smtClean="0">
                <a:latin typeface="Arial" pitchFamily="34" charset="0"/>
                <a:cs typeface="Arial" pitchFamily="34" charset="0"/>
              </a:rPr>
              <a:t>1</a:t>
            </a:r>
            <a:endParaRPr lang="zh-CN" altLang="en-US" sz="28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29028" y="1563638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Our  Introduction</a:t>
            </a:r>
            <a:endParaRPr lang="zh-CN" altLang="en-US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574804" y="2211710"/>
            <a:ext cx="288032" cy="43204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i="1" dirty="0" smtClean="0">
                <a:latin typeface="Arial" pitchFamily="34" charset="0"/>
                <a:cs typeface="Arial" pitchFamily="34" charset="0"/>
              </a:rPr>
              <a:t>2</a:t>
            </a:r>
            <a:endParaRPr lang="zh-CN" altLang="en-US" sz="28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009928" y="2211710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Our  Introduction</a:t>
            </a:r>
            <a:endParaRPr lang="zh-CN" altLang="en-US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292080" y="2902173"/>
            <a:ext cx="288032" cy="43204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i="1" dirty="0" smtClean="0">
                <a:latin typeface="Arial" pitchFamily="34" charset="0"/>
                <a:cs typeface="Arial" pitchFamily="34" charset="0"/>
              </a:rPr>
              <a:t>3</a:t>
            </a:r>
            <a:endParaRPr lang="zh-CN" altLang="en-US" sz="28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727204" y="2902173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Our  Introduction</a:t>
            </a:r>
            <a:endParaRPr lang="zh-CN" altLang="en-US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076056" y="3579862"/>
            <a:ext cx="288032" cy="43204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i="1" dirty="0" smtClean="0">
                <a:latin typeface="Arial" pitchFamily="34" charset="0"/>
                <a:cs typeface="Arial" pitchFamily="34" charset="0"/>
              </a:rPr>
              <a:t>4</a:t>
            </a:r>
            <a:endParaRPr lang="zh-CN" altLang="en-US" sz="28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511180" y="3579862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Our  Introduction</a:t>
            </a:r>
            <a:endParaRPr lang="zh-CN" altLang="en-US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9750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pic25.nipic.com/20121123/9976351_112954240111_2.jpg"/>
          <p:cNvPicPr>
            <a:picLocks noChangeAspect="1" noChangeArrowheads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24000"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26" t="11850" r="26" b="16795"/>
          <a:stretch/>
        </p:blipFill>
        <p:spPr bwMode="auto">
          <a:xfrm>
            <a:off x="-2418" y="1"/>
            <a:ext cx="9146418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任意多边形 3"/>
          <p:cNvSpPr/>
          <p:nvPr/>
        </p:nvSpPr>
        <p:spPr>
          <a:xfrm>
            <a:off x="5677469" y="-40943"/>
            <a:ext cx="3575051" cy="1964621"/>
          </a:xfrm>
          <a:custGeom>
            <a:avLst/>
            <a:gdLst>
              <a:gd name="connsiteX0" fmla="*/ 0 w 3452883"/>
              <a:gd name="connsiteY0" fmla="*/ 27295 h 1883391"/>
              <a:gd name="connsiteX1" fmla="*/ 2238232 w 3452883"/>
              <a:gd name="connsiteY1" fmla="*/ 1883391 h 1883391"/>
              <a:gd name="connsiteX2" fmla="*/ 3452883 w 3452883"/>
              <a:gd name="connsiteY2" fmla="*/ 0 h 1883391"/>
              <a:gd name="connsiteX3" fmla="*/ 68238 w 3452883"/>
              <a:gd name="connsiteY3" fmla="*/ 13647 h 1883391"/>
              <a:gd name="connsiteX4" fmla="*/ 0 w 3452883"/>
              <a:gd name="connsiteY4" fmla="*/ 27295 h 188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2883" h="1883391">
                <a:moveTo>
                  <a:pt x="0" y="27295"/>
                </a:moveTo>
                <a:lnTo>
                  <a:pt x="2238232" y="1883391"/>
                </a:lnTo>
                <a:lnTo>
                  <a:pt x="3452883" y="0"/>
                </a:lnTo>
                <a:lnTo>
                  <a:pt x="68238" y="13647"/>
                </a:lnTo>
                <a:lnTo>
                  <a:pt x="0" y="2729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>
            <a:off x="1547664" y="3003798"/>
            <a:ext cx="5896241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直角三角形 1"/>
          <p:cNvSpPr/>
          <p:nvPr/>
        </p:nvSpPr>
        <p:spPr>
          <a:xfrm flipH="1">
            <a:off x="5796136" y="380"/>
            <a:ext cx="3347864" cy="5143501"/>
          </a:xfrm>
          <a:prstGeom prst="rtTriangle">
            <a:avLst/>
          </a:prstGeom>
          <a:solidFill>
            <a:srgbClr val="C0000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677727" y="1923678"/>
            <a:ext cx="896100" cy="1152128"/>
          </a:xfrm>
          <a:prstGeom prst="roundRect">
            <a:avLst>
              <a:gd name="adj" fmla="val 7191"/>
            </a:avLst>
          </a:prstGeom>
          <a:solidFill>
            <a:srgbClr val="C00000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99592" y="1779662"/>
            <a:ext cx="4480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</a:t>
            </a:r>
            <a:endParaRPr lang="zh-CN" altLang="en-US" sz="8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573827" y="2499742"/>
            <a:ext cx="5896241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619672" y="2499742"/>
            <a:ext cx="3672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Add your text here</a:t>
            </a:r>
            <a:endParaRPr lang="zh-CN" altLang="en-US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3903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ic25.nipic.com/20121123/9976351_112954240111_2.jpg"/>
          <p:cNvPicPr>
            <a:picLocks noChangeAspect="1" noChangeArrowheads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24000"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26" t="11850" r="26" b="16795"/>
          <a:stretch/>
        </p:blipFill>
        <p:spPr bwMode="auto">
          <a:xfrm>
            <a:off x="-2418" y="1"/>
            <a:ext cx="9146418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梯形 4"/>
          <p:cNvSpPr/>
          <p:nvPr/>
        </p:nvSpPr>
        <p:spPr>
          <a:xfrm rot="10800000">
            <a:off x="-1" y="0"/>
            <a:ext cx="5292725" cy="5143500"/>
          </a:xfrm>
          <a:prstGeom prst="trapezoid">
            <a:avLst>
              <a:gd name="adj" fmla="val 33766"/>
            </a:avLst>
          </a:prstGeom>
          <a:solidFill>
            <a:srgbClr val="C0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>
            <a:off x="-2418" y="1"/>
            <a:ext cx="1766106" cy="5143499"/>
          </a:xfrm>
          <a:prstGeom prst="rtTriangle">
            <a:avLst/>
          </a:prstGeom>
          <a:solidFill>
            <a:srgbClr val="C0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65715" y="372631"/>
            <a:ext cx="31229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Add </a:t>
            </a:r>
            <a:r>
              <a:rPr lang="en-US" altLang="zh-CN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your text here</a:t>
            </a:r>
            <a:endParaRPr lang="zh-CN" alt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-10886" y="258534"/>
            <a:ext cx="697353" cy="751414"/>
          </a:xfrm>
          <a:prstGeom prst="rect">
            <a:avLst/>
          </a:pr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 bwMode="auto">
          <a:xfrm>
            <a:off x="783898" y="258534"/>
            <a:ext cx="152276" cy="751414"/>
          </a:xfrm>
          <a:prstGeom prst="rect">
            <a:avLst/>
          </a:pr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95537" y="1443506"/>
            <a:ext cx="40246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Add your text here add your text here add your text here add</a:t>
            </a:r>
            <a:r>
              <a:rPr lang="zh-CN" alt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your text here add your text here add your text here </a:t>
            </a:r>
            <a:r>
              <a:rPr lang="en-US" altLang="zh-C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add </a:t>
            </a:r>
            <a:r>
              <a:rPr lang="en-US" altLang="zh-CN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your text here add your </a:t>
            </a:r>
            <a:r>
              <a:rPr lang="en-US" altLang="zh-C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</a:t>
            </a:r>
            <a:endParaRPr lang="zh-CN" altLang="en-US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95536" y="2717507"/>
            <a:ext cx="361132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here add your text here add your text here add your text here add</a:t>
            </a:r>
            <a:r>
              <a:rPr lang="zh-CN" alt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your text here add your text </a:t>
            </a:r>
            <a:r>
              <a:rPr lang="en-US" altLang="zh-C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here</a:t>
            </a:r>
            <a:endParaRPr lang="zh-CN" altLang="en-US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99952" y="3797627"/>
            <a:ext cx="32349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here add your text here add your text here add your </a:t>
            </a:r>
            <a:r>
              <a:rPr lang="en-US" altLang="zh-C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</a:t>
            </a:r>
            <a:endParaRPr lang="zh-CN" altLang="en-US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任意多边形 19"/>
          <p:cNvSpPr/>
          <p:nvPr/>
        </p:nvSpPr>
        <p:spPr>
          <a:xfrm rot="6510721" flipV="1">
            <a:off x="1730555" y="2553473"/>
            <a:ext cx="5460437" cy="63340"/>
          </a:xfrm>
          <a:custGeom>
            <a:avLst/>
            <a:gdLst>
              <a:gd name="connsiteX0" fmla="*/ 0 w 7053502"/>
              <a:gd name="connsiteY0" fmla="*/ 0 h 45719"/>
              <a:gd name="connsiteX1" fmla="*/ 7042817 w 7053502"/>
              <a:gd name="connsiteY1" fmla="*/ 0 h 45719"/>
              <a:gd name="connsiteX2" fmla="*/ 7053502 w 7053502"/>
              <a:gd name="connsiteY2" fmla="*/ 45719 h 45719"/>
              <a:gd name="connsiteX3" fmla="*/ 10686 w 705350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53502" h="45719">
                <a:moveTo>
                  <a:pt x="0" y="0"/>
                </a:moveTo>
                <a:lnTo>
                  <a:pt x="7042817" y="0"/>
                </a:lnTo>
                <a:lnTo>
                  <a:pt x="7053502" y="45719"/>
                </a:lnTo>
                <a:lnTo>
                  <a:pt x="10686" y="45719"/>
                </a:lnTo>
                <a:close/>
              </a:path>
            </a:pathLst>
          </a:cu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845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8813433"/>
              </p:ext>
            </p:extLst>
          </p:nvPr>
        </p:nvGraphicFramePr>
        <p:xfrm>
          <a:off x="5603" y="987574"/>
          <a:ext cx="4180881" cy="39604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3627"/>
                <a:gridCol w="1393627"/>
                <a:gridCol w="1393627"/>
              </a:tblGrid>
              <a:tr h="1320147">
                <a:tc>
                  <a:txBody>
                    <a:bodyPr/>
                    <a:lstStyle/>
                    <a:p>
                      <a:endParaRPr lang="zh-CN" altLang="en-US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</a:tr>
              <a:tr h="1320147"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</a:tr>
              <a:tr h="1320147"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5" name="圆角矩形 4"/>
          <p:cNvSpPr/>
          <p:nvPr/>
        </p:nvSpPr>
        <p:spPr>
          <a:xfrm flipV="1">
            <a:off x="-7339" y="469797"/>
            <a:ext cx="9180512" cy="45719"/>
          </a:xfrm>
          <a:prstGeom prst="roundRect">
            <a:avLst>
              <a:gd name="adj" fmla="val 7191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06983" y="1007420"/>
            <a:ext cx="1368152" cy="1296144"/>
          </a:xfrm>
          <a:prstGeom prst="rect">
            <a:avLst/>
          </a:prstGeom>
          <a:solidFill>
            <a:srgbClr val="C0000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496" y="3651870"/>
            <a:ext cx="1368152" cy="1296144"/>
          </a:xfrm>
          <a:prstGeom prst="rect">
            <a:avLst/>
          </a:prstGeom>
          <a:solidFill>
            <a:srgbClr val="C0000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99992" y="1235256"/>
            <a:ext cx="2880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Arial" pitchFamily="34" charset="0"/>
                <a:cs typeface="Arial" pitchFamily="34" charset="0"/>
              </a:rPr>
              <a:t>Add your text here</a:t>
            </a:r>
            <a:endParaRPr lang="zh-CN" alt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30402" y="1301549"/>
            <a:ext cx="13535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Arial" pitchFamily="34" charset="0"/>
                <a:cs typeface="Arial" pitchFamily="34" charset="0"/>
              </a:rPr>
              <a:t>CHARUTUBIAO</a:t>
            </a:r>
            <a:endParaRPr lang="zh-CN" alt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2090" y="3945999"/>
            <a:ext cx="13535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Arial" pitchFamily="34" charset="0"/>
                <a:cs typeface="Arial" pitchFamily="34" charset="0"/>
              </a:rPr>
              <a:t>CHARUTUBIAO</a:t>
            </a:r>
            <a:endParaRPr lang="zh-CN" alt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806983" y="3651870"/>
            <a:ext cx="1368152" cy="1296144"/>
          </a:xfrm>
          <a:prstGeom prst="rect">
            <a:avLst/>
          </a:prstGeom>
          <a:solidFill>
            <a:srgbClr val="C0000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06983" y="3994553"/>
            <a:ext cx="13535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Arial" pitchFamily="34" charset="0"/>
                <a:cs typeface="Arial" pitchFamily="34" charset="0"/>
              </a:rPr>
              <a:t>CHARUTUBIAO</a:t>
            </a:r>
            <a:endParaRPr lang="zh-CN" altLang="en-US" sz="20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463752" y="1989588"/>
            <a:ext cx="0" cy="13742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4522438" y="2009435"/>
            <a:ext cx="40246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latin typeface="Arial" pitchFamily="34" charset="0"/>
                <a:cs typeface="Arial" pitchFamily="34" charset="0"/>
              </a:rPr>
              <a:t>Add your text here add your text here add your text here add</a:t>
            </a:r>
            <a:r>
              <a:rPr lang="zh-CN" alt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zh-CN" dirty="0">
                <a:latin typeface="Arial" pitchFamily="34" charset="0"/>
                <a:cs typeface="Arial" pitchFamily="34" charset="0"/>
              </a:rPr>
              <a:t>your text here add your text here add your text here </a:t>
            </a:r>
            <a:r>
              <a:rPr lang="en-US" altLang="zh-CN" dirty="0" smtClean="0">
                <a:latin typeface="Arial" pitchFamily="34" charset="0"/>
                <a:cs typeface="Arial" pitchFamily="34" charset="0"/>
              </a:rPr>
              <a:t>add </a:t>
            </a:r>
            <a:r>
              <a:rPr lang="en-US" altLang="zh-CN" dirty="0">
                <a:latin typeface="Arial" pitchFamily="34" charset="0"/>
                <a:cs typeface="Arial" pitchFamily="34" charset="0"/>
              </a:rPr>
              <a:t>your text here add your </a:t>
            </a:r>
            <a:r>
              <a:rPr lang="en-US" altLang="zh-CN" dirty="0" smtClean="0">
                <a:latin typeface="Arial" pitchFamily="34" charset="0"/>
                <a:cs typeface="Arial" pitchFamily="34" charset="0"/>
              </a:rPr>
              <a:t>text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8160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6" descr="http://pic25.nipic.com/20121123/9976351_112954240111_2.jpg"/>
          <p:cNvPicPr>
            <a:picLocks noChangeAspect="1" noChangeArrowheads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24000"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26" t="11850" r="26" b="16795"/>
          <a:stretch/>
        </p:blipFill>
        <p:spPr bwMode="auto">
          <a:xfrm>
            <a:off x="-2418" y="1"/>
            <a:ext cx="9146418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-16046"/>
            <a:ext cx="9144000" cy="5159547"/>
          </a:xfrm>
          <a:prstGeom prst="rect">
            <a:avLst/>
          </a:prstGeom>
          <a:solidFill>
            <a:srgbClr val="C0000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88734" y="1203598"/>
            <a:ext cx="580081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800" b="1" dirty="0" smtClean="0">
                <a:solidFill>
                  <a:schemeClr val="bg1"/>
                </a:solidFill>
              </a:rPr>
              <a:t>THANK</a:t>
            </a:r>
            <a:r>
              <a:rPr lang="en-US" altLang="zh-CN" sz="8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zh-CN" sz="8800" b="1" dirty="0" smtClean="0">
                <a:solidFill>
                  <a:schemeClr val="bg1"/>
                </a:solidFill>
              </a:rPr>
              <a:t>YOU</a:t>
            </a:r>
            <a:endParaRPr lang="zh-CN" altLang="en-US" sz="8800" b="1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49277" y="2609491"/>
            <a:ext cx="6114022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</p:spTree>
    <p:extLst>
      <p:ext uri="{BB962C8B-B14F-4D97-AF65-F5344CB8AC3E}">
        <p14:creationId xmlns:p14="http://schemas.microsoft.com/office/powerpoint/2010/main" val="3004981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400635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207</Words>
  <Application>Microsoft Office PowerPoint</Application>
  <PresentationFormat>全屏显示(16:9)</PresentationFormat>
  <Paragraphs>30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39</cp:revision>
  <dcterms:modified xsi:type="dcterms:W3CDTF">2018-05-26T09:03:52Z</dcterms:modified>
</cp:coreProperties>
</file>