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85" r:id="rId5"/>
    <p:sldId id="259" r:id="rId6"/>
    <p:sldId id="260" r:id="rId7"/>
    <p:sldId id="261" r:id="rId8"/>
    <p:sldId id="262" r:id="rId9"/>
    <p:sldId id="263" r:id="rId10"/>
    <p:sldId id="264" r:id="rId11"/>
    <p:sldId id="265" r:id="rId12"/>
    <p:sldId id="266" r:id="rId13"/>
    <p:sldId id="267" r:id="rId14"/>
    <p:sldId id="268" r:id="rId15"/>
    <p:sldId id="286" r:id="rId16"/>
    <p:sldId id="269" r:id="rId17"/>
    <p:sldId id="270" r:id="rId18"/>
    <p:sldId id="271" r:id="rId19"/>
    <p:sldId id="272" r:id="rId20"/>
    <p:sldId id="275" r:id="rId21"/>
    <p:sldId id="287" r:id="rId22"/>
    <p:sldId id="274" r:id="rId23"/>
    <p:sldId id="273" r:id="rId24"/>
    <p:sldId id="278" r:id="rId25"/>
    <p:sldId id="28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5E59"/>
    <a:srgbClr val="F4A4A2"/>
    <a:srgbClr val="1D1913"/>
    <a:srgbClr val="262626"/>
    <a:srgbClr val="163152"/>
    <a:srgbClr val="404040"/>
    <a:srgbClr val="A6A6A6"/>
    <a:srgbClr val="F7FAFD"/>
    <a:srgbClr val="E0E0E0"/>
    <a:srgbClr val="1023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34" autoAdjust="0"/>
    <p:restoredTop sz="94660"/>
  </p:normalViewPr>
  <p:slideViewPr>
    <p:cSldViewPr snapToGrid="0" showGuides="1">
      <p:cViewPr varScale="1">
        <p:scale>
          <a:sx n="85" d="100"/>
          <a:sy n="85" d="100"/>
        </p:scale>
        <p:origin x="504" y="114"/>
      </p:cViewPr>
      <p:guideLst>
        <p:guide orient="horz" pos="227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5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1767314621947"/>
          <c:y val="6.1498259603655382E-2"/>
          <c:w val="0.72395629681419971"/>
          <c:h val="0.87700348079268919"/>
        </c:manualLayout>
      </c:layout>
      <c:doughnutChart>
        <c:varyColors val="1"/>
        <c:ser>
          <c:idx val="0"/>
          <c:order val="0"/>
          <c:tx>
            <c:strRef>
              <c:f>Sheet1!$B$1</c:f>
              <c:strCache>
                <c:ptCount val="1"/>
                <c:pt idx="0">
                  <c:v>销售额</c:v>
                </c:pt>
              </c:strCache>
            </c:strRef>
          </c:tx>
          <c:spPr>
            <a:ln>
              <a:noFill/>
            </a:ln>
          </c:spPr>
          <c:dPt>
            <c:idx val="0"/>
            <c:bubble3D val="0"/>
            <c:spPr>
              <a:solidFill>
                <a:srgbClr val="EB5E59"/>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noFill/>
              <a:ln w="19050">
                <a:noFill/>
              </a:ln>
              <a:effectLst/>
            </c:spPr>
          </c:dPt>
          <c:cat>
            <c:strRef>
              <c:f>Sheet1!$A$2:$A$5</c:f>
              <c:strCache>
                <c:ptCount val="4"/>
                <c:pt idx="0">
                  <c:v>第一季度</c:v>
                </c:pt>
                <c:pt idx="3">
                  <c:v>第四季度</c:v>
                </c:pt>
              </c:strCache>
            </c:strRef>
          </c:cat>
          <c:val>
            <c:numRef>
              <c:f>Sheet1!$B$2:$B$5</c:f>
              <c:numCache>
                <c:formatCode>General</c:formatCode>
                <c:ptCount val="4"/>
                <c:pt idx="0">
                  <c:v>60</c:v>
                </c:pt>
                <c:pt idx="3">
                  <c:v>40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1">
                  <a:lumMod val="85000"/>
                  <a:lumOff val="15000"/>
                </a:schemeClr>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noFill/>
              <a:ln w="19050">
                <a:noFill/>
              </a:ln>
              <a:effectLst/>
            </c:spPr>
          </c:dPt>
          <c:cat>
            <c:strRef>
              <c:f>Sheet1!$A$2:$A$5</c:f>
              <c:strCache>
                <c:ptCount val="4"/>
                <c:pt idx="0">
                  <c:v>第一季度</c:v>
                </c:pt>
                <c:pt idx="3">
                  <c:v>第四季度</c:v>
                </c:pt>
              </c:strCache>
            </c:strRef>
          </c:cat>
          <c:val>
            <c:numRef>
              <c:f>Sheet1!$B$2:$B$5</c:f>
              <c:numCache>
                <c:formatCode>General</c:formatCode>
                <c:ptCount val="4"/>
                <c:pt idx="0">
                  <c:v>72</c:v>
                </c:pt>
                <c:pt idx="3">
                  <c:v>28</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1">
                  <a:lumMod val="65000"/>
                  <a:lumOff val="35000"/>
                </a:schemeClr>
              </a:solidFill>
              <a:ln w="19050">
                <a:noFill/>
              </a:ln>
              <a:effectLst/>
            </c:spPr>
          </c:dPt>
          <c:dPt>
            <c:idx val="1"/>
            <c:bubble3D val="0"/>
            <c:spPr>
              <a:solidFill>
                <a:schemeClr val="accent2"/>
              </a:solidFill>
              <a:ln w="19050">
                <a:noFill/>
              </a:ln>
              <a:effectLst/>
            </c:spPr>
          </c:dPt>
          <c:dPt>
            <c:idx val="2"/>
            <c:bubble3D val="0"/>
            <c:spPr>
              <a:solidFill>
                <a:schemeClr val="accent3"/>
              </a:solidFill>
              <a:ln w="19050">
                <a:noFill/>
              </a:ln>
              <a:effectLst/>
            </c:spPr>
          </c:dPt>
          <c:dPt>
            <c:idx val="3"/>
            <c:bubble3D val="0"/>
            <c:spPr>
              <a:noFill/>
              <a:ln w="19050">
                <a:noFill/>
              </a:ln>
              <a:effectLst/>
            </c:spPr>
          </c:dPt>
          <c:cat>
            <c:strRef>
              <c:f>Sheet1!$A$2:$A$5</c:f>
              <c:strCache>
                <c:ptCount val="4"/>
                <c:pt idx="0">
                  <c:v>第一季度</c:v>
                </c:pt>
                <c:pt idx="3">
                  <c:v>第四季度</c:v>
                </c:pt>
              </c:strCache>
            </c:strRef>
          </c:cat>
          <c:val>
            <c:numRef>
              <c:f>Sheet1!$B$2:$B$5</c:f>
              <c:numCache>
                <c:formatCode>General</c:formatCode>
                <c:ptCount val="4"/>
                <c:pt idx="0">
                  <c:v>85</c:v>
                </c:pt>
                <c:pt idx="3">
                  <c:v>15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400" dirty="0" smtClean="0">
                <a:solidFill>
                  <a:srgbClr val="163152"/>
                </a:solidFill>
                <a:latin typeface="微软雅黑" panose="020B0503020204020204" pitchFamily="34" charset="-122"/>
                <a:ea typeface="微软雅黑" panose="020B0503020204020204" pitchFamily="34" charset="-122"/>
              </a:rPr>
              <a:t>请输入标题</a:t>
            </a:r>
            <a:endParaRPr lang="zh-CN" altLang="en-US" sz="2400" dirty="0">
              <a:solidFill>
                <a:srgbClr val="163152"/>
              </a:solidFill>
              <a:latin typeface="微软雅黑" panose="020B0503020204020204" pitchFamily="34" charset="-122"/>
              <a:ea typeface="微软雅黑" panose="020B0503020204020204" pitchFamily="34" charset="-122"/>
            </a:endParaRPr>
          </a:p>
        </c:rich>
      </c:tx>
      <c:layout>
        <c:manualLayout>
          <c:xMode val="edge"/>
          <c:yMode val="edge"/>
          <c:x val="0.44493749999999999"/>
          <c:y val="0.1171874927911237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1.7187500000000001E-2"/>
          <c:y val="9.6585931558444166E-2"/>
          <c:w val="0.96562499999999996"/>
          <c:h val="0.71476047522388808"/>
        </c:manualLayout>
      </c:layout>
      <c:barChart>
        <c:barDir val="col"/>
        <c:grouping val="clustered"/>
        <c:varyColors val="0"/>
        <c:ser>
          <c:idx val="0"/>
          <c:order val="0"/>
          <c:tx>
            <c:strRef>
              <c:f>Sheet1!$B$1</c:f>
              <c:strCache>
                <c:ptCount val="1"/>
                <c:pt idx="0">
                  <c:v>系列 1</c:v>
                </c:pt>
              </c:strCache>
            </c:strRef>
          </c:tx>
          <c:spPr>
            <a:solidFill>
              <a:srgbClr val="262626"/>
            </a:solidFill>
            <a:ln>
              <a:noFill/>
            </a:ln>
            <a:effectLst/>
          </c:spPr>
          <c:invertIfNegative val="0"/>
          <c:dPt>
            <c:idx val="3"/>
            <c:invertIfNegative val="0"/>
            <c:bubble3D val="0"/>
            <c:spPr>
              <a:solidFill>
                <a:schemeClr val="tx1">
                  <a:lumMod val="85000"/>
                  <a:lumOff val="15000"/>
                </a:schemeClr>
              </a:solidFill>
              <a:ln>
                <a:noFill/>
              </a:ln>
              <a:effectLst/>
            </c:spPr>
          </c:dPt>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EB5E59"/>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3"/>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347335264"/>
        <c:axId val="347335824"/>
      </c:barChart>
      <c:catAx>
        <c:axId val="347335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zh-CN"/>
          </a:p>
        </c:txPr>
        <c:crossAx val="347335824"/>
        <c:crosses val="autoZero"/>
        <c:auto val="1"/>
        <c:lblAlgn val="ctr"/>
        <c:lblOffset val="100"/>
        <c:noMultiLvlLbl val="0"/>
      </c:catAx>
      <c:valAx>
        <c:axId val="347335824"/>
        <c:scaling>
          <c:orientation val="minMax"/>
        </c:scaling>
        <c:delete val="1"/>
        <c:axPos val="l"/>
        <c:numFmt formatCode="General" sourceLinked="1"/>
        <c:majorTickMark val="none"/>
        <c:minorTickMark val="none"/>
        <c:tickLblPos val="nextTo"/>
        <c:crossAx val="3473352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smtClean="0">
                <a:solidFill>
                  <a:schemeClr val="tx1"/>
                </a:solidFill>
                <a:latin typeface="微软雅黑" panose="020B0503020204020204" pitchFamily="34" charset="-122"/>
                <a:ea typeface="微软雅黑" panose="020B0503020204020204" pitchFamily="34" charset="-122"/>
              </a:rPr>
              <a:t>点击修改标题</a:t>
            </a:r>
            <a:endParaRPr lang="zh-CN" altLang="en-US" sz="2000" b="1" dirty="0">
              <a:solidFill>
                <a:schemeClr val="tx1"/>
              </a:solidFill>
              <a:latin typeface="微软雅黑" panose="020B0503020204020204" pitchFamily="34" charset="-122"/>
              <a:ea typeface="微软雅黑" panose="020B0503020204020204" pitchFamily="34" charset="-122"/>
            </a:endParaRPr>
          </a:p>
        </c:rich>
      </c:tx>
      <c:layout>
        <c:manualLayout>
          <c:xMode val="edge"/>
          <c:yMode val="edge"/>
          <c:x val="0.43868750000000001"/>
          <c:y val="0.14062499134934847"/>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262626"/>
              </a:solidFill>
              <a:round/>
            </a:ln>
            <a:effectLst/>
          </c:spPr>
          <c:marker>
            <c:symbol val="circle"/>
            <c:size val="5"/>
            <c:spPr>
              <a:solidFill>
                <a:schemeClr val="tx1"/>
              </a:solidFill>
              <a:ln w="9525">
                <a:solidFill>
                  <a:srgbClr val="262626"/>
                </a:solidFill>
              </a:ln>
              <a:effectLst/>
            </c:spPr>
          </c:marker>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EB5E59"/>
              </a:solidFill>
              <a:round/>
            </a:ln>
            <a:effectLst/>
          </c:spPr>
          <c:marker>
            <c:symbol val="circle"/>
            <c:size val="5"/>
            <c:spPr>
              <a:solidFill>
                <a:schemeClr val="accent2"/>
              </a:solidFill>
              <a:ln w="9525">
                <a:solidFill>
                  <a:srgbClr val="EB5E59"/>
                </a:solidFill>
              </a:ln>
              <a:effectLst/>
            </c:spPr>
          </c:marker>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347340864"/>
        <c:axId val="347341424"/>
      </c:lineChart>
      <c:catAx>
        <c:axId val="347340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47341424"/>
        <c:crosses val="autoZero"/>
        <c:auto val="1"/>
        <c:lblAlgn val="ctr"/>
        <c:lblOffset val="100"/>
        <c:noMultiLvlLbl val="0"/>
      </c:catAx>
      <c:valAx>
        <c:axId val="347341424"/>
        <c:scaling>
          <c:orientation val="minMax"/>
        </c:scaling>
        <c:delete val="1"/>
        <c:axPos val="l"/>
        <c:numFmt formatCode="General" sourceLinked="1"/>
        <c:majorTickMark val="none"/>
        <c:minorTickMark val="none"/>
        <c:tickLblPos val="nextTo"/>
        <c:crossAx val="347340864"/>
        <c:crosses val="autoZero"/>
        <c:crossBetween val="between"/>
      </c:valAx>
      <c:spPr>
        <a:noFill/>
        <a:ln w="25400">
          <a:noFill/>
        </a:ln>
        <a:effectLst/>
      </c:spPr>
    </c:plotArea>
    <c:legend>
      <c:legendPos val="b"/>
      <c:layout>
        <c:manualLayout>
          <c:xMode val="edge"/>
          <c:yMode val="edge"/>
          <c:x val="0.64831557578740162"/>
          <c:y val="0.77860016125737197"/>
          <c:w val="0.3189937253937008"/>
          <c:h val="4.796234941176492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1C45E1-318E-4BD0-9306-250502F43CCF}" type="datetimeFigureOut">
              <a:rPr lang="zh-CN" altLang="en-US" smtClean="0"/>
              <a:t>2017/2/14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7A595F-151A-46E4-9E47-C5DC07DD2024}" type="slidenum">
              <a:rPr lang="zh-CN" altLang="en-US" smtClean="0"/>
              <a:t>‹#›</a:t>
            </a:fld>
            <a:endParaRPr lang="zh-CN" altLang="en-US"/>
          </a:p>
        </p:txBody>
      </p:sp>
    </p:spTree>
    <p:extLst>
      <p:ext uri="{BB962C8B-B14F-4D97-AF65-F5344CB8AC3E}">
        <p14:creationId xmlns:p14="http://schemas.microsoft.com/office/powerpoint/2010/main" val="369485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1</a:t>
            </a:fld>
            <a:endParaRPr lang="zh-CN" altLang="en-US"/>
          </a:p>
        </p:txBody>
      </p:sp>
    </p:spTree>
    <p:extLst>
      <p:ext uri="{BB962C8B-B14F-4D97-AF65-F5344CB8AC3E}">
        <p14:creationId xmlns:p14="http://schemas.microsoft.com/office/powerpoint/2010/main" val="2603667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22</a:t>
            </a:fld>
            <a:endParaRPr lang="zh-CN" altLang="en-US"/>
          </a:p>
        </p:txBody>
      </p:sp>
    </p:spTree>
    <p:extLst>
      <p:ext uri="{BB962C8B-B14F-4D97-AF65-F5344CB8AC3E}">
        <p14:creationId xmlns:p14="http://schemas.microsoft.com/office/powerpoint/2010/main" val="1917001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23</a:t>
            </a:fld>
            <a:endParaRPr lang="zh-CN" altLang="en-US"/>
          </a:p>
        </p:txBody>
      </p:sp>
    </p:spTree>
    <p:extLst>
      <p:ext uri="{BB962C8B-B14F-4D97-AF65-F5344CB8AC3E}">
        <p14:creationId xmlns:p14="http://schemas.microsoft.com/office/powerpoint/2010/main" val="6118230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50338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2</a:t>
            </a:fld>
            <a:endParaRPr lang="zh-CN" altLang="en-US"/>
          </a:p>
        </p:txBody>
      </p:sp>
    </p:spTree>
    <p:extLst>
      <p:ext uri="{BB962C8B-B14F-4D97-AF65-F5344CB8AC3E}">
        <p14:creationId xmlns:p14="http://schemas.microsoft.com/office/powerpoint/2010/main" val="1640328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4</a:t>
            </a:fld>
            <a:endParaRPr lang="zh-CN" altLang="en-US"/>
          </a:p>
        </p:txBody>
      </p:sp>
    </p:spTree>
    <p:extLst>
      <p:ext uri="{BB962C8B-B14F-4D97-AF65-F5344CB8AC3E}">
        <p14:creationId xmlns:p14="http://schemas.microsoft.com/office/powerpoint/2010/main" val="442576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5</a:t>
            </a:fld>
            <a:endParaRPr lang="zh-CN" altLang="en-US"/>
          </a:p>
        </p:txBody>
      </p:sp>
    </p:spTree>
    <p:extLst>
      <p:ext uri="{BB962C8B-B14F-4D97-AF65-F5344CB8AC3E}">
        <p14:creationId xmlns:p14="http://schemas.microsoft.com/office/powerpoint/2010/main" val="713439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6</a:t>
            </a:fld>
            <a:endParaRPr lang="zh-CN" altLang="en-US"/>
          </a:p>
        </p:txBody>
      </p:sp>
    </p:spTree>
    <p:extLst>
      <p:ext uri="{BB962C8B-B14F-4D97-AF65-F5344CB8AC3E}">
        <p14:creationId xmlns:p14="http://schemas.microsoft.com/office/powerpoint/2010/main" val="137425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7</a:t>
            </a:fld>
            <a:endParaRPr lang="zh-CN" altLang="en-US"/>
          </a:p>
        </p:txBody>
      </p:sp>
    </p:spTree>
    <p:extLst>
      <p:ext uri="{BB962C8B-B14F-4D97-AF65-F5344CB8AC3E}">
        <p14:creationId xmlns:p14="http://schemas.microsoft.com/office/powerpoint/2010/main" val="633092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11</a:t>
            </a:fld>
            <a:endParaRPr lang="zh-CN" altLang="en-US"/>
          </a:p>
        </p:txBody>
      </p:sp>
    </p:spTree>
    <p:extLst>
      <p:ext uri="{BB962C8B-B14F-4D97-AF65-F5344CB8AC3E}">
        <p14:creationId xmlns:p14="http://schemas.microsoft.com/office/powerpoint/2010/main" val="1866801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15</a:t>
            </a:fld>
            <a:endParaRPr lang="zh-CN" altLang="en-US"/>
          </a:p>
        </p:txBody>
      </p:sp>
    </p:spTree>
    <p:extLst>
      <p:ext uri="{BB962C8B-B14F-4D97-AF65-F5344CB8AC3E}">
        <p14:creationId xmlns:p14="http://schemas.microsoft.com/office/powerpoint/2010/main" val="812894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t>16</a:t>
            </a:fld>
            <a:endParaRPr lang="zh-CN" altLang="en-US"/>
          </a:p>
        </p:txBody>
      </p:sp>
    </p:spTree>
    <p:extLst>
      <p:ext uri="{BB962C8B-B14F-4D97-AF65-F5344CB8AC3E}">
        <p14:creationId xmlns:p14="http://schemas.microsoft.com/office/powerpoint/2010/main" val="2624358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1221297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2799797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7627041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16356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346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6170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13531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12443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79902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46806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305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8874804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8487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59032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1555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505368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4268809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1485579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457446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356937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2539895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E1DC933-6EBA-44E3-B51E-0E3AF86EC3A2}" type="datetimeFigureOut">
              <a:rPr lang="zh-CN" altLang="en-US" smtClean="0"/>
              <a:t>2017/2/14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2140040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1DC933-6EBA-44E3-B51E-0E3AF86EC3A2}" type="datetimeFigureOut">
              <a:rPr lang="zh-CN" altLang="en-US" smtClean="0"/>
              <a:t>2017/2/14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B641A7-B163-4830-820C-021916D0727D}" type="slidenum">
              <a:rPr lang="zh-CN" altLang="en-US" smtClean="0"/>
              <a:t>‹#›</a:t>
            </a:fld>
            <a:endParaRPr lang="zh-CN" altLang="en-US"/>
          </a:p>
        </p:txBody>
      </p:sp>
    </p:spTree>
    <p:extLst>
      <p:ext uri="{BB962C8B-B14F-4D97-AF65-F5344CB8AC3E}">
        <p14:creationId xmlns:p14="http://schemas.microsoft.com/office/powerpoint/2010/main" val="29295565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11307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561771" y="1400628"/>
            <a:ext cx="7068457" cy="3614057"/>
          </a:xfrm>
          <a:prstGeom prst="roundRect">
            <a:avLst/>
          </a:prstGeom>
          <a:noFill/>
          <a:ln w="28575">
            <a:solidFill>
              <a:srgbClr val="1D1913"/>
            </a:solidFill>
          </a:ln>
          <a:effectLst>
            <a:outerShdw blurRad="381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924628" y="1712686"/>
            <a:ext cx="6342743" cy="2989942"/>
          </a:xfrm>
          <a:prstGeom prst="rect">
            <a:avLst/>
          </a:prstGeom>
          <a:noFill/>
          <a:ln w="317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矩形 2"/>
          <p:cNvSpPr/>
          <p:nvPr/>
        </p:nvSpPr>
        <p:spPr>
          <a:xfrm>
            <a:off x="4557485" y="1372991"/>
            <a:ext cx="3077029" cy="13498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671059" y="920598"/>
            <a:ext cx="2849880" cy="1569660"/>
          </a:xfrm>
          <a:prstGeom prst="rect">
            <a:avLst/>
          </a:prstGeom>
          <a:noFill/>
        </p:spPr>
        <p:txBody>
          <a:bodyPr wrap="square" rtlCol="0">
            <a:spAutoFit/>
          </a:bodyPr>
          <a:lstStyle/>
          <a:p>
            <a:r>
              <a:rPr lang="en-US" altLang="zh-CN" sz="9600" spc="300" dirty="0" smtClean="0">
                <a:solidFill>
                  <a:srgbClr val="EB5E59">
                    <a:alpha val="82000"/>
                  </a:srgbClr>
                </a:solidFill>
                <a:latin typeface="Impact" panose="020B0806030902050204" pitchFamily="34" charset="0"/>
              </a:rPr>
              <a:t>2015</a:t>
            </a:r>
            <a:endParaRPr lang="zh-CN" altLang="en-US" sz="9600" spc="300" dirty="0">
              <a:solidFill>
                <a:srgbClr val="EB5E59">
                  <a:alpha val="82000"/>
                </a:srgbClr>
              </a:solidFill>
              <a:latin typeface="Impact" panose="020B0806030902050204" pitchFamily="34" charset="0"/>
            </a:endParaRPr>
          </a:p>
        </p:txBody>
      </p:sp>
      <p:sp>
        <p:nvSpPr>
          <p:cNvPr id="6" name="文本框 5"/>
          <p:cNvSpPr txBox="1"/>
          <p:nvPr/>
        </p:nvSpPr>
        <p:spPr>
          <a:xfrm>
            <a:off x="3368039" y="2368288"/>
            <a:ext cx="5455920" cy="923330"/>
          </a:xfrm>
          <a:prstGeom prst="rect">
            <a:avLst/>
          </a:prstGeom>
          <a:noFill/>
        </p:spPr>
        <p:txBody>
          <a:bodyPr wrap="square" rtlCol="0">
            <a:spAutoFit/>
          </a:bodyPr>
          <a:lstStyle/>
          <a:p>
            <a:pPr algn="ctr"/>
            <a:r>
              <a:rPr lang="zh-CN" altLang="en-US" sz="5400" dirty="0" smtClean="0">
                <a:solidFill>
                  <a:schemeClr val="tx1">
                    <a:lumMod val="50000"/>
                    <a:lumOff val="50000"/>
                  </a:schemeClr>
                </a:solidFill>
                <a:latin typeface="微软雅黑" panose="020B0503020204020204" pitchFamily="34" charset="-122"/>
                <a:ea typeface="微软雅黑" panose="020B0503020204020204" pitchFamily="34" charset="-122"/>
              </a:rPr>
              <a:t>商务报告模板</a:t>
            </a:r>
            <a:endParaRPr lang="zh-CN" altLang="en-US" sz="5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114799" y="3291618"/>
            <a:ext cx="3962400" cy="0"/>
          </a:xfrm>
          <a:prstGeom prst="line">
            <a:avLst/>
          </a:prstGeom>
          <a:ln w="44450">
            <a:solidFill>
              <a:srgbClr val="EB5E59">
                <a:alpha val="93000"/>
              </a:srgb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391378" y="3601619"/>
            <a:ext cx="3386666" cy="584775"/>
          </a:xfrm>
          <a:prstGeom prst="rect">
            <a:avLst/>
          </a:prstGeom>
          <a:noFill/>
        </p:spPr>
        <p:txBody>
          <a:bodyPr wrap="square" rtlCol="0">
            <a:spAutoFit/>
          </a:bodyPr>
          <a:lstStyle/>
          <a:p>
            <a:pPr algn="ctr"/>
            <a:r>
              <a:rPr lang="zh-CN" altLang="en-US" sz="3200" dirty="0" smtClean="0">
                <a:latin typeface="微软雅黑" panose="020B0503020204020204" pitchFamily="34" charset="-122"/>
                <a:ea typeface="微软雅黑" panose="020B0503020204020204" pitchFamily="34" charset="-122"/>
              </a:rPr>
              <a:t>汇报人：</a:t>
            </a:r>
            <a:r>
              <a:rPr lang="zh-CN" altLang="en-US" sz="3200" dirty="0" smtClean="0">
                <a:solidFill>
                  <a:srgbClr val="FF0000"/>
                </a:solidFill>
                <a:latin typeface="微软雅黑" panose="020B0503020204020204" pitchFamily="34" charset="-122"/>
                <a:ea typeface="微软雅黑" panose="020B0503020204020204" pitchFamily="34" charset="-122"/>
              </a:rPr>
              <a:t>优品</a:t>
            </a:r>
            <a:r>
              <a:rPr lang="en-US" altLang="zh-CN" sz="3200" dirty="0" smtClean="0">
                <a:solidFill>
                  <a:srgbClr val="FF0000"/>
                </a:solidFill>
                <a:latin typeface="微软雅黑" panose="020B0503020204020204" pitchFamily="34" charset="-122"/>
                <a:ea typeface="微软雅黑" panose="020B0503020204020204" pitchFamily="34" charset="-122"/>
              </a:rPr>
              <a:t>PPT</a:t>
            </a:r>
            <a:endParaRPr lang="zh-CN" altLang="en-US" sz="3200" dirty="0">
              <a:solidFill>
                <a:srgbClr val="FF0000"/>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740331" y="-142853"/>
            <a:ext cx="1452" cy="1558721"/>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450215" y="-174063"/>
            <a:ext cx="1452" cy="1558721"/>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9267371" y="3078480"/>
            <a:ext cx="362857" cy="36285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659380" y="2090974"/>
            <a:ext cx="167640" cy="798568"/>
          </a:xfrm>
          <a:prstGeom prst="roundRect">
            <a:avLst>
              <a:gd name="adj" fmla="val 50000"/>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2659380" y="3044733"/>
            <a:ext cx="167640" cy="304891"/>
          </a:xfrm>
          <a:prstGeom prst="roundRect">
            <a:avLst>
              <a:gd name="adj" fmla="val 50000"/>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68667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标注 5"/>
          <p:cNvSpPr/>
          <p:nvPr/>
        </p:nvSpPr>
        <p:spPr>
          <a:xfrm rot="10800000">
            <a:off x="4086140" y="1136374"/>
            <a:ext cx="2019869" cy="1528549"/>
          </a:xfrm>
          <a:prstGeom prst="wedgeRectCallout">
            <a:avLst>
              <a:gd name="adj1" fmla="val 64858"/>
              <a:gd name="adj2" fmla="val 8035"/>
            </a:avLst>
          </a:prstGeom>
          <a:solidFill>
            <a:schemeClr val="tx1">
              <a:lumMod val="50000"/>
              <a:lumOff val="50000"/>
            </a:schemeClr>
          </a:solidFill>
          <a:ln>
            <a:noFill/>
          </a:ln>
          <a:effectLst>
            <a:outerShdw blurRad="88900" dir="2700000" algn="tl" rotWithShape="0">
              <a:prstClr val="black">
                <a:alpha val="8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标注 6"/>
          <p:cNvSpPr/>
          <p:nvPr/>
        </p:nvSpPr>
        <p:spPr>
          <a:xfrm rot="16200000">
            <a:off x="5817964" y="2000236"/>
            <a:ext cx="1678651" cy="2090382"/>
          </a:xfrm>
          <a:prstGeom prst="wedgeRectCallout">
            <a:avLst>
              <a:gd name="adj1" fmla="val 19555"/>
              <a:gd name="adj2" fmla="val 67098"/>
            </a:avLst>
          </a:prstGeom>
          <a:solidFill>
            <a:srgbClr val="EB5E59"/>
          </a:solidFill>
          <a:ln>
            <a:noFill/>
          </a:ln>
          <a:effectLst>
            <a:outerShdw blurRad="88900" dir="2700000" algn="tl" rotWithShape="0">
              <a:prstClr val="black">
                <a:alpha val="8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标注 7"/>
          <p:cNvSpPr/>
          <p:nvPr/>
        </p:nvSpPr>
        <p:spPr>
          <a:xfrm>
            <a:off x="6581650" y="3497218"/>
            <a:ext cx="1678651" cy="1734414"/>
          </a:xfrm>
          <a:prstGeom prst="wedgeRectCallout">
            <a:avLst>
              <a:gd name="adj1" fmla="val 33376"/>
              <a:gd name="adj2" fmla="val 70665"/>
            </a:avLst>
          </a:prstGeom>
          <a:solidFill>
            <a:schemeClr val="tx1">
              <a:lumMod val="65000"/>
              <a:lumOff val="35000"/>
            </a:schemeClr>
          </a:solidFill>
          <a:ln>
            <a:noFill/>
          </a:ln>
          <a:effectLst>
            <a:outerShdw blurRad="88900" dir="2700000" algn="tl" rotWithShape="0">
              <a:prstClr val="black">
                <a:alpha val="8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标注 8"/>
          <p:cNvSpPr/>
          <p:nvPr/>
        </p:nvSpPr>
        <p:spPr>
          <a:xfrm rot="5400000">
            <a:off x="4888232" y="4254218"/>
            <a:ext cx="1500887" cy="2109155"/>
          </a:xfrm>
          <a:prstGeom prst="wedgeRectCallout">
            <a:avLst>
              <a:gd name="adj1" fmla="val 17929"/>
              <a:gd name="adj2" fmla="val 61222"/>
            </a:avLst>
          </a:prstGeom>
          <a:solidFill>
            <a:srgbClr val="F4A4A2"/>
          </a:solidFill>
          <a:ln>
            <a:noFill/>
          </a:ln>
          <a:effectLst>
            <a:outerShdw blurRad="88900" dir="2700000" algn="tl" rotWithShape="0">
              <a:prstClr val="black">
                <a:alpha val="8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71098" y="1812341"/>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121031" y="2285309"/>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236314" y="5549220"/>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127656" y="5095154"/>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1528549" y="327546"/>
            <a:ext cx="204717" cy="204717"/>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582" y="1327112"/>
            <a:ext cx="232012" cy="232012"/>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27797" y="832513"/>
            <a:ext cx="286603" cy="286603"/>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8239" y="441179"/>
            <a:ext cx="272955" cy="272955"/>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30442" y="720372"/>
            <a:ext cx="300251" cy="300251"/>
          </a:xfrm>
          <a:prstGeom prst="ellipse">
            <a:avLst/>
          </a:prstGeom>
          <a:solidFill>
            <a:srgbClr val="262626"/>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6601" y="142533"/>
            <a:ext cx="424246" cy="424246"/>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04716" y="211540"/>
            <a:ext cx="272955" cy="272955"/>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03425" y="1256500"/>
            <a:ext cx="424246" cy="424246"/>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76601" y="3483262"/>
            <a:ext cx="4818929" cy="646331"/>
          </a:xfrm>
          <a:prstGeom prst="rect">
            <a:avLst/>
          </a:prstGeom>
          <a:noFill/>
        </p:spPr>
        <p:txBody>
          <a:bodyPr wrap="square" rtlCol="0">
            <a:spAutoFit/>
          </a:bodyPr>
          <a:lstStyle/>
          <a:p>
            <a:pPr algn="ctr"/>
            <a:r>
              <a:rPr lang="zh-CN" altLang="en-US" sz="3600" b="1" dirty="0" smtClean="0">
                <a:solidFill>
                  <a:srgbClr val="EB5E59"/>
                </a:solidFill>
                <a:effectLst>
                  <a:reflection stA="55000" endA="300" endPos="48000" dist="25400" dir="5400000" sy="-100000" algn="bl" rotWithShape="0"/>
                </a:effectLst>
                <a:latin typeface="微软雅黑" panose="020B0503020204020204" pitchFamily="34" charset="-122"/>
                <a:ea typeface="微软雅黑" panose="020B0503020204020204" pitchFamily="34" charset="-122"/>
              </a:rPr>
              <a:t>请在此输入标题</a:t>
            </a:r>
            <a:endParaRPr lang="zh-CN" altLang="en-US" sz="3600" b="1" dirty="0">
              <a:solidFill>
                <a:srgbClr val="EB5E59"/>
              </a:solidFill>
              <a:effectLst>
                <a:reflection stA="55000" endA="300" endPos="48000" dist="25400" dir="5400000" sy="-100000" algn="bl" rotWithShape="0"/>
              </a:effectLst>
              <a:latin typeface="微软雅黑" panose="020B0503020204020204" pitchFamily="34" charset="-122"/>
              <a:ea typeface="微软雅黑" panose="020B0503020204020204" pitchFamily="34" charset="-122"/>
            </a:endParaRPr>
          </a:p>
        </p:txBody>
      </p:sp>
      <p:sp>
        <p:nvSpPr>
          <p:cNvPr id="36" name="文本框 35"/>
          <p:cNvSpPr txBox="1"/>
          <p:nvPr/>
        </p:nvSpPr>
        <p:spPr>
          <a:xfrm>
            <a:off x="4155743" y="1333023"/>
            <a:ext cx="2241660" cy="892552"/>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01</a:t>
            </a:r>
          </a:p>
          <a:p>
            <a:r>
              <a:rPr lang="zh-CN" altLang="en-US" sz="2400" dirty="0" smtClean="0">
                <a:solidFill>
                  <a:schemeClr val="bg1"/>
                </a:solidFill>
                <a:latin typeface="微软雅黑" panose="020B0503020204020204" pitchFamily="34" charset="-122"/>
                <a:ea typeface="微软雅黑" panose="020B0503020204020204" pitchFamily="34" charset="-122"/>
              </a:rPr>
              <a:t>请输入标题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681701" y="2487065"/>
            <a:ext cx="2241660" cy="892552"/>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02</a:t>
            </a:r>
          </a:p>
          <a:p>
            <a:r>
              <a:rPr lang="zh-CN" altLang="en-US" sz="2400" dirty="0" smtClean="0">
                <a:solidFill>
                  <a:schemeClr val="bg1"/>
                </a:solidFill>
                <a:latin typeface="微软雅黑" panose="020B0503020204020204" pitchFamily="34" charset="-122"/>
                <a:ea typeface="微软雅黑" panose="020B0503020204020204" pitchFamily="34" charset="-122"/>
              </a:rPr>
              <a:t> 请输入标题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581650" y="3765636"/>
            <a:ext cx="2241660" cy="892552"/>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03</a:t>
            </a:r>
          </a:p>
          <a:p>
            <a:r>
              <a:rPr lang="zh-CN" altLang="en-US" sz="2400" dirty="0" smtClean="0">
                <a:solidFill>
                  <a:schemeClr val="bg1"/>
                </a:solidFill>
                <a:latin typeface="微软雅黑" panose="020B0503020204020204" pitchFamily="34" charset="-122"/>
                <a:ea typeface="微软雅黑" panose="020B0503020204020204" pitchFamily="34" charset="-122"/>
              </a:rPr>
              <a:t>请输入标题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4733099" y="4826940"/>
            <a:ext cx="2241660" cy="892552"/>
          </a:xfrm>
          <a:prstGeom prst="rect">
            <a:avLst/>
          </a:prstGeom>
          <a:noFill/>
          <a:ln>
            <a:noFill/>
          </a:ln>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04</a:t>
            </a:r>
          </a:p>
          <a:p>
            <a:r>
              <a:rPr lang="zh-CN" altLang="en-US" sz="2400" dirty="0" smtClean="0">
                <a:solidFill>
                  <a:schemeClr val="bg1"/>
                </a:solidFill>
                <a:latin typeface="微软雅黑" panose="020B0503020204020204" pitchFamily="34" charset="-122"/>
                <a:ea typeface="微软雅黑" panose="020B0503020204020204" pitchFamily="34" charset="-122"/>
              </a:rPr>
              <a:t> 请输入标题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0" name="椭圆 39"/>
          <p:cNvSpPr/>
          <p:nvPr/>
        </p:nvSpPr>
        <p:spPr>
          <a:xfrm>
            <a:off x="9237985" y="-111027"/>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1138315" y="-2995"/>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824224" y="-206562"/>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398044" y="327546"/>
            <a:ext cx="177421" cy="17742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089772" y="14784"/>
            <a:ext cx="196756" cy="196756"/>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123823" y="11462"/>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47580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344054050"/>
              </p:ext>
            </p:extLst>
          </p:nvPr>
        </p:nvGraphicFramePr>
        <p:xfrm>
          <a:off x="217226" y="1425605"/>
          <a:ext cx="7608990" cy="5072660"/>
        </p:xfrm>
        <a:graphic>
          <a:graphicData uri="http://schemas.openxmlformats.org/drawingml/2006/chart">
            <c:chart xmlns:c="http://schemas.openxmlformats.org/drawingml/2006/chart" xmlns:r="http://schemas.openxmlformats.org/officeDocument/2006/relationships" r:id="rId3"/>
          </a:graphicData>
        </a:graphic>
      </p:graphicFrame>
      <p:sp>
        <p:nvSpPr>
          <p:cNvPr id="5" name="圆角矩形标注 4"/>
          <p:cNvSpPr/>
          <p:nvPr/>
        </p:nvSpPr>
        <p:spPr>
          <a:xfrm>
            <a:off x="8461611" y="1624084"/>
            <a:ext cx="2920622" cy="1078173"/>
          </a:xfrm>
          <a:prstGeom prst="wedgeRoundRectCallout">
            <a:avLst>
              <a:gd name="adj1" fmla="val -54011"/>
              <a:gd name="adj2" fmla="val -17247"/>
              <a:gd name="adj3" fmla="val 16667"/>
            </a:avLst>
          </a:prstGeom>
          <a:solidFill>
            <a:schemeClr val="tx1">
              <a:lumMod val="85000"/>
              <a:lumOff val="15000"/>
            </a:schemeClr>
          </a:solidFill>
          <a:ln>
            <a:noFill/>
          </a:ln>
          <a:effectLst>
            <a:outerShdw blurRad="25400" dist="762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标注 5"/>
          <p:cNvSpPr/>
          <p:nvPr/>
        </p:nvSpPr>
        <p:spPr>
          <a:xfrm>
            <a:off x="8461611" y="3267500"/>
            <a:ext cx="2920622" cy="1078173"/>
          </a:xfrm>
          <a:prstGeom prst="wedgeRoundRectCallout">
            <a:avLst>
              <a:gd name="adj1" fmla="val -56347"/>
              <a:gd name="adj2" fmla="val 15665"/>
              <a:gd name="adj3" fmla="val 16667"/>
            </a:avLst>
          </a:prstGeom>
          <a:solidFill>
            <a:srgbClr val="EB5E59"/>
          </a:solidFill>
          <a:ln>
            <a:noFill/>
          </a:ln>
          <a:effectLst>
            <a:outerShdw blurRad="25400" dist="762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标注 6"/>
          <p:cNvSpPr/>
          <p:nvPr/>
        </p:nvSpPr>
        <p:spPr>
          <a:xfrm>
            <a:off x="8461611" y="4740323"/>
            <a:ext cx="2920622" cy="1078173"/>
          </a:xfrm>
          <a:prstGeom prst="wedgeRoundRectCallout">
            <a:avLst>
              <a:gd name="adj1" fmla="val -55880"/>
              <a:gd name="adj2" fmla="val 20727"/>
              <a:gd name="adj3" fmla="val 16667"/>
            </a:avLst>
          </a:prstGeom>
          <a:solidFill>
            <a:schemeClr val="bg2">
              <a:lumMod val="75000"/>
            </a:schemeClr>
          </a:solidFill>
          <a:ln>
            <a:noFill/>
          </a:ln>
          <a:effectLst>
            <a:outerShdw blurRad="25400" dist="762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700183" y="712529"/>
            <a:ext cx="4818929" cy="646331"/>
          </a:xfrm>
          <a:prstGeom prst="rect">
            <a:avLst/>
          </a:prstGeom>
          <a:noFill/>
        </p:spPr>
        <p:txBody>
          <a:bodyPr wrap="square" rtlCol="0">
            <a:spAutoFit/>
          </a:bodyPr>
          <a:lstStyle/>
          <a:p>
            <a:pPr algn="ctr"/>
            <a:r>
              <a:rPr lang="zh-CN" altLang="en-US" sz="3600" b="1" dirty="0" smtClean="0">
                <a:solidFill>
                  <a:schemeClr val="tx1">
                    <a:lumMod val="95000"/>
                    <a:lumOff val="5000"/>
                  </a:schemeClr>
                </a:solidFill>
                <a:effectLst>
                  <a:innerShdw dist="203200" dir="13500000">
                    <a:prstClr val="black"/>
                  </a:innerShdw>
                </a:effectLst>
                <a:latin typeface="微软雅黑" panose="020B0503020204020204" pitchFamily="34" charset="-122"/>
                <a:ea typeface="微软雅黑" panose="020B0503020204020204" pitchFamily="34" charset="-122"/>
              </a:rPr>
              <a:t>请在此输入标题</a:t>
            </a:r>
            <a:endParaRPr lang="zh-CN" altLang="en-US" sz="3600" b="1" dirty="0">
              <a:solidFill>
                <a:schemeClr val="tx1">
                  <a:lumMod val="95000"/>
                  <a:lumOff val="5000"/>
                </a:schemeClr>
              </a:solidFill>
              <a:effectLst>
                <a:innerShdw dist="203200" dir="13500000">
                  <a:prstClr val="black"/>
                </a:innerShdw>
              </a:effectLst>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8239" y="142533"/>
            <a:ext cx="1801505" cy="2399930"/>
            <a:chOff x="-68239" y="142533"/>
            <a:chExt cx="1801505" cy="2399930"/>
          </a:xfrm>
        </p:grpSpPr>
        <p:sp>
          <p:nvSpPr>
            <p:cNvPr id="9" name="椭圆 8"/>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03425" y="1256500"/>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8753677" y="1769408"/>
            <a:ext cx="2571635" cy="787523"/>
          </a:xfrm>
          <a:prstGeom prst="rect">
            <a:avLst/>
          </a:prstGeom>
          <a:noFill/>
        </p:spPr>
        <p:txBody>
          <a:bodyPr wrap="square" rtlCol="0">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bg1"/>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bg1"/>
                </a:solidFill>
                <a:latin typeface="微软雅黑" panose="020B0503020204020204" pitchFamily="34" charset="-122"/>
                <a:ea typeface="微软雅黑" panose="020B0503020204020204" pitchFamily="34" charset="-122"/>
              </a:rPr>
              <a:t>文本这里</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753676" y="3412824"/>
            <a:ext cx="2571635" cy="787523"/>
          </a:xfrm>
          <a:prstGeom prst="rect">
            <a:avLst/>
          </a:prstGeom>
          <a:noFill/>
        </p:spPr>
        <p:txBody>
          <a:bodyPr wrap="square" rtlCol="0">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bg1"/>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bg1"/>
                </a:solidFill>
                <a:latin typeface="微软雅黑" panose="020B0503020204020204" pitchFamily="34" charset="-122"/>
                <a:ea typeface="微软雅黑" panose="020B0503020204020204" pitchFamily="34" charset="-122"/>
              </a:rPr>
              <a:t>文本这里</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810598" y="4853565"/>
            <a:ext cx="2571635" cy="787523"/>
          </a:xfrm>
          <a:prstGeom prst="rect">
            <a:avLst/>
          </a:prstGeom>
          <a:noFill/>
        </p:spPr>
        <p:txBody>
          <a:bodyPr wrap="square" rtlCol="0">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bg1"/>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bg1"/>
                </a:solidFill>
                <a:latin typeface="微软雅黑" panose="020B0503020204020204" pitchFamily="34" charset="-122"/>
                <a:ea typeface="微软雅黑" panose="020B0503020204020204" pitchFamily="34" charset="-122"/>
              </a:rPr>
              <a:t>文本这里</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0559733" y="5599596"/>
            <a:ext cx="1871102" cy="1468649"/>
            <a:chOff x="10559733" y="5599596"/>
            <a:chExt cx="1871102" cy="1468649"/>
          </a:xfrm>
        </p:grpSpPr>
        <p:sp>
          <p:nvSpPr>
            <p:cNvPr id="35" name="椭圆 34"/>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189056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868597" y="2827184"/>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061217" y="5447942"/>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269021" y="1566877"/>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391322" y="4144858"/>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68239" y="142533"/>
            <a:ext cx="1801505" cy="2399930"/>
            <a:chOff x="-68239" y="142533"/>
            <a:chExt cx="1801505" cy="2399930"/>
          </a:xfrm>
        </p:grpSpPr>
        <p:sp>
          <p:nvSpPr>
            <p:cNvPr id="27" name="椭圆 26"/>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03425" y="1256500"/>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6096000" y="1524661"/>
            <a:ext cx="3539332" cy="887105"/>
            <a:chOff x="4312686" y="1583140"/>
            <a:chExt cx="3539332" cy="887105"/>
          </a:xfrm>
          <a:effectLst>
            <a:outerShdw blurRad="50800" dist="63500" dir="2700000" algn="tl" rotWithShape="0">
              <a:schemeClr val="tx1">
                <a:alpha val="60000"/>
              </a:schemeClr>
            </a:outerShdw>
          </a:effectLst>
        </p:grpSpPr>
        <p:sp>
          <p:nvSpPr>
            <p:cNvPr id="15" name="矩形 14"/>
            <p:cNvSpPr/>
            <p:nvPr/>
          </p:nvSpPr>
          <p:spPr>
            <a:xfrm>
              <a:off x="4929116" y="1583140"/>
              <a:ext cx="2306472" cy="887105"/>
            </a:xfrm>
            <a:prstGeom prst="rect">
              <a:avLst/>
            </a:prstGeom>
            <a:solidFill>
              <a:srgbClr val="F4A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4312686" y="1715291"/>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en-US" altLang="zh-CN" sz="2400" dirty="0" smtClean="0">
                  <a:solidFill>
                    <a:schemeClr val="bg1"/>
                  </a:solidFill>
                  <a:effectLst>
                    <a:innerShdw dist="38100" dir="13500000">
                      <a:prstClr val="black">
                        <a:alpha val="50000"/>
                      </a:prstClr>
                    </a:innerShdw>
                  </a:effectLst>
                  <a:latin typeface="MHeiSung HKS UltraBold" panose="00000900000000000000" pitchFamily="2" charset="-120"/>
                  <a:ea typeface="MHeiSung HKS UltraBold" panose="00000900000000000000" pitchFamily="2" charset="-120"/>
                </a:rPr>
                <a:t>01</a:t>
              </a:r>
              <a:r>
                <a:rPr lang="zh-CN" altLang="en-US" sz="2400" dirty="0" smtClean="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400" dirty="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4635304" y="2814170"/>
            <a:ext cx="3539332" cy="887105"/>
            <a:chOff x="4326334" y="2698466"/>
            <a:chExt cx="3539332" cy="887105"/>
          </a:xfrm>
          <a:effectLst>
            <a:outerShdw blurRad="50800" dist="63500" dir="2700000" algn="tl" rotWithShape="0">
              <a:schemeClr val="tx1">
                <a:alpha val="60000"/>
              </a:schemeClr>
            </a:outerShdw>
          </a:effectLst>
        </p:grpSpPr>
        <p:sp>
          <p:nvSpPr>
            <p:cNvPr id="17" name="矩形 16"/>
            <p:cNvSpPr/>
            <p:nvPr/>
          </p:nvSpPr>
          <p:spPr>
            <a:xfrm>
              <a:off x="4929116" y="2698466"/>
              <a:ext cx="2306472" cy="8871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4326334" y="2880408"/>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en-US" altLang="zh-CN" sz="2400" dirty="0" smtClean="0">
                  <a:solidFill>
                    <a:schemeClr val="bg1"/>
                  </a:solidFill>
                  <a:effectLst>
                    <a:innerShdw dist="38100" dir="13500000">
                      <a:prstClr val="black">
                        <a:alpha val="50000"/>
                      </a:prstClr>
                    </a:innerShdw>
                  </a:effectLst>
                  <a:latin typeface="MHeiSung HKS UltraBold" panose="00000900000000000000" pitchFamily="2" charset="-120"/>
                  <a:ea typeface="MHeiSung HKS UltraBold" panose="00000900000000000000" pitchFamily="2" charset="-120"/>
                </a:rPr>
                <a:t>02</a:t>
              </a:r>
              <a:r>
                <a:rPr lang="zh-CN" altLang="en-US" sz="2400" dirty="0" smtClean="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400" dirty="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3174607" y="4103679"/>
            <a:ext cx="3539332" cy="887105"/>
            <a:chOff x="4326334" y="3813792"/>
            <a:chExt cx="3539332" cy="887105"/>
          </a:xfrm>
          <a:effectLst>
            <a:outerShdw blurRad="50800" dist="63500" dir="2700000" algn="tl" rotWithShape="0">
              <a:schemeClr val="tx1">
                <a:alpha val="60000"/>
              </a:schemeClr>
            </a:outerShdw>
          </a:effectLst>
        </p:grpSpPr>
        <p:sp>
          <p:nvSpPr>
            <p:cNvPr id="16" name="矩形 15"/>
            <p:cNvSpPr/>
            <p:nvPr/>
          </p:nvSpPr>
          <p:spPr>
            <a:xfrm>
              <a:off x="4929116" y="3813792"/>
              <a:ext cx="2306472" cy="887105"/>
            </a:xfrm>
            <a:prstGeom prst="rect">
              <a:avLst/>
            </a:prstGeom>
            <a:solidFill>
              <a:srgbClr val="EB5E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326334" y="3987123"/>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en-US" altLang="zh-CN" sz="2400" dirty="0" smtClean="0">
                  <a:solidFill>
                    <a:schemeClr val="bg1"/>
                  </a:solidFill>
                  <a:effectLst>
                    <a:innerShdw dist="38100" dir="13500000">
                      <a:prstClr val="black">
                        <a:alpha val="50000"/>
                      </a:prstClr>
                    </a:innerShdw>
                  </a:effectLst>
                  <a:latin typeface="MHeiSung HKS UltraBold" panose="00000900000000000000" pitchFamily="2" charset="-120"/>
                  <a:ea typeface="MHeiSung HKS UltraBold" panose="00000900000000000000" pitchFamily="2" charset="-120"/>
                </a:rPr>
                <a:t>03</a:t>
              </a:r>
              <a:r>
                <a:rPr lang="zh-CN" altLang="en-US" sz="2400" dirty="0" smtClean="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400" dirty="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713910" y="5393189"/>
            <a:ext cx="3539332" cy="887105"/>
            <a:chOff x="4326334" y="4929117"/>
            <a:chExt cx="3539332" cy="887105"/>
          </a:xfrm>
          <a:effectLst>
            <a:outerShdw blurRad="50800" dist="63500" dir="2700000" algn="tl" rotWithShape="0">
              <a:schemeClr val="tx1">
                <a:alpha val="60000"/>
              </a:schemeClr>
            </a:outerShdw>
          </a:effectLst>
        </p:grpSpPr>
        <p:sp>
          <p:nvSpPr>
            <p:cNvPr id="18" name="矩形 17"/>
            <p:cNvSpPr/>
            <p:nvPr/>
          </p:nvSpPr>
          <p:spPr>
            <a:xfrm>
              <a:off x="4929116" y="4929117"/>
              <a:ext cx="2306472" cy="88710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4326334" y="5052659"/>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en-US" altLang="zh-CN" sz="2400" dirty="0" smtClean="0">
                  <a:solidFill>
                    <a:schemeClr val="bg1"/>
                  </a:solidFill>
                  <a:effectLst>
                    <a:innerShdw blurRad="63500" dist="50800" dir="13500000">
                      <a:prstClr val="black"/>
                    </a:innerShdw>
                  </a:effectLst>
                  <a:latin typeface="MHeiSung HKS UltraBold" panose="00000900000000000000" pitchFamily="2" charset="-120"/>
                  <a:ea typeface="MHeiSung HKS UltraBold" panose="00000900000000000000" pitchFamily="2" charset="-120"/>
                </a:rPr>
                <a:t>04</a:t>
              </a:r>
              <a:r>
                <a:rPr lang="zh-CN" altLang="en-US" sz="2400" dirty="0" smtClean="0">
                  <a:solidFill>
                    <a:schemeClr val="bg1"/>
                  </a:solidFill>
                  <a:latin typeface="微软雅黑" panose="020B0503020204020204" pitchFamily="34" charset="-122"/>
                  <a:ea typeface="微软雅黑" panose="020B0503020204020204" pitchFamily="34" charset="-122"/>
                </a:rPr>
                <a:t>请输入标题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56" name="文本框 55"/>
          <p:cNvSpPr txBox="1"/>
          <p:nvPr/>
        </p:nvSpPr>
        <p:spPr>
          <a:xfrm>
            <a:off x="3686535" y="493394"/>
            <a:ext cx="4818929"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请在此输入标题</a:t>
            </a:r>
            <a:endParaRPr lang="zh-CN" altLang="en-US" sz="3600" dirty="0">
              <a:latin typeface="微软雅黑" panose="020B0503020204020204" pitchFamily="34" charset="-122"/>
              <a:ea typeface="微软雅黑" panose="020B0503020204020204" pitchFamily="34" charset="-122"/>
            </a:endParaRPr>
          </a:p>
        </p:txBody>
      </p:sp>
      <p:cxnSp>
        <p:nvCxnSpPr>
          <p:cNvPr id="58" name="直接连接符 57"/>
          <p:cNvCxnSpPr/>
          <p:nvPr/>
        </p:nvCxnSpPr>
        <p:spPr>
          <a:xfrm>
            <a:off x="6753539" y="2536342"/>
            <a:ext cx="223062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276011" y="3848802"/>
            <a:ext cx="2230621"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865379" y="5120318"/>
            <a:ext cx="223062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2392543" y="6404511"/>
            <a:ext cx="2230621"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0559733" y="5599596"/>
            <a:ext cx="1871102" cy="1468649"/>
            <a:chOff x="10559733" y="5599596"/>
            <a:chExt cx="1871102" cy="1468649"/>
          </a:xfrm>
        </p:grpSpPr>
        <p:sp>
          <p:nvSpPr>
            <p:cNvPr id="62" name="椭圆 61"/>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277905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4350928" y="2544089"/>
            <a:ext cx="1471576" cy="1471576"/>
            <a:chOff x="4350928" y="2544089"/>
            <a:chExt cx="1471576" cy="1471576"/>
          </a:xfrm>
        </p:grpSpPr>
        <p:sp>
          <p:nvSpPr>
            <p:cNvPr id="2" name="空心弧 1"/>
            <p:cNvSpPr/>
            <p:nvPr/>
          </p:nvSpPr>
          <p:spPr>
            <a:xfrm rot="5400000">
              <a:off x="4350928" y="2544089"/>
              <a:ext cx="1471576" cy="1471576"/>
            </a:xfrm>
            <a:prstGeom prst="blockArc">
              <a:avLst>
                <a:gd name="adj1" fmla="val 10799998"/>
                <a:gd name="adj2" fmla="val 161027"/>
                <a:gd name="adj3" fmla="val 1093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 name="组合 6"/>
            <p:cNvGrpSpPr/>
            <p:nvPr/>
          </p:nvGrpSpPr>
          <p:grpSpPr>
            <a:xfrm>
              <a:off x="4714858" y="2908019"/>
              <a:ext cx="743717" cy="743717"/>
              <a:chOff x="4798230" y="2930771"/>
              <a:chExt cx="743717" cy="743717"/>
            </a:xfrm>
          </p:grpSpPr>
          <p:sp>
            <p:nvSpPr>
              <p:cNvPr id="5" name="椭圆 4"/>
              <p:cNvSpPr/>
              <p:nvPr/>
            </p:nvSpPr>
            <p:spPr>
              <a:xfrm>
                <a:off x="4798230" y="2930771"/>
                <a:ext cx="743717" cy="743717"/>
              </a:xfrm>
              <a:prstGeom prst="ellipse">
                <a:avLst/>
              </a:prstGeom>
              <a:solidFill>
                <a:schemeClr val="tx1">
                  <a:lumMod val="85000"/>
                  <a:lumOff val="1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001445" y="2948686"/>
                <a:ext cx="337286" cy="707886"/>
              </a:xfrm>
              <a:prstGeom prst="rect">
                <a:avLst/>
              </a:prstGeom>
              <a:noFill/>
            </p:spPr>
            <p:txBody>
              <a:bodyPr wrap="square" rtlCol="0">
                <a:spAutoFit/>
              </a:bodyPr>
              <a:lstStyle/>
              <a:p>
                <a:pPr algn="ctr"/>
                <a:r>
                  <a:rPr lang="en-US" altLang="zh-CN" sz="4000" dirty="0" smtClean="0">
                    <a:solidFill>
                      <a:schemeClr val="bg1"/>
                    </a:solidFill>
                    <a:latin typeface="MHeiSung HKS UltraBold" panose="00000900000000000000" pitchFamily="2" charset="-120"/>
                    <a:ea typeface="MHeiSung HKS UltraBold" panose="00000900000000000000" pitchFamily="2" charset="-120"/>
                  </a:rPr>
                  <a:t>1</a:t>
                </a:r>
                <a:endParaRPr lang="zh-CN" altLang="en-US" sz="4000" dirty="0">
                  <a:solidFill>
                    <a:schemeClr val="bg1"/>
                  </a:solidFill>
                  <a:latin typeface="MHeiSung HKS UltraBold" panose="00000900000000000000" pitchFamily="2" charset="-120"/>
                  <a:ea typeface="MHeiSung HKS UltraBold" panose="00000900000000000000" pitchFamily="2" charset="-120"/>
                </a:endParaRPr>
              </a:p>
            </p:txBody>
          </p:sp>
        </p:grpSp>
      </p:grpSp>
      <p:sp>
        <p:nvSpPr>
          <p:cNvPr id="9" name="文本框 8"/>
          <p:cNvSpPr txBox="1"/>
          <p:nvPr/>
        </p:nvSpPr>
        <p:spPr>
          <a:xfrm>
            <a:off x="1351463" y="2846297"/>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330213" y="4624297"/>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350928" y="4326436"/>
            <a:ext cx="1471576" cy="1471576"/>
            <a:chOff x="6004469" y="2435232"/>
            <a:chExt cx="1471576" cy="1471576"/>
          </a:xfrm>
        </p:grpSpPr>
        <p:sp>
          <p:nvSpPr>
            <p:cNvPr id="11" name="空心弧 10"/>
            <p:cNvSpPr/>
            <p:nvPr/>
          </p:nvSpPr>
          <p:spPr>
            <a:xfrm rot="5400000">
              <a:off x="6004469" y="2435232"/>
              <a:ext cx="1471576" cy="1471576"/>
            </a:xfrm>
            <a:prstGeom prst="blockArc">
              <a:avLst>
                <a:gd name="adj1" fmla="val 10799998"/>
                <a:gd name="adj2" fmla="val 161027"/>
                <a:gd name="adj3" fmla="val 1093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6368399" y="2799162"/>
              <a:ext cx="743717" cy="743717"/>
              <a:chOff x="4798230" y="2930771"/>
              <a:chExt cx="743717" cy="743717"/>
            </a:xfrm>
          </p:grpSpPr>
          <p:sp>
            <p:nvSpPr>
              <p:cNvPr id="13" name="椭圆 12"/>
              <p:cNvSpPr/>
              <p:nvPr/>
            </p:nvSpPr>
            <p:spPr>
              <a:xfrm>
                <a:off x="4798230" y="2930771"/>
                <a:ext cx="743717" cy="743717"/>
              </a:xfrm>
              <a:prstGeom prst="ellipse">
                <a:avLst/>
              </a:prstGeom>
              <a:solidFill>
                <a:srgbClr val="EB5E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001445" y="2948686"/>
                <a:ext cx="337286" cy="707886"/>
              </a:xfrm>
              <a:prstGeom prst="rect">
                <a:avLst/>
              </a:prstGeom>
              <a:noFill/>
            </p:spPr>
            <p:txBody>
              <a:bodyPr wrap="square" rtlCol="0">
                <a:spAutoFit/>
              </a:bodyPr>
              <a:lstStyle/>
              <a:p>
                <a:pPr algn="ctr"/>
                <a:r>
                  <a:rPr lang="en-US" altLang="zh-CN" sz="4000" dirty="0">
                    <a:solidFill>
                      <a:schemeClr val="bg1"/>
                    </a:solidFill>
                    <a:latin typeface="MHeiSung HKS UltraBold" panose="00000900000000000000" pitchFamily="2" charset="-120"/>
                    <a:ea typeface="MHeiSung HKS UltraBold" panose="00000900000000000000" pitchFamily="2" charset="-120"/>
                  </a:rPr>
                  <a:t>3</a:t>
                </a:r>
                <a:endParaRPr lang="zh-CN" altLang="en-US" sz="4000" dirty="0">
                  <a:solidFill>
                    <a:schemeClr val="bg1"/>
                  </a:solidFill>
                  <a:latin typeface="MHeiSung HKS UltraBold" panose="00000900000000000000" pitchFamily="2" charset="-120"/>
                  <a:ea typeface="MHeiSung HKS UltraBold" panose="00000900000000000000" pitchFamily="2" charset="-120"/>
                </a:endParaRPr>
              </a:p>
            </p:txBody>
          </p:sp>
        </p:grpSp>
      </p:grpSp>
      <p:grpSp>
        <p:nvGrpSpPr>
          <p:cNvPr id="20" name="组合 19"/>
          <p:cNvGrpSpPr/>
          <p:nvPr/>
        </p:nvGrpSpPr>
        <p:grpSpPr>
          <a:xfrm flipH="1">
            <a:off x="6263997" y="2544089"/>
            <a:ext cx="1471576" cy="1471576"/>
            <a:chOff x="6004469" y="2435232"/>
            <a:chExt cx="1471576" cy="1471576"/>
          </a:xfrm>
        </p:grpSpPr>
        <p:sp>
          <p:nvSpPr>
            <p:cNvPr id="21" name="空心弧 20"/>
            <p:cNvSpPr/>
            <p:nvPr/>
          </p:nvSpPr>
          <p:spPr>
            <a:xfrm rot="5400000">
              <a:off x="6004469" y="2435232"/>
              <a:ext cx="1471576" cy="1471576"/>
            </a:xfrm>
            <a:prstGeom prst="blockArc">
              <a:avLst>
                <a:gd name="adj1" fmla="val 10799998"/>
                <a:gd name="adj2" fmla="val 161027"/>
                <a:gd name="adj3" fmla="val 1093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6368399" y="2799162"/>
              <a:ext cx="743717" cy="743717"/>
              <a:chOff x="4798230" y="2930771"/>
              <a:chExt cx="743717" cy="743717"/>
            </a:xfrm>
          </p:grpSpPr>
          <p:sp>
            <p:nvSpPr>
              <p:cNvPr id="23" name="椭圆 22"/>
              <p:cNvSpPr/>
              <p:nvPr/>
            </p:nvSpPr>
            <p:spPr>
              <a:xfrm>
                <a:off x="4798230" y="2930771"/>
                <a:ext cx="743717" cy="743717"/>
              </a:xfrm>
              <a:prstGeom prst="ellipse">
                <a:avLst/>
              </a:prstGeom>
              <a:solidFill>
                <a:srgbClr val="EB5E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5001445" y="2948686"/>
                <a:ext cx="337286" cy="707886"/>
              </a:xfrm>
              <a:prstGeom prst="rect">
                <a:avLst/>
              </a:prstGeom>
              <a:noFill/>
            </p:spPr>
            <p:txBody>
              <a:bodyPr wrap="square" rtlCol="0">
                <a:spAutoFit/>
              </a:bodyPr>
              <a:lstStyle/>
              <a:p>
                <a:pPr algn="ctr"/>
                <a:r>
                  <a:rPr lang="en-US" altLang="zh-CN" sz="4000" dirty="0">
                    <a:solidFill>
                      <a:schemeClr val="bg1"/>
                    </a:solidFill>
                    <a:latin typeface="MHeiSung HKS UltraBold" panose="00000900000000000000" pitchFamily="2" charset="-120"/>
                    <a:ea typeface="MHeiSung HKS UltraBold" panose="00000900000000000000" pitchFamily="2" charset="-120"/>
                  </a:rPr>
                  <a:t>2</a:t>
                </a:r>
                <a:endParaRPr lang="zh-CN" altLang="en-US" sz="4000" dirty="0">
                  <a:solidFill>
                    <a:schemeClr val="bg1"/>
                  </a:solidFill>
                  <a:latin typeface="MHeiSung HKS UltraBold" panose="00000900000000000000" pitchFamily="2" charset="-120"/>
                  <a:ea typeface="MHeiSung HKS UltraBold" panose="00000900000000000000" pitchFamily="2" charset="-120"/>
                </a:endParaRPr>
              </a:p>
            </p:txBody>
          </p:sp>
        </p:grpSp>
      </p:grpSp>
      <p:grpSp>
        <p:nvGrpSpPr>
          <p:cNvPr id="30" name="组合 29"/>
          <p:cNvGrpSpPr/>
          <p:nvPr/>
        </p:nvGrpSpPr>
        <p:grpSpPr>
          <a:xfrm flipH="1">
            <a:off x="6263997" y="4326436"/>
            <a:ext cx="1471576" cy="1471576"/>
            <a:chOff x="6004469" y="2435232"/>
            <a:chExt cx="1471576" cy="1471576"/>
          </a:xfrm>
        </p:grpSpPr>
        <p:sp>
          <p:nvSpPr>
            <p:cNvPr id="31" name="空心弧 30"/>
            <p:cNvSpPr/>
            <p:nvPr/>
          </p:nvSpPr>
          <p:spPr>
            <a:xfrm rot="5400000">
              <a:off x="6004469" y="2435232"/>
              <a:ext cx="1471576" cy="1471576"/>
            </a:xfrm>
            <a:prstGeom prst="blockArc">
              <a:avLst>
                <a:gd name="adj1" fmla="val 10799998"/>
                <a:gd name="adj2" fmla="val 161027"/>
                <a:gd name="adj3" fmla="val 1093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2" name="组合 31"/>
            <p:cNvGrpSpPr/>
            <p:nvPr/>
          </p:nvGrpSpPr>
          <p:grpSpPr>
            <a:xfrm>
              <a:off x="6368399" y="2799162"/>
              <a:ext cx="743717" cy="743717"/>
              <a:chOff x="4798230" y="2930771"/>
              <a:chExt cx="743717" cy="743717"/>
            </a:xfrm>
          </p:grpSpPr>
          <p:sp>
            <p:nvSpPr>
              <p:cNvPr id="33" name="椭圆 32"/>
              <p:cNvSpPr/>
              <p:nvPr/>
            </p:nvSpPr>
            <p:spPr>
              <a:xfrm>
                <a:off x="4798230" y="2930771"/>
                <a:ext cx="743717" cy="743717"/>
              </a:xfrm>
              <a:prstGeom prst="ellipse">
                <a:avLst/>
              </a:prstGeom>
              <a:solidFill>
                <a:schemeClr val="tx1">
                  <a:lumMod val="85000"/>
                  <a:lumOff val="1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5001445" y="2948686"/>
                <a:ext cx="337286" cy="707886"/>
              </a:xfrm>
              <a:prstGeom prst="rect">
                <a:avLst/>
              </a:prstGeom>
              <a:noFill/>
            </p:spPr>
            <p:txBody>
              <a:bodyPr wrap="square" rtlCol="0">
                <a:spAutoFit/>
              </a:bodyPr>
              <a:lstStyle/>
              <a:p>
                <a:pPr algn="ctr"/>
                <a:r>
                  <a:rPr lang="en-US" altLang="zh-CN" sz="4000" dirty="0">
                    <a:solidFill>
                      <a:schemeClr val="bg1"/>
                    </a:solidFill>
                    <a:latin typeface="MHeiSung HKS UltraBold" panose="00000900000000000000" pitchFamily="2" charset="-120"/>
                    <a:ea typeface="MHeiSung HKS UltraBold" panose="00000900000000000000" pitchFamily="2" charset="-120"/>
                  </a:rPr>
                  <a:t>4</a:t>
                </a:r>
                <a:endParaRPr lang="zh-CN" altLang="en-US" sz="4000" dirty="0">
                  <a:solidFill>
                    <a:schemeClr val="bg1"/>
                  </a:solidFill>
                  <a:latin typeface="MHeiSung HKS UltraBold" panose="00000900000000000000" pitchFamily="2" charset="-120"/>
                  <a:ea typeface="MHeiSung HKS UltraBold" panose="00000900000000000000" pitchFamily="2" charset="-120"/>
                </a:endParaRPr>
              </a:p>
            </p:txBody>
          </p:sp>
        </p:grpSp>
      </p:grpSp>
      <p:sp>
        <p:nvSpPr>
          <p:cNvPr id="35" name="文本框 34"/>
          <p:cNvSpPr txBox="1"/>
          <p:nvPr/>
        </p:nvSpPr>
        <p:spPr>
          <a:xfrm>
            <a:off x="7574859" y="2857377"/>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574859" y="4618537"/>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4713" y="28734"/>
            <a:ext cx="1088265" cy="2374525"/>
            <a:chOff x="12582" y="27109"/>
            <a:chExt cx="1088265" cy="2374525"/>
          </a:xfrm>
        </p:grpSpPr>
        <p:sp>
          <p:nvSpPr>
            <p:cNvPr id="39" name="椭圆 38"/>
            <p:cNvSpPr/>
            <p:nvPr/>
          </p:nvSpPr>
          <p:spPr>
            <a:xfrm>
              <a:off x="810471" y="536929"/>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89795" y="804971"/>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204715" y="177254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04716" y="2258333"/>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10220" y="27109"/>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76601" y="142533"/>
              <a:ext cx="424246" cy="42424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15769" y="1190634"/>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3318" y="218178"/>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59"/>
          <p:cNvSpPr txBox="1"/>
          <p:nvPr/>
        </p:nvSpPr>
        <p:spPr>
          <a:xfrm>
            <a:off x="3584935" y="806596"/>
            <a:ext cx="4818929"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请在此输入标题</a:t>
            </a:r>
            <a:endParaRPr lang="zh-CN" altLang="en-US" sz="3600" dirty="0">
              <a:latin typeface="微软雅黑" panose="020B0503020204020204" pitchFamily="34" charset="-122"/>
              <a:ea typeface="微软雅黑" panose="020B0503020204020204" pitchFamily="34" charset="-122"/>
            </a:endParaRPr>
          </a:p>
        </p:txBody>
      </p:sp>
      <p:grpSp>
        <p:nvGrpSpPr>
          <p:cNvPr id="61" name="组合 60"/>
          <p:cNvGrpSpPr/>
          <p:nvPr/>
        </p:nvGrpSpPr>
        <p:grpSpPr>
          <a:xfrm>
            <a:off x="10559733" y="5599596"/>
            <a:ext cx="1871102" cy="1468649"/>
            <a:chOff x="10559733" y="5599596"/>
            <a:chExt cx="1871102" cy="1468649"/>
          </a:xfrm>
        </p:grpSpPr>
        <p:sp>
          <p:nvSpPr>
            <p:cNvPr id="62" name="椭圆 61"/>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159349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5400000">
            <a:off x="7617408" y="3267520"/>
            <a:ext cx="2072151" cy="6585594"/>
            <a:chOff x="9897236" y="243817"/>
            <a:chExt cx="2072151" cy="6585594"/>
          </a:xfrm>
        </p:grpSpPr>
        <p:sp>
          <p:nvSpPr>
            <p:cNvPr id="6" name="椭圆 5"/>
            <p:cNvSpPr/>
            <p:nvPr/>
          </p:nvSpPr>
          <p:spPr>
            <a:xfrm>
              <a:off x="11465004" y="1878300"/>
              <a:ext cx="395785" cy="39578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850057" y="3532465"/>
              <a:ext cx="347976" cy="34797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700012" y="2623716"/>
              <a:ext cx="64893" cy="6489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531263" y="1369325"/>
              <a:ext cx="333204" cy="333204"/>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533524" y="1119116"/>
              <a:ext cx="45719" cy="45719"/>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0753010" y="2498553"/>
              <a:ext cx="222913" cy="22291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108182"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385944" y="4033196"/>
              <a:ext cx="186519" cy="18651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450755" y="429904"/>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9897236" y="24381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735849" y="5686827"/>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1487278" y="2871313"/>
              <a:ext cx="482109" cy="48210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663149" y="5175819"/>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075425" y="115118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024045" y="468118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16200000">
            <a:off x="2119528" y="3913451"/>
            <a:ext cx="2072151" cy="6585594"/>
            <a:chOff x="9897236" y="243817"/>
            <a:chExt cx="2072151" cy="6585594"/>
          </a:xfrm>
        </p:grpSpPr>
        <p:sp>
          <p:nvSpPr>
            <p:cNvPr id="24" name="椭圆 23"/>
            <p:cNvSpPr/>
            <p:nvPr/>
          </p:nvSpPr>
          <p:spPr>
            <a:xfrm>
              <a:off x="11465004" y="1878300"/>
              <a:ext cx="395785" cy="39578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850057" y="3532465"/>
              <a:ext cx="347976" cy="34797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700012" y="2623716"/>
              <a:ext cx="64893" cy="6489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0531263" y="1369325"/>
              <a:ext cx="333204" cy="333204"/>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1533524" y="1119116"/>
              <a:ext cx="45719" cy="45719"/>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753010" y="2498553"/>
              <a:ext cx="222913" cy="22291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0108182"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1385944" y="4033196"/>
              <a:ext cx="186519" cy="18651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1450755" y="429904"/>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897236" y="24381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735849" y="5686827"/>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487278" y="2871313"/>
              <a:ext cx="482109" cy="48210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1663149" y="5175819"/>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075425" y="115118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1024045" y="468118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686536" y="1792480"/>
            <a:ext cx="4818929" cy="2450081"/>
            <a:chOff x="3590734" y="1792216"/>
            <a:chExt cx="4818929" cy="2450081"/>
          </a:xfrm>
        </p:grpSpPr>
        <p:sp>
          <p:nvSpPr>
            <p:cNvPr id="45" name="圆角矩形 44"/>
            <p:cNvSpPr/>
            <p:nvPr/>
          </p:nvSpPr>
          <p:spPr>
            <a:xfrm flipV="1">
              <a:off x="4043882" y="1883336"/>
              <a:ext cx="3862927" cy="2358961"/>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272413" y="1792216"/>
              <a:ext cx="3307816" cy="1938992"/>
            </a:xfrm>
            <a:prstGeom prst="rect">
              <a:avLst/>
            </a:prstGeom>
            <a:noFill/>
          </p:spPr>
          <p:txBody>
            <a:bodyPr wrap="square" rtlCol="0">
              <a:spAutoFit/>
            </a:bodyPr>
            <a:lstStyle/>
            <a:p>
              <a:pPr algn="ctr"/>
              <a:r>
                <a:rPr lang="en-US" altLang="zh-CN" sz="6000" b="1" dirty="0" smtClean="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rPr>
                <a:t>PART THREE</a:t>
              </a:r>
              <a:endParaRPr lang="zh-CN" altLang="en-US" sz="6000" b="1" dirty="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endParaRPr>
            </a:p>
          </p:txBody>
        </p:sp>
        <p:sp>
          <p:nvSpPr>
            <p:cNvPr id="42" name="文本框 41"/>
            <p:cNvSpPr txBox="1"/>
            <p:nvPr/>
          </p:nvSpPr>
          <p:spPr>
            <a:xfrm>
              <a:off x="3590734" y="3602064"/>
              <a:ext cx="4818929"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请在此输入标题</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899183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a:grpSpLocks/>
          </p:cNvGrpSpPr>
          <p:nvPr/>
        </p:nvGrpSpPr>
        <p:grpSpPr bwMode="auto">
          <a:xfrm>
            <a:off x="676601" y="1630162"/>
            <a:ext cx="5419399" cy="4480037"/>
            <a:chOff x="1595438" y="968375"/>
            <a:chExt cx="5953125" cy="4921250"/>
          </a:xfrm>
          <a:solidFill>
            <a:schemeClr val="tx1">
              <a:lumMod val="75000"/>
              <a:lumOff val="25000"/>
            </a:schemeClr>
          </a:solidFill>
        </p:grpSpPr>
        <p:sp>
          <p:nvSpPr>
            <p:cNvPr id="17"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0"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1"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2"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6"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7"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2"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EB5E59"/>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3"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4"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5"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EB5E59"/>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6"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9"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0"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1"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2"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EB5E59"/>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3"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4"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5"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6"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7"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8"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49" name="组合 48"/>
          <p:cNvGrpSpPr/>
          <p:nvPr/>
        </p:nvGrpSpPr>
        <p:grpSpPr>
          <a:xfrm>
            <a:off x="-68239" y="142533"/>
            <a:ext cx="1801505" cy="2399930"/>
            <a:chOff x="-68239" y="142533"/>
            <a:chExt cx="1801505" cy="2399930"/>
          </a:xfrm>
        </p:grpSpPr>
        <p:sp>
          <p:nvSpPr>
            <p:cNvPr id="50" name="椭圆 49"/>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03425" y="1256500"/>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浙江"/>
          <p:cNvSpPr>
            <a:spLocks/>
          </p:cNvSpPr>
          <p:nvPr/>
        </p:nvSpPr>
        <p:spPr bwMode="auto">
          <a:xfrm>
            <a:off x="7068954" y="3305744"/>
            <a:ext cx="672529" cy="778973"/>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EB5E59"/>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2" name="广东"/>
          <p:cNvSpPr>
            <a:spLocks/>
          </p:cNvSpPr>
          <p:nvPr/>
        </p:nvSpPr>
        <p:spPr bwMode="auto">
          <a:xfrm>
            <a:off x="6863326" y="4999273"/>
            <a:ext cx="1415214" cy="112007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EB5E59"/>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3" name="山东"/>
          <p:cNvSpPr>
            <a:spLocks/>
          </p:cNvSpPr>
          <p:nvPr/>
        </p:nvSpPr>
        <p:spPr bwMode="auto">
          <a:xfrm>
            <a:off x="7068954" y="1660055"/>
            <a:ext cx="1209586" cy="759620"/>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EB5E59"/>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4" name="文本框 73"/>
          <p:cNvSpPr txBox="1"/>
          <p:nvPr/>
        </p:nvSpPr>
        <p:spPr>
          <a:xfrm>
            <a:off x="8378293" y="1704927"/>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8378293" y="4979546"/>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8378293" y="3342237"/>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椭圆 80"/>
          <p:cNvSpPr/>
          <p:nvPr/>
        </p:nvSpPr>
        <p:spPr>
          <a:xfrm>
            <a:off x="6934757" y="2423437"/>
            <a:ext cx="1101636" cy="119026"/>
          </a:xfrm>
          <a:prstGeom prst="ellipse">
            <a:avLst/>
          </a:prstGeom>
          <a:solidFill>
            <a:schemeClr val="tx1">
              <a:lumMod val="50000"/>
              <a:lumOff val="50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863326" y="4065018"/>
            <a:ext cx="1101636" cy="119026"/>
          </a:xfrm>
          <a:prstGeom prst="ellipse">
            <a:avLst/>
          </a:prstGeom>
          <a:solidFill>
            <a:schemeClr val="tx1">
              <a:lumMod val="50000"/>
              <a:lumOff val="50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6773505" y="6178784"/>
            <a:ext cx="1424140" cy="119026"/>
          </a:xfrm>
          <a:prstGeom prst="ellipse">
            <a:avLst/>
          </a:prstGeom>
          <a:solidFill>
            <a:schemeClr val="tx1">
              <a:lumMod val="50000"/>
              <a:lumOff val="50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7373071" y="134055"/>
            <a:ext cx="4818929"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请在此输入标题</a:t>
            </a:r>
            <a:endParaRPr lang="zh-CN" altLang="en-US" sz="3600" dirty="0">
              <a:latin typeface="微软雅黑" panose="020B0503020204020204" pitchFamily="34" charset="-122"/>
              <a:ea typeface="微软雅黑" panose="020B0503020204020204" pitchFamily="34" charset="-122"/>
            </a:endParaRPr>
          </a:p>
        </p:txBody>
      </p:sp>
      <p:sp>
        <p:nvSpPr>
          <p:cNvPr id="85" name="矩形 84"/>
          <p:cNvSpPr/>
          <p:nvPr/>
        </p:nvSpPr>
        <p:spPr>
          <a:xfrm>
            <a:off x="11599243" y="216698"/>
            <a:ext cx="592758" cy="481045"/>
          </a:xfrm>
          <a:prstGeom prst="rect">
            <a:avLst/>
          </a:prstGeom>
          <a:solidFill>
            <a:srgbClr val="EB5E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10559733" y="5599596"/>
            <a:ext cx="1871102" cy="1468649"/>
            <a:chOff x="10559733" y="5599596"/>
            <a:chExt cx="1871102" cy="1468649"/>
          </a:xfrm>
        </p:grpSpPr>
        <p:sp>
          <p:nvSpPr>
            <p:cNvPr id="78" name="椭圆 77"/>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538746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02871" y="1830527"/>
            <a:ext cx="1651379" cy="707886"/>
          </a:xfrm>
          <a:prstGeom prst="rect">
            <a:avLst/>
          </a:prstGeom>
          <a:noFill/>
        </p:spPr>
        <p:txBody>
          <a:bodyPr wrap="square" rtlCol="0">
            <a:spAutoFit/>
          </a:bodyPr>
          <a:lstStyle/>
          <a:p>
            <a:r>
              <a:rPr lang="en-US" altLang="zh-CN" sz="4000" dirty="0" smtClean="0">
                <a:solidFill>
                  <a:schemeClr val="tx1">
                    <a:lumMod val="85000"/>
                    <a:lumOff val="15000"/>
                  </a:schemeClr>
                </a:solidFill>
                <a:latin typeface="MHeiSung HKS UltraBold" panose="00000900000000000000" pitchFamily="2" charset="-120"/>
                <a:ea typeface="MHeiSung HKS UltraBold" panose="00000900000000000000" pitchFamily="2" charset="-120"/>
              </a:rPr>
              <a:t>58%</a:t>
            </a:r>
            <a:endParaRPr lang="zh-CN" altLang="en-US" sz="4000" dirty="0">
              <a:solidFill>
                <a:schemeClr val="tx1">
                  <a:lumMod val="85000"/>
                  <a:lumOff val="15000"/>
                </a:schemeClr>
              </a:solidFill>
              <a:latin typeface="MHeiSung HKS UltraBold" panose="00000900000000000000" pitchFamily="2" charset="-120"/>
              <a:ea typeface="MHeiSung HKS UltraBold" panose="00000900000000000000" pitchFamily="2" charset="-120"/>
            </a:endParaRPr>
          </a:p>
        </p:txBody>
      </p:sp>
      <p:sp>
        <p:nvSpPr>
          <p:cNvPr id="3" name="文本框 2"/>
          <p:cNvSpPr txBox="1"/>
          <p:nvPr/>
        </p:nvSpPr>
        <p:spPr>
          <a:xfrm>
            <a:off x="5645352" y="1830527"/>
            <a:ext cx="1651379" cy="707886"/>
          </a:xfrm>
          <a:prstGeom prst="rect">
            <a:avLst/>
          </a:prstGeom>
          <a:noFill/>
        </p:spPr>
        <p:txBody>
          <a:bodyPr wrap="square" rtlCol="0">
            <a:spAutoFit/>
          </a:bodyPr>
          <a:lstStyle/>
          <a:p>
            <a:r>
              <a:rPr lang="en-US" altLang="zh-CN" sz="4000" dirty="0" smtClean="0">
                <a:solidFill>
                  <a:schemeClr val="tx1">
                    <a:lumMod val="75000"/>
                    <a:lumOff val="25000"/>
                  </a:schemeClr>
                </a:solidFill>
                <a:latin typeface="MHeiSung HKS UltraBold" panose="00000900000000000000" pitchFamily="2" charset="-120"/>
                <a:ea typeface="MHeiSung HKS UltraBold" panose="00000900000000000000" pitchFamily="2" charset="-120"/>
              </a:rPr>
              <a:t>48%</a:t>
            </a:r>
            <a:endParaRPr lang="zh-CN" altLang="en-US" sz="4000" dirty="0">
              <a:solidFill>
                <a:schemeClr val="tx1">
                  <a:lumMod val="75000"/>
                  <a:lumOff val="25000"/>
                </a:schemeClr>
              </a:solidFill>
              <a:latin typeface="MHeiSung HKS UltraBold" panose="00000900000000000000" pitchFamily="2" charset="-120"/>
              <a:ea typeface="MHeiSung HKS UltraBold" panose="00000900000000000000" pitchFamily="2" charset="-120"/>
            </a:endParaRPr>
          </a:p>
        </p:txBody>
      </p:sp>
      <p:sp>
        <p:nvSpPr>
          <p:cNvPr id="4" name="文本框 3"/>
          <p:cNvSpPr txBox="1"/>
          <p:nvPr/>
        </p:nvSpPr>
        <p:spPr>
          <a:xfrm>
            <a:off x="8887832" y="1830527"/>
            <a:ext cx="1651379" cy="707886"/>
          </a:xfrm>
          <a:prstGeom prst="rect">
            <a:avLst/>
          </a:prstGeom>
          <a:noFill/>
        </p:spPr>
        <p:txBody>
          <a:bodyPr wrap="square" rtlCol="0">
            <a:spAutoFit/>
          </a:bodyPr>
          <a:lstStyle/>
          <a:p>
            <a:r>
              <a:rPr lang="en-US" altLang="zh-CN" sz="4000" dirty="0" smtClean="0">
                <a:solidFill>
                  <a:schemeClr val="tx1">
                    <a:lumMod val="65000"/>
                    <a:lumOff val="35000"/>
                  </a:schemeClr>
                </a:solidFill>
                <a:latin typeface="MHeiSung HKS UltraBold" panose="00000900000000000000" pitchFamily="2" charset="-120"/>
                <a:ea typeface="MHeiSung HKS UltraBold" panose="00000900000000000000" pitchFamily="2" charset="-120"/>
              </a:rPr>
              <a:t>37%</a:t>
            </a:r>
            <a:endParaRPr lang="zh-CN" altLang="en-US" sz="4000" dirty="0">
              <a:solidFill>
                <a:schemeClr val="tx1">
                  <a:lumMod val="65000"/>
                  <a:lumOff val="35000"/>
                </a:schemeClr>
              </a:solidFill>
              <a:latin typeface="MHeiSung HKS UltraBold" panose="00000900000000000000" pitchFamily="2" charset="-120"/>
              <a:ea typeface="MHeiSung HKS UltraBold" panose="00000900000000000000" pitchFamily="2" charset="-120"/>
            </a:endParaRPr>
          </a:p>
        </p:txBody>
      </p:sp>
      <p:cxnSp>
        <p:nvCxnSpPr>
          <p:cNvPr id="6" name="直接连接符 5"/>
          <p:cNvCxnSpPr/>
          <p:nvPr/>
        </p:nvCxnSpPr>
        <p:spPr>
          <a:xfrm>
            <a:off x="1959429" y="2511426"/>
            <a:ext cx="2094821" cy="0"/>
          </a:xfrm>
          <a:prstGeom prst="line">
            <a:avLst/>
          </a:prstGeom>
          <a:ln w="571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201909" y="2511426"/>
            <a:ext cx="2094821" cy="0"/>
          </a:xfrm>
          <a:prstGeom prst="line">
            <a:avLst/>
          </a:prstGeom>
          <a:ln w="571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44390" y="2511426"/>
            <a:ext cx="2094821" cy="0"/>
          </a:xfrm>
          <a:prstGeom prst="line">
            <a:avLst/>
          </a:prstGeom>
          <a:ln w="57150">
            <a:solidFill>
              <a:schemeClr val="tx1">
                <a:lumMod val="95000"/>
                <a:lumOff val="5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68239" y="142533"/>
            <a:ext cx="1801505" cy="2399930"/>
            <a:chOff x="-68239" y="142533"/>
            <a:chExt cx="1801505" cy="2399930"/>
          </a:xfrm>
        </p:grpSpPr>
        <p:sp>
          <p:nvSpPr>
            <p:cNvPr id="10" name="椭圆 9"/>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3425" y="1256500"/>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2109799" y="2809671"/>
            <a:ext cx="1794080" cy="2492990"/>
          </a:xfrm>
          <a:prstGeom prst="rect">
            <a:avLst/>
          </a:prstGeom>
          <a:noFill/>
        </p:spPr>
        <p:txBody>
          <a:bodyPr wrap="square" rtlCol="0">
            <a:spAutoFit/>
          </a:bodyPr>
          <a:lstStyle/>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a:t>
            </a:r>
          </a:p>
          <a:p>
            <a:pPr>
              <a:lnSpc>
                <a:spcPct val="150000"/>
              </a:lnSpc>
            </a:pP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5352279" y="2809671"/>
            <a:ext cx="1794080" cy="2492990"/>
          </a:xfrm>
          <a:prstGeom prst="rect">
            <a:avLst/>
          </a:prstGeom>
          <a:noFill/>
        </p:spPr>
        <p:txBody>
          <a:bodyPr wrap="square" rtlCol="0">
            <a:spAutoFit/>
          </a:bodyPr>
          <a:lstStyle/>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a:t>
            </a:r>
          </a:p>
          <a:p>
            <a:pPr>
              <a:lnSpc>
                <a:spcPct val="150000"/>
              </a:lnSpc>
            </a:pP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94760" y="2809671"/>
            <a:ext cx="1794080" cy="2492990"/>
          </a:xfrm>
          <a:prstGeom prst="rect">
            <a:avLst/>
          </a:prstGeom>
          <a:noFill/>
        </p:spPr>
        <p:txBody>
          <a:bodyPr wrap="square" rtlCol="0">
            <a:spAutoFit/>
          </a:bodyPr>
          <a:lstStyle/>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a:t>
            </a:r>
          </a:p>
          <a:p>
            <a:pPr>
              <a:lnSpc>
                <a:spcPct val="150000"/>
              </a:lnSpc>
            </a:pP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733266" y="5634945"/>
            <a:ext cx="5563464" cy="1116075"/>
          </a:xfrm>
          <a:prstGeom prst="rect">
            <a:avLst/>
          </a:prstGeom>
          <a:noFill/>
          <a:ln>
            <a:noFill/>
          </a:ln>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这里是文本这里是文本这里是文本这里是文本这里是文本这里是文本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p>
          <a:p>
            <a:pPr>
              <a:lnSpc>
                <a:spcPct val="150000"/>
              </a:lnSpc>
            </a:pP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flipV="1">
            <a:off x="1751858" y="5634945"/>
            <a:ext cx="4206981" cy="45719"/>
          </a:xfrm>
          <a:prstGeom prst="rect">
            <a:avLst/>
          </a:prstGeom>
          <a:solidFill>
            <a:srgbClr val="EB5E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18977817">
            <a:off x="10826448" y="-1337949"/>
            <a:ext cx="610981" cy="4717143"/>
          </a:xfrm>
          <a:prstGeom prst="rect">
            <a:avLst/>
          </a:prstGeom>
          <a:solidFill>
            <a:srgbClr val="EB5E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请输入标题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0559733" y="5599596"/>
            <a:ext cx="1871102" cy="1468649"/>
            <a:chOff x="10559733" y="5599596"/>
            <a:chExt cx="1871102" cy="1468649"/>
          </a:xfrm>
        </p:grpSpPr>
        <p:sp>
          <p:nvSpPr>
            <p:cNvPr id="39" name="椭圆 38"/>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944604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5535304" y="2968492"/>
            <a:ext cx="1883391"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535303" y="3964231"/>
            <a:ext cx="1301680"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2448" t="18749" r="22448" b="-18749"/>
          <a:stretch/>
        </p:blipFill>
        <p:spPr>
          <a:xfrm>
            <a:off x="-3402160" y="2220352"/>
            <a:ext cx="9086680" cy="6302935"/>
          </a:xfrm>
          <a:prstGeom prst="rect">
            <a:avLst/>
          </a:prstGeom>
        </p:spPr>
      </p:pic>
      <p:cxnSp>
        <p:nvCxnSpPr>
          <p:cNvPr id="7" name="直接连接符 6"/>
          <p:cNvCxnSpPr/>
          <p:nvPr/>
        </p:nvCxnSpPr>
        <p:spPr>
          <a:xfrm>
            <a:off x="5564699" y="5036444"/>
            <a:ext cx="1883391"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643675">
            <a:off x="6899029" y="2567565"/>
            <a:ext cx="801858" cy="801858"/>
          </a:xfrm>
          <a:prstGeom prst="rect">
            <a:avLst/>
          </a:prstGeom>
          <a:solidFill>
            <a:schemeClr val="tx1">
              <a:lumMod val="85000"/>
              <a:lumOff val="1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643675">
            <a:off x="6538721" y="3631841"/>
            <a:ext cx="664781" cy="664781"/>
          </a:xfrm>
          <a:prstGeom prst="rect">
            <a:avLst/>
          </a:prstGeom>
          <a:solidFill>
            <a:srgbClr val="EB5E5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643675">
            <a:off x="6906064" y="4635515"/>
            <a:ext cx="801858" cy="801858"/>
          </a:xfrm>
          <a:prstGeom prst="rect">
            <a:avLst/>
          </a:prstGeom>
          <a:solidFill>
            <a:schemeClr val="tx1">
              <a:lumMod val="85000"/>
              <a:lumOff val="1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014594" y="2574730"/>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519438" y="3611437"/>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014594" y="4653950"/>
            <a:ext cx="3384645" cy="787523"/>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40573" y="174800"/>
            <a:ext cx="1801505" cy="2399930"/>
            <a:chOff x="-68239" y="142533"/>
            <a:chExt cx="1801505" cy="2399930"/>
          </a:xfrm>
        </p:grpSpPr>
        <p:sp>
          <p:nvSpPr>
            <p:cNvPr id="17" name="椭圆 16"/>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3425" y="1256500"/>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7418695" y="156894"/>
            <a:ext cx="4818929"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dirty="0" smtClean="0">
                <a:solidFill>
                  <a:srgbClr val="EB5E59"/>
                </a:solidFill>
                <a:latin typeface="微软雅黑" panose="020B0503020204020204" pitchFamily="34" charset="-122"/>
                <a:ea typeface="微软雅黑" panose="020B0503020204020204" pitchFamily="34" charset="-122"/>
              </a:rPr>
              <a:t>请在此输入标题</a:t>
            </a:r>
            <a:endParaRPr lang="zh-CN" altLang="en-US" sz="4000" dirty="0">
              <a:solidFill>
                <a:srgbClr val="EB5E59"/>
              </a:solidFill>
              <a:latin typeface="微软雅黑" panose="020B0503020204020204" pitchFamily="34" charset="-122"/>
              <a:ea typeface="微软雅黑" panose="020B0503020204020204" pitchFamily="34" charset="-122"/>
            </a:endParaRPr>
          </a:p>
        </p:txBody>
      </p:sp>
      <p:sp>
        <p:nvSpPr>
          <p:cNvPr id="39" name="矩形 38"/>
          <p:cNvSpPr/>
          <p:nvPr/>
        </p:nvSpPr>
        <p:spPr>
          <a:xfrm rot="2643675">
            <a:off x="11962588" y="56291"/>
            <a:ext cx="801858" cy="8018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977900" y="2619030"/>
            <a:ext cx="4409691" cy="286674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7135913" y="2548919"/>
            <a:ext cx="356638" cy="830997"/>
          </a:xfrm>
          <a:prstGeom prst="rect">
            <a:avLst/>
          </a:prstGeom>
          <a:noFill/>
        </p:spPr>
        <p:txBody>
          <a:bodyPr wrap="square" rtlCol="0">
            <a:spAutoFit/>
          </a:bodyPr>
          <a:lstStyle/>
          <a:p>
            <a:pPr algn="ctr"/>
            <a:r>
              <a:rPr lang="en-US" altLang="zh-CN" sz="4800" dirty="0" smtClean="0">
                <a:solidFill>
                  <a:schemeClr val="bg1"/>
                </a:solidFill>
                <a:latin typeface="MHeiSung HKS UltraBold" panose="00000900000000000000" pitchFamily="2" charset="-120"/>
                <a:ea typeface="MHeiSung HKS UltraBold" panose="00000900000000000000" pitchFamily="2" charset="-120"/>
              </a:rPr>
              <a:t>1</a:t>
            </a:r>
            <a:endParaRPr lang="zh-CN" altLang="en-US" sz="4800" dirty="0">
              <a:solidFill>
                <a:schemeClr val="bg1"/>
              </a:solidFill>
              <a:latin typeface="MHeiSung HKS UltraBold" panose="00000900000000000000" pitchFamily="2" charset="-120"/>
              <a:ea typeface="MHeiSung HKS UltraBold" panose="00000900000000000000" pitchFamily="2" charset="-120"/>
            </a:endParaRPr>
          </a:p>
        </p:txBody>
      </p:sp>
      <p:sp>
        <p:nvSpPr>
          <p:cNvPr id="44" name="文本框 43"/>
          <p:cNvSpPr txBox="1"/>
          <p:nvPr/>
        </p:nvSpPr>
        <p:spPr>
          <a:xfrm>
            <a:off x="6692707" y="3585695"/>
            <a:ext cx="356638" cy="769441"/>
          </a:xfrm>
          <a:prstGeom prst="rect">
            <a:avLst/>
          </a:prstGeom>
          <a:noFill/>
        </p:spPr>
        <p:txBody>
          <a:bodyPr wrap="square" rtlCol="0">
            <a:spAutoFit/>
          </a:bodyPr>
          <a:lstStyle/>
          <a:p>
            <a:pPr algn="ctr"/>
            <a:r>
              <a:rPr lang="en-US" altLang="zh-CN" sz="4400" dirty="0">
                <a:solidFill>
                  <a:schemeClr val="bg1"/>
                </a:solidFill>
                <a:latin typeface="MHeiSung HKS UltraBold" panose="00000900000000000000" pitchFamily="2" charset="-120"/>
                <a:ea typeface="MHeiSung HKS UltraBold" panose="00000900000000000000" pitchFamily="2" charset="-120"/>
              </a:rPr>
              <a:t>2</a:t>
            </a:r>
            <a:endParaRPr lang="zh-CN" altLang="en-US" sz="4400" dirty="0">
              <a:solidFill>
                <a:schemeClr val="bg1"/>
              </a:solidFill>
              <a:latin typeface="MHeiSung HKS UltraBold" panose="00000900000000000000" pitchFamily="2" charset="-120"/>
              <a:ea typeface="MHeiSung HKS UltraBold" panose="00000900000000000000" pitchFamily="2" charset="-120"/>
            </a:endParaRPr>
          </a:p>
        </p:txBody>
      </p:sp>
      <p:sp>
        <p:nvSpPr>
          <p:cNvPr id="45" name="文本框 44"/>
          <p:cNvSpPr txBox="1"/>
          <p:nvPr/>
        </p:nvSpPr>
        <p:spPr>
          <a:xfrm>
            <a:off x="7135913" y="4610476"/>
            <a:ext cx="356638" cy="830997"/>
          </a:xfrm>
          <a:prstGeom prst="rect">
            <a:avLst/>
          </a:prstGeom>
          <a:noFill/>
        </p:spPr>
        <p:txBody>
          <a:bodyPr wrap="square" rtlCol="0">
            <a:spAutoFit/>
          </a:bodyPr>
          <a:lstStyle/>
          <a:p>
            <a:pPr algn="ctr"/>
            <a:r>
              <a:rPr lang="en-US" altLang="zh-CN" sz="4800" dirty="0">
                <a:solidFill>
                  <a:schemeClr val="bg1"/>
                </a:solidFill>
                <a:latin typeface="MHeiSung HKS UltraBold" panose="00000900000000000000" pitchFamily="2" charset="-120"/>
                <a:ea typeface="MHeiSung HKS UltraBold" panose="00000900000000000000" pitchFamily="2" charset="-120"/>
              </a:rPr>
              <a:t>3</a:t>
            </a:r>
            <a:endParaRPr lang="zh-CN" altLang="en-US" sz="4800" dirty="0">
              <a:solidFill>
                <a:schemeClr val="bg1"/>
              </a:solidFill>
              <a:latin typeface="MHeiSung HKS UltraBold" panose="00000900000000000000" pitchFamily="2" charset="-120"/>
              <a:ea typeface="MHeiSung HKS UltraBold" panose="00000900000000000000" pitchFamily="2" charset="-120"/>
            </a:endParaRPr>
          </a:p>
        </p:txBody>
      </p:sp>
      <p:grpSp>
        <p:nvGrpSpPr>
          <p:cNvPr id="40" name="组合 39"/>
          <p:cNvGrpSpPr/>
          <p:nvPr/>
        </p:nvGrpSpPr>
        <p:grpSpPr>
          <a:xfrm>
            <a:off x="10559733" y="5599596"/>
            <a:ext cx="1871102" cy="1468649"/>
            <a:chOff x="10559733" y="5599596"/>
            <a:chExt cx="1871102" cy="1468649"/>
          </a:xfrm>
        </p:grpSpPr>
        <p:sp>
          <p:nvSpPr>
            <p:cNvPr id="41" name="椭圆 40"/>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910873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标注 12"/>
          <p:cNvSpPr/>
          <p:nvPr/>
        </p:nvSpPr>
        <p:spPr>
          <a:xfrm>
            <a:off x="4474190" y="1456898"/>
            <a:ext cx="3084394" cy="1555845"/>
          </a:xfrm>
          <a:prstGeom prst="wedgeRectCallout">
            <a:avLst>
              <a:gd name="adj1" fmla="val 34034"/>
              <a:gd name="adj2" fmla="val 66886"/>
            </a:avLst>
          </a:prstGeom>
          <a:solidFill>
            <a:schemeClr val="tx1">
              <a:lumMod val="50000"/>
              <a:lumOff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标注 11"/>
          <p:cNvSpPr/>
          <p:nvPr/>
        </p:nvSpPr>
        <p:spPr>
          <a:xfrm>
            <a:off x="3375546" y="2750023"/>
            <a:ext cx="3084394" cy="1555845"/>
          </a:xfrm>
          <a:prstGeom prst="wedgeRectCallout">
            <a:avLst>
              <a:gd name="adj1" fmla="val 34034"/>
              <a:gd name="adj2" fmla="val 66886"/>
            </a:avLst>
          </a:prstGeom>
          <a:solidFill>
            <a:srgbClr val="EB5E59"/>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标注 10"/>
          <p:cNvSpPr/>
          <p:nvPr/>
        </p:nvSpPr>
        <p:spPr>
          <a:xfrm>
            <a:off x="2251880" y="3930554"/>
            <a:ext cx="3084394" cy="1555845"/>
          </a:xfrm>
          <a:prstGeom prst="wedgeRectCallout">
            <a:avLst>
              <a:gd name="adj1" fmla="val 34034"/>
              <a:gd name="adj2" fmla="val 66886"/>
            </a:avLst>
          </a:prstGeom>
          <a:solidFill>
            <a:schemeClr val="tx1">
              <a:lumMod val="85000"/>
              <a:lumOff val="1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150064" y="-1952578"/>
            <a:ext cx="3267387" cy="3773608"/>
            <a:chOff x="1165860" y="1426190"/>
            <a:chExt cx="3267387" cy="3773608"/>
          </a:xfrm>
        </p:grpSpPr>
        <p:cxnSp>
          <p:nvCxnSpPr>
            <p:cNvPr id="15" name="肘形连接符 14"/>
            <p:cNvCxnSpPr/>
            <p:nvPr/>
          </p:nvCxnSpPr>
          <p:spPr>
            <a:xfrm rot="5400000" flipH="1" flipV="1">
              <a:off x="2637429" y="1943668"/>
              <a:ext cx="2313296" cy="1278340"/>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5400000" flipH="1" flipV="1">
              <a:off x="1299382" y="3344271"/>
              <a:ext cx="2616959" cy="1094095"/>
            </a:xfrm>
            <a:prstGeom prst="bentConnector3">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65860" y="5199798"/>
              <a:ext cx="8949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4287224" y="-2143078"/>
            <a:ext cx="3130227" cy="3773608"/>
            <a:chOff x="1303020" y="1426190"/>
            <a:chExt cx="3130227" cy="3773608"/>
          </a:xfrm>
        </p:grpSpPr>
        <p:cxnSp>
          <p:nvCxnSpPr>
            <p:cNvPr id="28" name="肘形连接符 27"/>
            <p:cNvCxnSpPr/>
            <p:nvPr/>
          </p:nvCxnSpPr>
          <p:spPr>
            <a:xfrm rot="5400000" flipH="1" flipV="1">
              <a:off x="2637429" y="1943668"/>
              <a:ext cx="2313296" cy="1278340"/>
            </a:xfrm>
            <a:prstGeom prst="bentConnector3">
              <a:avLst>
                <a:gd name="adj1" fmla="val 50000"/>
              </a:avLst>
            </a:prstGeom>
            <a:ln w="2857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5400000" flipH="1" flipV="1">
              <a:off x="1299382" y="3344271"/>
              <a:ext cx="2616959" cy="1094095"/>
            </a:xfrm>
            <a:prstGeom prst="bentConnector3">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303020" y="5199798"/>
              <a:ext cx="757794"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140573" y="174800"/>
            <a:ext cx="1801505" cy="2399930"/>
            <a:chOff x="-68239" y="142533"/>
            <a:chExt cx="1801505" cy="2399930"/>
          </a:xfrm>
        </p:grpSpPr>
        <p:sp>
          <p:nvSpPr>
            <p:cNvPr id="34" name="椭圆 33"/>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03425" y="1256500"/>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p:cNvSpPr txBox="1"/>
          <p:nvPr/>
        </p:nvSpPr>
        <p:spPr>
          <a:xfrm>
            <a:off x="7751485" y="3413246"/>
            <a:ext cx="3671248" cy="923330"/>
          </a:xfrm>
          <a:prstGeom prst="rect">
            <a:avLst/>
          </a:prstGeom>
          <a:noFill/>
        </p:spPr>
        <p:txBody>
          <a:bodyPr wrap="square" rtlCol="0">
            <a:spAutoFit/>
          </a:bodyPr>
          <a:lstStyle/>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5804685" y="5700496"/>
            <a:ext cx="3671248" cy="923330"/>
          </a:xfrm>
          <a:prstGeom prst="rect">
            <a:avLst/>
          </a:prstGeom>
          <a:noFill/>
        </p:spPr>
        <p:txBody>
          <a:bodyPr wrap="square" rtlCol="0">
            <a:spAutoFit/>
          </a:bodyPr>
          <a:lstStyle/>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778085" y="4556871"/>
            <a:ext cx="3671248" cy="923330"/>
          </a:xfrm>
          <a:prstGeom prst="rect">
            <a:avLst/>
          </a:prstGeom>
          <a:noFill/>
        </p:spPr>
        <p:txBody>
          <a:bodyPr wrap="square" rtlCol="0">
            <a:spAutoFit/>
          </a:bodyPr>
          <a:lstStyle/>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3849362" y="1506288"/>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en-US" altLang="zh-CN" sz="2400" dirty="0" smtClean="0">
                <a:solidFill>
                  <a:schemeClr val="bg1"/>
                </a:solidFill>
                <a:effectLst>
                  <a:innerShdw dist="38100" dir="13500000">
                    <a:prstClr val="black">
                      <a:alpha val="50000"/>
                    </a:prstClr>
                  </a:innerShdw>
                </a:effectLst>
                <a:latin typeface="MHeiSung HKS UltraBold" panose="00000900000000000000" pitchFamily="2" charset="-120"/>
                <a:ea typeface="MHeiSung HKS UltraBold" panose="00000900000000000000" pitchFamily="2" charset="-120"/>
              </a:rPr>
              <a:t>01</a:t>
            </a:r>
            <a:r>
              <a:rPr lang="zh-CN" altLang="en-US" sz="2400" dirty="0" smtClean="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400" dirty="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59" name="文本框 58"/>
          <p:cNvSpPr txBox="1"/>
          <p:nvPr/>
        </p:nvSpPr>
        <p:spPr>
          <a:xfrm>
            <a:off x="2704524" y="2719530"/>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en-US" altLang="zh-CN" sz="2400" dirty="0" smtClean="0">
                <a:solidFill>
                  <a:schemeClr val="bg1"/>
                </a:solidFill>
                <a:effectLst>
                  <a:innerShdw dist="38100" dir="13500000">
                    <a:prstClr val="black">
                      <a:alpha val="50000"/>
                    </a:prstClr>
                  </a:innerShdw>
                </a:effectLst>
                <a:latin typeface="MHeiSung HKS UltraBold" panose="00000900000000000000" pitchFamily="2" charset="-120"/>
                <a:ea typeface="MHeiSung HKS UltraBold" panose="00000900000000000000" pitchFamily="2" charset="-120"/>
              </a:rPr>
              <a:t>02</a:t>
            </a:r>
            <a:r>
              <a:rPr lang="zh-CN" altLang="en-US" sz="2400" dirty="0" smtClean="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400" dirty="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60" name="文本框 59"/>
          <p:cNvSpPr txBox="1"/>
          <p:nvPr/>
        </p:nvSpPr>
        <p:spPr>
          <a:xfrm>
            <a:off x="1605880" y="3962327"/>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en-US" altLang="zh-CN" sz="2400" dirty="0" smtClean="0">
                <a:solidFill>
                  <a:schemeClr val="bg1"/>
                </a:solidFill>
                <a:effectLst>
                  <a:innerShdw dist="38100" dir="13500000">
                    <a:prstClr val="black">
                      <a:alpha val="50000"/>
                    </a:prstClr>
                  </a:innerShdw>
                </a:effectLst>
                <a:latin typeface="MHeiSung HKS UltraBold" panose="00000900000000000000" pitchFamily="2" charset="-120"/>
                <a:ea typeface="MHeiSung HKS UltraBold" panose="00000900000000000000" pitchFamily="2" charset="-120"/>
              </a:rPr>
              <a:t>03</a:t>
            </a:r>
            <a:r>
              <a:rPr lang="zh-CN" altLang="en-US" sz="2400" dirty="0" smtClean="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400" dirty="0">
              <a:solidFill>
                <a:schemeClr val="bg1"/>
              </a:solidFill>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61" name="文本框 60"/>
          <p:cNvSpPr txBox="1"/>
          <p:nvPr/>
        </p:nvSpPr>
        <p:spPr>
          <a:xfrm>
            <a:off x="7418695" y="156894"/>
            <a:ext cx="4818929"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dirty="0" smtClean="0">
                <a:latin typeface="微软雅黑" panose="020B0503020204020204" pitchFamily="34" charset="-122"/>
                <a:ea typeface="微软雅黑" panose="020B0503020204020204" pitchFamily="34" charset="-122"/>
              </a:rPr>
              <a:t>请在此输入标题</a:t>
            </a:r>
            <a:endParaRPr lang="zh-CN" altLang="en-US" sz="4000" dirty="0">
              <a:latin typeface="微软雅黑" panose="020B0503020204020204" pitchFamily="34" charset="-122"/>
              <a:ea typeface="微软雅黑" panose="020B0503020204020204" pitchFamily="34" charset="-122"/>
            </a:endParaRPr>
          </a:p>
        </p:txBody>
      </p:sp>
      <p:cxnSp>
        <p:nvCxnSpPr>
          <p:cNvPr id="63" name="直接连接符 62"/>
          <p:cNvCxnSpPr/>
          <p:nvPr/>
        </p:nvCxnSpPr>
        <p:spPr>
          <a:xfrm>
            <a:off x="11015933" y="1052890"/>
            <a:ext cx="1416591"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1742544" y="290646"/>
            <a:ext cx="0" cy="1239567"/>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9" name="半闭框 68"/>
          <p:cNvSpPr/>
          <p:nvPr/>
        </p:nvSpPr>
        <p:spPr>
          <a:xfrm>
            <a:off x="4299362" y="1324902"/>
            <a:ext cx="1076688" cy="959133"/>
          </a:xfrm>
          <a:prstGeom prst="halfFrame">
            <a:avLst>
              <a:gd name="adj1" fmla="val 7945"/>
              <a:gd name="adj2" fmla="val 794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半闭框 69"/>
          <p:cNvSpPr/>
          <p:nvPr/>
        </p:nvSpPr>
        <p:spPr>
          <a:xfrm>
            <a:off x="3222674" y="2611163"/>
            <a:ext cx="1076688" cy="959133"/>
          </a:xfrm>
          <a:prstGeom prst="halfFrame">
            <a:avLst>
              <a:gd name="adj1" fmla="val 7945"/>
              <a:gd name="adj2" fmla="val 794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半闭框 70"/>
          <p:cNvSpPr/>
          <p:nvPr/>
        </p:nvSpPr>
        <p:spPr>
          <a:xfrm>
            <a:off x="2084001" y="3784424"/>
            <a:ext cx="1076688" cy="959133"/>
          </a:xfrm>
          <a:prstGeom prst="halfFrame">
            <a:avLst>
              <a:gd name="adj1" fmla="val 7945"/>
              <a:gd name="adj2" fmla="val 7944"/>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2" name="组合 61"/>
          <p:cNvGrpSpPr/>
          <p:nvPr/>
        </p:nvGrpSpPr>
        <p:grpSpPr>
          <a:xfrm>
            <a:off x="10559733" y="5599596"/>
            <a:ext cx="1871102" cy="1468649"/>
            <a:chOff x="10559733" y="5599596"/>
            <a:chExt cx="1871102" cy="1468649"/>
          </a:xfrm>
        </p:grpSpPr>
        <p:sp>
          <p:nvSpPr>
            <p:cNvPr id="64" name="椭圆 63"/>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929551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rot="17891380">
            <a:off x="5710316" y="3691815"/>
            <a:ext cx="1938749" cy="1344672"/>
          </a:xfrm>
          <a:custGeom>
            <a:avLst/>
            <a:gdLst>
              <a:gd name="connsiteX0" fmla="*/ 2518861 w 2518861"/>
              <a:gd name="connsiteY0" fmla="*/ 505540 h 1747025"/>
              <a:gd name="connsiteX1" fmla="*/ 1459540 w 2518861"/>
              <a:gd name="connsiteY1" fmla="*/ 1747025 h 1747025"/>
              <a:gd name="connsiteX2" fmla="*/ 0 w 2518861"/>
              <a:gd name="connsiteY2" fmla="*/ 501644 h 1747025"/>
              <a:gd name="connsiteX3" fmla="*/ 944 w 2518861"/>
              <a:gd name="connsiteY3" fmla="*/ 500200 h 1747025"/>
              <a:gd name="connsiteX4" fmla="*/ 625944 w 2518861"/>
              <a:gd name="connsiteY4" fmla="*/ 0 h 174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8861" h="1747025">
                <a:moveTo>
                  <a:pt x="2518861" y="505540"/>
                </a:moveTo>
                <a:lnTo>
                  <a:pt x="1459540" y="1747025"/>
                </a:lnTo>
                <a:lnTo>
                  <a:pt x="0" y="501644"/>
                </a:lnTo>
                <a:lnTo>
                  <a:pt x="944" y="500200"/>
                </a:lnTo>
                <a:lnTo>
                  <a:pt x="625944" y="0"/>
                </a:lnTo>
                <a:close/>
              </a:path>
            </a:pathLst>
          </a:custGeom>
          <a:solidFill>
            <a:schemeClr val="tx1">
              <a:lumMod val="75000"/>
              <a:lumOff val="25000"/>
            </a:schemeClr>
          </a:solidFill>
          <a:ln>
            <a:noFill/>
          </a:ln>
          <a:effectLst>
            <a:outerShdw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17829475">
            <a:off x="5910279" y="1615840"/>
            <a:ext cx="1973157" cy="2791872"/>
          </a:xfrm>
          <a:custGeom>
            <a:avLst/>
            <a:gdLst>
              <a:gd name="connsiteX0" fmla="*/ 856079 w 1973157"/>
              <a:gd name="connsiteY0" fmla="*/ 2784651 h 2791872"/>
              <a:gd name="connsiteX1" fmla="*/ 849917 w 1973157"/>
              <a:gd name="connsiteY1" fmla="*/ 2791872 h 2791872"/>
              <a:gd name="connsiteX2" fmla="*/ 834791 w 1973157"/>
              <a:gd name="connsiteY2" fmla="*/ 2778965 h 2791872"/>
              <a:gd name="connsiteX3" fmla="*/ 1275886 w 1973157"/>
              <a:gd name="connsiteY3" fmla="*/ 0 h 2791872"/>
              <a:gd name="connsiteX4" fmla="*/ 1973157 w 1973157"/>
              <a:gd name="connsiteY4" fmla="*/ 594960 h 2791872"/>
              <a:gd name="connsiteX5" fmla="*/ 1973157 w 1973157"/>
              <a:gd name="connsiteY5" fmla="*/ 1475476 h 2791872"/>
              <a:gd name="connsiteX6" fmla="*/ 1923023 w 1973157"/>
              <a:gd name="connsiteY6" fmla="*/ 1534232 h 2791872"/>
              <a:gd name="connsiteX7" fmla="*/ 0 w 1973157"/>
              <a:gd name="connsiteY7" fmla="*/ 1020652 h 279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157" h="2791872">
                <a:moveTo>
                  <a:pt x="856079" y="2784651"/>
                </a:moveTo>
                <a:lnTo>
                  <a:pt x="849917" y="2791872"/>
                </a:lnTo>
                <a:lnTo>
                  <a:pt x="834791" y="2778965"/>
                </a:lnTo>
                <a:close/>
                <a:moveTo>
                  <a:pt x="1275886" y="0"/>
                </a:moveTo>
                <a:lnTo>
                  <a:pt x="1973157" y="594960"/>
                </a:lnTo>
                <a:lnTo>
                  <a:pt x="1973157" y="1475476"/>
                </a:lnTo>
                <a:lnTo>
                  <a:pt x="1923023" y="1534232"/>
                </a:lnTo>
                <a:lnTo>
                  <a:pt x="0" y="1020652"/>
                </a:lnTo>
                <a:close/>
              </a:path>
            </a:pathLst>
          </a:custGeom>
          <a:solidFill>
            <a:schemeClr val="tx1">
              <a:lumMod val="75000"/>
              <a:lumOff val="25000"/>
            </a:schemeClr>
          </a:solidFill>
          <a:ln>
            <a:noFill/>
          </a:ln>
          <a:effectLst>
            <a:outerShdw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17851524">
            <a:off x="3899038" y="2368648"/>
            <a:ext cx="2328827" cy="2184504"/>
          </a:xfrm>
          <a:custGeom>
            <a:avLst/>
            <a:gdLst>
              <a:gd name="connsiteX0" fmla="*/ 1558014 w 2328827"/>
              <a:gd name="connsiteY0" fmla="*/ 0 h 2184504"/>
              <a:gd name="connsiteX1" fmla="*/ 2328827 w 2328827"/>
              <a:gd name="connsiteY1" fmla="*/ 657711 h 2184504"/>
              <a:gd name="connsiteX2" fmla="*/ 420231 w 2328827"/>
              <a:gd name="connsiteY2" fmla="*/ 2184504 h 2184504"/>
              <a:gd name="connsiteX3" fmla="*/ 0 w 2328827"/>
              <a:gd name="connsiteY3" fmla="*/ 1825934 h 2184504"/>
            </a:gdLst>
            <a:ahLst/>
            <a:cxnLst>
              <a:cxn ang="0">
                <a:pos x="connsiteX0" y="connsiteY0"/>
              </a:cxn>
              <a:cxn ang="0">
                <a:pos x="connsiteX1" y="connsiteY1"/>
              </a:cxn>
              <a:cxn ang="0">
                <a:pos x="connsiteX2" y="connsiteY2"/>
              </a:cxn>
              <a:cxn ang="0">
                <a:pos x="connsiteX3" y="connsiteY3"/>
              </a:cxn>
            </a:cxnLst>
            <a:rect l="l" t="t" r="r" b="b"/>
            <a:pathLst>
              <a:path w="2328827" h="2184504">
                <a:moveTo>
                  <a:pt x="1558014" y="0"/>
                </a:moveTo>
                <a:lnTo>
                  <a:pt x="2328827" y="657711"/>
                </a:lnTo>
                <a:lnTo>
                  <a:pt x="420231" y="2184504"/>
                </a:lnTo>
                <a:lnTo>
                  <a:pt x="0" y="1825934"/>
                </a:lnTo>
                <a:close/>
              </a:path>
            </a:pathLst>
          </a:custGeom>
          <a:solidFill>
            <a:schemeClr val="tx1">
              <a:lumMod val="85000"/>
              <a:lumOff val="15000"/>
            </a:schemeClr>
          </a:solidFill>
          <a:ln>
            <a:noFill/>
          </a:ln>
          <a:effectLst>
            <a:outerShdw dist="508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093122" y="1610436"/>
            <a:ext cx="1460311" cy="450376"/>
          </a:xfrm>
          <a:prstGeom prst="rect">
            <a:avLst/>
          </a:prstGeom>
          <a:solidFill>
            <a:srgbClr val="EB5E59"/>
          </a:solidFill>
          <a:ln>
            <a:noFill/>
          </a:ln>
          <a:effectLst>
            <a:outerShdw blurRad="25400" dist="508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8093122" y="2180779"/>
            <a:ext cx="3418470" cy="830997"/>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860006" y="5298002"/>
            <a:ext cx="1460311" cy="450376"/>
          </a:xfrm>
          <a:prstGeom prst="rect">
            <a:avLst/>
          </a:prstGeom>
          <a:solidFill>
            <a:srgbClr val="EB5E59"/>
          </a:solidFill>
          <a:ln>
            <a:noFill/>
          </a:ln>
          <a:effectLst>
            <a:outerShdw blurRad="25400" dist="508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4720300" y="5819434"/>
            <a:ext cx="3418470" cy="830997"/>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927024" y="3510706"/>
            <a:ext cx="3418470" cy="830997"/>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936387" y="3056896"/>
            <a:ext cx="1460311" cy="450376"/>
          </a:xfrm>
          <a:prstGeom prst="rect">
            <a:avLst/>
          </a:prstGeom>
          <a:solidFill>
            <a:srgbClr val="EB5E59"/>
          </a:solidFill>
          <a:ln>
            <a:noFill/>
          </a:ln>
          <a:effectLst>
            <a:outerShdw blurRad="25400" dist="508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870851" y="3011776"/>
            <a:ext cx="356638" cy="830997"/>
          </a:xfrm>
          <a:prstGeom prst="rect">
            <a:avLst/>
          </a:prstGeom>
          <a:noFill/>
        </p:spPr>
        <p:txBody>
          <a:bodyPr wrap="square" rtlCol="0">
            <a:spAutoFit/>
          </a:bodyPr>
          <a:lstStyle/>
          <a:p>
            <a:pPr algn="ctr"/>
            <a:r>
              <a:rPr lang="en-US" altLang="zh-CN" sz="4800" dirty="0" smtClean="0">
                <a:solidFill>
                  <a:schemeClr val="bg1"/>
                </a:solidFill>
                <a:latin typeface="MHeiSung HKS UltraBold" panose="00000900000000000000" pitchFamily="2" charset="-120"/>
                <a:ea typeface="MHeiSung HKS UltraBold" panose="00000900000000000000" pitchFamily="2" charset="-120"/>
              </a:rPr>
              <a:t>1</a:t>
            </a:r>
            <a:endParaRPr lang="zh-CN" altLang="en-US" sz="4800" dirty="0">
              <a:solidFill>
                <a:schemeClr val="bg1"/>
              </a:solidFill>
              <a:latin typeface="MHeiSung HKS UltraBold" panose="00000900000000000000" pitchFamily="2" charset="-120"/>
              <a:ea typeface="MHeiSung HKS UltraBold" panose="00000900000000000000" pitchFamily="2" charset="-120"/>
            </a:endParaRPr>
          </a:p>
        </p:txBody>
      </p:sp>
      <p:sp>
        <p:nvSpPr>
          <p:cNvPr id="39" name="文本框 38"/>
          <p:cNvSpPr txBox="1"/>
          <p:nvPr/>
        </p:nvSpPr>
        <p:spPr>
          <a:xfrm flipH="1">
            <a:off x="6088247" y="2060812"/>
            <a:ext cx="815596" cy="830997"/>
          </a:xfrm>
          <a:prstGeom prst="rect">
            <a:avLst/>
          </a:prstGeom>
          <a:noFill/>
        </p:spPr>
        <p:txBody>
          <a:bodyPr wrap="square" rtlCol="0">
            <a:spAutoFit/>
          </a:bodyPr>
          <a:lstStyle/>
          <a:p>
            <a:pPr algn="ctr"/>
            <a:r>
              <a:rPr lang="en-US" altLang="zh-CN" sz="4800" dirty="0">
                <a:solidFill>
                  <a:schemeClr val="bg1"/>
                </a:solidFill>
                <a:latin typeface="MHeiSung HKS UltraBold" panose="00000900000000000000" pitchFamily="2" charset="-120"/>
                <a:ea typeface="MHeiSung HKS UltraBold" panose="00000900000000000000" pitchFamily="2" charset="-120"/>
              </a:rPr>
              <a:t>2</a:t>
            </a:r>
            <a:endParaRPr lang="zh-CN" altLang="en-US" sz="4800" dirty="0">
              <a:solidFill>
                <a:schemeClr val="bg1"/>
              </a:solidFill>
              <a:latin typeface="MHeiSung HKS UltraBold" panose="00000900000000000000" pitchFamily="2" charset="-120"/>
              <a:ea typeface="MHeiSung HKS UltraBold" panose="00000900000000000000" pitchFamily="2" charset="-120"/>
            </a:endParaRPr>
          </a:p>
        </p:txBody>
      </p:sp>
      <p:sp>
        <p:nvSpPr>
          <p:cNvPr id="40" name="文本框 39"/>
          <p:cNvSpPr txBox="1"/>
          <p:nvPr/>
        </p:nvSpPr>
        <p:spPr>
          <a:xfrm>
            <a:off x="6380380" y="3926204"/>
            <a:ext cx="356638" cy="830997"/>
          </a:xfrm>
          <a:prstGeom prst="rect">
            <a:avLst/>
          </a:prstGeom>
          <a:noFill/>
        </p:spPr>
        <p:txBody>
          <a:bodyPr wrap="square" rtlCol="0">
            <a:spAutoFit/>
          </a:bodyPr>
          <a:lstStyle/>
          <a:p>
            <a:pPr algn="ctr"/>
            <a:r>
              <a:rPr lang="en-US" altLang="zh-CN" sz="4800" dirty="0">
                <a:solidFill>
                  <a:schemeClr val="bg1"/>
                </a:solidFill>
                <a:latin typeface="MHeiSung HKS UltraBold" panose="00000900000000000000" pitchFamily="2" charset="-120"/>
                <a:ea typeface="MHeiSung HKS UltraBold" panose="00000900000000000000" pitchFamily="2" charset="-120"/>
              </a:rPr>
              <a:t>3</a:t>
            </a:r>
            <a:endParaRPr lang="zh-CN" altLang="en-US" sz="4800" dirty="0">
              <a:solidFill>
                <a:schemeClr val="bg1"/>
              </a:solidFill>
              <a:latin typeface="MHeiSung HKS UltraBold" panose="00000900000000000000" pitchFamily="2" charset="-120"/>
              <a:ea typeface="MHeiSung HKS UltraBold" panose="00000900000000000000" pitchFamily="2" charset="-120"/>
            </a:endParaRPr>
          </a:p>
        </p:txBody>
      </p:sp>
      <p:grpSp>
        <p:nvGrpSpPr>
          <p:cNvPr id="41" name="组合 40"/>
          <p:cNvGrpSpPr/>
          <p:nvPr/>
        </p:nvGrpSpPr>
        <p:grpSpPr>
          <a:xfrm>
            <a:off x="-140573" y="47800"/>
            <a:ext cx="1801505" cy="2399930"/>
            <a:chOff x="-68239" y="142533"/>
            <a:chExt cx="1801505" cy="2399930"/>
          </a:xfrm>
        </p:grpSpPr>
        <p:sp>
          <p:nvSpPr>
            <p:cNvPr id="42" name="椭圆 41"/>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03425" y="1256500"/>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p:cNvSpPr txBox="1"/>
          <p:nvPr/>
        </p:nvSpPr>
        <p:spPr>
          <a:xfrm>
            <a:off x="308233" y="3016267"/>
            <a:ext cx="3539332" cy="461665"/>
          </a:xfrm>
          <a:prstGeom prst="rect">
            <a:avLst/>
          </a:prstGeom>
          <a:noFill/>
        </p:spPr>
        <p:txBody>
          <a:bodyPr wrap="square" rtlCol="0">
            <a:spAutoFit/>
          </a:bodyPr>
          <a:lstStyle/>
          <a:p>
            <a:r>
              <a:rPr lang="en-US" altLang="zh-CN" sz="2400" dirty="0" smtClean="0">
                <a:solidFill>
                  <a:schemeClr val="bg1"/>
                </a:solidFill>
                <a:latin typeface="MHeiSung HKS UltraBold" panose="00000900000000000000" pitchFamily="2" charset="-120"/>
                <a:ea typeface="MHeiSung HKS UltraBold" panose="00000900000000000000" pitchFamily="2" charset="-120"/>
              </a:rPr>
              <a:t>       </a:t>
            </a:r>
            <a:r>
              <a:rPr lang="zh-CN" altLang="en-US" sz="2000" dirty="0" smtClean="0">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000" dirty="0">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65" name="文本框 64"/>
          <p:cNvSpPr txBox="1"/>
          <p:nvPr/>
        </p:nvSpPr>
        <p:spPr>
          <a:xfrm>
            <a:off x="4289822" y="5292357"/>
            <a:ext cx="3539332" cy="461665"/>
          </a:xfrm>
          <a:prstGeom prst="rect">
            <a:avLst/>
          </a:prstGeom>
          <a:noFill/>
        </p:spPr>
        <p:txBody>
          <a:bodyPr wrap="square" rtlCol="0">
            <a:spAutoFit/>
          </a:bodyPr>
          <a:lstStyle/>
          <a:p>
            <a:r>
              <a:rPr lang="en-US" altLang="zh-CN" sz="2400" dirty="0" smtClean="0">
                <a:solidFill>
                  <a:schemeClr val="bg1"/>
                </a:solidFill>
                <a:latin typeface="MHeiSung HKS UltraBold" panose="00000900000000000000" pitchFamily="2" charset="-120"/>
                <a:ea typeface="MHeiSung HKS UltraBold" panose="00000900000000000000" pitchFamily="2" charset="-120"/>
              </a:rPr>
              <a:t>       </a:t>
            </a:r>
            <a:r>
              <a:rPr lang="zh-CN" altLang="en-US" sz="2000" dirty="0" smtClean="0">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000" dirty="0">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66" name="文本框 65"/>
          <p:cNvSpPr txBox="1"/>
          <p:nvPr/>
        </p:nvSpPr>
        <p:spPr>
          <a:xfrm>
            <a:off x="7480821" y="1568944"/>
            <a:ext cx="3539332" cy="461665"/>
          </a:xfrm>
          <a:prstGeom prst="rect">
            <a:avLst/>
          </a:prstGeom>
          <a:noFill/>
        </p:spPr>
        <p:txBody>
          <a:bodyPr wrap="square" rtlCol="0">
            <a:spAutoFit/>
          </a:bodyPr>
          <a:lstStyle/>
          <a:p>
            <a:r>
              <a:rPr lang="en-US" altLang="zh-CN" sz="2400" dirty="0" smtClean="0">
                <a:solidFill>
                  <a:schemeClr val="bg1"/>
                </a:solidFill>
                <a:latin typeface="MHeiSung HKS UltraBold" panose="00000900000000000000" pitchFamily="2" charset="-120"/>
                <a:ea typeface="MHeiSung HKS UltraBold" panose="00000900000000000000" pitchFamily="2" charset="-120"/>
              </a:rPr>
              <a:t>       </a:t>
            </a:r>
            <a:r>
              <a:rPr lang="zh-CN" altLang="en-US" sz="2000" dirty="0" smtClean="0">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000" dirty="0">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67" name="菱形 66"/>
          <p:cNvSpPr/>
          <p:nvPr/>
        </p:nvSpPr>
        <p:spPr>
          <a:xfrm>
            <a:off x="2032206" y="229965"/>
            <a:ext cx="728984" cy="728984"/>
          </a:xfrm>
          <a:prstGeom prst="diamond">
            <a:avLst/>
          </a:prstGeom>
          <a:solidFill>
            <a:srgbClr val="262626"/>
          </a:solidFill>
          <a:ln>
            <a:noFill/>
          </a:ln>
          <a:effectLst>
            <a:outerShdw blurRad="12700" dist="635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2310835" y="255825"/>
            <a:ext cx="4818929"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dirty="0" smtClean="0">
                <a:latin typeface="微软雅黑" panose="020B0503020204020204" pitchFamily="34" charset="-122"/>
                <a:ea typeface="微软雅黑" panose="020B0503020204020204" pitchFamily="34" charset="-122"/>
              </a:rPr>
              <a:t>请在此输入标题</a:t>
            </a:r>
            <a:endParaRPr lang="zh-CN" altLang="en-US" sz="4000" dirty="0">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0559733" y="5599596"/>
            <a:ext cx="1871102" cy="1468649"/>
            <a:chOff x="10559733" y="5599596"/>
            <a:chExt cx="1871102" cy="1468649"/>
          </a:xfrm>
        </p:grpSpPr>
        <p:sp>
          <p:nvSpPr>
            <p:cNvPr id="69" name="椭圆 68"/>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294453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83326" y="241093"/>
            <a:ext cx="4625348" cy="1862048"/>
            <a:chOff x="3775162" y="241093"/>
            <a:chExt cx="4625348" cy="1862048"/>
          </a:xfrm>
        </p:grpSpPr>
        <p:sp>
          <p:nvSpPr>
            <p:cNvPr id="2" name="圆角矩形 1"/>
            <p:cNvSpPr/>
            <p:nvPr/>
          </p:nvSpPr>
          <p:spPr>
            <a:xfrm rot="5400000">
              <a:off x="5402124" y="-1140557"/>
              <a:ext cx="1371424" cy="4625348"/>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reflection stA="52000" endA="300" endPos="35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4018732" y="241093"/>
              <a:ext cx="4138208" cy="1862048"/>
            </a:xfrm>
            <a:prstGeom prst="rect">
              <a:avLst/>
            </a:prstGeom>
            <a:noFill/>
          </p:spPr>
          <p:txBody>
            <a:bodyPr wrap="square" rtlCol="0">
              <a:spAutoFit/>
            </a:bodyPr>
            <a:lstStyle/>
            <a:p>
              <a:r>
                <a:rPr lang="en-US" altLang="zh-CN" sz="11500" dirty="0" smtClean="0">
                  <a:solidFill>
                    <a:srgbClr val="EB5E59"/>
                  </a:solidFill>
                  <a:latin typeface="Impact" panose="020B0806030902050204" pitchFamily="34" charset="0"/>
                </a:rPr>
                <a:t>C</a:t>
              </a:r>
              <a:r>
                <a:rPr lang="en-US" altLang="zh-CN" sz="6600" dirty="0" smtClean="0">
                  <a:solidFill>
                    <a:srgbClr val="EB5E59"/>
                  </a:solidFill>
                  <a:latin typeface="Impact" panose="020B0806030902050204" pitchFamily="34" charset="0"/>
                </a:rPr>
                <a:t>O</a:t>
              </a:r>
              <a:r>
                <a:rPr lang="en-US" altLang="zh-CN" sz="6600" dirty="0" smtClean="0">
                  <a:solidFill>
                    <a:schemeClr val="tx1">
                      <a:lumMod val="65000"/>
                      <a:lumOff val="35000"/>
                    </a:schemeClr>
                  </a:solidFill>
                  <a:latin typeface="Impact" panose="020B0806030902050204" pitchFamily="34" charset="0"/>
                </a:rPr>
                <a:t>NTENTS</a:t>
              </a:r>
              <a:endParaRPr lang="zh-CN" altLang="en-US" sz="6600" dirty="0">
                <a:solidFill>
                  <a:schemeClr val="tx1">
                    <a:lumMod val="65000"/>
                    <a:lumOff val="35000"/>
                  </a:schemeClr>
                </a:solidFill>
                <a:latin typeface="Impact" panose="020B0806030902050204" pitchFamily="34" charset="0"/>
              </a:endParaRPr>
            </a:p>
          </p:txBody>
        </p:sp>
      </p:grpSp>
      <p:sp>
        <p:nvSpPr>
          <p:cNvPr id="5" name="圆角矩形 4"/>
          <p:cNvSpPr/>
          <p:nvPr/>
        </p:nvSpPr>
        <p:spPr>
          <a:xfrm>
            <a:off x="1795706" y="2874456"/>
            <a:ext cx="1628450" cy="1009776"/>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204497" y="2874456"/>
            <a:ext cx="1628450" cy="1009776"/>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613288" y="2874456"/>
            <a:ext cx="1628450" cy="1009776"/>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9022080" y="2874456"/>
            <a:ext cx="1628450" cy="1009776"/>
          </a:xfrm>
          <a:prstGeom prst="roundRect">
            <a:avLst>
              <a:gd name="adj" fmla="val 7741"/>
            </a:avLst>
          </a:prstGeom>
          <a:gradFill flip="none" rotWithShape="1">
            <a:gsLst>
              <a:gs pos="100000">
                <a:schemeClr val="bg1"/>
              </a:gs>
              <a:gs pos="0">
                <a:schemeClr val="bg1">
                  <a:lumMod val="85000"/>
                </a:schemeClr>
              </a:gs>
            </a:gsLst>
            <a:lin ang="2700000" scaled="1"/>
            <a:tileRect/>
          </a:gradFill>
          <a:ln w="15875">
            <a:gradFill flip="none" rotWithShape="1">
              <a:gsLst>
                <a:gs pos="0">
                  <a:schemeClr val="bg1"/>
                </a:gs>
                <a:gs pos="100000">
                  <a:schemeClr val="bg1">
                    <a:lumMod val="75000"/>
                  </a:schemeClr>
                </a:gs>
              </a:gsLst>
              <a:lin ang="2700000" scaled="1"/>
              <a:tileRect/>
            </a:gradFill>
          </a:ln>
          <a:effectLst>
            <a:outerShdw blurRad="3556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596471" y="2825346"/>
            <a:ext cx="2026920" cy="1107996"/>
          </a:xfrm>
          <a:prstGeom prst="rect">
            <a:avLst/>
          </a:prstGeom>
          <a:noFill/>
        </p:spPr>
        <p:txBody>
          <a:bodyPr wrap="square" rtlCol="0">
            <a:spAutoFit/>
          </a:bodyPr>
          <a:lstStyle/>
          <a:p>
            <a:pPr algn="ctr"/>
            <a:r>
              <a:rPr lang="en-US" altLang="zh-CN" sz="6600" dirty="0" smtClean="0">
                <a:solidFill>
                  <a:srgbClr val="1D1913"/>
                </a:solidFill>
                <a:latin typeface="Impact" panose="020B0806030902050204" pitchFamily="34" charset="0"/>
              </a:rPr>
              <a:t>01</a:t>
            </a:r>
            <a:endParaRPr lang="zh-CN" altLang="en-US" sz="6600" dirty="0">
              <a:solidFill>
                <a:srgbClr val="1D1913"/>
              </a:solidFill>
              <a:latin typeface="Impact" panose="020B0806030902050204" pitchFamily="34" charset="0"/>
            </a:endParaRPr>
          </a:p>
        </p:txBody>
      </p:sp>
      <p:sp>
        <p:nvSpPr>
          <p:cNvPr id="10" name="文本框 9"/>
          <p:cNvSpPr txBox="1"/>
          <p:nvPr/>
        </p:nvSpPr>
        <p:spPr>
          <a:xfrm>
            <a:off x="4005262" y="2825346"/>
            <a:ext cx="2026920" cy="1107996"/>
          </a:xfrm>
          <a:prstGeom prst="rect">
            <a:avLst/>
          </a:prstGeom>
          <a:noFill/>
        </p:spPr>
        <p:txBody>
          <a:bodyPr wrap="square" rtlCol="0">
            <a:spAutoFit/>
          </a:bodyPr>
          <a:lstStyle/>
          <a:p>
            <a:pPr algn="ctr"/>
            <a:r>
              <a:rPr lang="en-US" altLang="zh-CN" sz="6600" dirty="0" smtClean="0">
                <a:solidFill>
                  <a:srgbClr val="EB5E59"/>
                </a:solidFill>
                <a:latin typeface="Impact" panose="020B0806030902050204" pitchFamily="34" charset="0"/>
              </a:rPr>
              <a:t>02</a:t>
            </a:r>
            <a:endParaRPr lang="zh-CN" altLang="en-US" sz="6600" dirty="0">
              <a:solidFill>
                <a:srgbClr val="EB5E59"/>
              </a:solidFill>
              <a:latin typeface="Impact" panose="020B0806030902050204" pitchFamily="34" charset="0"/>
            </a:endParaRPr>
          </a:p>
        </p:txBody>
      </p:sp>
      <p:sp>
        <p:nvSpPr>
          <p:cNvPr id="11" name="文本框 10"/>
          <p:cNvSpPr txBox="1"/>
          <p:nvPr/>
        </p:nvSpPr>
        <p:spPr>
          <a:xfrm>
            <a:off x="6414053" y="2825346"/>
            <a:ext cx="2026920" cy="1107996"/>
          </a:xfrm>
          <a:prstGeom prst="rect">
            <a:avLst/>
          </a:prstGeom>
          <a:noFill/>
        </p:spPr>
        <p:txBody>
          <a:bodyPr wrap="square" rtlCol="0">
            <a:spAutoFit/>
          </a:bodyPr>
          <a:lstStyle/>
          <a:p>
            <a:pPr algn="ctr"/>
            <a:r>
              <a:rPr lang="en-US" altLang="zh-CN" sz="6600" dirty="0" smtClean="0">
                <a:solidFill>
                  <a:srgbClr val="1D1913"/>
                </a:solidFill>
                <a:latin typeface="Impact" panose="020B0806030902050204" pitchFamily="34" charset="0"/>
              </a:rPr>
              <a:t>03</a:t>
            </a:r>
            <a:endParaRPr lang="zh-CN" altLang="en-US" sz="6600" dirty="0">
              <a:solidFill>
                <a:srgbClr val="1D1913"/>
              </a:solidFill>
              <a:latin typeface="Impact" panose="020B0806030902050204" pitchFamily="34" charset="0"/>
            </a:endParaRPr>
          </a:p>
        </p:txBody>
      </p:sp>
      <p:sp>
        <p:nvSpPr>
          <p:cNvPr id="12" name="文本框 11"/>
          <p:cNvSpPr txBox="1"/>
          <p:nvPr/>
        </p:nvSpPr>
        <p:spPr>
          <a:xfrm>
            <a:off x="8822844" y="2825346"/>
            <a:ext cx="2026920" cy="1107996"/>
          </a:xfrm>
          <a:prstGeom prst="rect">
            <a:avLst/>
          </a:prstGeom>
          <a:noFill/>
        </p:spPr>
        <p:txBody>
          <a:bodyPr wrap="square" rtlCol="0">
            <a:spAutoFit/>
          </a:bodyPr>
          <a:lstStyle/>
          <a:p>
            <a:pPr algn="ctr"/>
            <a:r>
              <a:rPr lang="en-US" altLang="zh-CN" sz="6600" dirty="0" smtClean="0">
                <a:solidFill>
                  <a:srgbClr val="EB5E59"/>
                </a:solidFill>
                <a:latin typeface="Impact" panose="020B0806030902050204" pitchFamily="34" charset="0"/>
              </a:rPr>
              <a:t>04</a:t>
            </a:r>
            <a:endParaRPr lang="zh-CN" altLang="en-US" sz="6600" dirty="0">
              <a:solidFill>
                <a:srgbClr val="EB5E59"/>
              </a:solidFill>
              <a:latin typeface="Impact" panose="020B0806030902050204" pitchFamily="34" charset="0"/>
            </a:endParaRPr>
          </a:p>
        </p:txBody>
      </p:sp>
      <p:sp>
        <p:nvSpPr>
          <p:cNvPr id="13" name="文本框 12"/>
          <p:cNvSpPr txBox="1"/>
          <p:nvPr/>
        </p:nvSpPr>
        <p:spPr>
          <a:xfrm>
            <a:off x="1538250" y="4214721"/>
            <a:ext cx="2143361" cy="400110"/>
          </a:xfrm>
          <a:prstGeom prst="rect">
            <a:avLst/>
          </a:prstGeom>
          <a:noFill/>
        </p:spPr>
        <p:txBody>
          <a:bodyPr wrap="square" rtlCol="0">
            <a:spAutoFit/>
          </a:bodyPr>
          <a:lstStyle/>
          <a:p>
            <a:pPr algn="ctr"/>
            <a:r>
              <a:rPr lang="zh-CN" altLang="en-US" sz="2000" b="1" dirty="0" smtClean="0">
                <a:solidFill>
                  <a:schemeClr val="tx1">
                    <a:lumMod val="95000"/>
                    <a:lumOff val="5000"/>
                  </a:schemeClr>
                </a:solidFill>
                <a:effectLst>
                  <a:reflection blurRad="6350" stA="55000" endA="300" endPos="45500" dist="76200" dir="5400000" sy="-100000" algn="bl" rotWithShape="0"/>
                </a:effectLst>
                <a:latin typeface="微软雅黑" panose="020B0503020204020204" pitchFamily="34" charset="-122"/>
                <a:ea typeface="微软雅黑" panose="020B0503020204020204" pitchFamily="34" charset="-122"/>
              </a:rPr>
              <a:t>请在此输入标题</a:t>
            </a:r>
            <a:endParaRPr lang="zh-CN" altLang="en-US" sz="2000" b="1" dirty="0">
              <a:solidFill>
                <a:schemeClr val="tx1">
                  <a:lumMod val="95000"/>
                  <a:lumOff val="5000"/>
                </a:schemeClr>
              </a:solidFill>
              <a:effectLst>
                <a:reflection blurRad="6350" stA="55000" endA="300" endPos="45500" dist="76200" dir="5400000" sy="-100000" algn="bl" rotWithShape="0"/>
              </a:effectLst>
              <a:latin typeface="微软雅黑" panose="020B0503020204020204" pitchFamily="34" charset="-122"/>
              <a:ea typeface="微软雅黑" panose="020B0503020204020204" pitchFamily="34" charset="-122"/>
            </a:endParaRPr>
          </a:p>
        </p:txBody>
      </p:sp>
      <p:sp>
        <p:nvSpPr>
          <p:cNvPr id="14" name="文本框 13"/>
          <p:cNvSpPr txBox="1"/>
          <p:nvPr/>
        </p:nvSpPr>
        <p:spPr>
          <a:xfrm>
            <a:off x="6355832" y="4214721"/>
            <a:ext cx="2143361" cy="400110"/>
          </a:xfrm>
          <a:prstGeom prst="rect">
            <a:avLst/>
          </a:prstGeom>
          <a:noFill/>
        </p:spPr>
        <p:txBody>
          <a:bodyPr wrap="square" rtlCol="0">
            <a:spAutoFit/>
          </a:bodyPr>
          <a:lstStyle/>
          <a:p>
            <a:pPr algn="ctr"/>
            <a:r>
              <a:rPr lang="zh-CN" altLang="en-US" sz="2000" b="1" dirty="0" smtClean="0">
                <a:solidFill>
                  <a:schemeClr val="tx1">
                    <a:lumMod val="95000"/>
                    <a:lumOff val="5000"/>
                  </a:schemeClr>
                </a:solidFill>
                <a:effectLst>
                  <a:reflection blurRad="6350" stA="55000" endA="300" endPos="45500" dist="76200" dir="5400000" sy="-100000" algn="bl" rotWithShape="0"/>
                </a:effectLst>
                <a:latin typeface="微软雅黑" panose="020B0503020204020204" pitchFamily="34" charset="-122"/>
                <a:ea typeface="微软雅黑" panose="020B0503020204020204" pitchFamily="34" charset="-122"/>
              </a:rPr>
              <a:t>请在此输入标题</a:t>
            </a:r>
            <a:endParaRPr lang="zh-CN" altLang="en-US" sz="2000" b="1" dirty="0">
              <a:solidFill>
                <a:schemeClr val="tx1">
                  <a:lumMod val="95000"/>
                  <a:lumOff val="5000"/>
                </a:schemeClr>
              </a:solidFill>
              <a:effectLst>
                <a:reflection blurRad="6350" stA="55000" endA="300" endPos="45500" dist="76200" dir="5400000" sy="-100000" algn="bl" rotWithShape="0"/>
              </a:effectLst>
              <a:latin typeface="微软雅黑" panose="020B0503020204020204" pitchFamily="34" charset="-122"/>
              <a:ea typeface="微软雅黑" panose="020B0503020204020204" pitchFamily="34" charset="-122"/>
            </a:endParaRPr>
          </a:p>
        </p:txBody>
      </p:sp>
      <p:sp>
        <p:nvSpPr>
          <p:cNvPr id="15" name="文本框 14"/>
          <p:cNvSpPr txBox="1"/>
          <p:nvPr/>
        </p:nvSpPr>
        <p:spPr>
          <a:xfrm>
            <a:off x="3943312" y="4214721"/>
            <a:ext cx="2143361" cy="400110"/>
          </a:xfrm>
          <a:prstGeom prst="rect">
            <a:avLst/>
          </a:prstGeom>
          <a:noFill/>
          <a:effectLst/>
        </p:spPr>
        <p:txBody>
          <a:bodyPr wrap="square" rtlCol="0">
            <a:spAutoFit/>
          </a:bodyPr>
          <a:lstStyle/>
          <a:p>
            <a:pPr algn="ctr"/>
            <a:r>
              <a:rPr lang="zh-CN" altLang="en-US" sz="2000" b="1" dirty="0" smtClean="0">
                <a:solidFill>
                  <a:srgbClr val="EB5E59"/>
                </a:solidFill>
                <a:effectLst>
                  <a:reflection blurRad="6350" stA="55000" endA="300" endPos="45500" dist="76200" dir="5400000" sy="-100000" algn="bl" rotWithShape="0"/>
                </a:effectLst>
                <a:latin typeface="微软雅黑" panose="020B0503020204020204" pitchFamily="34" charset="-122"/>
                <a:ea typeface="微软雅黑" panose="020B0503020204020204" pitchFamily="34" charset="-122"/>
              </a:rPr>
              <a:t>请在此输入标题</a:t>
            </a:r>
            <a:endParaRPr lang="zh-CN" altLang="en-US" sz="2000" b="1" dirty="0">
              <a:solidFill>
                <a:srgbClr val="EB5E59"/>
              </a:solidFill>
              <a:effectLst>
                <a:reflection blurRad="6350" stA="55000" endA="300" endPos="45500" dist="76200" dir="5400000" sy="-100000" algn="bl" rotWithShape="0"/>
              </a:effectLst>
              <a:latin typeface="微软雅黑" panose="020B0503020204020204" pitchFamily="34" charset="-122"/>
              <a:ea typeface="微软雅黑" panose="020B0503020204020204" pitchFamily="34" charset="-122"/>
            </a:endParaRPr>
          </a:p>
        </p:txBody>
      </p:sp>
      <p:sp>
        <p:nvSpPr>
          <p:cNvPr id="16" name="文本框 15"/>
          <p:cNvSpPr txBox="1"/>
          <p:nvPr/>
        </p:nvSpPr>
        <p:spPr>
          <a:xfrm>
            <a:off x="8764623" y="4214721"/>
            <a:ext cx="2143361" cy="400110"/>
          </a:xfrm>
          <a:prstGeom prst="rect">
            <a:avLst/>
          </a:prstGeom>
          <a:noFill/>
          <a:effectLst/>
        </p:spPr>
        <p:txBody>
          <a:bodyPr wrap="square" rtlCol="0">
            <a:spAutoFit/>
          </a:bodyPr>
          <a:lstStyle/>
          <a:p>
            <a:pPr algn="ctr"/>
            <a:r>
              <a:rPr lang="zh-CN" altLang="en-US" sz="2000" b="1" dirty="0" smtClean="0">
                <a:solidFill>
                  <a:srgbClr val="EB5E59"/>
                </a:solidFill>
                <a:effectLst>
                  <a:reflection blurRad="6350" stA="55000" endA="300" endPos="45500" dist="76200" dir="5400000" sy="-100000" algn="bl" rotWithShape="0"/>
                </a:effectLst>
                <a:latin typeface="微软雅黑" panose="020B0503020204020204" pitchFamily="34" charset="-122"/>
                <a:ea typeface="微软雅黑" panose="020B0503020204020204" pitchFamily="34" charset="-122"/>
              </a:rPr>
              <a:t>请在此输入标题</a:t>
            </a:r>
            <a:endParaRPr lang="zh-CN" altLang="en-US" sz="2000" b="1" dirty="0">
              <a:solidFill>
                <a:srgbClr val="EB5E59"/>
              </a:solidFill>
              <a:effectLst>
                <a:reflection blurRad="6350" stA="55000" endA="300" endPos="45500" dist="76200" dir="5400000" sy="-100000" algn="bl" rotWithShape="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03121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5400000">
            <a:off x="7617408" y="3267520"/>
            <a:ext cx="2072151" cy="6585594"/>
            <a:chOff x="9897236" y="243817"/>
            <a:chExt cx="2072151" cy="6585594"/>
          </a:xfrm>
        </p:grpSpPr>
        <p:sp>
          <p:nvSpPr>
            <p:cNvPr id="6" name="椭圆 5"/>
            <p:cNvSpPr/>
            <p:nvPr/>
          </p:nvSpPr>
          <p:spPr>
            <a:xfrm>
              <a:off x="11465004" y="1878300"/>
              <a:ext cx="395785" cy="39578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850057" y="3532465"/>
              <a:ext cx="347976" cy="34797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700012" y="2623716"/>
              <a:ext cx="64893" cy="6489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531263" y="1369325"/>
              <a:ext cx="333204" cy="333204"/>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533524" y="1119116"/>
              <a:ext cx="45719" cy="45719"/>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0753010" y="2498553"/>
              <a:ext cx="222913" cy="22291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108182"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385944" y="4033196"/>
              <a:ext cx="186519" cy="18651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450755" y="429904"/>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9897236" y="24381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735849" y="5686827"/>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1487278" y="2871313"/>
              <a:ext cx="482109" cy="48210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663149" y="5175819"/>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075425" y="115118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024045" y="468118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16200000">
            <a:off x="2119528" y="3913451"/>
            <a:ext cx="2072151" cy="6585594"/>
            <a:chOff x="9897236" y="243817"/>
            <a:chExt cx="2072151" cy="6585594"/>
          </a:xfrm>
        </p:grpSpPr>
        <p:sp>
          <p:nvSpPr>
            <p:cNvPr id="24" name="椭圆 23"/>
            <p:cNvSpPr/>
            <p:nvPr/>
          </p:nvSpPr>
          <p:spPr>
            <a:xfrm>
              <a:off x="11465004" y="1878300"/>
              <a:ext cx="395785" cy="39578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850057" y="3532465"/>
              <a:ext cx="347976" cy="34797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700012" y="2623716"/>
              <a:ext cx="64893" cy="6489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0531263" y="1369325"/>
              <a:ext cx="333204" cy="333204"/>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1533524" y="1119116"/>
              <a:ext cx="45719" cy="45719"/>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753010" y="2498553"/>
              <a:ext cx="222913" cy="22291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0108182"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1385944" y="4033196"/>
              <a:ext cx="186519" cy="18651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1450755" y="429904"/>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897236" y="24381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735849" y="5686827"/>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487278" y="2871313"/>
              <a:ext cx="482109" cy="48210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1663149" y="5175819"/>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075425" y="115118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1024045" y="468118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686536" y="1792480"/>
            <a:ext cx="4818929" cy="2450081"/>
            <a:chOff x="3590734" y="1792216"/>
            <a:chExt cx="4818929" cy="2450081"/>
          </a:xfrm>
        </p:grpSpPr>
        <p:sp>
          <p:nvSpPr>
            <p:cNvPr id="45" name="圆角矩形 44"/>
            <p:cNvSpPr/>
            <p:nvPr/>
          </p:nvSpPr>
          <p:spPr>
            <a:xfrm flipV="1">
              <a:off x="4043882" y="1883336"/>
              <a:ext cx="3862927" cy="2358961"/>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272413" y="1792216"/>
              <a:ext cx="3307816" cy="1938992"/>
            </a:xfrm>
            <a:prstGeom prst="rect">
              <a:avLst/>
            </a:prstGeom>
            <a:noFill/>
          </p:spPr>
          <p:txBody>
            <a:bodyPr wrap="square" rtlCol="0">
              <a:spAutoFit/>
            </a:bodyPr>
            <a:lstStyle/>
            <a:p>
              <a:pPr algn="ctr"/>
              <a:r>
                <a:rPr lang="en-US" altLang="zh-CN" sz="6000" b="1" dirty="0" smtClean="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rPr>
                <a:t>PART FOUR</a:t>
              </a:r>
              <a:endParaRPr lang="zh-CN" altLang="en-US" sz="6000" b="1" dirty="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endParaRPr>
            </a:p>
          </p:txBody>
        </p:sp>
        <p:sp>
          <p:nvSpPr>
            <p:cNvPr id="42" name="文本框 41"/>
            <p:cNvSpPr txBox="1"/>
            <p:nvPr/>
          </p:nvSpPr>
          <p:spPr>
            <a:xfrm>
              <a:off x="3590734" y="3602064"/>
              <a:ext cx="4818929"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请在此输入标题</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295510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p:cNvSpPr txBox="1"/>
          <p:nvPr/>
        </p:nvSpPr>
        <p:spPr>
          <a:xfrm>
            <a:off x="7916609" y="2662858"/>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zh-CN" altLang="en-US" sz="2400" dirty="0" smtClean="0">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400" dirty="0">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graphicFrame>
        <p:nvGraphicFramePr>
          <p:cNvPr id="19" name="图表 18"/>
          <p:cNvGraphicFramePr/>
          <p:nvPr>
            <p:extLst>
              <p:ext uri="{D42A27DB-BD31-4B8C-83A1-F6EECF244321}">
                <p14:modId xmlns:p14="http://schemas.microsoft.com/office/powerpoint/2010/main" val="213975895"/>
              </p:ext>
            </p:extLst>
          </p:nvPr>
        </p:nvGraphicFramePr>
        <p:xfrm>
          <a:off x="101600" y="899054"/>
          <a:ext cx="8128000" cy="5418667"/>
        </p:xfrm>
        <a:graphic>
          <a:graphicData uri="http://schemas.openxmlformats.org/drawingml/2006/chart">
            <c:chart xmlns:c="http://schemas.openxmlformats.org/drawingml/2006/chart" xmlns:r="http://schemas.openxmlformats.org/officeDocument/2006/relationships" r:id="rId2"/>
          </a:graphicData>
        </a:graphic>
      </p:graphicFrame>
      <p:grpSp>
        <p:nvGrpSpPr>
          <p:cNvPr id="20" name="组合 19"/>
          <p:cNvGrpSpPr/>
          <p:nvPr/>
        </p:nvGrpSpPr>
        <p:grpSpPr>
          <a:xfrm>
            <a:off x="-140573" y="47800"/>
            <a:ext cx="1801505" cy="2399930"/>
            <a:chOff x="-68239" y="142533"/>
            <a:chExt cx="1801505" cy="2399930"/>
          </a:xfrm>
        </p:grpSpPr>
        <p:sp>
          <p:nvSpPr>
            <p:cNvPr id="21" name="椭圆 20"/>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03425" y="1256500"/>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rot="5400000" flipH="1">
            <a:off x="10331806" y="5179731"/>
            <a:ext cx="1801505" cy="2399930"/>
            <a:chOff x="9075761" y="2548108"/>
            <a:chExt cx="1801505" cy="2399930"/>
          </a:xfrm>
        </p:grpSpPr>
        <p:sp>
          <p:nvSpPr>
            <p:cNvPr id="32" name="椭圆 31"/>
            <p:cNvSpPr/>
            <p:nvPr/>
          </p:nvSpPr>
          <p:spPr>
            <a:xfrm>
              <a:off x="10672549" y="2733121"/>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9156582" y="3732687"/>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771797" y="3238088"/>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075761" y="2846754"/>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348716" y="4804737"/>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374442" y="3125947"/>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820601" y="2548108"/>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348716" y="4194338"/>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348716" y="2617115"/>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853683" y="3758593"/>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8260382" y="1429445"/>
            <a:ext cx="264585" cy="26458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263649" y="4223445"/>
            <a:ext cx="264585" cy="26458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282325" y="2842184"/>
            <a:ext cx="264585" cy="264585"/>
          </a:xfrm>
          <a:prstGeom prst="ellipse">
            <a:avLst/>
          </a:prstGeom>
          <a:solidFill>
            <a:srgbClr val="EB5E5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7916609" y="1276968"/>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zh-CN" altLang="en-US" sz="2400" dirty="0" smtClean="0">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400" dirty="0">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48" name="文本框 47"/>
          <p:cNvSpPr txBox="1"/>
          <p:nvPr/>
        </p:nvSpPr>
        <p:spPr>
          <a:xfrm>
            <a:off x="7916609" y="4048747"/>
            <a:ext cx="3539332" cy="523220"/>
          </a:xfrm>
          <a:prstGeom prst="rect">
            <a:avLst/>
          </a:prstGeom>
          <a:noFill/>
        </p:spPr>
        <p:txBody>
          <a:bodyPr wrap="square" rtlCol="0">
            <a:spAutoFit/>
          </a:bodyPr>
          <a:lstStyle/>
          <a:p>
            <a:r>
              <a:rPr lang="en-US" altLang="zh-CN" sz="2800" dirty="0" smtClean="0">
                <a:solidFill>
                  <a:schemeClr val="bg1"/>
                </a:solidFill>
                <a:latin typeface="MHeiSung HKS UltraBold" panose="00000900000000000000" pitchFamily="2" charset="-120"/>
                <a:ea typeface="MHeiSung HKS UltraBold" panose="00000900000000000000" pitchFamily="2" charset="-120"/>
              </a:rPr>
              <a:t>       </a:t>
            </a:r>
            <a:r>
              <a:rPr lang="zh-CN" altLang="en-US" sz="2400" dirty="0" smtClean="0">
                <a:effectLst>
                  <a:innerShdw dist="38100" dir="13500000">
                    <a:prstClr val="black">
                      <a:alpha val="50000"/>
                    </a:prstClr>
                  </a:innerShdw>
                </a:effectLst>
                <a:latin typeface="微软雅黑" panose="020B0503020204020204" pitchFamily="34" charset="-122"/>
                <a:ea typeface="微软雅黑" panose="020B0503020204020204" pitchFamily="34" charset="-122"/>
              </a:rPr>
              <a:t>请输入标题</a:t>
            </a:r>
            <a:endParaRPr lang="zh-CN" altLang="en-US" sz="2400" dirty="0">
              <a:effectLst>
                <a:innerShdw dist="38100" dir="13500000">
                  <a:prstClr val="black">
                    <a:alpha val="50000"/>
                  </a:prstClr>
                </a:innerShdw>
              </a:effectLst>
              <a:latin typeface="微软雅黑" panose="020B0503020204020204" pitchFamily="34" charset="-122"/>
              <a:ea typeface="微软雅黑" panose="020B0503020204020204" pitchFamily="34" charset="-122"/>
            </a:endParaRPr>
          </a:p>
        </p:txBody>
      </p:sp>
      <p:sp>
        <p:nvSpPr>
          <p:cNvPr id="49" name="文本框 48"/>
          <p:cNvSpPr txBox="1"/>
          <p:nvPr/>
        </p:nvSpPr>
        <p:spPr>
          <a:xfrm>
            <a:off x="8624324" y="1730880"/>
            <a:ext cx="3418470" cy="830997"/>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8669641" y="3127473"/>
            <a:ext cx="3418470" cy="830997"/>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8715408" y="4485718"/>
            <a:ext cx="3418470" cy="830997"/>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35287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9548"/>
            <a:ext cx="592758" cy="1726402"/>
          </a:xfrm>
          <a:prstGeom prst="rect">
            <a:avLst/>
          </a:prstGeom>
          <a:solidFill>
            <a:srgbClr val="EB5E59"/>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96379" y="159548"/>
            <a:ext cx="4818929" cy="70788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000" dirty="0" smtClean="0">
                <a:latin typeface="微软雅黑" panose="020B0503020204020204" pitchFamily="34" charset="-122"/>
                <a:ea typeface="微软雅黑" panose="020B0503020204020204" pitchFamily="34" charset="-122"/>
              </a:rPr>
              <a:t>请在此输入标题</a:t>
            </a:r>
            <a:endParaRPr lang="zh-CN" altLang="en-US" sz="40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1013520" y="982930"/>
            <a:ext cx="7387530" cy="787523"/>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这里是文本这里是文本这里是文本这里是文本这里是文本这里是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这里是文本这里是文本这里是文本这里是文本这里是文本这里是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257300" y="2686050"/>
            <a:ext cx="5772150" cy="3181350"/>
          </a:xfrm>
          <a:prstGeom prst="rect">
            <a:avLst/>
          </a:prstGeom>
          <a:blipFill>
            <a:blip r:embed="rId3"/>
            <a:stretch>
              <a:fillRect/>
            </a:stretch>
          </a:blipFill>
          <a:ln w="76200">
            <a:solidFill>
              <a:schemeClr val="bg1"/>
            </a:solidFill>
          </a:ln>
          <a:effectLst>
            <a:outerShdw blurRad="12700" dist="76200" dir="2700000" algn="tl"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38875" y="2947194"/>
            <a:ext cx="3371850" cy="2659062"/>
          </a:xfrm>
          <a:prstGeom prst="rect">
            <a:avLst/>
          </a:prstGeom>
          <a:solidFill>
            <a:srgbClr val="EB5E5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7155180" y="3126582"/>
            <a:ext cx="1501140" cy="4818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anose="020B0503020204020204" pitchFamily="34" charset="-122"/>
                <a:ea typeface="微软雅黑" panose="020B0503020204020204" pitchFamily="34" charset="-122"/>
              </a:rPr>
              <a:t>点击添加标题</a:t>
            </a:r>
            <a:endParaRPr lang="zh-CN" altLang="en-US" sz="1600"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6641633" y="3646822"/>
            <a:ext cx="2566333" cy="1754326"/>
          </a:xfrm>
          <a:prstGeom prst="rect">
            <a:avLst/>
          </a:prstGeom>
          <a:noFill/>
        </p:spPr>
        <p:txBody>
          <a:bodyPr wrap="square" rtlCol="0">
            <a:spAutoFit/>
          </a:bodyPr>
          <a:lstStyle/>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这里是文本这里是文本</a:t>
            </a:r>
            <a:r>
              <a:rPr lang="zh-CN" altLang="en-US" dirty="0">
                <a:solidFill>
                  <a:schemeClr val="bg1"/>
                </a:solidFill>
                <a:latin typeface="微软雅黑" panose="020B0503020204020204" pitchFamily="34" charset="-122"/>
                <a:ea typeface="微软雅黑" panose="020B0503020204020204" pitchFamily="34" charset="-122"/>
              </a:rPr>
              <a:t>这里是文本这里是</a:t>
            </a:r>
            <a:r>
              <a:rPr lang="zh-CN" altLang="en-US" dirty="0" smtClean="0">
                <a:solidFill>
                  <a:schemeClr val="bg1"/>
                </a:solidFill>
                <a:latin typeface="微软雅黑" panose="020B0503020204020204" pitchFamily="34" charset="-122"/>
                <a:ea typeface="微软雅黑" panose="020B0503020204020204" pitchFamily="34" charset="-122"/>
              </a:rPr>
              <a:t>文本这里</a:t>
            </a:r>
            <a:r>
              <a:rPr lang="zh-CN" altLang="en-US" dirty="0">
                <a:solidFill>
                  <a:schemeClr val="bg1"/>
                </a:solidFill>
                <a:latin typeface="微软雅黑" panose="020B0503020204020204" pitchFamily="34" charset="-122"/>
                <a:ea typeface="微软雅黑" panose="020B0503020204020204" pitchFamily="34" charset="-122"/>
              </a:rPr>
              <a:t>是文本这里是文本这里是文本这里是文本</a:t>
            </a:r>
          </a:p>
        </p:txBody>
      </p:sp>
      <p:grpSp>
        <p:nvGrpSpPr>
          <p:cNvPr id="10" name="组合 9"/>
          <p:cNvGrpSpPr/>
          <p:nvPr/>
        </p:nvGrpSpPr>
        <p:grpSpPr>
          <a:xfrm rot="16200000" flipH="1" flipV="1">
            <a:off x="10383586" y="-548585"/>
            <a:ext cx="1801505" cy="2399930"/>
            <a:chOff x="9075761" y="2548108"/>
            <a:chExt cx="1801505" cy="2399930"/>
          </a:xfrm>
        </p:grpSpPr>
        <p:sp>
          <p:nvSpPr>
            <p:cNvPr id="11" name="椭圆 10"/>
            <p:cNvSpPr/>
            <p:nvPr/>
          </p:nvSpPr>
          <p:spPr>
            <a:xfrm>
              <a:off x="10672549" y="2733121"/>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156582" y="3732687"/>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771797" y="3238088"/>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075761" y="2846754"/>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348716" y="4804737"/>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374442" y="3125947"/>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9820601" y="2548108"/>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348716" y="4194338"/>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348716" y="2617115"/>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853683" y="3758593"/>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rot="5400000" flipH="1">
            <a:off x="10340708" y="5101935"/>
            <a:ext cx="1801505" cy="2399930"/>
            <a:chOff x="9075761" y="2548108"/>
            <a:chExt cx="1801505" cy="2399930"/>
          </a:xfrm>
        </p:grpSpPr>
        <p:sp>
          <p:nvSpPr>
            <p:cNvPr id="22" name="椭圆 21"/>
            <p:cNvSpPr/>
            <p:nvPr/>
          </p:nvSpPr>
          <p:spPr>
            <a:xfrm>
              <a:off x="10672549" y="2733121"/>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156582" y="3732687"/>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9771797" y="3238088"/>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075761" y="2846754"/>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9348716" y="4804737"/>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374442" y="3125947"/>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820601" y="2548108"/>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348716" y="4194338"/>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348716" y="2617115"/>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9853683" y="3758593"/>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555882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254689" y="1552486"/>
            <a:ext cx="3601872" cy="3601872"/>
          </a:xfrm>
          <a:prstGeom prst="ellipse">
            <a:avLst/>
          </a:prstGeom>
          <a:noFill/>
          <a:ln w="76200">
            <a:gradFill flip="none" rotWithShape="1">
              <a:gsLst>
                <a:gs pos="0">
                  <a:srgbClr val="163152"/>
                </a:gs>
                <a:gs pos="100000">
                  <a:srgbClr val="262626"/>
                </a:gs>
              </a:gsLst>
              <a:lin ang="16200000" scaled="1"/>
              <a:tileRect/>
            </a:gradFill>
          </a:ln>
          <a:effectLst>
            <a:outerShdw blurRad="50800" dist="25400" dir="2700000" algn="tl"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0" name="文本框 9"/>
          <p:cNvSpPr txBox="1"/>
          <p:nvPr/>
        </p:nvSpPr>
        <p:spPr>
          <a:xfrm>
            <a:off x="4254689" y="3398640"/>
            <a:ext cx="3682622" cy="523220"/>
          </a:xfrm>
          <a:prstGeom prst="rect">
            <a:avLst/>
          </a:prstGeom>
          <a:noFill/>
        </p:spPr>
        <p:txBody>
          <a:bodyPr wrap="square" rtlCol="0">
            <a:spAutoFit/>
          </a:bodyPr>
          <a:lstStyle/>
          <a:p>
            <a:pPr algn="ctr"/>
            <a:r>
              <a:rPr lang="zh-CN" altLang="en-US" sz="2800" b="1" dirty="0" smtClean="0">
                <a:solidFill>
                  <a:schemeClr val="tx1">
                    <a:lumMod val="95000"/>
                    <a:lumOff val="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谢谢聆听</a:t>
            </a:r>
            <a:endParaRPr lang="zh-CN" altLang="en-US" sz="2800" b="1" dirty="0">
              <a:solidFill>
                <a:schemeClr val="tx1">
                  <a:lumMod val="95000"/>
                  <a:lumOff val="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4608395" y="3950747"/>
            <a:ext cx="2975211" cy="0"/>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7576212" y="557008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844769" y="1727059"/>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931072" y="545759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8146007" y="5082707"/>
            <a:ext cx="143301" cy="14330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8040046" y="5570086"/>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7385143" y="4990737"/>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7789161" y="4393412"/>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a:off x="4910667" y="4184175"/>
            <a:ext cx="2254501" cy="398629"/>
          </a:xfrm>
          <a:prstGeom prst="roundRect">
            <a:avLst/>
          </a:prstGeom>
          <a:solidFill>
            <a:schemeClr val="tx1">
              <a:lumMod val="95000"/>
              <a:lumOff val="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汇报人：</a:t>
            </a:r>
            <a:r>
              <a:rPr lang="zh-CN" altLang="en-US" sz="2000" b="1" dirty="0">
                <a:latin typeface="微软雅黑" panose="020B0503020204020204" pitchFamily="34" charset="-122"/>
                <a:ea typeface="微软雅黑" panose="020B0503020204020204" pitchFamily="34" charset="-122"/>
              </a:rPr>
              <a:t>优</a:t>
            </a:r>
            <a:r>
              <a:rPr lang="zh-CN" altLang="en-US" sz="2000" b="1" dirty="0" smtClean="0">
                <a:latin typeface="微软雅黑" panose="020B0503020204020204" pitchFamily="34" charset="-122"/>
                <a:ea typeface="微软雅黑" panose="020B0503020204020204" pitchFamily="34" charset="-122"/>
              </a:rPr>
              <a:t>品</a:t>
            </a:r>
            <a:r>
              <a:rPr lang="en-US" altLang="zh-CN" sz="2000" b="1" dirty="0" smtClean="0">
                <a:latin typeface="微软雅黑" panose="020B0503020204020204" pitchFamily="34" charset="-122"/>
                <a:ea typeface="微软雅黑" panose="020B0503020204020204" pitchFamily="34" charset="-122"/>
              </a:rPr>
              <a:t>PPT</a:t>
            </a:r>
            <a:endParaRPr lang="zh-CN" altLang="en-US" sz="2000" b="1" dirty="0">
              <a:latin typeface="微软雅黑" panose="020B0503020204020204" pitchFamily="34" charset="-122"/>
              <a:ea typeface="微软雅黑" panose="020B0503020204020204" pitchFamily="34" charset="-122"/>
            </a:endParaRPr>
          </a:p>
        </p:txBody>
      </p:sp>
      <p:sp>
        <p:nvSpPr>
          <p:cNvPr id="64" name="椭圆 63"/>
          <p:cNvSpPr/>
          <p:nvPr/>
        </p:nvSpPr>
        <p:spPr>
          <a:xfrm>
            <a:off x="4804281" y="1353545"/>
            <a:ext cx="395785" cy="39578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4256943" y="1316324"/>
            <a:ext cx="347976" cy="34797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rot="21400710">
            <a:off x="4298073" y="1749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3571748" y="1167744"/>
            <a:ext cx="482109" cy="48210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3953441" y="22741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弧形 2"/>
          <p:cNvSpPr/>
          <p:nvPr/>
        </p:nvSpPr>
        <p:spPr>
          <a:xfrm>
            <a:off x="4038151" y="1335948"/>
            <a:ext cx="4034948" cy="4034948"/>
          </a:xfrm>
          <a:prstGeom prst="arc">
            <a:avLst>
              <a:gd name="adj1" fmla="val 5987191"/>
              <a:gd name="adj2" fmla="val 9697283"/>
            </a:avLst>
          </a:prstGeom>
          <a:ln w="57150">
            <a:solidFill>
              <a:srgbClr val="163152"/>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弧形 46"/>
          <p:cNvSpPr/>
          <p:nvPr/>
        </p:nvSpPr>
        <p:spPr>
          <a:xfrm>
            <a:off x="4053857" y="1336197"/>
            <a:ext cx="4034948" cy="4034948"/>
          </a:xfrm>
          <a:prstGeom prst="arc">
            <a:avLst>
              <a:gd name="adj1" fmla="val 16785252"/>
              <a:gd name="adj2" fmla="val 20126852"/>
            </a:avLst>
          </a:prstGeom>
          <a:ln w="57150">
            <a:solidFill>
              <a:schemeClr val="tx1"/>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p:cNvSpPr txBox="1"/>
          <p:nvPr/>
        </p:nvSpPr>
        <p:spPr>
          <a:xfrm>
            <a:off x="3576820" y="1993931"/>
            <a:ext cx="5038360" cy="1446550"/>
          </a:xfrm>
          <a:prstGeom prst="rect">
            <a:avLst/>
          </a:prstGeom>
          <a:noFill/>
        </p:spPr>
        <p:txBody>
          <a:bodyPr wrap="square" rtlCol="0">
            <a:spAutoFit/>
          </a:bodyPr>
          <a:lstStyle/>
          <a:p>
            <a:pPr algn="ctr"/>
            <a:r>
              <a:rPr lang="en-US" altLang="zh-CN" sz="7200" dirty="0" smtClean="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rPr>
              <a:t>THANKS</a:t>
            </a:r>
          </a:p>
          <a:p>
            <a:endParaRPr lang="zh-CN" altLang="en-US" sz="1600" dirty="0"/>
          </a:p>
        </p:txBody>
      </p:sp>
    </p:spTree>
    <p:extLst>
      <p:ext uri="{BB962C8B-B14F-4D97-AF65-F5344CB8AC3E}">
        <p14:creationId xmlns:p14="http://schemas.microsoft.com/office/powerpoint/2010/main" val="13587304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0134588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5400000">
            <a:off x="7617408" y="3267520"/>
            <a:ext cx="2072151" cy="6585594"/>
            <a:chOff x="9897236" y="243817"/>
            <a:chExt cx="2072151" cy="6585594"/>
          </a:xfrm>
        </p:grpSpPr>
        <p:sp>
          <p:nvSpPr>
            <p:cNvPr id="6" name="椭圆 5"/>
            <p:cNvSpPr/>
            <p:nvPr/>
          </p:nvSpPr>
          <p:spPr>
            <a:xfrm>
              <a:off x="11465004" y="1878300"/>
              <a:ext cx="395785" cy="39578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850057" y="3532465"/>
              <a:ext cx="347976" cy="34797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700012" y="2623716"/>
              <a:ext cx="64893" cy="6489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531263" y="1369325"/>
              <a:ext cx="333204" cy="333204"/>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533524" y="1119116"/>
              <a:ext cx="45719" cy="45719"/>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0753010" y="2498553"/>
              <a:ext cx="222913" cy="22291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108182"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385944" y="4033196"/>
              <a:ext cx="186519" cy="18651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450755" y="429904"/>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9897236" y="24381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735849" y="5686827"/>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1487278" y="2871313"/>
              <a:ext cx="482109" cy="48210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663149" y="5175819"/>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075425" y="115118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024045" y="468118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16200000">
            <a:off x="2119528" y="3913451"/>
            <a:ext cx="2072151" cy="6585594"/>
            <a:chOff x="9897236" y="243817"/>
            <a:chExt cx="2072151" cy="6585594"/>
          </a:xfrm>
        </p:grpSpPr>
        <p:sp>
          <p:nvSpPr>
            <p:cNvPr id="24" name="椭圆 23"/>
            <p:cNvSpPr/>
            <p:nvPr/>
          </p:nvSpPr>
          <p:spPr>
            <a:xfrm>
              <a:off x="11465004" y="1878300"/>
              <a:ext cx="395785" cy="39578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850057" y="3532465"/>
              <a:ext cx="347976" cy="34797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700012" y="2623716"/>
              <a:ext cx="64893" cy="6489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0531263" y="1369325"/>
              <a:ext cx="333204" cy="333204"/>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1533524" y="1119116"/>
              <a:ext cx="45719" cy="45719"/>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753010" y="2498553"/>
              <a:ext cx="222913" cy="22291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0108182"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1385944" y="4033196"/>
              <a:ext cx="186519" cy="18651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1450755" y="429904"/>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897236" y="24381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735849" y="5686827"/>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487278" y="2871313"/>
              <a:ext cx="482109" cy="48210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1663149" y="5175819"/>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075425" y="115118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1024045" y="468118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686536" y="1792480"/>
            <a:ext cx="4818929" cy="2450081"/>
            <a:chOff x="3590734" y="1792216"/>
            <a:chExt cx="4818929" cy="2450081"/>
          </a:xfrm>
        </p:grpSpPr>
        <p:sp>
          <p:nvSpPr>
            <p:cNvPr id="45" name="圆角矩形 44"/>
            <p:cNvSpPr/>
            <p:nvPr/>
          </p:nvSpPr>
          <p:spPr>
            <a:xfrm flipV="1">
              <a:off x="4043882" y="1883336"/>
              <a:ext cx="3862927" cy="2358961"/>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272413" y="1792216"/>
              <a:ext cx="3307816" cy="1938992"/>
            </a:xfrm>
            <a:prstGeom prst="rect">
              <a:avLst/>
            </a:prstGeom>
            <a:noFill/>
          </p:spPr>
          <p:txBody>
            <a:bodyPr wrap="square" rtlCol="0">
              <a:spAutoFit/>
            </a:bodyPr>
            <a:lstStyle/>
            <a:p>
              <a:pPr algn="ctr"/>
              <a:r>
                <a:rPr lang="en-US" altLang="zh-CN" sz="6000" b="1" dirty="0" smtClean="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rPr>
                <a:t>PART  </a:t>
              </a:r>
            </a:p>
            <a:p>
              <a:pPr algn="ctr"/>
              <a:r>
                <a:rPr lang="en-US" altLang="zh-CN" sz="6000" b="1" dirty="0" smtClean="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rPr>
                <a:t>ONE</a:t>
              </a:r>
              <a:endParaRPr lang="zh-CN" altLang="en-US" sz="6000" b="1" dirty="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endParaRPr>
            </a:p>
          </p:txBody>
        </p:sp>
        <p:sp>
          <p:nvSpPr>
            <p:cNvPr id="42" name="文本框 41"/>
            <p:cNvSpPr txBox="1"/>
            <p:nvPr/>
          </p:nvSpPr>
          <p:spPr>
            <a:xfrm>
              <a:off x="3590734" y="3602064"/>
              <a:ext cx="4818929"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请在此输入标题</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268542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219200" y="4281711"/>
            <a:ext cx="10101943" cy="0"/>
          </a:xfrm>
          <a:prstGeom prst="line">
            <a:avLst/>
          </a:prstGeom>
          <a:ln>
            <a:solidFill>
              <a:srgbClr val="1D1913"/>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946560" y="4111766"/>
            <a:ext cx="339895" cy="339895"/>
          </a:xfrm>
          <a:prstGeom prst="ellipse">
            <a:avLst/>
          </a:prstGeom>
          <a:solidFill>
            <a:srgbClr val="1D1913"/>
          </a:solidFill>
          <a:ln>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113391" y="4111766"/>
            <a:ext cx="339895" cy="339895"/>
          </a:xfrm>
          <a:prstGeom prst="ellipse">
            <a:avLst/>
          </a:prstGeom>
          <a:solidFill>
            <a:schemeClr val="bg1"/>
          </a:solidFill>
          <a:ln w="5715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524062" y="4111765"/>
            <a:ext cx="339895" cy="339895"/>
          </a:xfrm>
          <a:prstGeom prst="ellipse">
            <a:avLst/>
          </a:prstGeom>
          <a:solidFill>
            <a:srgbClr val="1D1913"/>
          </a:solidFill>
          <a:ln>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934733" y="4111765"/>
            <a:ext cx="339895" cy="339895"/>
          </a:xfrm>
          <a:prstGeom prst="ellipse">
            <a:avLst/>
          </a:prstGeom>
          <a:solidFill>
            <a:schemeClr val="bg1"/>
          </a:solidFill>
          <a:ln w="5715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11304940" y="4171394"/>
            <a:ext cx="80926" cy="220635"/>
          </a:xfrm>
          <a:prstGeom prst="triangle">
            <a:avLst/>
          </a:prstGeom>
          <a:solidFill>
            <a:srgbClr val="1D1913"/>
          </a:solidFill>
          <a:ln>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标注 18"/>
          <p:cNvSpPr/>
          <p:nvPr/>
        </p:nvSpPr>
        <p:spPr>
          <a:xfrm>
            <a:off x="1463040" y="2703586"/>
            <a:ext cx="2456597" cy="932378"/>
          </a:xfrm>
          <a:prstGeom prst="wedgeRectCallout">
            <a:avLst>
              <a:gd name="adj1" fmla="val -26388"/>
              <a:gd name="adj2" fmla="val 63315"/>
            </a:avLst>
          </a:prstGeom>
          <a:solidFill>
            <a:srgbClr val="EB5E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矩形标注 19"/>
          <p:cNvSpPr/>
          <p:nvPr/>
        </p:nvSpPr>
        <p:spPr>
          <a:xfrm rot="10800000">
            <a:off x="3813574" y="4982804"/>
            <a:ext cx="2456597" cy="803991"/>
          </a:xfrm>
          <a:prstGeom prst="wedgeRectCallout">
            <a:avLst>
              <a:gd name="adj1" fmla="val 31680"/>
              <a:gd name="adj2" fmla="val 66894"/>
            </a:avLst>
          </a:prstGeom>
          <a:ln w="5715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标注 20"/>
          <p:cNvSpPr/>
          <p:nvPr/>
        </p:nvSpPr>
        <p:spPr>
          <a:xfrm>
            <a:off x="6075456" y="2869605"/>
            <a:ext cx="2456597" cy="786449"/>
          </a:xfrm>
          <a:prstGeom prst="wedgeRectCallout">
            <a:avLst>
              <a:gd name="adj1" fmla="val -25277"/>
              <a:gd name="adj2" fmla="val 68673"/>
            </a:avLst>
          </a:prstGeom>
          <a:solidFill>
            <a:srgbClr val="EB5E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2" name="矩形标注 21"/>
          <p:cNvSpPr/>
          <p:nvPr/>
        </p:nvSpPr>
        <p:spPr>
          <a:xfrm rot="10800000">
            <a:off x="8532053" y="4907369"/>
            <a:ext cx="2456597" cy="698882"/>
          </a:xfrm>
          <a:prstGeom prst="wedgeRectCallout">
            <a:avLst>
              <a:gd name="adj1" fmla="val 28346"/>
              <a:gd name="adj2" fmla="val 69945"/>
            </a:avLst>
          </a:prstGeom>
          <a:ln w="5715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396063" y="3756628"/>
            <a:ext cx="1437637" cy="400110"/>
          </a:xfrm>
          <a:prstGeom prst="rect">
            <a:avLst/>
          </a:prstGeom>
          <a:noFill/>
        </p:spPr>
        <p:txBody>
          <a:bodyPr wrap="square" rtlCol="0">
            <a:spAutoFit/>
          </a:bodyPr>
          <a:lstStyle/>
          <a:p>
            <a:pPr algn="ctr"/>
            <a:r>
              <a:rPr lang="en-US" altLang="zh-CN" sz="2000" dirty="0" smtClean="0">
                <a:solidFill>
                  <a:srgbClr val="163152"/>
                </a:solidFill>
                <a:latin typeface="MHeiSung HKS UltraBold" panose="00000900000000000000" pitchFamily="2" charset="-120"/>
                <a:ea typeface="MHeiSung HKS UltraBold" panose="00000900000000000000" pitchFamily="2" charset="-120"/>
              </a:rPr>
              <a:t>2012</a:t>
            </a:r>
            <a:endParaRPr lang="zh-CN" altLang="en-US" sz="2000" dirty="0">
              <a:solidFill>
                <a:srgbClr val="163152"/>
              </a:solidFill>
              <a:latin typeface="MHeiSung HKS UltraBold" panose="00000900000000000000" pitchFamily="2" charset="-120"/>
              <a:ea typeface="MHeiSung HKS UltraBold" panose="00000900000000000000" pitchFamily="2" charset="-120"/>
            </a:endParaRPr>
          </a:p>
        </p:txBody>
      </p:sp>
      <p:sp>
        <p:nvSpPr>
          <p:cNvPr id="24" name="文本框 23"/>
          <p:cNvSpPr txBox="1"/>
          <p:nvPr/>
        </p:nvSpPr>
        <p:spPr>
          <a:xfrm>
            <a:off x="5975190" y="3784316"/>
            <a:ext cx="1437637" cy="400110"/>
          </a:xfrm>
          <a:prstGeom prst="rect">
            <a:avLst/>
          </a:prstGeom>
          <a:noFill/>
        </p:spPr>
        <p:txBody>
          <a:bodyPr wrap="square" rtlCol="0">
            <a:spAutoFit/>
          </a:bodyPr>
          <a:lstStyle/>
          <a:p>
            <a:pPr algn="ctr"/>
            <a:r>
              <a:rPr lang="en-US" altLang="zh-CN" sz="2000" dirty="0" smtClean="0">
                <a:solidFill>
                  <a:srgbClr val="163152"/>
                </a:solidFill>
                <a:latin typeface="MHeiSung HKS UltraBold" panose="00000900000000000000" pitchFamily="2" charset="-120"/>
                <a:ea typeface="MHeiSung HKS UltraBold" panose="00000900000000000000" pitchFamily="2" charset="-120"/>
              </a:rPr>
              <a:t>2014</a:t>
            </a:r>
            <a:endParaRPr lang="zh-CN" altLang="en-US" sz="2000" dirty="0">
              <a:solidFill>
                <a:srgbClr val="163152"/>
              </a:solidFill>
              <a:latin typeface="MHeiSung HKS UltraBold" panose="00000900000000000000" pitchFamily="2" charset="-120"/>
              <a:ea typeface="MHeiSung HKS UltraBold" panose="00000900000000000000" pitchFamily="2" charset="-120"/>
            </a:endParaRPr>
          </a:p>
        </p:txBody>
      </p:sp>
      <p:sp>
        <p:nvSpPr>
          <p:cNvPr id="25" name="文本框 24"/>
          <p:cNvSpPr txBox="1"/>
          <p:nvPr/>
        </p:nvSpPr>
        <p:spPr>
          <a:xfrm>
            <a:off x="3564519" y="4451657"/>
            <a:ext cx="1437637" cy="400110"/>
          </a:xfrm>
          <a:prstGeom prst="rect">
            <a:avLst/>
          </a:prstGeom>
          <a:noFill/>
        </p:spPr>
        <p:txBody>
          <a:bodyPr wrap="square" rtlCol="0">
            <a:spAutoFit/>
          </a:bodyPr>
          <a:lstStyle/>
          <a:p>
            <a:pPr algn="ctr"/>
            <a:r>
              <a:rPr lang="en-US" altLang="zh-CN" sz="2000" dirty="0" smtClean="0">
                <a:solidFill>
                  <a:srgbClr val="163152"/>
                </a:solidFill>
                <a:latin typeface="MHeiSung HKS UltraBold" panose="00000900000000000000" pitchFamily="2" charset="-120"/>
                <a:ea typeface="MHeiSung HKS UltraBold" panose="00000900000000000000" pitchFamily="2" charset="-120"/>
              </a:rPr>
              <a:t>2013</a:t>
            </a:r>
            <a:endParaRPr lang="zh-CN" altLang="en-US" sz="2000" dirty="0">
              <a:solidFill>
                <a:srgbClr val="163152"/>
              </a:solidFill>
              <a:latin typeface="MHeiSung HKS UltraBold" panose="00000900000000000000" pitchFamily="2" charset="-120"/>
              <a:ea typeface="MHeiSung HKS UltraBold" panose="00000900000000000000" pitchFamily="2" charset="-120"/>
            </a:endParaRPr>
          </a:p>
        </p:txBody>
      </p:sp>
      <p:sp>
        <p:nvSpPr>
          <p:cNvPr id="26" name="文本框 25"/>
          <p:cNvSpPr txBox="1"/>
          <p:nvPr/>
        </p:nvSpPr>
        <p:spPr>
          <a:xfrm>
            <a:off x="8385863" y="4402096"/>
            <a:ext cx="1437637" cy="400110"/>
          </a:xfrm>
          <a:prstGeom prst="rect">
            <a:avLst/>
          </a:prstGeom>
          <a:noFill/>
        </p:spPr>
        <p:txBody>
          <a:bodyPr wrap="square" rtlCol="0">
            <a:spAutoFit/>
          </a:bodyPr>
          <a:lstStyle/>
          <a:p>
            <a:pPr algn="ctr"/>
            <a:r>
              <a:rPr lang="en-US" altLang="zh-CN" sz="2000" dirty="0" smtClean="0">
                <a:solidFill>
                  <a:srgbClr val="163152"/>
                </a:solidFill>
                <a:latin typeface="MHeiSung HKS UltraBold" panose="00000900000000000000" pitchFamily="2" charset="-120"/>
                <a:ea typeface="MHeiSung HKS UltraBold" panose="00000900000000000000" pitchFamily="2" charset="-120"/>
              </a:rPr>
              <a:t>2015</a:t>
            </a:r>
            <a:endParaRPr lang="zh-CN" altLang="en-US" sz="2000" dirty="0">
              <a:solidFill>
                <a:srgbClr val="163152"/>
              </a:solidFill>
              <a:latin typeface="MHeiSung HKS UltraBold" panose="00000900000000000000" pitchFamily="2" charset="-120"/>
              <a:ea typeface="MHeiSung HKS UltraBold" panose="00000900000000000000" pitchFamily="2" charset="-120"/>
            </a:endParaRPr>
          </a:p>
        </p:txBody>
      </p:sp>
      <p:sp>
        <p:nvSpPr>
          <p:cNvPr id="2" name="文本框 1"/>
          <p:cNvSpPr txBox="1"/>
          <p:nvPr/>
        </p:nvSpPr>
        <p:spPr>
          <a:xfrm>
            <a:off x="1555830" y="2846212"/>
            <a:ext cx="2609086" cy="86177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这里是</a:t>
            </a:r>
            <a:r>
              <a:rPr lang="zh-CN" altLang="en-US" sz="1600" b="1" dirty="0" smtClean="0">
                <a:solidFill>
                  <a:schemeClr val="bg1"/>
                </a:solidFill>
                <a:latin typeface="微软雅黑" panose="020B0503020204020204" pitchFamily="34" charset="-122"/>
                <a:ea typeface="微软雅黑" panose="020B0503020204020204" pitchFamily="34" charset="-122"/>
              </a:rPr>
              <a:t>文本</a:t>
            </a:r>
            <a:r>
              <a:rPr lang="zh-CN" altLang="en-US" sz="1600" b="1" dirty="0">
                <a:solidFill>
                  <a:schemeClr val="bg1"/>
                </a:solidFill>
                <a:latin typeface="微软雅黑" panose="020B0503020204020204" pitchFamily="34" charset="-122"/>
                <a:ea typeface="微软雅黑" panose="020B0503020204020204" pitchFamily="34" charset="-122"/>
              </a:rPr>
              <a:t>这里是文本</a:t>
            </a:r>
          </a:p>
          <a:p>
            <a:r>
              <a:rPr lang="zh-CN" altLang="en-US" sz="1600" b="1" dirty="0">
                <a:solidFill>
                  <a:schemeClr val="bg1"/>
                </a:solidFill>
                <a:latin typeface="微软雅黑" panose="020B0503020204020204" pitchFamily="34" charset="-122"/>
                <a:ea typeface="微软雅黑" panose="020B0503020204020204" pitchFamily="34" charset="-122"/>
              </a:rPr>
              <a:t>这里是</a:t>
            </a:r>
            <a:r>
              <a:rPr lang="zh-CN" altLang="en-US" sz="1600" b="1" dirty="0" smtClean="0">
                <a:solidFill>
                  <a:schemeClr val="bg1"/>
                </a:solidFill>
                <a:latin typeface="微软雅黑" panose="020B0503020204020204" pitchFamily="34" charset="-122"/>
                <a:ea typeface="微软雅黑" panose="020B0503020204020204" pitchFamily="34" charset="-122"/>
              </a:rPr>
              <a:t>文本这里</a:t>
            </a:r>
            <a:r>
              <a:rPr lang="zh-CN" altLang="en-US" sz="1600" b="1" dirty="0">
                <a:solidFill>
                  <a:schemeClr val="bg1"/>
                </a:solidFill>
                <a:latin typeface="微软雅黑" panose="020B0503020204020204" pitchFamily="34" charset="-122"/>
                <a:ea typeface="微软雅黑" panose="020B0503020204020204" pitchFamily="34" charset="-122"/>
              </a:rPr>
              <a:t>是文本</a:t>
            </a:r>
          </a:p>
          <a:p>
            <a:endParaRPr lang="zh-CN" altLang="en-US" sz="1600" b="1" dirty="0">
              <a:latin typeface="微软雅黑" panose="020B0503020204020204" pitchFamily="34" charset="-122"/>
              <a:ea typeface="微软雅黑" panose="020B0503020204020204" pitchFamily="34" charset="-122"/>
            </a:endParaRPr>
          </a:p>
        </p:txBody>
      </p:sp>
      <p:sp>
        <p:nvSpPr>
          <p:cNvPr id="58" name="文本框 57"/>
          <p:cNvSpPr txBox="1"/>
          <p:nvPr/>
        </p:nvSpPr>
        <p:spPr>
          <a:xfrm>
            <a:off x="6142312" y="2985321"/>
            <a:ext cx="2609086" cy="86177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这里是</a:t>
            </a:r>
            <a:r>
              <a:rPr lang="zh-CN" altLang="en-US" sz="1600" b="1" dirty="0" smtClean="0">
                <a:solidFill>
                  <a:schemeClr val="bg1"/>
                </a:solidFill>
                <a:latin typeface="微软雅黑" panose="020B0503020204020204" pitchFamily="34" charset="-122"/>
                <a:ea typeface="微软雅黑" panose="020B0503020204020204" pitchFamily="34" charset="-122"/>
              </a:rPr>
              <a:t>文本</a:t>
            </a:r>
            <a:r>
              <a:rPr lang="zh-CN" altLang="en-US" sz="1600" b="1" dirty="0">
                <a:solidFill>
                  <a:schemeClr val="bg1"/>
                </a:solidFill>
                <a:latin typeface="微软雅黑" panose="020B0503020204020204" pitchFamily="34" charset="-122"/>
                <a:ea typeface="微软雅黑" panose="020B0503020204020204" pitchFamily="34" charset="-122"/>
              </a:rPr>
              <a:t>这里是文本</a:t>
            </a:r>
          </a:p>
          <a:p>
            <a:r>
              <a:rPr lang="zh-CN" altLang="en-US" sz="1600" b="1" dirty="0">
                <a:solidFill>
                  <a:schemeClr val="bg1"/>
                </a:solidFill>
                <a:latin typeface="微软雅黑" panose="020B0503020204020204" pitchFamily="34" charset="-122"/>
                <a:ea typeface="微软雅黑" panose="020B0503020204020204" pitchFamily="34" charset="-122"/>
              </a:rPr>
              <a:t>这里是</a:t>
            </a:r>
            <a:r>
              <a:rPr lang="zh-CN" altLang="en-US" sz="1600" b="1" dirty="0" smtClean="0">
                <a:solidFill>
                  <a:schemeClr val="bg1"/>
                </a:solidFill>
                <a:latin typeface="微软雅黑" panose="020B0503020204020204" pitchFamily="34" charset="-122"/>
                <a:ea typeface="微软雅黑" panose="020B0503020204020204" pitchFamily="34" charset="-122"/>
              </a:rPr>
              <a:t>文本这里</a:t>
            </a:r>
            <a:r>
              <a:rPr lang="zh-CN" altLang="en-US" sz="1600" b="1" dirty="0">
                <a:solidFill>
                  <a:schemeClr val="bg1"/>
                </a:solidFill>
                <a:latin typeface="微软雅黑" panose="020B0503020204020204" pitchFamily="34" charset="-122"/>
                <a:ea typeface="微软雅黑" panose="020B0503020204020204" pitchFamily="34" charset="-122"/>
              </a:rPr>
              <a:t>是文本</a:t>
            </a:r>
          </a:p>
          <a:p>
            <a:endParaRPr lang="zh-CN" altLang="en-US" sz="1600" b="1" dirty="0">
              <a:latin typeface="微软雅黑" panose="020B0503020204020204" pitchFamily="34" charset="-122"/>
              <a:ea typeface="微软雅黑" panose="020B0503020204020204" pitchFamily="34" charset="-122"/>
            </a:endParaRPr>
          </a:p>
        </p:txBody>
      </p:sp>
      <p:sp>
        <p:nvSpPr>
          <p:cNvPr id="59" name="文本框 58"/>
          <p:cNvSpPr txBox="1"/>
          <p:nvPr/>
        </p:nvSpPr>
        <p:spPr>
          <a:xfrm>
            <a:off x="3907448" y="5119742"/>
            <a:ext cx="2609086" cy="86177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这里是</a:t>
            </a:r>
            <a:r>
              <a:rPr lang="zh-CN" altLang="en-US" sz="1600" b="1" dirty="0" smtClean="0">
                <a:latin typeface="微软雅黑" panose="020B0503020204020204" pitchFamily="34" charset="-122"/>
                <a:ea typeface="微软雅黑" panose="020B0503020204020204" pitchFamily="34" charset="-122"/>
              </a:rPr>
              <a:t>文本</a:t>
            </a:r>
            <a:r>
              <a:rPr lang="zh-CN" altLang="en-US" sz="1600" b="1" dirty="0">
                <a:latin typeface="微软雅黑" panose="020B0503020204020204" pitchFamily="34" charset="-122"/>
                <a:ea typeface="微软雅黑" panose="020B0503020204020204" pitchFamily="34" charset="-122"/>
              </a:rPr>
              <a:t>这里是文本</a:t>
            </a:r>
          </a:p>
          <a:p>
            <a:r>
              <a:rPr lang="zh-CN" altLang="en-US" sz="1600" b="1" dirty="0">
                <a:latin typeface="微软雅黑" panose="020B0503020204020204" pitchFamily="34" charset="-122"/>
                <a:ea typeface="微软雅黑" panose="020B0503020204020204" pitchFamily="34" charset="-122"/>
              </a:rPr>
              <a:t>这里是</a:t>
            </a:r>
            <a:r>
              <a:rPr lang="zh-CN" altLang="en-US" sz="1600" b="1" dirty="0" smtClean="0">
                <a:latin typeface="微软雅黑" panose="020B0503020204020204" pitchFamily="34" charset="-122"/>
                <a:ea typeface="微软雅黑" panose="020B0503020204020204" pitchFamily="34" charset="-122"/>
              </a:rPr>
              <a:t>文本这里</a:t>
            </a:r>
            <a:r>
              <a:rPr lang="zh-CN" altLang="en-US" sz="1600" b="1" dirty="0">
                <a:latin typeface="微软雅黑" panose="020B0503020204020204" pitchFamily="34" charset="-122"/>
                <a:ea typeface="微软雅黑" panose="020B0503020204020204" pitchFamily="34" charset="-122"/>
              </a:rPr>
              <a:t>是文本</a:t>
            </a:r>
          </a:p>
          <a:p>
            <a:endParaRPr lang="zh-CN" altLang="en-US" sz="1600" b="1" dirty="0">
              <a:latin typeface="微软雅黑" panose="020B0503020204020204" pitchFamily="34" charset="-122"/>
              <a:ea typeface="微软雅黑" panose="020B0503020204020204" pitchFamily="34" charset="-122"/>
            </a:endParaRPr>
          </a:p>
        </p:txBody>
      </p:sp>
      <p:sp>
        <p:nvSpPr>
          <p:cNvPr id="65" name="文本框 64"/>
          <p:cNvSpPr txBox="1"/>
          <p:nvPr/>
        </p:nvSpPr>
        <p:spPr>
          <a:xfrm>
            <a:off x="8625999" y="4996976"/>
            <a:ext cx="2609086" cy="86177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这里是</a:t>
            </a:r>
            <a:r>
              <a:rPr lang="zh-CN" altLang="en-US" sz="1600" b="1" dirty="0" smtClean="0">
                <a:latin typeface="微软雅黑" panose="020B0503020204020204" pitchFamily="34" charset="-122"/>
                <a:ea typeface="微软雅黑" panose="020B0503020204020204" pitchFamily="34" charset="-122"/>
              </a:rPr>
              <a:t>文本</a:t>
            </a:r>
            <a:r>
              <a:rPr lang="zh-CN" altLang="en-US" sz="1600" b="1" dirty="0">
                <a:latin typeface="微软雅黑" panose="020B0503020204020204" pitchFamily="34" charset="-122"/>
                <a:ea typeface="微软雅黑" panose="020B0503020204020204" pitchFamily="34" charset="-122"/>
              </a:rPr>
              <a:t>这里是文本</a:t>
            </a:r>
          </a:p>
          <a:p>
            <a:r>
              <a:rPr lang="zh-CN" altLang="en-US" sz="1600" b="1" dirty="0">
                <a:latin typeface="微软雅黑" panose="020B0503020204020204" pitchFamily="34" charset="-122"/>
                <a:ea typeface="微软雅黑" panose="020B0503020204020204" pitchFamily="34" charset="-122"/>
              </a:rPr>
              <a:t>这里是</a:t>
            </a:r>
            <a:r>
              <a:rPr lang="zh-CN" altLang="en-US" sz="1600" b="1" dirty="0" smtClean="0">
                <a:latin typeface="微软雅黑" panose="020B0503020204020204" pitchFamily="34" charset="-122"/>
                <a:ea typeface="微软雅黑" panose="020B0503020204020204" pitchFamily="34" charset="-122"/>
              </a:rPr>
              <a:t>文本这里</a:t>
            </a:r>
            <a:r>
              <a:rPr lang="zh-CN" altLang="en-US" sz="1600" b="1" dirty="0">
                <a:latin typeface="微软雅黑" panose="020B0503020204020204" pitchFamily="34" charset="-122"/>
                <a:ea typeface="微软雅黑" panose="020B0503020204020204" pitchFamily="34" charset="-122"/>
              </a:rPr>
              <a:t>是文本</a:t>
            </a:r>
          </a:p>
          <a:p>
            <a:endParaRPr lang="zh-CN" altLang="en-US" sz="1600" b="1" dirty="0">
              <a:latin typeface="微软雅黑" panose="020B0503020204020204" pitchFamily="34" charset="-122"/>
              <a:ea typeface="微软雅黑" panose="020B0503020204020204" pitchFamily="34" charset="-122"/>
            </a:endParaRPr>
          </a:p>
        </p:txBody>
      </p:sp>
      <p:sp>
        <p:nvSpPr>
          <p:cNvPr id="45" name="文本框 44"/>
          <p:cNvSpPr txBox="1"/>
          <p:nvPr/>
        </p:nvSpPr>
        <p:spPr>
          <a:xfrm>
            <a:off x="3686536" y="608135"/>
            <a:ext cx="4818929"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请在此输入标题</a:t>
            </a: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799463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0957447">
            <a:off x="1800664" y="1561514"/>
            <a:ext cx="3038622" cy="4375052"/>
          </a:xfrm>
          <a:prstGeom prst="rect">
            <a:avLst/>
          </a:prstGeom>
          <a:solidFill>
            <a:srgbClr val="EB5E5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0957447">
            <a:off x="1947912" y="1876454"/>
            <a:ext cx="2604911" cy="3073311"/>
          </a:xfrm>
          <a:prstGeom prst="rect">
            <a:avLst/>
          </a:prstGeom>
          <a:blipFill>
            <a:blip r:embed="rId3"/>
            <a:stretch>
              <a:fillRect/>
            </a:stretch>
          </a:blip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162279" y="1804559"/>
            <a:ext cx="4818929"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请在此输入标题</a:t>
            </a:r>
            <a:endParaRPr lang="zh-CN" altLang="en-US" sz="3600" dirty="0">
              <a:latin typeface="微软雅黑" panose="020B0503020204020204" pitchFamily="34" charset="-122"/>
              <a:ea typeface="微软雅黑" panose="020B0503020204020204" pitchFamily="34" charset="-122"/>
            </a:endParaRPr>
          </a:p>
        </p:txBody>
      </p:sp>
      <p:sp>
        <p:nvSpPr>
          <p:cNvPr id="27" name="文本框 26"/>
          <p:cNvSpPr txBox="1"/>
          <p:nvPr/>
        </p:nvSpPr>
        <p:spPr>
          <a:xfrm rot="20917536">
            <a:off x="2631065" y="5072021"/>
            <a:ext cx="2729133" cy="523220"/>
          </a:xfrm>
          <a:prstGeom prst="rect">
            <a:avLst/>
          </a:prstGeom>
          <a:noFill/>
        </p:spPr>
        <p:txBody>
          <a:bodyPr wrap="squar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请输入标题</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001329" y="2470812"/>
            <a:ext cx="4839575" cy="2585323"/>
          </a:xfrm>
          <a:prstGeom prst="rect">
            <a:avLst/>
          </a:prstGeom>
          <a:noFill/>
        </p:spPr>
        <p:txBody>
          <a:bodyPr wrap="square" rtlCol="0">
            <a:spAutoFit/>
          </a:bodyPr>
          <a:lstStyle/>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是文本这里是文本</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文本这里是文本这里是文本</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是文本这里是文本</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是文本这里是文本</a:t>
            </a: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文本这里是</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38925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1977395067"/>
              </p:ext>
            </p:extLst>
          </p:nvPr>
        </p:nvGraphicFramePr>
        <p:xfrm>
          <a:off x="4737246" y="1514902"/>
          <a:ext cx="2946779" cy="24325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图表 9"/>
          <p:cNvGraphicFramePr/>
          <p:nvPr>
            <p:extLst>
              <p:ext uri="{D42A27DB-BD31-4B8C-83A1-F6EECF244321}">
                <p14:modId xmlns:p14="http://schemas.microsoft.com/office/powerpoint/2010/main" val="1862907441"/>
              </p:ext>
            </p:extLst>
          </p:nvPr>
        </p:nvGraphicFramePr>
        <p:xfrm>
          <a:off x="1507324" y="1514902"/>
          <a:ext cx="2946779" cy="243253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图表 10"/>
          <p:cNvGraphicFramePr/>
          <p:nvPr>
            <p:extLst>
              <p:ext uri="{D42A27DB-BD31-4B8C-83A1-F6EECF244321}">
                <p14:modId xmlns:p14="http://schemas.microsoft.com/office/powerpoint/2010/main" val="2845520834"/>
              </p:ext>
            </p:extLst>
          </p:nvPr>
        </p:nvGraphicFramePr>
        <p:xfrm>
          <a:off x="8098392" y="1514902"/>
          <a:ext cx="2950692" cy="2435762"/>
        </p:xfrm>
        <a:graphic>
          <a:graphicData uri="http://schemas.openxmlformats.org/drawingml/2006/chart">
            <c:chart xmlns:c="http://schemas.openxmlformats.org/drawingml/2006/chart" xmlns:r="http://schemas.openxmlformats.org/officeDocument/2006/relationships" r:id="rId5"/>
          </a:graphicData>
        </a:graphic>
      </p:graphicFrame>
      <p:sp>
        <p:nvSpPr>
          <p:cNvPr id="12" name="文本框 11"/>
          <p:cNvSpPr txBox="1"/>
          <p:nvPr/>
        </p:nvSpPr>
        <p:spPr>
          <a:xfrm>
            <a:off x="2388357" y="2457685"/>
            <a:ext cx="1651379" cy="707886"/>
          </a:xfrm>
          <a:prstGeom prst="rect">
            <a:avLst/>
          </a:prstGeom>
          <a:noFill/>
        </p:spPr>
        <p:txBody>
          <a:bodyPr wrap="square" rtlCol="0">
            <a:spAutoFit/>
          </a:bodyPr>
          <a:lstStyle/>
          <a:p>
            <a:r>
              <a:rPr lang="en-US" altLang="zh-CN" sz="4000" dirty="0" smtClean="0">
                <a:solidFill>
                  <a:schemeClr val="tx1">
                    <a:lumMod val="85000"/>
                    <a:lumOff val="15000"/>
                  </a:schemeClr>
                </a:solidFill>
                <a:latin typeface="MHeiSung HKS UltraBold" panose="00000900000000000000" pitchFamily="2" charset="-120"/>
                <a:ea typeface="MHeiSung HKS UltraBold" panose="00000900000000000000" pitchFamily="2" charset="-120"/>
              </a:rPr>
              <a:t>72%</a:t>
            </a:r>
            <a:endParaRPr lang="zh-CN" altLang="en-US" sz="4000" dirty="0">
              <a:solidFill>
                <a:schemeClr val="tx1">
                  <a:lumMod val="85000"/>
                  <a:lumOff val="15000"/>
                </a:schemeClr>
              </a:solidFill>
              <a:latin typeface="MHeiSung HKS UltraBold" panose="00000900000000000000" pitchFamily="2" charset="-120"/>
              <a:ea typeface="MHeiSung HKS UltraBold" panose="00000900000000000000" pitchFamily="2" charset="-120"/>
            </a:endParaRPr>
          </a:p>
        </p:txBody>
      </p:sp>
      <p:sp>
        <p:nvSpPr>
          <p:cNvPr id="13" name="文本框 12"/>
          <p:cNvSpPr txBox="1"/>
          <p:nvPr/>
        </p:nvSpPr>
        <p:spPr>
          <a:xfrm>
            <a:off x="5341748" y="2457685"/>
            <a:ext cx="1651379" cy="707886"/>
          </a:xfrm>
          <a:prstGeom prst="rect">
            <a:avLst/>
          </a:prstGeom>
          <a:noFill/>
        </p:spPr>
        <p:txBody>
          <a:bodyPr wrap="square" rtlCol="0">
            <a:spAutoFit/>
          </a:bodyPr>
          <a:lstStyle/>
          <a:p>
            <a:r>
              <a:rPr lang="en-US" altLang="zh-CN" sz="4000" dirty="0" smtClean="0">
                <a:solidFill>
                  <a:schemeClr val="tx1">
                    <a:lumMod val="75000"/>
                    <a:lumOff val="25000"/>
                  </a:schemeClr>
                </a:solidFill>
                <a:latin typeface="MHeiSung HKS UltraBold" panose="00000900000000000000" pitchFamily="2" charset="-120"/>
                <a:ea typeface="MHeiSung HKS UltraBold" panose="00000900000000000000" pitchFamily="2" charset="-120"/>
              </a:rPr>
              <a:t>60%</a:t>
            </a:r>
            <a:endParaRPr lang="zh-CN" altLang="en-US" sz="4000" dirty="0">
              <a:solidFill>
                <a:schemeClr val="tx1">
                  <a:lumMod val="75000"/>
                  <a:lumOff val="25000"/>
                </a:schemeClr>
              </a:solidFill>
              <a:latin typeface="MHeiSung HKS UltraBold" panose="00000900000000000000" pitchFamily="2" charset="-120"/>
              <a:ea typeface="MHeiSung HKS UltraBold" panose="00000900000000000000" pitchFamily="2" charset="-120"/>
            </a:endParaRPr>
          </a:p>
        </p:txBody>
      </p:sp>
      <p:sp>
        <p:nvSpPr>
          <p:cNvPr id="14" name="文本框 13"/>
          <p:cNvSpPr txBox="1"/>
          <p:nvPr/>
        </p:nvSpPr>
        <p:spPr>
          <a:xfrm>
            <a:off x="8873318" y="2457685"/>
            <a:ext cx="1651379" cy="707886"/>
          </a:xfrm>
          <a:prstGeom prst="rect">
            <a:avLst/>
          </a:prstGeom>
          <a:noFill/>
        </p:spPr>
        <p:txBody>
          <a:bodyPr wrap="square" rtlCol="0">
            <a:spAutoFit/>
          </a:bodyPr>
          <a:lstStyle/>
          <a:p>
            <a:r>
              <a:rPr lang="en-US" altLang="zh-CN" sz="4000" dirty="0" smtClean="0">
                <a:solidFill>
                  <a:schemeClr val="tx1">
                    <a:lumMod val="65000"/>
                    <a:lumOff val="35000"/>
                  </a:schemeClr>
                </a:solidFill>
                <a:latin typeface="MHeiSung HKS UltraBold" panose="00000900000000000000" pitchFamily="2" charset="-120"/>
                <a:ea typeface="MHeiSung HKS UltraBold" panose="00000900000000000000" pitchFamily="2" charset="-120"/>
              </a:rPr>
              <a:t>80%</a:t>
            </a:r>
            <a:endParaRPr lang="zh-CN" altLang="en-US" sz="4000" dirty="0">
              <a:solidFill>
                <a:schemeClr val="tx1">
                  <a:lumMod val="65000"/>
                  <a:lumOff val="35000"/>
                </a:schemeClr>
              </a:solidFill>
              <a:latin typeface="MHeiSung HKS UltraBold" panose="00000900000000000000" pitchFamily="2" charset="-120"/>
              <a:ea typeface="MHeiSung HKS UltraBold" panose="00000900000000000000" pitchFamily="2" charset="-120"/>
            </a:endParaRPr>
          </a:p>
        </p:txBody>
      </p:sp>
      <p:sp>
        <p:nvSpPr>
          <p:cNvPr id="15" name="椭圆 14"/>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25582" y="1142867"/>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936659" y="4671292"/>
            <a:ext cx="2088108" cy="523220"/>
          </a:xfrm>
          <a:prstGeom prst="rect">
            <a:avLst/>
          </a:prstGeom>
          <a:noFill/>
        </p:spPr>
        <p:txBody>
          <a:bodyPr wrap="square" rtlCol="0">
            <a:spAutoFit/>
          </a:bodyPr>
          <a:lstStyle/>
          <a:p>
            <a:pPr algn="ctr"/>
            <a:r>
              <a:rPr lang="en-US" altLang="zh-CN" sz="2800" b="1" dirty="0" smtClean="0">
                <a:solidFill>
                  <a:schemeClr val="tx1">
                    <a:lumMod val="85000"/>
                    <a:lumOff val="15000"/>
                  </a:schemeClr>
                </a:solidFill>
              </a:rPr>
              <a:t>2013</a:t>
            </a:r>
            <a:endParaRPr lang="zh-CN" altLang="en-US" sz="2800" b="1" dirty="0">
              <a:solidFill>
                <a:schemeClr val="tx1">
                  <a:lumMod val="85000"/>
                  <a:lumOff val="15000"/>
                </a:schemeClr>
              </a:solidFill>
            </a:endParaRPr>
          </a:p>
        </p:txBody>
      </p:sp>
      <p:grpSp>
        <p:nvGrpSpPr>
          <p:cNvPr id="48" name="组合 47"/>
          <p:cNvGrpSpPr/>
          <p:nvPr/>
        </p:nvGrpSpPr>
        <p:grpSpPr>
          <a:xfrm>
            <a:off x="2927792" y="3684896"/>
            <a:ext cx="105842" cy="1034050"/>
            <a:chOff x="2927792" y="3684896"/>
            <a:chExt cx="105842" cy="1034050"/>
          </a:xfrm>
        </p:grpSpPr>
        <p:cxnSp>
          <p:nvCxnSpPr>
            <p:cNvPr id="36" name="直接连接符 35"/>
            <p:cNvCxnSpPr/>
            <p:nvPr/>
          </p:nvCxnSpPr>
          <p:spPr>
            <a:xfrm>
              <a:off x="2980713" y="3684896"/>
              <a:ext cx="0" cy="928766"/>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2927792" y="4613104"/>
              <a:ext cx="105842" cy="105842"/>
            </a:xfrm>
            <a:prstGeom prst="ellipse">
              <a:avLst/>
            </a:prstGeom>
            <a:solidFill>
              <a:schemeClr val="tx1">
                <a:lumMod val="85000"/>
                <a:lumOff val="15000"/>
              </a:schemeClr>
            </a:solid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5252108" y="4671292"/>
            <a:ext cx="2088108" cy="523220"/>
          </a:xfrm>
          <a:prstGeom prst="rect">
            <a:avLst/>
          </a:prstGeom>
          <a:noFill/>
        </p:spPr>
        <p:txBody>
          <a:bodyPr wrap="square" rtlCol="0">
            <a:spAutoFit/>
          </a:bodyPr>
          <a:lstStyle/>
          <a:p>
            <a:pPr algn="ctr"/>
            <a:r>
              <a:rPr lang="en-US" altLang="zh-CN" sz="2800" b="1" dirty="0" smtClean="0">
                <a:solidFill>
                  <a:schemeClr val="tx1">
                    <a:lumMod val="75000"/>
                    <a:lumOff val="25000"/>
                  </a:schemeClr>
                </a:solidFill>
              </a:rPr>
              <a:t>2014</a:t>
            </a:r>
            <a:endParaRPr lang="zh-CN" altLang="en-US" sz="2800" b="1" dirty="0">
              <a:solidFill>
                <a:schemeClr val="tx1">
                  <a:lumMod val="75000"/>
                  <a:lumOff val="25000"/>
                </a:schemeClr>
              </a:solidFill>
            </a:endParaRPr>
          </a:p>
        </p:txBody>
      </p:sp>
      <p:grpSp>
        <p:nvGrpSpPr>
          <p:cNvPr id="49" name="组合 48"/>
          <p:cNvGrpSpPr/>
          <p:nvPr/>
        </p:nvGrpSpPr>
        <p:grpSpPr>
          <a:xfrm>
            <a:off x="6210635" y="3800808"/>
            <a:ext cx="105842" cy="1017111"/>
            <a:chOff x="6210869" y="3679195"/>
            <a:chExt cx="105842" cy="1017111"/>
          </a:xfrm>
        </p:grpSpPr>
        <p:cxnSp>
          <p:nvCxnSpPr>
            <p:cNvPr id="42" name="直接连接符 41"/>
            <p:cNvCxnSpPr/>
            <p:nvPr/>
          </p:nvCxnSpPr>
          <p:spPr>
            <a:xfrm>
              <a:off x="6263221" y="3679195"/>
              <a:ext cx="0" cy="92876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6210869" y="4590464"/>
              <a:ext cx="105842" cy="10584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p:cNvSpPr txBox="1"/>
          <p:nvPr/>
        </p:nvSpPr>
        <p:spPr>
          <a:xfrm>
            <a:off x="8567557" y="4671292"/>
            <a:ext cx="2088108" cy="523220"/>
          </a:xfrm>
          <a:prstGeom prst="rect">
            <a:avLst/>
          </a:prstGeom>
          <a:noFill/>
        </p:spPr>
        <p:txBody>
          <a:bodyPr wrap="square" rtlCol="0">
            <a:spAutoFit/>
          </a:bodyPr>
          <a:lstStyle/>
          <a:p>
            <a:pPr algn="ctr"/>
            <a:r>
              <a:rPr lang="en-US" altLang="zh-CN" sz="2800" b="1" dirty="0" smtClean="0">
                <a:solidFill>
                  <a:schemeClr val="tx1">
                    <a:lumMod val="65000"/>
                    <a:lumOff val="35000"/>
                  </a:schemeClr>
                </a:solidFill>
              </a:rPr>
              <a:t>2015</a:t>
            </a:r>
            <a:endParaRPr lang="zh-CN" altLang="en-US" sz="2800" b="1" dirty="0">
              <a:solidFill>
                <a:schemeClr val="tx1">
                  <a:lumMod val="65000"/>
                  <a:lumOff val="35000"/>
                </a:schemeClr>
              </a:solidFill>
            </a:endParaRPr>
          </a:p>
        </p:txBody>
      </p:sp>
      <p:grpSp>
        <p:nvGrpSpPr>
          <p:cNvPr id="50" name="组合 49"/>
          <p:cNvGrpSpPr/>
          <p:nvPr/>
        </p:nvGrpSpPr>
        <p:grpSpPr>
          <a:xfrm>
            <a:off x="9558690" y="3679753"/>
            <a:ext cx="105842" cy="1034050"/>
            <a:chOff x="9558690" y="3679753"/>
            <a:chExt cx="105842" cy="1034050"/>
          </a:xfrm>
        </p:grpSpPr>
        <p:cxnSp>
          <p:nvCxnSpPr>
            <p:cNvPr id="45" name="直接连接符 44"/>
            <p:cNvCxnSpPr/>
            <p:nvPr/>
          </p:nvCxnSpPr>
          <p:spPr>
            <a:xfrm>
              <a:off x="9611611" y="3679753"/>
              <a:ext cx="0" cy="92876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9558690" y="4607961"/>
              <a:ext cx="105842" cy="10584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3686535" y="329483"/>
            <a:ext cx="4818929"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请在此输入标题</a:t>
            </a:r>
            <a:endParaRPr lang="zh-CN" altLang="en-US" sz="3600" dirty="0">
              <a:latin typeface="微软雅黑" panose="020B0503020204020204" pitchFamily="34" charset="-122"/>
              <a:ea typeface="微软雅黑" panose="020B0503020204020204" pitchFamily="34" charset="-122"/>
            </a:endParaRPr>
          </a:p>
        </p:txBody>
      </p:sp>
      <p:sp>
        <p:nvSpPr>
          <p:cNvPr id="52" name="文本框 51"/>
          <p:cNvSpPr txBox="1"/>
          <p:nvPr/>
        </p:nvSpPr>
        <p:spPr>
          <a:xfrm>
            <a:off x="1791993" y="5465364"/>
            <a:ext cx="7099510" cy="1077218"/>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文本这里是文本这里是文本</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useBgFill="1">
        <p:nvSpPr>
          <p:cNvPr id="56" name="矩形 55"/>
          <p:cNvSpPr/>
          <p:nvPr/>
        </p:nvSpPr>
        <p:spPr>
          <a:xfrm>
            <a:off x="4454103" y="795114"/>
            <a:ext cx="3378725" cy="324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p:cNvCxnSpPr/>
          <p:nvPr/>
        </p:nvCxnSpPr>
        <p:spPr>
          <a:xfrm>
            <a:off x="4481038" y="795114"/>
            <a:ext cx="3229922" cy="0"/>
          </a:xfrm>
          <a:prstGeom prst="line">
            <a:avLst/>
          </a:prstGeom>
          <a:ln>
            <a:solidFill>
              <a:srgbClr val="163152"/>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658960" y="399551"/>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0559733" y="5599596"/>
            <a:ext cx="1871102" cy="1468649"/>
            <a:chOff x="10559733" y="5599596"/>
            <a:chExt cx="1871102" cy="1468649"/>
          </a:xfrm>
        </p:grpSpPr>
        <p:sp>
          <p:nvSpPr>
            <p:cNvPr id="57" name="椭圆 56"/>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377713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4526898" y="1994419"/>
            <a:ext cx="3097757" cy="3097757"/>
          </a:xfrm>
          <a:prstGeom prst="ellipse">
            <a:avLst/>
          </a:prstGeom>
          <a:no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4724400" y="2171700"/>
            <a:ext cx="2743200" cy="2743200"/>
          </a:xfrm>
          <a:prstGeom prst="ellipse">
            <a:avLst/>
          </a:prstGeom>
          <a:noFill/>
          <a:ln w="28575">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Shape"/>
          <p:cNvSpPr/>
          <p:nvPr/>
        </p:nvSpPr>
        <p:spPr>
          <a:xfrm>
            <a:off x="5800724" y="1876424"/>
            <a:ext cx="590550" cy="590550"/>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KSO_Shape"/>
          <p:cNvSpPr/>
          <p:nvPr/>
        </p:nvSpPr>
        <p:spPr>
          <a:xfrm flipH="1">
            <a:off x="4526898" y="3303529"/>
            <a:ext cx="395002" cy="539867"/>
          </a:xfrm>
          <a:custGeom>
            <a:avLst/>
            <a:gdLst>
              <a:gd name="connsiteX0" fmla="*/ 273884 w 2111352"/>
              <a:gd name="connsiteY0" fmla="*/ 2583367 h 2886673"/>
              <a:gd name="connsiteX1" fmla="*/ 330824 w 2111352"/>
              <a:gd name="connsiteY1" fmla="*/ 2640307 h 2886673"/>
              <a:gd name="connsiteX2" fmla="*/ 330824 w 2111352"/>
              <a:gd name="connsiteY2" fmla="*/ 2670096 h 2886673"/>
              <a:gd name="connsiteX3" fmla="*/ 273884 w 2111352"/>
              <a:gd name="connsiteY3" fmla="*/ 2727036 h 2886673"/>
              <a:gd name="connsiteX4" fmla="*/ 154401 w 2111352"/>
              <a:gd name="connsiteY4" fmla="*/ 2727036 h 2886673"/>
              <a:gd name="connsiteX5" fmla="*/ 97461 w 2111352"/>
              <a:gd name="connsiteY5" fmla="*/ 2670096 h 2886673"/>
              <a:gd name="connsiteX6" fmla="*/ 97461 w 2111352"/>
              <a:gd name="connsiteY6" fmla="*/ 2640307 h 2886673"/>
              <a:gd name="connsiteX7" fmla="*/ 154401 w 2111352"/>
              <a:gd name="connsiteY7" fmla="*/ 2583367 h 2886673"/>
              <a:gd name="connsiteX8" fmla="*/ 1956951 w 2111352"/>
              <a:gd name="connsiteY8" fmla="*/ 2583367 h 2886673"/>
              <a:gd name="connsiteX9" fmla="*/ 2013891 w 2111352"/>
              <a:gd name="connsiteY9" fmla="*/ 2640307 h 2886673"/>
              <a:gd name="connsiteX10" fmla="*/ 2013891 w 2111352"/>
              <a:gd name="connsiteY10" fmla="*/ 2670096 h 2886673"/>
              <a:gd name="connsiteX11" fmla="*/ 1956951 w 2111352"/>
              <a:gd name="connsiteY11" fmla="*/ 2727036 h 2886673"/>
              <a:gd name="connsiteX12" fmla="*/ 1837468 w 2111352"/>
              <a:gd name="connsiteY12" fmla="*/ 2727036 h 2886673"/>
              <a:gd name="connsiteX13" fmla="*/ 1780528 w 2111352"/>
              <a:gd name="connsiteY13" fmla="*/ 2670096 h 2886673"/>
              <a:gd name="connsiteX14" fmla="*/ 1780528 w 2111352"/>
              <a:gd name="connsiteY14" fmla="*/ 2640307 h 2886673"/>
              <a:gd name="connsiteX15" fmla="*/ 1837468 w 2111352"/>
              <a:gd name="connsiteY15" fmla="*/ 2583367 h 2886673"/>
              <a:gd name="connsiteX16" fmla="*/ 273884 w 2111352"/>
              <a:gd name="connsiteY16" fmla="*/ 2174146 h 2886673"/>
              <a:gd name="connsiteX17" fmla="*/ 330824 w 2111352"/>
              <a:gd name="connsiteY17" fmla="*/ 2231086 h 2886673"/>
              <a:gd name="connsiteX18" fmla="*/ 330824 w 2111352"/>
              <a:gd name="connsiteY18" fmla="*/ 2260875 h 2886673"/>
              <a:gd name="connsiteX19" fmla="*/ 273884 w 2111352"/>
              <a:gd name="connsiteY19" fmla="*/ 2317815 h 2886673"/>
              <a:gd name="connsiteX20" fmla="*/ 154401 w 2111352"/>
              <a:gd name="connsiteY20" fmla="*/ 2317815 h 2886673"/>
              <a:gd name="connsiteX21" fmla="*/ 97461 w 2111352"/>
              <a:gd name="connsiteY21" fmla="*/ 2260875 h 2886673"/>
              <a:gd name="connsiteX22" fmla="*/ 97461 w 2111352"/>
              <a:gd name="connsiteY22" fmla="*/ 2231086 h 2886673"/>
              <a:gd name="connsiteX23" fmla="*/ 154401 w 2111352"/>
              <a:gd name="connsiteY23" fmla="*/ 2174146 h 2886673"/>
              <a:gd name="connsiteX24" fmla="*/ 1956951 w 2111352"/>
              <a:gd name="connsiteY24" fmla="*/ 2174146 h 2886673"/>
              <a:gd name="connsiteX25" fmla="*/ 2013891 w 2111352"/>
              <a:gd name="connsiteY25" fmla="*/ 2231086 h 2886673"/>
              <a:gd name="connsiteX26" fmla="*/ 2013891 w 2111352"/>
              <a:gd name="connsiteY26" fmla="*/ 2260875 h 2886673"/>
              <a:gd name="connsiteX27" fmla="*/ 1956951 w 2111352"/>
              <a:gd name="connsiteY27" fmla="*/ 2317815 h 2886673"/>
              <a:gd name="connsiteX28" fmla="*/ 1837468 w 2111352"/>
              <a:gd name="connsiteY28" fmla="*/ 2317815 h 2886673"/>
              <a:gd name="connsiteX29" fmla="*/ 1780528 w 2111352"/>
              <a:gd name="connsiteY29" fmla="*/ 2260875 h 2886673"/>
              <a:gd name="connsiteX30" fmla="*/ 1780528 w 2111352"/>
              <a:gd name="connsiteY30" fmla="*/ 2231086 h 2886673"/>
              <a:gd name="connsiteX31" fmla="*/ 1837468 w 2111352"/>
              <a:gd name="connsiteY31" fmla="*/ 2174146 h 2886673"/>
              <a:gd name="connsiteX32" fmla="*/ 273884 w 2111352"/>
              <a:gd name="connsiteY32" fmla="*/ 1764927 h 2886673"/>
              <a:gd name="connsiteX33" fmla="*/ 330824 w 2111352"/>
              <a:gd name="connsiteY33" fmla="*/ 1821867 h 2886673"/>
              <a:gd name="connsiteX34" fmla="*/ 330824 w 2111352"/>
              <a:gd name="connsiteY34" fmla="*/ 1851656 h 2886673"/>
              <a:gd name="connsiteX35" fmla="*/ 273884 w 2111352"/>
              <a:gd name="connsiteY35" fmla="*/ 1908596 h 2886673"/>
              <a:gd name="connsiteX36" fmla="*/ 154401 w 2111352"/>
              <a:gd name="connsiteY36" fmla="*/ 1908596 h 2886673"/>
              <a:gd name="connsiteX37" fmla="*/ 97461 w 2111352"/>
              <a:gd name="connsiteY37" fmla="*/ 1851656 h 2886673"/>
              <a:gd name="connsiteX38" fmla="*/ 97461 w 2111352"/>
              <a:gd name="connsiteY38" fmla="*/ 1821867 h 2886673"/>
              <a:gd name="connsiteX39" fmla="*/ 154401 w 2111352"/>
              <a:gd name="connsiteY39" fmla="*/ 1764927 h 2886673"/>
              <a:gd name="connsiteX40" fmla="*/ 1956951 w 2111352"/>
              <a:gd name="connsiteY40" fmla="*/ 1764927 h 2886673"/>
              <a:gd name="connsiteX41" fmla="*/ 2013891 w 2111352"/>
              <a:gd name="connsiteY41" fmla="*/ 1821867 h 2886673"/>
              <a:gd name="connsiteX42" fmla="*/ 2013891 w 2111352"/>
              <a:gd name="connsiteY42" fmla="*/ 1851656 h 2886673"/>
              <a:gd name="connsiteX43" fmla="*/ 1956951 w 2111352"/>
              <a:gd name="connsiteY43" fmla="*/ 1908596 h 2886673"/>
              <a:gd name="connsiteX44" fmla="*/ 1837468 w 2111352"/>
              <a:gd name="connsiteY44" fmla="*/ 1908596 h 2886673"/>
              <a:gd name="connsiteX45" fmla="*/ 1780528 w 2111352"/>
              <a:gd name="connsiteY45" fmla="*/ 1851656 h 2886673"/>
              <a:gd name="connsiteX46" fmla="*/ 1780528 w 2111352"/>
              <a:gd name="connsiteY46" fmla="*/ 1821867 h 2886673"/>
              <a:gd name="connsiteX47" fmla="*/ 1837468 w 2111352"/>
              <a:gd name="connsiteY47" fmla="*/ 1764927 h 2886673"/>
              <a:gd name="connsiteX48" fmla="*/ 1551075 w 2111352"/>
              <a:gd name="connsiteY48" fmla="*/ 1482169 h 2886673"/>
              <a:gd name="connsiteX49" fmla="*/ 1702749 w 2111352"/>
              <a:gd name="connsiteY49" fmla="*/ 1633843 h 2886673"/>
              <a:gd name="connsiteX50" fmla="*/ 1702749 w 2111352"/>
              <a:gd name="connsiteY50" fmla="*/ 2592029 h 2886673"/>
              <a:gd name="connsiteX51" fmla="*/ 1551075 w 2111352"/>
              <a:gd name="connsiteY51" fmla="*/ 2743703 h 2886673"/>
              <a:gd name="connsiteX52" fmla="*/ 1055676 w 2111352"/>
              <a:gd name="connsiteY52" fmla="*/ 2743703 h 2886673"/>
              <a:gd name="connsiteX53" fmla="*/ 560277 w 2111352"/>
              <a:gd name="connsiteY53" fmla="*/ 2743703 h 2886673"/>
              <a:gd name="connsiteX54" fmla="*/ 408603 w 2111352"/>
              <a:gd name="connsiteY54" fmla="*/ 2592029 h 2886673"/>
              <a:gd name="connsiteX55" fmla="*/ 408603 w 2111352"/>
              <a:gd name="connsiteY55" fmla="*/ 1633843 h 2886673"/>
              <a:gd name="connsiteX56" fmla="*/ 560277 w 2111352"/>
              <a:gd name="connsiteY56" fmla="*/ 1482169 h 2886673"/>
              <a:gd name="connsiteX57" fmla="*/ 1055676 w 2111352"/>
              <a:gd name="connsiteY57" fmla="*/ 1482169 h 2886673"/>
              <a:gd name="connsiteX58" fmla="*/ 273884 w 2111352"/>
              <a:gd name="connsiteY58" fmla="*/ 1355708 h 2886673"/>
              <a:gd name="connsiteX59" fmla="*/ 330824 w 2111352"/>
              <a:gd name="connsiteY59" fmla="*/ 1412648 h 2886673"/>
              <a:gd name="connsiteX60" fmla="*/ 330824 w 2111352"/>
              <a:gd name="connsiteY60" fmla="*/ 1442437 h 2886673"/>
              <a:gd name="connsiteX61" fmla="*/ 273884 w 2111352"/>
              <a:gd name="connsiteY61" fmla="*/ 1499377 h 2886673"/>
              <a:gd name="connsiteX62" fmla="*/ 154401 w 2111352"/>
              <a:gd name="connsiteY62" fmla="*/ 1499377 h 2886673"/>
              <a:gd name="connsiteX63" fmla="*/ 97461 w 2111352"/>
              <a:gd name="connsiteY63" fmla="*/ 1442437 h 2886673"/>
              <a:gd name="connsiteX64" fmla="*/ 97461 w 2111352"/>
              <a:gd name="connsiteY64" fmla="*/ 1412648 h 2886673"/>
              <a:gd name="connsiteX65" fmla="*/ 154401 w 2111352"/>
              <a:gd name="connsiteY65" fmla="*/ 1355708 h 2886673"/>
              <a:gd name="connsiteX66" fmla="*/ 1956951 w 2111352"/>
              <a:gd name="connsiteY66" fmla="*/ 1355708 h 2886673"/>
              <a:gd name="connsiteX67" fmla="*/ 2013891 w 2111352"/>
              <a:gd name="connsiteY67" fmla="*/ 1412648 h 2886673"/>
              <a:gd name="connsiteX68" fmla="*/ 2013891 w 2111352"/>
              <a:gd name="connsiteY68" fmla="*/ 1442437 h 2886673"/>
              <a:gd name="connsiteX69" fmla="*/ 1956951 w 2111352"/>
              <a:gd name="connsiteY69" fmla="*/ 1499377 h 2886673"/>
              <a:gd name="connsiteX70" fmla="*/ 1837468 w 2111352"/>
              <a:gd name="connsiteY70" fmla="*/ 1499377 h 2886673"/>
              <a:gd name="connsiteX71" fmla="*/ 1780528 w 2111352"/>
              <a:gd name="connsiteY71" fmla="*/ 1442437 h 2886673"/>
              <a:gd name="connsiteX72" fmla="*/ 1780528 w 2111352"/>
              <a:gd name="connsiteY72" fmla="*/ 1412648 h 2886673"/>
              <a:gd name="connsiteX73" fmla="*/ 1837468 w 2111352"/>
              <a:gd name="connsiteY73" fmla="*/ 1355708 h 2886673"/>
              <a:gd name="connsiteX74" fmla="*/ 273884 w 2111352"/>
              <a:gd name="connsiteY74" fmla="*/ 946489 h 2886673"/>
              <a:gd name="connsiteX75" fmla="*/ 330824 w 2111352"/>
              <a:gd name="connsiteY75" fmla="*/ 1003429 h 2886673"/>
              <a:gd name="connsiteX76" fmla="*/ 330824 w 2111352"/>
              <a:gd name="connsiteY76" fmla="*/ 1033218 h 2886673"/>
              <a:gd name="connsiteX77" fmla="*/ 273884 w 2111352"/>
              <a:gd name="connsiteY77" fmla="*/ 1090158 h 2886673"/>
              <a:gd name="connsiteX78" fmla="*/ 154401 w 2111352"/>
              <a:gd name="connsiteY78" fmla="*/ 1090158 h 2886673"/>
              <a:gd name="connsiteX79" fmla="*/ 97461 w 2111352"/>
              <a:gd name="connsiteY79" fmla="*/ 1033218 h 2886673"/>
              <a:gd name="connsiteX80" fmla="*/ 97461 w 2111352"/>
              <a:gd name="connsiteY80" fmla="*/ 1003429 h 2886673"/>
              <a:gd name="connsiteX81" fmla="*/ 154401 w 2111352"/>
              <a:gd name="connsiteY81" fmla="*/ 946489 h 2886673"/>
              <a:gd name="connsiteX82" fmla="*/ 1956951 w 2111352"/>
              <a:gd name="connsiteY82" fmla="*/ 946489 h 2886673"/>
              <a:gd name="connsiteX83" fmla="*/ 2013891 w 2111352"/>
              <a:gd name="connsiteY83" fmla="*/ 1003429 h 2886673"/>
              <a:gd name="connsiteX84" fmla="*/ 2013891 w 2111352"/>
              <a:gd name="connsiteY84" fmla="*/ 1033218 h 2886673"/>
              <a:gd name="connsiteX85" fmla="*/ 1956951 w 2111352"/>
              <a:gd name="connsiteY85" fmla="*/ 1090158 h 2886673"/>
              <a:gd name="connsiteX86" fmla="*/ 1837468 w 2111352"/>
              <a:gd name="connsiteY86" fmla="*/ 1090158 h 2886673"/>
              <a:gd name="connsiteX87" fmla="*/ 1780528 w 2111352"/>
              <a:gd name="connsiteY87" fmla="*/ 1033218 h 2886673"/>
              <a:gd name="connsiteX88" fmla="*/ 1780528 w 2111352"/>
              <a:gd name="connsiteY88" fmla="*/ 1003429 h 2886673"/>
              <a:gd name="connsiteX89" fmla="*/ 1837468 w 2111352"/>
              <a:gd name="connsiteY89" fmla="*/ 946489 h 2886673"/>
              <a:gd name="connsiteX90" fmla="*/ 273884 w 2111352"/>
              <a:gd name="connsiteY90" fmla="*/ 537270 h 2886673"/>
              <a:gd name="connsiteX91" fmla="*/ 330824 w 2111352"/>
              <a:gd name="connsiteY91" fmla="*/ 594210 h 2886673"/>
              <a:gd name="connsiteX92" fmla="*/ 330824 w 2111352"/>
              <a:gd name="connsiteY92" fmla="*/ 623999 h 2886673"/>
              <a:gd name="connsiteX93" fmla="*/ 273884 w 2111352"/>
              <a:gd name="connsiteY93" fmla="*/ 680939 h 2886673"/>
              <a:gd name="connsiteX94" fmla="*/ 154401 w 2111352"/>
              <a:gd name="connsiteY94" fmla="*/ 680939 h 2886673"/>
              <a:gd name="connsiteX95" fmla="*/ 97461 w 2111352"/>
              <a:gd name="connsiteY95" fmla="*/ 623999 h 2886673"/>
              <a:gd name="connsiteX96" fmla="*/ 97461 w 2111352"/>
              <a:gd name="connsiteY96" fmla="*/ 594210 h 2886673"/>
              <a:gd name="connsiteX97" fmla="*/ 154401 w 2111352"/>
              <a:gd name="connsiteY97" fmla="*/ 537270 h 2886673"/>
              <a:gd name="connsiteX98" fmla="*/ 1956951 w 2111352"/>
              <a:gd name="connsiteY98" fmla="*/ 537270 h 2886673"/>
              <a:gd name="connsiteX99" fmla="*/ 2013891 w 2111352"/>
              <a:gd name="connsiteY99" fmla="*/ 594210 h 2886673"/>
              <a:gd name="connsiteX100" fmla="*/ 2013891 w 2111352"/>
              <a:gd name="connsiteY100" fmla="*/ 623999 h 2886673"/>
              <a:gd name="connsiteX101" fmla="*/ 1956951 w 2111352"/>
              <a:gd name="connsiteY101" fmla="*/ 680939 h 2886673"/>
              <a:gd name="connsiteX102" fmla="*/ 1837468 w 2111352"/>
              <a:gd name="connsiteY102" fmla="*/ 680939 h 2886673"/>
              <a:gd name="connsiteX103" fmla="*/ 1780528 w 2111352"/>
              <a:gd name="connsiteY103" fmla="*/ 623999 h 2886673"/>
              <a:gd name="connsiteX104" fmla="*/ 1780528 w 2111352"/>
              <a:gd name="connsiteY104" fmla="*/ 594210 h 2886673"/>
              <a:gd name="connsiteX105" fmla="*/ 1837468 w 2111352"/>
              <a:gd name="connsiteY105" fmla="*/ 537270 h 2886673"/>
              <a:gd name="connsiteX106" fmla="*/ 1551075 w 2111352"/>
              <a:gd name="connsiteY106" fmla="*/ 128052 h 2886673"/>
              <a:gd name="connsiteX107" fmla="*/ 1702749 w 2111352"/>
              <a:gd name="connsiteY107" fmla="*/ 279726 h 2886673"/>
              <a:gd name="connsiteX108" fmla="*/ 1702749 w 2111352"/>
              <a:gd name="connsiteY108" fmla="*/ 1237912 h 2886673"/>
              <a:gd name="connsiteX109" fmla="*/ 1551075 w 2111352"/>
              <a:gd name="connsiteY109" fmla="*/ 1389586 h 2886673"/>
              <a:gd name="connsiteX110" fmla="*/ 1055676 w 2111352"/>
              <a:gd name="connsiteY110" fmla="*/ 1389586 h 2886673"/>
              <a:gd name="connsiteX111" fmla="*/ 560277 w 2111352"/>
              <a:gd name="connsiteY111" fmla="*/ 1389586 h 2886673"/>
              <a:gd name="connsiteX112" fmla="*/ 408603 w 2111352"/>
              <a:gd name="connsiteY112" fmla="*/ 1237912 h 2886673"/>
              <a:gd name="connsiteX113" fmla="*/ 408603 w 2111352"/>
              <a:gd name="connsiteY113" fmla="*/ 279726 h 2886673"/>
              <a:gd name="connsiteX114" fmla="*/ 560277 w 2111352"/>
              <a:gd name="connsiteY114" fmla="*/ 128052 h 2886673"/>
              <a:gd name="connsiteX115" fmla="*/ 1055676 w 2111352"/>
              <a:gd name="connsiteY115" fmla="*/ 128052 h 2886673"/>
              <a:gd name="connsiteX116" fmla="*/ 273884 w 2111352"/>
              <a:gd name="connsiteY116" fmla="*/ 128051 h 2886673"/>
              <a:gd name="connsiteX117" fmla="*/ 330824 w 2111352"/>
              <a:gd name="connsiteY117" fmla="*/ 184991 h 2886673"/>
              <a:gd name="connsiteX118" fmla="*/ 330824 w 2111352"/>
              <a:gd name="connsiteY118" fmla="*/ 214780 h 2886673"/>
              <a:gd name="connsiteX119" fmla="*/ 273884 w 2111352"/>
              <a:gd name="connsiteY119" fmla="*/ 271720 h 2886673"/>
              <a:gd name="connsiteX120" fmla="*/ 154401 w 2111352"/>
              <a:gd name="connsiteY120" fmla="*/ 271720 h 2886673"/>
              <a:gd name="connsiteX121" fmla="*/ 97461 w 2111352"/>
              <a:gd name="connsiteY121" fmla="*/ 214780 h 2886673"/>
              <a:gd name="connsiteX122" fmla="*/ 97461 w 2111352"/>
              <a:gd name="connsiteY122" fmla="*/ 184991 h 2886673"/>
              <a:gd name="connsiteX123" fmla="*/ 154401 w 2111352"/>
              <a:gd name="connsiteY123" fmla="*/ 128051 h 2886673"/>
              <a:gd name="connsiteX124" fmla="*/ 1956951 w 2111352"/>
              <a:gd name="connsiteY124" fmla="*/ 128051 h 2886673"/>
              <a:gd name="connsiteX125" fmla="*/ 2013891 w 2111352"/>
              <a:gd name="connsiteY125" fmla="*/ 184991 h 2886673"/>
              <a:gd name="connsiteX126" fmla="*/ 2013891 w 2111352"/>
              <a:gd name="connsiteY126" fmla="*/ 214780 h 2886673"/>
              <a:gd name="connsiteX127" fmla="*/ 1956951 w 2111352"/>
              <a:gd name="connsiteY127" fmla="*/ 271720 h 2886673"/>
              <a:gd name="connsiteX128" fmla="*/ 1837468 w 2111352"/>
              <a:gd name="connsiteY128" fmla="*/ 271720 h 2886673"/>
              <a:gd name="connsiteX129" fmla="*/ 1780528 w 2111352"/>
              <a:gd name="connsiteY129" fmla="*/ 214780 h 2886673"/>
              <a:gd name="connsiteX130" fmla="*/ 1780528 w 2111352"/>
              <a:gd name="connsiteY130" fmla="*/ 184991 h 2886673"/>
              <a:gd name="connsiteX131" fmla="*/ 1837468 w 2111352"/>
              <a:gd name="connsiteY131" fmla="*/ 128051 h 2886673"/>
              <a:gd name="connsiteX132" fmla="*/ 2111352 w 2111352"/>
              <a:gd name="connsiteY132" fmla="*/ 0 h 2886673"/>
              <a:gd name="connsiteX133" fmla="*/ 1055676 w 2111352"/>
              <a:gd name="connsiteY133" fmla="*/ 0 h 2886673"/>
              <a:gd name="connsiteX134" fmla="*/ 0 w 2111352"/>
              <a:gd name="connsiteY134" fmla="*/ 0 h 2886673"/>
              <a:gd name="connsiteX135" fmla="*/ 0 w 2111352"/>
              <a:gd name="connsiteY135" fmla="*/ 2886673 h 2886673"/>
              <a:gd name="connsiteX136" fmla="*/ 1055676 w 2111352"/>
              <a:gd name="connsiteY136" fmla="*/ 2886673 h 2886673"/>
              <a:gd name="connsiteX137" fmla="*/ 2111352 w 2111352"/>
              <a:gd name="connsiteY137" fmla="*/ 2886673 h 2886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2111352" h="2886673">
                <a:moveTo>
                  <a:pt x="273884" y="2583367"/>
                </a:moveTo>
                <a:cubicBezTo>
                  <a:pt x="305331" y="2583367"/>
                  <a:pt x="330824" y="2608860"/>
                  <a:pt x="330824" y="2640307"/>
                </a:cubicBezTo>
                <a:lnTo>
                  <a:pt x="330824" y="2670096"/>
                </a:lnTo>
                <a:cubicBezTo>
                  <a:pt x="330824" y="2701543"/>
                  <a:pt x="305331" y="2727036"/>
                  <a:pt x="273884" y="2727036"/>
                </a:cubicBezTo>
                <a:lnTo>
                  <a:pt x="154401" y="2727036"/>
                </a:lnTo>
                <a:cubicBezTo>
                  <a:pt x="122954" y="2727036"/>
                  <a:pt x="97461" y="2701543"/>
                  <a:pt x="97461" y="2670096"/>
                </a:cubicBezTo>
                <a:lnTo>
                  <a:pt x="97461" y="2640307"/>
                </a:lnTo>
                <a:cubicBezTo>
                  <a:pt x="97461" y="2608860"/>
                  <a:pt x="122954" y="2583367"/>
                  <a:pt x="154401" y="2583367"/>
                </a:cubicBezTo>
                <a:close/>
                <a:moveTo>
                  <a:pt x="1956951" y="2583367"/>
                </a:moveTo>
                <a:cubicBezTo>
                  <a:pt x="1988398" y="2583367"/>
                  <a:pt x="2013891" y="2608860"/>
                  <a:pt x="2013891" y="2640307"/>
                </a:cubicBezTo>
                <a:lnTo>
                  <a:pt x="2013891" y="2670096"/>
                </a:lnTo>
                <a:cubicBezTo>
                  <a:pt x="2013891" y="2701543"/>
                  <a:pt x="1988398" y="2727036"/>
                  <a:pt x="1956951" y="2727036"/>
                </a:cubicBezTo>
                <a:lnTo>
                  <a:pt x="1837468" y="2727036"/>
                </a:lnTo>
                <a:cubicBezTo>
                  <a:pt x="1806021" y="2727036"/>
                  <a:pt x="1780528" y="2701543"/>
                  <a:pt x="1780528" y="2670096"/>
                </a:cubicBezTo>
                <a:lnTo>
                  <a:pt x="1780528" y="2640307"/>
                </a:lnTo>
                <a:cubicBezTo>
                  <a:pt x="1780528" y="2608860"/>
                  <a:pt x="1806021" y="2583367"/>
                  <a:pt x="1837468" y="2583367"/>
                </a:cubicBezTo>
                <a:close/>
                <a:moveTo>
                  <a:pt x="273884" y="2174146"/>
                </a:moveTo>
                <a:cubicBezTo>
                  <a:pt x="305331" y="2174146"/>
                  <a:pt x="330824" y="2199639"/>
                  <a:pt x="330824" y="2231086"/>
                </a:cubicBezTo>
                <a:lnTo>
                  <a:pt x="330824" y="2260875"/>
                </a:lnTo>
                <a:cubicBezTo>
                  <a:pt x="330824" y="2292322"/>
                  <a:pt x="305331" y="2317815"/>
                  <a:pt x="273884" y="2317815"/>
                </a:cubicBezTo>
                <a:lnTo>
                  <a:pt x="154401" y="2317815"/>
                </a:lnTo>
                <a:cubicBezTo>
                  <a:pt x="122954" y="2317815"/>
                  <a:pt x="97461" y="2292322"/>
                  <a:pt x="97461" y="2260875"/>
                </a:cubicBezTo>
                <a:lnTo>
                  <a:pt x="97461" y="2231086"/>
                </a:lnTo>
                <a:cubicBezTo>
                  <a:pt x="97461" y="2199639"/>
                  <a:pt x="122954" y="2174146"/>
                  <a:pt x="154401" y="2174146"/>
                </a:cubicBezTo>
                <a:close/>
                <a:moveTo>
                  <a:pt x="1956951" y="2174146"/>
                </a:moveTo>
                <a:cubicBezTo>
                  <a:pt x="1988398" y="2174146"/>
                  <a:pt x="2013891" y="2199639"/>
                  <a:pt x="2013891" y="2231086"/>
                </a:cubicBezTo>
                <a:lnTo>
                  <a:pt x="2013891" y="2260875"/>
                </a:lnTo>
                <a:cubicBezTo>
                  <a:pt x="2013891" y="2292322"/>
                  <a:pt x="1988398" y="2317815"/>
                  <a:pt x="1956951" y="2317815"/>
                </a:cubicBezTo>
                <a:lnTo>
                  <a:pt x="1837468" y="2317815"/>
                </a:lnTo>
                <a:cubicBezTo>
                  <a:pt x="1806021" y="2317815"/>
                  <a:pt x="1780528" y="2292322"/>
                  <a:pt x="1780528" y="2260875"/>
                </a:cubicBezTo>
                <a:lnTo>
                  <a:pt x="1780528" y="2231086"/>
                </a:lnTo>
                <a:cubicBezTo>
                  <a:pt x="1780528" y="2199639"/>
                  <a:pt x="1806021" y="2174146"/>
                  <a:pt x="1837468" y="2174146"/>
                </a:cubicBezTo>
                <a:close/>
                <a:moveTo>
                  <a:pt x="273884" y="1764927"/>
                </a:moveTo>
                <a:cubicBezTo>
                  <a:pt x="305331" y="1764927"/>
                  <a:pt x="330824" y="1790420"/>
                  <a:pt x="330824" y="1821867"/>
                </a:cubicBezTo>
                <a:lnTo>
                  <a:pt x="330824" y="1851656"/>
                </a:lnTo>
                <a:cubicBezTo>
                  <a:pt x="330824" y="1883103"/>
                  <a:pt x="305331" y="1908596"/>
                  <a:pt x="273884" y="1908596"/>
                </a:cubicBezTo>
                <a:lnTo>
                  <a:pt x="154401" y="1908596"/>
                </a:lnTo>
                <a:cubicBezTo>
                  <a:pt x="122954" y="1908596"/>
                  <a:pt x="97461" y="1883103"/>
                  <a:pt x="97461" y="1851656"/>
                </a:cubicBezTo>
                <a:lnTo>
                  <a:pt x="97461" y="1821867"/>
                </a:lnTo>
                <a:cubicBezTo>
                  <a:pt x="97461" y="1790420"/>
                  <a:pt x="122954" y="1764927"/>
                  <a:pt x="154401" y="1764927"/>
                </a:cubicBezTo>
                <a:close/>
                <a:moveTo>
                  <a:pt x="1956951" y="1764927"/>
                </a:moveTo>
                <a:cubicBezTo>
                  <a:pt x="1988398" y="1764927"/>
                  <a:pt x="2013891" y="1790420"/>
                  <a:pt x="2013891" y="1821867"/>
                </a:cubicBezTo>
                <a:lnTo>
                  <a:pt x="2013891" y="1851656"/>
                </a:lnTo>
                <a:cubicBezTo>
                  <a:pt x="2013891" y="1883103"/>
                  <a:pt x="1988398" y="1908596"/>
                  <a:pt x="1956951" y="1908596"/>
                </a:cubicBezTo>
                <a:lnTo>
                  <a:pt x="1837468" y="1908596"/>
                </a:lnTo>
                <a:cubicBezTo>
                  <a:pt x="1806021" y="1908596"/>
                  <a:pt x="1780528" y="1883103"/>
                  <a:pt x="1780528" y="1851656"/>
                </a:cubicBezTo>
                <a:lnTo>
                  <a:pt x="1780528" y="1821867"/>
                </a:lnTo>
                <a:cubicBezTo>
                  <a:pt x="1780528" y="1790420"/>
                  <a:pt x="1806021" y="1764927"/>
                  <a:pt x="1837468" y="1764927"/>
                </a:cubicBezTo>
                <a:close/>
                <a:moveTo>
                  <a:pt x="1551075" y="1482169"/>
                </a:moveTo>
                <a:cubicBezTo>
                  <a:pt x="1634842" y="1482169"/>
                  <a:pt x="1702749" y="1550076"/>
                  <a:pt x="1702749" y="1633843"/>
                </a:cubicBezTo>
                <a:lnTo>
                  <a:pt x="1702749" y="2592029"/>
                </a:lnTo>
                <a:cubicBezTo>
                  <a:pt x="1702749" y="2675796"/>
                  <a:pt x="1634842" y="2743703"/>
                  <a:pt x="1551075" y="2743703"/>
                </a:cubicBezTo>
                <a:lnTo>
                  <a:pt x="1055676" y="2743703"/>
                </a:lnTo>
                <a:lnTo>
                  <a:pt x="560277" y="2743703"/>
                </a:lnTo>
                <a:cubicBezTo>
                  <a:pt x="476510" y="2743703"/>
                  <a:pt x="408603" y="2675796"/>
                  <a:pt x="408603" y="2592029"/>
                </a:cubicBezTo>
                <a:lnTo>
                  <a:pt x="408603" y="1633843"/>
                </a:lnTo>
                <a:cubicBezTo>
                  <a:pt x="408603" y="1550076"/>
                  <a:pt x="476510" y="1482169"/>
                  <a:pt x="560277" y="1482169"/>
                </a:cubicBezTo>
                <a:lnTo>
                  <a:pt x="1055676" y="1482169"/>
                </a:lnTo>
                <a:close/>
                <a:moveTo>
                  <a:pt x="273884" y="1355708"/>
                </a:moveTo>
                <a:cubicBezTo>
                  <a:pt x="305331" y="1355708"/>
                  <a:pt x="330824" y="1381201"/>
                  <a:pt x="330824" y="1412648"/>
                </a:cubicBezTo>
                <a:lnTo>
                  <a:pt x="330824" y="1442437"/>
                </a:lnTo>
                <a:cubicBezTo>
                  <a:pt x="330824" y="1473884"/>
                  <a:pt x="305331" y="1499377"/>
                  <a:pt x="273884" y="1499377"/>
                </a:cubicBezTo>
                <a:lnTo>
                  <a:pt x="154401" y="1499377"/>
                </a:lnTo>
                <a:cubicBezTo>
                  <a:pt x="122954" y="1499377"/>
                  <a:pt x="97461" y="1473884"/>
                  <a:pt x="97461" y="1442437"/>
                </a:cubicBezTo>
                <a:lnTo>
                  <a:pt x="97461" y="1412648"/>
                </a:lnTo>
                <a:cubicBezTo>
                  <a:pt x="97461" y="1381201"/>
                  <a:pt x="122954" y="1355708"/>
                  <a:pt x="154401" y="1355708"/>
                </a:cubicBezTo>
                <a:close/>
                <a:moveTo>
                  <a:pt x="1956951" y="1355708"/>
                </a:moveTo>
                <a:cubicBezTo>
                  <a:pt x="1988398" y="1355708"/>
                  <a:pt x="2013891" y="1381201"/>
                  <a:pt x="2013891" y="1412648"/>
                </a:cubicBezTo>
                <a:lnTo>
                  <a:pt x="2013891" y="1442437"/>
                </a:lnTo>
                <a:cubicBezTo>
                  <a:pt x="2013891" y="1473884"/>
                  <a:pt x="1988398" y="1499377"/>
                  <a:pt x="1956951" y="1499377"/>
                </a:cubicBezTo>
                <a:lnTo>
                  <a:pt x="1837468" y="1499377"/>
                </a:lnTo>
                <a:cubicBezTo>
                  <a:pt x="1806021" y="1499377"/>
                  <a:pt x="1780528" y="1473884"/>
                  <a:pt x="1780528" y="1442437"/>
                </a:cubicBezTo>
                <a:lnTo>
                  <a:pt x="1780528" y="1412648"/>
                </a:lnTo>
                <a:cubicBezTo>
                  <a:pt x="1780528" y="1381201"/>
                  <a:pt x="1806021" y="1355708"/>
                  <a:pt x="1837468" y="1355708"/>
                </a:cubicBezTo>
                <a:close/>
                <a:moveTo>
                  <a:pt x="273884" y="946489"/>
                </a:moveTo>
                <a:cubicBezTo>
                  <a:pt x="305331" y="946489"/>
                  <a:pt x="330824" y="971982"/>
                  <a:pt x="330824" y="1003429"/>
                </a:cubicBezTo>
                <a:lnTo>
                  <a:pt x="330824" y="1033218"/>
                </a:lnTo>
                <a:cubicBezTo>
                  <a:pt x="330824" y="1064665"/>
                  <a:pt x="305331" y="1090158"/>
                  <a:pt x="273884" y="1090158"/>
                </a:cubicBezTo>
                <a:lnTo>
                  <a:pt x="154401" y="1090158"/>
                </a:lnTo>
                <a:cubicBezTo>
                  <a:pt x="122954" y="1090158"/>
                  <a:pt x="97461" y="1064665"/>
                  <a:pt x="97461" y="1033218"/>
                </a:cubicBezTo>
                <a:lnTo>
                  <a:pt x="97461" y="1003429"/>
                </a:lnTo>
                <a:cubicBezTo>
                  <a:pt x="97461" y="971982"/>
                  <a:pt x="122954" y="946489"/>
                  <a:pt x="154401" y="946489"/>
                </a:cubicBezTo>
                <a:close/>
                <a:moveTo>
                  <a:pt x="1956951" y="946489"/>
                </a:moveTo>
                <a:cubicBezTo>
                  <a:pt x="1988398" y="946489"/>
                  <a:pt x="2013891" y="971982"/>
                  <a:pt x="2013891" y="1003429"/>
                </a:cubicBezTo>
                <a:lnTo>
                  <a:pt x="2013891" y="1033218"/>
                </a:lnTo>
                <a:cubicBezTo>
                  <a:pt x="2013891" y="1064665"/>
                  <a:pt x="1988398" y="1090158"/>
                  <a:pt x="1956951" y="1090158"/>
                </a:cubicBezTo>
                <a:lnTo>
                  <a:pt x="1837468" y="1090158"/>
                </a:lnTo>
                <a:cubicBezTo>
                  <a:pt x="1806021" y="1090158"/>
                  <a:pt x="1780528" y="1064665"/>
                  <a:pt x="1780528" y="1033218"/>
                </a:cubicBezTo>
                <a:lnTo>
                  <a:pt x="1780528" y="1003429"/>
                </a:lnTo>
                <a:cubicBezTo>
                  <a:pt x="1780528" y="971982"/>
                  <a:pt x="1806021" y="946489"/>
                  <a:pt x="1837468" y="946489"/>
                </a:cubicBezTo>
                <a:close/>
                <a:moveTo>
                  <a:pt x="273884" y="537270"/>
                </a:moveTo>
                <a:cubicBezTo>
                  <a:pt x="305331" y="537270"/>
                  <a:pt x="330824" y="562763"/>
                  <a:pt x="330824" y="594210"/>
                </a:cubicBezTo>
                <a:lnTo>
                  <a:pt x="330824" y="623999"/>
                </a:lnTo>
                <a:cubicBezTo>
                  <a:pt x="330824" y="655446"/>
                  <a:pt x="305331" y="680939"/>
                  <a:pt x="273884" y="680939"/>
                </a:cubicBezTo>
                <a:lnTo>
                  <a:pt x="154401" y="680939"/>
                </a:lnTo>
                <a:cubicBezTo>
                  <a:pt x="122954" y="680939"/>
                  <a:pt x="97461" y="655446"/>
                  <a:pt x="97461" y="623999"/>
                </a:cubicBezTo>
                <a:lnTo>
                  <a:pt x="97461" y="594210"/>
                </a:lnTo>
                <a:cubicBezTo>
                  <a:pt x="97461" y="562763"/>
                  <a:pt x="122954" y="537270"/>
                  <a:pt x="154401" y="537270"/>
                </a:cubicBezTo>
                <a:close/>
                <a:moveTo>
                  <a:pt x="1956951" y="537270"/>
                </a:moveTo>
                <a:cubicBezTo>
                  <a:pt x="1988398" y="537270"/>
                  <a:pt x="2013891" y="562763"/>
                  <a:pt x="2013891" y="594210"/>
                </a:cubicBezTo>
                <a:lnTo>
                  <a:pt x="2013891" y="623999"/>
                </a:lnTo>
                <a:cubicBezTo>
                  <a:pt x="2013891" y="655446"/>
                  <a:pt x="1988398" y="680939"/>
                  <a:pt x="1956951" y="680939"/>
                </a:cubicBezTo>
                <a:lnTo>
                  <a:pt x="1837468" y="680939"/>
                </a:lnTo>
                <a:cubicBezTo>
                  <a:pt x="1806021" y="680939"/>
                  <a:pt x="1780528" y="655446"/>
                  <a:pt x="1780528" y="623999"/>
                </a:cubicBezTo>
                <a:lnTo>
                  <a:pt x="1780528" y="594210"/>
                </a:lnTo>
                <a:cubicBezTo>
                  <a:pt x="1780528" y="562763"/>
                  <a:pt x="1806021" y="537270"/>
                  <a:pt x="1837468" y="537270"/>
                </a:cubicBezTo>
                <a:close/>
                <a:moveTo>
                  <a:pt x="1551075" y="128052"/>
                </a:moveTo>
                <a:cubicBezTo>
                  <a:pt x="1634842" y="128052"/>
                  <a:pt x="1702749" y="195959"/>
                  <a:pt x="1702749" y="279726"/>
                </a:cubicBezTo>
                <a:lnTo>
                  <a:pt x="1702749" y="1237912"/>
                </a:lnTo>
                <a:cubicBezTo>
                  <a:pt x="1702749" y="1321679"/>
                  <a:pt x="1634842" y="1389586"/>
                  <a:pt x="1551075" y="1389586"/>
                </a:cubicBezTo>
                <a:lnTo>
                  <a:pt x="1055676" y="1389586"/>
                </a:lnTo>
                <a:lnTo>
                  <a:pt x="560277" y="1389586"/>
                </a:lnTo>
                <a:cubicBezTo>
                  <a:pt x="476510" y="1389586"/>
                  <a:pt x="408603" y="1321679"/>
                  <a:pt x="408603" y="1237912"/>
                </a:cubicBezTo>
                <a:lnTo>
                  <a:pt x="408603" y="279726"/>
                </a:lnTo>
                <a:cubicBezTo>
                  <a:pt x="408603" y="195959"/>
                  <a:pt x="476510" y="128052"/>
                  <a:pt x="560277" y="128052"/>
                </a:cubicBezTo>
                <a:lnTo>
                  <a:pt x="1055676" y="128052"/>
                </a:lnTo>
                <a:close/>
                <a:moveTo>
                  <a:pt x="273884" y="128051"/>
                </a:moveTo>
                <a:cubicBezTo>
                  <a:pt x="305331" y="128051"/>
                  <a:pt x="330824" y="153544"/>
                  <a:pt x="330824" y="184991"/>
                </a:cubicBezTo>
                <a:lnTo>
                  <a:pt x="330824" y="214780"/>
                </a:lnTo>
                <a:cubicBezTo>
                  <a:pt x="330824" y="246227"/>
                  <a:pt x="305331" y="271720"/>
                  <a:pt x="273884" y="271720"/>
                </a:cubicBezTo>
                <a:lnTo>
                  <a:pt x="154401" y="271720"/>
                </a:lnTo>
                <a:cubicBezTo>
                  <a:pt x="122954" y="271720"/>
                  <a:pt x="97461" y="246227"/>
                  <a:pt x="97461" y="214780"/>
                </a:cubicBezTo>
                <a:lnTo>
                  <a:pt x="97461" y="184991"/>
                </a:lnTo>
                <a:cubicBezTo>
                  <a:pt x="97461" y="153544"/>
                  <a:pt x="122954" y="128051"/>
                  <a:pt x="154401" y="128051"/>
                </a:cubicBezTo>
                <a:close/>
                <a:moveTo>
                  <a:pt x="1956951" y="128051"/>
                </a:moveTo>
                <a:cubicBezTo>
                  <a:pt x="1988398" y="128051"/>
                  <a:pt x="2013891" y="153544"/>
                  <a:pt x="2013891" y="184991"/>
                </a:cubicBezTo>
                <a:lnTo>
                  <a:pt x="2013891" y="214780"/>
                </a:lnTo>
                <a:cubicBezTo>
                  <a:pt x="2013891" y="246227"/>
                  <a:pt x="1988398" y="271720"/>
                  <a:pt x="1956951" y="271720"/>
                </a:cubicBezTo>
                <a:lnTo>
                  <a:pt x="1837468" y="271720"/>
                </a:lnTo>
                <a:cubicBezTo>
                  <a:pt x="1806021" y="271720"/>
                  <a:pt x="1780528" y="246227"/>
                  <a:pt x="1780528" y="214780"/>
                </a:cubicBezTo>
                <a:lnTo>
                  <a:pt x="1780528" y="184991"/>
                </a:lnTo>
                <a:cubicBezTo>
                  <a:pt x="1780528" y="153544"/>
                  <a:pt x="1806021" y="128051"/>
                  <a:pt x="1837468" y="128051"/>
                </a:cubicBezTo>
                <a:close/>
                <a:moveTo>
                  <a:pt x="2111352" y="0"/>
                </a:moveTo>
                <a:lnTo>
                  <a:pt x="1055676" y="0"/>
                </a:lnTo>
                <a:lnTo>
                  <a:pt x="0" y="0"/>
                </a:lnTo>
                <a:lnTo>
                  <a:pt x="0" y="2886673"/>
                </a:lnTo>
                <a:lnTo>
                  <a:pt x="1055676" y="2886673"/>
                </a:lnTo>
                <a:lnTo>
                  <a:pt x="2111352" y="28866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p:nvPr/>
        </p:nvSpPr>
        <p:spPr>
          <a:xfrm>
            <a:off x="7202695" y="3419474"/>
            <a:ext cx="569308" cy="247649"/>
          </a:xfrm>
          <a:custGeom>
            <a:avLst/>
            <a:gdLst>
              <a:gd name="connsiteX0" fmla="*/ 124619 w 2178050"/>
              <a:gd name="connsiteY0" fmla="*/ 384969 h 946150"/>
              <a:gd name="connsiteX1" fmla="*/ 124619 w 2178050"/>
              <a:gd name="connsiteY1" fmla="*/ 568325 h 946150"/>
              <a:gd name="connsiteX2" fmla="*/ 197485 w 2178050"/>
              <a:gd name="connsiteY2" fmla="*/ 568325 h 946150"/>
              <a:gd name="connsiteX3" fmla="*/ 197485 w 2178050"/>
              <a:gd name="connsiteY3" fmla="*/ 384969 h 946150"/>
              <a:gd name="connsiteX4" fmla="*/ 1174750 w 2178050"/>
              <a:gd name="connsiteY4" fmla="*/ 118268 h 946150"/>
              <a:gd name="connsiteX5" fmla="*/ 1174750 w 2178050"/>
              <a:gd name="connsiteY5" fmla="*/ 118269 h 946150"/>
              <a:gd name="connsiteX6" fmla="*/ 317499 w 2178050"/>
              <a:gd name="connsiteY6" fmla="*/ 118269 h 946150"/>
              <a:gd name="connsiteX7" fmla="*/ 317499 w 2178050"/>
              <a:gd name="connsiteY7" fmla="*/ 827881 h 946150"/>
              <a:gd name="connsiteX8" fmla="*/ 1174750 w 2178050"/>
              <a:gd name="connsiteY8" fmla="*/ 827881 h 946150"/>
              <a:gd name="connsiteX9" fmla="*/ 1174750 w 2178050"/>
              <a:gd name="connsiteY9" fmla="*/ 827882 h 946150"/>
              <a:gd name="connsiteX10" fmla="*/ 1174751 w 2178050"/>
              <a:gd name="connsiteY10" fmla="*/ 827881 h 946150"/>
              <a:gd name="connsiteX11" fmla="*/ 1662906 w 2178050"/>
              <a:gd name="connsiteY11" fmla="*/ 118268 h 946150"/>
              <a:gd name="connsiteX12" fmla="*/ 197485 w 2178050"/>
              <a:gd name="connsiteY12" fmla="*/ 0 h 946150"/>
              <a:gd name="connsiteX13" fmla="*/ 2178050 w 2178050"/>
              <a:gd name="connsiteY13" fmla="*/ 0 h 946150"/>
              <a:gd name="connsiteX14" fmla="*/ 2178050 w 2178050"/>
              <a:gd name="connsiteY14" fmla="*/ 946150 h 946150"/>
              <a:gd name="connsiteX15" fmla="*/ 197485 w 2178050"/>
              <a:gd name="connsiteY15" fmla="*/ 946150 h 946150"/>
              <a:gd name="connsiteX16" fmla="*/ 197485 w 2178050"/>
              <a:gd name="connsiteY16" fmla="*/ 694531 h 946150"/>
              <a:gd name="connsiteX17" fmla="*/ 125940 w 2178050"/>
              <a:gd name="connsiteY17" fmla="*/ 694531 h 946150"/>
              <a:gd name="connsiteX18" fmla="*/ 0 w 2178050"/>
              <a:gd name="connsiteY18" fmla="*/ 568591 h 946150"/>
              <a:gd name="connsiteX19" fmla="*/ 0 w 2178050"/>
              <a:gd name="connsiteY19" fmla="*/ 384703 h 946150"/>
              <a:gd name="connsiteX20" fmla="*/ 125940 w 2178050"/>
              <a:gd name="connsiteY20" fmla="*/ 258763 h 946150"/>
              <a:gd name="connsiteX21" fmla="*/ 197485 w 2178050"/>
              <a:gd name="connsiteY21" fmla="*/ 258763 h 94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78050" h="946150">
                <a:moveTo>
                  <a:pt x="124619" y="384969"/>
                </a:moveTo>
                <a:lnTo>
                  <a:pt x="124619" y="568325"/>
                </a:lnTo>
                <a:lnTo>
                  <a:pt x="197485" y="568325"/>
                </a:lnTo>
                <a:lnTo>
                  <a:pt x="197485" y="384969"/>
                </a:lnTo>
                <a:close/>
                <a:moveTo>
                  <a:pt x="1174750" y="118268"/>
                </a:moveTo>
                <a:lnTo>
                  <a:pt x="1174750" y="118269"/>
                </a:lnTo>
                <a:lnTo>
                  <a:pt x="317499" y="118269"/>
                </a:lnTo>
                <a:lnTo>
                  <a:pt x="317499" y="827881"/>
                </a:lnTo>
                <a:lnTo>
                  <a:pt x="1174750" y="827881"/>
                </a:lnTo>
                <a:lnTo>
                  <a:pt x="1174750" y="827882"/>
                </a:lnTo>
                <a:lnTo>
                  <a:pt x="1174751" y="827881"/>
                </a:lnTo>
                <a:lnTo>
                  <a:pt x="1662906" y="118268"/>
                </a:lnTo>
                <a:close/>
                <a:moveTo>
                  <a:pt x="197485" y="0"/>
                </a:moveTo>
                <a:lnTo>
                  <a:pt x="2178050" y="0"/>
                </a:lnTo>
                <a:lnTo>
                  <a:pt x="2178050" y="946150"/>
                </a:lnTo>
                <a:lnTo>
                  <a:pt x="197485" y="946150"/>
                </a:lnTo>
                <a:lnTo>
                  <a:pt x="197485" y="694531"/>
                </a:lnTo>
                <a:lnTo>
                  <a:pt x="125940" y="694531"/>
                </a:lnTo>
                <a:cubicBezTo>
                  <a:pt x="56385" y="694531"/>
                  <a:pt x="0" y="638146"/>
                  <a:pt x="0" y="568591"/>
                </a:cubicBezTo>
                <a:lnTo>
                  <a:pt x="0" y="384703"/>
                </a:lnTo>
                <a:cubicBezTo>
                  <a:pt x="0" y="315148"/>
                  <a:pt x="56385" y="258763"/>
                  <a:pt x="125940" y="258763"/>
                </a:cubicBezTo>
                <a:lnTo>
                  <a:pt x="197485" y="2587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KSO_Shape"/>
          <p:cNvSpPr/>
          <p:nvPr/>
        </p:nvSpPr>
        <p:spPr>
          <a:xfrm>
            <a:off x="5829111" y="4690268"/>
            <a:ext cx="533777" cy="449262"/>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文本框 13"/>
          <p:cNvSpPr txBox="1"/>
          <p:nvPr/>
        </p:nvSpPr>
        <p:spPr>
          <a:xfrm>
            <a:off x="4321820" y="5505447"/>
            <a:ext cx="4138907" cy="1200329"/>
          </a:xfrm>
          <a:prstGeom prst="rect">
            <a:avLst/>
          </a:prstGeom>
          <a:noFill/>
        </p:spPr>
        <p:txBody>
          <a:bodyPr wrap="square" rtlCol="0">
            <a:spAutoFit/>
          </a:bodyPr>
          <a:lstStyle/>
          <a:p>
            <a:pPr>
              <a:lnSpc>
                <a:spcPct val="150000"/>
              </a:lnSpc>
            </a:pP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spc="3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spc="3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文本这里是</a:t>
            </a:r>
            <a:endParaRPr lang="zh-CN" altLang="en-US" sz="14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136145" y="3173966"/>
            <a:ext cx="3179555" cy="1200329"/>
          </a:xfrm>
          <a:prstGeom prst="rect">
            <a:avLst/>
          </a:prstGeom>
          <a:noFill/>
        </p:spPr>
        <p:txBody>
          <a:bodyPr wrap="square" rtlCol="0">
            <a:spAutoFit/>
          </a:bodyPr>
          <a:lstStyle/>
          <a:p>
            <a:pPr>
              <a:lnSpc>
                <a:spcPct val="150000"/>
              </a:lnSpc>
            </a:pP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spc="3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spc="3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endParaRPr lang="zh-CN" altLang="en-US" sz="14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321820" y="676278"/>
            <a:ext cx="4138907" cy="1200329"/>
          </a:xfrm>
          <a:prstGeom prst="rect">
            <a:avLst/>
          </a:prstGeom>
          <a:noFill/>
        </p:spPr>
        <p:txBody>
          <a:bodyPr wrap="square" rtlCol="0">
            <a:spAutoFit/>
          </a:bodyPr>
          <a:lstStyle/>
          <a:p>
            <a:pPr>
              <a:lnSpc>
                <a:spcPct val="150000"/>
              </a:lnSpc>
            </a:pP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spc="3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spc="3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文本这里是</a:t>
            </a:r>
            <a:endParaRPr lang="zh-CN" altLang="en-US" sz="14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028700" y="3173966"/>
            <a:ext cx="3200400" cy="1200329"/>
          </a:xfrm>
          <a:prstGeom prst="rect">
            <a:avLst/>
          </a:prstGeom>
          <a:noFill/>
        </p:spPr>
        <p:txBody>
          <a:bodyPr wrap="square" rtlCol="0">
            <a:spAutoFit/>
          </a:bodyPr>
          <a:lstStyle/>
          <a:p>
            <a:pPr>
              <a:lnSpc>
                <a:spcPct val="150000"/>
              </a:lnSpc>
            </a:pP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spc="3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spc="3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spc="3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endParaRPr lang="zh-CN" altLang="en-US" sz="1400" b="1"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01721" y="146146"/>
            <a:ext cx="4818929" cy="646331"/>
          </a:xfrm>
          <a:prstGeom prst="rect">
            <a:avLst/>
          </a:prstGeom>
          <a:noFill/>
        </p:spPr>
        <p:txBody>
          <a:bodyPr wrap="square" rtlCol="0">
            <a:spAutoFit/>
          </a:bodyPr>
          <a:lstStyle/>
          <a:p>
            <a:pPr algn="ctr"/>
            <a:r>
              <a:rPr lang="zh-CN" altLang="en-US" sz="3600" dirty="0" smtClean="0">
                <a:gradFill>
                  <a:gsLst>
                    <a:gs pos="0">
                      <a:schemeClr val="tx1">
                        <a:lumMod val="95000"/>
                        <a:lumOff val="5000"/>
                      </a:schemeClr>
                    </a:gs>
                    <a:gs pos="100000">
                      <a:srgbClr val="163152"/>
                    </a:gs>
                  </a:gsLst>
                  <a:path path="circle">
                    <a:fillToRect l="50000" t="50000" r="50000" b="50000"/>
                  </a:path>
                </a:gradFill>
                <a:latin typeface="微软雅黑" panose="020B0503020204020204" pitchFamily="34" charset="-122"/>
                <a:ea typeface="微软雅黑" panose="020B0503020204020204" pitchFamily="34" charset="-122"/>
              </a:rPr>
              <a:t>请在此输入标题</a:t>
            </a:r>
            <a:endParaRPr lang="zh-CN" altLang="en-US" sz="3600" dirty="0">
              <a:gradFill>
                <a:gsLst>
                  <a:gs pos="0">
                    <a:schemeClr val="tx1">
                      <a:lumMod val="95000"/>
                      <a:lumOff val="5000"/>
                    </a:schemeClr>
                  </a:gs>
                  <a:gs pos="100000">
                    <a:srgbClr val="163152"/>
                  </a:gs>
                </a:gsLst>
                <a:path path="circle">
                  <a:fillToRect l="50000" t="50000" r="50000" b="50000"/>
                </a:path>
              </a:gra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0559733" y="5599596"/>
            <a:ext cx="1871102" cy="1468649"/>
            <a:chOff x="10559733" y="5599596"/>
            <a:chExt cx="1871102" cy="1468649"/>
          </a:xfrm>
        </p:grpSpPr>
        <p:sp>
          <p:nvSpPr>
            <p:cNvPr id="31" name="椭圆 30"/>
            <p:cNvSpPr/>
            <p:nvPr/>
          </p:nvSpPr>
          <p:spPr>
            <a:xfrm>
              <a:off x="11953164" y="6590574"/>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0962863"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559733" y="6698749"/>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1983270" y="5599596"/>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762716" y="1668939"/>
            <a:ext cx="964235" cy="1418629"/>
            <a:chOff x="2993266" y="1723328"/>
            <a:chExt cx="1411736" cy="2077014"/>
          </a:xfrm>
        </p:grpSpPr>
        <p:sp>
          <p:nvSpPr>
            <p:cNvPr id="26" name="圆角矩形 25"/>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椭圆 36"/>
            <p:cNvSpPr/>
            <p:nvPr/>
          </p:nvSpPr>
          <p:spPr>
            <a:xfrm>
              <a:off x="3086100" y="1993900"/>
              <a:ext cx="762000" cy="762000"/>
            </a:xfrm>
            <a:prstGeom prst="ellipse">
              <a:avLst/>
            </a:prstGeom>
            <a:solidFill>
              <a:srgbClr val="EB5E59"/>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7255401" y="3039650"/>
            <a:ext cx="964235" cy="1418629"/>
            <a:chOff x="2993266" y="1723328"/>
            <a:chExt cx="1411736" cy="2077014"/>
          </a:xfrm>
        </p:grpSpPr>
        <p:sp>
          <p:nvSpPr>
            <p:cNvPr id="39" name="圆角矩形 38"/>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4322683" y="3039650"/>
            <a:ext cx="964235" cy="1418629"/>
            <a:chOff x="2993266" y="1723328"/>
            <a:chExt cx="1411736" cy="2077014"/>
          </a:xfrm>
        </p:grpSpPr>
        <p:sp>
          <p:nvSpPr>
            <p:cNvPr id="44" name="圆角矩形 43"/>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5800465" y="4479335"/>
            <a:ext cx="964235" cy="1418629"/>
            <a:chOff x="2993266" y="1723328"/>
            <a:chExt cx="1411736" cy="2077014"/>
          </a:xfrm>
        </p:grpSpPr>
        <p:sp>
          <p:nvSpPr>
            <p:cNvPr id="49" name="圆角矩形 48"/>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椭圆 4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a:off x="3086100" y="1993900"/>
              <a:ext cx="762000" cy="762000"/>
            </a:xfrm>
            <a:prstGeom prst="ellipse">
              <a:avLst/>
            </a:prstGeom>
            <a:solidFill>
              <a:srgbClr val="EB5E59"/>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Group 4"/>
          <p:cNvGrpSpPr>
            <a:grpSpLocks noChangeAspect="1"/>
          </p:cNvGrpSpPr>
          <p:nvPr/>
        </p:nvGrpSpPr>
        <p:grpSpPr bwMode="auto">
          <a:xfrm>
            <a:off x="4532680" y="3344070"/>
            <a:ext cx="242633" cy="284336"/>
            <a:chOff x="1776" y="1776"/>
            <a:chExt cx="64" cy="75"/>
          </a:xfrm>
          <a:solidFill>
            <a:srgbClr val="E87071"/>
          </a:solidFill>
          <a:effectLst/>
        </p:grpSpPr>
        <p:sp>
          <p:nvSpPr>
            <p:cNvPr id="54"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8" name="Freeform 14"/>
          <p:cNvSpPr>
            <a:spLocks/>
          </p:cNvSpPr>
          <p:nvPr/>
        </p:nvSpPr>
        <p:spPr bwMode="auto">
          <a:xfrm>
            <a:off x="7444924" y="3366033"/>
            <a:ext cx="296468" cy="295955"/>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rgbClr val="EB5E5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4061753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5400000">
            <a:off x="7617408" y="3267520"/>
            <a:ext cx="2072151" cy="6585594"/>
            <a:chOff x="9897236" y="243817"/>
            <a:chExt cx="2072151" cy="6585594"/>
          </a:xfrm>
        </p:grpSpPr>
        <p:sp>
          <p:nvSpPr>
            <p:cNvPr id="6" name="椭圆 5"/>
            <p:cNvSpPr/>
            <p:nvPr/>
          </p:nvSpPr>
          <p:spPr>
            <a:xfrm>
              <a:off x="11465004" y="1878300"/>
              <a:ext cx="395785" cy="39578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850057" y="3532465"/>
              <a:ext cx="347976" cy="34797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700012" y="2623716"/>
              <a:ext cx="64893" cy="6489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531263" y="1369325"/>
              <a:ext cx="333204" cy="333204"/>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533524" y="1119116"/>
              <a:ext cx="45719" cy="45719"/>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0753010" y="2498553"/>
              <a:ext cx="222913" cy="22291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108182"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385944" y="4033196"/>
              <a:ext cx="186519" cy="18651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450755" y="429904"/>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9897236" y="24381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735849" y="5686827"/>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1487278" y="2871313"/>
              <a:ext cx="482109" cy="48210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663149" y="5175819"/>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075425" y="115118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024045" y="468118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16200000">
            <a:off x="2119528" y="3913451"/>
            <a:ext cx="2072151" cy="6585594"/>
            <a:chOff x="9897236" y="243817"/>
            <a:chExt cx="2072151" cy="6585594"/>
          </a:xfrm>
        </p:grpSpPr>
        <p:sp>
          <p:nvSpPr>
            <p:cNvPr id="24" name="椭圆 23"/>
            <p:cNvSpPr/>
            <p:nvPr/>
          </p:nvSpPr>
          <p:spPr>
            <a:xfrm>
              <a:off x="11465004" y="1878300"/>
              <a:ext cx="395785" cy="39578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850057" y="3532465"/>
              <a:ext cx="347976" cy="34797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700012" y="2623716"/>
              <a:ext cx="64893" cy="6489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0531263" y="1369325"/>
              <a:ext cx="333204" cy="333204"/>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1533524" y="1119116"/>
              <a:ext cx="45719" cy="45719"/>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753010" y="2498553"/>
              <a:ext cx="222913" cy="22291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0108182" y="6406330"/>
              <a:ext cx="423081" cy="42308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1778318" y="6406330"/>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1385944" y="4033196"/>
              <a:ext cx="186519" cy="18651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269938" y="5831576"/>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1450755" y="429904"/>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897236" y="24381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735849" y="5686827"/>
              <a:ext cx="261323" cy="26132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487278" y="2871313"/>
              <a:ext cx="482109" cy="48210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1663149" y="5175819"/>
              <a:ext cx="230339" cy="230339"/>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075425" y="1151187"/>
              <a:ext cx="372173" cy="372173"/>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1024045" y="4681181"/>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686536" y="1792480"/>
            <a:ext cx="4818929" cy="2450081"/>
            <a:chOff x="3590734" y="1792216"/>
            <a:chExt cx="4818929" cy="2450081"/>
          </a:xfrm>
        </p:grpSpPr>
        <p:sp>
          <p:nvSpPr>
            <p:cNvPr id="45" name="圆角矩形 44"/>
            <p:cNvSpPr/>
            <p:nvPr/>
          </p:nvSpPr>
          <p:spPr>
            <a:xfrm flipV="1">
              <a:off x="4043882" y="1883336"/>
              <a:ext cx="3862927" cy="2358961"/>
            </a:xfrm>
            <a:prstGeom prst="roundRect">
              <a:avLst>
                <a:gd name="adj" fmla="val 7741"/>
              </a:avLst>
            </a:prstGeom>
            <a:gradFill flip="none" rotWithShape="1">
              <a:gsLst>
                <a:gs pos="0">
                  <a:schemeClr val="bg1">
                    <a:lumMod val="85000"/>
                  </a:schemeClr>
                </a:gs>
                <a:gs pos="100000">
                  <a:schemeClr val="bg1"/>
                </a:gs>
              </a:gsLst>
              <a:lin ang="18900000" scaled="0"/>
              <a:tileRect/>
            </a:gradFill>
            <a:ln w="22225">
              <a:gradFill>
                <a:gsLst>
                  <a:gs pos="0">
                    <a:schemeClr val="bg1"/>
                  </a:gs>
                  <a:gs pos="100000">
                    <a:schemeClr val="bg1">
                      <a:lumMod val="75000"/>
                    </a:schemeClr>
                  </a:gs>
                </a:gsLst>
                <a:lin ang="18900000" scaled="0"/>
              </a:gradFill>
            </a:ln>
            <a:effectLst>
              <a:outerShdw blurRad="508000" dist="241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272413" y="1792216"/>
              <a:ext cx="3307816" cy="1938992"/>
            </a:xfrm>
            <a:prstGeom prst="rect">
              <a:avLst/>
            </a:prstGeom>
            <a:noFill/>
          </p:spPr>
          <p:txBody>
            <a:bodyPr wrap="square" rtlCol="0">
              <a:spAutoFit/>
            </a:bodyPr>
            <a:lstStyle/>
            <a:p>
              <a:pPr algn="ctr"/>
              <a:r>
                <a:rPr lang="en-US" altLang="zh-CN" sz="6000" b="1" dirty="0" smtClean="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rPr>
                <a:t>PART TWO</a:t>
              </a:r>
              <a:endParaRPr lang="zh-CN" altLang="en-US" sz="6000" b="1" dirty="0">
                <a:solidFill>
                  <a:srgbClr val="EB5E59"/>
                </a:solidFill>
                <a:effectLst>
                  <a:outerShdw blurRad="38100" dist="38100" dir="2700000" algn="tl">
                    <a:srgbClr val="000000">
                      <a:alpha val="43137"/>
                    </a:srgbClr>
                  </a:outerShdw>
                </a:effectLst>
                <a:latin typeface="MHeiSung HKS UltraBold" panose="00000900000000000000" pitchFamily="2" charset="-120"/>
                <a:ea typeface="MHeiSung HKS UltraBold" panose="00000900000000000000" pitchFamily="2" charset="-120"/>
              </a:endParaRPr>
            </a:p>
          </p:txBody>
        </p:sp>
        <p:sp>
          <p:nvSpPr>
            <p:cNvPr id="42" name="文本框 41"/>
            <p:cNvSpPr txBox="1"/>
            <p:nvPr/>
          </p:nvSpPr>
          <p:spPr>
            <a:xfrm>
              <a:off x="3590734" y="3602064"/>
              <a:ext cx="4818929"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请在此输入标题</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945108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06722" y="2514861"/>
            <a:ext cx="5704764" cy="232012"/>
          </a:xfrm>
          <a:prstGeom prst="rect">
            <a:avLst/>
          </a:prstGeom>
          <a:gradFill flip="none" rotWithShape="1">
            <a:gsLst>
              <a:gs pos="60000">
                <a:srgbClr val="EB5E59"/>
              </a:gs>
              <a:gs pos="60000">
                <a:schemeClr val="bg1"/>
              </a:gs>
            </a:gsLst>
            <a:lin ang="0" scaled="0"/>
            <a:tileRect/>
          </a:gradFill>
          <a:ln>
            <a:solidFill>
              <a:schemeClr val="tx1"/>
            </a:solidFill>
          </a:ln>
          <a:effectLst>
            <a:outerShdw blurRad="63500" dist="63500" dir="2700000" algn="tl"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641707" y="2400034"/>
            <a:ext cx="1064525" cy="584775"/>
          </a:xfrm>
          <a:prstGeom prst="rect">
            <a:avLst/>
          </a:prstGeom>
          <a:noFill/>
        </p:spPr>
        <p:txBody>
          <a:bodyPr wrap="square" rtlCol="0">
            <a:spAutoFit/>
          </a:bodyPr>
          <a:lstStyle/>
          <a:p>
            <a:r>
              <a:rPr lang="en-US" altLang="zh-CN" sz="3200" dirty="0" smtClean="0">
                <a:solidFill>
                  <a:srgbClr val="EB5E59"/>
                </a:solidFill>
                <a:effectLst>
                  <a:innerShdw blurRad="25400" dist="50800" dir="13500000">
                    <a:schemeClr val="bg1">
                      <a:alpha val="57000"/>
                    </a:schemeClr>
                  </a:innerShdw>
                </a:effectLst>
                <a:latin typeface="MHeiSung HKS UltraBold" panose="00000900000000000000" pitchFamily="2" charset="-120"/>
                <a:ea typeface="MHeiSung HKS UltraBold" panose="00000900000000000000" pitchFamily="2" charset="-120"/>
              </a:rPr>
              <a:t>60</a:t>
            </a:r>
            <a:r>
              <a:rPr lang="en-US" altLang="zh-CN" sz="3200" dirty="0" smtClean="0">
                <a:solidFill>
                  <a:srgbClr val="EB5E59"/>
                </a:solidFill>
                <a:latin typeface="MHeiSung HKS UltraBold" panose="00000900000000000000" pitchFamily="2" charset="-120"/>
                <a:ea typeface="MHeiSung HKS UltraBold" panose="00000900000000000000" pitchFamily="2" charset="-120"/>
              </a:rPr>
              <a:t>%</a:t>
            </a:r>
            <a:endParaRPr lang="zh-CN" altLang="en-US" sz="3200" dirty="0">
              <a:solidFill>
                <a:srgbClr val="EB5E59"/>
              </a:solidFill>
              <a:latin typeface="MHeiSung HKS UltraBold" panose="00000900000000000000" pitchFamily="2" charset="-120"/>
              <a:ea typeface="MHeiSung HKS UltraBold" panose="00000900000000000000" pitchFamily="2" charset="-120"/>
            </a:endParaRPr>
          </a:p>
        </p:txBody>
      </p:sp>
      <p:sp>
        <p:nvSpPr>
          <p:cNvPr id="4" name="矩形 3"/>
          <p:cNvSpPr/>
          <p:nvPr/>
        </p:nvSpPr>
        <p:spPr>
          <a:xfrm>
            <a:off x="2606722" y="4427822"/>
            <a:ext cx="5704764" cy="232012"/>
          </a:xfrm>
          <a:prstGeom prst="rect">
            <a:avLst/>
          </a:prstGeom>
          <a:gradFill flip="none" rotWithShape="1">
            <a:gsLst>
              <a:gs pos="30000">
                <a:schemeClr val="tx1">
                  <a:lumMod val="95000"/>
                  <a:lumOff val="5000"/>
                </a:schemeClr>
              </a:gs>
              <a:gs pos="30000">
                <a:schemeClr val="bg1"/>
              </a:gs>
            </a:gsLst>
            <a:lin ang="0" scaled="0"/>
            <a:tileRect/>
          </a:gradFill>
          <a:ln>
            <a:solidFill>
              <a:schemeClr val="tx1"/>
            </a:solidFill>
          </a:ln>
          <a:effectLst>
            <a:outerShdw blurRad="63500" dist="63500" dir="2700000" algn="tl"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06722" y="3163564"/>
            <a:ext cx="7099510" cy="1077218"/>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文本这里是文本这里是文本</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606722" y="4859776"/>
            <a:ext cx="7099510" cy="1077218"/>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这里是文本这里是文本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这里是文本这里是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是文本这里是</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文本这里是文本这里是文本</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641707" y="4319446"/>
            <a:ext cx="1064525" cy="584775"/>
          </a:xfrm>
          <a:prstGeom prst="rect">
            <a:avLst/>
          </a:prstGeom>
          <a:noFill/>
        </p:spPr>
        <p:txBody>
          <a:bodyPr wrap="square" rtlCol="0">
            <a:spAutoFit/>
          </a:bodyPr>
          <a:lstStyle/>
          <a:p>
            <a:r>
              <a:rPr lang="en-US" altLang="zh-CN" sz="3200" dirty="0" smtClean="0">
                <a:solidFill>
                  <a:srgbClr val="163152"/>
                </a:solidFill>
                <a:latin typeface="MHeiSung HKS UltraBold" panose="00000900000000000000" pitchFamily="2" charset="-120"/>
                <a:ea typeface="MHeiSung HKS UltraBold" panose="00000900000000000000" pitchFamily="2" charset="-120"/>
              </a:rPr>
              <a:t>30%</a:t>
            </a:r>
            <a:endParaRPr lang="zh-CN" altLang="en-US" sz="3200" dirty="0">
              <a:solidFill>
                <a:srgbClr val="163152"/>
              </a:solidFill>
              <a:latin typeface="MHeiSung HKS UltraBold" panose="00000900000000000000" pitchFamily="2" charset="-120"/>
              <a:ea typeface="MHeiSung HKS UltraBold" panose="00000900000000000000" pitchFamily="2" charset="-120"/>
            </a:endParaRPr>
          </a:p>
        </p:txBody>
      </p:sp>
      <p:sp>
        <p:nvSpPr>
          <p:cNvPr id="19" name="椭圆 18"/>
          <p:cNvSpPr/>
          <p:nvPr/>
        </p:nvSpPr>
        <p:spPr>
          <a:xfrm>
            <a:off x="12121010" y="2946647"/>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2082341" y="4658849"/>
            <a:ext cx="191069" cy="191069"/>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775687" y="2277415"/>
            <a:ext cx="477671" cy="47767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432107" y="5906639"/>
            <a:ext cx="177421" cy="177421"/>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848397" y="3710854"/>
            <a:ext cx="196756" cy="196756"/>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1919045" y="1048692"/>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528549" y="327546"/>
            <a:ext cx="204717" cy="204717"/>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2582" y="1327112"/>
            <a:ext cx="232012" cy="232012"/>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27797" y="832513"/>
            <a:ext cx="286603" cy="286603"/>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8239" y="441179"/>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04716" y="2399162"/>
            <a:ext cx="143301" cy="143301"/>
          </a:xfrm>
          <a:prstGeom prst="ellipse">
            <a:avLst/>
          </a:prstGeom>
          <a:solidFill>
            <a:srgbClr val="1D19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30442" y="720372"/>
            <a:ext cx="300251" cy="300251"/>
          </a:xfrm>
          <a:prstGeom prst="ellipse">
            <a:avLst/>
          </a:prstGeom>
          <a:noFill/>
          <a:ln w="76200">
            <a:solidFill>
              <a:srgbClr val="1D1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6601" y="142533"/>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04716" y="1788763"/>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04716" y="211540"/>
            <a:ext cx="272955" cy="27295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03425" y="1256500"/>
            <a:ext cx="424246" cy="42424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686536" y="290322"/>
            <a:ext cx="4818929" cy="646331"/>
          </a:xfrm>
          <a:prstGeom prst="rect">
            <a:avLst/>
          </a:prstGeom>
          <a:noFill/>
        </p:spPr>
        <p:txBody>
          <a:bodyPr wrap="square" rtlCol="0">
            <a:spAutoFit/>
          </a:bodyPr>
          <a:lstStyle/>
          <a:p>
            <a:pPr algn="ctr"/>
            <a:r>
              <a:rPr lang="zh-CN" altLang="en-US" sz="3600" dirty="0" smtClean="0">
                <a:latin typeface="微软雅黑" panose="020B0503020204020204" pitchFamily="34" charset="-122"/>
                <a:ea typeface="微软雅黑" panose="020B0503020204020204" pitchFamily="34" charset="-122"/>
              </a:rPr>
              <a:t>请在此输入标题</a:t>
            </a:r>
            <a:endParaRPr lang="zh-CN" altLang="en-US" sz="3600" dirty="0">
              <a:latin typeface="微软雅黑" panose="020B0503020204020204" pitchFamily="34" charset="-122"/>
              <a:ea typeface="微软雅黑" panose="020B0503020204020204" pitchFamily="34" charset="-122"/>
            </a:endParaRPr>
          </a:p>
        </p:txBody>
      </p:sp>
      <p:sp>
        <p:nvSpPr>
          <p:cNvPr id="37" name="椭圆 36"/>
          <p:cNvSpPr/>
          <p:nvPr/>
        </p:nvSpPr>
        <p:spPr>
          <a:xfrm>
            <a:off x="7637668" y="934424"/>
            <a:ext cx="130798" cy="130798"/>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7773194" y="657187"/>
            <a:ext cx="95786" cy="95786"/>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891447" y="441179"/>
            <a:ext cx="123378" cy="123378"/>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37413" y="594730"/>
            <a:ext cx="112445" cy="11244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824968" y="809881"/>
            <a:ext cx="112445" cy="11244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7971490" y="796721"/>
            <a:ext cx="112445" cy="112445"/>
          </a:xfrm>
          <a:prstGeom prst="ellipse">
            <a:avLst/>
          </a:prstGeom>
          <a:solidFill>
            <a:srgbClr val="1D19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9" name="椭圆 48"/>
          <p:cNvSpPr/>
          <p:nvPr/>
        </p:nvSpPr>
        <p:spPr>
          <a:xfrm>
            <a:off x="6940410" y="223595"/>
            <a:ext cx="275729" cy="275729"/>
          </a:xfrm>
          <a:prstGeom prst="ellipse">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90652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TotalTime>
  <Words>2077</Words>
  <Application>Microsoft Office PowerPoint</Application>
  <PresentationFormat>宽屏</PresentationFormat>
  <Paragraphs>165</Paragraphs>
  <Slides>24</Slides>
  <Notes>12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Meiryo</vt:lpstr>
      <vt:lpstr>MHeiSung HKS UltraBold</vt:lpstr>
      <vt:lpstr>宋体</vt:lpstr>
      <vt:lpstr>微软雅黑</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75</cp:revision>
  <dcterms:created xsi:type="dcterms:W3CDTF">2016-01-27T03:34:13Z</dcterms:created>
  <dcterms:modified xsi:type="dcterms:W3CDTF">2017-02-14T06:48:27Z</dcterms:modified>
</cp:coreProperties>
</file>