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charts/chart1.xml" ContentType="application/vnd.openxmlformats-officedocument.drawingml.chart+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60" r:id="rId2"/>
  </p:sldMasterIdLst>
  <p:notesMasterIdLst>
    <p:notesMasterId r:id="rId11"/>
  </p:notesMasterIdLst>
  <p:handoutMasterIdLst>
    <p:handoutMasterId r:id="rId12"/>
  </p:handoutMasterIdLst>
  <p:sldIdLst>
    <p:sldId id="256" r:id="rId3"/>
    <p:sldId id="257" r:id="rId4"/>
    <p:sldId id="258" r:id="rId5"/>
    <p:sldId id="259" r:id="rId6"/>
    <p:sldId id="260" r:id="rId7"/>
    <p:sldId id="261" r:id="rId8"/>
    <p:sldId id="262" r:id="rId9"/>
    <p:sldId id="263" r:id="rId1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ED1A39"/>
    <a:srgbClr val="11111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8309" autoAdjust="0"/>
    <p:restoredTop sz="94660"/>
  </p:normalViewPr>
  <p:slideViewPr>
    <p:cSldViewPr>
      <p:cViewPr varScale="1">
        <p:scale>
          <a:sx n="107" d="100"/>
          <a:sy n="107" d="100"/>
        </p:scale>
        <p:origin x="1134" y="96"/>
      </p:cViewPr>
      <p:guideLst>
        <p:guide orient="horz" pos="2160"/>
        <p:guide pos="3840"/>
      </p:guideLst>
    </p:cSldViewPr>
  </p:slid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86" d="100"/>
          <a:sy n="86" d="100"/>
        </p:scale>
        <p:origin x="3864" y="7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presProps" Target="presProp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handoutMaster" Target="handoutMasters/handoutMaster1.xml"/><Relationship Id="rId2" Type="http://schemas.openxmlformats.org/officeDocument/2006/relationships/slideMaster" Target="slideMasters/slideMaster2.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theme" Target="theme/theme1.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viewProps" Target="viewProp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Office_Excel____11111.xlsx"/></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zh-CN"/>
  <c:roundedCorners val="1"/>
  <c:style val="2"/>
  <c:chart>
    <c:autoTitleDeleted val="1"/>
    <c:plotArea>
      <c:layout/>
      <c:barChart>
        <c:barDir val="col"/>
        <c:grouping val="clustered"/>
        <c:varyColors val="1"/>
        <c:ser>
          <c:idx val="0"/>
          <c:order val="0"/>
          <c:tx>
            <c:strRef>
              <c:f>Sheet1!$B$1</c:f>
              <c:strCache>
                <c:ptCount val="1"/>
                <c:pt idx="0">
                  <c:v>系列 1</c:v>
                </c:pt>
              </c:strCache>
            </c:strRef>
          </c:tx>
          <c:spPr>
            <a:solidFill>
              <a:srgbClr val="ED1A39"/>
            </a:solidFill>
          </c:spPr>
          <c:invertIfNegative val="1"/>
          <c:dPt>
            <c:idx val="4"/>
            <c:invertIfNegative val="1"/>
            <c:bubble3D val="0"/>
            <c:spPr>
              <a:solidFill>
                <a:srgbClr val="000000"/>
              </a:solidFill>
            </c:spPr>
          </c:dPt>
          <c:dLbls>
            <c:spPr>
              <a:noFill/>
              <a:ln>
                <a:noFill/>
              </a:ln>
              <a:effectLst/>
            </c:spPr>
            <c:txPr>
              <a:bodyPr/>
              <a:lstStyle/>
              <a:p>
                <a:pPr>
                  <a:defRPr sz="1000" b="1"/>
                </a:pPr>
                <a:endParaRPr lang="zh-CN"/>
              </a:p>
            </c:txPr>
            <c:showLegendKey val="1"/>
            <c:showVal val="1"/>
            <c:showCatName val="1"/>
            <c:showSerName val="1"/>
            <c:showPercent val="1"/>
            <c:showBubbleSize val="1"/>
            <c:showLeaderLines val="0"/>
            <c:extLst>
              <c:ext xmlns:c15="http://schemas.microsoft.com/office/drawing/2012/chart" uri="{CE6537A1-D6FC-4f65-9D91-7224C49458BB}">
                <c15:layout/>
                <c15:showLeaderLines val="0"/>
              </c:ext>
            </c:extLst>
          </c:dLbls>
          <c:cat>
            <c:numRef>
              <c:f>Sheet1!$A$2:$A$8</c:f>
              <c:numCache>
                <c:formatCode>General</c:formatCode>
                <c:ptCount val="7"/>
                <c:pt idx="0">
                  <c:v>2012</c:v>
                </c:pt>
                <c:pt idx="1">
                  <c:v>2011</c:v>
                </c:pt>
                <c:pt idx="2">
                  <c:v>2010</c:v>
                </c:pt>
                <c:pt idx="3">
                  <c:v>2009</c:v>
                </c:pt>
                <c:pt idx="4">
                  <c:v>2008</c:v>
                </c:pt>
                <c:pt idx="5">
                  <c:v>2007</c:v>
                </c:pt>
                <c:pt idx="6">
                  <c:v>2006</c:v>
                </c:pt>
              </c:numCache>
            </c:numRef>
          </c:cat>
          <c:val>
            <c:numRef>
              <c:f>Sheet1!$B$2:$B$8</c:f>
              <c:numCache>
                <c:formatCode>General</c:formatCode>
                <c:ptCount val="7"/>
                <c:pt idx="0">
                  <c:v>6</c:v>
                </c:pt>
                <c:pt idx="1">
                  <c:v>5</c:v>
                </c:pt>
                <c:pt idx="2">
                  <c:v>4</c:v>
                </c:pt>
                <c:pt idx="3">
                  <c:v>3.5</c:v>
                </c:pt>
                <c:pt idx="4">
                  <c:v>4.5</c:v>
                </c:pt>
                <c:pt idx="5">
                  <c:v>2.5</c:v>
                </c:pt>
                <c:pt idx="6">
                  <c:v>3</c:v>
                </c:pt>
              </c:numCache>
            </c:numRef>
          </c:val>
          <c:extLst>
            <c:ext xmlns:c14="http://schemas.microsoft.com/office/drawing/2007/8/2/chart" uri="{6F2FDCE9-48DA-4B69-8628-5D25D57E5C99}">
              <c14:invertSolidFillFmt>
                <c14:spPr xmlns:c14="http://schemas.microsoft.com/office/drawing/2007/8/2/chart">
                  <a:solidFill>
                    <a:srgbClr val="FFFFFF"/>
                  </a:solidFill>
                </c14:spPr>
              </c14:invertSolidFillFmt>
            </c:ext>
          </c:extLst>
        </c:ser>
        <c:dLbls>
          <c:showLegendKey val="0"/>
          <c:showVal val="0"/>
          <c:showCatName val="0"/>
          <c:showSerName val="0"/>
          <c:showPercent val="0"/>
          <c:showBubbleSize val="0"/>
        </c:dLbls>
        <c:gapWidth val="150"/>
        <c:axId val="208095488"/>
        <c:axId val="208096048"/>
      </c:barChart>
      <c:catAx>
        <c:axId val="208095488"/>
        <c:scaling>
          <c:orientation val="minMax"/>
        </c:scaling>
        <c:delete val="1"/>
        <c:axPos val="b"/>
        <c:numFmt formatCode="General" sourceLinked="1"/>
        <c:majorTickMark val="cross"/>
        <c:minorTickMark val="cross"/>
        <c:tickLblPos val="nextTo"/>
        <c:crossAx val="208096048"/>
        <c:crosses val="autoZero"/>
        <c:auto val="1"/>
        <c:lblAlgn val="ctr"/>
        <c:lblOffset val="100"/>
        <c:noMultiLvlLbl val="1"/>
      </c:catAx>
      <c:valAx>
        <c:axId val="208096048"/>
        <c:scaling>
          <c:orientation val="minMax"/>
        </c:scaling>
        <c:delete val="1"/>
        <c:axPos val="l"/>
        <c:majorGridlines/>
        <c:numFmt formatCode="General" sourceLinked="1"/>
        <c:majorTickMark val="cross"/>
        <c:minorTickMark val="cross"/>
        <c:tickLblPos val="nextTo"/>
        <c:crossAx val="208095488"/>
        <c:crosses val="autoZero"/>
        <c:crossBetween val="between"/>
      </c:valAx>
    </c:plotArea>
    <c:plotVisOnly val="1"/>
    <c:dispBlanksAs val="zero"/>
    <c:showDLblsOverMax val="1"/>
  </c:chart>
  <c:txPr>
    <a:bodyPr/>
    <a:lstStyle/>
    <a:p>
      <a:pPr>
        <a:defRPr sz="1800"/>
      </a:pPr>
      <a:endParaRPr lang="zh-CN"/>
    </a:p>
  </c:tx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B953F812-ECE7-4AAA-8610-E1167BF13CCB}" type="datetimeFigureOut">
              <a:rPr lang="zh-CN" altLang="en-US" smtClean="0"/>
              <a:t>2017/2/25</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6BBC2CC0-0D49-462E-8943-C8E72E48E099}" type="slidenum">
              <a:rPr lang="zh-CN" altLang="en-US" smtClean="0"/>
              <a:t>‹#›</a:t>
            </a:fld>
            <a:endParaRPr lang="zh-CN" altLang="en-US"/>
          </a:p>
        </p:txBody>
      </p:sp>
    </p:spTree>
    <p:extLst>
      <p:ext uri="{BB962C8B-B14F-4D97-AF65-F5344CB8AC3E}">
        <p14:creationId xmlns:p14="http://schemas.microsoft.com/office/powerpoint/2010/main" val="128392799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F820ECA-ED2E-41F3-B3B7-4FF85657FB78}" type="datetimeFigureOut">
              <a:rPr lang="zh-CN" altLang="en-US" smtClean="0"/>
              <a:t>2017/2/25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DBD090D-1EFA-4FF9-8BC2-BF289510CAB9}" type="slidenum">
              <a:rPr lang="zh-CN" altLang="en-US" smtClean="0"/>
              <a:t>‹#›</a:t>
            </a:fld>
            <a:endParaRPr lang="zh-CN" altLang="en-US"/>
          </a:p>
        </p:txBody>
      </p:sp>
    </p:spTree>
    <p:extLst>
      <p:ext uri="{BB962C8B-B14F-4D97-AF65-F5344CB8AC3E}">
        <p14:creationId xmlns:p14="http://schemas.microsoft.com/office/powerpoint/2010/main" val="65573896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8</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28331265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2017/2/25</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9638332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6"/>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086" indent="0">
              <a:buNone/>
              <a:defRPr sz="2000" b="1"/>
            </a:lvl2pPr>
            <a:lvl3pPr marL="914172" indent="0">
              <a:buNone/>
              <a:defRPr sz="1800" b="1"/>
            </a:lvl3pPr>
            <a:lvl4pPr marL="1371257" indent="0">
              <a:buNone/>
              <a:defRPr sz="1600" b="1"/>
            </a:lvl4pPr>
            <a:lvl5pPr marL="1828343" indent="0">
              <a:buNone/>
              <a:defRPr sz="1600" b="1"/>
            </a:lvl5pPr>
            <a:lvl6pPr marL="2285429" indent="0">
              <a:buNone/>
              <a:defRPr sz="1600" b="1"/>
            </a:lvl6pPr>
            <a:lvl7pPr marL="2742514" indent="0">
              <a:buNone/>
              <a:defRPr sz="1600" b="1"/>
            </a:lvl7pPr>
            <a:lvl8pPr marL="3199600" indent="0">
              <a:buNone/>
              <a:defRPr sz="1600" b="1"/>
            </a:lvl8pPr>
            <a:lvl9pPr marL="3656686"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086" indent="0">
              <a:buNone/>
              <a:defRPr sz="2000" b="1"/>
            </a:lvl2pPr>
            <a:lvl3pPr marL="914172" indent="0">
              <a:buNone/>
              <a:defRPr sz="1800" b="1"/>
            </a:lvl3pPr>
            <a:lvl4pPr marL="1371257" indent="0">
              <a:buNone/>
              <a:defRPr sz="1600" b="1"/>
            </a:lvl4pPr>
            <a:lvl5pPr marL="1828343" indent="0">
              <a:buNone/>
              <a:defRPr sz="1600" b="1"/>
            </a:lvl5pPr>
            <a:lvl6pPr marL="2285429" indent="0">
              <a:buNone/>
              <a:defRPr sz="1600" b="1"/>
            </a:lvl6pPr>
            <a:lvl7pPr marL="2742514" indent="0">
              <a:buNone/>
              <a:defRPr sz="1600" b="1"/>
            </a:lvl7pPr>
            <a:lvl8pPr marL="3199600" indent="0">
              <a:buNone/>
              <a:defRPr sz="1600" b="1"/>
            </a:lvl8pPr>
            <a:lvl9pPr marL="3656686"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2017/2/25</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141331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2017/2/25</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8034936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2017/2/25</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6097784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9" y="457200"/>
            <a:ext cx="3932237" cy="1600200"/>
          </a:xfrm>
        </p:spPr>
        <p:txBody>
          <a:bodyPr anchor="b"/>
          <a:lstStyle>
            <a:lvl1pPr>
              <a:defRPr sz="3199"/>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6"/>
            <a:ext cx="6172200" cy="4873625"/>
          </a:xfrm>
        </p:spPr>
        <p:txBody>
          <a:bodyPr/>
          <a:lstStyle>
            <a:lvl1pPr>
              <a:defRPr sz="3199"/>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9" y="2057400"/>
            <a:ext cx="3932237" cy="3811588"/>
          </a:xfrm>
        </p:spPr>
        <p:txBody>
          <a:bodyPr/>
          <a:lstStyle>
            <a:lvl1pPr marL="0" indent="0">
              <a:buNone/>
              <a:defRPr sz="1600"/>
            </a:lvl1pPr>
            <a:lvl2pPr marL="457086" indent="0">
              <a:buNone/>
              <a:defRPr sz="1400"/>
            </a:lvl2pPr>
            <a:lvl3pPr marL="914172" indent="0">
              <a:buNone/>
              <a:defRPr sz="1200"/>
            </a:lvl3pPr>
            <a:lvl4pPr marL="1371257" indent="0">
              <a:buNone/>
              <a:defRPr sz="1000"/>
            </a:lvl4pPr>
            <a:lvl5pPr marL="1828343" indent="0">
              <a:buNone/>
              <a:defRPr sz="1000"/>
            </a:lvl5pPr>
            <a:lvl6pPr marL="2285429" indent="0">
              <a:buNone/>
              <a:defRPr sz="1000"/>
            </a:lvl6pPr>
            <a:lvl7pPr marL="2742514" indent="0">
              <a:buNone/>
              <a:defRPr sz="1000"/>
            </a:lvl7pPr>
            <a:lvl8pPr marL="3199600" indent="0">
              <a:buNone/>
              <a:defRPr sz="1000"/>
            </a:lvl8pPr>
            <a:lvl9pPr marL="3656686"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2017/2/25</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9473073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9" y="457200"/>
            <a:ext cx="3932237" cy="1600200"/>
          </a:xfrm>
        </p:spPr>
        <p:txBody>
          <a:bodyPr anchor="b"/>
          <a:lstStyle>
            <a:lvl1pPr>
              <a:defRPr sz="3199"/>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6"/>
            <a:ext cx="6172200" cy="4873625"/>
          </a:xfrm>
        </p:spPr>
        <p:txBody>
          <a:bodyPr anchor="t"/>
          <a:lstStyle>
            <a:lvl1pPr marL="0" indent="0">
              <a:buNone/>
              <a:defRPr sz="3199"/>
            </a:lvl1pPr>
            <a:lvl2pPr marL="457086" indent="0">
              <a:buNone/>
              <a:defRPr sz="2800"/>
            </a:lvl2pPr>
            <a:lvl3pPr marL="914172" indent="0">
              <a:buNone/>
              <a:defRPr sz="2400"/>
            </a:lvl3pPr>
            <a:lvl4pPr marL="1371257" indent="0">
              <a:buNone/>
              <a:defRPr sz="2000"/>
            </a:lvl4pPr>
            <a:lvl5pPr marL="1828343" indent="0">
              <a:buNone/>
              <a:defRPr sz="2000"/>
            </a:lvl5pPr>
            <a:lvl6pPr marL="2285429" indent="0">
              <a:buNone/>
              <a:defRPr sz="2000"/>
            </a:lvl6pPr>
            <a:lvl7pPr marL="2742514" indent="0">
              <a:buNone/>
              <a:defRPr sz="2000"/>
            </a:lvl7pPr>
            <a:lvl8pPr marL="3199600" indent="0">
              <a:buNone/>
              <a:defRPr sz="2000"/>
            </a:lvl8pPr>
            <a:lvl9pPr marL="3656686"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9" y="2057400"/>
            <a:ext cx="3932237" cy="3811588"/>
          </a:xfrm>
        </p:spPr>
        <p:txBody>
          <a:bodyPr/>
          <a:lstStyle>
            <a:lvl1pPr marL="0" indent="0">
              <a:buNone/>
              <a:defRPr sz="1600"/>
            </a:lvl1pPr>
            <a:lvl2pPr marL="457086" indent="0">
              <a:buNone/>
              <a:defRPr sz="1400"/>
            </a:lvl2pPr>
            <a:lvl3pPr marL="914172" indent="0">
              <a:buNone/>
              <a:defRPr sz="1200"/>
            </a:lvl3pPr>
            <a:lvl4pPr marL="1371257" indent="0">
              <a:buNone/>
              <a:defRPr sz="1000"/>
            </a:lvl4pPr>
            <a:lvl5pPr marL="1828343" indent="0">
              <a:buNone/>
              <a:defRPr sz="1000"/>
            </a:lvl5pPr>
            <a:lvl6pPr marL="2285429" indent="0">
              <a:buNone/>
              <a:defRPr sz="1000"/>
            </a:lvl6pPr>
            <a:lvl7pPr marL="2742514" indent="0">
              <a:buNone/>
              <a:defRPr sz="1000"/>
            </a:lvl7pPr>
            <a:lvl8pPr marL="3199600" indent="0">
              <a:buNone/>
              <a:defRPr sz="1000"/>
            </a:lvl8pPr>
            <a:lvl9pPr marL="3656686"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2017/2/25</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1500951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2017/2/25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0920641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2017/2/25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75380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自定义版式">
    <p:bg>
      <p:bgPr>
        <a:solidFill>
          <a:srgbClr val="ED1A39"/>
        </a:solidFill>
        <a:effectLst/>
      </p:bgPr>
    </p:bg>
    <p:spTree>
      <p:nvGrpSpPr>
        <p:cNvPr id="1" name=""/>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blank" preserve="1">
  <p:cSld name="空白">
    <p:bg>
      <p:bgPr>
        <a:solidFill>
          <a:srgbClr val="111111"/>
        </a:solidFill>
        <a:effectLst/>
      </p:bgPr>
    </p:bg>
    <p:spTree>
      <p:nvGrpSpPr>
        <p:cNvPr id="1" name=""/>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5999"/>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086" indent="0" algn="ctr">
              <a:buNone/>
              <a:defRPr sz="2000"/>
            </a:lvl2pPr>
            <a:lvl3pPr marL="914172" indent="0" algn="ctr">
              <a:buNone/>
              <a:defRPr sz="1800"/>
            </a:lvl3pPr>
            <a:lvl4pPr marL="1371257" indent="0" algn="ctr">
              <a:buNone/>
              <a:defRPr sz="1600"/>
            </a:lvl4pPr>
            <a:lvl5pPr marL="1828343" indent="0" algn="ctr">
              <a:buNone/>
              <a:defRPr sz="1600"/>
            </a:lvl5pPr>
            <a:lvl6pPr marL="2285429" indent="0" algn="ctr">
              <a:buNone/>
              <a:defRPr sz="1600"/>
            </a:lvl6pPr>
            <a:lvl7pPr marL="2742514" indent="0" algn="ctr">
              <a:buNone/>
              <a:defRPr sz="1600"/>
            </a:lvl7pPr>
            <a:lvl8pPr marL="3199600" indent="0" algn="ctr">
              <a:buNone/>
              <a:defRPr sz="1600"/>
            </a:lvl8pPr>
            <a:lvl9pPr marL="3656686"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2017/2/25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9517452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2017/2/25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508055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9"/>
            <a:ext cx="10515600" cy="2852737"/>
          </a:xfrm>
        </p:spPr>
        <p:txBody>
          <a:bodyPr anchor="b"/>
          <a:lstStyle>
            <a:lvl1pPr>
              <a:defRPr sz="5999"/>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4"/>
            <a:ext cx="10515600" cy="1500187"/>
          </a:xfrm>
        </p:spPr>
        <p:txBody>
          <a:bodyPr/>
          <a:lstStyle>
            <a:lvl1pPr marL="0" indent="0">
              <a:buNone/>
              <a:defRPr sz="2400">
                <a:solidFill>
                  <a:schemeClr val="tx1">
                    <a:tint val="75000"/>
                  </a:schemeClr>
                </a:solidFill>
              </a:defRPr>
            </a:lvl1pPr>
            <a:lvl2pPr marL="457086" indent="0">
              <a:buNone/>
              <a:defRPr sz="2000">
                <a:solidFill>
                  <a:schemeClr val="tx1">
                    <a:tint val="75000"/>
                  </a:schemeClr>
                </a:solidFill>
              </a:defRPr>
            </a:lvl2pPr>
            <a:lvl3pPr marL="914172" indent="0">
              <a:buNone/>
              <a:defRPr sz="1800">
                <a:solidFill>
                  <a:schemeClr val="tx1">
                    <a:tint val="75000"/>
                  </a:schemeClr>
                </a:solidFill>
              </a:defRPr>
            </a:lvl3pPr>
            <a:lvl4pPr marL="1371257" indent="0">
              <a:buNone/>
              <a:defRPr sz="1600">
                <a:solidFill>
                  <a:schemeClr val="tx1">
                    <a:tint val="75000"/>
                  </a:schemeClr>
                </a:solidFill>
              </a:defRPr>
            </a:lvl4pPr>
            <a:lvl5pPr marL="1828343" indent="0">
              <a:buNone/>
              <a:defRPr sz="1600">
                <a:solidFill>
                  <a:schemeClr val="tx1">
                    <a:tint val="75000"/>
                  </a:schemeClr>
                </a:solidFill>
              </a:defRPr>
            </a:lvl5pPr>
            <a:lvl6pPr marL="2285429" indent="0">
              <a:buNone/>
              <a:defRPr sz="1600">
                <a:solidFill>
                  <a:schemeClr val="tx1">
                    <a:tint val="75000"/>
                  </a:schemeClr>
                </a:solidFill>
              </a:defRPr>
            </a:lvl6pPr>
            <a:lvl7pPr marL="2742514" indent="0">
              <a:buNone/>
              <a:defRPr sz="1600">
                <a:solidFill>
                  <a:schemeClr val="tx1">
                    <a:tint val="75000"/>
                  </a:schemeClr>
                </a:solidFill>
              </a:defRPr>
            </a:lvl7pPr>
            <a:lvl8pPr marL="3199600" indent="0">
              <a:buNone/>
              <a:defRPr sz="1600">
                <a:solidFill>
                  <a:schemeClr val="tx1">
                    <a:tint val="75000"/>
                  </a:schemeClr>
                </a:solidFill>
              </a:defRPr>
            </a:lvl8pPr>
            <a:lvl9pPr marL="3656686"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2017/2/25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8734859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4.xml"/><Relationship Id="rId3" Type="http://schemas.openxmlformats.org/officeDocument/2006/relationships/slideLayout" Target="../slideLayouts/slideLayout9.xml"/><Relationship Id="rId7" Type="http://schemas.openxmlformats.org/officeDocument/2006/relationships/slideLayout" Target="../slideLayouts/slideLayout13.xml"/><Relationship Id="rId12" Type="http://schemas.openxmlformats.org/officeDocument/2006/relationships/theme" Target="../theme/theme2.xml"/><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slideLayout" Target="../slideLayouts/slideLayout12.xml"/><Relationship Id="rId11" Type="http://schemas.openxmlformats.org/officeDocument/2006/relationships/slideLayout" Target="../slideLayouts/slideLayout17.xml"/><Relationship Id="rId5" Type="http://schemas.openxmlformats.org/officeDocument/2006/relationships/slideLayout" Target="../slideLayouts/slideLayout11.xml"/><Relationship Id="rId10" Type="http://schemas.openxmlformats.org/officeDocument/2006/relationships/slideLayout" Target="../slideLayouts/slideLayout16.xml"/><Relationship Id="rId4" Type="http://schemas.openxmlformats.org/officeDocument/2006/relationships/slideLayout" Target="../slideLayouts/slideLayout10.xml"/><Relationship Id="rId9" Type="http://schemas.openxmlformats.org/officeDocument/2006/relationships/slideLayout" Target="../slideLayouts/slideLayout1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6" r:id="rId2"/>
    <p:sldLayoutId id="2147483650" r:id="rId3"/>
    <p:sldLayoutId id="2147483659" r:id="rId4"/>
    <p:sldLayoutId id="2147483658" r:id="rId5"/>
    <p:sldLayoutId id="2147483655" r:id="rId6"/>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1" y="365126"/>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1"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defTabSz="914172"/>
            <a:fld id="{16E5758D-A3C3-4E88-8AC0-22500507BD7E}" type="datetimeFigureOut">
              <a:rPr lang="zh-CN" altLang="en-US" smtClean="0">
                <a:solidFill>
                  <a:prstClr val="black">
                    <a:tint val="75000"/>
                  </a:prstClr>
                </a:solidFill>
              </a:rPr>
              <a:pPr defTabSz="914172"/>
              <a:t>2017/2/25</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1" y="6356351"/>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defTabSz="914172"/>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defTabSz="914172"/>
            <a:fld id="{AA4E786F-588D-4932-A7B2-AE3451FA4ACA}" type="slidenum">
              <a:rPr lang="zh-CN" altLang="en-US" smtClean="0">
                <a:solidFill>
                  <a:prstClr val="black">
                    <a:tint val="75000"/>
                  </a:prstClr>
                </a:solidFill>
              </a:rPr>
              <a:pPr defTabSz="914172"/>
              <a:t>‹#›</a:t>
            </a:fld>
            <a:endParaRPr lang="zh-CN" altLang="en-US">
              <a:solidFill>
                <a:prstClr val="black">
                  <a:tint val="75000"/>
                </a:prstClr>
              </a:solidFill>
            </a:endParaRPr>
          </a:p>
        </p:txBody>
      </p:sp>
    </p:spTree>
    <p:extLst>
      <p:ext uri="{BB962C8B-B14F-4D97-AF65-F5344CB8AC3E}">
        <p14:creationId xmlns:p14="http://schemas.microsoft.com/office/powerpoint/2010/main" val="2575624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172" rtl="0" eaLnBrk="1" latinLnBrk="0" hangingPunct="1">
        <a:lnSpc>
          <a:spcPct val="90000"/>
        </a:lnSpc>
        <a:spcBef>
          <a:spcPct val="0"/>
        </a:spcBef>
        <a:buNone/>
        <a:defRPr sz="4399" kern="1200">
          <a:solidFill>
            <a:schemeClr val="tx1"/>
          </a:solidFill>
          <a:latin typeface="+mj-lt"/>
          <a:ea typeface="+mj-ea"/>
          <a:cs typeface="+mj-cs"/>
        </a:defRPr>
      </a:lvl1pPr>
    </p:titleStyle>
    <p:bodyStyle>
      <a:lvl1pPr marL="228543" indent="-228543" algn="l" defTabSz="914172"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629" indent="-228543" algn="l" defTabSz="914172"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715" indent="-228543" algn="l" defTabSz="914172"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599800" indent="-228543" algn="l" defTabSz="91417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6886" indent="-228543" algn="l" defTabSz="91417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3972" indent="-228543" algn="l" defTabSz="91417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057" indent="-228543" algn="l" defTabSz="91417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143" indent="-228543" algn="l" defTabSz="91417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229" indent="-228543" algn="l" defTabSz="91417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172" rtl="0" eaLnBrk="1" latinLnBrk="0" hangingPunct="1">
        <a:defRPr sz="1800" kern="1200">
          <a:solidFill>
            <a:schemeClr val="tx1"/>
          </a:solidFill>
          <a:latin typeface="+mn-lt"/>
          <a:ea typeface="+mn-ea"/>
          <a:cs typeface="+mn-cs"/>
        </a:defRPr>
      </a:lvl1pPr>
      <a:lvl2pPr marL="457086" algn="l" defTabSz="914172" rtl="0" eaLnBrk="1" latinLnBrk="0" hangingPunct="1">
        <a:defRPr sz="1800" kern="1200">
          <a:solidFill>
            <a:schemeClr val="tx1"/>
          </a:solidFill>
          <a:latin typeface="+mn-lt"/>
          <a:ea typeface="+mn-ea"/>
          <a:cs typeface="+mn-cs"/>
        </a:defRPr>
      </a:lvl2pPr>
      <a:lvl3pPr marL="914172" algn="l" defTabSz="914172" rtl="0" eaLnBrk="1" latinLnBrk="0" hangingPunct="1">
        <a:defRPr sz="1800" kern="1200">
          <a:solidFill>
            <a:schemeClr val="tx1"/>
          </a:solidFill>
          <a:latin typeface="+mn-lt"/>
          <a:ea typeface="+mn-ea"/>
          <a:cs typeface="+mn-cs"/>
        </a:defRPr>
      </a:lvl3pPr>
      <a:lvl4pPr marL="1371257" algn="l" defTabSz="914172" rtl="0" eaLnBrk="1" latinLnBrk="0" hangingPunct="1">
        <a:defRPr sz="1800" kern="1200">
          <a:solidFill>
            <a:schemeClr val="tx1"/>
          </a:solidFill>
          <a:latin typeface="+mn-lt"/>
          <a:ea typeface="+mn-ea"/>
          <a:cs typeface="+mn-cs"/>
        </a:defRPr>
      </a:lvl4pPr>
      <a:lvl5pPr marL="1828343" algn="l" defTabSz="914172" rtl="0" eaLnBrk="1" latinLnBrk="0" hangingPunct="1">
        <a:defRPr sz="1800" kern="1200">
          <a:solidFill>
            <a:schemeClr val="tx1"/>
          </a:solidFill>
          <a:latin typeface="+mn-lt"/>
          <a:ea typeface="+mn-ea"/>
          <a:cs typeface="+mn-cs"/>
        </a:defRPr>
      </a:lvl5pPr>
      <a:lvl6pPr marL="2285429" algn="l" defTabSz="914172" rtl="0" eaLnBrk="1" latinLnBrk="0" hangingPunct="1">
        <a:defRPr sz="1800" kern="1200">
          <a:solidFill>
            <a:schemeClr val="tx1"/>
          </a:solidFill>
          <a:latin typeface="+mn-lt"/>
          <a:ea typeface="+mn-ea"/>
          <a:cs typeface="+mn-cs"/>
        </a:defRPr>
      </a:lvl6pPr>
      <a:lvl7pPr marL="2742514" algn="l" defTabSz="914172" rtl="0" eaLnBrk="1" latinLnBrk="0" hangingPunct="1">
        <a:defRPr sz="1800" kern="1200">
          <a:solidFill>
            <a:schemeClr val="tx1"/>
          </a:solidFill>
          <a:latin typeface="+mn-lt"/>
          <a:ea typeface="+mn-ea"/>
          <a:cs typeface="+mn-cs"/>
        </a:defRPr>
      </a:lvl7pPr>
      <a:lvl8pPr marL="3199600" algn="l" defTabSz="914172" rtl="0" eaLnBrk="1" latinLnBrk="0" hangingPunct="1">
        <a:defRPr sz="1800" kern="1200">
          <a:solidFill>
            <a:schemeClr val="tx1"/>
          </a:solidFill>
          <a:latin typeface="+mn-lt"/>
          <a:ea typeface="+mn-ea"/>
          <a:cs typeface="+mn-cs"/>
        </a:defRPr>
      </a:lvl8pPr>
      <a:lvl9pPr marL="3656686" algn="l" defTabSz="914172"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4.xml"/><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chart" Target="../charts/chart1.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xml"/><Relationship Id="rId1" Type="http://schemas.openxmlformats.org/officeDocument/2006/relationships/slideLayout" Target="../slideLayouts/slideLayout13.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五角星 6"/>
          <p:cNvSpPr/>
          <p:nvPr/>
        </p:nvSpPr>
        <p:spPr>
          <a:xfrm>
            <a:off x="9572650" y="5834079"/>
            <a:ext cx="214314" cy="214314"/>
          </a:xfrm>
          <a:prstGeom prst="star5">
            <a:avLst>
              <a:gd name="adj" fmla="val 30124"/>
              <a:gd name="hf" fmla="val 105146"/>
              <a:gd name="vf" fmla="val 110557"/>
            </a:avLst>
          </a:prstGeom>
          <a:solidFill>
            <a:srgbClr val="ED1A39"/>
          </a:solidFill>
          <a:ln>
            <a:solidFill>
              <a:srgbClr val="ED1A3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0" y="0"/>
            <a:ext cx="12192000" cy="4212000"/>
          </a:xfrm>
          <a:prstGeom prst="rect">
            <a:avLst/>
          </a:prstGeom>
          <a:solidFill>
            <a:srgbClr val="ED1A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0" y="4175975"/>
            <a:ext cx="12192000" cy="1152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Picture 2" descr="C:\Documents and Settings\ap1007\桌面\未标题-1.png"/>
          <p:cNvPicPr>
            <a:picLocks noChangeAspect="1" noChangeArrowheads="1"/>
          </p:cNvPicPr>
          <p:nvPr/>
        </p:nvPicPr>
        <p:blipFill>
          <a:blip r:embed="rId2"/>
          <a:srcRect l="408" t="391" r="408" b="391"/>
          <a:stretch>
            <a:fillRect/>
          </a:stretch>
        </p:blipFill>
        <p:spPr bwMode="auto">
          <a:xfrm>
            <a:off x="1524000" y="0"/>
            <a:ext cx="9144000" cy="6858000"/>
          </a:xfrm>
          <a:prstGeom prst="rect">
            <a:avLst/>
          </a:prstGeom>
          <a:noFill/>
        </p:spPr>
      </p:pic>
      <p:grpSp>
        <p:nvGrpSpPr>
          <p:cNvPr id="6" name="组合 5"/>
          <p:cNvGrpSpPr/>
          <p:nvPr/>
        </p:nvGrpSpPr>
        <p:grpSpPr>
          <a:xfrm>
            <a:off x="4842685" y="5199418"/>
            <a:ext cx="5682473" cy="1015664"/>
            <a:chOff x="1730355" y="5214950"/>
            <a:chExt cx="4770471" cy="1015664"/>
          </a:xfrm>
        </p:grpSpPr>
        <p:sp>
          <p:nvSpPr>
            <p:cNvPr id="4" name="TextBox 3"/>
            <p:cNvSpPr txBox="1"/>
            <p:nvPr/>
          </p:nvSpPr>
          <p:spPr>
            <a:xfrm>
              <a:off x="3857620" y="5214950"/>
              <a:ext cx="2643206" cy="1015663"/>
            </a:xfrm>
            <a:prstGeom prst="rect">
              <a:avLst/>
            </a:prstGeom>
            <a:noFill/>
          </p:spPr>
          <p:txBody>
            <a:bodyPr wrap="square" rtlCol="0" anchor="ctr">
              <a:spAutoFit/>
            </a:bodyPr>
            <a:lstStyle/>
            <a:p>
              <a:r>
                <a:rPr lang="en-US" altLang="zh-CN" sz="6000" b="1" dirty="0" smtClean="0">
                  <a:solidFill>
                    <a:srgbClr val="000000"/>
                  </a:solidFill>
                  <a:latin typeface="Arial Rounded MT Bold" pitchFamily="34" charset="0"/>
                </a:rPr>
                <a:t>Kitty</a:t>
              </a:r>
              <a:r>
                <a:rPr lang="zh-CN" altLang="en-US" sz="6000" b="1" dirty="0" smtClean="0">
                  <a:solidFill>
                    <a:srgbClr val="ED1A39"/>
                  </a:solidFill>
                  <a:latin typeface="Arial Rounded MT Bold" pitchFamily="34" charset="0"/>
                </a:rPr>
                <a:t>！</a:t>
              </a:r>
              <a:endParaRPr lang="zh-CN" altLang="en-US" sz="6000" b="1" dirty="0">
                <a:solidFill>
                  <a:srgbClr val="ED1A39"/>
                </a:solidFill>
                <a:latin typeface="Arial Rounded MT Bold" pitchFamily="34" charset="0"/>
              </a:endParaRPr>
            </a:p>
          </p:txBody>
        </p:sp>
        <p:sp>
          <p:nvSpPr>
            <p:cNvPr id="5" name="TextBox 4"/>
            <p:cNvSpPr txBox="1"/>
            <p:nvPr/>
          </p:nvSpPr>
          <p:spPr>
            <a:xfrm>
              <a:off x="1730355" y="5214951"/>
              <a:ext cx="2071702" cy="1015663"/>
            </a:xfrm>
            <a:prstGeom prst="rect">
              <a:avLst/>
            </a:prstGeom>
            <a:solidFill>
              <a:srgbClr val="ED1A39"/>
            </a:solidFill>
          </p:spPr>
          <p:txBody>
            <a:bodyPr wrap="square" rtlCol="0" anchor="ctr">
              <a:spAutoFit/>
            </a:bodyPr>
            <a:lstStyle/>
            <a:p>
              <a:pPr algn="ctr"/>
              <a:r>
                <a:rPr lang="en-US" altLang="zh-CN" sz="6000" b="1" dirty="0">
                  <a:solidFill>
                    <a:schemeClr val="bg1"/>
                  </a:solidFill>
                  <a:latin typeface="Arial Rounded MT Bold" pitchFamily="34" charset="0"/>
                </a:rPr>
                <a:t>Hello</a:t>
              </a:r>
              <a:endParaRPr lang="zh-CN" altLang="en-US" sz="6000" b="1" dirty="0">
                <a:solidFill>
                  <a:schemeClr val="bg1"/>
                </a:solidFill>
                <a:latin typeface="Arial Rounded MT Bold" pitchFamily="34" charset="0"/>
              </a:endParaRPr>
            </a:p>
          </p:txBody>
        </p:sp>
      </p:gr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6500834"/>
            <a:ext cx="12192000" cy="357166"/>
          </a:xfrm>
          <a:prstGeom prst="rect">
            <a:avLst/>
          </a:prstGeom>
          <a:solidFill>
            <a:srgbClr val="000000"/>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Picture 2" descr="C:\Documents and Settings\ap1007\桌面\未标题-11.png"/>
          <p:cNvPicPr>
            <a:picLocks noChangeAspect="1" noChangeArrowheads="1"/>
          </p:cNvPicPr>
          <p:nvPr/>
        </p:nvPicPr>
        <p:blipFill>
          <a:blip r:embed="rId2"/>
          <a:srcRect/>
          <a:stretch>
            <a:fillRect/>
          </a:stretch>
        </p:blipFill>
        <p:spPr bwMode="auto">
          <a:xfrm>
            <a:off x="1666845" y="5052889"/>
            <a:ext cx="3529013" cy="1652587"/>
          </a:xfrm>
          <a:prstGeom prst="rect">
            <a:avLst/>
          </a:prstGeom>
          <a:noFill/>
        </p:spPr>
      </p:pic>
      <p:grpSp>
        <p:nvGrpSpPr>
          <p:cNvPr id="5" name="组合 4"/>
          <p:cNvGrpSpPr/>
          <p:nvPr/>
        </p:nvGrpSpPr>
        <p:grpSpPr>
          <a:xfrm>
            <a:off x="6384032" y="2335406"/>
            <a:ext cx="4284000" cy="1307909"/>
            <a:chOff x="3286116" y="3192661"/>
            <a:chExt cx="4284000" cy="1307909"/>
          </a:xfrm>
        </p:grpSpPr>
        <p:sp>
          <p:nvSpPr>
            <p:cNvPr id="6" name="TextBox 5"/>
            <p:cNvSpPr txBox="1"/>
            <p:nvPr/>
          </p:nvSpPr>
          <p:spPr>
            <a:xfrm>
              <a:off x="3286116" y="3192661"/>
              <a:ext cx="4284000" cy="307777"/>
            </a:xfrm>
            <a:prstGeom prst="rect">
              <a:avLst/>
            </a:prstGeom>
            <a:solidFill>
              <a:srgbClr val="ED1A39"/>
            </a:solidFill>
          </p:spPr>
          <p:txBody>
            <a:bodyPr wrap="square" rtlCol="0">
              <a:spAutoFit/>
            </a:bodyPr>
            <a:lstStyle/>
            <a:p>
              <a:r>
                <a:rPr lang="en-US" altLang="zh-CN" sz="1400" b="1" dirty="0">
                  <a:solidFill>
                    <a:schemeClr val="bg1"/>
                  </a:solidFill>
                </a:rPr>
                <a:t>1</a:t>
              </a:r>
              <a:r>
                <a:rPr lang="zh-CN" altLang="en-US" sz="1400" b="1" dirty="0">
                  <a:solidFill>
                    <a:schemeClr val="bg1"/>
                  </a:solidFill>
                </a:rPr>
                <a:t>、单击此处输入标题</a:t>
              </a:r>
            </a:p>
          </p:txBody>
        </p:sp>
        <p:sp>
          <p:nvSpPr>
            <p:cNvPr id="7" name="TextBox 6"/>
            <p:cNvSpPr txBox="1"/>
            <p:nvPr/>
          </p:nvSpPr>
          <p:spPr>
            <a:xfrm>
              <a:off x="3286116" y="3526038"/>
              <a:ext cx="2571768" cy="307777"/>
            </a:xfrm>
            <a:prstGeom prst="rect">
              <a:avLst/>
            </a:prstGeom>
            <a:noFill/>
          </p:spPr>
          <p:txBody>
            <a:bodyPr wrap="square" rtlCol="0">
              <a:spAutoFit/>
            </a:bodyPr>
            <a:lstStyle/>
            <a:p>
              <a:r>
                <a:rPr lang="en-US" altLang="zh-CN" sz="1400" b="1" dirty="0">
                  <a:solidFill>
                    <a:srgbClr val="000000"/>
                  </a:solidFill>
                </a:rPr>
                <a:t>2</a:t>
              </a:r>
              <a:r>
                <a:rPr lang="zh-CN" altLang="en-US" sz="1400" b="1" dirty="0">
                  <a:solidFill>
                    <a:srgbClr val="000000"/>
                  </a:solidFill>
                </a:rPr>
                <a:t>、单击此处输入标题</a:t>
              </a:r>
            </a:p>
          </p:txBody>
        </p:sp>
        <p:sp>
          <p:nvSpPr>
            <p:cNvPr id="8" name="TextBox 7"/>
            <p:cNvSpPr txBox="1"/>
            <p:nvPr/>
          </p:nvSpPr>
          <p:spPr>
            <a:xfrm>
              <a:off x="3286116" y="3859415"/>
              <a:ext cx="2571768" cy="307777"/>
            </a:xfrm>
            <a:prstGeom prst="rect">
              <a:avLst/>
            </a:prstGeom>
            <a:noFill/>
          </p:spPr>
          <p:txBody>
            <a:bodyPr wrap="square" rtlCol="0">
              <a:spAutoFit/>
            </a:bodyPr>
            <a:lstStyle/>
            <a:p>
              <a:r>
                <a:rPr lang="en-US" altLang="zh-CN" sz="1400" b="1" dirty="0">
                  <a:solidFill>
                    <a:srgbClr val="000000"/>
                  </a:solidFill>
                </a:rPr>
                <a:t>3</a:t>
              </a:r>
              <a:r>
                <a:rPr lang="zh-CN" altLang="en-US" sz="1400" b="1" dirty="0">
                  <a:solidFill>
                    <a:srgbClr val="000000"/>
                  </a:solidFill>
                </a:rPr>
                <a:t>、单击此处输入标题</a:t>
              </a:r>
            </a:p>
          </p:txBody>
        </p:sp>
        <p:sp>
          <p:nvSpPr>
            <p:cNvPr id="9" name="TextBox 8"/>
            <p:cNvSpPr txBox="1"/>
            <p:nvPr/>
          </p:nvSpPr>
          <p:spPr>
            <a:xfrm>
              <a:off x="3286116" y="4192793"/>
              <a:ext cx="2571768" cy="307777"/>
            </a:xfrm>
            <a:prstGeom prst="rect">
              <a:avLst/>
            </a:prstGeom>
            <a:noFill/>
          </p:spPr>
          <p:txBody>
            <a:bodyPr wrap="square" rtlCol="0">
              <a:spAutoFit/>
            </a:bodyPr>
            <a:lstStyle/>
            <a:p>
              <a:r>
                <a:rPr lang="en-US" altLang="zh-CN" sz="1400" b="1" dirty="0">
                  <a:solidFill>
                    <a:srgbClr val="000000"/>
                  </a:solidFill>
                </a:rPr>
                <a:t>4</a:t>
              </a:r>
              <a:r>
                <a:rPr lang="zh-CN" altLang="en-US" sz="1400" b="1" dirty="0">
                  <a:solidFill>
                    <a:srgbClr val="000000"/>
                  </a:solidFill>
                </a:rPr>
                <a:t>、单击此处输入标题</a:t>
              </a:r>
            </a:p>
          </p:txBody>
        </p:sp>
      </p:grpSp>
      <p:sp>
        <p:nvSpPr>
          <p:cNvPr id="12" name="矩形 11"/>
          <p:cNvSpPr/>
          <p:nvPr/>
        </p:nvSpPr>
        <p:spPr>
          <a:xfrm>
            <a:off x="-328" y="0"/>
            <a:ext cx="2214578" cy="714356"/>
          </a:xfrm>
          <a:prstGeom prst="rect">
            <a:avLst/>
          </a:prstGeom>
          <a:solidFill>
            <a:srgbClr val="ED1A39"/>
          </a:solidFill>
          <a:ln>
            <a:solidFill>
              <a:srgbClr val="ED1A3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a:solidFill>
                  <a:schemeClr val="bg1"/>
                </a:solidFill>
                <a:latin typeface="Arial Rounded MT Bold" pitchFamily="34" charset="0"/>
              </a:rPr>
              <a:t>Agenda</a:t>
            </a:r>
            <a:endParaRPr lang="zh-CN" altLang="en-US" sz="3200" b="1" dirty="0">
              <a:solidFill>
                <a:schemeClr val="bg1"/>
              </a:solidFill>
              <a:latin typeface="Arial Rounded MT Bold" pitchFamily="34"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组合 20"/>
          <p:cNvGrpSpPr/>
          <p:nvPr/>
        </p:nvGrpSpPr>
        <p:grpSpPr>
          <a:xfrm>
            <a:off x="2524100" y="1071547"/>
            <a:ext cx="6739438" cy="5214199"/>
            <a:chOff x="1071538" y="1071546"/>
            <a:chExt cx="6739438" cy="5214199"/>
          </a:xfrm>
        </p:grpSpPr>
        <p:grpSp>
          <p:nvGrpSpPr>
            <p:cNvPr id="18" name="组合 17"/>
            <p:cNvGrpSpPr/>
            <p:nvPr/>
          </p:nvGrpSpPr>
          <p:grpSpPr>
            <a:xfrm>
              <a:off x="1071538" y="1071546"/>
              <a:ext cx="6739438" cy="5015032"/>
              <a:chOff x="1071538" y="1285860"/>
              <a:chExt cx="6739438" cy="5015032"/>
            </a:xfrm>
          </p:grpSpPr>
          <p:grpSp>
            <p:nvGrpSpPr>
              <p:cNvPr id="8" name="组合 7"/>
              <p:cNvGrpSpPr/>
              <p:nvPr/>
            </p:nvGrpSpPr>
            <p:grpSpPr>
              <a:xfrm>
                <a:off x="2528870" y="1928802"/>
                <a:ext cx="4271992" cy="3751870"/>
                <a:chOff x="2586024" y="1714488"/>
                <a:chExt cx="2375164" cy="2085984"/>
              </a:xfrm>
            </p:grpSpPr>
            <p:sp>
              <p:nvSpPr>
                <p:cNvPr id="3" name="等腰三角形 2"/>
                <p:cNvSpPr/>
                <p:nvPr/>
              </p:nvSpPr>
              <p:spPr>
                <a:xfrm>
                  <a:off x="2928926" y="2071678"/>
                  <a:ext cx="646364" cy="557210"/>
                </a:xfrm>
                <a:prstGeom prst="triangle">
                  <a:avLst/>
                </a:prstGeom>
                <a:solidFill>
                  <a:srgbClr val="000000"/>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等腰三角形 3"/>
                <p:cNvSpPr/>
                <p:nvPr/>
              </p:nvSpPr>
              <p:spPr>
                <a:xfrm>
                  <a:off x="3571868" y="1714488"/>
                  <a:ext cx="1060704" cy="914400"/>
                </a:xfrm>
                <a:prstGeom prst="triangle">
                  <a:avLst/>
                </a:prstGeom>
                <a:solidFill>
                  <a:srgbClr val="ED1A39"/>
                </a:solidFill>
                <a:ln>
                  <a:solidFill>
                    <a:srgbClr val="ED1A3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等腰三角形 4"/>
                <p:cNvSpPr/>
                <p:nvPr/>
              </p:nvSpPr>
              <p:spPr>
                <a:xfrm>
                  <a:off x="2586024" y="2657468"/>
                  <a:ext cx="646364" cy="557210"/>
                </a:xfrm>
                <a:prstGeom prst="triangle">
                  <a:avLst/>
                </a:prstGeom>
                <a:solidFill>
                  <a:srgbClr val="ED1A39"/>
                </a:solidFill>
                <a:ln>
                  <a:solidFill>
                    <a:srgbClr val="ED1A3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p:nvPr/>
              </p:nvSpPr>
              <p:spPr>
                <a:xfrm>
                  <a:off x="2928926" y="3243262"/>
                  <a:ext cx="646364" cy="557210"/>
                </a:xfrm>
                <a:prstGeom prst="triangle">
                  <a:avLst/>
                </a:prstGeom>
                <a:solidFill>
                  <a:srgbClr val="ED1A39"/>
                </a:solidFill>
                <a:ln>
                  <a:solidFill>
                    <a:srgbClr val="ED1A3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等腰三角形 6"/>
                <p:cNvSpPr/>
                <p:nvPr/>
              </p:nvSpPr>
              <p:spPr>
                <a:xfrm>
                  <a:off x="4314824" y="2657468"/>
                  <a:ext cx="646364" cy="557210"/>
                </a:xfrm>
                <a:prstGeom prst="triangle">
                  <a:avLst/>
                </a:prstGeom>
                <a:solidFill>
                  <a:srgbClr val="ED1A39"/>
                </a:solidFill>
                <a:ln>
                  <a:solidFill>
                    <a:srgbClr val="ED1A3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TextBox 8"/>
              <p:cNvSpPr txBox="1"/>
              <p:nvPr/>
            </p:nvSpPr>
            <p:spPr bwMode="auto">
              <a:xfrm>
                <a:off x="5586416" y="4629156"/>
                <a:ext cx="2224560" cy="346249"/>
              </a:xfrm>
              <a:prstGeom prst="rect">
                <a:avLst/>
              </a:prstGeom>
              <a:noFill/>
            </p:spPr>
            <p:txBody>
              <a:bodyPr>
                <a:spAutoFit/>
              </a:bodyPr>
              <a:lstStyle/>
              <a:p>
                <a:pPr>
                  <a:lnSpc>
                    <a:spcPct val="150000"/>
                  </a:lnSpc>
                  <a:defRPr/>
                </a:pPr>
                <a:r>
                  <a:rPr lang="zh-CN" altLang="en-US" sz="1100" b="1" kern="0" dirty="0">
                    <a:latin typeface="微软雅黑" pitchFamily="34" charset="-122"/>
                    <a:ea typeface="微软雅黑" pitchFamily="34" charset="-122"/>
                  </a:rPr>
                  <a:t>单击此处添加段落文本单击此处</a:t>
                </a:r>
              </a:p>
            </p:txBody>
          </p:sp>
          <p:sp>
            <p:nvSpPr>
              <p:cNvPr id="10" name="TextBox 9"/>
              <p:cNvSpPr txBox="1"/>
              <p:nvPr/>
            </p:nvSpPr>
            <p:spPr bwMode="auto">
              <a:xfrm>
                <a:off x="2276002" y="5700728"/>
                <a:ext cx="2224560" cy="600164"/>
              </a:xfrm>
              <a:prstGeom prst="rect">
                <a:avLst/>
              </a:prstGeom>
              <a:noFill/>
            </p:spPr>
            <p:txBody>
              <a:bodyPr>
                <a:spAutoFit/>
              </a:bodyPr>
              <a:lstStyle/>
              <a:p>
                <a:pPr>
                  <a:lnSpc>
                    <a:spcPct val="150000"/>
                  </a:lnSpc>
                  <a:defRPr/>
                </a:pPr>
                <a:r>
                  <a:rPr lang="zh-CN" altLang="en-US" sz="1100" b="1" kern="0" dirty="0">
                    <a:latin typeface="微软雅黑" pitchFamily="34" charset="-122"/>
                    <a:ea typeface="微软雅黑" pitchFamily="34" charset="-122"/>
                  </a:rPr>
                  <a:t>单击此处添加段落文本单击此处</a:t>
                </a:r>
              </a:p>
              <a:p>
                <a:pPr>
                  <a:lnSpc>
                    <a:spcPct val="150000"/>
                  </a:lnSpc>
                  <a:defRPr/>
                </a:pPr>
                <a:endParaRPr lang="zh-CN" altLang="en-US" sz="1100" b="1" kern="0" dirty="0">
                  <a:latin typeface="微软雅黑" pitchFamily="34" charset="-122"/>
                  <a:ea typeface="微软雅黑" pitchFamily="34" charset="-122"/>
                </a:endParaRPr>
              </a:p>
            </p:txBody>
          </p:sp>
          <p:sp>
            <p:nvSpPr>
              <p:cNvPr id="11" name="TextBox 10"/>
              <p:cNvSpPr txBox="1"/>
              <p:nvPr/>
            </p:nvSpPr>
            <p:spPr bwMode="auto">
              <a:xfrm>
                <a:off x="4157654" y="1285860"/>
                <a:ext cx="2224560" cy="600164"/>
              </a:xfrm>
              <a:prstGeom prst="rect">
                <a:avLst/>
              </a:prstGeom>
              <a:noFill/>
            </p:spPr>
            <p:txBody>
              <a:bodyPr>
                <a:spAutoFit/>
              </a:bodyPr>
              <a:lstStyle/>
              <a:p>
                <a:pPr algn="ctr">
                  <a:lnSpc>
                    <a:spcPct val="150000"/>
                  </a:lnSpc>
                  <a:defRPr/>
                </a:pPr>
                <a:r>
                  <a:rPr lang="zh-CN" altLang="en-US" sz="1100" b="1" kern="0" dirty="0">
                    <a:latin typeface="微软雅黑" pitchFamily="34" charset="-122"/>
                    <a:ea typeface="微软雅黑" pitchFamily="34" charset="-122"/>
                  </a:rPr>
                  <a:t>单击此处添加段落文本单击此处添加段落此处添加段落文本此处</a:t>
                </a:r>
              </a:p>
            </p:txBody>
          </p:sp>
          <p:sp>
            <p:nvSpPr>
              <p:cNvPr id="13" name="TextBox 12"/>
              <p:cNvSpPr txBox="1"/>
              <p:nvPr/>
            </p:nvSpPr>
            <p:spPr bwMode="auto">
              <a:xfrm>
                <a:off x="1071538" y="4324640"/>
                <a:ext cx="1367304" cy="600164"/>
              </a:xfrm>
              <a:prstGeom prst="rect">
                <a:avLst/>
              </a:prstGeom>
              <a:noFill/>
            </p:spPr>
            <p:txBody>
              <a:bodyPr wrap="square">
                <a:spAutoFit/>
              </a:bodyPr>
              <a:lstStyle/>
              <a:p>
                <a:pPr algn="ctr">
                  <a:lnSpc>
                    <a:spcPct val="150000"/>
                  </a:lnSpc>
                  <a:defRPr/>
                </a:pPr>
                <a:r>
                  <a:rPr lang="zh-CN" altLang="en-US" sz="1100" b="1" kern="0" dirty="0">
                    <a:latin typeface="微软雅黑" pitchFamily="34" charset="-122"/>
                    <a:ea typeface="微软雅黑" pitchFamily="34" charset="-122"/>
                  </a:rPr>
                  <a:t>单击此处添加段落文本单击此处</a:t>
                </a:r>
              </a:p>
            </p:txBody>
          </p:sp>
          <p:sp>
            <p:nvSpPr>
              <p:cNvPr id="14" name="TextBox 13"/>
              <p:cNvSpPr txBox="1"/>
              <p:nvPr/>
            </p:nvSpPr>
            <p:spPr>
              <a:xfrm>
                <a:off x="4629152" y="2771770"/>
                <a:ext cx="1357354" cy="769441"/>
              </a:xfrm>
              <a:prstGeom prst="rect">
                <a:avLst/>
              </a:prstGeom>
              <a:noFill/>
            </p:spPr>
            <p:txBody>
              <a:bodyPr wrap="square" rtlCol="0">
                <a:spAutoFit/>
              </a:bodyPr>
              <a:lstStyle/>
              <a:p>
                <a:pPr algn="ctr"/>
                <a:r>
                  <a:rPr lang="en-US" altLang="zh-CN" sz="4400" b="1" dirty="0">
                    <a:solidFill>
                      <a:schemeClr val="bg1"/>
                    </a:solidFill>
                  </a:rPr>
                  <a:t>63</a:t>
                </a:r>
                <a:r>
                  <a:rPr lang="en-US" altLang="zh-CN" sz="2000" b="1" dirty="0">
                    <a:solidFill>
                      <a:schemeClr val="bg1"/>
                    </a:solidFill>
                  </a:rPr>
                  <a:t>%</a:t>
                </a:r>
                <a:endParaRPr lang="zh-CN" altLang="en-US" sz="2000" b="1" dirty="0">
                  <a:solidFill>
                    <a:schemeClr val="bg1"/>
                  </a:solidFill>
                </a:endParaRPr>
              </a:p>
            </p:txBody>
          </p:sp>
          <p:sp>
            <p:nvSpPr>
              <p:cNvPr id="15" name="TextBox 14"/>
              <p:cNvSpPr txBox="1"/>
              <p:nvPr/>
            </p:nvSpPr>
            <p:spPr>
              <a:xfrm>
                <a:off x="2443146" y="4057658"/>
                <a:ext cx="1357354" cy="584775"/>
              </a:xfrm>
              <a:prstGeom prst="rect">
                <a:avLst/>
              </a:prstGeom>
              <a:noFill/>
            </p:spPr>
            <p:txBody>
              <a:bodyPr wrap="square" rtlCol="0">
                <a:spAutoFit/>
              </a:bodyPr>
              <a:lstStyle/>
              <a:p>
                <a:pPr algn="ctr"/>
                <a:r>
                  <a:rPr lang="en-US" altLang="zh-CN" sz="3200" b="1" dirty="0">
                    <a:solidFill>
                      <a:schemeClr val="bg1"/>
                    </a:solidFill>
                  </a:rPr>
                  <a:t>15</a:t>
                </a:r>
                <a:r>
                  <a:rPr lang="en-US" altLang="zh-CN" sz="1400" b="1" dirty="0">
                    <a:solidFill>
                      <a:schemeClr val="bg1"/>
                    </a:solidFill>
                  </a:rPr>
                  <a:t>%</a:t>
                </a:r>
                <a:endParaRPr lang="zh-CN" altLang="en-US" sz="1400" b="1" dirty="0">
                  <a:solidFill>
                    <a:schemeClr val="bg1"/>
                  </a:solidFill>
                </a:endParaRPr>
              </a:p>
            </p:txBody>
          </p:sp>
          <p:sp>
            <p:nvSpPr>
              <p:cNvPr id="16" name="TextBox 15"/>
              <p:cNvSpPr txBox="1"/>
              <p:nvPr/>
            </p:nvSpPr>
            <p:spPr>
              <a:xfrm>
                <a:off x="3057514" y="5100650"/>
                <a:ext cx="1357354" cy="584775"/>
              </a:xfrm>
              <a:prstGeom prst="rect">
                <a:avLst/>
              </a:prstGeom>
              <a:noFill/>
            </p:spPr>
            <p:txBody>
              <a:bodyPr wrap="square" rtlCol="0">
                <a:spAutoFit/>
              </a:bodyPr>
              <a:lstStyle/>
              <a:p>
                <a:pPr algn="ctr"/>
                <a:r>
                  <a:rPr lang="en-US" altLang="zh-CN" sz="3200" b="1" dirty="0">
                    <a:solidFill>
                      <a:schemeClr val="bg1"/>
                    </a:solidFill>
                  </a:rPr>
                  <a:t>18</a:t>
                </a:r>
                <a:r>
                  <a:rPr lang="en-US" altLang="zh-CN" sz="1400" b="1" dirty="0">
                    <a:solidFill>
                      <a:schemeClr val="bg1"/>
                    </a:solidFill>
                  </a:rPr>
                  <a:t>%</a:t>
                </a:r>
                <a:endParaRPr lang="zh-CN" altLang="en-US" sz="1400" b="1" dirty="0">
                  <a:solidFill>
                    <a:schemeClr val="bg1"/>
                  </a:solidFill>
                </a:endParaRPr>
              </a:p>
            </p:txBody>
          </p:sp>
          <p:sp>
            <p:nvSpPr>
              <p:cNvPr id="17" name="TextBox 16"/>
              <p:cNvSpPr txBox="1"/>
              <p:nvPr/>
            </p:nvSpPr>
            <p:spPr>
              <a:xfrm>
                <a:off x="5586420" y="4043364"/>
                <a:ext cx="1357354" cy="584775"/>
              </a:xfrm>
              <a:prstGeom prst="rect">
                <a:avLst/>
              </a:prstGeom>
              <a:noFill/>
            </p:spPr>
            <p:txBody>
              <a:bodyPr wrap="square" rtlCol="0">
                <a:spAutoFit/>
              </a:bodyPr>
              <a:lstStyle/>
              <a:p>
                <a:pPr algn="ctr"/>
                <a:r>
                  <a:rPr lang="en-US" altLang="zh-CN" sz="3200" b="1" dirty="0">
                    <a:solidFill>
                      <a:schemeClr val="bg1"/>
                    </a:solidFill>
                  </a:rPr>
                  <a:t>16</a:t>
                </a:r>
                <a:r>
                  <a:rPr lang="en-US" altLang="zh-CN" sz="1400" b="1" dirty="0">
                    <a:solidFill>
                      <a:schemeClr val="bg1"/>
                    </a:solidFill>
                  </a:rPr>
                  <a:t>%</a:t>
                </a:r>
                <a:endParaRPr lang="zh-CN" altLang="en-US" sz="1400" b="1" dirty="0">
                  <a:solidFill>
                    <a:schemeClr val="bg1"/>
                  </a:solidFill>
                </a:endParaRPr>
              </a:p>
            </p:txBody>
          </p:sp>
        </p:grpSp>
        <p:sp>
          <p:nvSpPr>
            <p:cNvPr id="19" name="任意多边形 18"/>
            <p:cNvSpPr/>
            <p:nvPr/>
          </p:nvSpPr>
          <p:spPr>
            <a:xfrm flipV="1">
              <a:off x="3357552" y="3500414"/>
              <a:ext cx="2651779" cy="2714668"/>
            </a:xfrm>
            <a:custGeom>
              <a:avLst/>
              <a:gdLst>
                <a:gd name="connsiteX0" fmla="*/ 0 w 2651779"/>
                <a:gd name="connsiteY0" fmla="*/ 2286016 h 2286016"/>
                <a:gd name="connsiteX1" fmla="*/ 1325890 w 2651779"/>
                <a:gd name="connsiteY1" fmla="*/ 0 h 2286016"/>
                <a:gd name="connsiteX2" fmla="*/ 2651779 w 2651779"/>
                <a:gd name="connsiteY2" fmla="*/ 2286016 h 2286016"/>
                <a:gd name="connsiteX3" fmla="*/ 0 w 2651779"/>
                <a:gd name="connsiteY3" fmla="*/ 2286016 h 2286016"/>
                <a:gd name="connsiteX0" fmla="*/ 0 w 2651779"/>
                <a:gd name="connsiteY0" fmla="*/ 2286016 h 2286016"/>
                <a:gd name="connsiteX1" fmla="*/ 1325890 w 2651779"/>
                <a:gd name="connsiteY1" fmla="*/ 0 h 2286016"/>
                <a:gd name="connsiteX2" fmla="*/ 2128848 w 2651779"/>
                <a:gd name="connsiteY2" fmla="*/ 1400191 h 2286016"/>
                <a:gd name="connsiteX3" fmla="*/ 2651779 w 2651779"/>
                <a:gd name="connsiteY3" fmla="*/ 2286016 h 2286016"/>
                <a:gd name="connsiteX4" fmla="*/ 0 w 2651779"/>
                <a:gd name="connsiteY4" fmla="*/ 2286016 h 2286016"/>
                <a:gd name="connsiteX0" fmla="*/ 0 w 2651779"/>
                <a:gd name="connsiteY0" fmla="*/ 2286016 h 2286016"/>
                <a:gd name="connsiteX1" fmla="*/ 1325890 w 2651779"/>
                <a:gd name="connsiteY1" fmla="*/ 0 h 2286016"/>
                <a:gd name="connsiteX2" fmla="*/ 2128848 w 2651779"/>
                <a:gd name="connsiteY2" fmla="*/ 1400191 h 2286016"/>
                <a:gd name="connsiteX3" fmla="*/ 2651779 w 2651779"/>
                <a:gd name="connsiteY3" fmla="*/ 2286016 h 2286016"/>
                <a:gd name="connsiteX4" fmla="*/ 0 w 2651779"/>
                <a:gd name="connsiteY4" fmla="*/ 2286016 h 2286016"/>
                <a:gd name="connsiteX0" fmla="*/ 2128848 w 2651779"/>
                <a:gd name="connsiteY0" fmla="*/ 1308751 h 2194576"/>
                <a:gd name="connsiteX1" fmla="*/ 2651779 w 2651779"/>
                <a:gd name="connsiteY1" fmla="*/ 2194576 h 2194576"/>
                <a:gd name="connsiteX2" fmla="*/ 0 w 2651779"/>
                <a:gd name="connsiteY2" fmla="*/ 2194576 h 2194576"/>
                <a:gd name="connsiteX3" fmla="*/ 1417330 w 2651779"/>
                <a:gd name="connsiteY3" fmla="*/ 0 h 2194576"/>
                <a:gd name="connsiteX0" fmla="*/ 2128848 w 2651779"/>
                <a:gd name="connsiteY0" fmla="*/ 1328777 h 2214602"/>
                <a:gd name="connsiteX1" fmla="*/ 2651779 w 2651779"/>
                <a:gd name="connsiteY1" fmla="*/ 2214602 h 2214602"/>
                <a:gd name="connsiteX2" fmla="*/ 0 w 2651779"/>
                <a:gd name="connsiteY2" fmla="*/ 2214602 h 2214602"/>
                <a:gd name="connsiteX3" fmla="*/ 1417330 w 2651779"/>
                <a:gd name="connsiteY3" fmla="*/ 0 h 2214602"/>
                <a:gd name="connsiteX0" fmla="*/ 2128848 w 2651779"/>
                <a:gd name="connsiteY0" fmla="*/ 1328777 h 2214602"/>
                <a:gd name="connsiteX1" fmla="*/ 2651779 w 2651779"/>
                <a:gd name="connsiteY1" fmla="*/ 2214602 h 2214602"/>
                <a:gd name="connsiteX2" fmla="*/ 0 w 2651779"/>
                <a:gd name="connsiteY2" fmla="*/ 2214602 h 2214602"/>
                <a:gd name="connsiteX3" fmla="*/ 1417330 w 2651779"/>
                <a:gd name="connsiteY3" fmla="*/ 0 h 2214602"/>
                <a:gd name="connsiteX0" fmla="*/ 2128848 w 2651779"/>
                <a:gd name="connsiteY0" fmla="*/ 1328777 h 2214602"/>
                <a:gd name="connsiteX1" fmla="*/ 2651779 w 2651779"/>
                <a:gd name="connsiteY1" fmla="*/ 2214602 h 2214602"/>
                <a:gd name="connsiteX2" fmla="*/ 0 w 2651779"/>
                <a:gd name="connsiteY2" fmla="*/ 2214602 h 2214602"/>
                <a:gd name="connsiteX3" fmla="*/ 1417330 w 2651779"/>
                <a:gd name="connsiteY3" fmla="*/ 0 h 2214602"/>
                <a:gd name="connsiteX0" fmla="*/ 2128848 w 2651779"/>
                <a:gd name="connsiteY0" fmla="*/ 1828843 h 2714668"/>
                <a:gd name="connsiteX1" fmla="*/ 2651779 w 2651779"/>
                <a:gd name="connsiteY1" fmla="*/ 2714668 h 2714668"/>
                <a:gd name="connsiteX2" fmla="*/ 0 w 2651779"/>
                <a:gd name="connsiteY2" fmla="*/ 2714668 h 2714668"/>
                <a:gd name="connsiteX3" fmla="*/ 1631612 w 2651779"/>
                <a:gd name="connsiteY3" fmla="*/ 0 h 2714668"/>
              </a:gdLst>
              <a:ahLst/>
              <a:cxnLst>
                <a:cxn ang="0">
                  <a:pos x="connsiteX0" y="connsiteY0"/>
                </a:cxn>
                <a:cxn ang="0">
                  <a:pos x="connsiteX1" y="connsiteY1"/>
                </a:cxn>
                <a:cxn ang="0">
                  <a:pos x="connsiteX2" y="connsiteY2"/>
                </a:cxn>
                <a:cxn ang="0">
                  <a:pos x="connsiteX3" y="connsiteY3"/>
                </a:cxn>
              </a:cxnLst>
              <a:rect l="l" t="t" r="r" b="b"/>
              <a:pathLst>
                <a:path w="2651779" h="2714668">
                  <a:moveTo>
                    <a:pt x="2128848" y="1828843"/>
                  </a:moveTo>
                  <a:lnTo>
                    <a:pt x="2651779" y="2714668"/>
                  </a:lnTo>
                  <a:lnTo>
                    <a:pt x="0" y="2714668"/>
                  </a:lnTo>
                  <a:cubicBezTo>
                    <a:pt x="441963" y="1952663"/>
                    <a:pt x="1631612" y="0"/>
                    <a:pt x="1631612" y="0"/>
                  </a:cubicBezTo>
                </a:path>
              </a:pathLst>
            </a:custGeom>
            <a:noFill/>
            <a:ln>
              <a:solidFill>
                <a:srgbClr val="000000"/>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等腰三角形 19"/>
            <p:cNvSpPr/>
            <p:nvPr/>
          </p:nvSpPr>
          <p:spPr>
            <a:xfrm rot="9000000">
              <a:off x="4899849" y="6099209"/>
              <a:ext cx="157996" cy="186536"/>
            </a:xfrm>
            <a:prstGeom prst="triangle">
              <a:avLst/>
            </a:prstGeom>
            <a:solidFill>
              <a:srgbClr val="ED1A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2" name="矩形 21"/>
          <p:cNvSpPr/>
          <p:nvPr/>
        </p:nvSpPr>
        <p:spPr>
          <a:xfrm>
            <a:off x="721" y="0"/>
            <a:ext cx="4381531" cy="714356"/>
          </a:xfrm>
          <a:prstGeom prst="rect">
            <a:avLst/>
          </a:prstGeom>
          <a:solidFill>
            <a:srgbClr val="ED1A39"/>
          </a:solidFill>
          <a:ln>
            <a:solidFill>
              <a:srgbClr val="ED1A3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b="1" dirty="0" smtClean="0">
              <a:solidFill>
                <a:schemeClr val="bg1"/>
              </a:solidFill>
              <a:latin typeface="Arial Rounded MT Bold" pitchFamily="34" charset="0"/>
            </a:endParaRPr>
          </a:p>
        </p:txBody>
      </p:sp>
      <p:sp>
        <p:nvSpPr>
          <p:cNvPr id="23" name="标题 1"/>
          <p:cNvSpPr txBox="1">
            <a:spLocks/>
          </p:cNvSpPr>
          <p:nvPr/>
        </p:nvSpPr>
        <p:spPr>
          <a:xfrm>
            <a:off x="721" y="165514"/>
            <a:ext cx="4381531" cy="428628"/>
          </a:xfrm>
          <a:prstGeom prst="rect">
            <a:avLst/>
          </a:prstGeom>
        </p:spPr>
        <p:txBody>
          <a:bodyPr anchor="ctr"/>
          <a:lstStyle>
            <a:lvl1pPr algn="ctr" defTabSz="914400" rtl="0" eaLnBrk="1" latinLnBrk="0" hangingPunct="1">
              <a:spcBef>
                <a:spcPct val="0"/>
              </a:spcBef>
              <a:buNone/>
              <a:defRPr sz="1800" b="1" kern="1200">
                <a:solidFill>
                  <a:schemeClr val="bg1"/>
                </a:solidFill>
                <a:latin typeface="+mj-lt"/>
                <a:ea typeface="+mj-ea"/>
                <a:cs typeface="+mj-cs"/>
              </a:defRPr>
            </a:lvl1pPr>
          </a:lstStyle>
          <a:p>
            <a:r>
              <a:rPr lang="zh-CN" altLang="en-US" dirty="0"/>
              <a:t>单击此处输入标题</a:t>
            </a:r>
          </a:p>
        </p:txBody>
      </p:sp>
      <p:sp>
        <p:nvSpPr>
          <p:cNvPr id="24" name="矩形 23"/>
          <p:cNvSpPr/>
          <p:nvPr/>
        </p:nvSpPr>
        <p:spPr>
          <a:xfrm flipH="1">
            <a:off x="5238744" y="6643710"/>
            <a:ext cx="6953256" cy="214290"/>
          </a:xfrm>
          <a:prstGeom prst="rect">
            <a:avLst/>
          </a:prstGeom>
          <a:solidFill>
            <a:srgbClr val="000000"/>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b="1" dirty="0" smtClean="0">
              <a:solidFill>
                <a:schemeClr val="bg1"/>
              </a:solidFill>
              <a:latin typeface="Arial Rounded MT Bold" pitchFamily="34" charset="0"/>
            </a:endParaRPr>
          </a:p>
        </p:txBody>
      </p:sp>
      <p:pic>
        <p:nvPicPr>
          <p:cNvPr id="25" name="Picture 2" descr="C:\Documents and Settings\ap1007\桌面\未标题-11.png"/>
          <p:cNvPicPr>
            <a:picLocks noChangeAspect="1" noChangeArrowheads="1"/>
          </p:cNvPicPr>
          <p:nvPr/>
        </p:nvPicPr>
        <p:blipFill>
          <a:blip r:embed="rId2"/>
          <a:srcRect/>
          <a:stretch>
            <a:fillRect/>
          </a:stretch>
        </p:blipFill>
        <p:spPr bwMode="auto">
          <a:xfrm>
            <a:off x="9984432" y="5851147"/>
            <a:ext cx="1921278" cy="899708"/>
          </a:xfrm>
          <a:prstGeom prst="rect">
            <a:avLst/>
          </a:prstGeom>
          <a:noFill/>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6" name="组合 45"/>
          <p:cNvGrpSpPr/>
          <p:nvPr/>
        </p:nvGrpSpPr>
        <p:grpSpPr>
          <a:xfrm>
            <a:off x="2298649" y="2224071"/>
            <a:ext cx="2409857" cy="2877826"/>
            <a:chOff x="774648" y="2224071"/>
            <a:chExt cx="2409857" cy="2877826"/>
          </a:xfrm>
        </p:grpSpPr>
        <p:grpSp>
          <p:nvGrpSpPr>
            <p:cNvPr id="47" name="组合 31"/>
            <p:cNvGrpSpPr/>
            <p:nvPr/>
          </p:nvGrpSpPr>
          <p:grpSpPr>
            <a:xfrm>
              <a:off x="1066751" y="2224071"/>
              <a:ext cx="1825650" cy="1643085"/>
              <a:chOff x="6178572" y="2532073"/>
              <a:chExt cx="1825650" cy="1643085"/>
            </a:xfrm>
          </p:grpSpPr>
          <p:sp>
            <p:nvSpPr>
              <p:cNvPr id="51" name="椭圆 50"/>
              <p:cNvSpPr/>
              <p:nvPr/>
            </p:nvSpPr>
            <p:spPr>
              <a:xfrm>
                <a:off x="6269855" y="2532073"/>
                <a:ext cx="1643085" cy="1643085"/>
              </a:xfrm>
              <a:prstGeom prst="ellipse">
                <a:avLst/>
              </a:prstGeom>
              <a:noFill/>
              <a:ln>
                <a:solidFill>
                  <a:srgbClr val="11111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2" name="组合 33"/>
              <p:cNvGrpSpPr/>
              <p:nvPr/>
            </p:nvGrpSpPr>
            <p:grpSpPr>
              <a:xfrm>
                <a:off x="6359962" y="2618845"/>
                <a:ext cx="1462871" cy="1469541"/>
                <a:chOff x="1606450" y="2604074"/>
                <a:chExt cx="1462871" cy="1469541"/>
              </a:xfrm>
            </p:grpSpPr>
            <p:sp>
              <p:nvSpPr>
                <p:cNvPr id="56" name="弧形 55"/>
                <p:cNvSpPr/>
                <p:nvPr/>
              </p:nvSpPr>
              <p:spPr>
                <a:xfrm>
                  <a:off x="1606450" y="2617717"/>
                  <a:ext cx="1440000" cy="1440000"/>
                </a:xfrm>
                <a:prstGeom prst="arc">
                  <a:avLst/>
                </a:prstGeom>
                <a:ln w="28575">
                  <a:solidFill>
                    <a:srgbClr val="ED1A39"/>
                  </a:solidFill>
                  <a:prstDash val="solid"/>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58" name="弧形 57"/>
                <p:cNvSpPr/>
                <p:nvPr/>
              </p:nvSpPr>
              <p:spPr>
                <a:xfrm rot="7295299">
                  <a:off x="1629321" y="2604074"/>
                  <a:ext cx="1440000" cy="1440000"/>
                </a:xfrm>
                <a:prstGeom prst="arc">
                  <a:avLst/>
                </a:prstGeom>
                <a:ln w="28575">
                  <a:solidFill>
                    <a:srgbClr val="ED1A39"/>
                  </a:solidFill>
                  <a:prstDash val="solid"/>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0" name="弧形 59"/>
                <p:cNvSpPr/>
                <p:nvPr/>
              </p:nvSpPr>
              <p:spPr>
                <a:xfrm rot="14400611">
                  <a:off x="1622348" y="2633615"/>
                  <a:ext cx="1440000" cy="1440000"/>
                </a:xfrm>
                <a:prstGeom prst="arc">
                  <a:avLst/>
                </a:prstGeom>
                <a:ln w="28575">
                  <a:solidFill>
                    <a:srgbClr val="ED1A39"/>
                  </a:solidFill>
                  <a:prstDash val="solid"/>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sp>
            <p:nvSpPr>
              <p:cNvPr id="54" name="TextBox 53"/>
              <p:cNvSpPr txBox="1"/>
              <p:nvPr/>
            </p:nvSpPr>
            <p:spPr>
              <a:xfrm>
                <a:off x="6178572" y="2891950"/>
                <a:ext cx="1825650" cy="923330"/>
              </a:xfrm>
              <a:prstGeom prst="rect">
                <a:avLst/>
              </a:prstGeom>
              <a:noFill/>
            </p:spPr>
            <p:txBody>
              <a:bodyPr wrap="square" rtlCol="0" anchor="ctr">
                <a:spAutoFit/>
              </a:bodyPr>
              <a:lstStyle/>
              <a:p>
                <a:pPr algn="ctr"/>
                <a:r>
                  <a:rPr lang="en-US" altLang="zh-CN" sz="5400" b="1" dirty="0">
                    <a:solidFill>
                      <a:srgbClr val="FF0000"/>
                    </a:solidFill>
                  </a:rPr>
                  <a:t>60</a:t>
                </a:r>
                <a:r>
                  <a:rPr lang="en-US" altLang="zh-CN" b="1" dirty="0">
                    <a:solidFill>
                      <a:srgbClr val="FF0000"/>
                    </a:solidFill>
                  </a:rPr>
                  <a:t>%</a:t>
                </a:r>
                <a:endParaRPr lang="zh-CN" altLang="en-US" b="1" dirty="0">
                  <a:solidFill>
                    <a:srgbClr val="FF0000"/>
                  </a:solidFill>
                </a:endParaRPr>
              </a:p>
            </p:txBody>
          </p:sp>
        </p:grpSp>
        <p:sp>
          <p:nvSpPr>
            <p:cNvPr id="49" name="TextBox 48"/>
            <p:cNvSpPr txBox="1"/>
            <p:nvPr/>
          </p:nvSpPr>
          <p:spPr>
            <a:xfrm>
              <a:off x="774648" y="4086234"/>
              <a:ext cx="2409857" cy="1015663"/>
            </a:xfrm>
            <a:prstGeom prst="rect">
              <a:avLst/>
            </a:prstGeom>
            <a:noFill/>
          </p:spPr>
          <p:txBody>
            <a:bodyPr wrap="square" rtlCol="0">
              <a:spAutoFit/>
            </a:bodyPr>
            <a:lstStyle/>
            <a:p>
              <a:pPr algn="ctr">
                <a:lnSpc>
                  <a:spcPct val="150000"/>
                </a:lnSpc>
              </a:pPr>
              <a:r>
                <a:rPr lang="zh-CN" altLang="en-US" sz="1600" b="1" u="sng" dirty="0">
                  <a:solidFill>
                    <a:srgbClr val="111111"/>
                  </a:solidFill>
                  <a:latin typeface="微软雅黑" pitchFamily="34" charset="-122"/>
                  <a:ea typeface="微软雅黑" pitchFamily="34" charset="-122"/>
                </a:rPr>
                <a:t>您的内容</a:t>
              </a:r>
              <a:endParaRPr lang="en-US" altLang="zh-CN" sz="1600" b="1" u="sng" dirty="0">
                <a:solidFill>
                  <a:srgbClr val="111111"/>
                </a:solidFill>
                <a:latin typeface="微软雅黑" pitchFamily="34" charset="-122"/>
                <a:ea typeface="微软雅黑" pitchFamily="34" charset="-122"/>
              </a:endParaRPr>
            </a:p>
            <a:p>
              <a:pPr algn="ctr">
                <a:lnSpc>
                  <a:spcPct val="150000"/>
                </a:lnSpc>
              </a:pPr>
              <a:r>
                <a:rPr lang="zh-CN" altLang="en-US" sz="1200" b="1" dirty="0">
                  <a:solidFill>
                    <a:srgbClr val="111111"/>
                  </a:solidFill>
                  <a:latin typeface="微软雅黑" pitchFamily="34" charset="-122"/>
                  <a:ea typeface="微软雅黑" pitchFamily="34" charset="-122"/>
                </a:rPr>
                <a:t>打在这里，或者通过复制您的文本后后，在此框中选择粘贴</a:t>
              </a:r>
            </a:p>
          </p:txBody>
        </p:sp>
      </p:grpSp>
      <p:grpSp>
        <p:nvGrpSpPr>
          <p:cNvPr id="61" name="组合 60"/>
          <p:cNvGrpSpPr/>
          <p:nvPr/>
        </p:nvGrpSpPr>
        <p:grpSpPr>
          <a:xfrm>
            <a:off x="7593034" y="2224071"/>
            <a:ext cx="2409857" cy="2877826"/>
            <a:chOff x="6069033" y="2224071"/>
            <a:chExt cx="2409857" cy="2877826"/>
          </a:xfrm>
        </p:grpSpPr>
        <p:grpSp>
          <p:nvGrpSpPr>
            <p:cNvPr id="62" name="组合 23"/>
            <p:cNvGrpSpPr/>
            <p:nvPr/>
          </p:nvGrpSpPr>
          <p:grpSpPr>
            <a:xfrm>
              <a:off x="6361136" y="2224071"/>
              <a:ext cx="1825650" cy="1643085"/>
              <a:chOff x="6178572" y="2532073"/>
              <a:chExt cx="1825650" cy="1643085"/>
            </a:xfrm>
          </p:grpSpPr>
          <p:sp>
            <p:nvSpPr>
              <p:cNvPr id="64" name="椭圆 63"/>
              <p:cNvSpPr/>
              <p:nvPr/>
            </p:nvSpPr>
            <p:spPr>
              <a:xfrm>
                <a:off x="6269855" y="2532073"/>
                <a:ext cx="1643085" cy="1643085"/>
              </a:xfrm>
              <a:prstGeom prst="ellipse">
                <a:avLst/>
              </a:prstGeom>
              <a:noFill/>
              <a:ln>
                <a:solidFill>
                  <a:srgbClr val="11111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5" name="组合 17"/>
              <p:cNvGrpSpPr/>
              <p:nvPr/>
            </p:nvGrpSpPr>
            <p:grpSpPr>
              <a:xfrm>
                <a:off x="6359962" y="2618845"/>
                <a:ext cx="1462871" cy="1469541"/>
                <a:chOff x="1606450" y="2604074"/>
                <a:chExt cx="1462871" cy="1469541"/>
              </a:xfrm>
            </p:grpSpPr>
            <p:sp>
              <p:nvSpPr>
                <p:cNvPr id="67" name="弧形 66"/>
                <p:cNvSpPr/>
                <p:nvPr/>
              </p:nvSpPr>
              <p:spPr>
                <a:xfrm>
                  <a:off x="1606450" y="2617717"/>
                  <a:ext cx="1440000" cy="1440000"/>
                </a:xfrm>
                <a:prstGeom prst="arc">
                  <a:avLst/>
                </a:prstGeom>
                <a:ln w="28575">
                  <a:solidFill>
                    <a:srgbClr val="ED1A39"/>
                  </a:solidFill>
                  <a:prstDash val="solid"/>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8" name="弧形 67"/>
                <p:cNvSpPr/>
                <p:nvPr/>
              </p:nvSpPr>
              <p:spPr>
                <a:xfrm rot="7295299">
                  <a:off x="1629321" y="2604074"/>
                  <a:ext cx="1440000" cy="1440000"/>
                </a:xfrm>
                <a:prstGeom prst="arc">
                  <a:avLst/>
                </a:prstGeom>
                <a:ln w="28575">
                  <a:solidFill>
                    <a:srgbClr val="ED1A39"/>
                  </a:solidFill>
                  <a:prstDash val="solid"/>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9" name="弧形 68"/>
                <p:cNvSpPr/>
                <p:nvPr/>
              </p:nvSpPr>
              <p:spPr>
                <a:xfrm rot="14400611">
                  <a:off x="1622348" y="2633615"/>
                  <a:ext cx="1440000" cy="1440000"/>
                </a:xfrm>
                <a:prstGeom prst="arc">
                  <a:avLst/>
                </a:prstGeom>
                <a:ln w="28575">
                  <a:solidFill>
                    <a:srgbClr val="ED1A39"/>
                  </a:solidFill>
                  <a:prstDash val="solid"/>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sp>
            <p:nvSpPr>
              <p:cNvPr id="66" name="TextBox 65"/>
              <p:cNvSpPr txBox="1"/>
              <p:nvPr/>
            </p:nvSpPr>
            <p:spPr>
              <a:xfrm>
                <a:off x="6178572" y="2891950"/>
                <a:ext cx="1825650" cy="923330"/>
              </a:xfrm>
              <a:prstGeom prst="rect">
                <a:avLst/>
              </a:prstGeom>
              <a:noFill/>
            </p:spPr>
            <p:txBody>
              <a:bodyPr wrap="square" rtlCol="0" anchor="ctr">
                <a:spAutoFit/>
              </a:bodyPr>
              <a:lstStyle/>
              <a:p>
                <a:pPr algn="ctr"/>
                <a:r>
                  <a:rPr lang="en-US" altLang="zh-CN" sz="5400" b="1" dirty="0">
                    <a:solidFill>
                      <a:srgbClr val="FF0000"/>
                    </a:solidFill>
                  </a:rPr>
                  <a:t>28</a:t>
                </a:r>
                <a:r>
                  <a:rPr lang="en-US" altLang="zh-CN" b="1" dirty="0">
                    <a:solidFill>
                      <a:srgbClr val="FF0000"/>
                    </a:solidFill>
                  </a:rPr>
                  <a:t>%</a:t>
                </a:r>
                <a:endParaRPr lang="zh-CN" altLang="en-US" b="1" dirty="0">
                  <a:solidFill>
                    <a:srgbClr val="FF0000"/>
                  </a:solidFill>
                </a:endParaRPr>
              </a:p>
            </p:txBody>
          </p:sp>
        </p:grpSp>
        <p:sp>
          <p:nvSpPr>
            <p:cNvPr id="63" name="TextBox 62"/>
            <p:cNvSpPr txBox="1"/>
            <p:nvPr/>
          </p:nvSpPr>
          <p:spPr>
            <a:xfrm>
              <a:off x="6069033" y="4086234"/>
              <a:ext cx="2409857" cy="1015663"/>
            </a:xfrm>
            <a:prstGeom prst="rect">
              <a:avLst/>
            </a:prstGeom>
            <a:noFill/>
          </p:spPr>
          <p:txBody>
            <a:bodyPr wrap="square" rtlCol="0">
              <a:spAutoFit/>
            </a:bodyPr>
            <a:lstStyle/>
            <a:p>
              <a:pPr algn="ctr">
                <a:lnSpc>
                  <a:spcPct val="150000"/>
                </a:lnSpc>
              </a:pPr>
              <a:r>
                <a:rPr lang="zh-CN" altLang="en-US" sz="1600" b="1" u="sng" dirty="0">
                  <a:solidFill>
                    <a:srgbClr val="111111"/>
                  </a:solidFill>
                  <a:latin typeface="微软雅黑" pitchFamily="34" charset="-122"/>
                  <a:ea typeface="微软雅黑" pitchFamily="34" charset="-122"/>
                </a:rPr>
                <a:t>您的内容</a:t>
              </a:r>
              <a:endParaRPr lang="en-US" altLang="zh-CN" sz="1600" b="1" u="sng" dirty="0">
                <a:solidFill>
                  <a:srgbClr val="111111"/>
                </a:solidFill>
                <a:latin typeface="微软雅黑" pitchFamily="34" charset="-122"/>
                <a:ea typeface="微软雅黑" pitchFamily="34" charset="-122"/>
              </a:endParaRPr>
            </a:p>
            <a:p>
              <a:pPr algn="ctr">
                <a:lnSpc>
                  <a:spcPct val="150000"/>
                </a:lnSpc>
              </a:pPr>
              <a:r>
                <a:rPr lang="zh-CN" altLang="en-US" sz="1200" b="1" dirty="0">
                  <a:solidFill>
                    <a:srgbClr val="111111"/>
                  </a:solidFill>
                  <a:latin typeface="微软雅黑" pitchFamily="34" charset="-122"/>
                  <a:ea typeface="微软雅黑" pitchFamily="34" charset="-122"/>
                </a:rPr>
                <a:t>打在这里，或者通过复制您的文本后后，在此框中选择粘贴</a:t>
              </a:r>
            </a:p>
          </p:txBody>
        </p:sp>
      </p:grpSp>
      <p:grpSp>
        <p:nvGrpSpPr>
          <p:cNvPr id="70" name="组合 69"/>
          <p:cNvGrpSpPr/>
          <p:nvPr/>
        </p:nvGrpSpPr>
        <p:grpSpPr>
          <a:xfrm>
            <a:off x="4945841" y="2224071"/>
            <a:ext cx="2409857" cy="2877826"/>
            <a:chOff x="3677432" y="2224071"/>
            <a:chExt cx="2409857" cy="2877826"/>
          </a:xfrm>
        </p:grpSpPr>
        <p:grpSp>
          <p:nvGrpSpPr>
            <p:cNvPr id="71" name="组合 24"/>
            <p:cNvGrpSpPr/>
            <p:nvPr/>
          </p:nvGrpSpPr>
          <p:grpSpPr>
            <a:xfrm>
              <a:off x="3969535" y="2224071"/>
              <a:ext cx="1825650" cy="1643085"/>
              <a:chOff x="6178572" y="2532073"/>
              <a:chExt cx="1825650" cy="1643085"/>
            </a:xfrm>
          </p:grpSpPr>
          <p:sp>
            <p:nvSpPr>
              <p:cNvPr id="73" name="椭圆 72"/>
              <p:cNvSpPr/>
              <p:nvPr/>
            </p:nvSpPr>
            <p:spPr>
              <a:xfrm>
                <a:off x="6269855" y="2532073"/>
                <a:ext cx="1643085" cy="1643085"/>
              </a:xfrm>
              <a:prstGeom prst="ellipse">
                <a:avLst/>
              </a:prstGeom>
              <a:noFill/>
              <a:ln>
                <a:solidFill>
                  <a:srgbClr val="11111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4" name="组合 26"/>
              <p:cNvGrpSpPr/>
              <p:nvPr/>
            </p:nvGrpSpPr>
            <p:grpSpPr>
              <a:xfrm>
                <a:off x="6359962" y="2618845"/>
                <a:ext cx="1462871" cy="1469541"/>
                <a:chOff x="1606450" y="2604074"/>
                <a:chExt cx="1462871" cy="1469541"/>
              </a:xfrm>
            </p:grpSpPr>
            <p:sp>
              <p:nvSpPr>
                <p:cNvPr id="76" name="弧形 75"/>
                <p:cNvSpPr/>
                <p:nvPr/>
              </p:nvSpPr>
              <p:spPr>
                <a:xfrm>
                  <a:off x="1606450" y="2617717"/>
                  <a:ext cx="1440000" cy="1440000"/>
                </a:xfrm>
                <a:prstGeom prst="arc">
                  <a:avLst/>
                </a:prstGeom>
                <a:ln w="28575">
                  <a:solidFill>
                    <a:srgbClr val="ED1A39"/>
                  </a:solidFill>
                  <a:prstDash val="solid"/>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77" name="弧形 76"/>
                <p:cNvSpPr/>
                <p:nvPr/>
              </p:nvSpPr>
              <p:spPr>
                <a:xfrm rot="7295299">
                  <a:off x="1629321" y="2604074"/>
                  <a:ext cx="1440000" cy="1440000"/>
                </a:xfrm>
                <a:prstGeom prst="arc">
                  <a:avLst/>
                </a:prstGeom>
                <a:ln w="28575">
                  <a:solidFill>
                    <a:srgbClr val="ED1A39"/>
                  </a:solidFill>
                  <a:prstDash val="solid"/>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78" name="弧形 77"/>
                <p:cNvSpPr/>
                <p:nvPr/>
              </p:nvSpPr>
              <p:spPr>
                <a:xfrm rot="14400611">
                  <a:off x="1622348" y="2633615"/>
                  <a:ext cx="1440000" cy="1440000"/>
                </a:xfrm>
                <a:prstGeom prst="arc">
                  <a:avLst/>
                </a:prstGeom>
                <a:ln w="28575">
                  <a:solidFill>
                    <a:srgbClr val="ED1A39"/>
                  </a:solidFill>
                  <a:prstDash val="solid"/>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sp>
            <p:nvSpPr>
              <p:cNvPr id="75" name="TextBox 74"/>
              <p:cNvSpPr txBox="1"/>
              <p:nvPr/>
            </p:nvSpPr>
            <p:spPr>
              <a:xfrm>
                <a:off x="6178572" y="2891950"/>
                <a:ext cx="1825650" cy="923330"/>
              </a:xfrm>
              <a:prstGeom prst="rect">
                <a:avLst/>
              </a:prstGeom>
              <a:noFill/>
            </p:spPr>
            <p:txBody>
              <a:bodyPr wrap="square" rtlCol="0" anchor="ctr">
                <a:spAutoFit/>
              </a:bodyPr>
              <a:lstStyle/>
              <a:p>
                <a:pPr algn="ctr"/>
                <a:r>
                  <a:rPr lang="en-US" altLang="zh-CN" sz="5400" b="1" dirty="0">
                    <a:solidFill>
                      <a:srgbClr val="111111"/>
                    </a:solidFill>
                  </a:rPr>
                  <a:t>43</a:t>
                </a:r>
                <a:r>
                  <a:rPr lang="en-US" altLang="zh-CN" b="1" dirty="0">
                    <a:solidFill>
                      <a:srgbClr val="111111"/>
                    </a:solidFill>
                  </a:rPr>
                  <a:t>%</a:t>
                </a:r>
                <a:endParaRPr lang="zh-CN" altLang="en-US" b="1" dirty="0">
                  <a:solidFill>
                    <a:srgbClr val="111111"/>
                  </a:solidFill>
                </a:endParaRPr>
              </a:p>
            </p:txBody>
          </p:sp>
        </p:grpSp>
        <p:sp>
          <p:nvSpPr>
            <p:cNvPr id="72" name="TextBox 71"/>
            <p:cNvSpPr txBox="1"/>
            <p:nvPr/>
          </p:nvSpPr>
          <p:spPr>
            <a:xfrm>
              <a:off x="3677432" y="4086234"/>
              <a:ext cx="2409857" cy="1015663"/>
            </a:xfrm>
            <a:prstGeom prst="rect">
              <a:avLst/>
            </a:prstGeom>
            <a:noFill/>
          </p:spPr>
          <p:txBody>
            <a:bodyPr wrap="square" rtlCol="0">
              <a:spAutoFit/>
            </a:bodyPr>
            <a:lstStyle/>
            <a:p>
              <a:pPr algn="ctr">
                <a:lnSpc>
                  <a:spcPct val="150000"/>
                </a:lnSpc>
              </a:pPr>
              <a:r>
                <a:rPr lang="zh-CN" altLang="en-US" sz="1600" b="1" u="sng" dirty="0">
                  <a:solidFill>
                    <a:srgbClr val="111111"/>
                  </a:solidFill>
                  <a:latin typeface="微软雅黑" pitchFamily="34" charset="-122"/>
                  <a:ea typeface="微软雅黑" pitchFamily="34" charset="-122"/>
                </a:rPr>
                <a:t>您的内容</a:t>
              </a:r>
              <a:endParaRPr lang="en-US" altLang="zh-CN" sz="1600" b="1" u="sng" dirty="0">
                <a:solidFill>
                  <a:srgbClr val="111111"/>
                </a:solidFill>
                <a:latin typeface="微软雅黑" pitchFamily="34" charset="-122"/>
                <a:ea typeface="微软雅黑" pitchFamily="34" charset="-122"/>
              </a:endParaRPr>
            </a:p>
            <a:p>
              <a:pPr algn="ctr">
                <a:lnSpc>
                  <a:spcPct val="150000"/>
                </a:lnSpc>
              </a:pPr>
              <a:r>
                <a:rPr lang="zh-CN" altLang="en-US" sz="1200" b="1" dirty="0">
                  <a:solidFill>
                    <a:srgbClr val="111111"/>
                  </a:solidFill>
                  <a:latin typeface="微软雅黑" pitchFamily="34" charset="-122"/>
                  <a:ea typeface="微软雅黑" pitchFamily="34" charset="-122"/>
                </a:rPr>
                <a:t>打在这里，或者通过复制您的文本后后，在此框中选择粘贴</a:t>
              </a:r>
            </a:p>
          </p:txBody>
        </p:sp>
      </p:grpSp>
      <p:sp>
        <p:nvSpPr>
          <p:cNvPr id="30" name="矩形 29"/>
          <p:cNvSpPr/>
          <p:nvPr/>
        </p:nvSpPr>
        <p:spPr>
          <a:xfrm flipH="1">
            <a:off x="5238744" y="0"/>
            <a:ext cx="6953256" cy="714356"/>
          </a:xfrm>
          <a:prstGeom prst="rect">
            <a:avLst/>
          </a:prstGeom>
          <a:solidFill>
            <a:srgbClr val="ED1A39"/>
          </a:solidFill>
          <a:ln>
            <a:solidFill>
              <a:srgbClr val="ED1A3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b="1" dirty="0" smtClean="0">
              <a:solidFill>
                <a:schemeClr val="bg1"/>
              </a:solidFill>
              <a:latin typeface="Arial Rounded MT Bold" pitchFamily="34" charset="0"/>
            </a:endParaRPr>
          </a:p>
        </p:txBody>
      </p:sp>
      <p:sp>
        <p:nvSpPr>
          <p:cNvPr id="31" name="标题 1"/>
          <p:cNvSpPr txBox="1">
            <a:spLocks/>
          </p:cNvSpPr>
          <p:nvPr/>
        </p:nvSpPr>
        <p:spPr>
          <a:xfrm>
            <a:off x="6524607" y="165514"/>
            <a:ext cx="4381531" cy="428628"/>
          </a:xfrm>
          <a:prstGeom prst="rect">
            <a:avLst/>
          </a:prstGeom>
        </p:spPr>
        <p:txBody>
          <a:bodyPr anchor="ctr"/>
          <a:lstStyle>
            <a:lvl1pPr algn="ctr" defTabSz="914400" rtl="0" eaLnBrk="1" latinLnBrk="0" hangingPunct="1">
              <a:spcBef>
                <a:spcPct val="0"/>
              </a:spcBef>
              <a:buNone/>
              <a:defRPr sz="1800" b="1" kern="1200">
                <a:solidFill>
                  <a:schemeClr val="bg1"/>
                </a:solidFill>
                <a:latin typeface="+mj-lt"/>
                <a:ea typeface="+mj-ea"/>
                <a:cs typeface="+mj-cs"/>
              </a:defRPr>
            </a:lvl1pPr>
          </a:lstStyle>
          <a:p>
            <a:r>
              <a:rPr lang="zh-CN" altLang="en-US" dirty="0"/>
              <a:t>单击此处输入标题</a:t>
            </a:r>
          </a:p>
        </p:txBody>
      </p:sp>
      <p:sp>
        <p:nvSpPr>
          <p:cNvPr id="32" name="矩形 31"/>
          <p:cNvSpPr/>
          <p:nvPr/>
        </p:nvSpPr>
        <p:spPr>
          <a:xfrm>
            <a:off x="0" y="6642000"/>
            <a:ext cx="5238744" cy="216000"/>
          </a:xfrm>
          <a:prstGeom prst="rect">
            <a:avLst/>
          </a:prstGeom>
          <a:solidFill>
            <a:srgbClr val="000000"/>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b="1" dirty="0" smtClean="0">
              <a:solidFill>
                <a:schemeClr val="bg1"/>
              </a:solidFill>
              <a:latin typeface="Arial Rounded MT Bold" pitchFamily="34" charset="0"/>
            </a:endParaRPr>
          </a:p>
        </p:txBody>
      </p:sp>
      <p:pic>
        <p:nvPicPr>
          <p:cNvPr id="33" name="Picture 2" descr="C:\Documents and Settings\ap1007\桌面\未标题-11.png"/>
          <p:cNvPicPr>
            <a:picLocks noChangeAspect="1" noChangeArrowheads="1"/>
          </p:cNvPicPr>
          <p:nvPr/>
        </p:nvPicPr>
        <p:blipFill>
          <a:blip r:embed="rId2"/>
          <a:srcRect/>
          <a:stretch>
            <a:fillRect/>
          </a:stretch>
        </p:blipFill>
        <p:spPr bwMode="auto">
          <a:xfrm>
            <a:off x="214282" y="5877272"/>
            <a:ext cx="1921278" cy="899708"/>
          </a:xfrm>
          <a:prstGeom prst="rect">
            <a:avLst/>
          </a:prstGeom>
          <a:noFill/>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488381" y="2143116"/>
            <a:ext cx="7215238" cy="3497286"/>
            <a:chOff x="964381" y="2143116"/>
            <a:chExt cx="7215238" cy="3497286"/>
          </a:xfrm>
        </p:grpSpPr>
        <p:grpSp>
          <p:nvGrpSpPr>
            <p:cNvPr id="4" name="组合 3"/>
            <p:cNvGrpSpPr/>
            <p:nvPr/>
          </p:nvGrpSpPr>
          <p:grpSpPr>
            <a:xfrm>
              <a:off x="964381" y="2143116"/>
              <a:ext cx="7215238" cy="2780021"/>
              <a:chOff x="428596" y="2143116"/>
              <a:chExt cx="7215238" cy="2780021"/>
            </a:xfrm>
          </p:grpSpPr>
          <p:grpSp>
            <p:nvGrpSpPr>
              <p:cNvPr id="7" name="组合 10"/>
              <p:cNvGrpSpPr/>
              <p:nvPr/>
            </p:nvGrpSpPr>
            <p:grpSpPr>
              <a:xfrm>
                <a:off x="428596" y="2357430"/>
                <a:ext cx="2357454" cy="2357454"/>
                <a:chOff x="714348" y="2357430"/>
                <a:chExt cx="2357454" cy="2357454"/>
              </a:xfrm>
            </p:grpSpPr>
            <p:sp>
              <p:nvSpPr>
                <p:cNvPr id="21" name="椭圆 2"/>
                <p:cNvSpPr/>
                <p:nvPr/>
              </p:nvSpPr>
              <p:spPr>
                <a:xfrm>
                  <a:off x="714348" y="2357430"/>
                  <a:ext cx="2357454" cy="2357454"/>
                </a:xfrm>
                <a:prstGeom prst="ellipse">
                  <a:avLst/>
                </a:prstGeom>
                <a:solidFill>
                  <a:srgbClr val="ED1C24"/>
                </a:solidFill>
                <a:ln w="152400">
                  <a:solidFill>
                    <a:srgbClr val="11111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TextBox 3"/>
                <p:cNvSpPr txBox="1"/>
                <p:nvPr/>
              </p:nvSpPr>
              <p:spPr>
                <a:xfrm>
                  <a:off x="821505" y="3422929"/>
                  <a:ext cx="2143140" cy="369332"/>
                </a:xfrm>
                <a:prstGeom prst="rect">
                  <a:avLst/>
                </a:prstGeom>
                <a:noFill/>
              </p:spPr>
              <p:txBody>
                <a:bodyPr wrap="square" rtlCol="0" anchor="ctr">
                  <a:spAutoFit/>
                </a:bodyPr>
                <a:lstStyle/>
                <a:p>
                  <a:pPr algn="ctr"/>
                  <a:r>
                    <a:rPr lang="zh-CN" altLang="en-US" b="1" dirty="0">
                      <a:solidFill>
                        <a:schemeClr val="bg1"/>
                      </a:solidFill>
                      <a:latin typeface="+mj-ea"/>
                      <a:ea typeface="+mj-ea"/>
                    </a:rPr>
                    <a:t>单击此处输入内容</a:t>
                  </a:r>
                </a:p>
              </p:txBody>
            </p:sp>
          </p:grpSp>
          <p:grpSp>
            <p:nvGrpSpPr>
              <p:cNvPr id="8" name="组合 23"/>
              <p:cNvGrpSpPr/>
              <p:nvPr/>
            </p:nvGrpSpPr>
            <p:grpSpPr>
              <a:xfrm>
                <a:off x="3857620" y="2143116"/>
                <a:ext cx="3786214" cy="2780021"/>
                <a:chOff x="3857620" y="2143116"/>
                <a:chExt cx="3786214" cy="2780021"/>
              </a:xfrm>
            </p:grpSpPr>
            <p:grpSp>
              <p:nvGrpSpPr>
                <p:cNvPr id="15" name="组合 9"/>
                <p:cNvGrpSpPr/>
                <p:nvPr/>
              </p:nvGrpSpPr>
              <p:grpSpPr>
                <a:xfrm>
                  <a:off x="3857620" y="2143116"/>
                  <a:ext cx="3786214" cy="642942"/>
                  <a:chOff x="3857620" y="2143116"/>
                  <a:chExt cx="3786214" cy="642942"/>
                </a:xfrm>
              </p:grpSpPr>
              <p:pic>
                <p:nvPicPr>
                  <p:cNvPr id="19" name="Picture 2" descr="C:\Documents and Settings\ap1007\桌面\3\新建文件夹 (3)\未标题-15.png"/>
                  <p:cNvPicPr>
                    <a:picLocks noChangeAspect="1" noChangeArrowheads="1"/>
                  </p:cNvPicPr>
                  <p:nvPr/>
                </p:nvPicPr>
                <p:blipFill>
                  <a:blip r:embed="rId2"/>
                  <a:srcRect/>
                  <a:stretch>
                    <a:fillRect/>
                  </a:stretch>
                </p:blipFill>
                <p:spPr bwMode="auto">
                  <a:xfrm>
                    <a:off x="3857620" y="2143116"/>
                    <a:ext cx="642942" cy="642942"/>
                  </a:xfrm>
                  <a:prstGeom prst="rect">
                    <a:avLst/>
                  </a:prstGeom>
                  <a:noFill/>
                </p:spPr>
              </p:pic>
              <p:sp>
                <p:nvSpPr>
                  <p:cNvPr id="20" name="矩形 19"/>
                  <p:cNvSpPr/>
                  <p:nvPr/>
                </p:nvSpPr>
                <p:spPr>
                  <a:xfrm>
                    <a:off x="4643438" y="2357430"/>
                    <a:ext cx="3000396" cy="214314"/>
                  </a:xfrm>
                  <a:prstGeom prst="rect">
                    <a:avLst/>
                  </a:prstGeom>
                  <a:solidFill>
                    <a:srgbClr val="1111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 name="组合 8"/>
                <p:cNvGrpSpPr/>
                <p:nvPr/>
              </p:nvGrpSpPr>
              <p:grpSpPr>
                <a:xfrm>
                  <a:off x="3857620" y="4286256"/>
                  <a:ext cx="3053818" cy="636881"/>
                  <a:chOff x="3857620" y="4286256"/>
                  <a:chExt cx="3053818" cy="636881"/>
                </a:xfrm>
              </p:grpSpPr>
              <p:pic>
                <p:nvPicPr>
                  <p:cNvPr id="17" name="Picture 3" descr="C:\Documents and Settings\ap1007\桌面\3\新建文件夹 (3)\未标题-17.png"/>
                  <p:cNvPicPr>
                    <a:picLocks noChangeAspect="1" noChangeArrowheads="1"/>
                  </p:cNvPicPr>
                  <p:nvPr/>
                </p:nvPicPr>
                <p:blipFill>
                  <a:blip r:embed="rId3"/>
                  <a:srcRect/>
                  <a:stretch>
                    <a:fillRect/>
                  </a:stretch>
                </p:blipFill>
                <p:spPr bwMode="auto">
                  <a:xfrm>
                    <a:off x="3857620" y="4286256"/>
                    <a:ext cx="636881" cy="636881"/>
                  </a:xfrm>
                  <a:prstGeom prst="rect">
                    <a:avLst/>
                  </a:prstGeom>
                  <a:noFill/>
                </p:spPr>
              </p:pic>
              <p:sp>
                <p:nvSpPr>
                  <p:cNvPr id="18" name="矩形 14"/>
                  <p:cNvSpPr/>
                  <p:nvPr/>
                </p:nvSpPr>
                <p:spPr>
                  <a:xfrm>
                    <a:off x="4643438" y="4497539"/>
                    <a:ext cx="2268000" cy="214314"/>
                  </a:xfrm>
                  <a:prstGeom prst="rect">
                    <a:avLst/>
                  </a:prstGeom>
                  <a:solidFill>
                    <a:srgbClr val="ED1C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9" name="组合 22"/>
              <p:cNvGrpSpPr/>
              <p:nvPr/>
            </p:nvGrpSpPr>
            <p:grpSpPr>
              <a:xfrm>
                <a:off x="2786050" y="2464587"/>
                <a:ext cx="1071570" cy="2178860"/>
                <a:chOff x="2786050" y="2464587"/>
                <a:chExt cx="1071570" cy="2178860"/>
              </a:xfrm>
            </p:grpSpPr>
            <p:grpSp>
              <p:nvGrpSpPr>
                <p:cNvPr id="10" name="组合 21"/>
                <p:cNvGrpSpPr/>
                <p:nvPr/>
              </p:nvGrpSpPr>
              <p:grpSpPr>
                <a:xfrm>
                  <a:off x="3213884" y="2464587"/>
                  <a:ext cx="643736" cy="2178860"/>
                  <a:chOff x="3213884" y="2464587"/>
                  <a:chExt cx="643736" cy="2178860"/>
                </a:xfrm>
              </p:grpSpPr>
              <p:cxnSp>
                <p:nvCxnSpPr>
                  <p:cNvPr id="12" name="直接连接符 8"/>
                  <p:cNvCxnSpPr/>
                  <p:nvPr/>
                </p:nvCxnSpPr>
                <p:spPr>
                  <a:xfrm rot="10800000">
                    <a:off x="3214678" y="2464587"/>
                    <a:ext cx="642942" cy="0"/>
                  </a:xfrm>
                  <a:prstGeom prst="line">
                    <a:avLst/>
                  </a:prstGeom>
                  <a:ln>
                    <a:solidFill>
                      <a:srgbClr val="111111"/>
                    </a:solidFill>
                    <a:prstDash val="sysDot"/>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rot="10800000">
                    <a:off x="3214678" y="4643446"/>
                    <a:ext cx="642942" cy="0"/>
                  </a:xfrm>
                  <a:prstGeom prst="line">
                    <a:avLst/>
                  </a:prstGeom>
                  <a:ln>
                    <a:solidFill>
                      <a:srgbClr val="111111"/>
                    </a:solidFill>
                    <a:prstDash val="sysDot"/>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rot="5400000" flipH="1" flipV="1">
                    <a:off x="2125281" y="3554050"/>
                    <a:ext cx="2178000" cy="794"/>
                  </a:xfrm>
                  <a:prstGeom prst="line">
                    <a:avLst/>
                  </a:prstGeom>
                  <a:ln>
                    <a:solidFill>
                      <a:srgbClr val="111111"/>
                    </a:solidFill>
                    <a:prstDash val="sysDot"/>
                  </a:ln>
                </p:spPr>
                <p:style>
                  <a:lnRef idx="1">
                    <a:schemeClr val="accent1"/>
                  </a:lnRef>
                  <a:fillRef idx="0">
                    <a:schemeClr val="accent1"/>
                  </a:fillRef>
                  <a:effectRef idx="0">
                    <a:schemeClr val="accent1"/>
                  </a:effectRef>
                  <a:fontRef idx="minor">
                    <a:schemeClr val="tx1"/>
                  </a:fontRef>
                </p:style>
              </p:cxnSp>
            </p:grpSp>
            <p:cxnSp>
              <p:nvCxnSpPr>
                <p:cNvPr id="11" name="直接连接符 7"/>
                <p:cNvCxnSpPr/>
                <p:nvPr/>
              </p:nvCxnSpPr>
              <p:spPr>
                <a:xfrm flipV="1">
                  <a:off x="2786050" y="3554017"/>
                  <a:ext cx="428628" cy="0"/>
                </a:xfrm>
                <a:prstGeom prst="line">
                  <a:avLst/>
                </a:prstGeom>
                <a:ln>
                  <a:solidFill>
                    <a:srgbClr val="111111"/>
                  </a:solidFill>
                  <a:prstDash val="sysDot"/>
                </a:ln>
              </p:spPr>
              <p:style>
                <a:lnRef idx="1">
                  <a:schemeClr val="accent1"/>
                </a:lnRef>
                <a:fillRef idx="0">
                  <a:schemeClr val="accent1"/>
                </a:fillRef>
                <a:effectRef idx="0">
                  <a:schemeClr val="accent1"/>
                </a:effectRef>
                <a:fontRef idx="minor">
                  <a:schemeClr val="tx1"/>
                </a:fontRef>
              </p:style>
            </p:cxnSp>
          </p:grpSp>
        </p:grpSp>
        <p:sp>
          <p:nvSpPr>
            <p:cNvPr id="5" name="TextBox 4"/>
            <p:cNvSpPr txBox="1"/>
            <p:nvPr/>
          </p:nvSpPr>
          <p:spPr bwMode="auto">
            <a:xfrm>
              <a:off x="5172078" y="2643182"/>
              <a:ext cx="3000396" cy="854080"/>
            </a:xfrm>
            <a:prstGeom prst="rect">
              <a:avLst/>
            </a:prstGeom>
            <a:noFill/>
          </p:spPr>
          <p:txBody>
            <a:bodyPr wrap="square">
              <a:spAutoFit/>
            </a:bodyPr>
            <a:lstStyle/>
            <a:p>
              <a:pPr>
                <a:lnSpc>
                  <a:spcPct val="150000"/>
                </a:lnSpc>
                <a:defRPr/>
              </a:pPr>
              <a:r>
                <a:rPr lang="zh-CN" altLang="en-US" sz="1100" b="1" kern="0" dirty="0">
                  <a:latin typeface="微软雅黑" pitchFamily="34" charset="-122"/>
                  <a:ea typeface="微软雅黑" pitchFamily="34" charset="-122"/>
                </a:rPr>
                <a:t>单击此处添加段落文本单击此处添加段落此处添加段落文本此处添加段落文本</a:t>
              </a:r>
            </a:p>
            <a:p>
              <a:pPr>
                <a:lnSpc>
                  <a:spcPct val="150000"/>
                </a:lnSpc>
                <a:defRPr/>
              </a:pPr>
              <a:endParaRPr lang="zh-CN" altLang="en-US" sz="1100" b="1" kern="0" dirty="0">
                <a:latin typeface="微软雅黑" pitchFamily="34" charset="-122"/>
                <a:ea typeface="微软雅黑" pitchFamily="34" charset="-122"/>
              </a:endParaRPr>
            </a:p>
          </p:txBody>
        </p:sp>
        <p:sp>
          <p:nvSpPr>
            <p:cNvPr id="6" name="TextBox 5"/>
            <p:cNvSpPr txBox="1"/>
            <p:nvPr/>
          </p:nvSpPr>
          <p:spPr bwMode="auto">
            <a:xfrm>
              <a:off x="5172078" y="4786322"/>
              <a:ext cx="2328880" cy="854080"/>
            </a:xfrm>
            <a:prstGeom prst="rect">
              <a:avLst/>
            </a:prstGeom>
            <a:noFill/>
          </p:spPr>
          <p:txBody>
            <a:bodyPr wrap="square">
              <a:spAutoFit/>
            </a:bodyPr>
            <a:lstStyle/>
            <a:p>
              <a:pPr>
                <a:lnSpc>
                  <a:spcPct val="150000"/>
                </a:lnSpc>
                <a:defRPr/>
              </a:pPr>
              <a:r>
                <a:rPr lang="zh-CN" altLang="en-US" sz="1100" b="1" kern="0" dirty="0">
                  <a:latin typeface="微软雅黑" pitchFamily="34" charset="-122"/>
                  <a:ea typeface="微软雅黑" pitchFamily="34" charset="-122"/>
                </a:rPr>
                <a:t>单击此处添加段落文本单击此处添加段落此处添加段落文本此处添加</a:t>
              </a:r>
            </a:p>
            <a:p>
              <a:pPr>
                <a:lnSpc>
                  <a:spcPct val="150000"/>
                </a:lnSpc>
                <a:defRPr/>
              </a:pPr>
              <a:endParaRPr lang="zh-CN" altLang="en-US" sz="1100" b="1" kern="0" dirty="0">
                <a:latin typeface="微软雅黑" pitchFamily="34" charset="-122"/>
                <a:ea typeface="微软雅黑" pitchFamily="34" charset="-122"/>
              </a:endParaRPr>
            </a:p>
          </p:txBody>
        </p:sp>
      </p:grpSp>
      <p:sp>
        <p:nvSpPr>
          <p:cNvPr id="23" name="矩形 22"/>
          <p:cNvSpPr/>
          <p:nvPr/>
        </p:nvSpPr>
        <p:spPr>
          <a:xfrm>
            <a:off x="721" y="0"/>
            <a:ext cx="4381531" cy="714356"/>
          </a:xfrm>
          <a:prstGeom prst="rect">
            <a:avLst/>
          </a:prstGeom>
          <a:solidFill>
            <a:srgbClr val="ED1A39"/>
          </a:solidFill>
          <a:ln>
            <a:solidFill>
              <a:srgbClr val="ED1A3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b="1" dirty="0" smtClean="0">
              <a:solidFill>
                <a:schemeClr val="bg1"/>
              </a:solidFill>
              <a:latin typeface="Arial Rounded MT Bold" pitchFamily="34" charset="0"/>
            </a:endParaRPr>
          </a:p>
        </p:txBody>
      </p:sp>
      <p:sp>
        <p:nvSpPr>
          <p:cNvPr id="24" name="标题 1"/>
          <p:cNvSpPr txBox="1">
            <a:spLocks/>
          </p:cNvSpPr>
          <p:nvPr/>
        </p:nvSpPr>
        <p:spPr>
          <a:xfrm>
            <a:off x="721" y="165514"/>
            <a:ext cx="4381531" cy="428628"/>
          </a:xfrm>
          <a:prstGeom prst="rect">
            <a:avLst/>
          </a:prstGeom>
        </p:spPr>
        <p:txBody>
          <a:bodyPr anchor="ctr"/>
          <a:lstStyle>
            <a:lvl1pPr algn="ctr" defTabSz="914400" rtl="0" eaLnBrk="1" latinLnBrk="0" hangingPunct="1">
              <a:spcBef>
                <a:spcPct val="0"/>
              </a:spcBef>
              <a:buNone/>
              <a:defRPr sz="1800" b="1" kern="1200">
                <a:solidFill>
                  <a:schemeClr val="bg1"/>
                </a:solidFill>
                <a:latin typeface="+mj-lt"/>
                <a:ea typeface="+mj-ea"/>
                <a:cs typeface="+mj-cs"/>
              </a:defRPr>
            </a:lvl1pPr>
          </a:lstStyle>
          <a:p>
            <a:r>
              <a:rPr lang="zh-CN" altLang="en-US" dirty="0"/>
              <a:t>单击此处输入标题</a:t>
            </a:r>
          </a:p>
        </p:txBody>
      </p:sp>
      <p:sp>
        <p:nvSpPr>
          <p:cNvPr id="25" name="矩形 24"/>
          <p:cNvSpPr/>
          <p:nvPr/>
        </p:nvSpPr>
        <p:spPr>
          <a:xfrm flipH="1">
            <a:off x="5238744" y="6643710"/>
            <a:ext cx="6953256" cy="214290"/>
          </a:xfrm>
          <a:prstGeom prst="rect">
            <a:avLst/>
          </a:prstGeom>
          <a:solidFill>
            <a:srgbClr val="000000"/>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b="1" dirty="0" smtClean="0">
              <a:solidFill>
                <a:schemeClr val="bg1"/>
              </a:solidFill>
              <a:latin typeface="Arial Rounded MT Bold" pitchFamily="34" charset="0"/>
            </a:endParaRPr>
          </a:p>
        </p:txBody>
      </p:sp>
      <p:pic>
        <p:nvPicPr>
          <p:cNvPr id="26" name="Picture 2" descr="C:\Documents and Settings\ap1007\桌面\未标题-11.png"/>
          <p:cNvPicPr>
            <a:picLocks noChangeAspect="1" noChangeArrowheads="1"/>
          </p:cNvPicPr>
          <p:nvPr/>
        </p:nvPicPr>
        <p:blipFill>
          <a:blip r:embed="rId4"/>
          <a:srcRect/>
          <a:stretch>
            <a:fillRect/>
          </a:stretch>
        </p:blipFill>
        <p:spPr bwMode="auto">
          <a:xfrm>
            <a:off x="9984432" y="5851147"/>
            <a:ext cx="1921278" cy="899708"/>
          </a:xfrm>
          <a:prstGeom prst="rect">
            <a:avLst/>
          </a:prstGeom>
          <a:noFill/>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图表 2"/>
          <p:cNvGraphicFramePr/>
          <p:nvPr/>
        </p:nvGraphicFramePr>
        <p:xfrm>
          <a:off x="2452662" y="2540008"/>
          <a:ext cx="6834214" cy="3032132"/>
        </p:xfrm>
        <a:graphic>
          <a:graphicData uri="http://schemas.openxmlformats.org/drawingml/2006/chart">
            <c:chart xmlns:c="http://schemas.openxmlformats.org/drawingml/2006/chart" xmlns:r="http://schemas.openxmlformats.org/officeDocument/2006/relationships" r:id="rId2"/>
          </a:graphicData>
        </a:graphic>
      </p:graphicFrame>
      <p:sp>
        <p:nvSpPr>
          <p:cNvPr id="4" name="任意多边形 3"/>
          <p:cNvSpPr/>
          <p:nvPr/>
        </p:nvSpPr>
        <p:spPr>
          <a:xfrm>
            <a:off x="7024694" y="2725747"/>
            <a:ext cx="670656" cy="740973"/>
          </a:xfrm>
          <a:custGeom>
            <a:avLst/>
            <a:gdLst>
              <a:gd name="connsiteX0" fmla="*/ 0 w 522514"/>
              <a:gd name="connsiteY0" fmla="*/ 344385 h 344385"/>
              <a:gd name="connsiteX1" fmla="*/ 178130 w 522514"/>
              <a:gd name="connsiteY1" fmla="*/ 0 h 344385"/>
              <a:gd name="connsiteX2" fmla="*/ 522514 w 522514"/>
              <a:gd name="connsiteY2" fmla="*/ 0 h 344385"/>
            </a:gdLst>
            <a:ahLst/>
            <a:cxnLst>
              <a:cxn ang="0">
                <a:pos x="connsiteX0" y="connsiteY0"/>
              </a:cxn>
              <a:cxn ang="0">
                <a:pos x="connsiteX1" y="connsiteY1"/>
              </a:cxn>
              <a:cxn ang="0">
                <a:pos x="connsiteX2" y="connsiteY2"/>
              </a:cxn>
            </a:cxnLst>
            <a:rect l="l" t="t" r="r" b="b"/>
            <a:pathLst>
              <a:path w="522514" h="344385">
                <a:moveTo>
                  <a:pt x="0" y="344385"/>
                </a:moveTo>
                <a:lnTo>
                  <a:pt x="178130" y="0"/>
                </a:lnTo>
                <a:lnTo>
                  <a:pt x="522514" y="0"/>
                </a:lnTo>
              </a:path>
            </a:pathLst>
          </a:custGeom>
          <a:ln>
            <a:solidFill>
              <a:schemeClr val="tx1"/>
            </a:solidFill>
            <a:headEnd type="oval" w="med" len="med"/>
            <a:tailEnd type="oval"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5" name="TextBox 4"/>
          <p:cNvSpPr txBox="1"/>
          <p:nvPr/>
        </p:nvSpPr>
        <p:spPr>
          <a:xfrm>
            <a:off x="7739074" y="2478396"/>
            <a:ext cx="2088232" cy="461665"/>
          </a:xfrm>
          <a:prstGeom prst="rect">
            <a:avLst/>
          </a:prstGeom>
          <a:noFill/>
        </p:spPr>
        <p:txBody>
          <a:bodyPr wrap="square" rtlCol="0">
            <a:spAutoFit/>
          </a:bodyPr>
          <a:lstStyle/>
          <a:p>
            <a:r>
              <a:rPr lang="en-US" altLang="zh-CN" sz="1200" b="1" dirty="0">
                <a:latin typeface="+mj-lt"/>
              </a:rPr>
              <a:t>Text your explanation</a:t>
            </a:r>
          </a:p>
          <a:p>
            <a:r>
              <a:rPr lang="en-US" altLang="zh-CN" sz="1200" b="1" dirty="0">
                <a:latin typeface="+mj-lt"/>
              </a:rPr>
              <a:t>Text your explanation</a:t>
            </a:r>
            <a:endParaRPr lang="zh-CN" altLang="en-US" sz="1200" b="1" dirty="0">
              <a:latin typeface="+mj-lt"/>
            </a:endParaRPr>
          </a:p>
        </p:txBody>
      </p:sp>
      <p:sp>
        <p:nvSpPr>
          <p:cNvPr id="6" name="TextBox 5"/>
          <p:cNvSpPr txBox="1"/>
          <p:nvPr/>
        </p:nvSpPr>
        <p:spPr>
          <a:xfrm>
            <a:off x="3738546" y="1835454"/>
            <a:ext cx="4673074" cy="307777"/>
          </a:xfrm>
          <a:prstGeom prst="rect">
            <a:avLst/>
          </a:prstGeom>
          <a:noFill/>
        </p:spPr>
        <p:txBody>
          <a:bodyPr wrap="none" rtlCol="0">
            <a:spAutoFit/>
          </a:bodyPr>
          <a:lstStyle/>
          <a:p>
            <a:r>
              <a:rPr lang="zh-CN" altLang="en-US" sz="1400" b="1" dirty="0">
                <a:latin typeface="微软雅黑" pitchFamily="34" charset="-122"/>
                <a:ea typeface="微软雅黑" pitchFamily="34" charset="-122"/>
              </a:rPr>
              <a:t>在此描述下面数据表的相关整体信息，并作出准确的分析</a:t>
            </a:r>
          </a:p>
        </p:txBody>
      </p:sp>
      <p:sp>
        <p:nvSpPr>
          <p:cNvPr id="7" name="矩形 6"/>
          <p:cNvSpPr/>
          <p:nvPr/>
        </p:nvSpPr>
        <p:spPr>
          <a:xfrm flipH="1">
            <a:off x="5238744" y="0"/>
            <a:ext cx="6953256" cy="714356"/>
          </a:xfrm>
          <a:prstGeom prst="rect">
            <a:avLst/>
          </a:prstGeom>
          <a:solidFill>
            <a:srgbClr val="ED1A39"/>
          </a:solidFill>
          <a:ln>
            <a:solidFill>
              <a:srgbClr val="ED1A3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b="1" dirty="0" smtClean="0">
              <a:solidFill>
                <a:schemeClr val="bg1"/>
              </a:solidFill>
              <a:latin typeface="Arial Rounded MT Bold" pitchFamily="34" charset="0"/>
            </a:endParaRPr>
          </a:p>
        </p:txBody>
      </p:sp>
      <p:sp>
        <p:nvSpPr>
          <p:cNvPr id="8" name="标题 1"/>
          <p:cNvSpPr txBox="1">
            <a:spLocks/>
          </p:cNvSpPr>
          <p:nvPr/>
        </p:nvSpPr>
        <p:spPr>
          <a:xfrm>
            <a:off x="6524606" y="142864"/>
            <a:ext cx="4381531" cy="428628"/>
          </a:xfrm>
          <a:prstGeom prst="rect">
            <a:avLst/>
          </a:prstGeom>
        </p:spPr>
        <p:txBody>
          <a:bodyPr anchor="ctr"/>
          <a:lstStyle>
            <a:lvl1pPr algn="ctr" defTabSz="914400" rtl="0" eaLnBrk="1" latinLnBrk="0" hangingPunct="1">
              <a:spcBef>
                <a:spcPct val="0"/>
              </a:spcBef>
              <a:buNone/>
              <a:defRPr sz="1800" b="1" kern="1200">
                <a:solidFill>
                  <a:schemeClr val="bg1"/>
                </a:solidFill>
                <a:latin typeface="+mj-lt"/>
                <a:ea typeface="+mj-ea"/>
                <a:cs typeface="+mj-cs"/>
              </a:defRPr>
            </a:lvl1pPr>
          </a:lstStyle>
          <a:p>
            <a:r>
              <a:rPr lang="zh-CN" altLang="en-US" dirty="0"/>
              <a:t>单击此处输入标题</a:t>
            </a:r>
          </a:p>
        </p:txBody>
      </p:sp>
      <p:sp>
        <p:nvSpPr>
          <p:cNvPr id="9" name="矩形 8"/>
          <p:cNvSpPr/>
          <p:nvPr/>
        </p:nvSpPr>
        <p:spPr>
          <a:xfrm>
            <a:off x="0" y="6642000"/>
            <a:ext cx="5238744" cy="216000"/>
          </a:xfrm>
          <a:prstGeom prst="rect">
            <a:avLst/>
          </a:prstGeom>
          <a:solidFill>
            <a:srgbClr val="000000"/>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b="1" dirty="0" smtClean="0">
              <a:solidFill>
                <a:schemeClr val="bg1"/>
              </a:solidFill>
              <a:latin typeface="Arial Rounded MT Bold" pitchFamily="34" charset="0"/>
            </a:endParaRPr>
          </a:p>
        </p:txBody>
      </p:sp>
      <p:pic>
        <p:nvPicPr>
          <p:cNvPr id="10" name="Picture 2" descr="C:\Documents and Settings\ap1007\桌面\未标题-11.png"/>
          <p:cNvPicPr>
            <a:picLocks noChangeAspect="1" noChangeArrowheads="1"/>
          </p:cNvPicPr>
          <p:nvPr/>
        </p:nvPicPr>
        <p:blipFill>
          <a:blip r:embed="rId3"/>
          <a:srcRect/>
          <a:stretch>
            <a:fillRect/>
          </a:stretch>
        </p:blipFill>
        <p:spPr bwMode="auto">
          <a:xfrm>
            <a:off x="214282" y="5877272"/>
            <a:ext cx="1921278" cy="899708"/>
          </a:xfrm>
          <a:prstGeom prst="rect">
            <a:avLst/>
          </a:prstGeom>
          <a:noFill/>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Documents and Settings\ap1007\桌面\未标题-11.png"/>
          <p:cNvPicPr>
            <a:picLocks noChangeAspect="1" noChangeArrowheads="1"/>
          </p:cNvPicPr>
          <p:nvPr/>
        </p:nvPicPr>
        <p:blipFill>
          <a:blip r:embed="rId2"/>
          <a:srcRect/>
          <a:stretch>
            <a:fillRect/>
          </a:stretch>
        </p:blipFill>
        <p:spPr bwMode="auto">
          <a:xfrm>
            <a:off x="4034951" y="1812260"/>
            <a:ext cx="4126208" cy="1932245"/>
          </a:xfrm>
          <a:prstGeom prst="rect">
            <a:avLst/>
          </a:prstGeom>
          <a:noFill/>
        </p:spPr>
      </p:pic>
      <p:sp>
        <p:nvSpPr>
          <p:cNvPr id="4" name="TextBox 3"/>
          <p:cNvSpPr txBox="1"/>
          <p:nvPr/>
        </p:nvSpPr>
        <p:spPr>
          <a:xfrm>
            <a:off x="3225221" y="3861048"/>
            <a:ext cx="5760640" cy="1015663"/>
          </a:xfrm>
          <a:prstGeom prst="rect">
            <a:avLst/>
          </a:prstGeom>
          <a:noFill/>
        </p:spPr>
        <p:txBody>
          <a:bodyPr wrap="square" rtlCol="0">
            <a:spAutoFit/>
          </a:bodyPr>
          <a:lstStyle/>
          <a:p>
            <a:pPr algn="ctr"/>
            <a:r>
              <a:rPr lang="en-US" altLang="zh-CN" sz="6000" b="1" dirty="0">
                <a:solidFill>
                  <a:schemeClr val="bg1"/>
                </a:solidFill>
                <a:latin typeface="Arial Rounded MT Bold" pitchFamily="34" charset="0"/>
              </a:rPr>
              <a:t>Thank  you </a:t>
            </a:r>
            <a:r>
              <a:rPr lang="zh-CN" altLang="en-US" sz="6000" b="1" dirty="0">
                <a:solidFill>
                  <a:schemeClr val="bg1"/>
                </a:solidFill>
                <a:latin typeface="Arial Rounded MT Bold" pitchFamily="34" charset="0"/>
              </a:rPr>
              <a:t>！</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3521" y="2946384"/>
            <a:ext cx="596745" cy="656620"/>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172">
              <a:defRPr/>
            </a:pPr>
            <a:endParaRPr lang="zh-CN" altLang="en-US">
              <a:solidFill>
                <a:prstClr val="white"/>
              </a:solidFill>
            </a:endParaRPr>
          </a:p>
        </p:txBody>
      </p:sp>
      <p:sp>
        <p:nvSpPr>
          <p:cNvPr id="4" name="矩形 3"/>
          <p:cNvSpPr/>
          <p:nvPr/>
        </p:nvSpPr>
        <p:spPr>
          <a:xfrm>
            <a:off x="2832950" y="2949990"/>
            <a:ext cx="9357463" cy="657054"/>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79953" tIns="0" rIns="179953" bIns="0" anchor="ctr"/>
          <a:lstStyle/>
          <a:p>
            <a:pPr algn="ctr" defTabSz="914172">
              <a:defRPr/>
            </a:pPr>
            <a:r>
              <a:rPr lang="en-US" altLang="zh-CN" sz="280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589" y="2182418"/>
            <a:ext cx="9309851" cy="775075"/>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defTabSz="914172">
              <a:defRPr/>
            </a:pPr>
            <a:r>
              <a:rPr lang="zh-CN" altLang="en-US" sz="3199"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1438" y="2178379"/>
            <a:ext cx="853479" cy="779114"/>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172">
              <a:defRPr/>
            </a:pPr>
            <a:endParaRPr lang="zh-CN" altLang="en-US">
              <a:solidFill>
                <a:prstClr val="white"/>
              </a:solidFill>
            </a:endParaRPr>
          </a:p>
        </p:txBody>
      </p:sp>
      <p:sp>
        <p:nvSpPr>
          <p:cNvPr id="12" name="矩形 11"/>
          <p:cNvSpPr/>
          <p:nvPr/>
        </p:nvSpPr>
        <p:spPr>
          <a:xfrm>
            <a:off x="2582746" y="3920895"/>
            <a:ext cx="6904611" cy="1692330"/>
          </a:xfrm>
          <a:prstGeom prst="rect">
            <a:avLst/>
          </a:prstGeom>
          <a:noFill/>
          <a:ln w="25400" cap="flat" cmpd="sng" algn="ctr">
            <a:noFill/>
            <a:prstDash val="solid"/>
          </a:ln>
          <a:effectLst/>
        </p:spPr>
        <p:txBody>
          <a:bodyPr rtlCol="0" anchor="ctr"/>
          <a:lstStyle/>
          <a:p>
            <a:pPr defTabSz="914172">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defTabSz="914172">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defTabSz="914172">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927510436"/>
      </p:ext>
    </p:extLst>
  </p:cSld>
  <p:clrMapOvr>
    <a:masterClrMapping/>
  </p:clrMapOvr>
  <p:timing>
    <p:tnLst>
      <p:par>
        <p:cTn id="1" dur="indefinite" restart="never" nodeType="tmRoot"/>
      </p:par>
    </p:tnLst>
  </p:timing>
</p:sld>
</file>

<file path=ppt/theme/theme1.xml><?xml version="1.0" encoding="utf-8"?>
<a:theme xmlns:a="http://schemas.openxmlformats.org/drawingml/2006/main" name="4：3">
  <a:themeElements>
    <a:clrScheme name="全彩">
      <a:dk1>
        <a:srgbClr val="364243"/>
      </a:dk1>
      <a:lt1>
        <a:srgbClr val="FFFFFF"/>
      </a:lt1>
      <a:dk2>
        <a:srgbClr val="004B20"/>
      </a:dk2>
      <a:lt2>
        <a:srgbClr val="C3442F"/>
      </a:lt2>
      <a:accent1>
        <a:srgbClr val="ECE502"/>
      </a:accent1>
      <a:accent2>
        <a:srgbClr val="DB4528"/>
      </a:accent2>
      <a:accent3>
        <a:srgbClr val="F09191"/>
      </a:accent3>
      <a:accent4>
        <a:srgbClr val="007750"/>
      </a:accent4>
      <a:accent5>
        <a:srgbClr val="9EBC2B"/>
      </a:accent5>
      <a:accent6>
        <a:srgbClr val="007750"/>
      </a:accent6>
      <a:hlink>
        <a:srgbClr val="FFFFFF"/>
      </a:hlink>
      <a:folHlink>
        <a:srgbClr val="BFBFBF"/>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4：3</Template>
  <TotalTime>121</TotalTime>
  <Words>429</Words>
  <Application>Microsoft Office PowerPoint</Application>
  <PresentationFormat>宽屏</PresentationFormat>
  <Paragraphs>42</Paragraphs>
  <Slides>8</Slides>
  <Notes>1</Notes>
  <HiddenSlides>0</HiddenSlides>
  <MMClips>0</MMClips>
  <ScaleCrop>false</ScaleCrop>
  <HeadingPairs>
    <vt:vector size="6" baseType="variant">
      <vt:variant>
        <vt:lpstr>已用的字体</vt:lpstr>
      </vt:variant>
      <vt:variant>
        <vt:i4>7</vt:i4>
      </vt:variant>
      <vt:variant>
        <vt:lpstr>主题</vt:lpstr>
      </vt:variant>
      <vt:variant>
        <vt:i4>2</vt:i4>
      </vt:variant>
      <vt:variant>
        <vt:lpstr>幻灯片标题</vt:lpstr>
      </vt:variant>
      <vt:variant>
        <vt:i4>8</vt:i4>
      </vt:variant>
    </vt:vector>
  </HeadingPairs>
  <TitlesOfParts>
    <vt:vector size="17" baseType="lpstr">
      <vt:lpstr>Meiryo</vt:lpstr>
      <vt:lpstr>宋体</vt:lpstr>
      <vt:lpstr>微软雅黑</vt:lpstr>
      <vt:lpstr>Arial</vt:lpstr>
      <vt:lpstr>Arial Rounded MT Bold</vt:lpstr>
      <vt:lpstr>Calibri</vt:lpstr>
      <vt:lpstr>Calibri Light</vt:lpstr>
      <vt:lpstr>4：3</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http://www.ypppt.com/</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cp:keywords>http:/www.ypppt.com</cp:keywords>
  <dc:description>http://www.ypppt.com/</dc:description>
  <cp:lastModifiedBy>Administrator</cp:lastModifiedBy>
  <cp:revision>18</cp:revision>
  <dcterms:created xsi:type="dcterms:W3CDTF">2012-12-24T09:46:40Z</dcterms:created>
  <dcterms:modified xsi:type="dcterms:W3CDTF">2017-02-25T15:48:13Z</dcterms:modified>
</cp:coreProperties>
</file>