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3.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70" r:id="rId2"/>
  </p:sldMasterIdLst>
  <p:notesMasterIdLst>
    <p:notesMasterId r:id="rId41"/>
  </p:notesMasterIdLst>
  <p:handoutMasterIdLst>
    <p:handoutMasterId r:id="rId42"/>
  </p:handoutMasterIdLst>
  <p:sldIdLst>
    <p:sldId id="256" r:id="rId3"/>
    <p:sldId id="303" r:id="rId4"/>
    <p:sldId id="293" r:id="rId5"/>
    <p:sldId id="273" r:id="rId6"/>
    <p:sldId id="272" r:id="rId7"/>
    <p:sldId id="257" r:id="rId8"/>
    <p:sldId id="266" r:id="rId9"/>
    <p:sldId id="294" r:id="rId10"/>
    <p:sldId id="260" r:id="rId11"/>
    <p:sldId id="259" r:id="rId12"/>
    <p:sldId id="274" r:id="rId13"/>
    <p:sldId id="275" r:id="rId14"/>
    <p:sldId id="279" r:id="rId15"/>
    <p:sldId id="263" r:id="rId16"/>
    <p:sldId id="277" r:id="rId17"/>
    <p:sldId id="264" r:id="rId18"/>
    <p:sldId id="276" r:id="rId19"/>
    <p:sldId id="292" r:id="rId20"/>
    <p:sldId id="267" r:id="rId21"/>
    <p:sldId id="295" r:id="rId22"/>
    <p:sldId id="261" r:id="rId23"/>
    <p:sldId id="283" r:id="rId24"/>
    <p:sldId id="302" r:id="rId25"/>
    <p:sldId id="285" r:id="rId26"/>
    <p:sldId id="286" r:id="rId27"/>
    <p:sldId id="287" r:id="rId28"/>
    <p:sldId id="289" r:id="rId29"/>
    <p:sldId id="290" r:id="rId30"/>
    <p:sldId id="296" r:id="rId31"/>
    <p:sldId id="297" r:id="rId32"/>
    <p:sldId id="298" r:id="rId33"/>
    <p:sldId id="299" r:id="rId34"/>
    <p:sldId id="300" r:id="rId35"/>
    <p:sldId id="301" r:id="rId36"/>
    <p:sldId id="268" r:id="rId37"/>
    <p:sldId id="262" r:id="rId38"/>
    <p:sldId id="305" r:id="rId39"/>
    <p:sldId id="306" r:id="rId40"/>
  </p:sldIdLst>
  <p:sldSz cx="1219835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974" userDrawn="1">
          <p15:clr>
            <a:srgbClr val="A4A3A4"/>
          </p15:clr>
        </p15:guide>
        <p15:guide id="2" pos="4069" userDrawn="1">
          <p15:clr>
            <a:srgbClr val="A4A3A4"/>
          </p15:clr>
        </p15:guide>
        <p15:guide id="3" pos="440" userDrawn="1">
          <p15:clr>
            <a:srgbClr val="A4A3A4"/>
          </p15:clr>
        </p15:guide>
        <p15:guide id="4" pos="7425" userDrawn="1">
          <p15:clr>
            <a:srgbClr val="A4A3A4"/>
          </p15:clr>
        </p15:guide>
        <p15:guide id="5" orient="horz" pos="1480" userDrawn="1">
          <p15:clr>
            <a:srgbClr val="A4A3A4"/>
          </p15:clr>
        </p15:guide>
        <p15:guide id="6" pos="1302" userDrawn="1">
          <p15:clr>
            <a:srgbClr val="A4A3A4"/>
          </p15:clr>
        </p15:guide>
        <p15:guide id="7" pos="6337" userDrawn="1">
          <p15:clr>
            <a:srgbClr val="A4A3A4"/>
          </p15:clr>
        </p15:guide>
        <p15:guide id="8" orient="horz" pos="754" userDrawn="1">
          <p15:clr>
            <a:srgbClr val="A4A3A4"/>
          </p15:clr>
        </p15:guide>
        <p15:guide id="9" pos="1483"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B171F"/>
    <a:srgbClr val="00314F"/>
    <a:srgbClr val="264863"/>
    <a:srgbClr val="821015"/>
    <a:srgbClr val="152837"/>
    <a:srgbClr val="FFF8F8"/>
    <a:srgbClr val="D51A21"/>
    <a:srgbClr val="172C3D"/>
    <a:srgbClr val="350302"/>
    <a:srgbClr val="71969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03447BB-5D67-496B-8E87-E561075AD55C}" styleName="深色样式 1 - 强调 3">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3"/>
          </a:solidFill>
        </a:fill>
      </a:tcStyle>
    </a:wholeTbl>
    <a:band1H>
      <a:tcStyle>
        <a:tcBdr/>
        <a:fill>
          <a:solidFill>
            <a:schemeClr val="accent3">
              <a:shade val="60000"/>
            </a:schemeClr>
          </a:solidFill>
        </a:fill>
      </a:tcStyle>
    </a:band1H>
    <a:band1V>
      <a:tcStyle>
        <a:tcBdr/>
        <a:fill>
          <a:solidFill>
            <a:schemeClr val="accent3">
              <a:shade val="60000"/>
            </a:schemeClr>
          </a:solidFill>
        </a:fill>
      </a:tcStyle>
    </a:band1V>
    <a:lastCol>
      <a:tcTxStyle b="on"/>
      <a:tcStyle>
        <a:tcBdr>
          <a:left>
            <a:ln w="25400" cmpd="sng">
              <a:solidFill>
                <a:schemeClr val="lt1"/>
              </a:solidFill>
            </a:ln>
          </a:left>
        </a:tcBdr>
        <a:fill>
          <a:solidFill>
            <a:schemeClr val="accent3">
              <a:shade val="60000"/>
            </a:schemeClr>
          </a:solidFill>
        </a:fill>
      </a:tcStyle>
    </a:lastCol>
    <a:firstCol>
      <a:tcTxStyle b="on"/>
      <a:tcStyle>
        <a:tcBdr>
          <a:right>
            <a:ln w="25400" cmpd="sng">
              <a:solidFill>
                <a:schemeClr val="lt1"/>
              </a:solidFill>
            </a:ln>
          </a:right>
        </a:tcBdr>
        <a:fill>
          <a:solidFill>
            <a:schemeClr val="accent3">
              <a:shade val="60000"/>
            </a:schemeClr>
          </a:solidFill>
        </a:fill>
      </a:tcStyle>
    </a:firstCol>
    <a:lastRow>
      <a:tcTxStyle b="on"/>
      <a:tcStyle>
        <a:tcBdr>
          <a:top>
            <a:ln w="25400" cmpd="sng">
              <a:solidFill>
                <a:schemeClr val="lt1"/>
              </a:solidFill>
            </a:ln>
          </a:top>
        </a:tcBdr>
        <a:fill>
          <a:solidFill>
            <a:schemeClr val="accent3">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72833802-FEF1-4C79-8D5D-14CF1EAF98D9}" styleName="浅色样式 2 - 强调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9DCAF9ED-07DC-4A11-8D7F-57B35C25682E}" styleName="中度样式 1 - 强调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691" autoAdjust="0"/>
    <p:restoredTop sz="95494" autoAdjust="0"/>
  </p:normalViewPr>
  <p:slideViewPr>
    <p:cSldViewPr>
      <p:cViewPr varScale="1">
        <p:scale>
          <a:sx n="84" d="100"/>
          <a:sy n="84" d="100"/>
        </p:scale>
        <p:origin x="336" y="96"/>
      </p:cViewPr>
      <p:guideLst>
        <p:guide orient="horz" pos="3974"/>
        <p:guide pos="4069"/>
        <p:guide pos="440"/>
        <p:guide pos="7425"/>
        <p:guide orient="horz" pos="1480"/>
        <p:guide pos="1302"/>
        <p:guide pos="6337"/>
        <p:guide orient="horz" pos="754"/>
        <p:guide pos="1483"/>
      </p:guideLst>
    </p:cSldViewPr>
  </p:slideViewPr>
  <p:notesTextViewPr>
    <p:cViewPr>
      <p:scale>
        <a:sx n="100" d="100"/>
        <a:sy n="100" d="100"/>
      </p:scale>
      <p:origin x="0" y="0"/>
    </p:cViewPr>
  </p:notesTextViewPr>
  <p:sorterViewPr>
    <p:cViewPr>
      <p:scale>
        <a:sx n="75" d="100"/>
        <a:sy n="75" d="100"/>
      </p:scale>
      <p:origin x="0" y="-3294"/>
    </p:cViewPr>
  </p:sorterViewPr>
  <p:notesViewPr>
    <p:cSldViewPr>
      <p:cViewPr varScale="1">
        <p:scale>
          <a:sx n="70" d="100"/>
          <a:sy n="70" d="100"/>
        </p:scale>
        <p:origin x="249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handoutMaster" Target="handoutMasters/handout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presProps" Target="pres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1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Sheet1!$A$1</c:f>
              <c:strCache>
                <c:ptCount val="1"/>
                <c:pt idx="0">
                  <c:v>满意度</c:v>
                </c:pt>
              </c:strCache>
            </c:strRef>
          </c:tx>
          <c:spPr>
            <a:ln>
              <a:solidFill>
                <a:srgbClr val="FEFEFE"/>
              </a:solidFill>
            </a:ln>
          </c:spPr>
          <c:dPt>
            <c:idx val="0"/>
            <c:bubble3D val="0"/>
            <c:spPr>
              <a:solidFill>
                <a:srgbClr val="00314F"/>
              </a:solidFill>
              <a:ln w="19050">
                <a:solidFill>
                  <a:srgbClr val="FEFEFE"/>
                </a:solidFill>
              </a:ln>
              <a:effectLst/>
            </c:spPr>
          </c:dPt>
          <c:dPt>
            <c:idx val="1"/>
            <c:bubble3D val="0"/>
            <c:spPr>
              <a:solidFill>
                <a:srgbClr val="C00000"/>
              </a:solidFill>
              <a:ln w="19050">
                <a:solidFill>
                  <a:srgbClr val="FEFEFE"/>
                </a:solidFill>
              </a:ln>
              <a:effectLst/>
            </c:spPr>
          </c:dPt>
          <c:dLbls>
            <c:dLbl>
              <c:idx val="0"/>
              <c:layout>
                <c:manualLayout>
                  <c:x val="-0.20039719405378967"/>
                  <c:y val="-0.23712978251458655"/>
                </c:manualLayout>
              </c:layout>
              <c:showLegendKey val="0"/>
              <c:showVal val="1"/>
              <c:showCatName val="0"/>
              <c:showSerName val="0"/>
              <c:showPercent val="0"/>
              <c:showBubbleSize val="0"/>
              <c:extLst>
                <c:ext xmlns:c15="http://schemas.microsoft.com/office/drawing/2012/chart" uri="{CE6537A1-D6FC-4f65-9D91-7224C49458BB}"/>
              </c:extLst>
            </c:dLbl>
            <c:dLbl>
              <c:idx val="1"/>
              <c:showLegendKey val="0"/>
              <c:showVal val="1"/>
              <c:showCatName val="0"/>
              <c:showSerName val="0"/>
              <c:showPercent val="0"/>
              <c:showBubbleSize val="0"/>
              <c:extLst>
                <c:ext xmlns:c15="http://schemas.microsoft.com/office/drawing/2012/chart" uri="{CE6537A1-D6FC-4f65-9D91-7224C49458BB}"/>
              </c:extLst>
            </c:dLbl>
            <c:spPr>
              <a:noFill/>
              <a:ln>
                <a:noFill/>
              </a:ln>
              <a:effectLst/>
            </c:spPr>
            <c:txPr>
              <a:bodyPr rot="0" spcFirstLastPara="1" vertOverflow="ellipsis" vert="horz" wrap="square" lIns="38100" tIns="19050" rIns="38100" bIns="19050" anchor="ctr" anchorCtr="1">
                <a:spAutoFit/>
              </a:bodyPr>
              <a:lstStyle/>
              <a:p>
                <a:pPr>
                  <a:defRPr sz="3200" b="0" i="0" u="none" strike="noStrike" kern="1200" baseline="0">
                    <a:solidFill>
                      <a:srgbClr val="FEFEFE"/>
                    </a:solidFill>
                    <a:latin typeface="+mn-lt"/>
                    <a:ea typeface="+mn-ea"/>
                    <a:cs typeface="+mn-cs"/>
                  </a:defRPr>
                </a:pPr>
                <a:endParaRPr lang="zh-CN"/>
              </a:p>
            </c:txPr>
            <c:showLegendKey val="0"/>
            <c:showVal val="0"/>
            <c:showCatName val="0"/>
            <c:showSerName val="0"/>
            <c:showPercent val="0"/>
            <c:showBubbleSize val="0"/>
            <c:extLst>
              <c:ext xmlns:c15="http://schemas.microsoft.com/office/drawing/2012/chart" uri="{CE6537A1-D6FC-4f65-9D91-7224C49458BB}"/>
            </c:extLst>
          </c:dLbls>
          <c:val>
            <c:numRef>
              <c:f>Sheet1!$A$2:$A$3</c:f>
              <c:numCache>
                <c:formatCode>0%</c:formatCode>
                <c:ptCount val="2"/>
                <c:pt idx="0">
                  <c:v>0.7</c:v>
                </c:pt>
                <c:pt idx="1">
                  <c:v>0.3</c:v>
                </c:pt>
              </c:numCache>
            </c:numRef>
          </c:val>
          <c:extLst>
            <c:ext xmlns:c15="http://schemas.microsoft.com/office/drawing/2012/chart" uri="{02D57815-91ED-43cb-92C2-25804820EDAC}">
              <c15:filteredCategoryTitle>
                <c15:cat>
                  <c:multiLvlStrRef>
                    <c:extLst>
                      <c:ext uri="{02D57815-91ED-43cb-92C2-25804820EDAC}">
                        <c15:formulaRef>
                          <c15:sqref>Sheet1!#REF!</c15:sqref>
                        </c15:formulaRef>
                      </c:ext>
                    </c:extLst>
                  </c:multiLvlStrRef>
                </c15:cat>
              </c15:filteredCategoryTitle>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A20B45F-BB1B-4590-9134-6F058CA3A819}" type="doc">
      <dgm:prSet loTypeId="urn:microsoft.com/office/officeart/2011/layout/CircleProcess#1" loCatId="process" qsTypeId="urn:microsoft.com/office/officeart/2005/8/quickstyle/simple1" qsCatId="simple" csTypeId="urn:microsoft.com/office/officeart/2005/8/colors/accent1_2" csCatId="accent1" phldr="1"/>
      <dgm:spPr/>
      <dgm:t>
        <a:bodyPr/>
        <a:lstStyle/>
        <a:p>
          <a:endParaRPr lang="zh-CN" altLang="en-US"/>
        </a:p>
      </dgm:t>
    </dgm:pt>
    <dgm:pt modelId="{FA69ADA4-DA05-4DA9-B313-4FA06C9D0EDA}">
      <dgm:prSet phldrT="[文本]" custT="1"/>
      <dgm:spPr>
        <a:solidFill>
          <a:srgbClr val="D51A21">
            <a:alpha val="90000"/>
          </a:srgbClr>
        </a:solidFill>
        <a:ln w="12700">
          <a:solidFill>
            <a:srgbClr val="FEFEFE"/>
          </a:solidFill>
        </a:ln>
      </dgm:spPr>
      <dgm:t>
        <a:bodyPr/>
        <a:lstStyle/>
        <a:p>
          <a:pPr>
            <a:lnSpc>
              <a:spcPct val="100000"/>
            </a:lnSpc>
            <a:spcAft>
              <a:spcPts val="0"/>
            </a:spcAft>
          </a:pPr>
          <a:r>
            <a:rPr lang="zh-CN" altLang="en-US" sz="2400" dirty="0" smtClean="0">
              <a:solidFill>
                <a:srgbClr val="FEFEFE"/>
              </a:solidFill>
              <a:latin typeface="微软雅黑" panose="020B0503020204020204" pitchFamily="34" charset="-122"/>
              <a:ea typeface="微软雅黑" panose="020B0503020204020204" pitchFamily="34" charset="-122"/>
            </a:rPr>
            <a:t>资源</a:t>
          </a:r>
          <a:endParaRPr lang="en-US" altLang="zh-CN" sz="2400" dirty="0" smtClean="0">
            <a:solidFill>
              <a:srgbClr val="FEFEFE"/>
            </a:solidFill>
            <a:latin typeface="微软雅黑" panose="020B0503020204020204" pitchFamily="34" charset="-122"/>
            <a:ea typeface="微软雅黑" panose="020B0503020204020204" pitchFamily="34" charset="-122"/>
          </a:endParaRPr>
        </a:p>
        <a:p>
          <a:pPr>
            <a:lnSpc>
              <a:spcPct val="100000"/>
            </a:lnSpc>
            <a:spcAft>
              <a:spcPts val="0"/>
            </a:spcAft>
          </a:pPr>
          <a:r>
            <a:rPr lang="zh-CN" altLang="en-US" sz="2400" dirty="0" smtClean="0">
              <a:solidFill>
                <a:srgbClr val="FEFEFE"/>
              </a:solidFill>
              <a:latin typeface="微软雅黑" panose="020B0503020204020204" pitchFamily="34" charset="-122"/>
              <a:ea typeface="微软雅黑" panose="020B0503020204020204" pitchFamily="34" charset="-122"/>
            </a:rPr>
            <a:t>输入</a:t>
          </a:r>
          <a:endParaRPr lang="zh-CN" altLang="en-US" sz="2400" dirty="0">
            <a:solidFill>
              <a:srgbClr val="FEFEFE"/>
            </a:solidFill>
            <a:latin typeface="微软雅黑" panose="020B0503020204020204" pitchFamily="34" charset="-122"/>
            <a:ea typeface="微软雅黑" panose="020B0503020204020204" pitchFamily="34" charset="-122"/>
          </a:endParaRPr>
        </a:p>
      </dgm:t>
    </dgm:pt>
    <dgm:pt modelId="{3A0EEC38-C0F6-4314-96F6-445C3B4A2370}" type="parTrans" cxnId="{061578CB-E2E5-4D15-82B5-059E34112FBE}">
      <dgm:prSet/>
      <dgm:spPr/>
      <dgm:t>
        <a:bodyPr/>
        <a:lstStyle/>
        <a:p>
          <a:endParaRPr lang="zh-CN" altLang="en-US">
            <a:solidFill>
              <a:srgbClr val="FEFEFE"/>
            </a:solidFill>
            <a:latin typeface="微软雅黑" panose="020B0503020204020204" pitchFamily="34" charset="-122"/>
            <a:ea typeface="微软雅黑" panose="020B0503020204020204" pitchFamily="34" charset="-122"/>
          </a:endParaRPr>
        </a:p>
      </dgm:t>
    </dgm:pt>
    <dgm:pt modelId="{C5313755-C4C7-4EC6-A41F-9641676D4054}" type="sibTrans" cxnId="{061578CB-E2E5-4D15-82B5-059E34112FBE}">
      <dgm:prSet/>
      <dgm:spPr/>
      <dgm:t>
        <a:bodyPr/>
        <a:lstStyle/>
        <a:p>
          <a:endParaRPr lang="zh-CN" altLang="en-US">
            <a:solidFill>
              <a:srgbClr val="FEFEFE"/>
            </a:solidFill>
            <a:latin typeface="微软雅黑" panose="020B0503020204020204" pitchFamily="34" charset="-122"/>
            <a:ea typeface="微软雅黑" panose="020B0503020204020204" pitchFamily="34" charset="-122"/>
          </a:endParaRPr>
        </a:p>
      </dgm:t>
    </dgm:pt>
    <dgm:pt modelId="{1902AB08-ED82-49B5-8715-069BBADFA821}">
      <dgm:prSet phldrT="[文本]" custT="1"/>
      <dgm:spPr>
        <a:solidFill>
          <a:srgbClr val="D51A21">
            <a:alpha val="90000"/>
          </a:srgbClr>
        </a:solidFill>
        <a:ln w="12700">
          <a:solidFill>
            <a:srgbClr val="FEFEFE"/>
          </a:solidFill>
        </a:ln>
      </dgm:spPr>
      <dgm:t>
        <a:bodyPr/>
        <a:lstStyle/>
        <a:p>
          <a:pPr>
            <a:lnSpc>
              <a:spcPct val="100000"/>
            </a:lnSpc>
            <a:spcAft>
              <a:spcPts val="0"/>
            </a:spcAft>
          </a:pPr>
          <a:r>
            <a:rPr lang="zh-CN" altLang="en-US" sz="2400" dirty="0" smtClean="0">
              <a:solidFill>
                <a:srgbClr val="FEFEFE"/>
              </a:solidFill>
              <a:latin typeface="微软雅黑" panose="020B0503020204020204" pitchFamily="34" charset="-122"/>
              <a:ea typeface="微软雅黑" panose="020B0503020204020204" pitchFamily="34" charset="-122"/>
            </a:rPr>
            <a:t>业务</a:t>
          </a:r>
          <a:endParaRPr lang="en-US" altLang="zh-CN" sz="2400" dirty="0" smtClean="0">
            <a:solidFill>
              <a:srgbClr val="FEFEFE"/>
            </a:solidFill>
            <a:latin typeface="微软雅黑" panose="020B0503020204020204" pitchFamily="34" charset="-122"/>
            <a:ea typeface="微软雅黑" panose="020B0503020204020204" pitchFamily="34" charset="-122"/>
          </a:endParaRPr>
        </a:p>
        <a:p>
          <a:pPr>
            <a:lnSpc>
              <a:spcPct val="100000"/>
            </a:lnSpc>
            <a:spcAft>
              <a:spcPts val="0"/>
            </a:spcAft>
          </a:pPr>
          <a:r>
            <a:rPr lang="zh-CN" altLang="en-US" sz="2400" dirty="0" smtClean="0">
              <a:solidFill>
                <a:srgbClr val="FEFEFE"/>
              </a:solidFill>
              <a:latin typeface="微软雅黑" panose="020B0503020204020204" pitchFamily="34" charset="-122"/>
              <a:ea typeface="微软雅黑" panose="020B0503020204020204" pitchFamily="34" charset="-122"/>
            </a:rPr>
            <a:t>活动</a:t>
          </a:r>
          <a:endParaRPr lang="zh-CN" altLang="en-US" sz="2400" dirty="0">
            <a:solidFill>
              <a:srgbClr val="FEFEFE"/>
            </a:solidFill>
            <a:latin typeface="微软雅黑" panose="020B0503020204020204" pitchFamily="34" charset="-122"/>
            <a:ea typeface="微软雅黑" panose="020B0503020204020204" pitchFamily="34" charset="-122"/>
          </a:endParaRPr>
        </a:p>
      </dgm:t>
    </dgm:pt>
    <dgm:pt modelId="{F8C72212-8A16-4462-BCC1-991B6649852B}" type="parTrans" cxnId="{8979BE1F-E187-498A-A057-216272B8E2B4}">
      <dgm:prSet/>
      <dgm:spPr/>
      <dgm:t>
        <a:bodyPr/>
        <a:lstStyle/>
        <a:p>
          <a:endParaRPr lang="zh-CN" altLang="en-US">
            <a:solidFill>
              <a:srgbClr val="FEFEFE"/>
            </a:solidFill>
            <a:latin typeface="微软雅黑" panose="020B0503020204020204" pitchFamily="34" charset="-122"/>
            <a:ea typeface="微软雅黑" panose="020B0503020204020204" pitchFamily="34" charset="-122"/>
          </a:endParaRPr>
        </a:p>
      </dgm:t>
    </dgm:pt>
    <dgm:pt modelId="{34410D6E-A55D-4DDA-B6B3-366E4C77BE1A}" type="sibTrans" cxnId="{8979BE1F-E187-498A-A057-216272B8E2B4}">
      <dgm:prSet/>
      <dgm:spPr/>
      <dgm:t>
        <a:bodyPr/>
        <a:lstStyle/>
        <a:p>
          <a:endParaRPr lang="zh-CN" altLang="en-US">
            <a:solidFill>
              <a:srgbClr val="FEFEFE"/>
            </a:solidFill>
            <a:latin typeface="微软雅黑" panose="020B0503020204020204" pitchFamily="34" charset="-122"/>
            <a:ea typeface="微软雅黑" panose="020B0503020204020204" pitchFamily="34" charset="-122"/>
          </a:endParaRPr>
        </a:p>
      </dgm:t>
    </dgm:pt>
    <dgm:pt modelId="{F32145F8-2675-4B6D-90CD-14247AE8E6A9}">
      <dgm:prSet phldrT="[文本]" custT="1"/>
      <dgm:spPr>
        <a:solidFill>
          <a:srgbClr val="D51A21">
            <a:alpha val="90000"/>
          </a:srgbClr>
        </a:solidFill>
        <a:ln w="12700">
          <a:solidFill>
            <a:srgbClr val="FEFEFE"/>
          </a:solidFill>
        </a:ln>
      </dgm:spPr>
      <dgm:t>
        <a:bodyPr/>
        <a:lstStyle/>
        <a:p>
          <a:pPr>
            <a:lnSpc>
              <a:spcPct val="100000"/>
            </a:lnSpc>
            <a:spcAft>
              <a:spcPts val="0"/>
            </a:spcAft>
          </a:pPr>
          <a:r>
            <a:rPr lang="zh-CN" altLang="en-US" sz="2400" dirty="0" smtClean="0">
              <a:solidFill>
                <a:srgbClr val="FEFEFE"/>
              </a:solidFill>
              <a:latin typeface="微软雅黑" panose="020B0503020204020204" pitchFamily="34" charset="-122"/>
              <a:ea typeface="微软雅黑" panose="020B0503020204020204" pitchFamily="34" charset="-122"/>
            </a:rPr>
            <a:t>价值</a:t>
          </a:r>
          <a:endParaRPr lang="en-US" altLang="zh-CN" sz="2400" dirty="0" smtClean="0">
            <a:solidFill>
              <a:srgbClr val="FEFEFE"/>
            </a:solidFill>
            <a:latin typeface="微软雅黑" panose="020B0503020204020204" pitchFamily="34" charset="-122"/>
            <a:ea typeface="微软雅黑" panose="020B0503020204020204" pitchFamily="34" charset="-122"/>
          </a:endParaRPr>
        </a:p>
        <a:p>
          <a:pPr>
            <a:lnSpc>
              <a:spcPct val="100000"/>
            </a:lnSpc>
            <a:spcAft>
              <a:spcPts val="0"/>
            </a:spcAft>
          </a:pPr>
          <a:r>
            <a:rPr lang="zh-CN" altLang="en-US" sz="2400" dirty="0" smtClean="0">
              <a:solidFill>
                <a:srgbClr val="FEFEFE"/>
              </a:solidFill>
              <a:latin typeface="微软雅黑" panose="020B0503020204020204" pitchFamily="34" charset="-122"/>
              <a:ea typeface="微软雅黑" panose="020B0503020204020204" pitchFamily="34" charset="-122"/>
            </a:rPr>
            <a:t>输出</a:t>
          </a:r>
          <a:endParaRPr lang="zh-CN" altLang="en-US" sz="2400" dirty="0">
            <a:solidFill>
              <a:srgbClr val="FEFEFE"/>
            </a:solidFill>
            <a:latin typeface="微软雅黑" panose="020B0503020204020204" pitchFamily="34" charset="-122"/>
            <a:ea typeface="微软雅黑" panose="020B0503020204020204" pitchFamily="34" charset="-122"/>
          </a:endParaRPr>
        </a:p>
      </dgm:t>
    </dgm:pt>
    <dgm:pt modelId="{F6BA6D6D-1A3F-46B2-9FE6-8C6B3C04DBB0}" type="parTrans" cxnId="{A7F4AEBB-E6F7-4308-9894-8B98CBC79AA9}">
      <dgm:prSet/>
      <dgm:spPr/>
      <dgm:t>
        <a:bodyPr/>
        <a:lstStyle/>
        <a:p>
          <a:endParaRPr lang="zh-CN" altLang="en-US">
            <a:solidFill>
              <a:srgbClr val="FEFEFE"/>
            </a:solidFill>
            <a:latin typeface="微软雅黑" panose="020B0503020204020204" pitchFamily="34" charset="-122"/>
            <a:ea typeface="微软雅黑" panose="020B0503020204020204" pitchFamily="34" charset="-122"/>
          </a:endParaRPr>
        </a:p>
      </dgm:t>
    </dgm:pt>
    <dgm:pt modelId="{20CE1EC1-BB1B-4CE3-B15E-02B12EF2DC45}" type="sibTrans" cxnId="{A7F4AEBB-E6F7-4308-9894-8B98CBC79AA9}">
      <dgm:prSet/>
      <dgm:spPr/>
      <dgm:t>
        <a:bodyPr/>
        <a:lstStyle/>
        <a:p>
          <a:endParaRPr lang="zh-CN" altLang="en-US">
            <a:solidFill>
              <a:srgbClr val="FEFEFE"/>
            </a:solidFill>
            <a:latin typeface="微软雅黑" panose="020B0503020204020204" pitchFamily="34" charset="-122"/>
            <a:ea typeface="微软雅黑" panose="020B0503020204020204" pitchFamily="34" charset="-122"/>
          </a:endParaRPr>
        </a:p>
      </dgm:t>
    </dgm:pt>
    <dgm:pt modelId="{5DEA75E7-09C1-4BCB-9DAB-492057E1AB5B}" type="pres">
      <dgm:prSet presAssocID="{2A20B45F-BB1B-4590-9134-6F058CA3A819}" presName="Name0" presStyleCnt="0">
        <dgm:presLayoutVars>
          <dgm:chMax val="11"/>
          <dgm:chPref val="11"/>
          <dgm:dir/>
          <dgm:resizeHandles/>
        </dgm:presLayoutVars>
      </dgm:prSet>
      <dgm:spPr/>
      <dgm:t>
        <a:bodyPr/>
        <a:lstStyle/>
        <a:p>
          <a:endParaRPr lang="zh-CN" altLang="en-US"/>
        </a:p>
      </dgm:t>
    </dgm:pt>
    <dgm:pt modelId="{3B615C06-8E81-4894-A73D-0024B13558E1}" type="pres">
      <dgm:prSet presAssocID="{F32145F8-2675-4B6D-90CD-14247AE8E6A9}" presName="Accent3" presStyleCnt="0"/>
      <dgm:spPr/>
    </dgm:pt>
    <dgm:pt modelId="{ADCD1ECA-2717-45AA-9D5A-593EBCCAB93B}" type="pres">
      <dgm:prSet presAssocID="{F32145F8-2675-4B6D-90CD-14247AE8E6A9}" presName="Accent" presStyleLbl="node1" presStyleIdx="0" presStyleCnt="3" custLinFactNeighborX="10776"/>
      <dgm:spPr>
        <a:solidFill>
          <a:srgbClr val="00314F"/>
        </a:solidFill>
      </dgm:spPr>
    </dgm:pt>
    <dgm:pt modelId="{C0192888-AEB5-4A4A-B90B-55E8965A0EEE}" type="pres">
      <dgm:prSet presAssocID="{F32145F8-2675-4B6D-90CD-14247AE8E6A9}" presName="ParentBackground3" presStyleCnt="0"/>
      <dgm:spPr/>
    </dgm:pt>
    <dgm:pt modelId="{E2B54A00-6334-4CE3-BB92-400065417F64}" type="pres">
      <dgm:prSet presAssocID="{F32145F8-2675-4B6D-90CD-14247AE8E6A9}" presName="ParentBackground" presStyleLbl="fgAcc1" presStyleIdx="0" presStyleCnt="3" custScaleX="91696" custScaleY="91696" custLinFactNeighborX="11543"/>
      <dgm:spPr/>
      <dgm:t>
        <a:bodyPr/>
        <a:lstStyle/>
        <a:p>
          <a:endParaRPr lang="zh-CN" altLang="en-US"/>
        </a:p>
      </dgm:t>
    </dgm:pt>
    <dgm:pt modelId="{A83FA601-BA18-486A-B632-4CCB8D703425}" type="pres">
      <dgm:prSet presAssocID="{F32145F8-2675-4B6D-90CD-14247AE8E6A9}" presName="Parent3" presStyleLbl="revTx" presStyleIdx="0" presStyleCnt="0">
        <dgm:presLayoutVars>
          <dgm:chMax val="1"/>
          <dgm:chPref val="1"/>
          <dgm:bulletEnabled val="1"/>
        </dgm:presLayoutVars>
      </dgm:prSet>
      <dgm:spPr/>
      <dgm:t>
        <a:bodyPr/>
        <a:lstStyle/>
        <a:p>
          <a:endParaRPr lang="zh-CN" altLang="en-US"/>
        </a:p>
      </dgm:t>
    </dgm:pt>
    <dgm:pt modelId="{3F40B442-940D-4961-829A-E2DA86B1D2E5}" type="pres">
      <dgm:prSet presAssocID="{1902AB08-ED82-49B5-8715-069BBADFA821}" presName="Accent2" presStyleCnt="0"/>
      <dgm:spPr/>
    </dgm:pt>
    <dgm:pt modelId="{67BD591B-4ED4-4E4A-BD6E-8ABF0481EC27}" type="pres">
      <dgm:prSet presAssocID="{1902AB08-ED82-49B5-8715-069BBADFA821}" presName="Accent" presStyleLbl="node1" presStyleIdx="1" presStyleCnt="3" custLinFactNeighborX="-2427"/>
      <dgm:spPr>
        <a:solidFill>
          <a:srgbClr val="00314F"/>
        </a:solidFill>
      </dgm:spPr>
    </dgm:pt>
    <dgm:pt modelId="{A410F153-B40A-4FF6-9777-B78137CD9F38}" type="pres">
      <dgm:prSet presAssocID="{1902AB08-ED82-49B5-8715-069BBADFA821}" presName="ParentBackground2" presStyleCnt="0"/>
      <dgm:spPr/>
    </dgm:pt>
    <dgm:pt modelId="{667E285C-928E-4A93-BE53-C596E2DFDB5F}" type="pres">
      <dgm:prSet presAssocID="{1902AB08-ED82-49B5-8715-069BBADFA821}" presName="ParentBackground" presStyleLbl="fgAcc1" presStyleIdx="1" presStyleCnt="3" custScaleX="94503" custScaleY="94503" custLinFactNeighborX="-3667"/>
      <dgm:spPr/>
      <dgm:t>
        <a:bodyPr/>
        <a:lstStyle/>
        <a:p>
          <a:endParaRPr lang="zh-CN" altLang="en-US"/>
        </a:p>
      </dgm:t>
    </dgm:pt>
    <dgm:pt modelId="{B93C66CC-ED3D-41A0-A4EE-21397FBB91C4}" type="pres">
      <dgm:prSet presAssocID="{1902AB08-ED82-49B5-8715-069BBADFA821}" presName="Parent2" presStyleLbl="revTx" presStyleIdx="0" presStyleCnt="0">
        <dgm:presLayoutVars>
          <dgm:chMax val="1"/>
          <dgm:chPref val="1"/>
          <dgm:bulletEnabled val="1"/>
        </dgm:presLayoutVars>
      </dgm:prSet>
      <dgm:spPr/>
      <dgm:t>
        <a:bodyPr/>
        <a:lstStyle/>
        <a:p>
          <a:endParaRPr lang="zh-CN" altLang="en-US"/>
        </a:p>
      </dgm:t>
    </dgm:pt>
    <dgm:pt modelId="{BB74D809-58DF-4AD3-B567-F89D0EE417B0}" type="pres">
      <dgm:prSet presAssocID="{FA69ADA4-DA05-4DA9-B313-4FA06C9D0EDA}" presName="Accent1" presStyleCnt="0"/>
      <dgm:spPr/>
    </dgm:pt>
    <dgm:pt modelId="{BFB334BF-5FFD-4B66-9A49-582855943193}" type="pres">
      <dgm:prSet presAssocID="{FA69ADA4-DA05-4DA9-B313-4FA06C9D0EDA}" presName="Accent" presStyleLbl="node1" presStyleIdx="2" presStyleCnt="3" custLinFactNeighborX="-13068"/>
      <dgm:spPr>
        <a:solidFill>
          <a:srgbClr val="00314F"/>
        </a:solidFill>
      </dgm:spPr>
    </dgm:pt>
    <dgm:pt modelId="{F26702A7-3B7A-493F-964E-2129B770AE64}" type="pres">
      <dgm:prSet presAssocID="{FA69ADA4-DA05-4DA9-B313-4FA06C9D0EDA}" presName="ParentBackground1" presStyleCnt="0"/>
      <dgm:spPr/>
    </dgm:pt>
    <dgm:pt modelId="{2722363D-C9B2-4837-A95D-CEF75DE84B1B}" type="pres">
      <dgm:prSet presAssocID="{FA69ADA4-DA05-4DA9-B313-4FA06C9D0EDA}" presName="ParentBackground" presStyleLbl="fgAcc1" presStyleIdx="2" presStyleCnt="3" custScaleX="88902" custScaleY="88902" custLinFactNeighborX="-19748"/>
      <dgm:spPr/>
      <dgm:t>
        <a:bodyPr/>
        <a:lstStyle/>
        <a:p>
          <a:endParaRPr lang="zh-CN" altLang="en-US"/>
        </a:p>
      </dgm:t>
    </dgm:pt>
    <dgm:pt modelId="{63DB3D0F-2A66-4B56-A39A-EBF1EEFD9B73}" type="pres">
      <dgm:prSet presAssocID="{FA69ADA4-DA05-4DA9-B313-4FA06C9D0EDA}" presName="Parent1" presStyleLbl="revTx" presStyleIdx="0" presStyleCnt="0">
        <dgm:presLayoutVars>
          <dgm:chMax val="1"/>
          <dgm:chPref val="1"/>
          <dgm:bulletEnabled val="1"/>
        </dgm:presLayoutVars>
      </dgm:prSet>
      <dgm:spPr/>
      <dgm:t>
        <a:bodyPr/>
        <a:lstStyle/>
        <a:p>
          <a:endParaRPr lang="zh-CN" altLang="en-US"/>
        </a:p>
      </dgm:t>
    </dgm:pt>
  </dgm:ptLst>
  <dgm:cxnLst>
    <dgm:cxn modelId="{D190F228-BA60-4C81-9E03-BA1652BF6248}" type="presOf" srcId="{2A20B45F-BB1B-4590-9134-6F058CA3A819}" destId="{5DEA75E7-09C1-4BCB-9DAB-492057E1AB5B}" srcOrd="0" destOrd="0" presId="urn:microsoft.com/office/officeart/2011/layout/CircleProcess#1"/>
    <dgm:cxn modelId="{061578CB-E2E5-4D15-82B5-059E34112FBE}" srcId="{2A20B45F-BB1B-4590-9134-6F058CA3A819}" destId="{FA69ADA4-DA05-4DA9-B313-4FA06C9D0EDA}" srcOrd="0" destOrd="0" parTransId="{3A0EEC38-C0F6-4314-96F6-445C3B4A2370}" sibTransId="{C5313755-C4C7-4EC6-A41F-9641676D4054}"/>
    <dgm:cxn modelId="{E03F39EF-4A60-4CFD-926E-34F940614B90}" type="presOf" srcId="{F32145F8-2675-4B6D-90CD-14247AE8E6A9}" destId="{A83FA601-BA18-486A-B632-4CCB8D703425}" srcOrd="1" destOrd="0" presId="urn:microsoft.com/office/officeart/2011/layout/CircleProcess#1"/>
    <dgm:cxn modelId="{B0D53DC7-7AA0-4B27-BD99-557465ECAE37}" type="presOf" srcId="{FA69ADA4-DA05-4DA9-B313-4FA06C9D0EDA}" destId="{63DB3D0F-2A66-4B56-A39A-EBF1EEFD9B73}" srcOrd="1" destOrd="0" presId="urn:microsoft.com/office/officeart/2011/layout/CircleProcess#1"/>
    <dgm:cxn modelId="{AA1D2923-8CB0-4624-A011-C4F91661D227}" type="presOf" srcId="{1902AB08-ED82-49B5-8715-069BBADFA821}" destId="{B93C66CC-ED3D-41A0-A4EE-21397FBB91C4}" srcOrd="1" destOrd="0" presId="urn:microsoft.com/office/officeart/2011/layout/CircleProcess#1"/>
    <dgm:cxn modelId="{0476C84A-96ED-490A-B700-8C2283FD7301}" type="presOf" srcId="{FA69ADA4-DA05-4DA9-B313-4FA06C9D0EDA}" destId="{2722363D-C9B2-4837-A95D-CEF75DE84B1B}" srcOrd="0" destOrd="0" presId="urn:microsoft.com/office/officeart/2011/layout/CircleProcess#1"/>
    <dgm:cxn modelId="{77F268B3-0941-41CC-A3C3-37E94B0D2A26}" type="presOf" srcId="{1902AB08-ED82-49B5-8715-069BBADFA821}" destId="{667E285C-928E-4A93-BE53-C596E2DFDB5F}" srcOrd="0" destOrd="0" presId="urn:microsoft.com/office/officeart/2011/layout/CircleProcess#1"/>
    <dgm:cxn modelId="{9FD33514-3144-4D00-B349-976FF4957E82}" type="presOf" srcId="{F32145F8-2675-4B6D-90CD-14247AE8E6A9}" destId="{E2B54A00-6334-4CE3-BB92-400065417F64}" srcOrd="0" destOrd="0" presId="urn:microsoft.com/office/officeart/2011/layout/CircleProcess#1"/>
    <dgm:cxn modelId="{A7F4AEBB-E6F7-4308-9894-8B98CBC79AA9}" srcId="{2A20B45F-BB1B-4590-9134-6F058CA3A819}" destId="{F32145F8-2675-4B6D-90CD-14247AE8E6A9}" srcOrd="2" destOrd="0" parTransId="{F6BA6D6D-1A3F-46B2-9FE6-8C6B3C04DBB0}" sibTransId="{20CE1EC1-BB1B-4CE3-B15E-02B12EF2DC45}"/>
    <dgm:cxn modelId="{8979BE1F-E187-498A-A057-216272B8E2B4}" srcId="{2A20B45F-BB1B-4590-9134-6F058CA3A819}" destId="{1902AB08-ED82-49B5-8715-069BBADFA821}" srcOrd="1" destOrd="0" parTransId="{F8C72212-8A16-4462-BCC1-991B6649852B}" sibTransId="{34410D6E-A55D-4DDA-B6B3-366E4C77BE1A}"/>
    <dgm:cxn modelId="{9A657A1E-34FA-4C05-BC40-B5A9613EE9AB}" type="presParOf" srcId="{5DEA75E7-09C1-4BCB-9DAB-492057E1AB5B}" destId="{3B615C06-8E81-4894-A73D-0024B13558E1}" srcOrd="0" destOrd="0" presId="urn:microsoft.com/office/officeart/2011/layout/CircleProcess#1"/>
    <dgm:cxn modelId="{581A8843-156B-4C52-8F81-E89619BEC481}" type="presParOf" srcId="{3B615C06-8E81-4894-A73D-0024B13558E1}" destId="{ADCD1ECA-2717-45AA-9D5A-593EBCCAB93B}" srcOrd="0" destOrd="0" presId="urn:microsoft.com/office/officeart/2011/layout/CircleProcess#1"/>
    <dgm:cxn modelId="{552B7150-4CE9-497C-8C48-AA519E3DAF91}" type="presParOf" srcId="{5DEA75E7-09C1-4BCB-9DAB-492057E1AB5B}" destId="{C0192888-AEB5-4A4A-B90B-55E8965A0EEE}" srcOrd="1" destOrd="0" presId="urn:microsoft.com/office/officeart/2011/layout/CircleProcess#1"/>
    <dgm:cxn modelId="{ACEABADA-70D5-48A7-8372-896BF7B6E879}" type="presParOf" srcId="{C0192888-AEB5-4A4A-B90B-55E8965A0EEE}" destId="{E2B54A00-6334-4CE3-BB92-400065417F64}" srcOrd="0" destOrd="0" presId="urn:microsoft.com/office/officeart/2011/layout/CircleProcess#1"/>
    <dgm:cxn modelId="{84094214-5798-4970-AFAD-678D04D1C75B}" type="presParOf" srcId="{5DEA75E7-09C1-4BCB-9DAB-492057E1AB5B}" destId="{A83FA601-BA18-486A-B632-4CCB8D703425}" srcOrd="2" destOrd="0" presId="urn:microsoft.com/office/officeart/2011/layout/CircleProcess#1"/>
    <dgm:cxn modelId="{E80DBCE5-2DD7-447D-9032-2A9BCB0B38BC}" type="presParOf" srcId="{5DEA75E7-09C1-4BCB-9DAB-492057E1AB5B}" destId="{3F40B442-940D-4961-829A-E2DA86B1D2E5}" srcOrd="3" destOrd="0" presId="urn:microsoft.com/office/officeart/2011/layout/CircleProcess#1"/>
    <dgm:cxn modelId="{F11B67B2-47BD-4642-B3E0-959895EEBC1E}" type="presParOf" srcId="{3F40B442-940D-4961-829A-E2DA86B1D2E5}" destId="{67BD591B-4ED4-4E4A-BD6E-8ABF0481EC27}" srcOrd="0" destOrd="0" presId="urn:microsoft.com/office/officeart/2011/layout/CircleProcess#1"/>
    <dgm:cxn modelId="{736B33B8-22FA-48BC-A656-6B6609E55E95}" type="presParOf" srcId="{5DEA75E7-09C1-4BCB-9DAB-492057E1AB5B}" destId="{A410F153-B40A-4FF6-9777-B78137CD9F38}" srcOrd="4" destOrd="0" presId="urn:microsoft.com/office/officeart/2011/layout/CircleProcess#1"/>
    <dgm:cxn modelId="{40A601B8-9ACB-4D57-A973-A1541CB79DE9}" type="presParOf" srcId="{A410F153-B40A-4FF6-9777-B78137CD9F38}" destId="{667E285C-928E-4A93-BE53-C596E2DFDB5F}" srcOrd="0" destOrd="0" presId="urn:microsoft.com/office/officeart/2011/layout/CircleProcess#1"/>
    <dgm:cxn modelId="{8C9549D5-A7C1-454D-81A7-614283F09D1F}" type="presParOf" srcId="{5DEA75E7-09C1-4BCB-9DAB-492057E1AB5B}" destId="{B93C66CC-ED3D-41A0-A4EE-21397FBB91C4}" srcOrd="5" destOrd="0" presId="urn:microsoft.com/office/officeart/2011/layout/CircleProcess#1"/>
    <dgm:cxn modelId="{E1A7E559-2C3A-4B5A-BB0F-FAD2F29FB5D4}" type="presParOf" srcId="{5DEA75E7-09C1-4BCB-9DAB-492057E1AB5B}" destId="{BB74D809-58DF-4AD3-B567-F89D0EE417B0}" srcOrd="6" destOrd="0" presId="urn:microsoft.com/office/officeart/2011/layout/CircleProcess#1"/>
    <dgm:cxn modelId="{2A0DDF99-EEA5-4E09-996E-57CFE5AA1166}" type="presParOf" srcId="{BB74D809-58DF-4AD3-B567-F89D0EE417B0}" destId="{BFB334BF-5FFD-4B66-9A49-582855943193}" srcOrd="0" destOrd="0" presId="urn:microsoft.com/office/officeart/2011/layout/CircleProcess#1"/>
    <dgm:cxn modelId="{E0265F26-4CDF-4D7A-8ADE-EB23ED0CEAE0}" type="presParOf" srcId="{5DEA75E7-09C1-4BCB-9DAB-492057E1AB5B}" destId="{F26702A7-3B7A-493F-964E-2129B770AE64}" srcOrd="7" destOrd="0" presId="urn:microsoft.com/office/officeart/2011/layout/CircleProcess#1"/>
    <dgm:cxn modelId="{C316AD56-F407-4B1C-A6B4-23AB42ECD225}" type="presParOf" srcId="{F26702A7-3B7A-493F-964E-2129B770AE64}" destId="{2722363D-C9B2-4837-A95D-CEF75DE84B1B}" srcOrd="0" destOrd="0" presId="urn:microsoft.com/office/officeart/2011/layout/CircleProcess#1"/>
    <dgm:cxn modelId="{6E6F78BD-A6D6-4631-992D-81331C4AB296}" type="presParOf" srcId="{5DEA75E7-09C1-4BCB-9DAB-492057E1AB5B}" destId="{63DB3D0F-2A66-4B56-A39A-EBF1EEFD9B73}" srcOrd="8" destOrd="0" presId="urn:microsoft.com/office/officeart/2011/layout/CircleProcess#1"/>
  </dgm:cxnLst>
  <dgm:bg/>
  <dgm:whole>
    <a:ln>
      <a:noFill/>
    </a:ln>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CA25C41-720E-4407-9BD8-8B4DD045BBAF}" type="doc">
      <dgm:prSet loTypeId="urn:microsoft.com/office/officeart/2005/8/layout/venn3" loCatId="relationship" qsTypeId="urn:microsoft.com/office/officeart/2005/8/quickstyle/simple1" qsCatId="simple" csTypeId="urn:microsoft.com/office/officeart/2005/8/colors/accent1_2" csCatId="accent1" phldr="1"/>
      <dgm:spPr/>
      <dgm:t>
        <a:bodyPr/>
        <a:lstStyle/>
        <a:p>
          <a:endParaRPr lang="zh-CN" altLang="en-US"/>
        </a:p>
      </dgm:t>
    </dgm:pt>
    <dgm:pt modelId="{540FD38D-68A5-4E9E-84FB-90FDFA698652}">
      <dgm:prSet phldrT="[文本]" custT="1"/>
      <dgm:spPr>
        <a:solidFill>
          <a:srgbClr val="BA161E"/>
        </a:solidFill>
        <a:ln w="127000">
          <a:solidFill>
            <a:srgbClr val="00314F"/>
          </a:solidFill>
        </a:ln>
      </dgm:spPr>
      <dgm: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流程化</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954AFBA4-471C-45D5-9139-E9B5A1F46FF0}" type="parTrans" cxnId="{4545CAEF-3B99-40E1-8EC3-F46B2DC4FA35}">
      <dgm:prSet/>
      <dgm:spPr/>
      <dgm:t>
        <a:bodyPr/>
        <a:lstStyle/>
        <a:p>
          <a:pPr algn="ctr"/>
          <a:endParaRPr lang="zh-CN" altLang="en-US" sz="2400" b="1">
            <a:latin typeface="微软雅黑" panose="020B0503020204020204" pitchFamily="34" charset="-122"/>
            <a:ea typeface="微软雅黑" panose="020B0503020204020204" pitchFamily="34" charset="-122"/>
          </a:endParaRPr>
        </a:p>
      </dgm:t>
    </dgm:pt>
    <dgm:pt modelId="{31FB5997-364E-42FB-B499-299861C529FF}" type="sibTrans" cxnId="{4545CAEF-3B99-40E1-8EC3-F46B2DC4FA35}">
      <dgm:prSet/>
      <dgm:spPr/>
      <dgm:t>
        <a:bodyPr/>
        <a:lstStyle/>
        <a:p>
          <a:pPr algn="ctr"/>
          <a:endParaRPr lang="zh-CN" altLang="en-US" sz="2400" b="1">
            <a:latin typeface="微软雅黑" panose="020B0503020204020204" pitchFamily="34" charset="-122"/>
            <a:ea typeface="微软雅黑" panose="020B0503020204020204" pitchFamily="34" charset="-122"/>
          </a:endParaRPr>
        </a:p>
      </dgm:t>
    </dgm:pt>
    <dgm:pt modelId="{161188BF-534F-4461-B576-1697CAB44543}">
      <dgm:prSet phldrT="[文本]" custT="1"/>
      <dgm:spPr>
        <a:solidFill>
          <a:srgbClr val="BA161E"/>
        </a:solidFill>
        <a:ln w="127000">
          <a:solidFill>
            <a:srgbClr val="00314F"/>
          </a:solidFill>
        </a:ln>
      </dgm:spPr>
      <dgm: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标准化</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31A5F13E-0872-4C0F-BDEB-341DB29253ED}" type="parTrans" cxnId="{705ADD31-146C-43DE-8D12-F6D3EB37ABF6}">
      <dgm:prSet/>
      <dgm:spPr/>
      <dgm:t>
        <a:bodyPr/>
        <a:lstStyle/>
        <a:p>
          <a:pPr algn="ctr"/>
          <a:endParaRPr lang="zh-CN" altLang="en-US" sz="2400" b="1">
            <a:latin typeface="微软雅黑" panose="020B0503020204020204" pitchFamily="34" charset="-122"/>
            <a:ea typeface="微软雅黑" panose="020B0503020204020204" pitchFamily="34" charset="-122"/>
          </a:endParaRPr>
        </a:p>
      </dgm:t>
    </dgm:pt>
    <dgm:pt modelId="{590ADD3B-F0A7-465D-AB6E-A477619554D9}" type="sibTrans" cxnId="{705ADD31-146C-43DE-8D12-F6D3EB37ABF6}">
      <dgm:prSet/>
      <dgm:spPr/>
      <dgm:t>
        <a:bodyPr/>
        <a:lstStyle/>
        <a:p>
          <a:pPr algn="ctr"/>
          <a:endParaRPr lang="zh-CN" altLang="en-US" sz="2400" b="1">
            <a:latin typeface="微软雅黑" panose="020B0503020204020204" pitchFamily="34" charset="-122"/>
            <a:ea typeface="微软雅黑" panose="020B0503020204020204" pitchFamily="34" charset="-122"/>
          </a:endParaRPr>
        </a:p>
      </dgm:t>
    </dgm:pt>
    <dgm:pt modelId="{D52FF01D-98B1-425B-9094-DCD6456F1E9D}">
      <dgm:prSet phldrT="[文本]" custT="1"/>
      <dgm:spPr>
        <a:solidFill>
          <a:srgbClr val="BA161E"/>
        </a:solidFill>
        <a:ln w="127000">
          <a:solidFill>
            <a:srgbClr val="00314F"/>
          </a:solidFill>
        </a:ln>
      </dgm:spPr>
      <dgm: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规范化</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93DA4886-AF5F-4DB2-917B-D1FB7F5613DC}" type="parTrans" cxnId="{678BA75B-1F7B-46E0-BE4C-15C8A74A0DC9}">
      <dgm:prSet/>
      <dgm:spPr/>
      <dgm:t>
        <a:bodyPr/>
        <a:lstStyle/>
        <a:p>
          <a:pPr algn="ctr"/>
          <a:endParaRPr lang="zh-CN" altLang="en-US" sz="2400" b="1">
            <a:latin typeface="微软雅黑" panose="020B0503020204020204" pitchFamily="34" charset="-122"/>
            <a:ea typeface="微软雅黑" panose="020B0503020204020204" pitchFamily="34" charset="-122"/>
          </a:endParaRPr>
        </a:p>
      </dgm:t>
    </dgm:pt>
    <dgm:pt modelId="{BCB2B22E-E50F-4021-8B5B-0A8261E15445}" type="sibTrans" cxnId="{678BA75B-1F7B-46E0-BE4C-15C8A74A0DC9}">
      <dgm:prSet/>
      <dgm:spPr/>
      <dgm:t>
        <a:bodyPr/>
        <a:lstStyle/>
        <a:p>
          <a:pPr algn="ctr"/>
          <a:endParaRPr lang="zh-CN" altLang="en-US" sz="2400" b="1">
            <a:latin typeface="微软雅黑" panose="020B0503020204020204" pitchFamily="34" charset="-122"/>
            <a:ea typeface="微软雅黑" panose="020B0503020204020204" pitchFamily="34" charset="-122"/>
          </a:endParaRPr>
        </a:p>
      </dgm:t>
    </dgm:pt>
    <dgm:pt modelId="{FF9EDD58-E03A-4322-95A8-3903AA6A7A7E}">
      <dgm:prSet phldrT="[文本]" custT="1"/>
      <dgm:spPr>
        <a:solidFill>
          <a:srgbClr val="BA161E"/>
        </a:solidFill>
        <a:ln w="127000">
          <a:solidFill>
            <a:srgbClr val="00314F"/>
          </a:solidFill>
        </a:ln>
      </dgm:spPr>
      <dgm:t>
        <a:bodyPr/>
        <a:lstStyle/>
        <a:p>
          <a:pPr algn="ctr"/>
          <a:r>
            <a:rPr lang="zh-CN" altLang="en-US" sz="2400" b="1" dirty="0" smtClean="0">
              <a:solidFill>
                <a:schemeClr val="bg1"/>
              </a:solidFill>
              <a:latin typeface="微软雅黑" panose="020B0503020204020204" pitchFamily="34" charset="-122"/>
              <a:ea typeface="微软雅黑" panose="020B0503020204020204" pitchFamily="34" charset="-122"/>
            </a:rPr>
            <a:t>精细化</a:t>
          </a:r>
          <a:endParaRPr lang="zh-CN" altLang="en-US" sz="2400" b="1" dirty="0">
            <a:solidFill>
              <a:schemeClr val="bg1"/>
            </a:solidFill>
            <a:latin typeface="微软雅黑" panose="020B0503020204020204" pitchFamily="34" charset="-122"/>
            <a:ea typeface="微软雅黑" panose="020B0503020204020204" pitchFamily="34" charset="-122"/>
          </a:endParaRPr>
        </a:p>
      </dgm:t>
    </dgm:pt>
    <dgm:pt modelId="{E428A707-56C7-402C-A1F7-7A2175634684}" type="parTrans" cxnId="{ADE6DBA6-E9D4-4ABB-A33C-59AB22D92CD3}">
      <dgm:prSet/>
      <dgm:spPr/>
      <dgm:t>
        <a:bodyPr/>
        <a:lstStyle/>
        <a:p>
          <a:pPr algn="ctr"/>
          <a:endParaRPr lang="zh-CN" altLang="en-US" sz="2400" b="1">
            <a:latin typeface="微软雅黑" panose="020B0503020204020204" pitchFamily="34" charset="-122"/>
            <a:ea typeface="微软雅黑" panose="020B0503020204020204" pitchFamily="34" charset="-122"/>
          </a:endParaRPr>
        </a:p>
      </dgm:t>
    </dgm:pt>
    <dgm:pt modelId="{C9CA4025-E904-4904-9B7D-EBBFEE91061C}" type="sibTrans" cxnId="{ADE6DBA6-E9D4-4ABB-A33C-59AB22D92CD3}">
      <dgm:prSet/>
      <dgm:spPr/>
      <dgm:t>
        <a:bodyPr/>
        <a:lstStyle/>
        <a:p>
          <a:pPr algn="ctr"/>
          <a:endParaRPr lang="zh-CN" altLang="en-US" sz="2400" b="1">
            <a:latin typeface="微软雅黑" panose="020B0503020204020204" pitchFamily="34" charset="-122"/>
            <a:ea typeface="微软雅黑" panose="020B0503020204020204" pitchFamily="34" charset="-122"/>
          </a:endParaRPr>
        </a:p>
      </dgm:t>
    </dgm:pt>
    <dgm:pt modelId="{22C99953-D3DC-4FB6-B899-BF176BA507AC}" type="pres">
      <dgm:prSet presAssocID="{5CA25C41-720E-4407-9BD8-8B4DD045BBAF}" presName="Name0" presStyleCnt="0">
        <dgm:presLayoutVars>
          <dgm:dir/>
          <dgm:resizeHandles val="exact"/>
        </dgm:presLayoutVars>
      </dgm:prSet>
      <dgm:spPr/>
      <dgm:t>
        <a:bodyPr/>
        <a:lstStyle/>
        <a:p>
          <a:endParaRPr lang="zh-CN" altLang="en-US"/>
        </a:p>
      </dgm:t>
    </dgm:pt>
    <dgm:pt modelId="{B1C0298D-78B2-4202-8655-95932346B4E7}" type="pres">
      <dgm:prSet presAssocID="{540FD38D-68A5-4E9E-84FB-90FDFA698652}" presName="Name5" presStyleLbl="vennNode1" presStyleIdx="0" presStyleCnt="4" custLinFactNeighborX="-88206">
        <dgm:presLayoutVars>
          <dgm:bulletEnabled val="1"/>
        </dgm:presLayoutVars>
      </dgm:prSet>
      <dgm:spPr/>
      <dgm:t>
        <a:bodyPr/>
        <a:lstStyle/>
        <a:p>
          <a:endParaRPr lang="zh-CN" altLang="en-US"/>
        </a:p>
      </dgm:t>
    </dgm:pt>
    <dgm:pt modelId="{F240507A-F0D4-4A66-BB16-049169A8D409}" type="pres">
      <dgm:prSet presAssocID="{31FB5997-364E-42FB-B499-299861C529FF}" presName="space" presStyleCnt="0"/>
      <dgm:spPr/>
    </dgm:pt>
    <dgm:pt modelId="{1F90852E-4FBD-4825-AA2E-8E8982DC20F3}" type="pres">
      <dgm:prSet presAssocID="{161188BF-534F-4461-B576-1697CAB44543}" presName="Name5" presStyleLbl="vennNode1" presStyleIdx="1" presStyleCnt="4" custLinFactNeighborX="-8679">
        <dgm:presLayoutVars>
          <dgm:bulletEnabled val="1"/>
        </dgm:presLayoutVars>
      </dgm:prSet>
      <dgm:spPr/>
      <dgm:t>
        <a:bodyPr/>
        <a:lstStyle/>
        <a:p>
          <a:endParaRPr lang="zh-CN" altLang="en-US"/>
        </a:p>
      </dgm:t>
    </dgm:pt>
    <dgm:pt modelId="{460178A9-4AEA-4581-A592-55A6712D09DC}" type="pres">
      <dgm:prSet presAssocID="{590ADD3B-F0A7-465D-AB6E-A477619554D9}" presName="space" presStyleCnt="0"/>
      <dgm:spPr/>
    </dgm:pt>
    <dgm:pt modelId="{EDB719F7-3FC4-4C6E-B6B6-389738D5CA6B}" type="pres">
      <dgm:prSet presAssocID="{D52FF01D-98B1-425B-9094-DCD6456F1E9D}" presName="Name5" presStyleLbl="vennNode1" presStyleIdx="2" presStyleCnt="4" custLinFactNeighborX="70849">
        <dgm:presLayoutVars>
          <dgm:bulletEnabled val="1"/>
        </dgm:presLayoutVars>
      </dgm:prSet>
      <dgm:spPr/>
      <dgm:t>
        <a:bodyPr/>
        <a:lstStyle/>
        <a:p>
          <a:endParaRPr lang="zh-CN" altLang="en-US"/>
        </a:p>
      </dgm:t>
    </dgm:pt>
    <dgm:pt modelId="{85FDD1AF-A4AA-463A-8187-2728670E32FF}" type="pres">
      <dgm:prSet presAssocID="{BCB2B22E-E50F-4021-8B5B-0A8261E15445}" presName="space" presStyleCnt="0"/>
      <dgm:spPr/>
    </dgm:pt>
    <dgm:pt modelId="{FF630A7C-EA2A-44F7-9874-11B23E15AEAE}" type="pres">
      <dgm:prSet presAssocID="{FF9EDD58-E03A-4322-95A8-3903AA6A7A7E}" presName="Name5" presStyleLbl="vennNode1" presStyleIdx="3" presStyleCnt="4" custLinFactX="5905" custLinFactNeighborX="100000">
        <dgm:presLayoutVars>
          <dgm:bulletEnabled val="1"/>
        </dgm:presLayoutVars>
      </dgm:prSet>
      <dgm:spPr/>
      <dgm:t>
        <a:bodyPr/>
        <a:lstStyle/>
        <a:p>
          <a:endParaRPr lang="zh-CN" altLang="en-US"/>
        </a:p>
      </dgm:t>
    </dgm:pt>
  </dgm:ptLst>
  <dgm:cxnLst>
    <dgm:cxn modelId="{678BA75B-1F7B-46E0-BE4C-15C8A74A0DC9}" srcId="{5CA25C41-720E-4407-9BD8-8B4DD045BBAF}" destId="{D52FF01D-98B1-425B-9094-DCD6456F1E9D}" srcOrd="2" destOrd="0" parTransId="{93DA4886-AF5F-4DB2-917B-D1FB7F5613DC}" sibTransId="{BCB2B22E-E50F-4021-8B5B-0A8261E15445}"/>
    <dgm:cxn modelId="{451888F8-7ECF-48A9-B8B7-84EB8ADD86F7}" type="presOf" srcId="{540FD38D-68A5-4E9E-84FB-90FDFA698652}" destId="{B1C0298D-78B2-4202-8655-95932346B4E7}" srcOrd="0" destOrd="0" presId="urn:microsoft.com/office/officeart/2005/8/layout/venn3"/>
    <dgm:cxn modelId="{705ADD31-146C-43DE-8D12-F6D3EB37ABF6}" srcId="{5CA25C41-720E-4407-9BD8-8B4DD045BBAF}" destId="{161188BF-534F-4461-B576-1697CAB44543}" srcOrd="1" destOrd="0" parTransId="{31A5F13E-0872-4C0F-BDEB-341DB29253ED}" sibTransId="{590ADD3B-F0A7-465D-AB6E-A477619554D9}"/>
    <dgm:cxn modelId="{4545CAEF-3B99-40E1-8EC3-F46B2DC4FA35}" srcId="{5CA25C41-720E-4407-9BD8-8B4DD045BBAF}" destId="{540FD38D-68A5-4E9E-84FB-90FDFA698652}" srcOrd="0" destOrd="0" parTransId="{954AFBA4-471C-45D5-9139-E9B5A1F46FF0}" sibTransId="{31FB5997-364E-42FB-B499-299861C529FF}"/>
    <dgm:cxn modelId="{ADE6DBA6-E9D4-4ABB-A33C-59AB22D92CD3}" srcId="{5CA25C41-720E-4407-9BD8-8B4DD045BBAF}" destId="{FF9EDD58-E03A-4322-95A8-3903AA6A7A7E}" srcOrd="3" destOrd="0" parTransId="{E428A707-56C7-402C-A1F7-7A2175634684}" sibTransId="{C9CA4025-E904-4904-9B7D-EBBFEE91061C}"/>
    <dgm:cxn modelId="{084DC842-0B8E-4AEB-97DC-DF9AAA6DA70F}" type="presOf" srcId="{FF9EDD58-E03A-4322-95A8-3903AA6A7A7E}" destId="{FF630A7C-EA2A-44F7-9874-11B23E15AEAE}" srcOrd="0" destOrd="0" presId="urn:microsoft.com/office/officeart/2005/8/layout/venn3"/>
    <dgm:cxn modelId="{7A7FC7D9-3869-4FFC-8227-683B0C2346B3}" type="presOf" srcId="{D52FF01D-98B1-425B-9094-DCD6456F1E9D}" destId="{EDB719F7-3FC4-4C6E-B6B6-389738D5CA6B}" srcOrd="0" destOrd="0" presId="urn:microsoft.com/office/officeart/2005/8/layout/venn3"/>
    <dgm:cxn modelId="{4411CB7D-5A49-42E2-B84E-8EC95CB6176C}" type="presOf" srcId="{5CA25C41-720E-4407-9BD8-8B4DD045BBAF}" destId="{22C99953-D3DC-4FB6-B899-BF176BA507AC}" srcOrd="0" destOrd="0" presId="urn:microsoft.com/office/officeart/2005/8/layout/venn3"/>
    <dgm:cxn modelId="{3454B489-8A01-4311-B5DC-B02181D11729}" type="presOf" srcId="{161188BF-534F-4461-B576-1697CAB44543}" destId="{1F90852E-4FBD-4825-AA2E-8E8982DC20F3}" srcOrd="0" destOrd="0" presId="urn:microsoft.com/office/officeart/2005/8/layout/venn3"/>
    <dgm:cxn modelId="{449BC16C-E2BB-4BBF-BBEF-FE3D928CB143}" type="presParOf" srcId="{22C99953-D3DC-4FB6-B899-BF176BA507AC}" destId="{B1C0298D-78B2-4202-8655-95932346B4E7}" srcOrd="0" destOrd="0" presId="urn:microsoft.com/office/officeart/2005/8/layout/venn3"/>
    <dgm:cxn modelId="{DB3580E6-052A-43B2-A9C8-0BEC4A1145F0}" type="presParOf" srcId="{22C99953-D3DC-4FB6-B899-BF176BA507AC}" destId="{F240507A-F0D4-4A66-BB16-049169A8D409}" srcOrd="1" destOrd="0" presId="urn:microsoft.com/office/officeart/2005/8/layout/venn3"/>
    <dgm:cxn modelId="{C7A5D4C3-950A-486B-AC60-20F4D286C4C5}" type="presParOf" srcId="{22C99953-D3DC-4FB6-B899-BF176BA507AC}" destId="{1F90852E-4FBD-4825-AA2E-8E8982DC20F3}" srcOrd="2" destOrd="0" presId="urn:microsoft.com/office/officeart/2005/8/layout/venn3"/>
    <dgm:cxn modelId="{EB5246FB-B744-470C-90C8-8E8431E91A37}" type="presParOf" srcId="{22C99953-D3DC-4FB6-B899-BF176BA507AC}" destId="{460178A9-4AEA-4581-A592-55A6712D09DC}" srcOrd="3" destOrd="0" presId="urn:microsoft.com/office/officeart/2005/8/layout/venn3"/>
    <dgm:cxn modelId="{8FFD92B6-6086-40A5-880C-BF6826DCC593}" type="presParOf" srcId="{22C99953-D3DC-4FB6-B899-BF176BA507AC}" destId="{EDB719F7-3FC4-4C6E-B6B6-389738D5CA6B}" srcOrd="4" destOrd="0" presId="urn:microsoft.com/office/officeart/2005/8/layout/venn3"/>
    <dgm:cxn modelId="{8B0C4D4C-7081-45BF-A591-6CF32331E2EB}" type="presParOf" srcId="{22C99953-D3DC-4FB6-B899-BF176BA507AC}" destId="{85FDD1AF-A4AA-463A-8187-2728670E32FF}" srcOrd="5" destOrd="0" presId="urn:microsoft.com/office/officeart/2005/8/layout/venn3"/>
    <dgm:cxn modelId="{D70797CE-3FD1-4624-A2B8-227814ED90ED}" type="presParOf" srcId="{22C99953-D3DC-4FB6-B899-BF176BA507AC}" destId="{FF630A7C-EA2A-44F7-9874-11B23E15AEAE}" srcOrd="6" destOrd="0" presId="urn:microsoft.com/office/officeart/2005/8/layout/venn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AC8199C-71BE-4E71-B704-79E24A6CB517}"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A7AAC4DD-2857-4D7B-A71B-42E71C6C9DC5}">
      <dgm:prSet phldrT="[文本]" custT="1"/>
      <dgm:spPr/>
      <dgm:t>
        <a:bodyPr/>
        <a:lstStyle/>
        <a:p>
          <a:pPr algn="ctr"/>
          <a:r>
            <a:rPr lang="zh-CN" altLang="en-US" sz="2400" dirty="0" smtClean="0">
              <a:solidFill>
                <a:srgbClr val="00314F"/>
              </a:solidFill>
              <a:latin typeface="微软雅黑" panose="020B0503020204020204" pitchFamily="34" charset="-122"/>
              <a:ea typeface="微软雅黑" panose="020B0503020204020204" pitchFamily="34" charset="-122"/>
            </a:rPr>
            <a:t>指令</a:t>
          </a:r>
          <a:endParaRPr lang="zh-CN" altLang="en-US" sz="2400" dirty="0">
            <a:solidFill>
              <a:srgbClr val="00314F"/>
            </a:solidFill>
            <a:latin typeface="微软雅黑" panose="020B0503020204020204" pitchFamily="34" charset="-122"/>
            <a:ea typeface="微软雅黑" panose="020B0503020204020204" pitchFamily="34" charset="-122"/>
          </a:endParaRPr>
        </a:p>
      </dgm:t>
    </dgm:pt>
    <dgm:pt modelId="{D1F5B80C-0B49-46F0-B54E-090AA3C9F76D}" type="parTrans" cxnId="{DB0955E9-285B-47E5-8EF4-22A87889A411}">
      <dgm:prSet/>
      <dgm:spPr/>
      <dgm:t>
        <a:bodyPr/>
        <a:lstStyle/>
        <a:p>
          <a:endParaRPr lang="zh-CN" altLang="en-US"/>
        </a:p>
      </dgm:t>
    </dgm:pt>
    <dgm:pt modelId="{EC41A0DD-6EE5-4CDE-AE4E-4125F4B957D3}" type="sibTrans" cxnId="{DB0955E9-285B-47E5-8EF4-22A87889A411}">
      <dgm:prSet/>
      <dgm:spPr/>
      <dgm:t>
        <a:bodyPr/>
        <a:lstStyle/>
        <a:p>
          <a:endParaRPr lang="zh-CN" altLang="en-US"/>
        </a:p>
      </dgm:t>
    </dgm:pt>
    <dgm:pt modelId="{05ABB1F9-3CBF-4807-BC09-C2D1D797708C}">
      <dgm:prSet phldrT="[文本]" custT="1"/>
      <dgm:spPr/>
      <dgm:t>
        <a:bodyPr/>
        <a:lstStyle/>
        <a:p>
          <a:pPr algn="ctr"/>
          <a:r>
            <a:rPr lang="zh-CN" altLang="en-US" sz="2400" dirty="0" smtClean="0">
              <a:solidFill>
                <a:srgbClr val="00314F"/>
              </a:solidFill>
              <a:latin typeface="微软雅黑" panose="020B0503020204020204" pitchFamily="34" charset="-122"/>
              <a:ea typeface="微软雅黑" panose="020B0503020204020204" pitchFamily="34" charset="-122"/>
            </a:rPr>
            <a:t>条规</a:t>
          </a:r>
          <a:endParaRPr lang="zh-CN" altLang="en-US" sz="2400" dirty="0">
            <a:solidFill>
              <a:srgbClr val="00314F"/>
            </a:solidFill>
            <a:latin typeface="微软雅黑" panose="020B0503020204020204" pitchFamily="34" charset="-122"/>
            <a:ea typeface="微软雅黑" panose="020B0503020204020204" pitchFamily="34" charset="-122"/>
          </a:endParaRPr>
        </a:p>
      </dgm:t>
    </dgm:pt>
    <dgm:pt modelId="{099CE591-29F1-4CB2-85E3-617D988B6D67}" type="parTrans" cxnId="{D0D44AE3-C2D3-4C58-A8F5-75F2EAE69A08}">
      <dgm:prSet/>
      <dgm:spPr/>
      <dgm:t>
        <a:bodyPr/>
        <a:lstStyle/>
        <a:p>
          <a:endParaRPr lang="zh-CN" altLang="en-US"/>
        </a:p>
      </dgm:t>
    </dgm:pt>
    <dgm:pt modelId="{0868BB80-0508-4AD7-A5C9-918BCFDA11CE}" type="sibTrans" cxnId="{D0D44AE3-C2D3-4C58-A8F5-75F2EAE69A08}">
      <dgm:prSet/>
      <dgm:spPr/>
      <dgm:t>
        <a:bodyPr/>
        <a:lstStyle/>
        <a:p>
          <a:endParaRPr lang="zh-CN" altLang="en-US"/>
        </a:p>
      </dgm:t>
    </dgm:pt>
    <dgm:pt modelId="{BC9C3FE2-11C8-4BCC-912C-F24E75407480}">
      <dgm:prSet phldrT="[文本]" custT="1"/>
      <dgm:spPr/>
      <dgm:t>
        <a:bodyPr/>
        <a:lstStyle/>
        <a:p>
          <a:pPr algn="ctr"/>
          <a:r>
            <a:rPr lang="zh-CN" altLang="en-US" sz="2400" dirty="0" smtClean="0">
              <a:solidFill>
                <a:srgbClr val="00314F"/>
              </a:solidFill>
              <a:latin typeface="微软雅黑" panose="020B0503020204020204" pitchFamily="34" charset="-122"/>
              <a:ea typeface="微软雅黑" panose="020B0503020204020204" pitchFamily="34" charset="-122"/>
            </a:rPr>
            <a:t>文化</a:t>
          </a:r>
          <a:endParaRPr lang="zh-CN" altLang="en-US" sz="2400" dirty="0">
            <a:solidFill>
              <a:srgbClr val="00314F"/>
            </a:solidFill>
            <a:latin typeface="微软雅黑" panose="020B0503020204020204" pitchFamily="34" charset="-122"/>
            <a:ea typeface="微软雅黑" panose="020B0503020204020204" pitchFamily="34" charset="-122"/>
          </a:endParaRPr>
        </a:p>
      </dgm:t>
    </dgm:pt>
    <dgm:pt modelId="{CC44DEB3-4A5B-4817-8094-2FA538C3EA54}" type="parTrans" cxnId="{503F762E-7DAE-4B52-AE51-5DEC7AB3CAA9}">
      <dgm:prSet/>
      <dgm:spPr/>
      <dgm:t>
        <a:bodyPr/>
        <a:lstStyle/>
        <a:p>
          <a:endParaRPr lang="zh-CN" altLang="en-US"/>
        </a:p>
      </dgm:t>
    </dgm:pt>
    <dgm:pt modelId="{B7971181-14CB-4FDD-9CC2-434D7F904B34}" type="sibTrans" cxnId="{503F762E-7DAE-4B52-AE51-5DEC7AB3CAA9}">
      <dgm:prSet/>
      <dgm:spPr/>
      <dgm:t>
        <a:bodyPr/>
        <a:lstStyle/>
        <a:p>
          <a:endParaRPr lang="zh-CN" altLang="en-US"/>
        </a:p>
      </dgm:t>
    </dgm:pt>
    <dgm:pt modelId="{0C51726C-8769-4713-8B57-B1DD4E7878CC}">
      <dgm:prSet phldrT="[文本]" custT="1"/>
      <dgm:spPr/>
      <dgm:t>
        <a:bodyPr/>
        <a:lstStyle/>
        <a:p>
          <a:pPr algn="ctr"/>
          <a:r>
            <a:rPr lang="zh-CN" altLang="en-US" sz="2400" dirty="0" smtClean="0">
              <a:solidFill>
                <a:srgbClr val="00314F"/>
              </a:solidFill>
              <a:latin typeface="微软雅黑" panose="020B0503020204020204" pitchFamily="34" charset="-122"/>
              <a:ea typeface="微软雅黑" panose="020B0503020204020204" pitchFamily="34" charset="-122"/>
            </a:rPr>
            <a:t>架构</a:t>
          </a:r>
          <a:endParaRPr lang="zh-CN" altLang="en-US" sz="2400" dirty="0">
            <a:solidFill>
              <a:srgbClr val="00314F"/>
            </a:solidFill>
            <a:latin typeface="微软雅黑" panose="020B0503020204020204" pitchFamily="34" charset="-122"/>
            <a:ea typeface="微软雅黑" panose="020B0503020204020204" pitchFamily="34" charset="-122"/>
          </a:endParaRPr>
        </a:p>
      </dgm:t>
    </dgm:pt>
    <dgm:pt modelId="{0C3B010A-888B-4531-BD83-A4697A354B20}" type="parTrans" cxnId="{C137F4F0-2EDA-42DA-86C3-A0CFCAE022A3}">
      <dgm:prSet/>
      <dgm:spPr/>
      <dgm:t>
        <a:bodyPr/>
        <a:lstStyle/>
        <a:p>
          <a:endParaRPr lang="zh-CN" altLang="en-US"/>
        </a:p>
      </dgm:t>
    </dgm:pt>
    <dgm:pt modelId="{AF648D41-0D7F-4D75-A5E8-BDCE55B92646}" type="sibTrans" cxnId="{C137F4F0-2EDA-42DA-86C3-A0CFCAE022A3}">
      <dgm:prSet/>
      <dgm:spPr/>
      <dgm:t>
        <a:bodyPr/>
        <a:lstStyle/>
        <a:p>
          <a:endParaRPr lang="zh-CN" altLang="en-US"/>
        </a:p>
      </dgm:t>
    </dgm:pt>
    <dgm:pt modelId="{E47D4905-AAD5-4769-9AB9-B1757E9221BA}">
      <dgm:prSet phldrT="[文本]" custT="1"/>
      <dgm:spPr/>
      <dgm:t>
        <a:bodyPr/>
        <a:lstStyle/>
        <a:p>
          <a:pPr algn="ctr"/>
          <a:r>
            <a:rPr lang="zh-CN" altLang="en-US" sz="2400" dirty="0" smtClean="0">
              <a:solidFill>
                <a:srgbClr val="00314F"/>
              </a:solidFill>
              <a:latin typeface="微软雅黑" panose="020B0503020204020204" pitchFamily="34" charset="-122"/>
              <a:ea typeface="微软雅黑" panose="020B0503020204020204" pitchFamily="34" charset="-122"/>
            </a:rPr>
            <a:t>流程</a:t>
          </a:r>
          <a:endParaRPr lang="zh-CN" altLang="en-US" sz="2400" dirty="0">
            <a:solidFill>
              <a:srgbClr val="00314F"/>
            </a:solidFill>
            <a:latin typeface="微软雅黑" panose="020B0503020204020204" pitchFamily="34" charset="-122"/>
            <a:ea typeface="微软雅黑" panose="020B0503020204020204" pitchFamily="34" charset="-122"/>
          </a:endParaRPr>
        </a:p>
      </dgm:t>
    </dgm:pt>
    <dgm:pt modelId="{567DC29D-CFA3-4CBE-82B4-8356B01AE0F6}" type="parTrans" cxnId="{9385FD63-1618-4FB1-A512-1AA05BAC78C9}">
      <dgm:prSet/>
      <dgm:spPr/>
      <dgm:t>
        <a:bodyPr/>
        <a:lstStyle/>
        <a:p>
          <a:endParaRPr lang="zh-CN" altLang="en-US"/>
        </a:p>
      </dgm:t>
    </dgm:pt>
    <dgm:pt modelId="{EA120D34-1940-499F-BD7D-B80A0EF5D649}" type="sibTrans" cxnId="{9385FD63-1618-4FB1-A512-1AA05BAC78C9}">
      <dgm:prSet/>
      <dgm:spPr/>
      <dgm:t>
        <a:bodyPr/>
        <a:lstStyle/>
        <a:p>
          <a:endParaRPr lang="zh-CN" altLang="en-US"/>
        </a:p>
      </dgm:t>
    </dgm:pt>
    <dgm:pt modelId="{24DE652F-F8B1-4D18-AC05-9A687BA34281}">
      <dgm:prSet phldrT="[文本]" custT="1"/>
      <dgm:spPr/>
      <dgm:t>
        <a:bodyPr/>
        <a:lstStyle/>
        <a:p>
          <a:pPr algn="ctr"/>
          <a:r>
            <a:rPr lang="zh-CN" altLang="en-US" sz="2400" dirty="0" smtClean="0">
              <a:solidFill>
                <a:srgbClr val="00314F"/>
              </a:solidFill>
              <a:latin typeface="微软雅黑" panose="020B0503020204020204" pitchFamily="34" charset="-122"/>
              <a:ea typeface="微软雅黑" panose="020B0503020204020204" pitchFamily="34" charset="-122"/>
            </a:rPr>
            <a:t>战略</a:t>
          </a:r>
          <a:endParaRPr lang="zh-CN" altLang="en-US" sz="2400" dirty="0">
            <a:solidFill>
              <a:srgbClr val="00314F"/>
            </a:solidFill>
            <a:latin typeface="微软雅黑" panose="020B0503020204020204" pitchFamily="34" charset="-122"/>
            <a:ea typeface="微软雅黑" panose="020B0503020204020204" pitchFamily="34" charset="-122"/>
          </a:endParaRPr>
        </a:p>
      </dgm:t>
    </dgm:pt>
    <dgm:pt modelId="{D050734B-4353-4005-8CA4-539757980F45}" type="parTrans" cxnId="{845B609F-AA3B-44E6-A286-D7F7B623FD97}">
      <dgm:prSet/>
      <dgm:spPr/>
      <dgm:t>
        <a:bodyPr/>
        <a:lstStyle/>
        <a:p>
          <a:endParaRPr lang="zh-CN" altLang="en-US"/>
        </a:p>
      </dgm:t>
    </dgm:pt>
    <dgm:pt modelId="{0277A660-14BA-495F-B22A-5F132F53BA0C}" type="sibTrans" cxnId="{845B609F-AA3B-44E6-A286-D7F7B623FD97}">
      <dgm:prSet/>
      <dgm:spPr/>
      <dgm:t>
        <a:bodyPr/>
        <a:lstStyle/>
        <a:p>
          <a:endParaRPr lang="zh-CN" altLang="en-US"/>
        </a:p>
      </dgm:t>
    </dgm:pt>
    <dgm:pt modelId="{125EE91E-9359-4FEA-B5EE-6A05319A5B3D}" type="pres">
      <dgm:prSet presAssocID="{5AC8199C-71BE-4E71-B704-79E24A6CB517}" presName="rootnode" presStyleCnt="0">
        <dgm:presLayoutVars>
          <dgm:chMax/>
          <dgm:chPref/>
          <dgm:dir/>
          <dgm:animLvl val="lvl"/>
        </dgm:presLayoutVars>
      </dgm:prSet>
      <dgm:spPr/>
      <dgm:t>
        <a:bodyPr/>
        <a:lstStyle/>
        <a:p>
          <a:endParaRPr lang="zh-CN" altLang="en-US"/>
        </a:p>
      </dgm:t>
    </dgm:pt>
    <dgm:pt modelId="{35B892E8-A36A-4DCD-9639-B510ACBDD1C6}" type="pres">
      <dgm:prSet presAssocID="{A7AAC4DD-2857-4D7B-A71B-42E71C6C9DC5}" presName="composite" presStyleCnt="0"/>
      <dgm:spPr/>
    </dgm:pt>
    <dgm:pt modelId="{732539A1-B8A4-4940-933B-89178D911932}" type="pres">
      <dgm:prSet presAssocID="{A7AAC4DD-2857-4D7B-A71B-42E71C6C9DC5}" presName="LShape" presStyleLbl="alignNode1" presStyleIdx="0" presStyleCnt="11"/>
      <dgm:spPr>
        <a:solidFill>
          <a:srgbClr val="00314F"/>
        </a:solidFill>
        <a:ln>
          <a:noFill/>
        </a:ln>
      </dgm:spPr>
    </dgm:pt>
    <dgm:pt modelId="{733BE838-633F-4FE3-8D8E-B15764CA1758}" type="pres">
      <dgm:prSet presAssocID="{A7AAC4DD-2857-4D7B-A71B-42E71C6C9DC5}" presName="ParentText" presStyleLbl="revTx" presStyleIdx="0" presStyleCnt="6">
        <dgm:presLayoutVars>
          <dgm:chMax val="0"/>
          <dgm:chPref val="0"/>
          <dgm:bulletEnabled val="1"/>
        </dgm:presLayoutVars>
      </dgm:prSet>
      <dgm:spPr/>
      <dgm:t>
        <a:bodyPr/>
        <a:lstStyle/>
        <a:p>
          <a:endParaRPr lang="zh-CN" altLang="en-US"/>
        </a:p>
      </dgm:t>
    </dgm:pt>
    <dgm:pt modelId="{86DA6A41-4647-43AA-A58E-21922A79F984}" type="pres">
      <dgm:prSet presAssocID="{A7AAC4DD-2857-4D7B-A71B-42E71C6C9DC5}" presName="Triangle" presStyleLbl="alignNode1" presStyleIdx="1" presStyleCnt="11" custLinFactNeighborY="-14662"/>
      <dgm:spPr>
        <a:solidFill>
          <a:srgbClr val="D51A21"/>
        </a:solidFill>
        <a:ln>
          <a:noFill/>
        </a:ln>
      </dgm:spPr>
    </dgm:pt>
    <dgm:pt modelId="{122CAFFF-5B87-4108-B6F1-D94BE1E5CA0A}" type="pres">
      <dgm:prSet presAssocID="{EC41A0DD-6EE5-4CDE-AE4E-4125F4B957D3}" presName="sibTrans" presStyleCnt="0"/>
      <dgm:spPr/>
    </dgm:pt>
    <dgm:pt modelId="{D29F8732-DA9B-4AC2-92D2-34AACA408103}" type="pres">
      <dgm:prSet presAssocID="{EC41A0DD-6EE5-4CDE-AE4E-4125F4B957D3}" presName="space" presStyleCnt="0"/>
      <dgm:spPr/>
    </dgm:pt>
    <dgm:pt modelId="{7F380F15-AC82-482A-A1F9-11970C20BD67}" type="pres">
      <dgm:prSet presAssocID="{05ABB1F9-3CBF-4807-BC09-C2D1D797708C}" presName="composite" presStyleCnt="0"/>
      <dgm:spPr/>
    </dgm:pt>
    <dgm:pt modelId="{BADDDEAF-1F97-4A06-96BA-3280ECB64290}" type="pres">
      <dgm:prSet presAssocID="{05ABB1F9-3CBF-4807-BC09-C2D1D797708C}" presName="LShape" presStyleLbl="alignNode1" presStyleIdx="2" presStyleCnt="11" custLinFactNeighborY="-4156"/>
      <dgm:spPr>
        <a:solidFill>
          <a:srgbClr val="00314F"/>
        </a:solidFill>
        <a:ln>
          <a:noFill/>
        </a:ln>
      </dgm:spPr>
    </dgm:pt>
    <dgm:pt modelId="{669C18DC-952D-44F4-9106-C37943E0C9E9}" type="pres">
      <dgm:prSet presAssocID="{05ABB1F9-3CBF-4807-BC09-C2D1D797708C}" presName="ParentText" presStyleLbl="revTx" presStyleIdx="1" presStyleCnt="6">
        <dgm:presLayoutVars>
          <dgm:chMax val="0"/>
          <dgm:chPref val="0"/>
          <dgm:bulletEnabled val="1"/>
        </dgm:presLayoutVars>
      </dgm:prSet>
      <dgm:spPr/>
      <dgm:t>
        <a:bodyPr/>
        <a:lstStyle/>
        <a:p>
          <a:endParaRPr lang="zh-CN" altLang="en-US"/>
        </a:p>
      </dgm:t>
    </dgm:pt>
    <dgm:pt modelId="{B9CD2B78-FC08-4636-BBA9-E1AECE206619}" type="pres">
      <dgm:prSet presAssocID="{05ABB1F9-3CBF-4807-BC09-C2D1D797708C}" presName="Triangle" presStyleLbl="alignNode1" presStyleIdx="3" presStyleCnt="11" custLinFactNeighborY="-25938"/>
      <dgm:spPr>
        <a:solidFill>
          <a:srgbClr val="D51A21"/>
        </a:solidFill>
        <a:ln>
          <a:noFill/>
        </a:ln>
      </dgm:spPr>
    </dgm:pt>
    <dgm:pt modelId="{D97CA9D7-3AB2-4E89-B2ED-60D9ABA814C7}" type="pres">
      <dgm:prSet presAssocID="{0868BB80-0508-4AD7-A5C9-918BCFDA11CE}" presName="sibTrans" presStyleCnt="0"/>
      <dgm:spPr/>
    </dgm:pt>
    <dgm:pt modelId="{D8A7ED4E-0D64-4455-9449-93A115B743DF}" type="pres">
      <dgm:prSet presAssocID="{0868BB80-0508-4AD7-A5C9-918BCFDA11CE}" presName="space" presStyleCnt="0"/>
      <dgm:spPr/>
    </dgm:pt>
    <dgm:pt modelId="{EDC95A6E-60DA-4E69-A45E-F2E5D2620E15}" type="pres">
      <dgm:prSet presAssocID="{0C51726C-8769-4713-8B57-B1DD4E7878CC}" presName="composite" presStyleCnt="0"/>
      <dgm:spPr/>
    </dgm:pt>
    <dgm:pt modelId="{E96B366B-D614-4D21-B7C1-8573E1198B5E}" type="pres">
      <dgm:prSet presAssocID="{0C51726C-8769-4713-8B57-B1DD4E7878CC}" presName="LShape" presStyleLbl="alignNode1" presStyleIdx="4" presStyleCnt="11" custLinFactNeighborY="-7352"/>
      <dgm:spPr>
        <a:solidFill>
          <a:srgbClr val="00314F"/>
        </a:solidFill>
        <a:ln>
          <a:noFill/>
        </a:ln>
      </dgm:spPr>
    </dgm:pt>
    <dgm:pt modelId="{31D56709-35E3-439B-9CFB-2C4D1578400E}" type="pres">
      <dgm:prSet presAssocID="{0C51726C-8769-4713-8B57-B1DD4E7878CC}" presName="ParentText" presStyleLbl="revTx" presStyleIdx="2" presStyleCnt="6" custLinFactNeighborY="3542">
        <dgm:presLayoutVars>
          <dgm:chMax val="0"/>
          <dgm:chPref val="0"/>
          <dgm:bulletEnabled val="1"/>
        </dgm:presLayoutVars>
      </dgm:prSet>
      <dgm:spPr/>
      <dgm:t>
        <a:bodyPr/>
        <a:lstStyle/>
        <a:p>
          <a:endParaRPr lang="zh-CN" altLang="en-US"/>
        </a:p>
      </dgm:t>
    </dgm:pt>
    <dgm:pt modelId="{7FD395A1-CA50-429E-8F21-8C4F540BD1E4}" type="pres">
      <dgm:prSet presAssocID="{0C51726C-8769-4713-8B57-B1DD4E7878CC}" presName="Triangle" presStyleLbl="alignNode1" presStyleIdx="5" presStyleCnt="11"/>
      <dgm:spPr>
        <a:solidFill>
          <a:srgbClr val="D51A21"/>
        </a:solidFill>
        <a:ln>
          <a:noFill/>
        </a:ln>
      </dgm:spPr>
    </dgm:pt>
    <dgm:pt modelId="{A4F19F1B-F737-4FBC-8CAD-2091E8F90F60}" type="pres">
      <dgm:prSet presAssocID="{AF648D41-0D7F-4D75-A5E8-BDCE55B92646}" presName="sibTrans" presStyleCnt="0"/>
      <dgm:spPr/>
    </dgm:pt>
    <dgm:pt modelId="{49D52A75-ECBE-4401-B452-4964F00D651C}" type="pres">
      <dgm:prSet presAssocID="{AF648D41-0D7F-4D75-A5E8-BDCE55B92646}" presName="space" presStyleCnt="0"/>
      <dgm:spPr/>
    </dgm:pt>
    <dgm:pt modelId="{203DF6D4-D60B-4FD9-BB4A-ED799DAC7DB0}" type="pres">
      <dgm:prSet presAssocID="{E47D4905-AAD5-4769-9AB9-B1757E9221BA}" presName="composite" presStyleCnt="0"/>
      <dgm:spPr/>
    </dgm:pt>
    <dgm:pt modelId="{30DB02E6-975D-4E85-9CB2-89A9D20B5E00}" type="pres">
      <dgm:prSet presAssocID="{E47D4905-AAD5-4769-9AB9-B1757E9221BA}" presName="LShape" presStyleLbl="alignNode1" presStyleIdx="6" presStyleCnt="11"/>
      <dgm:spPr>
        <a:solidFill>
          <a:srgbClr val="00314F"/>
        </a:solidFill>
        <a:ln>
          <a:noFill/>
        </a:ln>
      </dgm:spPr>
    </dgm:pt>
    <dgm:pt modelId="{5FDAB3EA-F69F-416A-954B-74AEC1C921ED}" type="pres">
      <dgm:prSet presAssocID="{E47D4905-AAD5-4769-9AB9-B1757E9221BA}" presName="ParentText" presStyleLbl="revTx" presStyleIdx="3" presStyleCnt="6">
        <dgm:presLayoutVars>
          <dgm:chMax val="0"/>
          <dgm:chPref val="0"/>
          <dgm:bulletEnabled val="1"/>
        </dgm:presLayoutVars>
      </dgm:prSet>
      <dgm:spPr/>
      <dgm:t>
        <a:bodyPr/>
        <a:lstStyle/>
        <a:p>
          <a:endParaRPr lang="zh-CN" altLang="en-US"/>
        </a:p>
      </dgm:t>
    </dgm:pt>
    <dgm:pt modelId="{3F565B28-F586-4A10-862B-CE1E9707905E}" type="pres">
      <dgm:prSet presAssocID="{E47D4905-AAD5-4769-9AB9-B1757E9221BA}" presName="Triangle" presStyleLbl="alignNode1" presStyleIdx="7" presStyleCnt="11"/>
      <dgm:spPr>
        <a:solidFill>
          <a:srgbClr val="D51A21"/>
        </a:solidFill>
        <a:ln>
          <a:noFill/>
        </a:ln>
      </dgm:spPr>
    </dgm:pt>
    <dgm:pt modelId="{174F0516-45B7-40D6-A6C3-B8E877AE7580}" type="pres">
      <dgm:prSet presAssocID="{EA120D34-1940-499F-BD7D-B80A0EF5D649}" presName="sibTrans" presStyleCnt="0"/>
      <dgm:spPr/>
    </dgm:pt>
    <dgm:pt modelId="{5DDE34BD-B883-49F8-896C-76182DAC5D31}" type="pres">
      <dgm:prSet presAssocID="{EA120D34-1940-499F-BD7D-B80A0EF5D649}" presName="space" presStyleCnt="0"/>
      <dgm:spPr/>
    </dgm:pt>
    <dgm:pt modelId="{357B270E-5BFF-4BD8-A5DA-EE302A053E5C}" type="pres">
      <dgm:prSet presAssocID="{24DE652F-F8B1-4D18-AC05-9A687BA34281}" presName="composite" presStyleCnt="0"/>
      <dgm:spPr/>
    </dgm:pt>
    <dgm:pt modelId="{2DFCF64A-1B7F-4130-8AB8-2FEC88230EFC}" type="pres">
      <dgm:prSet presAssocID="{24DE652F-F8B1-4D18-AC05-9A687BA34281}" presName="LShape" presStyleLbl="alignNode1" presStyleIdx="8" presStyleCnt="11"/>
      <dgm:spPr>
        <a:solidFill>
          <a:srgbClr val="00314F"/>
        </a:solidFill>
        <a:ln>
          <a:noFill/>
        </a:ln>
      </dgm:spPr>
    </dgm:pt>
    <dgm:pt modelId="{08DDAF57-50F1-4488-8B51-FE1833D216D4}" type="pres">
      <dgm:prSet presAssocID="{24DE652F-F8B1-4D18-AC05-9A687BA34281}" presName="ParentText" presStyleLbl="revTx" presStyleIdx="4" presStyleCnt="6">
        <dgm:presLayoutVars>
          <dgm:chMax val="0"/>
          <dgm:chPref val="0"/>
          <dgm:bulletEnabled val="1"/>
        </dgm:presLayoutVars>
      </dgm:prSet>
      <dgm:spPr/>
      <dgm:t>
        <a:bodyPr/>
        <a:lstStyle/>
        <a:p>
          <a:endParaRPr lang="zh-CN" altLang="en-US"/>
        </a:p>
      </dgm:t>
    </dgm:pt>
    <dgm:pt modelId="{444A3F8F-0E39-47F4-BEAD-DB9A451B80F4}" type="pres">
      <dgm:prSet presAssocID="{24DE652F-F8B1-4D18-AC05-9A687BA34281}" presName="Triangle" presStyleLbl="alignNode1" presStyleIdx="9" presStyleCnt="11"/>
      <dgm:spPr>
        <a:solidFill>
          <a:srgbClr val="D51A21"/>
        </a:solidFill>
        <a:ln>
          <a:noFill/>
        </a:ln>
      </dgm:spPr>
    </dgm:pt>
    <dgm:pt modelId="{0487A9C4-FA37-4C14-B3E0-D0468B072C02}" type="pres">
      <dgm:prSet presAssocID="{0277A660-14BA-495F-B22A-5F132F53BA0C}" presName="sibTrans" presStyleCnt="0"/>
      <dgm:spPr/>
    </dgm:pt>
    <dgm:pt modelId="{F0CA7638-C35B-4F74-B46D-8E54EE661D73}" type="pres">
      <dgm:prSet presAssocID="{0277A660-14BA-495F-B22A-5F132F53BA0C}" presName="space" presStyleCnt="0"/>
      <dgm:spPr/>
    </dgm:pt>
    <dgm:pt modelId="{FC343295-E06B-4C84-BF81-73CDB55D25E2}" type="pres">
      <dgm:prSet presAssocID="{BC9C3FE2-11C8-4BCC-912C-F24E75407480}" presName="composite" presStyleCnt="0"/>
      <dgm:spPr/>
    </dgm:pt>
    <dgm:pt modelId="{8B6AAF57-D3CB-4E05-B920-3F7DED4D7D8A}" type="pres">
      <dgm:prSet presAssocID="{BC9C3FE2-11C8-4BCC-912C-F24E75407480}" presName="LShape" presStyleLbl="alignNode1" presStyleIdx="10" presStyleCnt="11"/>
      <dgm:spPr>
        <a:solidFill>
          <a:srgbClr val="00314F"/>
        </a:solidFill>
        <a:ln>
          <a:noFill/>
        </a:ln>
      </dgm:spPr>
    </dgm:pt>
    <dgm:pt modelId="{71A8E44B-3D2A-4112-BF23-E752C168DD71}" type="pres">
      <dgm:prSet presAssocID="{BC9C3FE2-11C8-4BCC-912C-F24E75407480}" presName="ParentText" presStyleLbl="revTx" presStyleIdx="5" presStyleCnt="6">
        <dgm:presLayoutVars>
          <dgm:chMax val="0"/>
          <dgm:chPref val="0"/>
          <dgm:bulletEnabled val="1"/>
        </dgm:presLayoutVars>
      </dgm:prSet>
      <dgm:spPr/>
      <dgm:t>
        <a:bodyPr/>
        <a:lstStyle/>
        <a:p>
          <a:endParaRPr lang="zh-CN" altLang="en-US"/>
        </a:p>
      </dgm:t>
    </dgm:pt>
  </dgm:ptLst>
  <dgm:cxnLst>
    <dgm:cxn modelId="{DB0955E9-285B-47E5-8EF4-22A87889A411}" srcId="{5AC8199C-71BE-4E71-B704-79E24A6CB517}" destId="{A7AAC4DD-2857-4D7B-A71B-42E71C6C9DC5}" srcOrd="0" destOrd="0" parTransId="{D1F5B80C-0B49-46F0-B54E-090AA3C9F76D}" sibTransId="{EC41A0DD-6EE5-4CDE-AE4E-4125F4B957D3}"/>
    <dgm:cxn modelId="{845B609F-AA3B-44E6-A286-D7F7B623FD97}" srcId="{5AC8199C-71BE-4E71-B704-79E24A6CB517}" destId="{24DE652F-F8B1-4D18-AC05-9A687BA34281}" srcOrd="4" destOrd="0" parTransId="{D050734B-4353-4005-8CA4-539757980F45}" sibTransId="{0277A660-14BA-495F-B22A-5F132F53BA0C}"/>
    <dgm:cxn modelId="{503F762E-7DAE-4B52-AE51-5DEC7AB3CAA9}" srcId="{5AC8199C-71BE-4E71-B704-79E24A6CB517}" destId="{BC9C3FE2-11C8-4BCC-912C-F24E75407480}" srcOrd="5" destOrd="0" parTransId="{CC44DEB3-4A5B-4817-8094-2FA538C3EA54}" sibTransId="{B7971181-14CB-4FDD-9CC2-434D7F904B34}"/>
    <dgm:cxn modelId="{C137F4F0-2EDA-42DA-86C3-A0CFCAE022A3}" srcId="{5AC8199C-71BE-4E71-B704-79E24A6CB517}" destId="{0C51726C-8769-4713-8B57-B1DD4E7878CC}" srcOrd="2" destOrd="0" parTransId="{0C3B010A-888B-4531-BD83-A4697A354B20}" sibTransId="{AF648D41-0D7F-4D75-A5E8-BDCE55B92646}"/>
    <dgm:cxn modelId="{9385FD63-1618-4FB1-A512-1AA05BAC78C9}" srcId="{5AC8199C-71BE-4E71-B704-79E24A6CB517}" destId="{E47D4905-AAD5-4769-9AB9-B1757E9221BA}" srcOrd="3" destOrd="0" parTransId="{567DC29D-CFA3-4CBE-82B4-8356B01AE0F6}" sibTransId="{EA120D34-1940-499F-BD7D-B80A0EF5D649}"/>
    <dgm:cxn modelId="{BC138448-FB2E-4F08-BB6F-6EC4E0CC1A1C}" type="presOf" srcId="{E47D4905-AAD5-4769-9AB9-B1757E9221BA}" destId="{5FDAB3EA-F69F-416A-954B-74AEC1C921ED}" srcOrd="0" destOrd="0" presId="urn:microsoft.com/office/officeart/2009/3/layout/StepUpProcess"/>
    <dgm:cxn modelId="{43565EDB-F4D2-4AAA-BE9C-9D9A148EC1B6}" type="presOf" srcId="{5AC8199C-71BE-4E71-B704-79E24A6CB517}" destId="{125EE91E-9359-4FEA-B5EE-6A05319A5B3D}" srcOrd="0" destOrd="0" presId="urn:microsoft.com/office/officeart/2009/3/layout/StepUpProcess"/>
    <dgm:cxn modelId="{BF2836D2-24F8-43A8-B2F2-019B8F48F70D}" type="presOf" srcId="{0C51726C-8769-4713-8B57-B1DD4E7878CC}" destId="{31D56709-35E3-439B-9CFB-2C4D1578400E}" srcOrd="0" destOrd="0" presId="urn:microsoft.com/office/officeart/2009/3/layout/StepUpProcess"/>
    <dgm:cxn modelId="{0CBF9CEC-EA04-48F6-88AD-F0A7CB623069}" type="presOf" srcId="{BC9C3FE2-11C8-4BCC-912C-F24E75407480}" destId="{71A8E44B-3D2A-4112-BF23-E752C168DD71}" srcOrd="0" destOrd="0" presId="urn:microsoft.com/office/officeart/2009/3/layout/StepUpProcess"/>
    <dgm:cxn modelId="{5E91D968-5265-4D35-9774-C799B83162AC}" type="presOf" srcId="{24DE652F-F8B1-4D18-AC05-9A687BA34281}" destId="{08DDAF57-50F1-4488-8B51-FE1833D216D4}" srcOrd="0" destOrd="0" presId="urn:microsoft.com/office/officeart/2009/3/layout/StepUpProcess"/>
    <dgm:cxn modelId="{D0D44AE3-C2D3-4C58-A8F5-75F2EAE69A08}" srcId="{5AC8199C-71BE-4E71-B704-79E24A6CB517}" destId="{05ABB1F9-3CBF-4807-BC09-C2D1D797708C}" srcOrd="1" destOrd="0" parTransId="{099CE591-29F1-4CB2-85E3-617D988B6D67}" sibTransId="{0868BB80-0508-4AD7-A5C9-918BCFDA11CE}"/>
    <dgm:cxn modelId="{68BBA626-A6CB-48F3-83EE-C9DA806266BA}" type="presOf" srcId="{05ABB1F9-3CBF-4807-BC09-C2D1D797708C}" destId="{669C18DC-952D-44F4-9106-C37943E0C9E9}" srcOrd="0" destOrd="0" presId="urn:microsoft.com/office/officeart/2009/3/layout/StepUpProcess"/>
    <dgm:cxn modelId="{3B083B7A-B2F3-4410-B205-7D5CDE1262C4}" type="presOf" srcId="{A7AAC4DD-2857-4D7B-A71B-42E71C6C9DC5}" destId="{733BE838-633F-4FE3-8D8E-B15764CA1758}" srcOrd="0" destOrd="0" presId="urn:microsoft.com/office/officeart/2009/3/layout/StepUpProcess"/>
    <dgm:cxn modelId="{E026E190-90BA-45D4-88A9-8F83B9B60BD2}" type="presParOf" srcId="{125EE91E-9359-4FEA-B5EE-6A05319A5B3D}" destId="{35B892E8-A36A-4DCD-9639-B510ACBDD1C6}" srcOrd="0" destOrd="0" presId="urn:microsoft.com/office/officeart/2009/3/layout/StepUpProcess"/>
    <dgm:cxn modelId="{8477DFEC-9FF0-4204-9839-31F01ECF1810}" type="presParOf" srcId="{35B892E8-A36A-4DCD-9639-B510ACBDD1C6}" destId="{732539A1-B8A4-4940-933B-89178D911932}" srcOrd="0" destOrd="0" presId="urn:microsoft.com/office/officeart/2009/3/layout/StepUpProcess"/>
    <dgm:cxn modelId="{C2260FE7-5916-4927-A697-C787276357D7}" type="presParOf" srcId="{35B892E8-A36A-4DCD-9639-B510ACBDD1C6}" destId="{733BE838-633F-4FE3-8D8E-B15764CA1758}" srcOrd="1" destOrd="0" presId="urn:microsoft.com/office/officeart/2009/3/layout/StepUpProcess"/>
    <dgm:cxn modelId="{4C5A7F61-628B-43BC-B0E2-D700AC4B5E49}" type="presParOf" srcId="{35B892E8-A36A-4DCD-9639-B510ACBDD1C6}" destId="{86DA6A41-4647-43AA-A58E-21922A79F984}" srcOrd="2" destOrd="0" presId="urn:microsoft.com/office/officeart/2009/3/layout/StepUpProcess"/>
    <dgm:cxn modelId="{CC0F59AF-BF81-4F90-98AE-21FAA04DF3FB}" type="presParOf" srcId="{125EE91E-9359-4FEA-B5EE-6A05319A5B3D}" destId="{122CAFFF-5B87-4108-B6F1-D94BE1E5CA0A}" srcOrd="1" destOrd="0" presId="urn:microsoft.com/office/officeart/2009/3/layout/StepUpProcess"/>
    <dgm:cxn modelId="{9F77EFFD-22A0-45B4-9F08-1D85C04C18E6}" type="presParOf" srcId="{122CAFFF-5B87-4108-B6F1-D94BE1E5CA0A}" destId="{D29F8732-DA9B-4AC2-92D2-34AACA408103}" srcOrd="0" destOrd="0" presId="urn:microsoft.com/office/officeart/2009/3/layout/StepUpProcess"/>
    <dgm:cxn modelId="{4674B201-7E48-4C5E-8995-6EF18E707AC7}" type="presParOf" srcId="{125EE91E-9359-4FEA-B5EE-6A05319A5B3D}" destId="{7F380F15-AC82-482A-A1F9-11970C20BD67}" srcOrd="2" destOrd="0" presId="urn:microsoft.com/office/officeart/2009/3/layout/StepUpProcess"/>
    <dgm:cxn modelId="{87419CA6-5580-4932-9C14-82100A1013C7}" type="presParOf" srcId="{7F380F15-AC82-482A-A1F9-11970C20BD67}" destId="{BADDDEAF-1F97-4A06-96BA-3280ECB64290}" srcOrd="0" destOrd="0" presId="urn:microsoft.com/office/officeart/2009/3/layout/StepUpProcess"/>
    <dgm:cxn modelId="{2181B840-A122-42EB-B2CE-84AE001B19EA}" type="presParOf" srcId="{7F380F15-AC82-482A-A1F9-11970C20BD67}" destId="{669C18DC-952D-44F4-9106-C37943E0C9E9}" srcOrd="1" destOrd="0" presId="urn:microsoft.com/office/officeart/2009/3/layout/StepUpProcess"/>
    <dgm:cxn modelId="{094FAC47-4CD8-4300-AFBF-6479FBCE7E81}" type="presParOf" srcId="{7F380F15-AC82-482A-A1F9-11970C20BD67}" destId="{B9CD2B78-FC08-4636-BBA9-E1AECE206619}" srcOrd="2" destOrd="0" presId="urn:microsoft.com/office/officeart/2009/3/layout/StepUpProcess"/>
    <dgm:cxn modelId="{91E1F697-2C24-4456-906C-1575989C3979}" type="presParOf" srcId="{125EE91E-9359-4FEA-B5EE-6A05319A5B3D}" destId="{D97CA9D7-3AB2-4E89-B2ED-60D9ABA814C7}" srcOrd="3" destOrd="0" presId="urn:microsoft.com/office/officeart/2009/3/layout/StepUpProcess"/>
    <dgm:cxn modelId="{A1DD1348-3521-45EE-B71E-C45E77060FB1}" type="presParOf" srcId="{D97CA9D7-3AB2-4E89-B2ED-60D9ABA814C7}" destId="{D8A7ED4E-0D64-4455-9449-93A115B743DF}" srcOrd="0" destOrd="0" presId="urn:microsoft.com/office/officeart/2009/3/layout/StepUpProcess"/>
    <dgm:cxn modelId="{9B641F3F-1413-4A67-B4C4-CF9BD2EF84A9}" type="presParOf" srcId="{125EE91E-9359-4FEA-B5EE-6A05319A5B3D}" destId="{EDC95A6E-60DA-4E69-A45E-F2E5D2620E15}" srcOrd="4" destOrd="0" presId="urn:microsoft.com/office/officeart/2009/3/layout/StepUpProcess"/>
    <dgm:cxn modelId="{BBABFDAA-5D30-44F5-A05A-9420FB38E195}" type="presParOf" srcId="{EDC95A6E-60DA-4E69-A45E-F2E5D2620E15}" destId="{E96B366B-D614-4D21-B7C1-8573E1198B5E}" srcOrd="0" destOrd="0" presId="urn:microsoft.com/office/officeart/2009/3/layout/StepUpProcess"/>
    <dgm:cxn modelId="{274BD113-C2F1-4028-B2E4-4C4D837C02D5}" type="presParOf" srcId="{EDC95A6E-60DA-4E69-A45E-F2E5D2620E15}" destId="{31D56709-35E3-439B-9CFB-2C4D1578400E}" srcOrd="1" destOrd="0" presId="urn:microsoft.com/office/officeart/2009/3/layout/StepUpProcess"/>
    <dgm:cxn modelId="{284358F6-8D6E-4133-917A-2CD604EADEA3}" type="presParOf" srcId="{EDC95A6E-60DA-4E69-A45E-F2E5D2620E15}" destId="{7FD395A1-CA50-429E-8F21-8C4F540BD1E4}" srcOrd="2" destOrd="0" presId="urn:microsoft.com/office/officeart/2009/3/layout/StepUpProcess"/>
    <dgm:cxn modelId="{6C32E399-6249-43AD-88CF-CC2649D161FA}" type="presParOf" srcId="{125EE91E-9359-4FEA-B5EE-6A05319A5B3D}" destId="{A4F19F1B-F737-4FBC-8CAD-2091E8F90F60}" srcOrd="5" destOrd="0" presId="urn:microsoft.com/office/officeart/2009/3/layout/StepUpProcess"/>
    <dgm:cxn modelId="{A3D8A54D-6FCA-4B55-A5FF-96692895D972}" type="presParOf" srcId="{A4F19F1B-F737-4FBC-8CAD-2091E8F90F60}" destId="{49D52A75-ECBE-4401-B452-4964F00D651C}" srcOrd="0" destOrd="0" presId="urn:microsoft.com/office/officeart/2009/3/layout/StepUpProcess"/>
    <dgm:cxn modelId="{285E28BF-EB22-413A-B056-FAA20DF9B0C2}" type="presParOf" srcId="{125EE91E-9359-4FEA-B5EE-6A05319A5B3D}" destId="{203DF6D4-D60B-4FD9-BB4A-ED799DAC7DB0}" srcOrd="6" destOrd="0" presId="urn:microsoft.com/office/officeart/2009/3/layout/StepUpProcess"/>
    <dgm:cxn modelId="{776865A7-442C-4F0E-BF34-5061783E959B}" type="presParOf" srcId="{203DF6D4-D60B-4FD9-BB4A-ED799DAC7DB0}" destId="{30DB02E6-975D-4E85-9CB2-89A9D20B5E00}" srcOrd="0" destOrd="0" presId="urn:microsoft.com/office/officeart/2009/3/layout/StepUpProcess"/>
    <dgm:cxn modelId="{397D6254-6FAC-45D7-A0A6-CEB8DC7ABBC8}" type="presParOf" srcId="{203DF6D4-D60B-4FD9-BB4A-ED799DAC7DB0}" destId="{5FDAB3EA-F69F-416A-954B-74AEC1C921ED}" srcOrd="1" destOrd="0" presId="urn:microsoft.com/office/officeart/2009/3/layout/StepUpProcess"/>
    <dgm:cxn modelId="{F704B4E3-6075-44AE-B62E-284FA3FAF47F}" type="presParOf" srcId="{203DF6D4-D60B-4FD9-BB4A-ED799DAC7DB0}" destId="{3F565B28-F586-4A10-862B-CE1E9707905E}" srcOrd="2" destOrd="0" presId="urn:microsoft.com/office/officeart/2009/3/layout/StepUpProcess"/>
    <dgm:cxn modelId="{1078312A-4ED7-4DC6-BC8E-AA0DE85108DA}" type="presParOf" srcId="{125EE91E-9359-4FEA-B5EE-6A05319A5B3D}" destId="{174F0516-45B7-40D6-A6C3-B8E877AE7580}" srcOrd="7" destOrd="0" presId="urn:microsoft.com/office/officeart/2009/3/layout/StepUpProcess"/>
    <dgm:cxn modelId="{04B29DD1-C726-44BD-8018-A1D6793FFE86}" type="presParOf" srcId="{174F0516-45B7-40D6-A6C3-B8E877AE7580}" destId="{5DDE34BD-B883-49F8-896C-76182DAC5D31}" srcOrd="0" destOrd="0" presId="urn:microsoft.com/office/officeart/2009/3/layout/StepUpProcess"/>
    <dgm:cxn modelId="{D07914EC-D0CC-4A0E-BFF4-21A6A3C550CE}" type="presParOf" srcId="{125EE91E-9359-4FEA-B5EE-6A05319A5B3D}" destId="{357B270E-5BFF-4BD8-A5DA-EE302A053E5C}" srcOrd="8" destOrd="0" presId="urn:microsoft.com/office/officeart/2009/3/layout/StepUpProcess"/>
    <dgm:cxn modelId="{73968244-584E-4839-A074-8F52A2F49176}" type="presParOf" srcId="{357B270E-5BFF-4BD8-A5DA-EE302A053E5C}" destId="{2DFCF64A-1B7F-4130-8AB8-2FEC88230EFC}" srcOrd="0" destOrd="0" presId="urn:microsoft.com/office/officeart/2009/3/layout/StepUpProcess"/>
    <dgm:cxn modelId="{AF31E382-EC05-4BF8-B8D8-CC9B3BB6B19F}" type="presParOf" srcId="{357B270E-5BFF-4BD8-A5DA-EE302A053E5C}" destId="{08DDAF57-50F1-4488-8B51-FE1833D216D4}" srcOrd="1" destOrd="0" presId="urn:microsoft.com/office/officeart/2009/3/layout/StepUpProcess"/>
    <dgm:cxn modelId="{34A110B7-38E2-4EDF-819C-FD6C8C694960}" type="presParOf" srcId="{357B270E-5BFF-4BD8-A5DA-EE302A053E5C}" destId="{444A3F8F-0E39-47F4-BEAD-DB9A451B80F4}" srcOrd="2" destOrd="0" presId="urn:microsoft.com/office/officeart/2009/3/layout/StepUpProcess"/>
    <dgm:cxn modelId="{401B7159-1F62-42A1-B8C5-9557A2885D2F}" type="presParOf" srcId="{125EE91E-9359-4FEA-B5EE-6A05319A5B3D}" destId="{0487A9C4-FA37-4C14-B3E0-D0468B072C02}" srcOrd="9" destOrd="0" presId="urn:microsoft.com/office/officeart/2009/3/layout/StepUpProcess"/>
    <dgm:cxn modelId="{3AEFD146-B1F3-4FE5-9AF2-09976C6EAF22}" type="presParOf" srcId="{0487A9C4-FA37-4C14-B3E0-D0468B072C02}" destId="{F0CA7638-C35B-4F74-B46D-8E54EE661D73}" srcOrd="0" destOrd="0" presId="urn:microsoft.com/office/officeart/2009/3/layout/StepUpProcess"/>
    <dgm:cxn modelId="{6F06E184-14E7-4CCC-BDAE-2821B0631E1F}" type="presParOf" srcId="{125EE91E-9359-4FEA-B5EE-6A05319A5B3D}" destId="{FC343295-E06B-4C84-BF81-73CDB55D25E2}" srcOrd="10" destOrd="0" presId="urn:microsoft.com/office/officeart/2009/3/layout/StepUpProcess"/>
    <dgm:cxn modelId="{193F43D7-EA44-427A-B781-0DEA7052EE79}" type="presParOf" srcId="{FC343295-E06B-4C84-BF81-73CDB55D25E2}" destId="{8B6AAF57-D3CB-4E05-B920-3F7DED4D7D8A}" srcOrd="0" destOrd="0" presId="urn:microsoft.com/office/officeart/2009/3/layout/StepUpProcess"/>
    <dgm:cxn modelId="{871807B7-EE4E-4346-A097-923B137F8667}" type="presParOf" srcId="{FC343295-E06B-4C84-BF81-73CDB55D25E2}" destId="{71A8E44B-3D2A-4112-BF23-E752C168DD71}" srcOrd="1" destOrd="0" presId="urn:microsoft.com/office/officeart/2009/3/layout/StepUpProcess"/>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40D232C-9A93-4FA8-9926-89B156D19D8D}" type="doc">
      <dgm:prSet loTypeId="urn:microsoft.com/office/officeart/2011/layout/CircleProcess#2" loCatId="process" qsTypeId="urn:microsoft.com/office/officeart/2005/8/quickstyle/simple1" qsCatId="simple" csTypeId="urn:microsoft.com/office/officeart/2005/8/colors/accent1_2" csCatId="accent1" phldr="1"/>
      <dgm:spPr/>
      <dgm:t>
        <a:bodyPr/>
        <a:lstStyle/>
        <a:p>
          <a:endParaRPr lang="zh-CN" altLang="en-US"/>
        </a:p>
      </dgm:t>
    </dgm:pt>
    <dgm:pt modelId="{ED6DA5B2-55D8-4893-B061-A8764F1771E6}">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产品</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研发</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47048AAD-08EA-4EDE-914D-EFF4E5D7AFE7}" type="parTrans" cxnId="{E84A07A9-38CA-4DB4-8972-CE91188B6140}">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3BDA93C5-960A-4DFD-B01C-8F26DE57BC20}" type="sibTrans" cxnId="{E84A07A9-38CA-4DB4-8972-CE91188B6140}">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ED16BE2C-C133-4F22-B20B-B6297CC348C1}">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产品</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设计</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5C434F7B-9C2A-4E85-A8ED-6BBE86CD6516}" type="parTrans" cxnId="{DF4C2B33-562F-46CB-9B59-7D3ED7F5F239}">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AC0AACC7-0A0E-4382-A36C-49CB0D59C3AD}" type="sibTrans" cxnId="{DF4C2B33-562F-46CB-9B59-7D3ED7F5F239}">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533002AA-6AD0-4BBF-8967-A8A4C85B3182}">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原材料采购</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903B0F5A-B252-4E2C-85BE-BFF88EDFEA41}" type="parTrans" cxnId="{2F4A9D39-6227-4167-ADCB-AD164A77C8FC}">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E058DD96-49A0-482D-AE0A-8E10D3F2C8DF}" type="sibTrans" cxnId="{2F4A9D39-6227-4167-ADCB-AD164A77C8FC}">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25F9A89D-F7E7-436C-BFD6-A30557862693}">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产品</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制造</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9F3B34C1-5FE7-4313-9D84-328AABA93E1B}" type="parTrans" cxnId="{0BB3C91E-8F83-49AD-AD9A-AD2B95A07512}">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FD856D1A-AEA5-49C5-A3F7-AA66198C8B03}" type="sibTrans" cxnId="{0BB3C91E-8F83-49AD-AD9A-AD2B95A07512}">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41F77B46-C4BF-4EE5-BD57-831351A0E147}">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仓储</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保管</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57795C7A-C583-4DBC-A2FC-C25E95AC1DBD}" type="parTrans" cxnId="{7E82C917-8EBE-4E99-BAC6-718440F5C9B6}">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FDCE57D4-3FF4-43D8-B8F2-194661F87499}" type="sibTrans" cxnId="{7E82C917-8EBE-4E99-BAC6-718440F5C9B6}">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57415882-3D0C-4067-91EE-5914B4E975FC}">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销售</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6797C7A2-04FA-45F5-8B50-38E2A351753F}" type="parTrans" cxnId="{289F5766-0528-4479-9BAB-67FDCFCBC42A}">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4BE9C1B2-E6C1-46E5-A9CF-290758D403DE}" type="sibTrans" cxnId="{289F5766-0528-4479-9BAB-67FDCFCBC42A}">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52CF9714-54B8-4F54-941E-C9F6AB5D90E5}">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售后</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服务</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D664163B-BA2C-4268-8C0E-C9F8C253BD1A}" type="parTrans" cxnId="{09F5BFA2-8F37-4CC7-8333-CBDAE9048E5C}">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8CC05700-124F-4857-97DA-C0C3E39D2EEC}" type="sibTrans" cxnId="{09F5BFA2-8F37-4CC7-8333-CBDAE9048E5C}">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D889AC91-8D4E-48EE-A109-1B3BA8CF5842}" type="pres">
      <dgm:prSet presAssocID="{340D232C-9A93-4FA8-9926-89B156D19D8D}" presName="Name0" presStyleCnt="0">
        <dgm:presLayoutVars>
          <dgm:chMax val="11"/>
          <dgm:chPref val="11"/>
          <dgm:dir/>
          <dgm:resizeHandles/>
        </dgm:presLayoutVars>
      </dgm:prSet>
      <dgm:spPr/>
      <dgm:t>
        <a:bodyPr/>
        <a:lstStyle/>
        <a:p>
          <a:endParaRPr lang="zh-CN" altLang="en-US"/>
        </a:p>
      </dgm:t>
    </dgm:pt>
    <dgm:pt modelId="{F8DBB785-DC6B-4333-985B-343D858F2CB5}" type="pres">
      <dgm:prSet presAssocID="{52CF9714-54B8-4F54-941E-C9F6AB5D90E5}" presName="Accent7" presStyleCnt="0"/>
      <dgm:spPr/>
    </dgm:pt>
    <dgm:pt modelId="{23775994-08FF-4809-9039-3467118B0BD2}" type="pres">
      <dgm:prSet presAssocID="{52CF9714-54B8-4F54-941E-C9F6AB5D90E5}" presName="Accent" presStyleLbl="node1" presStyleIdx="0" presStyleCnt="7"/>
      <dgm:spPr>
        <a:solidFill>
          <a:srgbClr val="00314F"/>
        </a:solidFill>
      </dgm:spPr>
    </dgm:pt>
    <dgm:pt modelId="{D830AFB0-BBF6-407B-B1E0-1AE287413B5C}" type="pres">
      <dgm:prSet presAssocID="{52CF9714-54B8-4F54-941E-C9F6AB5D90E5}" presName="ParentBackground7" presStyleCnt="0"/>
      <dgm:spPr/>
    </dgm:pt>
    <dgm:pt modelId="{2BE36274-8529-4286-B626-9D09E96AEA98}" type="pres">
      <dgm:prSet presAssocID="{52CF9714-54B8-4F54-941E-C9F6AB5D90E5}" presName="ParentBackground" presStyleLbl="fgAcc1" presStyleIdx="0" presStyleCnt="7" custScaleX="92760" custScaleY="92760"/>
      <dgm:spPr/>
      <dgm:t>
        <a:bodyPr/>
        <a:lstStyle/>
        <a:p>
          <a:endParaRPr lang="zh-CN" altLang="en-US"/>
        </a:p>
      </dgm:t>
    </dgm:pt>
    <dgm:pt modelId="{BB2CB3D9-624D-4F2D-BA03-D51C29098CE8}" type="pres">
      <dgm:prSet presAssocID="{52CF9714-54B8-4F54-941E-C9F6AB5D90E5}" presName="Parent7" presStyleLbl="revTx" presStyleIdx="0" presStyleCnt="0">
        <dgm:presLayoutVars>
          <dgm:chMax val="1"/>
          <dgm:chPref val="1"/>
          <dgm:bulletEnabled val="1"/>
        </dgm:presLayoutVars>
      </dgm:prSet>
      <dgm:spPr/>
      <dgm:t>
        <a:bodyPr/>
        <a:lstStyle/>
        <a:p>
          <a:endParaRPr lang="zh-CN" altLang="en-US"/>
        </a:p>
      </dgm:t>
    </dgm:pt>
    <dgm:pt modelId="{D73B3553-A46C-4C0E-AA5E-21E67333E108}" type="pres">
      <dgm:prSet presAssocID="{57415882-3D0C-4067-91EE-5914B4E975FC}" presName="Accent6" presStyleCnt="0"/>
      <dgm:spPr/>
    </dgm:pt>
    <dgm:pt modelId="{5CC9BD09-6ABB-47B3-8370-E89F593A7595}" type="pres">
      <dgm:prSet presAssocID="{57415882-3D0C-4067-91EE-5914B4E975FC}" presName="Accent" presStyleLbl="node1" presStyleIdx="1" presStyleCnt="7"/>
      <dgm:spPr>
        <a:solidFill>
          <a:srgbClr val="00314F"/>
        </a:solidFill>
      </dgm:spPr>
    </dgm:pt>
    <dgm:pt modelId="{1FE9AFE0-7BA0-4A6D-B3F1-FB602719BAA7}" type="pres">
      <dgm:prSet presAssocID="{57415882-3D0C-4067-91EE-5914B4E975FC}" presName="ParentBackground6" presStyleCnt="0"/>
      <dgm:spPr/>
    </dgm:pt>
    <dgm:pt modelId="{58775CBE-2C5E-42EF-9C82-EA6B9FED713A}" type="pres">
      <dgm:prSet presAssocID="{57415882-3D0C-4067-91EE-5914B4E975FC}" presName="ParentBackground" presStyleLbl="fgAcc1" presStyleIdx="1" presStyleCnt="7" custScaleX="92760" custScaleY="92760"/>
      <dgm:spPr/>
      <dgm:t>
        <a:bodyPr/>
        <a:lstStyle/>
        <a:p>
          <a:endParaRPr lang="zh-CN" altLang="en-US"/>
        </a:p>
      </dgm:t>
    </dgm:pt>
    <dgm:pt modelId="{329A9271-BE31-4880-9CDC-6E2BDD1789E0}" type="pres">
      <dgm:prSet presAssocID="{57415882-3D0C-4067-91EE-5914B4E975FC}" presName="Parent6" presStyleLbl="revTx" presStyleIdx="0" presStyleCnt="0">
        <dgm:presLayoutVars>
          <dgm:chMax val="1"/>
          <dgm:chPref val="1"/>
          <dgm:bulletEnabled val="1"/>
        </dgm:presLayoutVars>
      </dgm:prSet>
      <dgm:spPr/>
      <dgm:t>
        <a:bodyPr/>
        <a:lstStyle/>
        <a:p>
          <a:endParaRPr lang="zh-CN" altLang="en-US"/>
        </a:p>
      </dgm:t>
    </dgm:pt>
    <dgm:pt modelId="{58B29F5E-5CA0-4C4D-9C9E-2E49E06A9CCF}" type="pres">
      <dgm:prSet presAssocID="{41F77B46-C4BF-4EE5-BD57-831351A0E147}" presName="Accent5" presStyleCnt="0"/>
      <dgm:spPr/>
    </dgm:pt>
    <dgm:pt modelId="{71AC5104-4B95-4540-AA2E-0BC492D400FC}" type="pres">
      <dgm:prSet presAssocID="{41F77B46-C4BF-4EE5-BD57-831351A0E147}" presName="Accent" presStyleLbl="node1" presStyleIdx="2" presStyleCnt="7"/>
      <dgm:spPr>
        <a:solidFill>
          <a:srgbClr val="00314F"/>
        </a:solidFill>
      </dgm:spPr>
    </dgm:pt>
    <dgm:pt modelId="{3492052E-6A5B-4D86-AC57-4A320375563B}" type="pres">
      <dgm:prSet presAssocID="{41F77B46-C4BF-4EE5-BD57-831351A0E147}" presName="ParentBackground5" presStyleCnt="0"/>
      <dgm:spPr/>
    </dgm:pt>
    <dgm:pt modelId="{24E74820-2EC7-4254-9190-439C2CCE37ED}" type="pres">
      <dgm:prSet presAssocID="{41F77B46-C4BF-4EE5-BD57-831351A0E147}" presName="ParentBackground" presStyleLbl="fgAcc1" presStyleIdx="2" presStyleCnt="7" custScaleX="92760" custScaleY="92760"/>
      <dgm:spPr/>
      <dgm:t>
        <a:bodyPr/>
        <a:lstStyle/>
        <a:p>
          <a:endParaRPr lang="zh-CN" altLang="en-US"/>
        </a:p>
      </dgm:t>
    </dgm:pt>
    <dgm:pt modelId="{C34ABF96-C9A6-46B7-9BB8-78E3845112CE}" type="pres">
      <dgm:prSet presAssocID="{41F77B46-C4BF-4EE5-BD57-831351A0E147}" presName="Parent5" presStyleLbl="revTx" presStyleIdx="0" presStyleCnt="0">
        <dgm:presLayoutVars>
          <dgm:chMax val="1"/>
          <dgm:chPref val="1"/>
          <dgm:bulletEnabled val="1"/>
        </dgm:presLayoutVars>
      </dgm:prSet>
      <dgm:spPr/>
      <dgm:t>
        <a:bodyPr/>
        <a:lstStyle/>
        <a:p>
          <a:endParaRPr lang="zh-CN" altLang="en-US"/>
        </a:p>
      </dgm:t>
    </dgm:pt>
    <dgm:pt modelId="{55A79BA7-5EF4-430C-8CBA-D8B17FBD4021}" type="pres">
      <dgm:prSet presAssocID="{25F9A89D-F7E7-436C-BFD6-A30557862693}" presName="Accent4" presStyleCnt="0"/>
      <dgm:spPr/>
    </dgm:pt>
    <dgm:pt modelId="{377EEE96-DC21-420A-B9EE-3CFB99D9EBD6}" type="pres">
      <dgm:prSet presAssocID="{25F9A89D-F7E7-436C-BFD6-A30557862693}" presName="Accent" presStyleLbl="node1" presStyleIdx="3" presStyleCnt="7"/>
      <dgm:spPr>
        <a:solidFill>
          <a:srgbClr val="00314F"/>
        </a:solidFill>
      </dgm:spPr>
    </dgm:pt>
    <dgm:pt modelId="{A5A7183F-1EB3-4C53-BC84-81B0C60A5732}" type="pres">
      <dgm:prSet presAssocID="{25F9A89D-F7E7-436C-BFD6-A30557862693}" presName="ParentBackground4" presStyleCnt="0"/>
      <dgm:spPr/>
    </dgm:pt>
    <dgm:pt modelId="{2D54DA51-B715-4509-9D71-3D3AEF043756}" type="pres">
      <dgm:prSet presAssocID="{25F9A89D-F7E7-436C-BFD6-A30557862693}" presName="ParentBackground" presStyleLbl="fgAcc1" presStyleIdx="3" presStyleCnt="7" custScaleX="92760" custScaleY="92760"/>
      <dgm:spPr/>
      <dgm:t>
        <a:bodyPr/>
        <a:lstStyle/>
        <a:p>
          <a:endParaRPr lang="zh-CN" altLang="en-US"/>
        </a:p>
      </dgm:t>
    </dgm:pt>
    <dgm:pt modelId="{5F1FCDE1-0877-44C2-B813-DE18B875F0A9}" type="pres">
      <dgm:prSet presAssocID="{25F9A89D-F7E7-436C-BFD6-A30557862693}" presName="Parent4" presStyleLbl="revTx" presStyleIdx="0" presStyleCnt="0">
        <dgm:presLayoutVars>
          <dgm:chMax val="1"/>
          <dgm:chPref val="1"/>
          <dgm:bulletEnabled val="1"/>
        </dgm:presLayoutVars>
      </dgm:prSet>
      <dgm:spPr/>
      <dgm:t>
        <a:bodyPr/>
        <a:lstStyle/>
        <a:p>
          <a:endParaRPr lang="zh-CN" altLang="en-US"/>
        </a:p>
      </dgm:t>
    </dgm:pt>
    <dgm:pt modelId="{3C8659DF-984D-4CD1-8131-6CD48837A8C5}" type="pres">
      <dgm:prSet presAssocID="{533002AA-6AD0-4BBF-8967-A8A4C85B3182}" presName="Accent3" presStyleCnt="0"/>
      <dgm:spPr/>
    </dgm:pt>
    <dgm:pt modelId="{0398CC9E-DB5B-42A5-80F0-5A71D560ABC2}" type="pres">
      <dgm:prSet presAssocID="{533002AA-6AD0-4BBF-8967-A8A4C85B3182}" presName="Accent" presStyleLbl="node1" presStyleIdx="4" presStyleCnt="7"/>
      <dgm:spPr>
        <a:solidFill>
          <a:srgbClr val="00314F"/>
        </a:solidFill>
      </dgm:spPr>
    </dgm:pt>
    <dgm:pt modelId="{25F3483B-502D-400A-894E-5157B1D74427}" type="pres">
      <dgm:prSet presAssocID="{533002AA-6AD0-4BBF-8967-A8A4C85B3182}" presName="ParentBackground3" presStyleCnt="0"/>
      <dgm:spPr/>
    </dgm:pt>
    <dgm:pt modelId="{56B0CBC2-20BD-4FF3-828A-373BCFB24D46}" type="pres">
      <dgm:prSet presAssocID="{533002AA-6AD0-4BBF-8967-A8A4C85B3182}" presName="ParentBackground" presStyleLbl="fgAcc1" presStyleIdx="4" presStyleCnt="7" custScaleX="92760" custScaleY="92760"/>
      <dgm:spPr/>
      <dgm:t>
        <a:bodyPr/>
        <a:lstStyle/>
        <a:p>
          <a:endParaRPr lang="zh-CN" altLang="en-US"/>
        </a:p>
      </dgm:t>
    </dgm:pt>
    <dgm:pt modelId="{A8002267-58E5-45F1-94A3-F084EF0974EF}" type="pres">
      <dgm:prSet presAssocID="{533002AA-6AD0-4BBF-8967-A8A4C85B3182}" presName="Parent3" presStyleLbl="revTx" presStyleIdx="0" presStyleCnt="0">
        <dgm:presLayoutVars>
          <dgm:chMax val="1"/>
          <dgm:chPref val="1"/>
          <dgm:bulletEnabled val="1"/>
        </dgm:presLayoutVars>
      </dgm:prSet>
      <dgm:spPr/>
      <dgm:t>
        <a:bodyPr/>
        <a:lstStyle/>
        <a:p>
          <a:endParaRPr lang="zh-CN" altLang="en-US"/>
        </a:p>
      </dgm:t>
    </dgm:pt>
    <dgm:pt modelId="{87E1C060-D27D-4C38-B3C8-B3B0948FB0B4}" type="pres">
      <dgm:prSet presAssocID="{ED16BE2C-C133-4F22-B20B-B6297CC348C1}" presName="Accent2" presStyleCnt="0"/>
      <dgm:spPr/>
    </dgm:pt>
    <dgm:pt modelId="{12880019-4332-44F6-BA9D-A953FA4C263E}" type="pres">
      <dgm:prSet presAssocID="{ED16BE2C-C133-4F22-B20B-B6297CC348C1}" presName="Accent" presStyleLbl="node1" presStyleIdx="5" presStyleCnt="7"/>
      <dgm:spPr>
        <a:solidFill>
          <a:srgbClr val="00314F"/>
        </a:solidFill>
      </dgm:spPr>
    </dgm:pt>
    <dgm:pt modelId="{B136AF31-27F8-4899-A3CB-24190285757B}" type="pres">
      <dgm:prSet presAssocID="{ED16BE2C-C133-4F22-B20B-B6297CC348C1}" presName="ParentBackground2" presStyleCnt="0"/>
      <dgm:spPr/>
    </dgm:pt>
    <dgm:pt modelId="{769AB496-3660-475E-91E4-EE628E821396}" type="pres">
      <dgm:prSet presAssocID="{ED16BE2C-C133-4F22-B20B-B6297CC348C1}" presName="ParentBackground" presStyleLbl="fgAcc1" presStyleIdx="5" presStyleCnt="7" custScaleX="92760" custScaleY="92760"/>
      <dgm:spPr/>
      <dgm:t>
        <a:bodyPr/>
        <a:lstStyle/>
        <a:p>
          <a:endParaRPr lang="zh-CN" altLang="en-US"/>
        </a:p>
      </dgm:t>
    </dgm:pt>
    <dgm:pt modelId="{98A2B470-158B-46B2-9790-C13158726F26}" type="pres">
      <dgm:prSet presAssocID="{ED16BE2C-C133-4F22-B20B-B6297CC348C1}" presName="Parent2" presStyleLbl="revTx" presStyleIdx="0" presStyleCnt="0">
        <dgm:presLayoutVars>
          <dgm:chMax val="1"/>
          <dgm:chPref val="1"/>
          <dgm:bulletEnabled val="1"/>
        </dgm:presLayoutVars>
      </dgm:prSet>
      <dgm:spPr/>
      <dgm:t>
        <a:bodyPr/>
        <a:lstStyle/>
        <a:p>
          <a:endParaRPr lang="zh-CN" altLang="en-US"/>
        </a:p>
      </dgm:t>
    </dgm:pt>
    <dgm:pt modelId="{74B77803-A904-4AB3-8894-0BEB87B4CA25}" type="pres">
      <dgm:prSet presAssocID="{ED6DA5B2-55D8-4893-B061-A8764F1771E6}" presName="Accent1" presStyleCnt="0"/>
      <dgm:spPr/>
    </dgm:pt>
    <dgm:pt modelId="{B8EE9613-1FBD-4D98-BAEF-FCFE23D331F1}" type="pres">
      <dgm:prSet presAssocID="{ED6DA5B2-55D8-4893-B061-A8764F1771E6}" presName="Accent" presStyleLbl="node1" presStyleIdx="6" presStyleCnt="7"/>
      <dgm:spPr>
        <a:solidFill>
          <a:srgbClr val="00314F"/>
        </a:solidFill>
      </dgm:spPr>
    </dgm:pt>
    <dgm:pt modelId="{95915D4F-FA5C-4115-8694-90D34E93B399}" type="pres">
      <dgm:prSet presAssocID="{ED6DA5B2-55D8-4893-B061-A8764F1771E6}" presName="ParentBackground1" presStyleCnt="0"/>
      <dgm:spPr/>
    </dgm:pt>
    <dgm:pt modelId="{EC608C9E-A05C-4E5F-9D14-8C3D4C8BE06D}" type="pres">
      <dgm:prSet presAssocID="{ED6DA5B2-55D8-4893-B061-A8764F1771E6}" presName="ParentBackground" presStyleLbl="fgAcc1" presStyleIdx="6" presStyleCnt="7" custScaleX="95496" custScaleY="92760"/>
      <dgm:spPr/>
      <dgm:t>
        <a:bodyPr/>
        <a:lstStyle/>
        <a:p>
          <a:endParaRPr lang="zh-CN" altLang="en-US"/>
        </a:p>
      </dgm:t>
    </dgm:pt>
    <dgm:pt modelId="{C0E60830-5913-473D-BAB1-2DC095F7C822}" type="pres">
      <dgm:prSet presAssocID="{ED6DA5B2-55D8-4893-B061-A8764F1771E6}" presName="Parent1" presStyleLbl="revTx" presStyleIdx="0" presStyleCnt="0">
        <dgm:presLayoutVars>
          <dgm:chMax val="1"/>
          <dgm:chPref val="1"/>
          <dgm:bulletEnabled val="1"/>
        </dgm:presLayoutVars>
      </dgm:prSet>
      <dgm:spPr/>
      <dgm:t>
        <a:bodyPr/>
        <a:lstStyle/>
        <a:p>
          <a:endParaRPr lang="zh-CN" altLang="en-US"/>
        </a:p>
      </dgm:t>
    </dgm:pt>
  </dgm:ptLst>
  <dgm:cxnLst>
    <dgm:cxn modelId="{31087BDF-B184-4BAA-9141-FDBABE2594E8}" type="presOf" srcId="{41F77B46-C4BF-4EE5-BD57-831351A0E147}" destId="{24E74820-2EC7-4254-9190-439C2CCE37ED}" srcOrd="0" destOrd="0" presId="urn:microsoft.com/office/officeart/2011/layout/CircleProcess#2"/>
    <dgm:cxn modelId="{F69A698C-7260-45F8-98AC-5CBFF940F88E}" type="presOf" srcId="{52CF9714-54B8-4F54-941E-C9F6AB5D90E5}" destId="{BB2CB3D9-624D-4F2D-BA03-D51C29098CE8}" srcOrd="1" destOrd="0" presId="urn:microsoft.com/office/officeart/2011/layout/CircleProcess#2"/>
    <dgm:cxn modelId="{144F2FCE-DEE4-4F3B-A271-5E108A55D697}" type="presOf" srcId="{57415882-3D0C-4067-91EE-5914B4E975FC}" destId="{58775CBE-2C5E-42EF-9C82-EA6B9FED713A}" srcOrd="0" destOrd="0" presId="urn:microsoft.com/office/officeart/2011/layout/CircleProcess#2"/>
    <dgm:cxn modelId="{DC792CB7-4568-4AC7-B3ED-D485905C1C88}" type="presOf" srcId="{ED6DA5B2-55D8-4893-B061-A8764F1771E6}" destId="{EC608C9E-A05C-4E5F-9D14-8C3D4C8BE06D}" srcOrd="0" destOrd="0" presId="urn:microsoft.com/office/officeart/2011/layout/CircleProcess#2"/>
    <dgm:cxn modelId="{DF4C2B33-562F-46CB-9B59-7D3ED7F5F239}" srcId="{340D232C-9A93-4FA8-9926-89B156D19D8D}" destId="{ED16BE2C-C133-4F22-B20B-B6297CC348C1}" srcOrd="1" destOrd="0" parTransId="{5C434F7B-9C2A-4E85-A8ED-6BBE86CD6516}" sibTransId="{AC0AACC7-0A0E-4382-A36C-49CB0D59C3AD}"/>
    <dgm:cxn modelId="{E3B75524-1159-4DB2-B0F8-107A0F8B1D32}" type="presOf" srcId="{340D232C-9A93-4FA8-9926-89B156D19D8D}" destId="{D889AC91-8D4E-48EE-A109-1B3BA8CF5842}" srcOrd="0" destOrd="0" presId="urn:microsoft.com/office/officeart/2011/layout/CircleProcess#2"/>
    <dgm:cxn modelId="{CFA88142-98E0-4614-9EC9-708AE2148015}" type="presOf" srcId="{41F77B46-C4BF-4EE5-BD57-831351A0E147}" destId="{C34ABF96-C9A6-46B7-9BB8-78E3845112CE}" srcOrd="1" destOrd="0" presId="urn:microsoft.com/office/officeart/2011/layout/CircleProcess#2"/>
    <dgm:cxn modelId="{E84A07A9-38CA-4DB4-8972-CE91188B6140}" srcId="{340D232C-9A93-4FA8-9926-89B156D19D8D}" destId="{ED6DA5B2-55D8-4893-B061-A8764F1771E6}" srcOrd="0" destOrd="0" parTransId="{47048AAD-08EA-4EDE-914D-EFF4E5D7AFE7}" sibTransId="{3BDA93C5-960A-4DFD-B01C-8F26DE57BC20}"/>
    <dgm:cxn modelId="{6C3AB001-89A4-4538-84FE-CAE56616382A}" type="presOf" srcId="{25F9A89D-F7E7-436C-BFD6-A30557862693}" destId="{2D54DA51-B715-4509-9D71-3D3AEF043756}" srcOrd="0" destOrd="0" presId="urn:microsoft.com/office/officeart/2011/layout/CircleProcess#2"/>
    <dgm:cxn modelId="{AFBD33AE-E9F0-4DF8-923C-A12B8DD25FA6}" type="presOf" srcId="{25F9A89D-F7E7-436C-BFD6-A30557862693}" destId="{5F1FCDE1-0877-44C2-B813-DE18B875F0A9}" srcOrd="1" destOrd="0" presId="urn:microsoft.com/office/officeart/2011/layout/CircleProcess#2"/>
    <dgm:cxn modelId="{CA6A82DC-491C-44C6-9993-691FC8C62311}" type="presOf" srcId="{533002AA-6AD0-4BBF-8967-A8A4C85B3182}" destId="{56B0CBC2-20BD-4FF3-828A-373BCFB24D46}" srcOrd="0" destOrd="0" presId="urn:microsoft.com/office/officeart/2011/layout/CircleProcess#2"/>
    <dgm:cxn modelId="{478BB422-C8E8-431F-B162-BB7EA3C4FD00}" type="presOf" srcId="{ED6DA5B2-55D8-4893-B061-A8764F1771E6}" destId="{C0E60830-5913-473D-BAB1-2DC095F7C822}" srcOrd="1" destOrd="0" presId="urn:microsoft.com/office/officeart/2011/layout/CircleProcess#2"/>
    <dgm:cxn modelId="{2F4A9D39-6227-4167-ADCB-AD164A77C8FC}" srcId="{340D232C-9A93-4FA8-9926-89B156D19D8D}" destId="{533002AA-6AD0-4BBF-8967-A8A4C85B3182}" srcOrd="2" destOrd="0" parTransId="{903B0F5A-B252-4E2C-85BE-BFF88EDFEA41}" sibTransId="{E058DD96-49A0-482D-AE0A-8E10D3F2C8DF}"/>
    <dgm:cxn modelId="{21108D1C-4316-4114-9A24-7EB1B3BA5ED0}" type="presOf" srcId="{533002AA-6AD0-4BBF-8967-A8A4C85B3182}" destId="{A8002267-58E5-45F1-94A3-F084EF0974EF}" srcOrd="1" destOrd="0" presId="urn:microsoft.com/office/officeart/2011/layout/CircleProcess#2"/>
    <dgm:cxn modelId="{7E82C917-8EBE-4E99-BAC6-718440F5C9B6}" srcId="{340D232C-9A93-4FA8-9926-89B156D19D8D}" destId="{41F77B46-C4BF-4EE5-BD57-831351A0E147}" srcOrd="4" destOrd="0" parTransId="{57795C7A-C583-4DBC-A2FC-C25E95AC1DBD}" sibTransId="{FDCE57D4-3FF4-43D8-B8F2-194661F87499}"/>
    <dgm:cxn modelId="{289F5766-0528-4479-9BAB-67FDCFCBC42A}" srcId="{340D232C-9A93-4FA8-9926-89B156D19D8D}" destId="{57415882-3D0C-4067-91EE-5914B4E975FC}" srcOrd="5" destOrd="0" parTransId="{6797C7A2-04FA-45F5-8B50-38E2A351753F}" sibTransId="{4BE9C1B2-E6C1-46E5-A9CF-290758D403DE}"/>
    <dgm:cxn modelId="{B31DEB7E-E923-4B9A-A89E-97E1048A6D14}" type="presOf" srcId="{ED16BE2C-C133-4F22-B20B-B6297CC348C1}" destId="{769AB496-3660-475E-91E4-EE628E821396}" srcOrd="0" destOrd="0" presId="urn:microsoft.com/office/officeart/2011/layout/CircleProcess#2"/>
    <dgm:cxn modelId="{EF890216-8946-4819-BC41-3D8513BD4A0C}" type="presOf" srcId="{52CF9714-54B8-4F54-941E-C9F6AB5D90E5}" destId="{2BE36274-8529-4286-B626-9D09E96AEA98}" srcOrd="0" destOrd="0" presId="urn:microsoft.com/office/officeart/2011/layout/CircleProcess#2"/>
    <dgm:cxn modelId="{F9214B1C-3379-4D8E-BFB0-13B84A58F06F}" type="presOf" srcId="{ED16BE2C-C133-4F22-B20B-B6297CC348C1}" destId="{98A2B470-158B-46B2-9790-C13158726F26}" srcOrd="1" destOrd="0" presId="urn:microsoft.com/office/officeart/2011/layout/CircleProcess#2"/>
    <dgm:cxn modelId="{09F5BFA2-8F37-4CC7-8333-CBDAE9048E5C}" srcId="{340D232C-9A93-4FA8-9926-89B156D19D8D}" destId="{52CF9714-54B8-4F54-941E-C9F6AB5D90E5}" srcOrd="6" destOrd="0" parTransId="{D664163B-BA2C-4268-8C0E-C9F8C253BD1A}" sibTransId="{8CC05700-124F-4857-97DA-C0C3E39D2EEC}"/>
    <dgm:cxn modelId="{0BB3C91E-8F83-49AD-AD9A-AD2B95A07512}" srcId="{340D232C-9A93-4FA8-9926-89B156D19D8D}" destId="{25F9A89D-F7E7-436C-BFD6-A30557862693}" srcOrd="3" destOrd="0" parTransId="{9F3B34C1-5FE7-4313-9D84-328AABA93E1B}" sibTransId="{FD856D1A-AEA5-49C5-A3F7-AA66198C8B03}"/>
    <dgm:cxn modelId="{B88E28AA-2BF7-4ECD-BA4A-9A0532A0C864}" type="presOf" srcId="{57415882-3D0C-4067-91EE-5914B4E975FC}" destId="{329A9271-BE31-4880-9CDC-6E2BDD1789E0}" srcOrd="1" destOrd="0" presId="urn:microsoft.com/office/officeart/2011/layout/CircleProcess#2"/>
    <dgm:cxn modelId="{CC834976-21B8-4FC7-9306-9B18FB26004D}" type="presParOf" srcId="{D889AC91-8D4E-48EE-A109-1B3BA8CF5842}" destId="{F8DBB785-DC6B-4333-985B-343D858F2CB5}" srcOrd="0" destOrd="0" presId="urn:microsoft.com/office/officeart/2011/layout/CircleProcess#2"/>
    <dgm:cxn modelId="{ED097ABD-622A-46C2-8F02-81D5B3DA1F23}" type="presParOf" srcId="{F8DBB785-DC6B-4333-985B-343D858F2CB5}" destId="{23775994-08FF-4809-9039-3467118B0BD2}" srcOrd="0" destOrd="0" presId="urn:microsoft.com/office/officeart/2011/layout/CircleProcess#2"/>
    <dgm:cxn modelId="{9A05B80C-8AC0-4209-BB2F-FE6A33F5DCDC}" type="presParOf" srcId="{D889AC91-8D4E-48EE-A109-1B3BA8CF5842}" destId="{D830AFB0-BBF6-407B-B1E0-1AE287413B5C}" srcOrd="1" destOrd="0" presId="urn:microsoft.com/office/officeart/2011/layout/CircleProcess#2"/>
    <dgm:cxn modelId="{CBB8F270-0D85-43AE-8EA7-D4519683D58B}" type="presParOf" srcId="{D830AFB0-BBF6-407B-B1E0-1AE287413B5C}" destId="{2BE36274-8529-4286-B626-9D09E96AEA98}" srcOrd="0" destOrd="0" presId="urn:microsoft.com/office/officeart/2011/layout/CircleProcess#2"/>
    <dgm:cxn modelId="{535D4355-21F4-46BE-8A27-B64CB53DDABE}" type="presParOf" srcId="{D889AC91-8D4E-48EE-A109-1B3BA8CF5842}" destId="{BB2CB3D9-624D-4F2D-BA03-D51C29098CE8}" srcOrd="2" destOrd="0" presId="urn:microsoft.com/office/officeart/2011/layout/CircleProcess#2"/>
    <dgm:cxn modelId="{E17D4F5E-1EF4-41A7-86F0-DFDF2B181795}" type="presParOf" srcId="{D889AC91-8D4E-48EE-A109-1B3BA8CF5842}" destId="{D73B3553-A46C-4C0E-AA5E-21E67333E108}" srcOrd="3" destOrd="0" presId="urn:microsoft.com/office/officeart/2011/layout/CircleProcess#2"/>
    <dgm:cxn modelId="{994D20CD-7B7C-4284-A3F8-FF22F1FF1C93}" type="presParOf" srcId="{D73B3553-A46C-4C0E-AA5E-21E67333E108}" destId="{5CC9BD09-6ABB-47B3-8370-E89F593A7595}" srcOrd="0" destOrd="0" presId="urn:microsoft.com/office/officeart/2011/layout/CircleProcess#2"/>
    <dgm:cxn modelId="{D55AE435-21F1-4910-A905-21741E30423D}" type="presParOf" srcId="{D889AC91-8D4E-48EE-A109-1B3BA8CF5842}" destId="{1FE9AFE0-7BA0-4A6D-B3F1-FB602719BAA7}" srcOrd="4" destOrd="0" presId="urn:microsoft.com/office/officeart/2011/layout/CircleProcess#2"/>
    <dgm:cxn modelId="{F67A033C-8586-49C4-AF0A-18AB815881C5}" type="presParOf" srcId="{1FE9AFE0-7BA0-4A6D-B3F1-FB602719BAA7}" destId="{58775CBE-2C5E-42EF-9C82-EA6B9FED713A}" srcOrd="0" destOrd="0" presId="urn:microsoft.com/office/officeart/2011/layout/CircleProcess#2"/>
    <dgm:cxn modelId="{246CF797-D3B1-4A30-B18B-12AA2F97F1A3}" type="presParOf" srcId="{D889AC91-8D4E-48EE-A109-1B3BA8CF5842}" destId="{329A9271-BE31-4880-9CDC-6E2BDD1789E0}" srcOrd="5" destOrd="0" presId="urn:microsoft.com/office/officeart/2011/layout/CircleProcess#2"/>
    <dgm:cxn modelId="{786B39ED-BFE5-4816-A377-AB9373430E3C}" type="presParOf" srcId="{D889AC91-8D4E-48EE-A109-1B3BA8CF5842}" destId="{58B29F5E-5CA0-4C4D-9C9E-2E49E06A9CCF}" srcOrd="6" destOrd="0" presId="urn:microsoft.com/office/officeart/2011/layout/CircleProcess#2"/>
    <dgm:cxn modelId="{80692AB3-74D8-492F-A490-ABCCFF2907D7}" type="presParOf" srcId="{58B29F5E-5CA0-4C4D-9C9E-2E49E06A9CCF}" destId="{71AC5104-4B95-4540-AA2E-0BC492D400FC}" srcOrd="0" destOrd="0" presId="urn:microsoft.com/office/officeart/2011/layout/CircleProcess#2"/>
    <dgm:cxn modelId="{2E666864-70F7-4244-9CD9-AE7B21BC00C3}" type="presParOf" srcId="{D889AC91-8D4E-48EE-A109-1B3BA8CF5842}" destId="{3492052E-6A5B-4D86-AC57-4A320375563B}" srcOrd="7" destOrd="0" presId="urn:microsoft.com/office/officeart/2011/layout/CircleProcess#2"/>
    <dgm:cxn modelId="{72058874-BA56-429A-9AE1-3B220A30BB15}" type="presParOf" srcId="{3492052E-6A5B-4D86-AC57-4A320375563B}" destId="{24E74820-2EC7-4254-9190-439C2CCE37ED}" srcOrd="0" destOrd="0" presId="urn:microsoft.com/office/officeart/2011/layout/CircleProcess#2"/>
    <dgm:cxn modelId="{217517EE-6B0F-4F40-A7D6-FE8968888EAA}" type="presParOf" srcId="{D889AC91-8D4E-48EE-A109-1B3BA8CF5842}" destId="{C34ABF96-C9A6-46B7-9BB8-78E3845112CE}" srcOrd="8" destOrd="0" presId="urn:microsoft.com/office/officeart/2011/layout/CircleProcess#2"/>
    <dgm:cxn modelId="{5BB9710B-E4C4-4295-A372-E64662AE63D9}" type="presParOf" srcId="{D889AC91-8D4E-48EE-A109-1B3BA8CF5842}" destId="{55A79BA7-5EF4-430C-8CBA-D8B17FBD4021}" srcOrd="9" destOrd="0" presId="urn:microsoft.com/office/officeart/2011/layout/CircleProcess#2"/>
    <dgm:cxn modelId="{D4AFCED5-0DAE-4AA0-9E5A-A2D43163F7C3}" type="presParOf" srcId="{55A79BA7-5EF4-430C-8CBA-D8B17FBD4021}" destId="{377EEE96-DC21-420A-B9EE-3CFB99D9EBD6}" srcOrd="0" destOrd="0" presId="urn:microsoft.com/office/officeart/2011/layout/CircleProcess#2"/>
    <dgm:cxn modelId="{6A5C4762-8795-4F60-B8F9-A810EA577D2E}" type="presParOf" srcId="{D889AC91-8D4E-48EE-A109-1B3BA8CF5842}" destId="{A5A7183F-1EB3-4C53-BC84-81B0C60A5732}" srcOrd="10" destOrd="0" presId="urn:microsoft.com/office/officeart/2011/layout/CircleProcess#2"/>
    <dgm:cxn modelId="{B78D66E0-F7AA-4620-8E73-A32E2E178D12}" type="presParOf" srcId="{A5A7183F-1EB3-4C53-BC84-81B0C60A5732}" destId="{2D54DA51-B715-4509-9D71-3D3AEF043756}" srcOrd="0" destOrd="0" presId="urn:microsoft.com/office/officeart/2011/layout/CircleProcess#2"/>
    <dgm:cxn modelId="{9D3DEE25-2AB4-41C7-B46A-2DB1C411503C}" type="presParOf" srcId="{D889AC91-8D4E-48EE-A109-1B3BA8CF5842}" destId="{5F1FCDE1-0877-44C2-B813-DE18B875F0A9}" srcOrd="11" destOrd="0" presId="urn:microsoft.com/office/officeart/2011/layout/CircleProcess#2"/>
    <dgm:cxn modelId="{F15477EE-AE3F-486E-AEC0-EECAC133A2F1}" type="presParOf" srcId="{D889AC91-8D4E-48EE-A109-1B3BA8CF5842}" destId="{3C8659DF-984D-4CD1-8131-6CD48837A8C5}" srcOrd="12" destOrd="0" presId="urn:microsoft.com/office/officeart/2011/layout/CircleProcess#2"/>
    <dgm:cxn modelId="{79DE2C4D-BE0E-4B6C-BBAA-6FABADD9875F}" type="presParOf" srcId="{3C8659DF-984D-4CD1-8131-6CD48837A8C5}" destId="{0398CC9E-DB5B-42A5-80F0-5A71D560ABC2}" srcOrd="0" destOrd="0" presId="urn:microsoft.com/office/officeart/2011/layout/CircleProcess#2"/>
    <dgm:cxn modelId="{84C30D06-3D27-410D-BB4C-7DCFBD5D5A69}" type="presParOf" srcId="{D889AC91-8D4E-48EE-A109-1B3BA8CF5842}" destId="{25F3483B-502D-400A-894E-5157B1D74427}" srcOrd="13" destOrd="0" presId="urn:microsoft.com/office/officeart/2011/layout/CircleProcess#2"/>
    <dgm:cxn modelId="{66449925-10E3-4C6A-9CAD-A5705274F8D7}" type="presParOf" srcId="{25F3483B-502D-400A-894E-5157B1D74427}" destId="{56B0CBC2-20BD-4FF3-828A-373BCFB24D46}" srcOrd="0" destOrd="0" presId="urn:microsoft.com/office/officeart/2011/layout/CircleProcess#2"/>
    <dgm:cxn modelId="{41CF3839-0B40-4BD8-8977-966E4AFD666E}" type="presParOf" srcId="{D889AC91-8D4E-48EE-A109-1B3BA8CF5842}" destId="{A8002267-58E5-45F1-94A3-F084EF0974EF}" srcOrd="14" destOrd="0" presId="urn:microsoft.com/office/officeart/2011/layout/CircleProcess#2"/>
    <dgm:cxn modelId="{D78AA3FB-52D6-4D10-8505-5A79F4A3E59C}" type="presParOf" srcId="{D889AC91-8D4E-48EE-A109-1B3BA8CF5842}" destId="{87E1C060-D27D-4C38-B3C8-B3B0948FB0B4}" srcOrd="15" destOrd="0" presId="urn:microsoft.com/office/officeart/2011/layout/CircleProcess#2"/>
    <dgm:cxn modelId="{99BE8927-3F7A-49BE-A569-05371D53AF67}" type="presParOf" srcId="{87E1C060-D27D-4C38-B3C8-B3B0948FB0B4}" destId="{12880019-4332-44F6-BA9D-A953FA4C263E}" srcOrd="0" destOrd="0" presId="urn:microsoft.com/office/officeart/2011/layout/CircleProcess#2"/>
    <dgm:cxn modelId="{2C5D8427-3FCA-4E17-A8EE-D2800962BA65}" type="presParOf" srcId="{D889AC91-8D4E-48EE-A109-1B3BA8CF5842}" destId="{B136AF31-27F8-4899-A3CB-24190285757B}" srcOrd="16" destOrd="0" presId="urn:microsoft.com/office/officeart/2011/layout/CircleProcess#2"/>
    <dgm:cxn modelId="{CBBA2D89-2188-4672-B826-1287B8B14475}" type="presParOf" srcId="{B136AF31-27F8-4899-A3CB-24190285757B}" destId="{769AB496-3660-475E-91E4-EE628E821396}" srcOrd="0" destOrd="0" presId="urn:microsoft.com/office/officeart/2011/layout/CircleProcess#2"/>
    <dgm:cxn modelId="{E5F9637F-43FB-4876-936D-C8849035ADB2}" type="presParOf" srcId="{D889AC91-8D4E-48EE-A109-1B3BA8CF5842}" destId="{98A2B470-158B-46B2-9790-C13158726F26}" srcOrd="17" destOrd="0" presId="urn:microsoft.com/office/officeart/2011/layout/CircleProcess#2"/>
    <dgm:cxn modelId="{E9E88594-0C25-4F10-B821-D2C905B402BE}" type="presParOf" srcId="{D889AC91-8D4E-48EE-A109-1B3BA8CF5842}" destId="{74B77803-A904-4AB3-8894-0BEB87B4CA25}" srcOrd="18" destOrd="0" presId="urn:microsoft.com/office/officeart/2011/layout/CircleProcess#2"/>
    <dgm:cxn modelId="{6D93716F-39D7-4569-B060-47E6ADDDC20C}" type="presParOf" srcId="{74B77803-A904-4AB3-8894-0BEB87B4CA25}" destId="{B8EE9613-1FBD-4D98-BAEF-FCFE23D331F1}" srcOrd="0" destOrd="0" presId="urn:microsoft.com/office/officeart/2011/layout/CircleProcess#2"/>
    <dgm:cxn modelId="{92EB15CF-2F3B-4C69-8EF4-A0C19B452CD0}" type="presParOf" srcId="{D889AC91-8D4E-48EE-A109-1B3BA8CF5842}" destId="{95915D4F-FA5C-4115-8694-90D34E93B399}" srcOrd="19" destOrd="0" presId="urn:microsoft.com/office/officeart/2011/layout/CircleProcess#2"/>
    <dgm:cxn modelId="{A69214D6-C578-4E1D-88E0-87577F1C97C1}" type="presParOf" srcId="{95915D4F-FA5C-4115-8694-90D34E93B399}" destId="{EC608C9E-A05C-4E5F-9D14-8C3D4C8BE06D}" srcOrd="0" destOrd="0" presId="urn:microsoft.com/office/officeart/2011/layout/CircleProcess#2"/>
    <dgm:cxn modelId="{D8F32E95-4A06-4E28-BD64-3C6BDE373F7C}" type="presParOf" srcId="{D889AC91-8D4E-48EE-A109-1B3BA8CF5842}" destId="{C0E60830-5913-473D-BAB1-2DC095F7C822}" srcOrd="20" destOrd="0" presId="urn:microsoft.com/office/officeart/2011/layout/Circle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40D232C-9A93-4FA8-9926-89B156D19D8D}" type="doc">
      <dgm:prSet loTypeId="urn:microsoft.com/office/officeart/2011/layout/CircleProcess#3" loCatId="process" qsTypeId="urn:microsoft.com/office/officeart/2005/8/quickstyle/simple1" qsCatId="simple" csTypeId="urn:microsoft.com/office/officeart/2005/8/colors/accent1_2" csCatId="accent1" phldr="1"/>
      <dgm:spPr/>
      <dgm:t>
        <a:bodyPr/>
        <a:lstStyle/>
        <a:p>
          <a:endParaRPr lang="zh-CN" altLang="en-US"/>
        </a:p>
      </dgm:t>
    </dgm:pt>
    <dgm:pt modelId="{ED6DA5B2-55D8-4893-B061-A8764F1771E6}">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产品</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研发</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47048AAD-08EA-4EDE-914D-EFF4E5D7AFE7}" type="parTrans" cxnId="{E84A07A9-38CA-4DB4-8972-CE91188B6140}">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3BDA93C5-960A-4DFD-B01C-8F26DE57BC20}" type="sibTrans" cxnId="{E84A07A9-38CA-4DB4-8972-CE91188B6140}">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ED16BE2C-C133-4F22-B20B-B6297CC348C1}">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产品</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设计</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5C434F7B-9C2A-4E85-A8ED-6BBE86CD6516}" type="parTrans" cxnId="{DF4C2B33-562F-46CB-9B59-7D3ED7F5F239}">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AC0AACC7-0A0E-4382-A36C-49CB0D59C3AD}" type="sibTrans" cxnId="{DF4C2B33-562F-46CB-9B59-7D3ED7F5F239}">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533002AA-6AD0-4BBF-8967-A8A4C85B3182}">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原材料采购</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903B0F5A-B252-4E2C-85BE-BFF88EDFEA41}" type="parTrans" cxnId="{2F4A9D39-6227-4167-ADCB-AD164A77C8FC}">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E058DD96-49A0-482D-AE0A-8E10D3F2C8DF}" type="sibTrans" cxnId="{2F4A9D39-6227-4167-ADCB-AD164A77C8FC}">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25F9A89D-F7E7-436C-BFD6-A30557862693}">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产品</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制造</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9F3B34C1-5FE7-4313-9D84-328AABA93E1B}" type="parTrans" cxnId="{0BB3C91E-8F83-49AD-AD9A-AD2B95A07512}">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FD856D1A-AEA5-49C5-A3F7-AA66198C8B03}" type="sibTrans" cxnId="{0BB3C91E-8F83-49AD-AD9A-AD2B95A07512}">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41F77B46-C4BF-4EE5-BD57-831351A0E147}">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仓储</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保管</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57795C7A-C583-4DBC-A2FC-C25E95AC1DBD}" type="parTrans" cxnId="{7E82C917-8EBE-4E99-BAC6-718440F5C9B6}">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FDCE57D4-3FF4-43D8-B8F2-194661F87499}" type="sibTrans" cxnId="{7E82C917-8EBE-4E99-BAC6-718440F5C9B6}">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57415882-3D0C-4067-91EE-5914B4E975FC}">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销售</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6797C7A2-04FA-45F5-8B50-38E2A351753F}" type="parTrans" cxnId="{289F5766-0528-4479-9BAB-67FDCFCBC42A}">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4BE9C1B2-E6C1-46E5-A9CF-290758D403DE}" type="sibTrans" cxnId="{289F5766-0528-4479-9BAB-67FDCFCBC42A}">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52CF9714-54B8-4F54-941E-C9F6AB5D90E5}">
      <dgm:prSet phldrT="[文本]" custT="1"/>
      <dgm:spPr>
        <a:solidFill>
          <a:srgbClr val="BA161E"/>
        </a:solidFill>
        <a:ln>
          <a:solidFill>
            <a:srgbClr val="FEFEFE">
              <a:alpha val="69804"/>
            </a:srgbClr>
          </a:solidFill>
        </a:ln>
      </dgm:spPr>
      <dgm:t>
        <a:bodyPr/>
        <a:lstStyle/>
        <a:p>
          <a:r>
            <a:rPr lang="zh-CN" altLang="en-US" sz="1800" dirty="0" smtClean="0">
              <a:solidFill>
                <a:srgbClr val="FEFEFE"/>
              </a:solidFill>
              <a:latin typeface="微软雅黑" panose="020B0503020204020204" pitchFamily="34" charset="-122"/>
              <a:ea typeface="微软雅黑" panose="020B0503020204020204" pitchFamily="34" charset="-122"/>
            </a:rPr>
            <a:t>售后</a:t>
          </a:r>
          <a:endParaRPr lang="en-US" altLang="zh-CN" sz="1800" dirty="0" smtClean="0">
            <a:solidFill>
              <a:srgbClr val="FEFEFE"/>
            </a:solidFill>
            <a:latin typeface="微软雅黑" panose="020B0503020204020204" pitchFamily="34" charset="-122"/>
            <a:ea typeface="微软雅黑" panose="020B0503020204020204" pitchFamily="34" charset="-122"/>
          </a:endParaRPr>
        </a:p>
        <a:p>
          <a:r>
            <a:rPr lang="zh-CN" altLang="en-US" sz="1800" dirty="0" smtClean="0">
              <a:solidFill>
                <a:srgbClr val="FEFEFE"/>
              </a:solidFill>
              <a:latin typeface="微软雅黑" panose="020B0503020204020204" pitchFamily="34" charset="-122"/>
              <a:ea typeface="微软雅黑" panose="020B0503020204020204" pitchFamily="34" charset="-122"/>
            </a:rPr>
            <a:t>服务</a:t>
          </a:r>
          <a:endParaRPr lang="zh-CN" altLang="en-US" sz="1800" dirty="0">
            <a:solidFill>
              <a:srgbClr val="FEFEFE"/>
            </a:solidFill>
            <a:latin typeface="微软雅黑" panose="020B0503020204020204" pitchFamily="34" charset="-122"/>
            <a:ea typeface="微软雅黑" panose="020B0503020204020204" pitchFamily="34" charset="-122"/>
          </a:endParaRPr>
        </a:p>
      </dgm:t>
    </dgm:pt>
    <dgm:pt modelId="{D664163B-BA2C-4268-8C0E-C9F8C253BD1A}" type="parTrans" cxnId="{09F5BFA2-8F37-4CC7-8333-CBDAE9048E5C}">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8CC05700-124F-4857-97DA-C0C3E39D2EEC}" type="sibTrans" cxnId="{09F5BFA2-8F37-4CC7-8333-CBDAE9048E5C}">
      <dgm:prSet/>
      <dgm:spPr/>
      <dgm:t>
        <a:bodyPr/>
        <a:lstStyle/>
        <a:p>
          <a:endParaRPr lang="zh-CN" altLang="en-US" sz="1800">
            <a:solidFill>
              <a:srgbClr val="FEFEFE"/>
            </a:solidFill>
            <a:latin typeface="微软雅黑" panose="020B0503020204020204" pitchFamily="34" charset="-122"/>
            <a:ea typeface="微软雅黑" panose="020B0503020204020204" pitchFamily="34" charset="-122"/>
          </a:endParaRPr>
        </a:p>
      </dgm:t>
    </dgm:pt>
    <dgm:pt modelId="{D889AC91-8D4E-48EE-A109-1B3BA8CF5842}" type="pres">
      <dgm:prSet presAssocID="{340D232C-9A93-4FA8-9926-89B156D19D8D}" presName="Name0" presStyleCnt="0">
        <dgm:presLayoutVars>
          <dgm:chMax val="11"/>
          <dgm:chPref val="11"/>
          <dgm:dir/>
          <dgm:resizeHandles/>
        </dgm:presLayoutVars>
      </dgm:prSet>
      <dgm:spPr/>
      <dgm:t>
        <a:bodyPr/>
        <a:lstStyle/>
        <a:p>
          <a:endParaRPr lang="zh-CN" altLang="en-US"/>
        </a:p>
      </dgm:t>
    </dgm:pt>
    <dgm:pt modelId="{F8DBB785-DC6B-4333-985B-343D858F2CB5}" type="pres">
      <dgm:prSet presAssocID="{52CF9714-54B8-4F54-941E-C9F6AB5D90E5}" presName="Accent7" presStyleCnt="0"/>
      <dgm:spPr/>
    </dgm:pt>
    <dgm:pt modelId="{23775994-08FF-4809-9039-3467118B0BD2}" type="pres">
      <dgm:prSet presAssocID="{52CF9714-54B8-4F54-941E-C9F6AB5D90E5}" presName="Accent" presStyleLbl="node1" presStyleIdx="0" presStyleCnt="7"/>
      <dgm:spPr>
        <a:solidFill>
          <a:srgbClr val="00314F"/>
        </a:solidFill>
      </dgm:spPr>
    </dgm:pt>
    <dgm:pt modelId="{D830AFB0-BBF6-407B-B1E0-1AE287413B5C}" type="pres">
      <dgm:prSet presAssocID="{52CF9714-54B8-4F54-941E-C9F6AB5D90E5}" presName="ParentBackground7" presStyleCnt="0"/>
      <dgm:spPr/>
    </dgm:pt>
    <dgm:pt modelId="{2BE36274-8529-4286-B626-9D09E96AEA98}" type="pres">
      <dgm:prSet presAssocID="{52CF9714-54B8-4F54-941E-C9F6AB5D90E5}" presName="ParentBackground" presStyleLbl="fgAcc1" presStyleIdx="0" presStyleCnt="7" custScaleX="92760" custScaleY="92760"/>
      <dgm:spPr/>
      <dgm:t>
        <a:bodyPr/>
        <a:lstStyle/>
        <a:p>
          <a:endParaRPr lang="zh-CN" altLang="en-US"/>
        </a:p>
      </dgm:t>
    </dgm:pt>
    <dgm:pt modelId="{BB2CB3D9-624D-4F2D-BA03-D51C29098CE8}" type="pres">
      <dgm:prSet presAssocID="{52CF9714-54B8-4F54-941E-C9F6AB5D90E5}" presName="Parent7" presStyleLbl="revTx" presStyleIdx="0" presStyleCnt="0">
        <dgm:presLayoutVars>
          <dgm:chMax val="1"/>
          <dgm:chPref val="1"/>
          <dgm:bulletEnabled val="1"/>
        </dgm:presLayoutVars>
      </dgm:prSet>
      <dgm:spPr/>
      <dgm:t>
        <a:bodyPr/>
        <a:lstStyle/>
        <a:p>
          <a:endParaRPr lang="zh-CN" altLang="en-US"/>
        </a:p>
      </dgm:t>
    </dgm:pt>
    <dgm:pt modelId="{D73B3553-A46C-4C0E-AA5E-21E67333E108}" type="pres">
      <dgm:prSet presAssocID="{57415882-3D0C-4067-91EE-5914B4E975FC}" presName="Accent6" presStyleCnt="0"/>
      <dgm:spPr/>
    </dgm:pt>
    <dgm:pt modelId="{5CC9BD09-6ABB-47B3-8370-E89F593A7595}" type="pres">
      <dgm:prSet presAssocID="{57415882-3D0C-4067-91EE-5914B4E975FC}" presName="Accent" presStyleLbl="node1" presStyleIdx="1" presStyleCnt="7"/>
      <dgm:spPr>
        <a:solidFill>
          <a:srgbClr val="00314F"/>
        </a:solidFill>
      </dgm:spPr>
    </dgm:pt>
    <dgm:pt modelId="{1FE9AFE0-7BA0-4A6D-B3F1-FB602719BAA7}" type="pres">
      <dgm:prSet presAssocID="{57415882-3D0C-4067-91EE-5914B4E975FC}" presName="ParentBackground6" presStyleCnt="0"/>
      <dgm:spPr/>
    </dgm:pt>
    <dgm:pt modelId="{58775CBE-2C5E-42EF-9C82-EA6B9FED713A}" type="pres">
      <dgm:prSet presAssocID="{57415882-3D0C-4067-91EE-5914B4E975FC}" presName="ParentBackground" presStyleLbl="fgAcc1" presStyleIdx="1" presStyleCnt="7" custScaleX="92760" custScaleY="92760"/>
      <dgm:spPr/>
      <dgm:t>
        <a:bodyPr/>
        <a:lstStyle/>
        <a:p>
          <a:endParaRPr lang="zh-CN" altLang="en-US"/>
        </a:p>
      </dgm:t>
    </dgm:pt>
    <dgm:pt modelId="{329A9271-BE31-4880-9CDC-6E2BDD1789E0}" type="pres">
      <dgm:prSet presAssocID="{57415882-3D0C-4067-91EE-5914B4E975FC}" presName="Parent6" presStyleLbl="revTx" presStyleIdx="0" presStyleCnt="0">
        <dgm:presLayoutVars>
          <dgm:chMax val="1"/>
          <dgm:chPref val="1"/>
          <dgm:bulletEnabled val="1"/>
        </dgm:presLayoutVars>
      </dgm:prSet>
      <dgm:spPr/>
      <dgm:t>
        <a:bodyPr/>
        <a:lstStyle/>
        <a:p>
          <a:endParaRPr lang="zh-CN" altLang="en-US"/>
        </a:p>
      </dgm:t>
    </dgm:pt>
    <dgm:pt modelId="{58B29F5E-5CA0-4C4D-9C9E-2E49E06A9CCF}" type="pres">
      <dgm:prSet presAssocID="{41F77B46-C4BF-4EE5-BD57-831351A0E147}" presName="Accent5" presStyleCnt="0"/>
      <dgm:spPr/>
    </dgm:pt>
    <dgm:pt modelId="{71AC5104-4B95-4540-AA2E-0BC492D400FC}" type="pres">
      <dgm:prSet presAssocID="{41F77B46-C4BF-4EE5-BD57-831351A0E147}" presName="Accent" presStyleLbl="node1" presStyleIdx="2" presStyleCnt="7"/>
      <dgm:spPr>
        <a:solidFill>
          <a:srgbClr val="00314F"/>
        </a:solidFill>
      </dgm:spPr>
    </dgm:pt>
    <dgm:pt modelId="{3492052E-6A5B-4D86-AC57-4A320375563B}" type="pres">
      <dgm:prSet presAssocID="{41F77B46-C4BF-4EE5-BD57-831351A0E147}" presName="ParentBackground5" presStyleCnt="0"/>
      <dgm:spPr/>
    </dgm:pt>
    <dgm:pt modelId="{24E74820-2EC7-4254-9190-439C2CCE37ED}" type="pres">
      <dgm:prSet presAssocID="{41F77B46-C4BF-4EE5-BD57-831351A0E147}" presName="ParentBackground" presStyleLbl="fgAcc1" presStyleIdx="2" presStyleCnt="7" custScaleX="92760" custScaleY="92760"/>
      <dgm:spPr/>
      <dgm:t>
        <a:bodyPr/>
        <a:lstStyle/>
        <a:p>
          <a:endParaRPr lang="zh-CN" altLang="en-US"/>
        </a:p>
      </dgm:t>
    </dgm:pt>
    <dgm:pt modelId="{C34ABF96-C9A6-46B7-9BB8-78E3845112CE}" type="pres">
      <dgm:prSet presAssocID="{41F77B46-C4BF-4EE5-BD57-831351A0E147}" presName="Parent5" presStyleLbl="revTx" presStyleIdx="0" presStyleCnt="0">
        <dgm:presLayoutVars>
          <dgm:chMax val="1"/>
          <dgm:chPref val="1"/>
          <dgm:bulletEnabled val="1"/>
        </dgm:presLayoutVars>
      </dgm:prSet>
      <dgm:spPr/>
      <dgm:t>
        <a:bodyPr/>
        <a:lstStyle/>
        <a:p>
          <a:endParaRPr lang="zh-CN" altLang="en-US"/>
        </a:p>
      </dgm:t>
    </dgm:pt>
    <dgm:pt modelId="{55A79BA7-5EF4-430C-8CBA-D8B17FBD4021}" type="pres">
      <dgm:prSet presAssocID="{25F9A89D-F7E7-436C-BFD6-A30557862693}" presName="Accent4" presStyleCnt="0"/>
      <dgm:spPr/>
    </dgm:pt>
    <dgm:pt modelId="{377EEE96-DC21-420A-B9EE-3CFB99D9EBD6}" type="pres">
      <dgm:prSet presAssocID="{25F9A89D-F7E7-436C-BFD6-A30557862693}" presName="Accent" presStyleLbl="node1" presStyleIdx="3" presStyleCnt="7"/>
      <dgm:spPr>
        <a:solidFill>
          <a:srgbClr val="00314F"/>
        </a:solidFill>
      </dgm:spPr>
    </dgm:pt>
    <dgm:pt modelId="{A5A7183F-1EB3-4C53-BC84-81B0C60A5732}" type="pres">
      <dgm:prSet presAssocID="{25F9A89D-F7E7-436C-BFD6-A30557862693}" presName="ParentBackground4" presStyleCnt="0"/>
      <dgm:spPr/>
    </dgm:pt>
    <dgm:pt modelId="{2D54DA51-B715-4509-9D71-3D3AEF043756}" type="pres">
      <dgm:prSet presAssocID="{25F9A89D-F7E7-436C-BFD6-A30557862693}" presName="ParentBackground" presStyleLbl="fgAcc1" presStyleIdx="3" presStyleCnt="7" custScaleX="92760" custScaleY="92760"/>
      <dgm:spPr/>
      <dgm:t>
        <a:bodyPr/>
        <a:lstStyle/>
        <a:p>
          <a:endParaRPr lang="zh-CN" altLang="en-US"/>
        </a:p>
      </dgm:t>
    </dgm:pt>
    <dgm:pt modelId="{5F1FCDE1-0877-44C2-B813-DE18B875F0A9}" type="pres">
      <dgm:prSet presAssocID="{25F9A89D-F7E7-436C-BFD6-A30557862693}" presName="Parent4" presStyleLbl="revTx" presStyleIdx="0" presStyleCnt="0">
        <dgm:presLayoutVars>
          <dgm:chMax val="1"/>
          <dgm:chPref val="1"/>
          <dgm:bulletEnabled val="1"/>
        </dgm:presLayoutVars>
      </dgm:prSet>
      <dgm:spPr/>
      <dgm:t>
        <a:bodyPr/>
        <a:lstStyle/>
        <a:p>
          <a:endParaRPr lang="zh-CN" altLang="en-US"/>
        </a:p>
      </dgm:t>
    </dgm:pt>
    <dgm:pt modelId="{3C8659DF-984D-4CD1-8131-6CD48837A8C5}" type="pres">
      <dgm:prSet presAssocID="{533002AA-6AD0-4BBF-8967-A8A4C85B3182}" presName="Accent3" presStyleCnt="0"/>
      <dgm:spPr/>
    </dgm:pt>
    <dgm:pt modelId="{0398CC9E-DB5B-42A5-80F0-5A71D560ABC2}" type="pres">
      <dgm:prSet presAssocID="{533002AA-6AD0-4BBF-8967-A8A4C85B3182}" presName="Accent" presStyleLbl="node1" presStyleIdx="4" presStyleCnt="7"/>
      <dgm:spPr>
        <a:solidFill>
          <a:srgbClr val="00314F"/>
        </a:solidFill>
      </dgm:spPr>
    </dgm:pt>
    <dgm:pt modelId="{25F3483B-502D-400A-894E-5157B1D74427}" type="pres">
      <dgm:prSet presAssocID="{533002AA-6AD0-4BBF-8967-A8A4C85B3182}" presName="ParentBackground3" presStyleCnt="0"/>
      <dgm:spPr/>
    </dgm:pt>
    <dgm:pt modelId="{56B0CBC2-20BD-4FF3-828A-373BCFB24D46}" type="pres">
      <dgm:prSet presAssocID="{533002AA-6AD0-4BBF-8967-A8A4C85B3182}" presName="ParentBackground" presStyleLbl="fgAcc1" presStyleIdx="4" presStyleCnt="7" custScaleX="92760" custScaleY="92760"/>
      <dgm:spPr/>
      <dgm:t>
        <a:bodyPr/>
        <a:lstStyle/>
        <a:p>
          <a:endParaRPr lang="zh-CN" altLang="en-US"/>
        </a:p>
      </dgm:t>
    </dgm:pt>
    <dgm:pt modelId="{A8002267-58E5-45F1-94A3-F084EF0974EF}" type="pres">
      <dgm:prSet presAssocID="{533002AA-6AD0-4BBF-8967-A8A4C85B3182}" presName="Parent3" presStyleLbl="revTx" presStyleIdx="0" presStyleCnt="0">
        <dgm:presLayoutVars>
          <dgm:chMax val="1"/>
          <dgm:chPref val="1"/>
          <dgm:bulletEnabled val="1"/>
        </dgm:presLayoutVars>
      </dgm:prSet>
      <dgm:spPr/>
      <dgm:t>
        <a:bodyPr/>
        <a:lstStyle/>
        <a:p>
          <a:endParaRPr lang="zh-CN" altLang="en-US"/>
        </a:p>
      </dgm:t>
    </dgm:pt>
    <dgm:pt modelId="{87E1C060-D27D-4C38-B3C8-B3B0948FB0B4}" type="pres">
      <dgm:prSet presAssocID="{ED16BE2C-C133-4F22-B20B-B6297CC348C1}" presName="Accent2" presStyleCnt="0"/>
      <dgm:spPr/>
    </dgm:pt>
    <dgm:pt modelId="{12880019-4332-44F6-BA9D-A953FA4C263E}" type="pres">
      <dgm:prSet presAssocID="{ED16BE2C-C133-4F22-B20B-B6297CC348C1}" presName="Accent" presStyleLbl="node1" presStyleIdx="5" presStyleCnt="7"/>
      <dgm:spPr>
        <a:solidFill>
          <a:srgbClr val="00314F"/>
        </a:solidFill>
      </dgm:spPr>
    </dgm:pt>
    <dgm:pt modelId="{B136AF31-27F8-4899-A3CB-24190285757B}" type="pres">
      <dgm:prSet presAssocID="{ED16BE2C-C133-4F22-B20B-B6297CC348C1}" presName="ParentBackground2" presStyleCnt="0"/>
      <dgm:spPr/>
    </dgm:pt>
    <dgm:pt modelId="{769AB496-3660-475E-91E4-EE628E821396}" type="pres">
      <dgm:prSet presAssocID="{ED16BE2C-C133-4F22-B20B-B6297CC348C1}" presName="ParentBackground" presStyleLbl="fgAcc1" presStyleIdx="5" presStyleCnt="7" custScaleX="92760" custScaleY="92760"/>
      <dgm:spPr/>
      <dgm:t>
        <a:bodyPr/>
        <a:lstStyle/>
        <a:p>
          <a:endParaRPr lang="zh-CN" altLang="en-US"/>
        </a:p>
      </dgm:t>
    </dgm:pt>
    <dgm:pt modelId="{98A2B470-158B-46B2-9790-C13158726F26}" type="pres">
      <dgm:prSet presAssocID="{ED16BE2C-C133-4F22-B20B-B6297CC348C1}" presName="Parent2" presStyleLbl="revTx" presStyleIdx="0" presStyleCnt="0">
        <dgm:presLayoutVars>
          <dgm:chMax val="1"/>
          <dgm:chPref val="1"/>
          <dgm:bulletEnabled val="1"/>
        </dgm:presLayoutVars>
      </dgm:prSet>
      <dgm:spPr/>
      <dgm:t>
        <a:bodyPr/>
        <a:lstStyle/>
        <a:p>
          <a:endParaRPr lang="zh-CN" altLang="en-US"/>
        </a:p>
      </dgm:t>
    </dgm:pt>
    <dgm:pt modelId="{74B77803-A904-4AB3-8894-0BEB87B4CA25}" type="pres">
      <dgm:prSet presAssocID="{ED6DA5B2-55D8-4893-B061-A8764F1771E6}" presName="Accent1" presStyleCnt="0"/>
      <dgm:spPr/>
    </dgm:pt>
    <dgm:pt modelId="{B8EE9613-1FBD-4D98-BAEF-FCFE23D331F1}" type="pres">
      <dgm:prSet presAssocID="{ED6DA5B2-55D8-4893-B061-A8764F1771E6}" presName="Accent" presStyleLbl="node1" presStyleIdx="6" presStyleCnt="7"/>
      <dgm:spPr>
        <a:solidFill>
          <a:srgbClr val="00314F"/>
        </a:solidFill>
      </dgm:spPr>
    </dgm:pt>
    <dgm:pt modelId="{95915D4F-FA5C-4115-8694-90D34E93B399}" type="pres">
      <dgm:prSet presAssocID="{ED6DA5B2-55D8-4893-B061-A8764F1771E6}" presName="ParentBackground1" presStyleCnt="0"/>
      <dgm:spPr/>
    </dgm:pt>
    <dgm:pt modelId="{EC608C9E-A05C-4E5F-9D14-8C3D4C8BE06D}" type="pres">
      <dgm:prSet presAssocID="{ED6DA5B2-55D8-4893-B061-A8764F1771E6}" presName="ParentBackground" presStyleLbl="fgAcc1" presStyleIdx="6" presStyleCnt="7" custScaleX="95496" custScaleY="92760"/>
      <dgm:spPr/>
      <dgm:t>
        <a:bodyPr/>
        <a:lstStyle/>
        <a:p>
          <a:endParaRPr lang="zh-CN" altLang="en-US"/>
        </a:p>
      </dgm:t>
    </dgm:pt>
    <dgm:pt modelId="{C0E60830-5913-473D-BAB1-2DC095F7C822}" type="pres">
      <dgm:prSet presAssocID="{ED6DA5B2-55D8-4893-B061-A8764F1771E6}" presName="Parent1" presStyleLbl="revTx" presStyleIdx="0" presStyleCnt="0">
        <dgm:presLayoutVars>
          <dgm:chMax val="1"/>
          <dgm:chPref val="1"/>
          <dgm:bulletEnabled val="1"/>
        </dgm:presLayoutVars>
      </dgm:prSet>
      <dgm:spPr/>
      <dgm:t>
        <a:bodyPr/>
        <a:lstStyle/>
        <a:p>
          <a:endParaRPr lang="zh-CN" altLang="en-US"/>
        </a:p>
      </dgm:t>
    </dgm:pt>
  </dgm:ptLst>
  <dgm:cxnLst>
    <dgm:cxn modelId="{01C2327A-C3DF-4C9D-9A70-1D627AEBB0FA}" type="presOf" srcId="{57415882-3D0C-4067-91EE-5914B4E975FC}" destId="{58775CBE-2C5E-42EF-9C82-EA6B9FED713A}" srcOrd="0" destOrd="0" presId="urn:microsoft.com/office/officeart/2011/layout/CircleProcess#3"/>
    <dgm:cxn modelId="{0E9861AC-8F68-44FB-B262-67A58AC6E38C}" type="presOf" srcId="{25F9A89D-F7E7-436C-BFD6-A30557862693}" destId="{5F1FCDE1-0877-44C2-B813-DE18B875F0A9}" srcOrd="1" destOrd="0" presId="urn:microsoft.com/office/officeart/2011/layout/CircleProcess#3"/>
    <dgm:cxn modelId="{32C2DBF1-5DDA-4594-9948-5D81AF981FD8}" type="presOf" srcId="{ED16BE2C-C133-4F22-B20B-B6297CC348C1}" destId="{98A2B470-158B-46B2-9790-C13158726F26}" srcOrd="1" destOrd="0" presId="urn:microsoft.com/office/officeart/2011/layout/CircleProcess#3"/>
    <dgm:cxn modelId="{DF4C2B33-562F-46CB-9B59-7D3ED7F5F239}" srcId="{340D232C-9A93-4FA8-9926-89B156D19D8D}" destId="{ED16BE2C-C133-4F22-B20B-B6297CC348C1}" srcOrd="1" destOrd="0" parTransId="{5C434F7B-9C2A-4E85-A8ED-6BBE86CD6516}" sibTransId="{AC0AACC7-0A0E-4382-A36C-49CB0D59C3AD}"/>
    <dgm:cxn modelId="{9F71FEC4-61AB-442F-8139-37229A7E0AA0}" type="presOf" srcId="{52CF9714-54B8-4F54-941E-C9F6AB5D90E5}" destId="{BB2CB3D9-624D-4F2D-BA03-D51C29098CE8}" srcOrd="1" destOrd="0" presId="urn:microsoft.com/office/officeart/2011/layout/CircleProcess#3"/>
    <dgm:cxn modelId="{635ADF26-C490-4DAC-A84B-D5DA1EB9F660}" type="presOf" srcId="{533002AA-6AD0-4BBF-8967-A8A4C85B3182}" destId="{A8002267-58E5-45F1-94A3-F084EF0974EF}" srcOrd="1" destOrd="0" presId="urn:microsoft.com/office/officeart/2011/layout/CircleProcess#3"/>
    <dgm:cxn modelId="{E84A07A9-38CA-4DB4-8972-CE91188B6140}" srcId="{340D232C-9A93-4FA8-9926-89B156D19D8D}" destId="{ED6DA5B2-55D8-4893-B061-A8764F1771E6}" srcOrd="0" destOrd="0" parTransId="{47048AAD-08EA-4EDE-914D-EFF4E5D7AFE7}" sibTransId="{3BDA93C5-960A-4DFD-B01C-8F26DE57BC20}"/>
    <dgm:cxn modelId="{99BF9D9A-B44A-42DC-8660-C79E857376AA}" type="presOf" srcId="{ED6DA5B2-55D8-4893-B061-A8764F1771E6}" destId="{EC608C9E-A05C-4E5F-9D14-8C3D4C8BE06D}" srcOrd="0" destOrd="0" presId="urn:microsoft.com/office/officeart/2011/layout/CircleProcess#3"/>
    <dgm:cxn modelId="{D0D04CFF-902D-43BC-BEC4-429540E7F421}" type="presOf" srcId="{57415882-3D0C-4067-91EE-5914B4E975FC}" destId="{329A9271-BE31-4880-9CDC-6E2BDD1789E0}" srcOrd="1" destOrd="0" presId="urn:microsoft.com/office/officeart/2011/layout/CircleProcess#3"/>
    <dgm:cxn modelId="{7A0B3FDA-C0A0-454E-93AF-5A27CC145966}" type="presOf" srcId="{340D232C-9A93-4FA8-9926-89B156D19D8D}" destId="{D889AC91-8D4E-48EE-A109-1B3BA8CF5842}" srcOrd="0" destOrd="0" presId="urn:microsoft.com/office/officeart/2011/layout/CircleProcess#3"/>
    <dgm:cxn modelId="{E1B7100B-55F8-4CC8-9740-053B80BB1CB2}" type="presOf" srcId="{ED16BE2C-C133-4F22-B20B-B6297CC348C1}" destId="{769AB496-3660-475E-91E4-EE628E821396}" srcOrd="0" destOrd="0" presId="urn:microsoft.com/office/officeart/2011/layout/CircleProcess#3"/>
    <dgm:cxn modelId="{2F4A9D39-6227-4167-ADCB-AD164A77C8FC}" srcId="{340D232C-9A93-4FA8-9926-89B156D19D8D}" destId="{533002AA-6AD0-4BBF-8967-A8A4C85B3182}" srcOrd="2" destOrd="0" parTransId="{903B0F5A-B252-4E2C-85BE-BFF88EDFEA41}" sibTransId="{E058DD96-49A0-482D-AE0A-8E10D3F2C8DF}"/>
    <dgm:cxn modelId="{54E1FBED-D7B0-4DF8-ACC1-901A48C873B2}" type="presOf" srcId="{52CF9714-54B8-4F54-941E-C9F6AB5D90E5}" destId="{2BE36274-8529-4286-B626-9D09E96AEA98}" srcOrd="0" destOrd="0" presId="urn:microsoft.com/office/officeart/2011/layout/CircleProcess#3"/>
    <dgm:cxn modelId="{7E82C917-8EBE-4E99-BAC6-718440F5C9B6}" srcId="{340D232C-9A93-4FA8-9926-89B156D19D8D}" destId="{41F77B46-C4BF-4EE5-BD57-831351A0E147}" srcOrd="4" destOrd="0" parTransId="{57795C7A-C583-4DBC-A2FC-C25E95AC1DBD}" sibTransId="{FDCE57D4-3FF4-43D8-B8F2-194661F87499}"/>
    <dgm:cxn modelId="{10AC0F07-8E20-4470-8691-986930DE5F45}" type="presOf" srcId="{41F77B46-C4BF-4EE5-BD57-831351A0E147}" destId="{24E74820-2EC7-4254-9190-439C2CCE37ED}" srcOrd="0" destOrd="0" presId="urn:microsoft.com/office/officeart/2011/layout/CircleProcess#3"/>
    <dgm:cxn modelId="{289F5766-0528-4479-9BAB-67FDCFCBC42A}" srcId="{340D232C-9A93-4FA8-9926-89B156D19D8D}" destId="{57415882-3D0C-4067-91EE-5914B4E975FC}" srcOrd="5" destOrd="0" parTransId="{6797C7A2-04FA-45F5-8B50-38E2A351753F}" sibTransId="{4BE9C1B2-E6C1-46E5-A9CF-290758D403DE}"/>
    <dgm:cxn modelId="{D16EE219-05C6-4CCE-A045-1C1C048927D2}" type="presOf" srcId="{533002AA-6AD0-4BBF-8967-A8A4C85B3182}" destId="{56B0CBC2-20BD-4FF3-828A-373BCFB24D46}" srcOrd="0" destOrd="0" presId="urn:microsoft.com/office/officeart/2011/layout/CircleProcess#3"/>
    <dgm:cxn modelId="{09F5BFA2-8F37-4CC7-8333-CBDAE9048E5C}" srcId="{340D232C-9A93-4FA8-9926-89B156D19D8D}" destId="{52CF9714-54B8-4F54-941E-C9F6AB5D90E5}" srcOrd="6" destOrd="0" parTransId="{D664163B-BA2C-4268-8C0E-C9F8C253BD1A}" sibTransId="{8CC05700-124F-4857-97DA-C0C3E39D2EEC}"/>
    <dgm:cxn modelId="{DC586095-0F0B-423D-B932-3E246F67DBD6}" type="presOf" srcId="{25F9A89D-F7E7-436C-BFD6-A30557862693}" destId="{2D54DA51-B715-4509-9D71-3D3AEF043756}" srcOrd="0" destOrd="0" presId="urn:microsoft.com/office/officeart/2011/layout/CircleProcess#3"/>
    <dgm:cxn modelId="{0BB3C91E-8F83-49AD-AD9A-AD2B95A07512}" srcId="{340D232C-9A93-4FA8-9926-89B156D19D8D}" destId="{25F9A89D-F7E7-436C-BFD6-A30557862693}" srcOrd="3" destOrd="0" parTransId="{9F3B34C1-5FE7-4313-9D84-328AABA93E1B}" sibTransId="{FD856D1A-AEA5-49C5-A3F7-AA66198C8B03}"/>
    <dgm:cxn modelId="{037572A6-677B-41EF-986B-0DDC3F4EAC67}" type="presOf" srcId="{ED6DA5B2-55D8-4893-B061-A8764F1771E6}" destId="{C0E60830-5913-473D-BAB1-2DC095F7C822}" srcOrd="1" destOrd="0" presId="urn:microsoft.com/office/officeart/2011/layout/CircleProcess#3"/>
    <dgm:cxn modelId="{0D8A9F93-6211-48CA-9DB4-F25495661257}" type="presOf" srcId="{41F77B46-C4BF-4EE5-BD57-831351A0E147}" destId="{C34ABF96-C9A6-46B7-9BB8-78E3845112CE}" srcOrd="1" destOrd="0" presId="urn:microsoft.com/office/officeart/2011/layout/CircleProcess#3"/>
    <dgm:cxn modelId="{2B8A5C0F-6DE9-40B2-AA17-4017479D2365}" type="presParOf" srcId="{D889AC91-8D4E-48EE-A109-1B3BA8CF5842}" destId="{F8DBB785-DC6B-4333-985B-343D858F2CB5}" srcOrd="0" destOrd="0" presId="urn:microsoft.com/office/officeart/2011/layout/CircleProcess#3"/>
    <dgm:cxn modelId="{A2B94940-DB22-4DE2-B211-90084EA4F1D0}" type="presParOf" srcId="{F8DBB785-DC6B-4333-985B-343D858F2CB5}" destId="{23775994-08FF-4809-9039-3467118B0BD2}" srcOrd="0" destOrd="0" presId="urn:microsoft.com/office/officeart/2011/layout/CircleProcess#3"/>
    <dgm:cxn modelId="{B713517F-C243-43F6-8BB2-AD3B53ACCA18}" type="presParOf" srcId="{D889AC91-8D4E-48EE-A109-1B3BA8CF5842}" destId="{D830AFB0-BBF6-407B-B1E0-1AE287413B5C}" srcOrd="1" destOrd="0" presId="urn:microsoft.com/office/officeart/2011/layout/CircleProcess#3"/>
    <dgm:cxn modelId="{49595262-1C94-4EEF-8140-C6A5581DC97C}" type="presParOf" srcId="{D830AFB0-BBF6-407B-B1E0-1AE287413B5C}" destId="{2BE36274-8529-4286-B626-9D09E96AEA98}" srcOrd="0" destOrd="0" presId="urn:microsoft.com/office/officeart/2011/layout/CircleProcess#3"/>
    <dgm:cxn modelId="{B5C868AC-9CD5-4DC6-B3C3-F64B4DA78F33}" type="presParOf" srcId="{D889AC91-8D4E-48EE-A109-1B3BA8CF5842}" destId="{BB2CB3D9-624D-4F2D-BA03-D51C29098CE8}" srcOrd="2" destOrd="0" presId="urn:microsoft.com/office/officeart/2011/layout/CircleProcess#3"/>
    <dgm:cxn modelId="{34F1C4EC-A496-4643-9AE1-823C0C9F3AE5}" type="presParOf" srcId="{D889AC91-8D4E-48EE-A109-1B3BA8CF5842}" destId="{D73B3553-A46C-4C0E-AA5E-21E67333E108}" srcOrd="3" destOrd="0" presId="urn:microsoft.com/office/officeart/2011/layout/CircleProcess#3"/>
    <dgm:cxn modelId="{5A5984F9-8C1E-4AAC-A9C6-1C2CF3563747}" type="presParOf" srcId="{D73B3553-A46C-4C0E-AA5E-21E67333E108}" destId="{5CC9BD09-6ABB-47B3-8370-E89F593A7595}" srcOrd="0" destOrd="0" presId="urn:microsoft.com/office/officeart/2011/layout/CircleProcess#3"/>
    <dgm:cxn modelId="{CEA1930D-1095-4847-99CA-AF6677D0BAFF}" type="presParOf" srcId="{D889AC91-8D4E-48EE-A109-1B3BA8CF5842}" destId="{1FE9AFE0-7BA0-4A6D-B3F1-FB602719BAA7}" srcOrd="4" destOrd="0" presId="urn:microsoft.com/office/officeart/2011/layout/CircleProcess#3"/>
    <dgm:cxn modelId="{B6FC20CF-D4A3-4D98-8DB0-85FD038F1973}" type="presParOf" srcId="{1FE9AFE0-7BA0-4A6D-B3F1-FB602719BAA7}" destId="{58775CBE-2C5E-42EF-9C82-EA6B9FED713A}" srcOrd="0" destOrd="0" presId="urn:microsoft.com/office/officeart/2011/layout/CircleProcess#3"/>
    <dgm:cxn modelId="{E147748F-BEC2-4494-B9BC-2495CBC948E1}" type="presParOf" srcId="{D889AC91-8D4E-48EE-A109-1B3BA8CF5842}" destId="{329A9271-BE31-4880-9CDC-6E2BDD1789E0}" srcOrd="5" destOrd="0" presId="urn:microsoft.com/office/officeart/2011/layout/CircleProcess#3"/>
    <dgm:cxn modelId="{7169A3DC-08E7-4F58-A694-40404FC00B22}" type="presParOf" srcId="{D889AC91-8D4E-48EE-A109-1B3BA8CF5842}" destId="{58B29F5E-5CA0-4C4D-9C9E-2E49E06A9CCF}" srcOrd="6" destOrd="0" presId="urn:microsoft.com/office/officeart/2011/layout/CircleProcess#3"/>
    <dgm:cxn modelId="{F51FC7D1-B217-4BEE-BCBE-2D05C533EAE8}" type="presParOf" srcId="{58B29F5E-5CA0-4C4D-9C9E-2E49E06A9CCF}" destId="{71AC5104-4B95-4540-AA2E-0BC492D400FC}" srcOrd="0" destOrd="0" presId="urn:microsoft.com/office/officeart/2011/layout/CircleProcess#3"/>
    <dgm:cxn modelId="{41DA4BFE-0619-491D-AD74-8C1914F2F597}" type="presParOf" srcId="{D889AC91-8D4E-48EE-A109-1B3BA8CF5842}" destId="{3492052E-6A5B-4D86-AC57-4A320375563B}" srcOrd="7" destOrd="0" presId="urn:microsoft.com/office/officeart/2011/layout/CircleProcess#3"/>
    <dgm:cxn modelId="{84CF5CA0-BB1A-4D3A-976B-B37310F25646}" type="presParOf" srcId="{3492052E-6A5B-4D86-AC57-4A320375563B}" destId="{24E74820-2EC7-4254-9190-439C2CCE37ED}" srcOrd="0" destOrd="0" presId="urn:microsoft.com/office/officeart/2011/layout/CircleProcess#3"/>
    <dgm:cxn modelId="{4B645B6C-916B-4FC6-9B98-4C0073C7392F}" type="presParOf" srcId="{D889AC91-8D4E-48EE-A109-1B3BA8CF5842}" destId="{C34ABF96-C9A6-46B7-9BB8-78E3845112CE}" srcOrd="8" destOrd="0" presId="urn:microsoft.com/office/officeart/2011/layout/CircleProcess#3"/>
    <dgm:cxn modelId="{579B35D2-3EFC-43EB-9385-33EB9ED303A2}" type="presParOf" srcId="{D889AC91-8D4E-48EE-A109-1B3BA8CF5842}" destId="{55A79BA7-5EF4-430C-8CBA-D8B17FBD4021}" srcOrd="9" destOrd="0" presId="urn:microsoft.com/office/officeart/2011/layout/CircleProcess#3"/>
    <dgm:cxn modelId="{C3970973-5ED6-426C-9B69-35BC12E04F9B}" type="presParOf" srcId="{55A79BA7-5EF4-430C-8CBA-D8B17FBD4021}" destId="{377EEE96-DC21-420A-B9EE-3CFB99D9EBD6}" srcOrd="0" destOrd="0" presId="urn:microsoft.com/office/officeart/2011/layout/CircleProcess#3"/>
    <dgm:cxn modelId="{CE48184D-2988-4E19-97A5-60F0B7E36473}" type="presParOf" srcId="{D889AC91-8D4E-48EE-A109-1B3BA8CF5842}" destId="{A5A7183F-1EB3-4C53-BC84-81B0C60A5732}" srcOrd="10" destOrd="0" presId="urn:microsoft.com/office/officeart/2011/layout/CircleProcess#3"/>
    <dgm:cxn modelId="{1CEC19EE-FFDE-408F-926F-8376F142203C}" type="presParOf" srcId="{A5A7183F-1EB3-4C53-BC84-81B0C60A5732}" destId="{2D54DA51-B715-4509-9D71-3D3AEF043756}" srcOrd="0" destOrd="0" presId="urn:microsoft.com/office/officeart/2011/layout/CircleProcess#3"/>
    <dgm:cxn modelId="{01C1B939-A559-49C1-BBA3-4C38C48B7E3E}" type="presParOf" srcId="{D889AC91-8D4E-48EE-A109-1B3BA8CF5842}" destId="{5F1FCDE1-0877-44C2-B813-DE18B875F0A9}" srcOrd="11" destOrd="0" presId="urn:microsoft.com/office/officeart/2011/layout/CircleProcess#3"/>
    <dgm:cxn modelId="{E66D37EB-1956-4131-B744-F5A266160E6E}" type="presParOf" srcId="{D889AC91-8D4E-48EE-A109-1B3BA8CF5842}" destId="{3C8659DF-984D-4CD1-8131-6CD48837A8C5}" srcOrd="12" destOrd="0" presId="urn:microsoft.com/office/officeart/2011/layout/CircleProcess#3"/>
    <dgm:cxn modelId="{A4917E6A-1F62-499A-B8B7-04EABA79C241}" type="presParOf" srcId="{3C8659DF-984D-4CD1-8131-6CD48837A8C5}" destId="{0398CC9E-DB5B-42A5-80F0-5A71D560ABC2}" srcOrd="0" destOrd="0" presId="urn:microsoft.com/office/officeart/2011/layout/CircleProcess#3"/>
    <dgm:cxn modelId="{478BBE72-1FED-4EB9-944D-D877A7A7A3F9}" type="presParOf" srcId="{D889AC91-8D4E-48EE-A109-1B3BA8CF5842}" destId="{25F3483B-502D-400A-894E-5157B1D74427}" srcOrd="13" destOrd="0" presId="urn:microsoft.com/office/officeart/2011/layout/CircleProcess#3"/>
    <dgm:cxn modelId="{06D98EDF-4039-42D4-9459-D4A9B40EA29C}" type="presParOf" srcId="{25F3483B-502D-400A-894E-5157B1D74427}" destId="{56B0CBC2-20BD-4FF3-828A-373BCFB24D46}" srcOrd="0" destOrd="0" presId="urn:microsoft.com/office/officeart/2011/layout/CircleProcess#3"/>
    <dgm:cxn modelId="{4A7EADDE-FE21-4CA1-A0E2-2A1955A91865}" type="presParOf" srcId="{D889AC91-8D4E-48EE-A109-1B3BA8CF5842}" destId="{A8002267-58E5-45F1-94A3-F084EF0974EF}" srcOrd="14" destOrd="0" presId="urn:microsoft.com/office/officeart/2011/layout/CircleProcess#3"/>
    <dgm:cxn modelId="{5A2631FC-F5B4-4543-83F7-9CF885974679}" type="presParOf" srcId="{D889AC91-8D4E-48EE-A109-1B3BA8CF5842}" destId="{87E1C060-D27D-4C38-B3C8-B3B0948FB0B4}" srcOrd="15" destOrd="0" presId="urn:microsoft.com/office/officeart/2011/layout/CircleProcess#3"/>
    <dgm:cxn modelId="{511F4A43-00E8-460B-A2C8-23779C2968A4}" type="presParOf" srcId="{87E1C060-D27D-4C38-B3C8-B3B0948FB0B4}" destId="{12880019-4332-44F6-BA9D-A953FA4C263E}" srcOrd="0" destOrd="0" presId="urn:microsoft.com/office/officeart/2011/layout/CircleProcess#3"/>
    <dgm:cxn modelId="{438CA37C-6A14-4EA6-BD4C-8415C08649A2}" type="presParOf" srcId="{D889AC91-8D4E-48EE-A109-1B3BA8CF5842}" destId="{B136AF31-27F8-4899-A3CB-24190285757B}" srcOrd="16" destOrd="0" presId="urn:microsoft.com/office/officeart/2011/layout/CircleProcess#3"/>
    <dgm:cxn modelId="{22949FF1-D45D-41AC-B4A5-2EF013F988F7}" type="presParOf" srcId="{B136AF31-27F8-4899-A3CB-24190285757B}" destId="{769AB496-3660-475E-91E4-EE628E821396}" srcOrd="0" destOrd="0" presId="urn:microsoft.com/office/officeart/2011/layout/CircleProcess#3"/>
    <dgm:cxn modelId="{5262B46B-08A8-49AA-AC20-3FDE3CD8BD3A}" type="presParOf" srcId="{D889AC91-8D4E-48EE-A109-1B3BA8CF5842}" destId="{98A2B470-158B-46B2-9790-C13158726F26}" srcOrd="17" destOrd="0" presId="urn:microsoft.com/office/officeart/2011/layout/CircleProcess#3"/>
    <dgm:cxn modelId="{5D2E4003-7147-46A4-B48C-1179DB7E15F3}" type="presParOf" srcId="{D889AC91-8D4E-48EE-A109-1B3BA8CF5842}" destId="{74B77803-A904-4AB3-8894-0BEB87B4CA25}" srcOrd="18" destOrd="0" presId="urn:microsoft.com/office/officeart/2011/layout/CircleProcess#3"/>
    <dgm:cxn modelId="{101F4FBC-0865-4551-93F1-E6D8AAF1FAE1}" type="presParOf" srcId="{74B77803-A904-4AB3-8894-0BEB87B4CA25}" destId="{B8EE9613-1FBD-4D98-BAEF-FCFE23D331F1}" srcOrd="0" destOrd="0" presId="urn:microsoft.com/office/officeart/2011/layout/CircleProcess#3"/>
    <dgm:cxn modelId="{73855052-319C-4274-9378-1C201877A733}" type="presParOf" srcId="{D889AC91-8D4E-48EE-A109-1B3BA8CF5842}" destId="{95915D4F-FA5C-4115-8694-90D34E93B399}" srcOrd="19" destOrd="0" presId="urn:microsoft.com/office/officeart/2011/layout/CircleProcess#3"/>
    <dgm:cxn modelId="{05F8EAB5-FBC5-41F5-B871-EEAB4A68DE44}" type="presParOf" srcId="{95915D4F-FA5C-4115-8694-90D34E93B399}" destId="{EC608C9E-A05C-4E5F-9D14-8C3D4C8BE06D}" srcOrd="0" destOrd="0" presId="urn:microsoft.com/office/officeart/2011/layout/CircleProcess#3"/>
    <dgm:cxn modelId="{D948FFAF-ADDD-4D76-831D-1342F3B74EFC}" type="presParOf" srcId="{D889AC91-8D4E-48EE-A109-1B3BA8CF5842}" destId="{C0E60830-5913-473D-BAB1-2DC095F7C822}" srcOrd="20" destOrd="0" presId="urn:microsoft.com/office/officeart/2011/layout/Circle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A3D9973-11B0-467B-BC26-91629557DDA2}" type="doc">
      <dgm:prSet loTypeId="urn:diagrams.loki3.com/TabbedArc+Icon" loCatId="relationship" qsTypeId="urn:microsoft.com/office/officeart/2005/8/quickstyle/simple1" qsCatId="simple" csTypeId="urn:microsoft.com/office/officeart/2005/8/colors/accent1_2" csCatId="accent1" phldr="1"/>
      <dgm:spPr/>
      <dgm:t>
        <a:bodyPr/>
        <a:lstStyle/>
        <a:p>
          <a:endParaRPr lang="zh-CN" altLang="en-US"/>
        </a:p>
      </dgm:t>
    </dgm:pt>
    <dgm:pt modelId="{9F9D0F78-EB6B-4C8F-80C1-7CE4565C7087}">
      <dgm:prSet phldrT="[文本]"/>
      <dgm:spPr>
        <a:solidFill>
          <a:srgbClr val="00314F"/>
        </a:solidFill>
        <a:ln w="38100">
          <a:solidFill>
            <a:srgbClr val="71969F"/>
          </a:solidFill>
        </a:ln>
      </dgm:spPr>
      <dgm:t>
        <a:bodyPr/>
        <a:lstStyle/>
        <a:p>
          <a:r>
            <a:rPr lang="zh-CN" altLang="en-US" dirty="0" smtClean="0">
              <a:solidFill>
                <a:srgbClr val="FEFEFE"/>
              </a:solidFill>
              <a:latin typeface="微软雅黑" panose="020B0503020204020204" pitchFamily="34" charset="-122"/>
              <a:ea typeface="微软雅黑" panose="020B0503020204020204" pitchFamily="34" charset="-122"/>
            </a:rPr>
            <a:t>组织</a:t>
          </a:r>
          <a:endParaRPr lang="en-US" altLang="zh-CN" dirty="0" smtClean="0">
            <a:solidFill>
              <a:srgbClr val="FEFEFE"/>
            </a:solidFill>
            <a:latin typeface="微软雅黑" panose="020B0503020204020204" pitchFamily="34" charset="-122"/>
            <a:ea typeface="微软雅黑" panose="020B0503020204020204" pitchFamily="34" charset="-122"/>
          </a:endParaRPr>
        </a:p>
        <a:p>
          <a:r>
            <a:rPr lang="zh-CN" altLang="en-US" dirty="0" smtClean="0">
              <a:solidFill>
                <a:srgbClr val="FEFEFE"/>
              </a:solidFill>
              <a:latin typeface="微软雅黑" panose="020B0503020204020204" pitchFamily="34" charset="-122"/>
              <a:ea typeface="微软雅黑" panose="020B0503020204020204" pitchFamily="34" charset="-122"/>
            </a:rPr>
            <a:t>结构图</a:t>
          </a:r>
          <a:endParaRPr lang="zh-CN" altLang="en-US" dirty="0">
            <a:solidFill>
              <a:srgbClr val="FEFEFE"/>
            </a:solidFill>
            <a:latin typeface="微软雅黑" panose="020B0503020204020204" pitchFamily="34" charset="-122"/>
            <a:ea typeface="微软雅黑" panose="020B0503020204020204" pitchFamily="34" charset="-122"/>
          </a:endParaRPr>
        </a:p>
      </dgm:t>
    </dgm:pt>
    <dgm:pt modelId="{EFA37A71-B0C3-466A-B794-6F72D8E7D0D8}" type="parTrans" cxnId="{8ADF5124-5F8E-41E3-9C40-4E1F02B8D236}">
      <dgm:prSet/>
      <dgm:spPr/>
      <dgm:t>
        <a:bodyPr/>
        <a:lstStyle/>
        <a:p>
          <a:endParaRPr lang="zh-CN" altLang="en-US">
            <a:solidFill>
              <a:srgbClr val="FEFEFE"/>
            </a:solidFill>
          </a:endParaRPr>
        </a:p>
      </dgm:t>
    </dgm:pt>
    <dgm:pt modelId="{ABE1D83F-C6E5-4D14-851D-3EA076BF0EA6}" type="sibTrans" cxnId="{8ADF5124-5F8E-41E3-9C40-4E1F02B8D236}">
      <dgm:prSet/>
      <dgm:spPr/>
      <dgm:t>
        <a:bodyPr/>
        <a:lstStyle/>
        <a:p>
          <a:endParaRPr lang="zh-CN" altLang="en-US">
            <a:solidFill>
              <a:srgbClr val="FEFEFE"/>
            </a:solidFill>
          </a:endParaRPr>
        </a:p>
      </dgm:t>
    </dgm:pt>
    <dgm:pt modelId="{A61FFC4E-83E2-44C5-AB9E-F7BC7519163B}">
      <dgm:prSet phldrT="[文本]"/>
      <dgm:spPr>
        <a:solidFill>
          <a:srgbClr val="00314F"/>
        </a:solidFill>
        <a:ln w="38100">
          <a:solidFill>
            <a:srgbClr val="71969F"/>
          </a:solidFill>
        </a:ln>
      </dgm:spPr>
      <dgm:t>
        <a:bodyPr/>
        <a:lstStyle/>
        <a:p>
          <a:r>
            <a:rPr lang="zh-CN" altLang="en-US" dirty="0" smtClean="0">
              <a:solidFill>
                <a:srgbClr val="FEFEFE"/>
              </a:solidFill>
              <a:latin typeface="微软雅黑" panose="020B0503020204020204" pitchFamily="34" charset="-122"/>
              <a:ea typeface="微软雅黑" panose="020B0503020204020204" pitchFamily="34" charset="-122"/>
            </a:rPr>
            <a:t>职能</a:t>
          </a:r>
          <a:endParaRPr lang="en-US" altLang="zh-CN" dirty="0" smtClean="0">
            <a:solidFill>
              <a:srgbClr val="FEFEFE"/>
            </a:solidFill>
            <a:latin typeface="微软雅黑" panose="020B0503020204020204" pitchFamily="34" charset="-122"/>
            <a:ea typeface="微软雅黑" panose="020B0503020204020204" pitchFamily="34" charset="-122"/>
          </a:endParaRPr>
        </a:p>
        <a:p>
          <a:r>
            <a:rPr lang="zh-CN" altLang="en-US" dirty="0" smtClean="0">
              <a:solidFill>
                <a:srgbClr val="FEFEFE"/>
              </a:solidFill>
              <a:latin typeface="微软雅黑" panose="020B0503020204020204" pitchFamily="34" charset="-122"/>
              <a:ea typeface="微软雅黑" panose="020B0503020204020204" pitchFamily="34" charset="-122"/>
            </a:rPr>
            <a:t>分解表</a:t>
          </a:r>
          <a:endParaRPr lang="zh-CN" altLang="en-US" dirty="0">
            <a:solidFill>
              <a:srgbClr val="FEFEFE"/>
            </a:solidFill>
            <a:latin typeface="微软雅黑" panose="020B0503020204020204" pitchFamily="34" charset="-122"/>
            <a:ea typeface="微软雅黑" panose="020B0503020204020204" pitchFamily="34" charset="-122"/>
          </a:endParaRPr>
        </a:p>
      </dgm:t>
    </dgm:pt>
    <dgm:pt modelId="{0BF221F1-19B9-4D37-ADE1-FCE01716685C}" type="parTrans" cxnId="{3DB2959D-F422-4DFB-9C6F-983513EB7ED3}">
      <dgm:prSet/>
      <dgm:spPr/>
      <dgm:t>
        <a:bodyPr/>
        <a:lstStyle/>
        <a:p>
          <a:endParaRPr lang="zh-CN" altLang="en-US">
            <a:solidFill>
              <a:srgbClr val="FEFEFE"/>
            </a:solidFill>
          </a:endParaRPr>
        </a:p>
      </dgm:t>
    </dgm:pt>
    <dgm:pt modelId="{A7EBF27A-7F8F-421A-A76B-E38E2FD3C596}" type="sibTrans" cxnId="{3DB2959D-F422-4DFB-9C6F-983513EB7ED3}">
      <dgm:prSet/>
      <dgm:spPr/>
      <dgm:t>
        <a:bodyPr/>
        <a:lstStyle/>
        <a:p>
          <a:endParaRPr lang="zh-CN" altLang="en-US">
            <a:solidFill>
              <a:srgbClr val="FEFEFE"/>
            </a:solidFill>
          </a:endParaRPr>
        </a:p>
      </dgm:t>
    </dgm:pt>
    <dgm:pt modelId="{0C503FA1-11FA-4DA4-B44E-249225C12F8C}">
      <dgm:prSet phldrT="[文本]"/>
      <dgm:spPr>
        <a:solidFill>
          <a:srgbClr val="00314F"/>
        </a:solidFill>
        <a:ln w="38100">
          <a:solidFill>
            <a:srgbClr val="71969F"/>
          </a:solidFill>
        </a:ln>
      </dgm:spPr>
      <dgm:t>
        <a:bodyPr/>
        <a:lstStyle/>
        <a:p>
          <a:r>
            <a:rPr lang="zh-CN" altLang="en-US" dirty="0" smtClean="0">
              <a:solidFill>
                <a:srgbClr val="FEFEFE"/>
              </a:solidFill>
              <a:latin typeface="微软雅黑" panose="020B0503020204020204" pitchFamily="34" charset="-122"/>
              <a:ea typeface="微软雅黑" panose="020B0503020204020204" pitchFamily="34" charset="-122"/>
            </a:rPr>
            <a:t>职位</a:t>
          </a:r>
          <a:endParaRPr lang="en-US" altLang="zh-CN" dirty="0" smtClean="0">
            <a:solidFill>
              <a:srgbClr val="FEFEFE"/>
            </a:solidFill>
            <a:latin typeface="微软雅黑" panose="020B0503020204020204" pitchFamily="34" charset="-122"/>
            <a:ea typeface="微软雅黑" panose="020B0503020204020204" pitchFamily="34" charset="-122"/>
          </a:endParaRPr>
        </a:p>
        <a:p>
          <a:r>
            <a:rPr lang="zh-CN" altLang="en-US" dirty="0" smtClean="0">
              <a:solidFill>
                <a:srgbClr val="FEFEFE"/>
              </a:solidFill>
              <a:latin typeface="微软雅黑" panose="020B0503020204020204" pitchFamily="34" charset="-122"/>
              <a:ea typeface="微软雅黑" panose="020B0503020204020204" pitchFamily="34" charset="-122"/>
            </a:rPr>
            <a:t>分解表</a:t>
          </a:r>
          <a:endParaRPr lang="zh-CN" altLang="en-US" dirty="0">
            <a:solidFill>
              <a:srgbClr val="FEFEFE"/>
            </a:solidFill>
            <a:latin typeface="微软雅黑" panose="020B0503020204020204" pitchFamily="34" charset="-122"/>
            <a:ea typeface="微软雅黑" panose="020B0503020204020204" pitchFamily="34" charset="-122"/>
          </a:endParaRPr>
        </a:p>
      </dgm:t>
    </dgm:pt>
    <dgm:pt modelId="{DF562841-A3DF-401F-B3EE-84183DA7995C}" type="parTrans" cxnId="{2264E1EE-7CA9-45F7-BED2-D204C4C95C46}">
      <dgm:prSet/>
      <dgm:spPr/>
      <dgm:t>
        <a:bodyPr/>
        <a:lstStyle/>
        <a:p>
          <a:endParaRPr lang="zh-CN" altLang="en-US">
            <a:solidFill>
              <a:srgbClr val="FEFEFE"/>
            </a:solidFill>
          </a:endParaRPr>
        </a:p>
      </dgm:t>
    </dgm:pt>
    <dgm:pt modelId="{8F8EA856-148B-4A23-B24E-AADFFD4D5ECD}" type="sibTrans" cxnId="{2264E1EE-7CA9-45F7-BED2-D204C4C95C46}">
      <dgm:prSet/>
      <dgm:spPr/>
      <dgm:t>
        <a:bodyPr/>
        <a:lstStyle/>
        <a:p>
          <a:endParaRPr lang="zh-CN" altLang="en-US">
            <a:solidFill>
              <a:srgbClr val="FEFEFE"/>
            </a:solidFill>
          </a:endParaRPr>
        </a:p>
      </dgm:t>
    </dgm:pt>
    <dgm:pt modelId="{35FB92B4-04BF-4841-8A79-83F8D9E1BE2F}">
      <dgm:prSet phldrT="[文本]"/>
      <dgm:spPr>
        <a:solidFill>
          <a:srgbClr val="00314F"/>
        </a:solidFill>
        <a:ln w="38100">
          <a:solidFill>
            <a:srgbClr val="71969F"/>
          </a:solidFill>
        </a:ln>
      </dgm:spPr>
      <dgm:t>
        <a:bodyPr/>
        <a:lstStyle/>
        <a:p>
          <a:r>
            <a:rPr lang="zh-CN" altLang="en-US" dirty="0" smtClean="0">
              <a:solidFill>
                <a:srgbClr val="FEFEFE"/>
              </a:solidFill>
              <a:latin typeface="微软雅黑" panose="020B0503020204020204" pitchFamily="34" charset="-122"/>
              <a:ea typeface="微软雅黑" panose="020B0503020204020204" pitchFamily="34" charset="-122"/>
            </a:rPr>
            <a:t>主导业务</a:t>
          </a:r>
          <a:endParaRPr lang="en-US" altLang="zh-CN" dirty="0" smtClean="0">
            <a:solidFill>
              <a:srgbClr val="FEFEFE"/>
            </a:solidFill>
            <a:latin typeface="微软雅黑" panose="020B0503020204020204" pitchFamily="34" charset="-122"/>
            <a:ea typeface="微软雅黑" panose="020B0503020204020204" pitchFamily="34" charset="-122"/>
          </a:endParaRPr>
        </a:p>
        <a:p>
          <a:r>
            <a:rPr lang="zh-CN" altLang="en-US" dirty="0" smtClean="0">
              <a:solidFill>
                <a:srgbClr val="FEFEFE"/>
              </a:solidFill>
              <a:latin typeface="微软雅黑" panose="020B0503020204020204" pitchFamily="34" charset="-122"/>
              <a:ea typeface="微软雅黑" panose="020B0503020204020204" pitchFamily="34" charset="-122"/>
            </a:rPr>
            <a:t>流程图</a:t>
          </a:r>
          <a:endParaRPr lang="zh-CN" altLang="en-US" dirty="0">
            <a:solidFill>
              <a:srgbClr val="FEFEFE"/>
            </a:solidFill>
            <a:latin typeface="微软雅黑" panose="020B0503020204020204" pitchFamily="34" charset="-122"/>
            <a:ea typeface="微软雅黑" panose="020B0503020204020204" pitchFamily="34" charset="-122"/>
          </a:endParaRPr>
        </a:p>
      </dgm:t>
    </dgm:pt>
    <dgm:pt modelId="{66986F72-5E2C-4A5B-9D13-24D3C07F76BD}" type="parTrans" cxnId="{6B54BD57-496F-42F8-A352-2A562AF48804}">
      <dgm:prSet/>
      <dgm:spPr/>
      <dgm:t>
        <a:bodyPr/>
        <a:lstStyle/>
        <a:p>
          <a:endParaRPr lang="zh-CN" altLang="en-US">
            <a:solidFill>
              <a:srgbClr val="FEFEFE"/>
            </a:solidFill>
          </a:endParaRPr>
        </a:p>
      </dgm:t>
    </dgm:pt>
    <dgm:pt modelId="{AD766B2B-51E8-472E-B223-7199E2B52904}" type="sibTrans" cxnId="{6B54BD57-496F-42F8-A352-2A562AF48804}">
      <dgm:prSet/>
      <dgm:spPr/>
      <dgm:t>
        <a:bodyPr/>
        <a:lstStyle/>
        <a:p>
          <a:endParaRPr lang="zh-CN" altLang="en-US">
            <a:solidFill>
              <a:srgbClr val="FEFEFE"/>
            </a:solidFill>
          </a:endParaRPr>
        </a:p>
      </dgm:t>
    </dgm:pt>
    <dgm:pt modelId="{14296B89-200E-4A08-9CAC-0F0B7F0BEE7F}">
      <dgm:prSet phldrT="[文本]"/>
      <dgm:spPr>
        <a:solidFill>
          <a:srgbClr val="00314F"/>
        </a:solidFill>
        <a:ln w="38100">
          <a:solidFill>
            <a:srgbClr val="71969F"/>
          </a:solidFill>
        </a:ln>
      </dgm:spPr>
      <dgm:t>
        <a:bodyPr/>
        <a:lstStyle/>
        <a:p>
          <a:r>
            <a:rPr lang="zh-CN" altLang="en-US" dirty="0" smtClean="0">
              <a:solidFill>
                <a:srgbClr val="FEFEFE"/>
              </a:solidFill>
              <a:latin typeface="微软雅黑" panose="020B0503020204020204" pitchFamily="34" charset="-122"/>
              <a:ea typeface="微软雅黑" panose="020B0503020204020204" pitchFamily="34" charset="-122"/>
            </a:rPr>
            <a:t>重要管理</a:t>
          </a:r>
          <a:endParaRPr lang="en-US" altLang="zh-CN" dirty="0" smtClean="0">
            <a:solidFill>
              <a:srgbClr val="FEFEFE"/>
            </a:solidFill>
            <a:latin typeface="微软雅黑" panose="020B0503020204020204" pitchFamily="34" charset="-122"/>
            <a:ea typeface="微软雅黑" panose="020B0503020204020204" pitchFamily="34" charset="-122"/>
          </a:endParaRPr>
        </a:p>
        <a:p>
          <a:r>
            <a:rPr lang="zh-CN" altLang="en-US" dirty="0" smtClean="0">
              <a:solidFill>
                <a:srgbClr val="FEFEFE"/>
              </a:solidFill>
              <a:latin typeface="微软雅黑" panose="020B0503020204020204" pitchFamily="34" charset="-122"/>
              <a:ea typeface="微软雅黑" panose="020B0503020204020204" pitchFamily="34" charset="-122"/>
            </a:rPr>
            <a:t>原则</a:t>
          </a:r>
          <a:endParaRPr lang="zh-CN" altLang="en-US" dirty="0">
            <a:solidFill>
              <a:srgbClr val="FEFEFE"/>
            </a:solidFill>
            <a:latin typeface="微软雅黑" panose="020B0503020204020204" pitchFamily="34" charset="-122"/>
            <a:ea typeface="微软雅黑" panose="020B0503020204020204" pitchFamily="34" charset="-122"/>
          </a:endParaRPr>
        </a:p>
      </dgm:t>
    </dgm:pt>
    <dgm:pt modelId="{4992BDF7-D4AE-4233-9FD3-ED942F434709}" type="parTrans" cxnId="{7DE5E346-1375-46C8-9619-AA6D1026D062}">
      <dgm:prSet/>
      <dgm:spPr/>
      <dgm:t>
        <a:bodyPr/>
        <a:lstStyle/>
        <a:p>
          <a:endParaRPr lang="zh-CN" altLang="en-US">
            <a:solidFill>
              <a:srgbClr val="FEFEFE"/>
            </a:solidFill>
          </a:endParaRPr>
        </a:p>
      </dgm:t>
    </dgm:pt>
    <dgm:pt modelId="{8129265A-31D0-41C0-AC30-7DA0FE5840F8}" type="sibTrans" cxnId="{7DE5E346-1375-46C8-9619-AA6D1026D062}">
      <dgm:prSet/>
      <dgm:spPr/>
      <dgm:t>
        <a:bodyPr/>
        <a:lstStyle/>
        <a:p>
          <a:endParaRPr lang="zh-CN" altLang="en-US">
            <a:solidFill>
              <a:srgbClr val="FEFEFE"/>
            </a:solidFill>
          </a:endParaRPr>
        </a:p>
      </dgm:t>
    </dgm:pt>
    <dgm:pt modelId="{C965CB42-AE04-45C7-9464-2E13AC7BEFFC}" type="pres">
      <dgm:prSet presAssocID="{1A3D9973-11B0-467B-BC26-91629557DDA2}" presName="Name0" presStyleCnt="0">
        <dgm:presLayoutVars>
          <dgm:dir/>
          <dgm:resizeHandles val="exact"/>
        </dgm:presLayoutVars>
      </dgm:prSet>
      <dgm:spPr/>
      <dgm:t>
        <a:bodyPr/>
        <a:lstStyle/>
        <a:p>
          <a:endParaRPr lang="zh-CN" altLang="en-US"/>
        </a:p>
      </dgm:t>
    </dgm:pt>
    <dgm:pt modelId="{EB4FFAF9-E455-4908-9928-8DEFA78DDD16}" type="pres">
      <dgm:prSet presAssocID="{9F9D0F78-EB6B-4C8F-80C1-7CE4565C7087}" presName="twoplus" presStyleLbl="node1" presStyleIdx="0" presStyleCnt="5">
        <dgm:presLayoutVars>
          <dgm:bulletEnabled val="1"/>
        </dgm:presLayoutVars>
      </dgm:prSet>
      <dgm:spPr/>
      <dgm:t>
        <a:bodyPr/>
        <a:lstStyle/>
        <a:p>
          <a:endParaRPr lang="zh-CN" altLang="en-US"/>
        </a:p>
      </dgm:t>
    </dgm:pt>
    <dgm:pt modelId="{C57A8A4E-1F59-4CCD-810A-B119DA81EA02}" type="pres">
      <dgm:prSet presAssocID="{A61FFC4E-83E2-44C5-AB9E-F7BC7519163B}" presName="twoplus" presStyleLbl="node1" presStyleIdx="1" presStyleCnt="5">
        <dgm:presLayoutVars>
          <dgm:bulletEnabled val="1"/>
        </dgm:presLayoutVars>
      </dgm:prSet>
      <dgm:spPr/>
      <dgm:t>
        <a:bodyPr/>
        <a:lstStyle/>
        <a:p>
          <a:endParaRPr lang="zh-CN" altLang="en-US"/>
        </a:p>
      </dgm:t>
    </dgm:pt>
    <dgm:pt modelId="{3680820F-FFF2-4C00-8B9C-8F59DFFDE912}" type="pres">
      <dgm:prSet presAssocID="{0C503FA1-11FA-4DA4-B44E-249225C12F8C}" presName="twoplus" presStyleLbl="node1" presStyleIdx="2" presStyleCnt="5">
        <dgm:presLayoutVars>
          <dgm:bulletEnabled val="1"/>
        </dgm:presLayoutVars>
      </dgm:prSet>
      <dgm:spPr/>
      <dgm:t>
        <a:bodyPr/>
        <a:lstStyle/>
        <a:p>
          <a:endParaRPr lang="zh-CN" altLang="en-US"/>
        </a:p>
      </dgm:t>
    </dgm:pt>
    <dgm:pt modelId="{B3BDF391-59CB-4B6B-A1FF-EB53166BDABE}" type="pres">
      <dgm:prSet presAssocID="{35FB92B4-04BF-4841-8A79-83F8D9E1BE2F}" presName="twoplus" presStyleLbl="node1" presStyleIdx="3" presStyleCnt="5">
        <dgm:presLayoutVars>
          <dgm:bulletEnabled val="1"/>
        </dgm:presLayoutVars>
      </dgm:prSet>
      <dgm:spPr/>
      <dgm:t>
        <a:bodyPr/>
        <a:lstStyle/>
        <a:p>
          <a:endParaRPr lang="zh-CN" altLang="en-US"/>
        </a:p>
      </dgm:t>
    </dgm:pt>
    <dgm:pt modelId="{06CF0FE4-E50B-47A9-BA7E-D30F40771F3F}" type="pres">
      <dgm:prSet presAssocID="{14296B89-200E-4A08-9CAC-0F0B7F0BEE7F}" presName="twoplus" presStyleLbl="node1" presStyleIdx="4" presStyleCnt="5">
        <dgm:presLayoutVars>
          <dgm:bulletEnabled val="1"/>
        </dgm:presLayoutVars>
      </dgm:prSet>
      <dgm:spPr/>
      <dgm:t>
        <a:bodyPr/>
        <a:lstStyle/>
        <a:p>
          <a:endParaRPr lang="zh-CN" altLang="en-US"/>
        </a:p>
      </dgm:t>
    </dgm:pt>
  </dgm:ptLst>
  <dgm:cxnLst>
    <dgm:cxn modelId="{2264E1EE-7CA9-45F7-BED2-D204C4C95C46}" srcId="{1A3D9973-11B0-467B-BC26-91629557DDA2}" destId="{0C503FA1-11FA-4DA4-B44E-249225C12F8C}" srcOrd="2" destOrd="0" parTransId="{DF562841-A3DF-401F-B3EE-84183DA7995C}" sibTransId="{8F8EA856-148B-4A23-B24E-AADFFD4D5ECD}"/>
    <dgm:cxn modelId="{A4EA809A-8891-4DF8-A3FA-1BDC2963ACED}" type="presOf" srcId="{1A3D9973-11B0-467B-BC26-91629557DDA2}" destId="{C965CB42-AE04-45C7-9464-2E13AC7BEFFC}" srcOrd="0" destOrd="0" presId="urn:diagrams.loki3.com/TabbedArc+Icon"/>
    <dgm:cxn modelId="{3DB2959D-F422-4DFB-9C6F-983513EB7ED3}" srcId="{1A3D9973-11B0-467B-BC26-91629557DDA2}" destId="{A61FFC4E-83E2-44C5-AB9E-F7BC7519163B}" srcOrd="1" destOrd="0" parTransId="{0BF221F1-19B9-4D37-ADE1-FCE01716685C}" sibTransId="{A7EBF27A-7F8F-421A-A76B-E38E2FD3C596}"/>
    <dgm:cxn modelId="{5F188160-11C0-449C-8DA1-7444F2EF2F42}" type="presOf" srcId="{0C503FA1-11FA-4DA4-B44E-249225C12F8C}" destId="{3680820F-FFF2-4C00-8B9C-8F59DFFDE912}" srcOrd="0" destOrd="0" presId="urn:diagrams.loki3.com/TabbedArc+Icon"/>
    <dgm:cxn modelId="{F29CEA9C-DFBA-423E-95B2-9BE490886354}" type="presOf" srcId="{14296B89-200E-4A08-9CAC-0F0B7F0BEE7F}" destId="{06CF0FE4-E50B-47A9-BA7E-D30F40771F3F}" srcOrd="0" destOrd="0" presId="urn:diagrams.loki3.com/TabbedArc+Icon"/>
    <dgm:cxn modelId="{6B54BD57-496F-42F8-A352-2A562AF48804}" srcId="{1A3D9973-11B0-467B-BC26-91629557DDA2}" destId="{35FB92B4-04BF-4841-8A79-83F8D9E1BE2F}" srcOrd="3" destOrd="0" parTransId="{66986F72-5E2C-4A5B-9D13-24D3C07F76BD}" sibTransId="{AD766B2B-51E8-472E-B223-7199E2B52904}"/>
    <dgm:cxn modelId="{C48DA62D-B6A8-485F-B329-F484D1D3D56E}" type="presOf" srcId="{35FB92B4-04BF-4841-8A79-83F8D9E1BE2F}" destId="{B3BDF391-59CB-4B6B-A1FF-EB53166BDABE}" srcOrd="0" destOrd="0" presId="urn:diagrams.loki3.com/TabbedArc+Icon"/>
    <dgm:cxn modelId="{92DDEF4D-AA65-472B-A83B-6D9750B231D9}" type="presOf" srcId="{9F9D0F78-EB6B-4C8F-80C1-7CE4565C7087}" destId="{EB4FFAF9-E455-4908-9928-8DEFA78DDD16}" srcOrd="0" destOrd="0" presId="urn:diagrams.loki3.com/TabbedArc+Icon"/>
    <dgm:cxn modelId="{8ADF5124-5F8E-41E3-9C40-4E1F02B8D236}" srcId="{1A3D9973-11B0-467B-BC26-91629557DDA2}" destId="{9F9D0F78-EB6B-4C8F-80C1-7CE4565C7087}" srcOrd="0" destOrd="0" parTransId="{EFA37A71-B0C3-466A-B794-6F72D8E7D0D8}" sibTransId="{ABE1D83F-C6E5-4D14-851D-3EA076BF0EA6}"/>
    <dgm:cxn modelId="{B5FC3416-C26E-4EA1-A208-9A31F198B29B}" type="presOf" srcId="{A61FFC4E-83E2-44C5-AB9E-F7BC7519163B}" destId="{C57A8A4E-1F59-4CCD-810A-B119DA81EA02}" srcOrd="0" destOrd="0" presId="urn:diagrams.loki3.com/TabbedArc+Icon"/>
    <dgm:cxn modelId="{7DE5E346-1375-46C8-9619-AA6D1026D062}" srcId="{1A3D9973-11B0-467B-BC26-91629557DDA2}" destId="{14296B89-200E-4A08-9CAC-0F0B7F0BEE7F}" srcOrd="4" destOrd="0" parTransId="{4992BDF7-D4AE-4233-9FD3-ED942F434709}" sibTransId="{8129265A-31D0-41C0-AC30-7DA0FE5840F8}"/>
    <dgm:cxn modelId="{FEADAEB8-D6C2-40A7-BAAD-4ADC6CB0F57A}" type="presParOf" srcId="{C965CB42-AE04-45C7-9464-2E13AC7BEFFC}" destId="{EB4FFAF9-E455-4908-9928-8DEFA78DDD16}" srcOrd="0" destOrd="0" presId="urn:diagrams.loki3.com/TabbedArc+Icon"/>
    <dgm:cxn modelId="{BB1B70D3-B6E6-4B02-89AE-15AC7AD90D7B}" type="presParOf" srcId="{C965CB42-AE04-45C7-9464-2E13AC7BEFFC}" destId="{C57A8A4E-1F59-4CCD-810A-B119DA81EA02}" srcOrd="1" destOrd="0" presId="urn:diagrams.loki3.com/TabbedArc+Icon"/>
    <dgm:cxn modelId="{0DE1B6D9-A026-4ACA-821B-045D4FB24612}" type="presParOf" srcId="{C965CB42-AE04-45C7-9464-2E13AC7BEFFC}" destId="{3680820F-FFF2-4C00-8B9C-8F59DFFDE912}" srcOrd="2" destOrd="0" presId="urn:diagrams.loki3.com/TabbedArc+Icon"/>
    <dgm:cxn modelId="{0B741DED-226B-493E-831C-B99FE411B867}" type="presParOf" srcId="{C965CB42-AE04-45C7-9464-2E13AC7BEFFC}" destId="{B3BDF391-59CB-4B6B-A1FF-EB53166BDABE}" srcOrd="3" destOrd="0" presId="urn:diagrams.loki3.com/TabbedArc+Icon"/>
    <dgm:cxn modelId="{0E4020A0-720C-4986-968C-ABA382E367AA}" type="presParOf" srcId="{C965CB42-AE04-45C7-9464-2E13AC7BEFFC}" destId="{06CF0FE4-E50B-47A9-BA7E-D30F40771F3F}" srcOrd="4" destOrd="0" presId="urn:diagrams.loki3.com/TabbedArc+Icon"/>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EABD1157-3891-4ED2-BBCD-AEC49E6F956E}" type="doc">
      <dgm:prSet loTypeId="urn:microsoft.com/office/officeart/2005/8/layout/radial1" loCatId="cycle" qsTypeId="urn:microsoft.com/office/officeart/2005/8/quickstyle/simple4" qsCatId="simple" csTypeId="urn:microsoft.com/office/officeart/2005/8/colors/accent1_2" csCatId="accent1" phldr="1"/>
      <dgm:spPr/>
      <dgm:t>
        <a:bodyPr/>
        <a:lstStyle/>
        <a:p>
          <a:endParaRPr lang="zh-CN" altLang="en-US"/>
        </a:p>
      </dgm:t>
    </dgm:pt>
    <dgm:pt modelId="{441FB8FA-784E-4A65-8F41-E29918727E8D}">
      <dgm:prSet phldrT="[文本]" custT="1">
        <dgm:style>
          <a:lnRef idx="1">
            <a:schemeClr val="accent2"/>
          </a:lnRef>
          <a:fillRef idx="3">
            <a:schemeClr val="accent2"/>
          </a:fillRef>
          <a:effectRef idx="2">
            <a:schemeClr val="accent2"/>
          </a:effectRef>
          <a:fontRef idx="minor">
            <a:schemeClr val="lt1"/>
          </a:fontRef>
        </dgm:style>
      </dgm:prSet>
      <dgm:spPr>
        <a:solidFill>
          <a:srgbClr val="BA161E"/>
        </a:solidFill>
      </dgm:spPr>
      <dgm:t>
        <a:bodyPr/>
        <a:lstStyle/>
        <a:p>
          <a:r>
            <a:rPr lang="zh-CN" altLang="en-US" sz="1500" dirty="0" smtClean="0">
              <a:latin typeface="微软雅黑" pitchFamily="34" charset="-122"/>
              <a:ea typeface="微软雅黑" pitchFamily="34" charset="-122"/>
            </a:rPr>
            <a:t>经理</a:t>
          </a:r>
          <a:endParaRPr lang="en-US" altLang="zh-CN" sz="1500" dirty="0" smtClean="0">
            <a:latin typeface="微软雅黑" pitchFamily="34" charset="-122"/>
            <a:ea typeface="微软雅黑" pitchFamily="34" charset="-122"/>
          </a:endParaRPr>
        </a:p>
        <a:p>
          <a:r>
            <a:rPr lang="zh-CN" altLang="en-US" sz="1500" dirty="0" smtClean="0">
              <a:latin typeface="微软雅黑" pitchFamily="34" charset="-122"/>
              <a:ea typeface="微软雅黑" pitchFamily="34" charset="-122"/>
            </a:rPr>
            <a:t>小组</a:t>
          </a:r>
          <a:endParaRPr lang="zh-CN" altLang="en-US" sz="1500" dirty="0">
            <a:latin typeface="微软雅黑" pitchFamily="34" charset="-122"/>
            <a:ea typeface="微软雅黑" pitchFamily="34" charset="-122"/>
          </a:endParaRPr>
        </a:p>
      </dgm:t>
    </dgm:pt>
    <dgm:pt modelId="{16F0FA26-D178-4D6F-8C9E-EC32E2520D7D}" type="parTrans" cxnId="{CC45B03D-17C6-45CE-91FC-3E685AC46603}">
      <dgm:prSet/>
      <dgm:spPr/>
      <dgm:t>
        <a:bodyPr/>
        <a:lstStyle/>
        <a:p>
          <a:endParaRPr lang="zh-CN" altLang="en-US" sz="1500">
            <a:latin typeface="微软雅黑" pitchFamily="34" charset="-122"/>
            <a:ea typeface="微软雅黑" pitchFamily="34" charset="-122"/>
          </a:endParaRPr>
        </a:p>
      </dgm:t>
    </dgm:pt>
    <dgm:pt modelId="{E5B689D1-43EE-473F-A90C-B43ABA54419B}" type="sibTrans" cxnId="{CC45B03D-17C6-45CE-91FC-3E685AC46603}">
      <dgm:prSet/>
      <dgm:spPr/>
      <dgm:t>
        <a:bodyPr/>
        <a:lstStyle/>
        <a:p>
          <a:endParaRPr lang="zh-CN" altLang="en-US" sz="1500">
            <a:latin typeface="微软雅黑" pitchFamily="34" charset="-122"/>
            <a:ea typeface="微软雅黑" pitchFamily="34" charset="-122"/>
          </a:endParaRPr>
        </a:p>
      </dgm:t>
    </dgm:pt>
    <dgm:pt modelId="{8A1D5847-77F2-4ACD-8AF8-899CAE5579FB}">
      <dgm:prSet phldrT="[文本]" custT="1">
        <dgm:style>
          <a:lnRef idx="1">
            <a:schemeClr val="accent5"/>
          </a:lnRef>
          <a:fillRef idx="3">
            <a:schemeClr val="accent5"/>
          </a:fillRef>
          <a:effectRef idx="2">
            <a:schemeClr val="accent5"/>
          </a:effectRef>
          <a:fontRef idx="minor">
            <a:schemeClr val="lt1"/>
          </a:fontRef>
        </dgm:style>
      </dgm:prSet>
      <dgm:spPr>
        <a:solidFill>
          <a:srgbClr val="5A7C84"/>
        </a:solidFill>
      </dgm:spPr>
      <dgm:t>
        <a:bodyPr/>
        <a:lstStyle/>
        <a:p>
          <a:r>
            <a:rPr lang="zh-CN" altLang="en-US" sz="1500" dirty="0" smtClean="0">
              <a:latin typeface="微软雅黑" pitchFamily="34" charset="-122"/>
              <a:ea typeface="微软雅黑" pitchFamily="34" charset="-122"/>
            </a:rPr>
            <a:t>研发</a:t>
          </a:r>
          <a:endParaRPr lang="en-US" altLang="zh-CN" sz="1500" dirty="0" smtClean="0">
            <a:latin typeface="微软雅黑" pitchFamily="34" charset="-122"/>
            <a:ea typeface="微软雅黑" pitchFamily="34" charset="-122"/>
          </a:endParaRPr>
        </a:p>
        <a:p>
          <a:r>
            <a:rPr lang="zh-CN" altLang="en-US" sz="1500" dirty="0" smtClean="0">
              <a:latin typeface="微软雅黑" pitchFamily="34" charset="-122"/>
              <a:ea typeface="微软雅黑" pitchFamily="34" charset="-122"/>
            </a:rPr>
            <a:t>机构</a:t>
          </a:r>
          <a:endParaRPr lang="zh-CN" altLang="en-US" sz="1500" dirty="0">
            <a:latin typeface="微软雅黑" pitchFamily="34" charset="-122"/>
            <a:ea typeface="微软雅黑" pitchFamily="34" charset="-122"/>
          </a:endParaRPr>
        </a:p>
      </dgm:t>
    </dgm:pt>
    <dgm:pt modelId="{C2A2925C-40FB-4BC7-9E5E-BAD50833CF33}" type="parTrans" cxnId="{E508218F-FAE8-4E82-9B07-9ADBE799A244}">
      <dgm:prSet custT="1"/>
      <dgm:spPr/>
      <dgm:t>
        <a:bodyPr/>
        <a:lstStyle/>
        <a:p>
          <a:endParaRPr lang="zh-CN" altLang="en-US" sz="1500">
            <a:latin typeface="微软雅黑" pitchFamily="34" charset="-122"/>
            <a:ea typeface="微软雅黑" pitchFamily="34" charset="-122"/>
          </a:endParaRPr>
        </a:p>
      </dgm:t>
    </dgm:pt>
    <dgm:pt modelId="{3C7DE7D8-F027-4533-8708-E199097001DD}" type="sibTrans" cxnId="{E508218F-FAE8-4E82-9B07-9ADBE799A244}">
      <dgm:prSet/>
      <dgm:spPr/>
      <dgm:t>
        <a:bodyPr/>
        <a:lstStyle/>
        <a:p>
          <a:endParaRPr lang="zh-CN" altLang="en-US" sz="1500">
            <a:latin typeface="微软雅黑" pitchFamily="34" charset="-122"/>
            <a:ea typeface="微软雅黑" pitchFamily="34" charset="-122"/>
          </a:endParaRPr>
        </a:p>
      </dgm:t>
    </dgm:pt>
    <dgm:pt modelId="{C71EF975-7EC5-4E6E-BA60-1A560E207300}">
      <dgm:prSet phldrT="[文本]" custT="1">
        <dgm:style>
          <a:lnRef idx="1">
            <a:schemeClr val="accent6"/>
          </a:lnRef>
          <a:fillRef idx="3">
            <a:schemeClr val="accent6"/>
          </a:fillRef>
          <a:effectRef idx="2">
            <a:schemeClr val="accent6"/>
          </a:effectRef>
          <a:fontRef idx="minor">
            <a:schemeClr val="lt1"/>
          </a:fontRef>
        </dgm:style>
      </dgm:prSet>
      <dgm:spPr>
        <a:solidFill>
          <a:srgbClr val="172C3D"/>
        </a:solidFill>
        <a:ln>
          <a:solidFill>
            <a:srgbClr val="00314F"/>
          </a:solidFill>
        </a:ln>
      </dgm:spPr>
      <dgm:t>
        <a:bodyPr/>
        <a:lstStyle/>
        <a:p>
          <a:r>
            <a:rPr lang="zh-CN" altLang="en-US" sz="1500" dirty="0">
              <a:latin typeface="微软雅黑" pitchFamily="34" charset="-122"/>
              <a:ea typeface="微软雅黑" pitchFamily="34" charset="-122"/>
            </a:rPr>
            <a:t>管理咨询公司</a:t>
          </a:r>
        </a:p>
      </dgm:t>
    </dgm:pt>
    <dgm:pt modelId="{86BA5D02-B8A5-46A6-9046-7E3E9ED4BAA1}" type="parTrans" cxnId="{11C14B5C-FE87-409D-86AF-D0F2EA259B33}">
      <dgm:prSet custT="1"/>
      <dgm:spPr/>
      <dgm:t>
        <a:bodyPr/>
        <a:lstStyle/>
        <a:p>
          <a:endParaRPr lang="zh-CN" altLang="en-US" sz="1500">
            <a:latin typeface="微软雅黑" pitchFamily="34" charset="-122"/>
            <a:ea typeface="微软雅黑" pitchFamily="34" charset="-122"/>
          </a:endParaRPr>
        </a:p>
      </dgm:t>
    </dgm:pt>
    <dgm:pt modelId="{3F83CE86-4CE9-45C2-B8D4-AC548C00F67D}" type="sibTrans" cxnId="{11C14B5C-FE87-409D-86AF-D0F2EA259B33}">
      <dgm:prSet/>
      <dgm:spPr/>
      <dgm:t>
        <a:bodyPr/>
        <a:lstStyle/>
        <a:p>
          <a:endParaRPr lang="zh-CN" altLang="en-US" sz="1500">
            <a:latin typeface="微软雅黑" pitchFamily="34" charset="-122"/>
            <a:ea typeface="微软雅黑" pitchFamily="34" charset="-122"/>
          </a:endParaRPr>
        </a:p>
      </dgm:t>
    </dgm:pt>
    <dgm:pt modelId="{BE18C0FE-E5F2-4F36-9111-8A6779BE5CEA}">
      <dgm:prSet phldrT="[文本]" custT="1">
        <dgm:style>
          <a:lnRef idx="1">
            <a:schemeClr val="accent3"/>
          </a:lnRef>
          <a:fillRef idx="3">
            <a:schemeClr val="accent3"/>
          </a:fillRef>
          <a:effectRef idx="2">
            <a:schemeClr val="accent3"/>
          </a:effectRef>
          <a:fontRef idx="minor">
            <a:schemeClr val="lt1"/>
          </a:fontRef>
        </dgm:style>
      </dgm:prSet>
      <dgm:spPr>
        <a:solidFill>
          <a:srgbClr val="985054"/>
        </a:solidFill>
      </dgm:spPr>
      <dgm:t>
        <a:bodyPr/>
        <a:lstStyle/>
        <a:p>
          <a:r>
            <a:rPr lang="zh-CN" altLang="en-US" sz="1500" dirty="0">
              <a:latin typeface="微软雅黑" pitchFamily="34" charset="-122"/>
              <a:ea typeface="微软雅黑" pitchFamily="34" charset="-122"/>
            </a:rPr>
            <a:t>销售代理商</a:t>
          </a:r>
        </a:p>
      </dgm:t>
    </dgm:pt>
    <dgm:pt modelId="{F8EE7901-71F9-4B4C-A139-3965456CC533}" type="parTrans" cxnId="{203DAA74-4AE3-4F2D-9BE4-E2259033A467}">
      <dgm:prSet custT="1"/>
      <dgm:spPr/>
      <dgm:t>
        <a:bodyPr/>
        <a:lstStyle/>
        <a:p>
          <a:endParaRPr lang="zh-CN" altLang="en-US" sz="1500">
            <a:latin typeface="微软雅黑" pitchFamily="34" charset="-122"/>
            <a:ea typeface="微软雅黑" pitchFamily="34" charset="-122"/>
          </a:endParaRPr>
        </a:p>
      </dgm:t>
    </dgm:pt>
    <dgm:pt modelId="{177A0FE6-D21C-4CD0-9923-D82E95BECC87}" type="sibTrans" cxnId="{203DAA74-4AE3-4F2D-9BE4-E2259033A467}">
      <dgm:prSet/>
      <dgm:spPr/>
      <dgm:t>
        <a:bodyPr/>
        <a:lstStyle/>
        <a:p>
          <a:endParaRPr lang="zh-CN" altLang="en-US" sz="1500">
            <a:latin typeface="微软雅黑" pitchFamily="34" charset="-122"/>
            <a:ea typeface="微软雅黑" pitchFamily="34" charset="-122"/>
          </a:endParaRPr>
        </a:p>
      </dgm:t>
    </dgm:pt>
    <dgm:pt modelId="{AEDD0E3F-5F02-4FDF-9990-2D3C534420DA}">
      <dgm:prSet phldrT="[文本]" custT="1">
        <dgm:style>
          <a:lnRef idx="1">
            <a:schemeClr val="accent4"/>
          </a:lnRef>
          <a:fillRef idx="3">
            <a:schemeClr val="accent4"/>
          </a:fillRef>
          <a:effectRef idx="2">
            <a:schemeClr val="accent4"/>
          </a:effectRef>
          <a:fontRef idx="minor">
            <a:schemeClr val="lt1"/>
          </a:fontRef>
        </dgm:style>
      </dgm:prSet>
      <dgm:spPr>
        <a:solidFill>
          <a:srgbClr val="264863"/>
        </a:solidFill>
      </dgm:spPr>
      <dgm:t>
        <a:bodyPr/>
        <a:lstStyle/>
        <a:p>
          <a:r>
            <a:rPr lang="zh-CN" altLang="en-US" sz="1500" dirty="0" smtClean="0">
              <a:latin typeface="微软雅黑" pitchFamily="34" charset="-122"/>
              <a:ea typeface="微软雅黑" pitchFamily="34" charset="-122"/>
            </a:rPr>
            <a:t>广告</a:t>
          </a:r>
          <a:endParaRPr lang="en-US" altLang="zh-CN" sz="1500" dirty="0" smtClean="0">
            <a:latin typeface="微软雅黑" pitchFamily="34" charset="-122"/>
            <a:ea typeface="微软雅黑" pitchFamily="34" charset="-122"/>
          </a:endParaRPr>
        </a:p>
        <a:p>
          <a:r>
            <a:rPr lang="zh-CN" altLang="en-US" sz="1500" dirty="0" smtClean="0">
              <a:latin typeface="微软雅黑" pitchFamily="34" charset="-122"/>
              <a:ea typeface="微软雅黑" pitchFamily="34" charset="-122"/>
            </a:rPr>
            <a:t>公司</a:t>
          </a:r>
          <a:endParaRPr lang="zh-CN" altLang="en-US" sz="1500" dirty="0">
            <a:latin typeface="微软雅黑" pitchFamily="34" charset="-122"/>
            <a:ea typeface="微软雅黑" pitchFamily="34" charset="-122"/>
          </a:endParaRPr>
        </a:p>
      </dgm:t>
    </dgm:pt>
    <dgm:pt modelId="{15599A30-FE52-4C0F-A9AE-9D87711320BF}" type="parTrans" cxnId="{D4505B2A-E0E7-4FF5-B6AA-BF41AEB499DF}">
      <dgm:prSet custT="1"/>
      <dgm:spPr/>
      <dgm:t>
        <a:bodyPr/>
        <a:lstStyle/>
        <a:p>
          <a:endParaRPr lang="zh-CN" altLang="en-US" sz="1500">
            <a:latin typeface="微软雅黑" pitchFamily="34" charset="-122"/>
            <a:ea typeface="微软雅黑" pitchFamily="34" charset="-122"/>
          </a:endParaRPr>
        </a:p>
      </dgm:t>
    </dgm:pt>
    <dgm:pt modelId="{D4B08CB0-DC42-4860-8EAD-3E43844D3323}" type="sibTrans" cxnId="{D4505B2A-E0E7-4FF5-B6AA-BF41AEB499DF}">
      <dgm:prSet/>
      <dgm:spPr/>
      <dgm:t>
        <a:bodyPr/>
        <a:lstStyle/>
        <a:p>
          <a:endParaRPr lang="zh-CN" altLang="en-US" sz="1500">
            <a:latin typeface="微软雅黑" pitchFamily="34" charset="-122"/>
            <a:ea typeface="微软雅黑" pitchFamily="34" charset="-122"/>
          </a:endParaRPr>
        </a:p>
      </dgm:t>
    </dgm:pt>
    <dgm:pt modelId="{E7260022-F59D-4B31-BDF5-F156E3EC6F46}">
      <dgm:prSet phldrT="[文本]" custT="1">
        <dgm:style>
          <a:lnRef idx="1">
            <a:schemeClr val="accent6"/>
          </a:lnRef>
          <a:fillRef idx="3">
            <a:schemeClr val="accent6"/>
          </a:fillRef>
          <a:effectRef idx="2">
            <a:schemeClr val="accent6"/>
          </a:effectRef>
          <a:fontRef idx="minor">
            <a:schemeClr val="lt1"/>
          </a:fontRef>
        </dgm:style>
      </dgm:prSet>
      <dgm:spPr>
        <a:solidFill>
          <a:srgbClr val="D96830"/>
        </a:solidFill>
      </dgm:spPr>
      <dgm:t>
        <a:bodyPr/>
        <a:lstStyle/>
        <a:p>
          <a:r>
            <a:rPr lang="zh-CN" altLang="en-US" sz="1500" dirty="0">
              <a:latin typeface="微软雅黑" pitchFamily="34" charset="-122"/>
              <a:ea typeface="微软雅黑" pitchFamily="34" charset="-122"/>
            </a:rPr>
            <a:t>物流服务公司</a:t>
          </a:r>
        </a:p>
      </dgm:t>
    </dgm:pt>
    <dgm:pt modelId="{80E7FCFA-0DDB-4427-9BA3-B914F4C97B63}" type="parTrans" cxnId="{44F008E4-C9AC-4B0F-9431-CB2EEDCFEE77}">
      <dgm:prSet custT="1"/>
      <dgm:spPr/>
      <dgm:t>
        <a:bodyPr/>
        <a:lstStyle/>
        <a:p>
          <a:endParaRPr lang="zh-CN" altLang="en-US" sz="1500">
            <a:latin typeface="微软雅黑" pitchFamily="34" charset="-122"/>
            <a:ea typeface="微软雅黑" pitchFamily="34" charset="-122"/>
          </a:endParaRPr>
        </a:p>
      </dgm:t>
    </dgm:pt>
    <dgm:pt modelId="{BBF4DFD5-0203-42AE-9455-A6338DCC3960}" type="sibTrans" cxnId="{44F008E4-C9AC-4B0F-9431-CB2EEDCFEE77}">
      <dgm:prSet/>
      <dgm:spPr/>
      <dgm:t>
        <a:bodyPr/>
        <a:lstStyle/>
        <a:p>
          <a:endParaRPr lang="zh-CN" altLang="en-US" sz="1500">
            <a:latin typeface="微软雅黑" pitchFamily="34" charset="-122"/>
            <a:ea typeface="微软雅黑" pitchFamily="34" charset="-122"/>
          </a:endParaRPr>
        </a:p>
      </dgm:t>
    </dgm:pt>
    <dgm:pt modelId="{E7214379-2893-497F-BAAC-9FABFEA39E0C}">
      <dgm:prSet phldrT="[文本]" custT="1"/>
      <dgm:spPr>
        <a:solidFill>
          <a:srgbClr val="E6B33D"/>
        </a:solidFill>
      </dgm:spPr>
      <dgm:t>
        <a:bodyPr/>
        <a:lstStyle/>
        <a:p>
          <a:r>
            <a:rPr lang="zh-CN" altLang="en-US" sz="1500" dirty="0">
              <a:latin typeface="微软雅黑" pitchFamily="34" charset="-122"/>
              <a:ea typeface="微软雅黑" pitchFamily="34" charset="-122"/>
            </a:rPr>
            <a:t>制造商</a:t>
          </a:r>
        </a:p>
      </dgm:t>
    </dgm:pt>
    <dgm:pt modelId="{E316EAE2-58E3-4FC0-A56B-1A4A26542DEC}" type="parTrans" cxnId="{4095C709-2A87-4A46-913E-04462C7EACF1}">
      <dgm:prSet custT="1"/>
      <dgm:spPr/>
      <dgm:t>
        <a:bodyPr/>
        <a:lstStyle/>
        <a:p>
          <a:endParaRPr lang="zh-CN" altLang="en-US" sz="1500">
            <a:latin typeface="微软雅黑" pitchFamily="34" charset="-122"/>
            <a:ea typeface="微软雅黑" pitchFamily="34" charset="-122"/>
          </a:endParaRPr>
        </a:p>
      </dgm:t>
    </dgm:pt>
    <dgm:pt modelId="{2FFAF408-EAE5-4171-91B5-18E94161BB5C}" type="sibTrans" cxnId="{4095C709-2A87-4A46-913E-04462C7EACF1}">
      <dgm:prSet/>
      <dgm:spPr/>
      <dgm:t>
        <a:bodyPr/>
        <a:lstStyle/>
        <a:p>
          <a:endParaRPr lang="zh-CN" altLang="en-US" sz="1500">
            <a:latin typeface="微软雅黑" pitchFamily="34" charset="-122"/>
            <a:ea typeface="微软雅黑" pitchFamily="34" charset="-122"/>
          </a:endParaRPr>
        </a:p>
      </dgm:t>
    </dgm:pt>
    <dgm:pt modelId="{513BB315-5588-4350-805A-FE8CDA77EFB2}" type="pres">
      <dgm:prSet presAssocID="{EABD1157-3891-4ED2-BBCD-AEC49E6F956E}" presName="cycle" presStyleCnt="0">
        <dgm:presLayoutVars>
          <dgm:chMax val="1"/>
          <dgm:dir/>
          <dgm:animLvl val="ctr"/>
          <dgm:resizeHandles val="exact"/>
        </dgm:presLayoutVars>
      </dgm:prSet>
      <dgm:spPr/>
      <dgm:t>
        <a:bodyPr/>
        <a:lstStyle/>
        <a:p>
          <a:endParaRPr lang="zh-CN" altLang="en-US"/>
        </a:p>
      </dgm:t>
    </dgm:pt>
    <dgm:pt modelId="{6FFCA2BA-5892-41B4-9375-2167022A7DAF}" type="pres">
      <dgm:prSet presAssocID="{441FB8FA-784E-4A65-8F41-E29918727E8D}" presName="centerShape" presStyleLbl="node0" presStyleIdx="0" presStyleCnt="1"/>
      <dgm:spPr/>
      <dgm:t>
        <a:bodyPr/>
        <a:lstStyle/>
        <a:p>
          <a:endParaRPr lang="zh-CN" altLang="en-US"/>
        </a:p>
      </dgm:t>
    </dgm:pt>
    <dgm:pt modelId="{C36DF2E4-8469-4435-8F7A-BD99E500FBB4}" type="pres">
      <dgm:prSet presAssocID="{C2A2925C-40FB-4BC7-9E5E-BAD50833CF33}" presName="Name9" presStyleLbl="parChTrans1D2" presStyleIdx="0" presStyleCnt="6"/>
      <dgm:spPr/>
      <dgm:t>
        <a:bodyPr/>
        <a:lstStyle/>
        <a:p>
          <a:endParaRPr lang="zh-CN" altLang="en-US"/>
        </a:p>
      </dgm:t>
    </dgm:pt>
    <dgm:pt modelId="{E5C7027B-693B-493C-B14E-EA9888672B8F}" type="pres">
      <dgm:prSet presAssocID="{C2A2925C-40FB-4BC7-9E5E-BAD50833CF33}" presName="connTx" presStyleLbl="parChTrans1D2" presStyleIdx="0" presStyleCnt="6"/>
      <dgm:spPr/>
      <dgm:t>
        <a:bodyPr/>
        <a:lstStyle/>
        <a:p>
          <a:endParaRPr lang="zh-CN" altLang="en-US"/>
        </a:p>
      </dgm:t>
    </dgm:pt>
    <dgm:pt modelId="{33511A2F-5A0B-4EDA-8BAB-C348C3C21A96}" type="pres">
      <dgm:prSet presAssocID="{8A1D5847-77F2-4ACD-8AF8-899CAE5579FB}" presName="node" presStyleLbl="node1" presStyleIdx="0" presStyleCnt="6">
        <dgm:presLayoutVars>
          <dgm:bulletEnabled val="1"/>
        </dgm:presLayoutVars>
      </dgm:prSet>
      <dgm:spPr/>
      <dgm:t>
        <a:bodyPr/>
        <a:lstStyle/>
        <a:p>
          <a:endParaRPr lang="zh-CN" altLang="en-US"/>
        </a:p>
      </dgm:t>
    </dgm:pt>
    <dgm:pt modelId="{2EF578F7-58EF-47FD-8FD2-E323BDEA42B1}" type="pres">
      <dgm:prSet presAssocID="{86BA5D02-B8A5-46A6-9046-7E3E9ED4BAA1}" presName="Name9" presStyleLbl="parChTrans1D2" presStyleIdx="1" presStyleCnt="6"/>
      <dgm:spPr/>
      <dgm:t>
        <a:bodyPr/>
        <a:lstStyle/>
        <a:p>
          <a:endParaRPr lang="zh-CN" altLang="en-US"/>
        </a:p>
      </dgm:t>
    </dgm:pt>
    <dgm:pt modelId="{40AFA089-1CE5-4AB7-9798-5041B1DD0088}" type="pres">
      <dgm:prSet presAssocID="{86BA5D02-B8A5-46A6-9046-7E3E9ED4BAA1}" presName="connTx" presStyleLbl="parChTrans1D2" presStyleIdx="1" presStyleCnt="6"/>
      <dgm:spPr/>
      <dgm:t>
        <a:bodyPr/>
        <a:lstStyle/>
        <a:p>
          <a:endParaRPr lang="zh-CN" altLang="en-US"/>
        </a:p>
      </dgm:t>
    </dgm:pt>
    <dgm:pt modelId="{C15FC8D4-9108-41EB-A5D0-18EBD5C442F8}" type="pres">
      <dgm:prSet presAssocID="{C71EF975-7EC5-4E6E-BA60-1A560E207300}" presName="node" presStyleLbl="node1" presStyleIdx="1" presStyleCnt="6">
        <dgm:presLayoutVars>
          <dgm:bulletEnabled val="1"/>
        </dgm:presLayoutVars>
      </dgm:prSet>
      <dgm:spPr/>
      <dgm:t>
        <a:bodyPr/>
        <a:lstStyle/>
        <a:p>
          <a:endParaRPr lang="zh-CN" altLang="en-US"/>
        </a:p>
      </dgm:t>
    </dgm:pt>
    <dgm:pt modelId="{93AE0D9B-F93A-4843-9CB9-C99DC6B2C97C}" type="pres">
      <dgm:prSet presAssocID="{15599A30-FE52-4C0F-A9AE-9D87711320BF}" presName="Name9" presStyleLbl="parChTrans1D2" presStyleIdx="2" presStyleCnt="6"/>
      <dgm:spPr/>
      <dgm:t>
        <a:bodyPr/>
        <a:lstStyle/>
        <a:p>
          <a:endParaRPr lang="zh-CN" altLang="en-US"/>
        </a:p>
      </dgm:t>
    </dgm:pt>
    <dgm:pt modelId="{76B993F9-FDDB-440C-82C7-9AA602D614C0}" type="pres">
      <dgm:prSet presAssocID="{15599A30-FE52-4C0F-A9AE-9D87711320BF}" presName="connTx" presStyleLbl="parChTrans1D2" presStyleIdx="2" presStyleCnt="6"/>
      <dgm:spPr/>
      <dgm:t>
        <a:bodyPr/>
        <a:lstStyle/>
        <a:p>
          <a:endParaRPr lang="zh-CN" altLang="en-US"/>
        </a:p>
      </dgm:t>
    </dgm:pt>
    <dgm:pt modelId="{33C899F1-073B-439B-AF6D-EA3874767543}" type="pres">
      <dgm:prSet presAssocID="{AEDD0E3F-5F02-4FDF-9990-2D3C534420DA}" presName="node" presStyleLbl="node1" presStyleIdx="2" presStyleCnt="6">
        <dgm:presLayoutVars>
          <dgm:bulletEnabled val="1"/>
        </dgm:presLayoutVars>
      </dgm:prSet>
      <dgm:spPr/>
      <dgm:t>
        <a:bodyPr/>
        <a:lstStyle/>
        <a:p>
          <a:endParaRPr lang="zh-CN" altLang="en-US"/>
        </a:p>
      </dgm:t>
    </dgm:pt>
    <dgm:pt modelId="{5773BCAD-85CD-4F8C-B9A8-B35E38383138}" type="pres">
      <dgm:prSet presAssocID="{F8EE7901-71F9-4B4C-A139-3965456CC533}" presName="Name9" presStyleLbl="parChTrans1D2" presStyleIdx="3" presStyleCnt="6"/>
      <dgm:spPr/>
      <dgm:t>
        <a:bodyPr/>
        <a:lstStyle/>
        <a:p>
          <a:endParaRPr lang="zh-CN" altLang="en-US"/>
        </a:p>
      </dgm:t>
    </dgm:pt>
    <dgm:pt modelId="{D15A7004-232B-46BD-BAA3-65F28F8EEEFC}" type="pres">
      <dgm:prSet presAssocID="{F8EE7901-71F9-4B4C-A139-3965456CC533}" presName="connTx" presStyleLbl="parChTrans1D2" presStyleIdx="3" presStyleCnt="6"/>
      <dgm:spPr/>
      <dgm:t>
        <a:bodyPr/>
        <a:lstStyle/>
        <a:p>
          <a:endParaRPr lang="zh-CN" altLang="en-US"/>
        </a:p>
      </dgm:t>
    </dgm:pt>
    <dgm:pt modelId="{4BD87BF1-6418-4B28-B650-3F2746B8787F}" type="pres">
      <dgm:prSet presAssocID="{BE18C0FE-E5F2-4F36-9111-8A6779BE5CEA}" presName="node" presStyleLbl="node1" presStyleIdx="3" presStyleCnt="6">
        <dgm:presLayoutVars>
          <dgm:bulletEnabled val="1"/>
        </dgm:presLayoutVars>
      </dgm:prSet>
      <dgm:spPr/>
      <dgm:t>
        <a:bodyPr/>
        <a:lstStyle/>
        <a:p>
          <a:endParaRPr lang="zh-CN" altLang="en-US"/>
        </a:p>
      </dgm:t>
    </dgm:pt>
    <dgm:pt modelId="{57F3E66B-321A-4EE0-8B88-56C1D1BC851B}" type="pres">
      <dgm:prSet presAssocID="{80E7FCFA-0DDB-4427-9BA3-B914F4C97B63}" presName="Name9" presStyleLbl="parChTrans1D2" presStyleIdx="4" presStyleCnt="6"/>
      <dgm:spPr/>
      <dgm:t>
        <a:bodyPr/>
        <a:lstStyle/>
        <a:p>
          <a:endParaRPr lang="zh-CN" altLang="en-US"/>
        </a:p>
      </dgm:t>
    </dgm:pt>
    <dgm:pt modelId="{72A99DB5-36C0-4ED0-8304-57DB70CA1D43}" type="pres">
      <dgm:prSet presAssocID="{80E7FCFA-0DDB-4427-9BA3-B914F4C97B63}" presName="connTx" presStyleLbl="parChTrans1D2" presStyleIdx="4" presStyleCnt="6"/>
      <dgm:spPr/>
      <dgm:t>
        <a:bodyPr/>
        <a:lstStyle/>
        <a:p>
          <a:endParaRPr lang="zh-CN" altLang="en-US"/>
        </a:p>
      </dgm:t>
    </dgm:pt>
    <dgm:pt modelId="{3F4C5D5A-E121-426E-96E7-C1A20E2040C8}" type="pres">
      <dgm:prSet presAssocID="{E7260022-F59D-4B31-BDF5-F156E3EC6F46}" presName="node" presStyleLbl="node1" presStyleIdx="4" presStyleCnt="6">
        <dgm:presLayoutVars>
          <dgm:bulletEnabled val="1"/>
        </dgm:presLayoutVars>
      </dgm:prSet>
      <dgm:spPr/>
      <dgm:t>
        <a:bodyPr/>
        <a:lstStyle/>
        <a:p>
          <a:endParaRPr lang="zh-CN" altLang="en-US"/>
        </a:p>
      </dgm:t>
    </dgm:pt>
    <dgm:pt modelId="{0BED1CCB-2DE7-4AED-91B7-5A295399ECD3}" type="pres">
      <dgm:prSet presAssocID="{E316EAE2-58E3-4FC0-A56B-1A4A26542DEC}" presName="Name9" presStyleLbl="parChTrans1D2" presStyleIdx="5" presStyleCnt="6"/>
      <dgm:spPr/>
      <dgm:t>
        <a:bodyPr/>
        <a:lstStyle/>
        <a:p>
          <a:endParaRPr lang="zh-CN" altLang="en-US"/>
        </a:p>
      </dgm:t>
    </dgm:pt>
    <dgm:pt modelId="{0877CD63-3099-4BE8-95D7-E29E06216BF1}" type="pres">
      <dgm:prSet presAssocID="{E316EAE2-58E3-4FC0-A56B-1A4A26542DEC}" presName="connTx" presStyleLbl="parChTrans1D2" presStyleIdx="5" presStyleCnt="6"/>
      <dgm:spPr/>
      <dgm:t>
        <a:bodyPr/>
        <a:lstStyle/>
        <a:p>
          <a:endParaRPr lang="zh-CN" altLang="en-US"/>
        </a:p>
      </dgm:t>
    </dgm:pt>
    <dgm:pt modelId="{EF805631-7B54-486A-A1BC-B3F2486CB97D}" type="pres">
      <dgm:prSet presAssocID="{E7214379-2893-497F-BAAC-9FABFEA39E0C}" presName="node" presStyleLbl="node1" presStyleIdx="5" presStyleCnt="6">
        <dgm:presLayoutVars>
          <dgm:bulletEnabled val="1"/>
        </dgm:presLayoutVars>
      </dgm:prSet>
      <dgm:spPr/>
      <dgm:t>
        <a:bodyPr/>
        <a:lstStyle/>
        <a:p>
          <a:endParaRPr lang="zh-CN" altLang="en-US"/>
        </a:p>
      </dgm:t>
    </dgm:pt>
  </dgm:ptLst>
  <dgm:cxnLst>
    <dgm:cxn modelId="{CC45B03D-17C6-45CE-91FC-3E685AC46603}" srcId="{EABD1157-3891-4ED2-BBCD-AEC49E6F956E}" destId="{441FB8FA-784E-4A65-8F41-E29918727E8D}" srcOrd="0" destOrd="0" parTransId="{16F0FA26-D178-4D6F-8C9E-EC32E2520D7D}" sibTransId="{E5B689D1-43EE-473F-A90C-B43ABA54419B}"/>
    <dgm:cxn modelId="{20B26BB5-866E-4D83-84D3-4BE075D4860F}" type="presOf" srcId="{80E7FCFA-0DDB-4427-9BA3-B914F4C97B63}" destId="{57F3E66B-321A-4EE0-8B88-56C1D1BC851B}" srcOrd="0" destOrd="0" presId="urn:microsoft.com/office/officeart/2005/8/layout/radial1"/>
    <dgm:cxn modelId="{812F2868-0470-4BBB-B66B-54D079E2E715}" type="presOf" srcId="{86BA5D02-B8A5-46A6-9046-7E3E9ED4BAA1}" destId="{40AFA089-1CE5-4AB7-9798-5041B1DD0088}" srcOrd="1" destOrd="0" presId="urn:microsoft.com/office/officeart/2005/8/layout/radial1"/>
    <dgm:cxn modelId="{23C5470B-5DC1-481C-9A47-82752DC54BCA}" type="presOf" srcId="{441FB8FA-784E-4A65-8F41-E29918727E8D}" destId="{6FFCA2BA-5892-41B4-9375-2167022A7DAF}" srcOrd="0" destOrd="0" presId="urn:microsoft.com/office/officeart/2005/8/layout/radial1"/>
    <dgm:cxn modelId="{EDB851C0-AF95-4B92-8E10-9651F29C40FC}" type="presOf" srcId="{15599A30-FE52-4C0F-A9AE-9D87711320BF}" destId="{93AE0D9B-F93A-4843-9CB9-C99DC6B2C97C}" srcOrd="0" destOrd="0" presId="urn:microsoft.com/office/officeart/2005/8/layout/radial1"/>
    <dgm:cxn modelId="{4095C709-2A87-4A46-913E-04462C7EACF1}" srcId="{441FB8FA-784E-4A65-8F41-E29918727E8D}" destId="{E7214379-2893-497F-BAAC-9FABFEA39E0C}" srcOrd="5" destOrd="0" parTransId="{E316EAE2-58E3-4FC0-A56B-1A4A26542DEC}" sibTransId="{2FFAF408-EAE5-4171-91B5-18E94161BB5C}"/>
    <dgm:cxn modelId="{D4505B2A-E0E7-4FF5-B6AA-BF41AEB499DF}" srcId="{441FB8FA-784E-4A65-8F41-E29918727E8D}" destId="{AEDD0E3F-5F02-4FDF-9990-2D3C534420DA}" srcOrd="2" destOrd="0" parTransId="{15599A30-FE52-4C0F-A9AE-9D87711320BF}" sibTransId="{D4B08CB0-DC42-4860-8EAD-3E43844D3323}"/>
    <dgm:cxn modelId="{203DAA74-4AE3-4F2D-9BE4-E2259033A467}" srcId="{441FB8FA-784E-4A65-8F41-E29918727E8D}" destId="{BE18C0FE-E5F2-4F36-9111-8A6779BE5CEA}" srcOrd="3" destOrd="0" parTransId="{F8EE7901-71F9-4B4C-A139-3965456CC533}" sibTransId="{177A0FE6-D21C-4CD0-9923-D82E95BECC87}"/>
    <dgm:cxn modelId="{E508218F-FAE8-4E82-9B07-9ADBE799A244}" srcId="{441FB8FA-784E-4A65-8F41-E29918727E8D}" destId="{8A1D5847-77F2-4ACD-8AF8-899CAE5579FB}" srcOrd="0" destOrd="0" parTransId="{C2A2925C-40FB-4BC7-9E5E-BAD50833CF33}" sibTransId="{3C7DE7D8-F027-4533-8708-E199097001DD}"/>
    <dgm:cxn modelId="{E22FC4DE-1D4B-48DA-97B5-366F75227E97}" type="presOf" srcId="{F8EE7901-71F9-4B4C-A139-3965456CC533}" destId="{D15A7004-232B-46BD-BAA3-65F28F8EEEFC}" srcOrd="1" destOrd="0" presId="urn:microsoft.com/office/officeart/2005/8/layout/radial1"/>
    <dgm:cxn modelId="{37BD7ABC-3E62-4DE6-B09A-AA903944076E}" type="presOf" srcId="{86BA5D02-B8A5-46A6-9046-7E3E9ED4BAA1}" destId="{2EF578F7-58EF-47FD-8FD2-E323BDEA42B1}" srcOrd="0" destOrd="0" presId="urn:microsoft.com/office/officeart/2005/8/layout/radial1"/>
    <dgm:cxn modelId="{FE5ED663-A007-4780-B043-822C09A02BCB}" type="presOf" srcId="{E7260022-F59D-4B31-BDF5-F156E3EC6F46}" destId="{3F4C5D5A-E121-426E-96E7-C1A20E2040C8}" srcOrd="0" destOrd="0" presId="urn:microsoft.com/office/officeart/2005/8/layout/radial1"/>
    <dgm:cxn modelId="{20D2CD16-383C-4A7B-A6D8-CAD81D35E2F3}" type="presOf" srcId="{C2A2925C-40FB-4BC7-9E5E-BAD50833CF33}" destId="{E5C7027B-693B-493C-B14E-EA9888672B8F}" srcOrd="1" destOrd="0" presId="urn:microsoft.com/office/officeart/2005/8/layout/radial1"/>
    <dgm:cxn modelId="{759EB601-B4EA-4228-A5A4-647D099AFB0C}" type="presOf" srcId="{E7214379-2893-497F-BAAC-9FABFEA39E0C}" destId="{EF805631-7B54-486A-A1BC-B3F2486CB97D}" srcOrd="0" destOrd="0" presId="urn:microsoft.com/office/officeart/2005/8/layout/radial1"/>
    <dgm:cxn modelId="{1F6E4A33-2D37-4F46-B141-7B3A8C399874}" type="presOf" srcId="{EABD1157-3891-4ED2-BBCD-AEC49E6F956E}" destId="{513BB315-5588-4350-805A-FE8CDA77EFB2}" srcOrd="0" destOrd="0" presId="urn:microsoft.com/office/officeart/2005/8/layout/radial1"/>
    <dgm:cxn modelId="{0E98E4FE-AA72-4BE8-82A5-6879A6E96AB0}" type="presOf" srcId="{C2A2925C-40FB-4BC7-9E5E-BAD50833CF33}" destId="{C36DF2E4-8469-4435-8F7A-BD99E500FBB4}" srcOrd="0" destOrd="0" presId="urn:microsoft.com/office/officeart/2005/8/layout/radial1"/>
    <dgm:cxn modelId="{743EA7DA-C641-4897-B9CB-A070B08AD482}" type="presOf" srcId="{F8EE7901-71F9-4B4C-A139-3965456CC533}" destId="{5773BCAD-85CD-4F8C-B9A8-B35E38383138}" srcOrd="0" destOrd="0" presId="urn:microsoft.com/office/officeart/2005/8/layout/radial1"/>
    <dgm:cxn modelId="{3B2CE6A0-4C54-49B6-99D5-32125CA7E0A3}" type="presOf" srcId="{80E7FCFA-0DDB-4427-9BA3-B914F4C97B63}" destId="{72A99DB5-36C0-4ED0-8304-57DB70CA1D43}" srcOrd="1" destOrd="0" presId="urn:microsoft.com/office/officeart/2005/8/layout/radial1"/>
    <dgm:cxn modelId="{9F17671F-BD30-4D28-BA43-F627B1650B6B}" type="presOf" srcId="{E316EAE2-58E3-4FC0-A56B-1A4A26542DEC}" destId="{0877CD63-3099-4BE8-95D7-E29E06216BF1}" srcOrd="1" destOrd="0" presId="urn:microsoft.com/office/officeart/2005/8/layout/radial1"/>
    <dgm:cxn modelId="{EE9D3527-3D42-4A53-9873-1FA85EFA969E}" type="presOf" srcId="{C71EF975-7EC5-4E6E-BA60-1A560E207300}" destId="{C15FC8D4-9108-41EB-A5D0-18EBD5C442F8}" srcOrd="0" destOrd="0" presId="urn:microsoft.com/office/officeart/2005/8/layout/radial1"/>
    <dgm:cxn modelId="{159EDE67-A7DC-4313-A26E-0D1C77006927}" type="presOf" srcId="{BE18C0FE-E5F2-4F36-9111-8A6779BE5CEA}" destId="{4BD87BF1-6418-4B28-B650-3F2746B8787F}" srcOrd="0" destOrd="0" presId="urn:microsoft.com/office/officeart/2005/8/layout/radial1"/>
    <dgm:cxn modelId="{44F008E4-C9AC-4B0F-9431-CB2EEDCFEE77}" srcId="{441FB8FA-784E-4A65-8F41-E29918727E8D}" destId="{E7260022-F59D-4B31-BDF5-F156E3EC6F46}" srcOrd="4" destOrd="0" parTransId="{80E7FCFA-0DDB-4427-9BA3-B914F4C97B63}" sibTransId="{BBF4DFD5-0203-42AE-9455-A6338DCC3960}"/>
    <dgm:cxn modelId="{11C14B5C-FE87-409D-86AF-D0F2EA259B33}" srcId="{441FB8FA-784E-4A65-8F41-E29918727E8D}" destId="{C71EF975-7EC5-4E6E-BA60-1A560E207300}" srcOrd="1" destOrd="0" parTransId="{86BA5D02-B8A5-46A6-9046-7E3E9ED4BAA1}" sibTransId="{3F83CE86-4CE9-45C2-B8D4-AC548C00F67D}"/>
    <dgm:cxn modelId="{763F0B09-5E79-4990-A1EB-1AF18C941250}" type="presOf" srcId="{8A1D5847-77F2-4ACD-8AF8-899CAE5579FB}" destId="{33511A2F-5A0B-4EDA-8BAB-C348C3C21A96}" srcOrd="0" destOrd="0" presId="urn:microsoft.com/office/officeart/2005/8/layout/radial1"/>
    <dgm:cxn modelId="{53104CA9-692D-4A9B-9961-45196B4504B8}" type="presOf" srcId="{E316EAE2-58E3-4FC0-A56B-1A4A26542DEC}" destId="{0BED1CCB-2DE7-4AED-91B7-5A295399ECD3}" srcOrd="0" destOrd="0" presId="urn:microsoft.com/office/officeart/2005/8/layout/radial1"/>
    <dgm:cxn modelId="{B2AB5538-1B2D-4055-A895-8D533E66A326}" type="presOf" srcId="{15599A30-FE52-4C0F-A9AE-9D87711320BF}" destId="{76B993F9-FDDB-440C-82C7-9AA602D614C0}" srcOrd="1" destOrd="0" presId="urn:microsoft.com/office/officeart/2005/8/layout/radial1"/>
    <dgm:cxn modelId="{8FA0017E-301C-44B2-90C6-8934BFFE4E70}" type="presOf" srcId="{AEDD0E3F-5F02-4FDF-9990-2D3C534420DA}" destId="{33C899F1-073B-439B-AF6D-EA3874767543}" srcOrd="0" destOrd="0" presId="urn:microsoft.com/office/officeart/2005/8/layout/radial1"/>
    <dgm:cxn modelId="{18B90844-6F90-4835-A1A9-FFB7201C789F}" type="presParOf" srcId="{513BB315-5588-4350-805A-FE8CDA77EFB2}" destId="{6FFCA2BA-5892-41B4-9375-2167022A7DAF}" srcOrd="0" destOrd="0" presId="urn:microsoft.com/office/officeart/2005/8/layout/radial1"/>
    <dgm:cxn modelId="{43CF344B-5010-43A9-AAF1-7CD192DD2A5B}" type="presParOf" srcId="{513BB315-5588-4350-805A-FE8CDA77EFB2}" destId="{C36DF2E4-8469-4435-8F7A-BD99E500FBB4}" srcOrd="1" destOrd="0" presId="urn:microsoft.com/office/officeart/2005/8/layout/radial1"/>
    <dgm:cxn modelId="{D928EBAE-C3BC-4366-826B-91B598C3DA08}" type="presParOf" srcId="{C36DF2E4-8469-4435-8F7A-BD99E500FBB4}" destId="{E5C7027B-693B-493C-B14E-EA9888672B8F}" srcOrd="0" destOrd="0" presId="urn:microsoft.com/office/officeart/2005/8/layout/radial1"/>
    <dgm:cxn modelId="{F90BC8B6-2A2E-43FA-9A1D-61216B30BE14}" type="presParOf" srcId="{513BB315-5588-4350-805A-FE8CDA77EFB2}" destId="{33511A2F-5A0B-4EDA-8BAB-C348C3C21A96}" srcOrd="2" destOrd="0" presId="urn:microsoft.com/office/officeart/2005/8/layout/radial1"/>
    <dgm:cxn modelId="{37A498FA-5B84-40A1-AC85-AA4B02CD2CB7}" type="presParOf" srcId="{513BB315-5588-4350-805A-FE8CDA77EFB2}" destId="{2EF578F7-58EF-47FD-8FD2-E323BDEA42B1}" srcOrd="3" destOrd="0" presId="urn:microsoft.com/office/officeart/2005/8/layout/radial1"/>
    <dgm:cxn modelId="{71B6E7F3-E229-4CDD-BFA5-81AAC99E111F}" type="presParOf" srcId="{2EF578F7-58EF-47FD-8FD2-E323BDEA42B1}" destId="{40AFA089-1CE5-4AB7-9798-5041B1DD0088}" srcOrd="0" destOrd="0" presId="urn:microsoft.com/office/officeart/2005/8/layout/radial1"/>
    <dgm:cxn modelId="{691C04E8-9B1B-41B3-BBF1-C91F0CC2BF7D}" type="presParOf" srcId="{513BB315-5588-4350-805A-FE8CDA77EFB2}" destId="{C15FC8D4-9108-41EB-A5D0-18EBD5C442F8}" srcOrd="4" destOrd="0" presId="urn:microsoft.com/office/officeart/2005/8/layout/radial1"/>
    <dgm:cxn modelId="{013C9E41-0EC8-4542-8FE5-C007C7F6A527}" type="presParOf" srcId="{513BB315-5588-4350-805A-FE8CDA77EFB2}" destId="{93AE0D9B-F93A-4843-9CB9-C99DC6B2C97C}" srcOrd="5" destOrd="0" presId="urn:microsoft.com/office/officeart/2005/8/layout/radial1"/>
    <dgm:cxn modelId="{084EFB30-B4B5-4598-8A5F-3A67917F361A}" type="presParOf" srcId="{93AE0D9B-F93A-4843-9CB9-C99DC6B2C97C}" destId="{76B993F9-FDDB-440C-82C7-9AA602D614C0}" srcOrd="0" destOrd="0" presId="urn:microsoft.com/office/officeart/2005/8/layout/radial1"/>
    <dgm:cxn modelId="{9B1770C7-0298-48D1-B067-F750818F452D}" type="presParOf" srcId="{513BB315-5588-4350-805A-FE8CDA77EFB2}" destId="{33C899F1-073B-439B-AF6D-EA3874767543}" srcOrd="6" destOrd="0" presId="urn:microsoft.com/office/officeart/2005/8/layout/radial1"/>
    <dgm:cxn modelId="{C9A5EAD4-BA23-4233-8D98-6B5667A51DA2}" type="presParOf" srcId="{513BB315-5588-4350-805A-FE8CDA77EFB2}" destId="{5773BCAD-85CD-4F8C-B9A8-B35E38383138}" srcOrd="7" destOrd="0" presId="urn:microsoft.com/office/officeart/2005/8/layout/radial1"/>
    <dgm:cxn modelId="{3E1C5D6D-182B-4DFD-9A41-2CB875BCB697}" type="presParOf" srcId="{5773BCAD-85CD-4F8C-B9A8-B35E38383138}" destId="{D15A7004-232B-46BD-BAA3-65F28F8EEEFC}" srcOrd="0" destOrd="0" presId="urn:microsoft.com/office/officeart/2005/8/layout/radial1"/>
    <dgm:cxn modelId="{7239A38E-395B-4474-B522-E5DD54EC331B}" type="presParOf" srcId="{513BB315-5588-4350-805A-FE8CDA77EFB2}" destId="{4BD87BF1-6418-4B28-B650-3F2746B8787F}" srcOrd="8" destOrd="0" presId="urn:microsoft.com/office/officeart/2005/8/layout/radial1"/>
    <dgm:cxn modelId="{C86017F3-7811-4892-A9EC-AF5783C3C23E}" type="presParOf" srcId="{513BB315-5588-4350-805A-FE8CDA77EFB2}" destId="{57F3E66B-321A-4EE0-8B88-56C1D1BC851B}" srcOrd="9" destOrd="0" presId="urn:microsoft.com/office/officeart/2005/8/layout/radial1"/>
    <dgm:cxn modelId="{394B72B7-03F3-4F61-A41E-C21FB881C227}" type="presParOf" srcId="{57F3E66B-321A-4EE0-8B88-56C1D1BC851B}" destId="{72A99DB5-36C0-4ED0-8304-57DB70CA1D43}" srcOrd="0" destOrd="0" presId="urn:microsoft.com/office/officeart/2005/8/layout/radial1"/>
    <dgm:cxn modelId="{61ECAD69-D7FD-4D88-A5A4-83CE6D1FBEA1}" type="presParOf" srcId="{513BB315-5588-4350-805A-FE8CDA77EFB2}" destId="{3F4C5D5A-E121-426E-96E7-C1A20E2040C8}" srcOrd="10" destOrd="0" presId="urn:microsoft.com/office/officeart/2005/8/layout/radial1"/>
    <dgm:cxn modelId="{3D0AB826-1689-45D1-B195-16DA6639E55D}" type="presParOf" srcId="{513BB315-5588-4350-805A-FE8CDA77EFB2}" destId="{0BED1CCB-2DE7-4AED-91B7-5A295399ECD3}" srcOrd="11" destOrd="0" presId="urn:microsoft.com/office/officeart/2005/8/layout/radial1"/>
    <dgm:cxn modelId="{F9AD7AC8-D1B7-4766-A309-42369F74739A}" type="presParOf" srcId="{0BED1CCB-2DE7-4AED-91B7-5A295399ECD3}" destId="{0877CD63-3099-4BE8-95D7-E29E06216BF1}" srcOrd="0" destOrd="0" presId="urn:microsoft.com/office/officeart/2005/8/layout/radial1"/>
    <dgm:cxn modelId="{5C7FBC76-BD08-4967-8C14-DCF2250A3F15}" type="presParOf" srcId="{513BB315-5588-4350-805A-FE8CDA77EFB2}" destId="{EF805631-7B54-486A-A1BC-B3F2486CB97D}" srcOrd="12" destOrd="0" presId="urn:microsoft.com/office/officeart/2005/8/layout/radial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0FA7A352-AD3F-4607-965C-E1AFDE58DFE6}" type="doc">
      <dgm:prSet loTypeId="urn:microsoft.com/office/officeart/2005/8/layout/venn2" loCatId="relationship" qsTypeId="urn:microsoft.com/office/officeart/2005/8/quickstyle/simple1" qsCatId="simple" csTypeId="urn:microsoft.com/office/officeart/2005/8/colors/colorful1" csCatId="colorful" phldr="1"/>
      <dgm:spPr/>
      <dgm:t>
        <a:bodyPr/>
        <a:lstStyle/>
        <a:p>
          <a:endParaRPr lang="zh-CN" altLang="en-US"/>
        </a:p>
      </dgm:t>
    </dgm:pt>
    <dgm:pt modelId="{C3D3C4CC-34B0-42C3-B8F9-CEE3A4C4FA21}">
      <dgm:prSet phldrT="[文本]" custT="1">
        <dgm:style>
          <a:lnRef idx="1">
            <a:schemeClr val="accent2"/>
          </a:lnRef>
          <a:fillRef idx="3">
            <a:schemeClr val="accent2"/>
          </a:fillRef>
          <a:effectRef idx="2">
            <a:schemeClr val="accent2"/>
          </a:effectRef>
          <a:fontRef idx="minor">
            <a:schemeClr val="lt1"/>
          </a:fontRef>
        </dgm:style>
      </dgm:prSet>
      <dgm:spPr>
        <a:solidFill>
          <a:srgbClr val="BA161E"/>
        </a:solidFill>
        <a:ln>
          <a:solidFill>
            <a:schemeClr val="bg1"/>
          </a:solidFill>
        </a:ln>
      </dgm:spPr>
      <dgm:t>
        <a:bodyPr/>
        <a:lstStyle/>
        <a:p>
          <a:r>
            <a:rPr lang="zh-CN" altLang="en-US" sz="2100">
              <a:latin typeface="微软雅黑" pitchFamily="34" charset="-122"/>
              <a:ea typeface="微软雅黑" pitchFamily="34" charset="-122"/>
            </a:rPr>
            <a:t>母公司</a:t>
          </a:r>
        </a:p>
      </dgm:t>
    </dgm:pt>
    <dgm:pt modelId="{EF19D6BA-5C4D-4EF9-B2FA-7339F3333B79}" type="parTrans" cxnId="{CF17795D-3F3A-458C-B504-3863168A9275}">
      <dgm:prSet/>
      <dgm:spPr/>
      <dgm:t>
        <a:bodyPr/>
        <a:lstStyle/>
        <a:p>
          <a:endParaRPr lang="zh-CN" altLang="en-US"/>
        </a:p>
      </dgm:t>
    </dgm:pt>
    <dgm:pt modelId="{AB1F9813-0389-4C1D-A32B-A7079933B68D}" type="sibTrans" cxnId="{CF17795D-3F3A-458C-B504-3863168A9275}">
      <dgm:prSet/>
      <dgm:spPr/>
      <dgm:t>
        <a:bodyPr/>
        <a:lstStyle/>
        <a:p>
          <a:endParaRPr lang="zh-CN" altLang="en-US"/>
        </a:p>
      </dgm:t>
    </dgm:pt>
    <dgm:pt modelId="{BD00F172-7E3F-46E8-846F-34AE9A54AB48}">
      <dgm:prSet phldrT="[文本]" custT="1">
        <dgm:style>
          <a:lnRef idx="1">
            <a:schemeClr val="accent3"/>
          </a:lnRef>
          <a:fillRef idx="3">
            <a:schemeClr val="accent3"/>
          </a:fillRef>
          <a:effectRef idx="2">
            <a:schemeClr val="accent3"/>
          </a:effectRef>
          <a:fontRef idx="minor">
            <a:schemeClr val="lt1"/>
          </a:fontRef>
        </dgm:style>
      </dgm:prSet>
      <dgm:spPr>
        <a:solidFill>
          <a:srgbClr val="00314F"/>
        </a:solidFill>
        <a:ln>
          <a:solidFill>
            <a:schemeClr val="bg1"/>
          </a:solidFill>
        </a:ln>
      </dgm:spPr>
      <dgm:t>
        <a:bodyPr/>
        <a:lstStyle/>
        <a:p>
          <a:r>
            <a:rPr lang="zh-CN" altLang="en-US" sz="1600">
              <a:latin typeface="微软雅黑" pitchFamily="34" charset="-122"/>
              <a:ea typeface="微软雅黑" pitchFamily="34" charset="-122"/>
            </a:rPr>
            <a:t>关联公司</a:t>
          </a:r>
        </a:p>
      </dgm:t>
    </dgm:pt>
    <dgm:pt modelId="{A01AE396-FC73-47DD-B69A-E4B81B67BABA}" type="parTrans" cxnId="{D0E94FAD-3B68-4870-B4BD-1F60DA73E40A}">
      <dgm:prSet/>
      <dgm:spPr/>
      <dgm:t>
        <a:bodyPr/>
        <a:lstStyle/>
        <a:p>
          <a:endParaRPr lang="zh-CN" altLang="en-US"/>
        </a:p>
      </dgm:t>
    </dgm:pt>
    <dgm:pt modelId="{79B0ABF7-2032-4F95-987A-0C311EA8E4A2}" type="sibTrans" cxnId="{D0E94FAD-3B68-4870-B4BD-1F60DA73E40A}">
      <dgm:prSet/>
      <dgm:spPr/>
      <dgm:t>
        <a:bodyPr/>
        <a:lstStyle/>
        <a:p>
          <a:endParaRPr lang="zh-CN" altLang="en-US"/>
        </a:p>
      </dgm:t>
    </dgm:pt>
    <dgm:pt modelId="{0607F591-7FD5-4913-A640-6C529F8BB79F}">
      <dgm:prSet phldrT="[文本]" custT="1">
        <dgm:style>
          <a:lnRef idx="1">
            <a:schemeClr val="accent6"/>
          </a:lnRef>
          <a:fillRef idx="3">
            <a:schemeClr val="accent6"/>
          </a:fillRef>
          <a:effectRef idx="2">
            <a:schemeClr val="accent6"/>
          </a:effectRef>
          <a:fontRef idx="minor">
            <a:schemeClr val="lt1"/>
          </a:fontRef>
        </dgm:style>
      </dgm:prSet>
      <dgm:spPr>
        <a:solidFill>
          <a:srgbClr val="71969F"/>
        </a:solidFill>
        <a:ln>
          <a:solidFill>
            <a:schemeClr val="bg1"/>
          </a:solidFill>
        </a:ln>
      </dgm:spPr>
      <dgm:t>
        <a:bodyPr/>
        <a:lstStyle/>
        <a:p>
          <a:r>
            <a:rPr lang="zh-CN" altLang="en-US" sz="1600" dirty="0">
              <a:latin typeface="微软雅黑" pitchFamily="34" charset="-122"/>
              <a:ea typeface="微软雅黑" pitchFamily="34" charset="-122"/>
            </a:rPr>
            <a:t>子公司</a:t>
          </a:r>
        </a:p>
      </dgm:t>
    </dgm:pt>
    <dgm:pt modelId="{EAB74E95-120F-47CA-BC57-9ED6906B0482}" type="parTrans" cxnId="{42197947-C7D6-460A-9BD5-2719B7D8543D}">
      <dgm:prSet/>
      <dgm:spPr/>
      <dgm:t>
        <a:bodyPr/>
        <a:lstStyle/>
        <a:p>
          <a:endParaRPr lang="zh-CN" altLang="en-US"/>
        </a:p>
      </dgm:t>
    </dgm:pt>
    <dgm:pt modelId="{056CA69F-A2EB-472B-AD0C-3DBE0EB59D97}" type="sibTrans" cxnId="{42197947-C7D6-460A-9BD5-2719B7D8543D}">
      <dgm:prSet/>
      <dgm:spPr/>
      <dgm:t>
        <a:bodyPr/>
        <a:lstStyle/>
        <a:p>
          <a:endParaRPr lang="zh-CN" altLang="en-US"/>
        </a:p>
      </dgm:t>
    </dgm:pt>
    <dgm:pt modelId="{96E1A890-4A41-4D97-AF2A-BDCA8F07D14F}" type="pres">
      <dgm:prSet presAssocID="{0FA7A352-AD3F-4607-965C-E1AFDE58DFE6}" presName="Name0" presStyleCnt="0">
        <dgm:presLayoutVars>
          <dgm:chMax val="7"/>
          <dgm:resizeHandles val="exact"/>
        </dgm:presLayoutVars>
      </dgm:prSet>
      <dgm:spPr/>
      <dgm:t>
        <a:bodyPr/>
        <a:lstStyle/>
        <a:p>
          <a:endParaRPr lang="zh-CN" altLang="en-US"/>
        </a:p>
      </dgm:t>
    </dgm:pt>
    <dgm:pt modelId="{EA6B3FC2-99B6-4F19-B680-9F41432FCE1D}" type="pres">
      <dgm:prSet presAssocID="{0FA7A352-AD3F-4607-965C-E1AFDE58DFE6}" presName="comp1" presStyleCnt="0"/>
      <dgm:spPr/>
    </dgm:pt>
    <dgm:pt modelId="{059635CC-E92E-408F-87D3-BF175DEA4776}" type="pres">
      <dgm:prSet presAssocID="{0FA7A352-AD3F-4607-965C-E1AFDE58DFE6}" presName="circle1" presStyleLbl="node1" presStyleIdx="0" presStyleCnt="3"/>
      <dgm:spPr/>
      <dgm:t>
        <a:bodyPr/>
        <a:lstStyle/>
        <a:p>
          <a:endParaRPr lang="zh-CN" altLang="en-US"/>
        </a:p>
      </dgm:t>
    </dgm:pt>
    <dgm:pt modelId="{B5936724-CF14-4640-A4DD-5AC3D3FFF3EB}" type="pres">
      <dgm:prSet presAssocID="{0FA7A352-AD3F-4607-965C-E1AFDE58DFE6}" presName="c1text" presStyleLbl="node1" presStyleIdx="0" presStyleCnt="3">
        <dgm:presLayoutVars>
          <dgm:bulletEnabled val="1"/>
        </dgm:presLayoutVars>
      </dgm:prSet>
      <dgm:spPr/>
      <dgm:t>
        <a:bodyPr/>
        <a:lstStyle/>
        <a:p>
          <a:endParaRPr lang="zh-CN" altLang="en-US"/>
        </a:p>
      </dgm:t>
    </dgm:pt>
    <dgm:pt modelId="{4AAD8CB3-AB2F-4961-85BB-EBD93E2AC77F}" type="pres">
      <dgm:prSet presAssocID="{0FA7A352-AD3F-4607-965C-E1AFDE58DFE6}" presName="comp2" presStyleCnt="0"/>
      <dgm:spPr/>
    </dgm:pt>
    <dgm:pt modelId="{8B277023-FA52-4570-AD9B-945632C0BB76}" type="pres">
      <dgm:prSet presAssocID="{0FA7A352-AD3F-4607-965C-E1AFDE58DFE6}" presName="circle2" presStyleLbl="node1" presStyleIdx="1" presStyleCnt="3"/>
      <dgm:spPr/>
      <dgm:t>
        <a:bodyPr/>
        <a:lstStyle/>
        <a:p>
          <a:endParaRPr lang="zh-CN" altLang="en-US"/>
        </a:p>
      </dgm:t>
    </dgm:pt>
    <dgm:pt modelId="{8D303BEB-5DCF-4D4A-8930-680E5EB54E84}" type="pres">
      <dgm:prSet presAssocID="{0FA7A352-AD3F-4607-965C-E1AFDE58DFE6}" presName="c2text" presStyleLbl="node1" presStyleIdx="1" presStyleCnt="3">
        <dgm:presLayoutVars>
          <dgm:bulletEnabled val="1"/>
        </dgm:presLayoutVars>
      </dgm:prSet>
      <dgm:spPr/>
      <dgm:t>
        <a:bodyPr/>
        <a:lstStyle/>
        <a:p>
          <a:endParaRPr lang="zh-CN" altLang="en-US"/>
        </a:p>
      </dgm:t>
    </dgm:pt>
    <dgm:pt modelId="{86150714-7A71-4EF5-893D-F25097391F3A}" type="pres">
      <dgm:prSet presAssocID="{0FA7A352-AD3F-4607-965C-E1AFDE58DFE6}" presName="comp3" presStyleCnt="0"/>
      <dgm:spPr/>
    </dgm:pt>
    <dgm:pt modelId="{5CE8903E-019D-4E51-900A-B5D70B3C560E}" type="pres">
      <dgm:prSet presAssocID="{0FA7A352-AD3F-4607-965C-E1AFDE58DFE6}" presName="circle3" presStyleLbl="node1" presStyleIdx="2" presStyleCnt="3"/>
      <dgm:spPr/>
      <dgm:t>
        <a:bodyPr/>
        <a:lstStyle/>
        <a:p>
          <a:endParaRPr lang="zh-CN" altLang="en-US"/>
        </a:p>
      </dgm:t>
    </dgm:pt>
    <dgm:pt modelId="{654C369D-00E7-4A95-A052-19418EE87FF4}" type="pres">
      <dgm:prSet presAssocID="{0FA7A352-AD3F-4607-965C-E1AFDE58DFE6}" presName="c3text" presStyleLbl="node1" presStyleIdx="2" presStyleCnt="3">
        <dgm:presLayoutVars>
          <dgm:bulletEnabled val="1"/>
        </dgm:presLayoutVars>
      </dgm:prSet>
      <dgm:spPr/>
      <dgm:t>
        <a:bodyPr/>
        <a:lstStyle/>
        <a:p>
          <a:endParaRPr lang="zh-CN" altLang="en-US"/>
        </a:p>
      </dgm:t>
    </dgm:pt>
  </dgm:ptLst>
  <dgm:cxnLst>
    <dgm:cxn modelId="{5A75963F-C46D-4D62-9D23-29931FFA83B3}" type="presOf" srcId="{0607F591-7FD5-4913-A640-6C529F8BB79F}" destId="{8B277023-FA52-4570-AD9B-945632C0BB76}" srcOrd="0" destOrd="0" presId="urn:microsoft.com/office/officeart/2005/8/layout/venn2"/>
    <dgm:cxn modelId="{67724797-086B-40B7-83FD-F620C8F6005F}" type="presOf" srcId="{BD00F172-7E3F-46E8-846F-34AE9A54AB48}" destId="{059635CC-E92E-408F-87D3-BF175DEA4776}" srcOrd="0" destOrd="0" presId="urn:microsoft.com/office/officeart/2005/8/layout/venn2"/>
    <dgm:cxn modelId="{F6DDBFCE-CD10-4F26-88CA-9F101A41F2A1}" type="presOf" srcId="{BD00F172-7E3F-46E8-846F-34AE9A54AB48}" destId="{B5936724-CF14-4640-A4DD-5AC3D3FFF3EB}" srcOrd="1" destOrd="0" presId="urn:microsoft.com/office/officeart/2005/8/layout/venn2"/>
    <dgm:cxn modelId="{4C516275-0DFE-460B-A28C-C9CE0D663E7E}" type="presOf" srcId="{0FA7A352-AD3F-4607-965C-E1AFDE58DFE6}" destId="{96E1A890-4A41-4D97-AF2A-BDCA8F07D14F}" srcOrd="0" destOrd="0" presId="urn:microsoft.com/office/officeart/2005/8/layout/venn2"/>
    <dgm:cxn modelId="{F0A8B8E7-91F9-48C8-8388-F0A9B7743081}" type="presOf" srcId="{0607F591-7FD5-4913-A640-6C529F8BB79F}" destId="{8D303BEB-5DCF-4D4A-8930-680E5EB54E84}" srcOrd="1" destOrd="0" presId="urn:microsoft.com/office/officeart/2005/8/layout/venn2"/>
    <dgm:cxn modelId="{D0E94FAD-3B68-4870-B4BD-1F60DA73E40A}" srcId="{0FA7A352-AD3F-4607-965C-E1AFDE58DFE6}" destId="{BD00F172-7E3F-46E8-846F-34AE9A54AB48}" srcOrd="0" destOrd="0" parTransId="{A01AE396-FC73-47DD-B69A-E4B81B67BABA}" sibTransId="{79B0ABF7-2032-4F95-987A-0C311EA8E4A2}"/>
    <dgm:cxn modelId="{42197947-C7D6-460A-9BD5-2719B7D8543D}" srcId="{0FA7A352-AD3F-4607-965C-E1AFDE58DFE6}" destId="{0607F591-7FD5-4913-A640-6C529F8BB79F}" srcOrd="1" destOrd="0" parTransId="{EAB74E95-120F-47CA-BC57-9ED6906B0482}" sibTransId="{056CA69F-A2EB-472B-AD0C-3DBE0EB59D97}"/>
    <dgm:cxn modelId="{1488B79B-3948-4113-B3C7-6A41EA633365}" type="presOf" srcId="{C3D3C4CC-34B0-42C3-B8F9-CEE3A4C4FA21}" destId="{5CE8903E-019D-4E51-900A-B5D70B3C560E}" srcOrd="0" destOrd="0" presId="urn:microsoft.com/office/officeart/2005/8/layout/venn2"/>
    <dgm:cxn modelId="{BCA9B898-72FD-4DC5-9B3D-E4523FC6A503}" type="presOf" srcId="{C3D3C4CC-34B0-42C3-B8F9-CEE3A4C4FA21}" destId="{654C369D-00E7-4A95-A052-19418EE87FF4}" srcOrd="1" destOrd="0" presId="urn:microsoft.com/office/officeart/2005/8/layout/venn2"/>
    <dgm:cxn modelId="{CF17795D-3F3A-458C-B504-3863168A9275}" srcId="{0FA7A352-AD3F-4607-965C-E1AFDE58DFE6}" destId="{C3D3C4CC-34B0-42C3-B8F9-CEE3A4C4FA21}" srcOrd="2" destOrd="0" parTransId="{EF19D6BA-5C4D-4EF9-B2FA-7339F3333B79}" sibTransId="{AB1F9813-0389-4C1D-A32B-A7079933B68D}"/>
    <dgm:cxn modelId="{8B64D1D6-1B26-4CD1-8BA5-31DB5DCE77E7}" type="presParOf" srcId="{96E1A890-4A41-4D97-AF2A-BDCA8F07D14F}" destId="{EA6B3FC2-99B6-4F19-B680-9F41432FCE1D}" srcOrd="0" destOrd="0" presId="urn:microsoft.com/office/officeart/2005/8/layout/venn2"/>
    <dgm:cxn modelId="{B2272F0D-8593-44D1-83D3-6B5347084B89}" type="presParOf" srcId="{EA6B3FC2-99B6-4F19-B680-9F41432FCE1D}" destId="{059635CC-E92E-408F-87D3-BF175DEA4776}" srcOrd="0" destOrd="0" presId="urn:microsoft.com/office/officeart/2005/8/layout/venn2"/>
    <dgm:cxn modelId="{A84810FF-787C-41AB-9480-860AF9BED795}" type="presParOf" srcId="{EA6B3FC2-99B6-4F19-B680-9F41432FCE1D}" destId="{B5936724-CF14-4640-A4DD-5AC3D3FFF3EB}" srcOrd="1" destOrd="0" presId="urn:microsoft.com/office/officeart/2005/8/layout/venn2"/>
    <dgm:cxn modelId="{A5E6C76F-E04F-483E-9A44-DC42BFB11B91}" type="presParOf" srcId="{96E1A890-4A41-4D97-AF2A-BDCA8F07D14F}" destId="{4AAD8CB3-AB2F-4961-85BB-EBD93E2AC77F}" srcOrd="1" destOrd="0" presId="urn:microsoft.com/office/officeart/2005/8/layout/venn2"/>
    <dgm:cxn modelId="{F1954775-16B3-45AE-8CCA-F2794019C720}" type="presParOf" srcId="{4AAD8CB3-AB2F-4961-85BB-EBD93E2AC77F}" destId="{8B277023-FA52-4570-AD9B-945632C0BB76}" srcOrd="0" destOrd="0" presId="urn:microsoft.com/office/officeart/2005/8/layout/venn2"/>
    <dgm:cxn modelId="{1BADA5FD-2488-4F99-8983-A9FB6B0E2ABF}" type="presParOf" srcId="{4AAD8CB3-AB2F-4961-85BB-EBD93E2AC77F}" destId="{8D303BEB-5DCF-4D4A-8930-680E5EB54E84}" srcOrd="1" destOrd="0" presId="urn:microsoft.com/office/officeart/2005/8/layout/venn2"/>
    <dgm:cxn modelId="{92091ABD-6D3E-45B7-BBA1-9054E2DF5629}" type="presParOf" srcId="{96E1A890-4A41-4D97-AF2A-BDCA8F07D14F}" destId="{86150714-7A71-4EF5-893D-F25097391F3A}" srcOrd="2" destOrd="0" presId="urn:microsoft.com/office/officeart/2005/8/layout/venn2"/>
    <dgm:cxn modelId="{144AA326-F75A-4DE2-BB25-3FFAAFCF317C}" type="presParOf" srcId="{86150714-7A71-4EF5-893D-F25097391F3A}" destId="{5CE8903E-019D-4E51-900A-B5D70B3C560E}" srcOrd="0" destOrd="0" presId="urn:microsoft.com/office/officeart/2005/8/layout/venn2"/>
    <dgm:cxn modelId="{99A57044-0393-4263-9569-C01802093523}" type="presParOf" srcId="{86150714-7A71-4EF5-893D-F25097391F3A}" destId="{654C369D-00E7-4A95-A052-19418EE87FF4}" srcOrd="1" destOrd="0" presId="urn:microsoft.com/office/officeart/2005/8/layout/venn2"/>
  </dgm:cxnLst>
  <dgm:bg/>
  <dgm:whole>
    <a:ln>
      <a:solidFill>
        <a:schemeClr val="bg1"/>
      </a:solidFill>
    </a:ln>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2539A1-B8A4-4940-933B-89178D911932}">
      <dsp:nvSpPr>
        <dsp:cNvPr id="0" name=""/>
        <dsp:cNvSpPr/>
      </dsp:nvSpPr>
      <dsp:spPr>
        <a:xfrm rot="5400000">
          <a:off x="308714" y="1936831"/>
          <a:ext cx="927544" cy="1543413"/>
        </a:xfrm>
        <a:prstGeom prst="corner">
          <a:avLst>
            <a:gd name="adj1" fmla="val 16120"/>
            <a:gd name="adj2" fmla="val 16110"/>
          </a:avLst>
        </a:prstGeom>
        <a:solidFill>
          <a:srgbClr val="0031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33BE838-633F-4FE3-8D8E-B15764CA1758}">
      <dsp:nvSpPr>
        <dsp:cNvPr id="0" name=""/>
        <dsp:cNvSpPr/>
      </dsp:nvSpPr>
      <dsp:spPr>
        <a:xfrm>
          <a:off x="153883" y="2397979"/>
          <a:ext cx="1393402" cy="1221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pPr>
          <a:r>
            <a:rPr lang="zh-CN" altLang="en-US" sz="2400" kern="1200" dirty="0" smtClean="0">
              <a:solidFill>
                <a:srgbClr val="00314F"/>
              </a:solidFill>
              <a:latin typeface="微软雅黑" panose="020B0503020204020204" pitchFamily="34" charset="-122"/>
              <a:ea typeface="微软雅黑" panose="020B0503020204020204" pitchFamily="34" charset="-122"/>
            </a:rPr>
            <a:t>指令</a:t>
          </a:r>
          <a:endParaRPr lang="zh-CN" altLang="en-US" sz="2400" kern="1200" dirty="0">
            <a:solidFill>
              <a:srgbClr val="00314F"/>
            </a:solidFill>
            <a:latin typeface="微软雅黑" panose="020B0503020204020204" pitchFamily="34" charset="-122"/>
            <a:ea typeface="微软雅黑" panose="020B0503020204020204" pitchFamily="34" charset="-122"/>
          </a:endParaRPr>
        </a:p>
      </dsp:txBody>
      <dsp:txXfrm>
        <a:off x="153883" y="2397979"/>
        <a:ext cx="1393402" cy="1221398"/>
      </dsp:txXfrm>
    </dsp:sp>
    <dsp:sp modelId="{86DA6A41-4647-43AA-A58E-21922A79F984}">
      <dsp:nvSpPr>
        <dsp:cNvPr id="0" name=""/>
        <dsp:cNvSpPr/>
      </dsp:nvSpPr>
      <dsp:spPr>
        <a:xfrm>
          <a:off x="1284380" y="1784656"/>
          <a:ext cx="262906" cy="262906"/>
        </a:xfrm>
        <a:prstGeom prst="triangle">
          <a:avLst>
            <a:gd name="adj" fmla="val 100000"/>
          </a:avLst>
        </a:prstGeom>
        <a:solidFill>
          <a:srgbClr val="D51A2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BADDDEAF-1F97-4A06-96BA-3280ECB64290}">
      <dsp:nvSpPr>
        <dsp:cNvPr id="0" name=""/>
        <dsp:cNvSpPr/>
      </dsp:nvSpPr>
      <dsp:spPr>
        <a:xfrm rot="5400000">
          <a:off x="2014510" y="1476181"/>
          <a:ext cx="927544" cy="1543413"/>
        </a:xfrm>
        <a:prstGeom prst="corner">
          <a:avLst>
            <a:gd name="adj1" fmla="val 16120"/>
            <a:gd name="adj2" fmla="val 16110"/>
          </a:avLst>
        </a:prstGeom>
        <a:solidFill>
          <a:srgbClr val="0031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669C18DC-952D-44F4-9106-C37943E0C9E9}">
      <dsp:nvSpPr>
        <dsp:cNvPr id="0" name=""/>
        <dsp:cNvSpPr/>
      </dsp:nvSpPr>
      <dsp:spPr>
        <a:xfrm>
          <a:off x="1859680" y="1975878"/>
          <a:ext cx="1393402" cy="1221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pPr>
          <a:r>
            <a:rPr lang="zh-CN" altLang="en-US" sz="2400" kern="1200" dirty="0" smtClean="0">
              <a:solidFill>
                <a:srgbClr val="00314F"/>
              </a:solidFill>
              <a:latin typeface="微软雅黑" panose="020B0503020204020204" pitchFamily="34" charset="-122"/>
              <a:ea typeface="微软雅黑" panose="020B0503020204020204" pitchFamily="34" charset="-122"/>
            </a:rPr>
            <a:t>条规</a:t>
          </a:r>
          <a:endParaRPr lang="zh-CN" altLang="en-US" sz="2400" kern="1200" dirty="0">
            <a:solidFill>
              <a:srgbClr val="00314F"/>
            </a:solidFill>
            <a:latin typeface="微软雅黑" panose="020B0503020204020204" pitchFamily="34" charset="-122"/>
            <a:ea typeface="微软雅黑" panose="020B0503020204020204" pitchFamily="34" charset="-122"/>
          </a:endParaRPr>
        </a:p>
      </dsp:txBody>
      <dsp:txXfrm>
        <a:off x="1859680" y="1975878"/>
        <a:ext cx="1393402" cy="1221398"/>
      </dsp:txXfrm>
    </dsp:sp>
    <dsp:sp modelId="{B9CD2B78-FC08-4636-BBA9-E1AECE206619}">
      <dsp:nvSpPr>
        <dsp:cNvPr id="0" name=""/>
        <dsp:cNvSpPr/>
      </dsp:nvSpPr>
      <dsp:spPr>
        <a:xfrm>
          <a:off x="2990177" y="1332909"/>
          <a:ext cx="262906" cy="262906"/>
        </a:xfrm>
        <a:prstGeom prst="triangle">
          <a:avLst>
            <a:gd name="adj" fmla="val 100000"/>
          </a:avLst>
        </a:prstGeom>
        <a:solidFill>
          <a:srgbClr val="D51A2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E96B366B-D614-4D21-B7C1-8573E1198B5E}">
      <dsp:nvSpPr>
        <dsp:cNvPr id="0" name=""/>
        <dsp:cNvSpPr/>
      </dsp:nvSpPr>
      <dsp:spPr>
        <a:xfrm rot="5400000">
          <a:off x="3720307" y="1024436"/>
          <a:ext cx="927544" cy="1543413"/>
        </a:xfrm>
        <a:prstGeom prst="corner">
          <a:avLst>
            <a:gd name="adj1" fmla="val 16120"/>
            <a:gd name="adj2" fmla="val 16110"/>
          </a:avLst>
        </a:prstGeom>
        <a:solidFill>
          <a:srgbClr val="0031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1D56709-35E3-439B-9CFB-2C4D1578400E}">
      <dsp:nvSpPr>
        <dsp:cNvPr id="0" name=""/>
        <dsp:cNvSpPr/>
      </dsp:nvSpPr>
      <dsp:spPr>
        <a:xfrm>
          <a:off x="3565477" y="1597039"/>
          <a:ext cx="1393402" cy="1221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pPr>
          <a:r>
            <a:rPr lang="zh-CN" altLang="en-US" sz="2400" kern="1200" dirty="0" smtClean="0">
              <a:solidFill>
                <a:srgbClr val="00314F"/>
              </a:solidFill>
              <a:latin typeface="微软雅黑" panose="020B0503020204020204" pitchFamily="34" charset="-122"/>
              <a:ea typeface="微软雅黑" panose="020B0503020204020204" pitchFamily="34" charset="-122"/>
            </a:rPr>
            <a:t>架构</a:t>
          </a:r>
          <a:endParaRPr lang="zh-CN" altLang="en-US" sz="2400" kern="1200" dirty="0">
            <a:solidFill>
              <a:srgbClr val="00314F"/>
            </a:solidFill>
            <a:latin typeface="微软雅黑" panose="020B0503020204020204" pitchFamily="34" charset="-122"/>
            <a:ea typeface="微软雅黑" panose="020B0503020204020204" pitchFamily="34" charset="-122"/>
          </a:endParaRPr>
        </a:p>
      </dsp:txBody>
      <dsp:txXfrm>
        <a:off x="3565477" y="1597039"/>
        <a:ext cx="1393402" cy="1221398"/>
      </dsp:txXfrm>
    </dsp:sp>
    <dsp:sp modelId="{7FD395A1-CA50-429E-8F21-8C4F540BD1E4}">
      <dsp:nvSpPr>
        <dsp:cNvPr id="0" name=""/>
        <dsp:cNvSpPr/>
      </dsp:nvSpPr>
      <dsp:spPr>
        <a:xfrm>
          <a:off x="4695973" y="979001"/>
          <a:ext cx="262906" cy="262906"/>
        </a:xfrm>
        <a:prstGeom prst="triangle">
          <a:avLst>
            <a:gd name="adj" fmla="val 100000"/>
          </a:avLst>
        </a:prstGeom>
        <a:solidFill>
          <a:srgbClr val="D51A2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30DB02E6-975D-4E85-9CB2-89A9D20B5E00}">
      <dsp:nvSpPr>
        <dsp:cNvPr id="0" name=""/>
        <dsp:cNvSpPr/>
      </dsp:nvSpPr>
      <dsp:spPr>
        <a:xfrm rot="5400000">
          <a:off x="5426104" y="670528"/>
          <a:ext cx="927544" cy="1543413"/>
        </a:xfrm>
        <a:prstGeom prst="corner">
          <a:avLst>
            <a:gd name="adj1" fmla="val 16120"/>
            <a:gd name="adj2" fmla="val 16110"/>
          </a:avLst>
        </a:prstGeom>
        <a:solidFill>
          <a:srgbClr val="0031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5FDAB3EA-F69F-416A-954B-74AEC1C921ED}">
      <dsp:nvSpPr>
        <dsp:cNvPr id="0" name=""/>
        <dsp:cNvSpPr/>
      </dsp:nvSpPr>
      <dsp:spPr>
        <a:xfrm>
          <a:off x="5271274" y="1131676"/>
          <a:ext cx="1393402" cy="1221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pPr>
          <a:r>
            <a:rPr lang="zh-CN" altLang="en-US" sz="2400" kern="1200" dirty="0" smtClean="0">
              <a:solidFill>
                <a:srgbClr val="00314F"/>
              </a:solidFill>
              <a:latin typeface="微软雅黑" panose="020B0503020204020204" pitchFamily="34" charset="-122"/>
              <a:ea typeface="微软雅黑" panose="020B0503020204020204" pitchFamily="34" charset="-122"/>
            </a:rPr>
            <a:t>流程</a:t>
          </a:r>
          <a:endParaRPr lang="zh-CN" altLang="en-US" sz="2400" kern="1200" dirty="0">
            <a:solidFill>
              <a:srgbClr val="00314F"/>
            </a:solidFill>
            <a:latin typeface="微软雅黑" panose="020B0503020204020204" pitchFamily="34" charset="-122"/>
            <a:ea typeface="微软雅黑" panose="020B0503020204020204" pitchFamily="34" charset="-122"/>
          </a:endParaRPr>
        </a:p>
      </dsp:txBody>
      <dsp:txXfrm>
        <a:off x="5271274" y="1131676"/>
        <a:ext cx="1393402" cy="1221398"/>
      </dsp:txXfrm>
    </dsp:sp>
    <dsp:sp modelId="{3F565B28-F586-4A10-862B-CE1E9707905E}">
      <dsp:nvSpPr>
        <dsp:cNvPr id="0" name=""/>
        <dsp:cNvSpPr/>
      </dsp:nvSpPr>
      <dsp:spPr>
        <a:xfrm>
          <a:off x="6401770" y="556900"/>
          <a:ext cx="262906" cy="262906"/>
        </a:xfrm>
        <a:prstGeom prst="triangle">
          <a:avLst>
            <a:gd name="adj" fmla="val 100000"/>
          </a:avLst>
        </a:prstGeom>
        <a:solidFill>
          <a:srgbClr val="D51A2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2DFCF64A-1B7F-4130-8AB8-2FEC88230EFC}">
      <dsp:nvSpPr>
        <dsp:cNvPr id="0" name=""/>
        <dsp:cNvSpPr/>
      </dsp:nvSpPr>
      <dsp:spPr>
        <a:xfrm rot="5400000">
          <a:off x="7131901" y="248427"/>
          <a:ext cx="927544" cy="1543413"/>
        </a:xfrm>
        <a:prstGeom prst="corner">
          <a:avLst>
            <a:gd name="adj1" fmla="val 16120"/>
            <a:gd name="adj2" fmla="val 16110"/>
          </a:avLst>
        </a:prstGeom>
        <a:solidFill>
          <a:srgbClr val="0031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08DDAF57-50F1-4488-8B51-FE1833D216D4}">
      <dsp:nvSpPr>
        <dsp:cNvPr id="0" name=""/>
        <dsp:cNvSpPr/>
      </dsp:nvSpPr>
      <dsp:spPr>
        <a:xfrm>
          <a:off x="6977071" y="709575"/>
          <a:ext cx="1393402" cy="1221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pPr>
          <a:r>
            <a:rPr lang="zh-CN" altLang="en-US" sz="2400" kern="1200" dirty="0" smtClean="0">
              <a:solidFill>
                <a:srgbClr val="00314F"/>
              </a:solidFill>
              <a:latin typeface="微软雅黑" panose="020B0503020204020204" pitchFamily="34" charset="-122"/>
              <a:ea typeface="微软雅黑" panose="020B0503020204020204" pitchFamily="34" charset="-122"/>
            </a:rPr>
            <a:t>战略</a:t>
          </a:r>
          <a:endParaRPr lang="zh-CN" altLang="en-US" sz="2400" kern="1200" dirty="0">
            <a:solidFill>
              <a:srgbClr val="00314F"/>
            </a:solidFill>
            <a:latin typeface="微软雅黑" panose="020B0503020204020204" pitchFamily="34" charset="-122"/>
            <a:ea typeface="微软雅黑" panose="020B0503020204020204" pitchFamily="34" charset="-122"/>
          </a:endParaRPr>
        </a:p>
      </dsp:txBody>
      <dsp:txXfrm>
        <a:off x="6977071" y="709575"/>
        <a:ext cx="1393402" cy="1221398"/>
      </dsp:txXfrm>
    </dsp:sp>
    <dsp:sp modelId="{444A3F8F-0E39-47F4-BEAD-DB9A451B80F4}">
      <dsp:nvSpPr>
        <dsp:cNvPr id="0" name=""/>
        <dsp:cNvSpPr/>
      </dsp:nvSpPr>
      <dsp:spPr>
        <a:xfrm>
          <a:off x="8107567" y="134799"/>
          <a:ext cx="262906" cy="262906"/>
        </a:xfrm>
        <a:prstGeom prst="triangle">
          <a:avLst>
            <a:gd name="adj" fmla="val 100000"/>
          </a:avLst>
        </a:prstGeom>
        <a:solidFill>
          <a:srgbClr val="D51A21"/>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8B6AAF57-D3CB-4E05-B920-3F7DED4D7D8A}">
      <dsp:nvSpPr>
        <dsp:cNvPr id="0" name=""/>
        <dsp:cNvSpPr/>
      </dsp:nvSpPr>
      <dsp:spPr>
        <a:xfrm rot="5400000">
          <a:off x="8837698" y="-173674"/>
          <a:ext cx="927544" cy="1543413"/>
        </a:xfrm>
        <a:prstGeom prst="corner">
          <a:avLst>
            <a:gd name="adj1" fmla="val 16120"/>
            <a:gd name="adj2" fmla="val 16110"/>
          </a:avLst>
        </a:prstGeom>
        <a:solidFill>
          <a:srgbClr val="00314F"/>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sp>
    <dsp:sp modelId="{71A8E44B-3D2A-4112-BF23-E752C168DD71}">
      <dsp:nvSpPr>
        <dsp:cNvPr id="0" name=""/>
        <dsp:cNvSpPr/>
      </dsp:nvSpPr>
      <dsp:spPr>
        <a:xfrm>
          <a:off x="8682867" y="287474"/>
          <a:ext cx="1393402" cy="12213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1440" tIns="91440" rIns="91440" bIns="91440" numCol="1" spcCol="1270" anchor="t" anchorCtr="0">
          <a:noAutofit/>
        </a:bodyPr>
        <a:lstStyle/>
        <a:p>
          <a:pPr lvl="0" algn="ctr" defTabSz="1066800">
            <a:lnSpc>
              <a:spcPct val="90000"/>
            </a:lnSpc>
            <a:spcBef>
              <a:spcPct val="0"/>
            </a:spcBef>
            <a:spcAft>
              <a:spcPct val="35000"/>
            </a:spcAft>
          </a:pPr>
          <a:r>
            <a:rPr lang="zh-CN" altLang="en-US" sz="2400" kern="1200" dirty="0" smtClean="0">
              <a:solidFill>
                <a:srgbClr val="00314F"/>
              </a:solidFill>
              <a:latin typeface="微软雅黑" panose="020B0503020204020204" pitchFamily="34" charset="-122"/>
              <a:ea typeface="微软雅黑" panose="020B0503020204020204" pitchFamily="34" charset="-122"/>
            </a:rPr>
            <a:t>文化</a:t>
          </a:r>
          <a:endParaRPr lang="zh-CN" altLang="en-US" sz="2400" kern="1200" dirty="0">
            <a:solidFill>
              <a:srgbClr val="00314F"/>
            </a:solidFill>
            <a:latin typeface="微软雅黑" panose="020B0503020204020204" pitchFamily="34" charset="-122"/>
            <a:ea typeface="微软雅黑" panose="020B0503020204020204" pitchFamily="34" charset="-122"/>
          </a:endParaRPr>
        </a:p>
      </dsp:txBody>
      <dsp:txXfrm>
        <a:off x="8682867" y="287474"/>
        <a:ext cx="1393402" cy="1221398"/>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775994-08FF-4809-9039-3467118B0BD2}">
      <dsp:nvSpPr>
        <dsp:cNvPr id="0" name=""/>
        <dsp:cNvSpPr/>
      </dsp:nvSpPr>
      <dsp:spPr>
        <a:xfrm>
          <a:off x="7940850" y="457950"/>
          <a:ext cx="1206404" cy="1206035"/>
        </a:xfrm>
        <a:prstGeom prst="ellipse">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E36274-8529-4286-B626-9D09E96AEA98}">
      <dsp:nvSpPr>
        <dsp:cNvPr id="0" name=""/>
        <dsp:cNvSpPr/>
      </dsp:nvSpPr>
      <dsp:spPr>
        <a:xfrm>
          <a:off x="8022572"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售后</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服务</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8171340" y="688094"/>
        <a:ext cx="745489" cy="745746"/>
      </dsp:txXfrm>
    </dsp:sp>
    <dsp:sp modelId="{5CC9BD09-6ABB-47B3-8370-E89F593A7595}">
      <dsp:nvSpPr>
        <dsp:cNvPr id="0" name=""/>
        <dsp:cNvSpPr/>
      </dsp:nvSpPr>
      <dsp:spPr>
        <a:xfrm rot="2700000">
          <a:off x="6694951"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775CBE-2C5E-42EF-9C82-EA6B9FED713A}">
      <dsp:nvSpPr>
        <dsp:cNvPr id="0" name=""/>
        <dsp:cNvSpPr/>
      </dsp:nvSpPr>
      <dsp:spPr>
        <a:xfrm>
          <a:off x="6776073"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销售</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6924840" y="688094"/>
        <a:ext cx="745489" cy="745746"/>
      </dsp:txXfrm>
    </dsp:sp>
    <dsp:sp modelId="{71AC5104-4B95-4540-AA2E-0BC492D400FC}">
      <dsp:nvSpPr>
        <dsp:cNvPr id="0" name=""/>
        <dsp:cNvSpPr/>
      </dsp:nvSpPr>
      <dsp:spPr>
        <a:xfrm rot="2700000">
          <a:off x="5449342"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E74820-2EC7-4254-9190-439C2CCE37ED}">
      <dsp:nvSpPr>
        <dsp:cNvPr id="0" name=""/>
        <dsp:cNvSpPr/>
      </dsp:nvSpPr>
      <dsp:spPr>
        <a:xfrm>
          <a:off x="5529573"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仓储</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保管</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5679167" y="688094"/>
        <a:ext cx="745489" cy="745746"/>
      </dsp:txXfrm>
    </dsp:sp>
    <dsp:sp modelId="{377EEE96-DC21-420A-B9EE-3CFB99D9EBD6}">
      <dsp:nvSpPr>
        <dsp:cNvPr id="0" name=""/>
        <dsp:cNvSpPr/>
      </dsp:nvSpPr>
      <dsp:spPr>
        <a:xfrm rot="2700000">
          <a:off x="4202843"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54DA51-B715-4509-9D71-3D3AEF043756}">
      <dsp:nvSpPr>
        <dsp:cNvPr id="0" name=""/>
        <dsp:cNvSpPr/>
      </dsp:nvSpPr>
      <dsp:spPr>
        <a:xfrm>
          <a:off x="4283965"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产品</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制造</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4432732" y="688094"/>
        <a:ext cx="745489" cy="745746"/>
      </dsp:txXfrm>
    </dsp:sp>
    <dsp:sp modelId="{0398CC9E-DB5B-42A5-80F0-5A71D560ABC2}">
      <dsp:nvSpPr>
        <dsp:cNvPr id="0" name=""/>
        <dsp:cNvSpPr/>
      </dsp:nvSpPr>
      <dsp:spPr>
        <a:xfrm rot="2700000">
          <a:off x="2956343"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B0CBC2-20BD-4FF3-828A-373BCFB24D46}">
      <dsp:nvSpPr>
        <dsp:cNvPr id="0" name=""/>
        <dsp:cNvSpPr/>
      </dsp:nvSpPr>
      <dsp:spPr>
        <a:xfrm>
          <a:off x="3037465"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原材料采购</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3186232" y="688094"/>
        <a:ext cx="745489" cy="745746"/>
      </dsp:txXfrm>
    </dsp:sp>
    <dsp:sp modelId="{12880019-4332-44F6-BA9D-A953FA4C263E}">
      <dsp:nvSpPr>
        <dsp:cNvPr id="0" name=""/>
        <dsp:cNvSpPr/>
      </dsp:nvSpPr>
      <dsp:spPr>
        <a:xfrm rot="2700000">
          <a:off x="1710734"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9AB496-3660-475E-91E4-EE628E821396}">
      <dsp:nvSpPr>
        <dsp:cNvPr id="0" name=""/>
        <dsp:cNvSpPr/>
      </dsp:nvSpPr>
      <dsp:spPr>
        <a:xfrm>
          <a:off x="1790965"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产品</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设计</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1940559" y="688094"/>
        <a:ext cx="745489" cy="745746"/>
      </dsp:txXfrm>
    </dsp:sp>
    <dsp:sp modelId="{B8EE9613-1FBD-4D98-BAEF-FCFE23D331F1}">
      <dsp:nvSpPr>
        <dsp:cNvPr id="0" name=""/>
        <dsp:cNvSpPr/>
      </dsp:nvSpPr>
      <dsp:spPr>
        <a:xfrm rot="2700000">
          <a:off x="464235"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608C9E-A05C-4E5F-9D14-8C3D4C8BE06D}">
      <dsp:nvSpPr>
        <dsp:cNvPr id="0" name=""/>
        <dsp:cNvSpPr/>
      </dsp:nvSpPr>
      <dsp:spPr>
        <a:xfrm>
          <a:off x="529962" y="538906"/>
          <a:ext cx="1074639"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产品</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研发</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683118" y="688094"/>
        <a:ext cx="767478" cy="74574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3775994-08FF-4809-9039-3467118B0BD2}">
      <dsp:nvSpPr>
        <dsp:cNvPr id="0" name=""/>
        <dsp:cNvSpPr/>
      </dsp:nvSpPr>
      <dsp:spPr>
        <a:xfrm>
          <a:off x="7940850" y="457950"/>
          <a:ext cx="1206404" cy="1206035"/>
        </a:xfrm>
        <a:prstGeom prst="ellipse">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BE36274-8529-4286-B626-9D09E96AEA98}">
      <dsp:nvSpPr>
        <dsp:cNvPr id="0" name=""/>
        <dsp:cNvSpPr/>
      </dsp:nvSpPr>
      <dsp:spPr>
        <a:xfrm>
          <a:off x="8022572"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售后</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服务</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8171340" y="688094"/>
        <a:ext cx="745489" cy="745746"/>
      </dsp:txXfrm>
    </dsp:sp>
    <dsp:sp modelId="{5CC9BD09-6ABB-47B3-8370-E89F593A7595}">
      <dsp:nvSpPr>
        <dsp:cNvPr id="0" name=""/>
        <dsp:cNvSpPr/>
      </dsp:nvSpPr>
      <dsp:spPr>
        <a:xfrm rot="2700000">
          <a:off x="6694951"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775CBE-2C5E-42EF-9C82-EA6B9FED713A}">
      <dsp:nvSpPr>
        <dsp:cNvPr id="0" name=""/>
        <dsp:cNvSpPr/>
      </dsp:nvSpPr>
      <dsp:spPr>
        <a:xfrm>
          <a:off x="6776073"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销售</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6924840" y="688094"/>
        <a:ext cx="745489" cy="745746"/>
      </dsp:txXfrm>
    </dsp:sp>
    <dsp:sp modelId="{71AC5104-4B95-4540-AA2E-0BC492D400FC}">
      <dsp:nvSpPr>
        <dsp:cNvPr id="0" name=""/>
        <dsp:cNvSpPr/>
      </dsp:nvSpPr>
      <dsp:spPr>
        <a:xfrm rot="2700000">
          <a:off x="5449342"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4E74820-2EC7-4254-9190-439C2CCE37ED}">
      <dsp:nvSpPr>
        <dsp:cNvPr id="0" name=""/>
        <dsp:cNvSpPr/>
      </dsp:nvSpPr>
      <dsp:spPr>
        <a:xfrm>
          <a:off x="5529573"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仓储</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保管</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5679167" y="688094"/>
        <a:ext cx="745489" cy="745746"/>
      </dsp:txXfrm>
    </dsp:sp>
    <dsp:sp modelId="{377EEE96-DC21-420A-B9EE-3CFB99D9EBD6}">
      <dsp:nvSpPr>
        <dsp:cNvPr id="0" name=""/>
        <dsp:cNvSpPr/>
      </dsp:nvSpPr>
      <dsp:spPr>
        <a:xfrm rot="2700000">
          <a:off x="4202843"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D54DA51-B715-4509-9D71-3D3AEF043756}">
      <dsp:nvSpPr>
        <dsp:cNvPr id="0" name=""/>
        <dsp:cNvSpPr/>
      </dsp:nvSpPr>
      <dsp:spPr>
        <a:xfrm>
          <a:off x="4283965"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产品</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制造</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4432732" y="688094"/>
        <a:ext cx="745489" cy="745746"/>
      </dsp:txXfrm>
    </dsp:sp>
    <dsp:sp modelId="{0398CC9E-DB5B-42A5-80F0-5A71D560ABC2}">
      <dsp:nvSpPr>
        <dsp:cNvPr id="0" name=""/>
        <dsp:cNvSpPr/>
      </dsp:nvSpPr>
      <dsp:spPr>
        <a:xfrm rot="2700000">
          <a:off x="2956343"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6B0CBC2-20BD-4FF3-828A-373BCFB24D46}">
      <dsp:nvSpPr>
        <dsp:cNvPr id="0" name=""/>
        <dsp:cNvSpPr/>
      </dsp:nvSpPr>
      <dsp:spPr>
        <a:xfrm>
          <a:off x="3037465"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原材料采购</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3186232" y="688094"/>
        <a:ext cx="745489" cy="745746"/>
      </dsp:txXfrm>
    </dsp:sp>
    <dsp:sp modelId="{12880019-4332-44F6-BA9D-A953FA4C263E}">
      <dsp:nvSpPr>
        <dsp:cNvPr id="0" name=""/>
        <dsp:cNvSpPr/>
      </dsp:nvSpPr>
      <dsp:spPr>
        <a:xfrm rot="2700000">
          <a:off x="1710734"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69AB496-3660-475E-91E4-EE628E821396}">
      <dsp:nvSpPr>
        <dsp:cNvPr id="0" name=""/>
        <dsp:cNvSpPr/>
      </dsp:nvSpPr>
      <dsp:spPr>
        <a:xfrm>
          <a:off x="1790965" y="538906"/>
          <a:ext cx="1043851"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产品</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设计</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1940559" y="688094"/>
        <a:ext cx="745489" cy="745746"/>
      </dsp:txXfrm>
    </dsp:sp>
    <dsp:sp modelId="{B8EE9613-1FBD-4D98-BAEF-FCFE23D331F1}">
      <dsp:nvSpPr>
        <dsp:cNvPr id="0" name=""/>
        <dsp:cNvSpPr/>
      </dsp:nvSpPr>
      <dsp:spPr>
        <a:xfrm rot="2700000">
          <a:off x="464235" y="457815"/>
          <a:ext cx="1206094" cy="1206094"/>
        </a:xfrm>
        <a:prstGeom prst="teardrop">
          <a:avLst>
            <a:gd name="adj" fmla="val 100000"/>
          </a:avLst>
        </a:prstGeom>
        <a:solidFill>
          <a:srgbClr val="00314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C608C9E-A05C-4E5F-9D14-8C3D4C8BE06D}">
      <dsp:nvSpPr>
        <dsp:cNvPr id="0" name=""/>
        <dsp:cNvSpPr/>
      </dsp:nvSpPr>
      <dsp:spPr>
        <a:xfrm>
          <a:off x="529962" y="538906"/>
          <a:ext cx="1074639" cy="1044124"/>
        </a:xfrm>
        <a:prstGeom prst="ellipse">
          <a:avLst/>
        </a:prstGeom>
        <a:solidFill>
          <a:srgbClr val="BA161E"/>
        </a:solidFill>
        <a:ln w="25400" cap="flat" cmpd="sng" algn="ctr">
          <a:solidFill>
            <a:srgbClr val="FEFEFE">
              <a:alpha val="69804"/>
            </a:srgbClr>
          </a:solidFill>
          <a:prstDash val="solid"/>
        </a:ln>
        <a:effectLst/>
      </dsp:spPr>
      <dsp:style>
        <a:lnRef idx="2">
          <a:scrgbClr r="0" g="0" b="0"/>
        </a:lnRef>
        <a:fillRef idx="1">
          <a:scrgbClr r="0" g="0" b="0"/>
        </a:fillRef>
        <a:effectRef idx="0">
          <a:scrgbClr r="0" g="0" b="0"/>
        </a:effectRef>
        <a:fontRef idx="minor"/>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产品</a:t>
          </a:r>
          <a:endParaRPr lang="en-US" altLang="zh-CN" sz="1800" kern="1200" dirty="0" smtClean="0">
            <a:solidFill>
              <a:srgbClr val="FEFEFE"/>
            </a:solidFill>
            <a:latin typeface="微软雅黑" panose="020B0503020204020204" pitchFamily="34" charset="-122"/>
            <a:ea typeface="微软雅黑" panose="020B0503020204020204" pitchFamily="34" charset="-122"/>
          </a:endParaRPr>
        </a:p>
        <a:p>
          <a:pPr lvl="0" algn="ctr" defTabSz="800100">
            <a:lnSpc>
              <a:spcPct val="90000"/>
            </a:lnSpc>
            <a:spcBef>
              <a:spcPct val="0"/>
            </a:spcBef>
            <a:spcAft>
              <a:spcPct val="35000"/>
            </a:spcAft>
          </a:pPr>
          <a:r>
            <a:rPr lang="zh-CN" altLang="en-US" sz="1800" kern="1200" dirty="0" smtClean="0">
              <a:solidFill>
                <a:srgbClr val="FEFEFE"/>
              </a:solidFill>
              <a:latin typeface="微软雅黑" panose="020B0503020204020204" pitchFamily="34" charset="-122"/>
              <a:ea typeface="微软雅黑" panose="020B0503020204020204" pitchFamily="34" charset="-122"/>
            </a:rPr>
            <a:t>研发</a:t>
          </a:r>
          <a:endParaRPr lang="zh-CN" altLang="en-US" sz="1800" kern="1200" dirty="0">
            <a:solidFill>
              <a:srgbClr val="FEFEFE"/>
            </a:solidFill>
            <a:latin typeface="微软雅黑" panose="020B0503020204020204" pitchFamily="34" charset="-122"/>
            <a:ea typeface="微软雅黑" panose="020B0503020204020204" pitchFamily="34" charset="-122"/>
          </a:endParaRPr>
        </a:p>
      </dsp:txBody>
      <dsp:txXfrm>
        <a:off x="683118" y="688094"/>
        <a:ext cx="767478" cy="74574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B4FFAF9-E455-4908-9928-8DEFA78DDD16}">
      <dsp:nvSpPr>
        <dsp:cNvPr id="0" name=""/>
        <dsp:cNvSpPr/>
      </dsp:nvSpPr>
      <dsp:spPr>
        <a:xfrm rot="18000000">
          <a:off x="3475" y="2365663"/>
          <a:ext cx="1741579" cy="1132026"/>
        </a:xfrm>
        <a:prstGeom prst="round2SameRect">
          <a:avLst/>
        </a:prstGeom>
        <a:solidFill>
          <a:srgbClr val="00314F"/>
        </a:solidFill>
        <a:ln w="38100" cap="flat" cmpd="sng" algn="ctr">
          <a:solidFill>
            <a:srgbClr val="71969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80010" bIns="26670" numCol="1" spcCol="1270" anchor="ctr" anchorCtr="0">
          <a:noAutofit/>
        </a:bodyPr>
        <a:lstStyle/>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组织</a:t>
          </a:r>
          <a:endParaRPr lang="en-US" altLang="zh-CN" sz="2100" kern="1200" dirty="0" smtClean="0">
            <a:solidFill>
              <a:srgbClr val="FEFEFE"/>
            </a:solidFill>
            <a:latin typeface="微软雅黑" panose="020B0503020204020204" pitchFamily="34" charset="-122"/>
            <a:ea typeface="微软雅黑" panose="020B0503020204020204" pitchFamily="34" charset="-122"/>
          </a:endParaRPr>
        </a:p>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结构图</a:t>
          </a:r>
          <a:endParaRPr lang="zh-CN" altLang="en-US" sz="2100" kern="1200" dirty="0">
            <a:solidFill>
              <a:srgbClr val="FEFEFE"/>
            </a:solidFill>
            <a:latin typeface="微软雅黑" panose="020B0503020204020204" pitchFamily="34" charset="-122"/>
            <a:ea typeface="微软雅黑" panose="020B0503020204020204" pitchFamily="34" charset="-122"/>
          </a:endParaRPr>
        </a:p>
      </dsp:txBody>
      <dsp:txXfrm>
        <a:off x="82665" y="2407109"/>
        <a:ext cx="1631057" cy="1076765"/>
      </dsp:txXfrm>
    </dsp:sp>
    <dsp:sp modelId="{C57A8A4E-1F59-4CCD-810A-B119DA81EA02}">
      <dsp:nvSpPr>
        <dsp:cNvPr id="0" name=""/>
        <dsp:cNvSpPr/>
      </dsp:nvSpPr>
      <dsp:spPr>
        <a:xfrm rot="19800000">
          <a:off x="1452408" y="916730"/>
          <a:ext cx="1741579" cy="1132026"/>
        </a:xfrm>
        <a:prstGeom prst="round2SameRect">
          <a:avLst/>
        </a:prstGeom>
        <a:solidFill>
          <a:srgbClr val="00314F"/>
        </a:solidFill>
        <a:ln w="38100" cap="flat" cmpd="sng" algn="ctr">
          <a:solidFill>
            <a:srgbClr val="71969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80010" bIns="26670" numCol="1" spcCol="1270" anchor="ctr" anchorCtr="0">
          <a:noAutofit/>
        </a:bodyPr>
        <a:lstStyle/>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职能</a:t>
          </a:r>
          <a:endParaRPr lang="en-US" altLang="zh-CN" sz="2100" kern="1200" dirty="0" smtClean="0">
            <a:solidFill>
              <a:srgbClr val="FEFEFE"/>
            </a:solidFill>
            <a:latin typeface="微软雅黑" panose="020B0503020204020204" pitchFamily="34" charset="-122"/>
            <a:ea typeface="微软雅黑" panose="020B0503020204020204" pitchFamily="34" charset="-122"/>
          </a:endParaRPr>
        </a:p>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分解表</a:t>
          </a:r>
          <a:endParaRPr lang="zh-CN" altLang="en-US" sz="2100" kern="1200" dirty="0">
            <a:solidFill>
              <a:srgbClr val="FEFEFE"/>
            </a:solidFill>
            <a:latin typeface="微软雅黑" panose="020B0503020204020204" pitchFamily="34" charset="-122"/>
            <a:ea typeface="微软雅黑" panose="020B0503020204020204" pitchFamily="34" charset="-122"/>
          </a:endParaRPr>
        </a:p>
      </dsp:txBody>
      <dsp:txXfrm>
        <a:off x="1521484" y="968289"/>
        <a:ext cx="1631057" cy="1076765"/>
      </dsp:txXfrm>
    </dsp:sp>
    <dsp:sp modelId="{3680820F-FFF2-4C00-8B9C-8F59DFFDE912}">
      <dsp:nvSpPr>
        <dsp:cNvPr id="0" name=""/>
        <dsp:cNvSpPr/>
      </dsp:nvSpPr>
      <dsp:spPr>
        <a:xfrm>
          <a:off x="3431688" y="386383"/>
          <a:ext cx="1741579" cy="1132026"/>
        </a:xfrm>
        <a:prstGeom prst="round2SameRect">
          <a:avLst/>
        </a:prstGeom>
        <a:solidFill>
          <a:srgbClr val="00314F"/>
        </a:solidFill>
        <a:ln w="38100" cap="flat" cmpd="sng" algn="ctr">
          <a:solidFill>
            <a:srgbClr val="71969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80010" bIns="26670" numCol="1" spcCol="1270" anchor="ctr" anchorCtr="0">
          <a:noAutofit/>
        </a:bodyPr>
        <a:lstStyle/>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职位</a:t>
          </a:r>
          <a:endParaRPr lang="en-US" altLang="zh-CN" sz="2100" kern="1200" dirty="0" smtClean="0">
            <a:solidFill>
              <a:srgbClr val="FEFEFE"/>
            </a:solidFill>
            <a:latin typeface="微软雅黑" panose="020B0503020204020204" pitchFamily="34" charset="-122"/>
            <a:ea typeface="微软雅黑" panose="020B0503020204020204" pitchFamily="34" charset="-122"/>
          </a:endParaRPr>
        </a:p>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分解表</a:t>
          </a:r>
          <a:endParaRPr lang="zh-CN" altLang="en-US" sz="2100" kern="1200" dirty="0">
            <a:solidFill>
              <a:srgbClr val="FEFEFE"/>
            </a:solidFill>
            <a:latin typeface="微软雅黑" panose="020B0503020204020204" pitchFamily="34" charset="-122"/>
            <a:ea typeface="微软雅黑" panose="020B0503020204020204" pitchFamily="34" charset="-122"/>
          </a:endParaRPr>
        </a:p>
      </dsp:txBody>
      <dsp:txXfrm>
        <a:off x="3486949" y="441644"/>
        <a:ext cx="1631057" cy="1076765"/>
      </dsp:txXfrm>
    </dsp:sp>
    <dsp:sp modelId="{B3BDF391-59CB-4B6B-A1FF-EB53166BDABE}">
      <dsp:nvSpPr>
        <dsp:cNvPr id="0" name=""/>
        <dsp:cNvSpPr/>
      </dsp:nvSpPr>
      <dsp:spPr>
        <a:xfrm rot="1800000">
          <a:off x="5410968" y="916730"/>
          <a:ext cx="1741579" cy="1132026"/>
        </a:xfrm>
        <a:prstGeom prst="round2SameRect">
          <a:avLst/>
        </a:prstGeom>
        <a:solidFill>
          <a:srgbClr val="00314F"/>
        </a:solidFill>
        <a:ln w="38100" cap="flat" cmpd="sng" algn="ctr">
          <a:solidFill>
            <a:srgbClr val="71969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80010" bIns="26670" numCol="1" spcCol="1270" anchor="ctr" anchorCtr="0">
          <a:noAutofit/>
        </a:bodyPr>
        <a:lstStyle/>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主导业务</a:t>
          </a:r>
          <a:endParaRPr lang="en-US" altLang="zh-CN" sz="2100" kern="1200" dirty="0" smtClean="0">
            <a:solidFill>
              <a:srgbClr val="FEFEFE"/>
            </a:solidFill>
            <a:latin typeface="微软雅黑" panose="020B0503020204020204" pitchFamily="34" charset="-122"/>
            <a:ea typeface="微软雅黑" panose="020B0503020204020204" pitchFamily="34" charset="-122"/>
          </a:endParaRPr>
        </a:p>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流程图</a:t>
          </a:r>
          <a:endParaRPr lang="zh-CN" altLang="en-US" sz="2100" kern="1200" dirty="0">
            <a:solidFill>
              <a:srgbClr val="FEFEFE"/>
            </a:solidFill>
            <a:latin typeface="微软雅黑" panose="020B0503020204020204" pitchFamily="34" charset="-122"/>
            <a:ea typeface="微软雅黑" panose="020B0503020204020204" pitchFamily="34" charset="-122"/>
          </a:endParaRPr>
        </a:p>
      </dsp:txBody>
      <dsp:txXfrm>
        <a:off x="5452414" y="968289"/>
        <a:ext cx="1631057" cy="1076765"/>
      </dsp:txXfrm>
    </dsp:sp>
    <dsp:sp modelId="{06CF0FE4-E50B-47A9-BA7E-D30F40771F3F}">
      <dsp:nvSpPr>
        <dsp:cNvPr id="0" name=""/>
        <dsp:cNvSpPr/>
      </dsp:nvSpPr>
      <dsp:spPr>
        <a:xfrm rot="3600000">
          <a:off x="6859901" y="2365663"/>
          <a:ext cx="1741579" cy="1132026"/>
        </a:xfrm>
        <a:prstGeom prst="round2SameRect">
          <a:avLst/>
        </a:prstGeom>
        <a:solidFill>
          <a:srgbClr val="00314F"/>
        </a:solidFill>
        <a:ln w="38100" cap="flat" cmpd="sng" algn="ctr">
          <a:solidFill>
            <a:srgbClr val="71969F"/>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26670" rIns="80010" bIns="26670" numCol="1" spcCol="1270" anchor="ctr" anchorCtr="0">
          <a:noAutofit/>
        </a:bodyPr>
        <a:lstStyle/>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重要管理</a:t>
          </a:r>
          <a:endParaRPr lang="en-US" altLang="zh-CN" sz="2100" kern="1200" dirty="0" smtClean="0">
            <a:solidFill>
              <a:srgbClr val="FEFEFE"/>
            </a:solidFill>
            <a:latin typeface="微软雅黑" panose="020B0503020204020204" pitchFamily="34" charset="-122"/>
            <a:ea typeface="微软雅黑" panose="020B0503020204020204" pitchFamily="34" charset="-122"/>
          </a:endParaRPr>
        </a:p>
        <a:p>
          <a:pPr lvl="0" algn="ctr" defTabSz="933450">
            <a:lnSpc>
              <a:spcPct val="90000"/>
            </a:lnSpc>
            <a:spcBef>
              <a:spcPct val="0"/>
            </a:spcBef>
            <a:spcAft>
              <a:spcPct val="35000"/>
            </a:spcAft>
          </a:pPr>
          <a:r>
            <a:rPr lang="zh-CN" altLang="en-US" sz="2100" kern="1200" dirty="0" smtClean="0">
              <a:solidFill>
                <a:srgbClr val="FEFEFE"/>
              </a:solidFill>
              <a:latin typeface="微软雅黑" panose="020B0503020204020204" pitchFamily="34" charset="-122"/>
              <a:ea typeface="微软雅黑" panose="020B0503020204020204" pitchFamily="34" charset="-122"/>
            </a:rPr>
            <a:t>原则</a:t>
          </a:r>
          <a:endParaRPr lang="zh-CN" altLang="en-US" sz="2100" kern="1200" dirty="0">
            <a:solidFill>
              <a:srgbClr val="FEFEFE"/>
            </a:solidFill>
            <a:latin typeface="微软雅黑" panose="020B0503020204020204" pitchFamily="34" charset="-122"/>
            <a:ea typeface="微软雅黑" panose="020B0503020204020204" pitchFamily="34" charset="-122"/>
          </a:endParaRPr>
        </a:p>
      </dsp:txBody>
      <dsp:txXfrm>
        <a:off x="6891233" y="2407109"/>
        <a:ext cx="1631057" cy="1076765"/>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11/layout/CircleProcess#1">
  <dgm:title val="循环流程"/>
  <dgm:desc val="用于显示流程中的顺序步骤。级别 1 形状限于 11 个，级别 2 形状数不限。最适合少量文字。未使用的图片不显示，但在切换布局时仍可用。"/>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2.xml><?xml version="1.0" encoding="utf-8"?>
<dgm:layoutDef xmlns:dgm="http://schemas.openxmlformats.org/drawingml/2006/diagram" xmlns:a="http://schemas.openxmlformats.org/drawingml/2006/main" uniqueId="urn:microsoft.com/office/officeart/2005/8/layout/venn3">
  <dgm:title val=""/>
  <dgm:desc val=""/>
  <dgm:catLst>
    <dgm:cat type="relationship" pri="2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fallback" val="2D"/>
        </dgm:alg>
      </dgm:if>
      <dgm:else name="Name3">
        <dgm:alg type="lin">
          <dgm:param type="fallback" val="2D"/>
          <dgm:param type="linDir" val="fromR"/>
        </dgm:alg>
      </dgm:else>
    </dgm:choose>
    <dgm:shape xmlns:r="http://schemas.openxmlformats.org/officeDocument/2006/relationships" r:blip="">
      <dgm:adjLst/>
    </dgm:shape>
    <dgm:presOf/>
    <dgm:constrLst>
      <dgm:constr type="w" for="ch" ptType="node" refType="w"/>
      <dgm:constr type="h" for="ch" ptType="node" refType="w" refFor="ch" refPtType="node"/>
      <dgm:constr type="w" for="ch" forName="space" refType="w" refFor="ch" refPtType="node" fact="-0.2"/>
      <dgm:constr type="primFontSz" for="ch" ptType="node" op="equ" val="65"/>
    </dgm:constrLst>
    <dgm:ruleLst/>
    <dgm:forEach name="Name4" axis="ch" ptType="node">
      <dgm:layoutNode name="Name5" styleLbl="vennNode1">
        <dgm:varLst>
          <dgm:bulletEnabled val="1"/>
        </dgm:varLst>
        <dgm:alg type="tx">
          <dgm:param type="txAnchorVertCh" val="mid"/>
          <dgm:param type="txAnchorHorzCh" val="ctr"/>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w" fact="0.156"/>
          <dgm:constr type="rMarg" refType="w" fact="0.156"/>
        </dgm:constrLst>
        <dgm:ruleLst>
          <dgm:rule type="primFontSz" val="5" fact="NaN" max="NaN"/>
        </dgm:ruleLst>
      </dgm:layoutNode>
      <dgm:forEach name="Name6"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11/layout/CircleProcess#2">
  <dgm:title val="循环流程"/>
  <dgm:desc val="用于显示流程中的顺序步骤。级别 1 形状限于 11 个，级别 2 形状数不限。最适合少量文字。未使用的图片不显示，但在切换布局时仍可用。"/>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5.xml><?xml version="1.0" encoding="utf-8"?>
<dgm:layoutDef xmlns:dgm="http://schemas.openxmlformats.org/drawingml/2006/diagram" xmlns:a="http://schemas.openxmlformats.org/drawingml/2006/main" uniqueId="urn:microsoft.com/office/officeart/2011/layout/CircleProcess#3">
  <dgm:title val="循环流程"/>
  <dgm:desc val="用于显示流程中的顺序步骤。级别 1 形状限于 11 个，级别 2 形状数不限。最适合少量文字。未使用的图片不显示，但在切换布局时仍可用。"/>
  <dgm:catLst>
    <dgm:cat type="process" pri="8500"/>
    <dgm:cat type="officeonline" pri="85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30" srcId="0" destId="10" srcOrd="0" destOrd="0"/>
        <dgm:cxn modelId="4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chMax val="11"/>
      <dgm:chPref val="11"/>
      <dgm:dir/>
      <dgm:resizeHandles/>
    </dgm:varLst>
    <dgm:shape xmlns:r="http://schemas.openxmlformats.org/officeDocument/2006/relationships" r:blip="">
      <dgm:adjLst/>
    </dgm:shape>
    <dgm:choose name="Name1">
      <dgm:if name="Name2" func="var" arg="dir" op="equ" val="norm">
        <dgm:choose name="Name3">
          <dgm:if name="Name4"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5"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l" for="ch" forName="Parent2" refType="w" fact="0.6249"/>
              <dgm:constr type="t" for="ch" forName="Parent2" refType="h" fact="0.2022"/>
              <dgm:constr type="w" for="ch" forName="Parent2" refType="w" fact="0.3001"/>
              <dgm:constr type="h" for="ch" forName="Parent2" refType="h" fact="0.3799"/>
              <dgm:constr type="l" for="ch" forName="Parent1" refType="w" fact="0.1597"/>
              <dgm:constr type="t" for="ch" forName="Parent1" refType="h" fact="0.2022"/>
              <dgm:constr type="w" for="ch" forName="Parent1" refType="w" fact="0.3001"/>
              <dgm:constr type="h" for="ch" forName="Parent1" refType="h" fact="0.3799"/>
              <dgm:constr type="l" for="ch" forName="Accent2" refType="w" fact="0.5498"/>
              <dgm:constr type="t" for="ch" forName="Accent2" refType="h" fact="0.1072"/>
              <dgm:constr type="w" for="ch" forName="Accent2" refType="w" fact="0.4502"/>
              <dgm:constr type="h" for="ch" forName="Accent2" refType="h" fact="0.5699"/>
              <dgm:constr type="l" for="ch" forName="ParentBackground2" refType="w" fact="0.5648"/>
              <dgm:constr type="t" for="ch" forName="ParentBackground2" refType="h" fact="0.1262"/>
              <dgm:constr type="w" for="ch" forName="ParentBackground2" refType="w" fact="0.4201"/>
              <dgm:constr type="h" for="ch" forName="ParentBackground2" refType="h" fact="0.5319"/>
              <dgm:constr type="l" for="ch" forName="Child2" refType="w" fact="0.5648"/>
              <dgm:constr type="t" for="ch" forName="Child2" refType="h" fact="0.6876"/>
              <dgm:constr type="w" for="ch" forName="Child2" refType="w" fact="0.4201"/>
              <dgm:constr type="h" for="ch" forName="Child2" refType="h" fact="0.3124"/>
              <dgm:constr type="l" for="ch" forName="Accent1" refType="w" fact="-0.0086"/>
              <dgm:constr type="t" for="ch" forName="Accent1" refType="h" fact="-0.0109"/>
              <dgm:constr type="w" for="ch" forName="Accent1" refType="w" fact="0.6367"/>
              <dgm:constr type="h" for="ch" forName="Accent1" refType="h" fact="0.806"/>
              <dgm:constr type="l" for="ch" forName="ParentBackground1" refType="w" fact="0.0997"/>
              <dgm:constr type="t" for="ch" forName="ParentBackground1" refType="h" fact="0.1262"/>
              <dgm:constr type="w" for="ch" forName="ParentBackground1" refType="w" fact="0.4201"/>
              <dgm:constr type="h" for="ch" forName="ParentBackground1" refType="h" fact="0.5319"/>
              <dgm:constr type="l" for="ch" forName="Child1" refType="w" fact="0.0997"/>
              <dgm:constr type="t" for="ch" forName="Child1" refType="h" fact="0.6876"/>
              <dgm:constr type="w" for="ch" forName="Child1" refType="w" fact="0.4201"/>
              <dgm:constr type="h" for="ch" forName="Child1" refType="h" fact="0.3124"/>
            </dgm:constrLst>
          </dgm:if>
          <dgm:if name="Name6"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l" for="ch" forName="Parent3" refType="w" fact="0.744"/>
              <dgm:constr type="t" for="ch" forName="Parent3" refType="h" fact="0.2022"/>
              <dgm:constr type="w" for="ch" forName="Parent3" refType="w" fact="0.2048"/>
              <dgm:constr type="h" for="ch" forName="Parent3" refType="h" fact="0.3799"/>
              <dgm:constr type="l" for="ch" forName="Parent2" refType="w" fact="0.4265"/>
              <dgm:constr type="t" for="ch" forName="Parent2" refType="h" fact="0.2022"/>
              <dgm:constr type="w" for="ch" forName="Parent2" refType="w" fact="0.2048"/>
              <dgm:constr type="h" for="ch" forName="Parent2" refType="h" fact="0.3799"/>
              <dgm:constr type="l" for="ch" forName="Parent1" refType="w" fact="0.109"/>
              <dgm:constr type="t" for="ch" forName="Parent1" refType="h" fact="0.2022"/>
              <dgm:constr type="w" for="ch" forName="Parent1" refType="w" fact="0.2048"/>
              <dgm:constr type="h" for="ch" forName="Parent1" refType="h" fact="0.3799"/>
              <dgm:constr type="l" for="ch" forName="Accent3" refType="w" fact="0.6928"/>
              <dgm:constr type="t" for="ch" forName="Accent3" refType="h" fact="0.1072"/>
              <dgm:constr type="w" for="ch" forName="Accent3" refType="w" fact="0.3072"/>
              <dgm:constr type="h" for="ch" forName="Accent3" refType="h" fact="0.5699"/>
              <dgm:constr type="l" for="ch" forName="ParentBackground3" refType="w" fact="0.703"/>
              <dgm:constr type="t" for="ch" forName="ParentBackground3" refType="h" fact="0.1262"/>
              <dgm:constr type="w" for="ch" forName="ParentBackground3" refType="w" fact="0.2868"/>
              <dgm:constr type="h" for="ch" forName="ParentBackground3" refType="h" fact="0.5319"/>
              <dgm:constr type="l" for="ch" forName="Child3" refType="w" fact="0.703"/>
              <dgm:constr type="t" for="ch" forName="Child3" refType="h" fact="0.6876"/>
              <dgm:constr type="w" for="ch" forName="Child3" refType="w" fact="0.2868"/>
              <dgm:constr type="h" for="ch" forName="Child3" refType="h" fact="0.3124"/>
              <dgm:constr type="l" for="ch" forName="Accent2" refType="w" fact="0.3122"/>
              <dgm:constr type="t" for="ch" forName="Accent2" refType="h" fact="-0.0109"/>
              <dgm:constr type="w" for="ch" forName="Accent2" refType="w" fact="0.4334"/>
              <dgm:constr type="h" for="ch" forName="Accent2" refType="h" fact="0.806"/>
              <dgm:constr type="l" for="ch" forName="ParentBackground2" refType="w" fact="0.3855"/>
              <dgm:constr type="t" for="ch" forName="ParentBackground2" refType="h" fact="0.1262"/>
              <dgm:constr type="w" for="ch" forName="ParentBackground2" refType="w" fact="0.2868"/>
              <dgm:constr type="h" for="ch" forName="ParentBackground2" refType="h" fact="0.5319"/>
              <dgm:constr type="l" for="ch" forName="Child2" refType="w" fact="0.3855"/>
              <dgm:constr type="t" for="ch" forName="Child2" refType="h" fact="0.6876"/>
              <dgm:constr type="w" for="ch" forName="Child2" refType="w" fact="0.2868"/>
              <dgm:constr type="h" for="ch" forName="Child2" refType="h" fact="0.3124"/>
              <dgm:constr type="l" for="ch" forName="Accent1" refType="w" fact="-0.0053"/>
              <dgm:constr type="t" for="ch" forName="Accent1" refType="h" fact="-0.0109"/>
              <dgm:constr type="w" for="ch" forName="Accent1" refType="w" fact="0.4334"/>
              <dgm:constr type="h" for="ch" forName="Accent1" refType="h" fact="0.806"/>
              <dgm:constr type="l" for="ch" forName="ParentBackground1" refType="w" fact="0.068"/>
              <dgm:constr type="t" for="ch" forName="ParentBackground1" refType="h" fact="0.1262"/>
              <dgm:constr type="w" for="ch" forName="ParentBackground1" refType="w" fact="0.2868"/>
              <dgm:constr type="h" for="ch" forName="ParentBackground1" refType="h" fact="0.5319"/>
              <dgm:constr type="l" for="ch" forName="Child1" refType="w" fact="0.068"/>
              <dgm:constr type="t" for="ch" forName="Child1" refType="h" fact="0.6876"/>
              <dgm:constr type="w" for="ch" forName="Child1" refType="w" fact="0.2868"/>
              <dgm:constr type="h" for="ch" forName="Child1" refType="h" fact="0.3124"/>
            </dgm:constrLst>
          </dgm:if>
          <dgm:if name="Name7"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l" for="ch" forName="Parent4" refType="w" fact="0.8057"/>
              <dgm:constr type="t" for="ch" forName="Parent4" refType="h" fact="0.2022"/>
              <dgm:constr type="w" for="ch" forName="Parent4" refType="w" fact="0.1555"/>
              <dgm:constr type="h" for="ch" forName="Parent4" refType="h" fact="0.3799"/>
              <dgm:constr type="l" for="ch" forName="Parent3" refType="w" fact="0.5647"/>
              <dgm:constr type="t" for="ch" forName="Parent3" refType="h" fact="0.2022"/>
              <dgm:constr type="w" for="ch" forName="Parent3" refType="w" fact="0.1555"/>
              <dgm:constr type="h" for="ch" forName="Parent3" refType="h" fact="0.3799"/>
              <dgm:constr type="l" for="ch" forName="Parent2" refType="w" fact="0.3237"/>
              <dgm:constr type="t" for="ch" forName="Parent2" refType="h" fact="0.2022"/>
              <dgm:constr type="w" for="ch" forName="Parent2" refType="w" fact="0.1555"/>
              <dgm:constr type="h" for="ch" forName="Parent2" refType="h" fact="0.3799"/>
              <dgm:constr type="l" for="ch" forName="Parent1" refType="w" fact="0.0827"/>
              <dgm:constr type="t" for="ch" forName="Parent1" refType="h" fact="0.2022"/>
              <dgm:constr type="w" for="ch" forName="Parent1" refType="w" fact="0.1555"/>
              <dgm:constr type="h" for="ch" forName="Parent1" refType="h" fact="0.3799"/>
              <dgm:constr type="l" for="ch" forName="Accent4" refType="w" fact="0.7668"/>
              <dgm:constr type="t" for="ch" forName="Accent4" refType="h" fact="0.1072"/>
              <dgm:constr type="w" for="ch" forName="Accent4" refType="w" fact="0.2332"/>
              <dgm:constr type="h" for="ch" forName="Accent4" refType="h" fact="0.5699"/>
              <dgm:constr type="l" for="ch" forName="ParentBackground4" refType="w" fact="0.7746"/>
              <dgm:constr type="t" for="ch" forName="ParentBackground4" refType="h" fact="0.1262"/>
              <dgm:constr type="w" for="ch" forName="ParentBackground4" refType="w" fact="0.2177"/>
              <dgm:constr type="h" for="ch" forName="ParentBackground4" refType="h" fact="0.5319"/>
              <dgm:constr type="l" for="ch" forName="Child4" refType="w" fact="0.7746"/>
              <dgm:constr type="t" for="ch" forName="Child4" refType="h" fact="0.6876"/>
              <dgm:constr type="w" for="ch" forName="Child4" refType="w" fact="0.2177"/>
              <dgm:constr type="h" for="ch" forName="Child4" refType="h" fact="0.3124"/>
              <dgm:constr type="l" for="ch" forName="Accent3" refType="w" fact="0.4765"/>
              <dgm:constr type="t" for="ch" forName="Accent3" refType="h" fact="-0.0109"/>
              <dgm:constr type="w" for="ch" forName="Accent3" refType="w" fact="0.3298"/>
              <dgm:constr type="h" for="ch" forName="Accent3" refType="h" fact="0.806"/>
              <dgm:constr type="l" for="ch" forName="ParentBackground3" refType="w" fact="0.5336"/>
              <dgm:constr type="t" for="ch" forName="ParentBackground3" refType="h" fact="0.1262"/>
              <dgm:constr type="w" for="ch" forName="ParentBackground3" refType="w" fact="0.2177"/>
              <dgm:constr type="h" for="ch" forName="ParentBackground3" refType="h" fact="0.5319"/>
              <dgm:constr type="l" for="ch" forName="Child3" refType="w" fact="0.5336"/>
              <dgm:constr type="t" for="ch" forName="Child3" refType="h" fact="0.6876"/>
              <dgm:constr type="w" for="ch" forName="Child3" refType="w" fact="0.2177"/>
              <dgm:constr type="h" for="ch" forName="Child3" refType="h" fact="0.3124"/>
              <dgm:constr type="l" for="ch" forName="Accent2" refType="w" fact="0.2365"/>
              <dgm:constr type="t" for="ch" forName="Accent2" refType="h" fact="-0.0109"/>
              <dgm:constr type="w" for="ch" forName="Accent2" refType="w" fact="0.3298"/>
              <dgm:constr type="h" for="ch" forName="Accent2" refType="h" fact="0.806"/>
              <dgm:constr type="l" for="ch" forName="ParentBackground2" refType="w" fact="0.2926"/>
              <dgm:constr type="t" for="ch" forName="ParentBackground2" refType="h" fact="0.1262"/>
              <dgm:constr type="w" for="ch" forName="ParentBackground2" refType="w" fact="0.2177"/>
              <dgm:constr type="h" for="ch" forName="ParentBackground2" refType="h" fact="0.5319"/>
              <dgm:constr type="l" for="ch" forName="Child2" refType="w" fact="0.2926"/>
              <dgm:constr type="t" for="ch" forName="Child2" refType="h" fact="0.6876"/>
              <dgm:constr type="w" for="ch" forName="Child2" refType="w" fact="0.2177"/>
              <dgm:constr type="h" for="ch" forName="Child2" refType="h" fact="0.3124"/>
              <dgm:constr type="l" for="ch" forName="Accent1" refType="w" fact="-0.0045"/>
              <dgm:constr type="t" for="ch" forName="Accent1" refType="h" fact="-0.0109"/>
              <dgm:constr type="w" for="ch" forName="Accent1" refType="w" fact="0.3298"/>
              <dgm:constr type="h" for="ch" forName="Accent1" refType="h" fact="0.806"/>
              <dgm:constr type="l" for="ch" forName="ParentBackground1" refType="w" fact="0.0516"/>
              <dgm:constr type="t" for="ch" forName="ParentBackground1" refType="h" fact="0.1262"/>
              <dgm:constr type="w" for="ch" forName="ParentBackground1" refType="w" fact="0.2177"/>
              <dgm:constr type="h" for="ch" forName="ParentBackground1" refType="h" fact="0.5319"/>
              <dgm:constr type="l" for="ch" forName="Child1" refType="w" fact="0.0516"/>
              <dgm:constr type="t" for="ch" forName="Child1" refType="h" fact="0.6876"/>
              <dgm:constr type="w" for="ch" forName="Child1" refType="w" fact="0.2177"/>
              <dgm:constr type="h" for="ch" forName="Child1" refType="h" fact="0.3124"/>
            </dgm:constrLst>
          </dgm:if>
          <dgm:if name="Name8"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l" for="ch" forName="Parent5" refType="w" fact="0.8434"/>
              <dgm:constr type="t" for="ch" forName="Parent5" refType="h" fact="0.2022"/>
              <dgm:constr type="w" for="ch" forName="Parent5" refType="w" fact="0.1253"/>
              <dgm:constr type="h" for="ch" forName="Parent5" refType="h" fact="0.3799"/>
              <dgm:constr type="l" for="ch" forName="Parent4" refType="w" fact="0.6492"/>
              <dgm:constr type="t" for="ch" forName="Parent4" refType="h" fact="0.2022"/>
              <dgm:constr type="w" for="ch" forName="Parent4" refType="w" fact="0.1253"/>
              <dgm:constr type="h" for="ch" forName="Parent4" refType="h" fact="0.3799"/>
              <dgm:constr type="l" for="ch" forName="Parent3" refType="w" fact="0.455"/>
              <dgm:constr type="t" for="ch" forName="Parent3" refType="h" fact="0.2022"/>
              <dgm:constr type="w" for="ch" forName="Parent3" refType="w" fact="0.1253"/>
              <dgm:constr type="h" for="ch" forName="Parent3" refType="h" fact="0.3799"/>
              <dgm:constr type="l" for="ch" forName="Parent2" refType="w" fact="0.2609"/>
              <dgm:constr type="t" for="ch" forName="Parent2" refType="h" fact="0.2022"/>
              <dgm:constr type="w" for="ch" forName="Parent2" refType="w" fact="0.1253"/>
              <dgm:constr type="h" for="ch" forName="Parent2" refType="h" fact="0.3799"/>
              <dgm:constr type="l" for="ch" forName="Parent1" refType="w" fact="0.0667"/>
              <dgm:constr type="t" for="ch" forName="Parent1" refType="h" fact="0.2022"/>
              <dgm:constr type="w" for="ch" forName="Parent1" refType="w" fact="0.1253"/>
              <dgm:constr type="h" for="ch" forName="Parent1" refType="h" fact="0.3799"/>
              <dgm:constr type="l" for="ch" forName="Accent5" refType="w" fact="0.8121"/>
              <dgm:constr type="t" for="ch" forName="Accent5" refType="h" fact="0.1072"/>
              <dgm:constr type="w" for="ch" forName="Accent5" refType="w" fact="0.1879"/>
              <dgm:constr type="h" for="ch" forName="Accent5" refType="h" fact="0.5699"/>
              <dgm:constr type="l" for="ch" forName="ParentBackground5" refType="w" fact="0.8183"/>
              <dgm:constr type="t" for="ch" forName="ParentBackground5" refType="h" fact="0.1262"/>
              <dgm:constr type="w" for="ch" forName="ParentBackground5" refType="w" fact="0.1754"/>
              <dgm:constr type="h" for="ch" forName="ParentBackground5" refType="h" fact="0.5319"/>
              <dgm:constr type="l" for="ch" forName="Child5" refType="w" fact="0.8183"/>
              <dgm:constr type="t" for="ch" forName="Child5" refType="h" fact="0.6876"/>
              <dgm:constr type="w" for="ch" forName="Child5" refType="w" fact="0.1754"/>
              <dgm:constr type="h" for="ch" forName="Child5" refType="h" fact="0.3124"/>
              <dgm:constr type="l" for="ch" forName="Accent4" refType="w" fact="0.5789"/>
              <dgm:constr type="t" for="ch" forName="Accent4" refType="h" fact="-0.0109"/>
              <dgm:constr type="w" for="ch" forName="Accent4" refType="w" fact="0.2657"/>
              <dgm:constr type="h" for="ch" forName="Accent4" refType="h" fact="0.806"/>
              <dgm:constr type="l" for="ch" forName="ParentBackground4" refType="w" fact="0.6242"/>
              <dgm:constr type="t" for="ch" forName="ParentBackground4" refType="h" fact="0.1262"/>
              <dgm:constr type="w" for="ch" forName="ParentBackground4" refType="w" fact="0.1754"/>
              <dgm:constr type="h" for="ch" forName="ParentBackground4" refType="h" fact="0.5319"/>
              <dgm:constr type="l" for="ch" forName="Child4" refType="w" fact="0.6242"/>
              <dgm:constr type="t" for="ch" forName="Child4" refType="h" fact="0.6876"/>
              <dgm:constr type="w" for="ch" forName="Child4" refType="w" fact="0.1754"/>
              <dgm:constr type="h" for="ch" forName="Child4" refType="h" fact="0.3124"/>
              <dgm:constr type="l" for="ch" forName="Accent3" refType="w" fact="0.3848"/>
              <dgm:constr type="t" for="ch" forName="Accent3" refType="h" fact="-0.0109"/>
              <dgm:constr type="w" for="ch" forName="Accent3" refType="w" fact="0.2657"/>
              <dgm:constr type="h" for="ch" forName="Accent3" refType="h" fact="0.806"/>
              <dgm:constr type="l" for="ch" forName="ParentBackground3" refType="w" fact="0.43"/>
              <dgm:constr type="t" for="ch" forName="ParentBackground3" refType="h" fact="0.1262"/>
              <dgm:constr type="w" for="ch" forName="ParentBackground3" refType="w" fact="0.1754"/>
              <dgm:constr type="h" for="ch" forName="ParentBackground3" refType="h" fact="0.5319"/>
              <dgm:constr type="l" for="ch" forName="Child3" refType="w" fact="0.43"/>
              <dgm:constr type="t" for="ch" forName="Child3" refType="h" fact="0.6876"/>
              <dgm:constr type="w" for="ch" forName="Child3" refType="w" fact="0.1754"/>
              <dgm:constr type="h" for="ch" forName="Child3" refType="h" fact="0.3124"/>
              <dgm:constr type="l" for="ch" forName="Accent2" refType="w" fact="0.1906"/>
              <dgm:constr type="t" for="ch" forName="Accent2" refType="h" fact="-0.0109"/>
              <dgm:constr type="w" for="ch" forName="Accent2" refType="w" fact="0.2657"/>
              <dgm:constr type="h" for="ch" forName="Accent2" refType="h" fact="0.806"/>
              <dgm:constr type="l" for="ch" forName="ParentBackground2" refType="w" fact="0.2358"/>
              <dgm:constr type="t" for="ch" forName="ParentBackground2" refType="h" fact="0.1262"/>
              <dgm:constr type="w" for="ch" forName="ParentBackground2" refType="w" fact="0.1754"/>
              <dgm:constr type="h" for="ch" forName="ParentBackground2" refType="h" fact="0.5319"/>
              <dgm:constr type="l" for="ch" forName="Child2" refType="w" fact="0.2358"/>
              <dgm:constr type="t" for="ch" forName="Child2" refType="h" fact="0.6876"/>
              <dgm:constr type="w" for="ch" forName="Child2" refType="w" fact="0.1754"/>
              <dgm:constr type="h" for="ch" forName="Child2" refType="h" fact="0.3124"/>
              <dgm:constr type="l" for="ch" forName="Accent1" refType="w" fact="-0.0036"/>
              <dgm:constr type="t" for="ch" forName="Accent1" refType="h" fact="-0.0109"/>
              <dgm:constr type="w" for="ch" forName="Accent1" refType="w" fact="0.2657"/>
              <dgm:constr type="h" for="ch" forName="Accent1" refType="h" fact="0.806"/>
              <dgm:constr type="l" for="ch" forName="ParentBackground1" refType="w" fact="0.0416"/>
              <dgm:constr type="t" for="ch" forName="ParentBackground1" refType="h" fact="0.1262"/>
              <dgm:constr type="w" for="ch" forName="ParentBackground1" refType="w" fact="0.1754"/>
              <dgm:constr type="h" for="ch" forName="ParentBackground1" refType="h" fact="0.5319"/>
              <dgm:constr type="l" for="ch" forName="Child1" refType="w" fact="0.0416"/>
              <dgm:constr type="t" for="ch" forName="Child1" refType="h" fact="0.6876"/>
              <dgm:constr type="w" for="ch" forName="Child1" refType="w" fact="0.1754"/>
              <dgm:constr type="h" for="ch" forName="Child1" refType="h" fact="0.3124"/>
            </dgm:constrLst>
          </dgm:if>
          <dgm:if name="Name9"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l" for="ch" forName="Parent6" refType="w" fact="0.8689"/>
              <dgm:constr type="t" for="ch" forName="Parent6" refType="h" fact="0.2022"/>
              <dgm:constr type="w" for="ch" forName="Parent6" refType="w" fact="0.1049"/>
              <dgm:constr type="h" for="ch" forName="Parent6" refType="h" fact="0.3799"/>
              <dgm:constr type="l" for="ch" forName="Parent5" refType="w" fact="0.7063"/>
              <dgm:constr type="t" for="ch" forName="Parent5" refType="h" fact="0.2022"/>
              <dgm:constr type="w" for="ch" forName="Parent5" refType="w" fact="0.1049"/>
              <dgm:constr type="h" for="ch" forName="Parent5" refType="h" fact="0.3799"/>
              <dgm:constr type="l" for="ch" forName="Parent4" refType="w" fact="0.5437"/>
              <dgm:constr type="t" for="ch" forName="Parent4" refType="h" fact="0.2022"/>
              <dgm:constr type="w" for="ch" forName="Parent4" refType="w" fact="0.1049"/>
              <dgm:constr type="h" for="ch" forName="Parent4" refType="h" fact="0.3799"/>
              <dgm:constr type="l" for="ch" forName="Parent3" refType="w" fact="0.381"/>
              <dgm:constr type="t" for="ch" forName="Parent3" refType="h" fact="0.2022"/>
              <dgm:constr type="w" for="ch" forName="Parent3" refType="w" fact="0.1049"/>
              <dgm:constr type="h" for="ch" forName="Parent3" refType="h" fact="0.3799"/>
              <dgm:constr type="l" for="ch" forName="Parent2" refType="w" fact="0.2184"/>
              <dgm:constr type="t" for="ch" forName="Parent2" refType="h" fact="0.2022"/>
              <dgm:constr type="w" for="ch" forName="Parent2" refType="w" fact="0.1049"/>
              <dgm:constr type="h" for="ch" forName="Parent2" refType="h" fact="0.3799"/>
              <dgm:constr type="l" for="ch" forName="Parent1" refType="w" fact="0.0558"/>
              <dgm:constr type="t" for="ch" forName="Parent1" refType="h" fact="0.2022"/>
              <dgm:constr type="w" for="ch" forName="Parent1" refType="w" fact="0.1049"/>
              <dgm:constr type="h" for="ch" forName="Parent1" refType="h" fact="0.3799"/>
              <dgm:constr type="l" for="ch" forName="Accent6" refType="w" fact="0.8426"/>
              <dgm:constr type="t" for="ch" forName="Accent6" refType="h" fact="0.1072"/>
              <dgm:constr type="w" for="ch" forName="Accent6" refType="w" fact="0.1574"/>
              <dgm:constr type="h" for="ch" forName="Accent6" refType="h" fact="0.5699"/>
              <dgm:constr type="l" for="ch" forName="ParentBackground6" refType="w" fact="0.8479"/>
              <dgm:constr type="t" for="ch" forName="ParentBackground6" refType="h" fact="0.1262"/>
              <dgm:constr type="w" for="ch" forName="ParentBackground6" refType="w" fact="0.1469"/>
              <dgm:constr type="h" for="ch" forName="ParentBackground6" refType="h" fact="0.5319"/>
              <dgm:constr type="l" for="ch" forName="Child6" refType="w" fact="0.8479"/>
              <dgm:constr type="t" for="ch" forName="Child6" refType="h" fact="0.6876"/>
              <dgm:constr type="w" for="ch" forName="Child6" refType="w" fact="0.1469"/>
              <dgm:constr type="h" for="ch" forName="Child6" refType="h" fact="0.3124"/>
              <dgm:constr type="l" for="ch" forName="Accent5" refType="w" fact="0.6474"/>
              <dgm:constr type="t" for="ch" forName="Accent5" refType="h" fact="-0.0109"/>
              <dgm:constr type="w" for="ch" forName="Accent5" refType="w" fact="0.2226"/>
              <dgm:constr type="h" for="ch" forName="Accent5" refType="h" fact="0.806"/>
              <dgm:constr type="l" for="ch" forName="ParentBackground5" refType="w" fact="0.6853"/>
              <dgm:constr type="t" for="ch" forName="ParentBackground5" refType="h" fact="0.1262"/>
              <dgm:constr type="w" for="ch" forName="ParentBackground5" refType="w" fact="0.1469"/>
              <dgm:constr type="h" for="ch" forName="ParentBackground5" refType="h" fact="0.5319"/>
              <dgm:constr type="l" for="ch" forName="Child5" refType="w" fact="0.6853"/>
              <dgm:constr type="t" for="ch" forName="Child5" refType="h" fact="0.6876"/>
              <dgm:constr type="w" for="ch" forName="Child5" refType="w" fact="0.1469"/>
              <dgm:constr type="h" for="ch" forName="Child5" refType="h" fact="0.3124"/>
              <dgm:constr type="l" for="ch" forName="Accent4" refType="w" fact="0.4848"/>
              <dgm:constr type="t" for="ch" forName="Accent4" refType="h" fact="-0.0109"/>
              <dgm:constr type="w" for="ch" forName="Accent4" refType="w" fact="0.2226"/>
              <dgm:constr type="h" for="ch" forName="Accent4" refType="h" fact="0.806"/>
              <dgm:constr type="l" for="ch" forName="ParentBackground4" refType="w" fact="0.5227"/>
              <dgm:constr type="t" for="ch" forName="ParentBackground4" refType="h" fact="0.1262"/>
              <dgm:constr type="w" for="ch" forName="ParentBackground4" refType="w" fact="0.1469"/>
              <dgm:constr type="h" for="ch" forName="ParentBackground4" refType="h" fact="0.5319"/>
              <dgm:constr type="l" for="ch" forName="Child4" refType="w" fact="0.5227"/>
              <dgm:constr type="t" for="ch" forName="Child4" refType="h" fact="0.6876"/>
              <dgm:constr type="w" for="ch" forName="Child4" refType="w" fact="0.1469"/>
              <dgm:constr type="h" for="ch" forName="Child4" refType="h" fact="0.3124"/>
              <dgm:constr type="l" for="ch" forName="Accent3" refType="w" fact="0.3222"/>
              <dgm:constr type="t" for="ch" forName="Accent3" refType="h" fact="-0.0109"/>
              <dgm:constr type="w" for="ch" forName="Accent3" refType="w" fact="0.2226"/>
              <dgm:constr type="h" for="ch" forName="Accent3" refType="h" fact="0.806"/>
              <dgm:constr type="l" for="ch" forName="ParentBackground3" refType="w" fact="0.3601"/>
              <dgm:constr type="t" for="ch" forName="ParentBackground3" refType="h" fact="0.1262"/>
              <dgm:constr type="w" for="ch" forName="ParentBackground3" refType="w" fact="0.1469"/>
              <dgm:constr type="h" for="ch" forName="ParentBackground3" refType="h" fact="0.5319"/>
              <dgm:constr type="l" for="ch" forName="Child3" refType="w" fact="0.3601"/>
              <dgm:constr type="t" for="ch" forName="Child3" refType="h" fact="0.6876"/>
              <dgm:constr type="w" for="ch" forName="Child3" refType="w" fact="0.1469"/>
              <dgm:constr type="h" for="ch" forName="Child3" refType="h" fact="0.3124"/>
              <dgm:constr type="l" for="ch" forName="Accent2" refType="w" fact="0.1596"/>
              <dgm:constr type="t" for="ch" forName="Accent2" refType="h" fact="-0.0109"/>
              <dgm:constr type="w" for="ch" forName="Accent2" refType="w" fact="0.2226"/>
              <dgm:constr type="h" for="ch" forName="Accent2" refType="h" fact="0.806"/>
              <dgm:constr type="l" for="ch" forName="ParentBackground2" refType="w" fact="0.1975"/>
              <dgm:constr type="t" for="ch" forName="ParentBackground2" refType="h" fact="0.1262"/>
              <dgm:constr type="w" for="ch" forName="ParentBackground2" refType="w" fact="0.1469"/>
              <dgm:constr type="h" for="ch" forName="ParentBackground2" refType="h" fact="0.5319"/>
              <dgm:constr type="l" for="ch" forName="Child2" refType="w" fact="0.1975"/>
              <dgm:constr type="t" for="ch" forName="Child2" refType="h" fact="0.6876"/>
              <dgm:constr type="w" for="ch" forName="Child2" refType="w" fact="0.1469"/>
              <dgm:constr type="h" for="ch" forName="Child2" refType="h" fact="0.3124"/>
              <dgm:constr type="l" for="ch" forName="Accent1" refType="w" fact="-0.003"/>
              <dgm:constr type="t" for="ch" forName="Accent1" refType="h" fact="-0.0109"/>
              <dgm:constr type="w" for="ch" forName="Accent1" refType="w" fact="0.2226"/>
              <dgm:constr type="h" for="ch" forName="Accent1" refType="h" fact="0.806"/>
              <dgm:constr type="l" for="ch" forName="ParentBackground1" refType="w" fact="0.0348"/>
              <dgm:constr type="t" for="ch" forName="ParentBackground1" refType="h" fact="0.1262"/>
              <dgm:constr type="w" for="ch" forName="ParentBackground1" refType="w" fact="0.1469"/>
              <dgm:constr type="h" for="ch" forName="ParentBackground1" refType="h" fact="0.5319"/>
              <dgm:constr type="l" for="ch" forName="Child1" refType="w" fact="0.0348"/>
              <dgm:constr type="t" for="ch" forName="Child1" refType="h" fact="0.6876"/>
              <dgm:constr type="w" for="ch" forName="Child1" refType="w" fact="0.1469"/>
              <dgm:constr type="h" for="ch" forName="Child1" refType="h" fact="0.3124"/>
            </dgm:constrLst>
          </dgm:if>
          <dgm:if name="Name10"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l" for="ch" forName="Parent7" refType="w" fact="0.8872"/>
              <dgm:constr type="t" for="ch" forName="Parent7" refType="h" fact="0.2022"/>
              <dgm:constr type="w" for="ch" forName="Parent7" refType="w" fact="0.0902"/>
              <dgm:constr type="h" for="ch" forName="Parent7" refType="h" fact="0.3799"/>
              <dgm:constr type="l" for="ch" forName="Parent6" refType="w" fact="0.7473"/>
              <dgm:constr type="t" for="ch" forName="Parent6" refType="h" fact="0.2022"/>
              <dgm:constr type="w" for="ch" forName="Parent6" refType="w" fact="0.0902"/>
              <dgm:constr type="h" for="ch" forName="Parent6" refType="h" fact="0.3799"/>
              <dgm:constr type="l" for="ch" forName="Parent5" refType="w" fact="0.6075"/>
              <dgm:constr type="t" for="ch" forName="Parent5" refType="h" fact="0.2022"/>
              <dgm:constr type="w" for="ch" forName="Parent5" refType="w" fact="0.0902"/>
              <dgm:constr type="h" for="ch" forName="Parent5" refType="h" fact="0.3799"/>
              <dgm:constr type="l" for="ch" forName="Parent4" refType="w" fact="0.4676"/>
              <dgm:constr type="t" for="ch" forName="Parent4" refType="h" fact="0.2022"/>
              <dgm:constr type="w" for="ch" forName="Parent4" refType="w" fact="0.0902"/>
              <dgm:constr type="h" for="ch" forName="Parent4" refType="h" fact="0.3799"/>
              <dgm:constr type="l" for="ch" forName="Parent3" refType="w" fact="0.3277"/>
              <dgm:constr type="t" for="ch" forName="Parent3" refType="h" fact="0.2022"/>
              <dgm:constr type="w" for="ch" forName="Parent3" refType="w" fact="0.0902"/>
              <dgm:constr type="h" for="ch" forName="Parent3" refType="h" fact="0.3799"/>
              <dgm:constr type="l" for="ch" forName="Parent2" refType="w" fact="0.1879"/>
              <dgm:constr type="t" for="ch" forName="Parent2" refType="h" fact="0.2022"/>
              <dgm:constr type="w" for="ch" forName="Parent2" refType="w" fact="0.0902"/>
              <dgm:constr type="h" for="ch" forName="Parent2" refType="h" fact="0.3799"/>
              <dgm:constr type="l" for="ch" forName="Parent1" refType="w" fact="0.048"/>
              <dgm:constr type="t" for="ch" forName="Parent1" refType="h" fact="0.2022"/>
              <dgm:constr type="w" for="ch" forName="Parent1" refType="w" fact="0.0902"/>
              <dgm:constr type="h" for="ch" forName="Parent1" refType="h" fact="0.3799"/>
              <dgm:constr type="l" for="ch" forName="Accent7" refType="w" fact="0.8646"/>
              <dgm:constr type="t" for="ch" forName="Accent7" refType="h" fact="0.1072"/>
              <dgm:constr type="w" for="ch" forName="Accent7" refType="w" fact="0.1354"/>
              <dgm:constr type="h" for="ch" forName="Accent7" refType="h" fact="0.5699"/>
              <dgm:constr type="l" for="ch" forName="ParentBackground7" refType="w" fact="0.8692"/>
              <dgm:constr type="t" for="ch" forName="ParentBackground7" refType="h" fact="0.1262"/>
              <dgm:constr type="w" for="ch" forName="ParentBackground7" refType="w" fact="0.1263"/>
              <dgm:constr type="h" for="ch" forName="ParentBackground7" refType="h" fact="0.5319"/>
              <dgm:constr type="l" for="ch" forName="Child7" refType="w" fact="0.8692"/>
              <dgm:constr type="t" for="ch" forName="Child7" refType="h" fact="0.6876"/>
              <dgm:constr type="w" for="ch" forName="Child7" refType="w" fact="0.1263"/>
              <dgm:constr type="h" for="ch" forName="Child7" refType="h" fact="0.3124"/>
              <dgm:constr type="l" for="ch" forName="Accent6" refType="w" fact="0.6967"/>
              <dgm:constr type="t" for="ch" forName="Accent6" refType="h" fact="-0.0109"/>
              <dgm:constr type="w" for="ch" forName="Accent6" refType="w" fact="0.1915"/>
              <dgm:constr type="h" for="ch" forName="Accent6" refType="h" fact="0.806"/>
              <dgm:constr type="l" for="ch" forName="ParentBackground6" refType="w" fact="0.7293"/>
              <dgm:constr type="t" for="ch" forName="ParentBackground6" refType="h" fact="0.1262"/>
              <dgm:constr type="w" for="ch" forName="ParentBackground6" refType="w" fact="0.1263"/>
              <dgm:constr type="h" for="ch" forName="ParentBackground6" refType="h" fact="0.5319"/>
              <dgm:constr type="l" for="ch" forName="Child6" refType="w" fact="0.7293"/>
              <dgm:constr type="t" for="ch" forName="Child6" refType="h" fact="0.6876"/>
              <dgm:constr type="w" for="ch" forName="Child6" refType="w" fact="0.1263"/>
              <dgm:constr type="h" for="ch" forName="Child6" refType="h" fact="0.3124"/>
              <dgm:constr type="l" for="ch" forName="Accent5" refType="w" fact="0.5569"/>
              <dgm:constr type="t" for="ch" forName="Accent5" refType="h" fact="-0.0109"/>
              <dgm:constr type="w" for="ch" forName="Accent5" refType="w" fact="0.1915"/>
              <dgm:constr type="h" for="ch" forName="Accent5" refType="h" fact="0.806"/>
              <dgm:constr type="l" for="ch" forName="ParentBackground5" refType="w" fact="0.5894"/>
              <dgm:constr type="t" for="ch" forName="ParentBackground5" refType="h" fact="0.1262"/>
              <dgm:constr type="w" for="ch" forName="ParentBackground5" refType="w" fact="0.1263"/>
              <dgm:constr type="h" for="ch" forName="ParentBackground5" refType="h" fact="0.5319"/>
              <dgm:constr type="l" for="ch" forName="Child5" refType="w" fact="0.5894"/>
              <dgm:constr type="t" for="ch" forName="Child5" refType="h" fact="0.6876"/>
              <dgm:constr type="w" for="ch" forName="Child5" refType="w" fact="0.1263"/>
              <dgm:constr type="h" for="ch" forName="Child5" refType="h" fact="0.3124"/>
              <dgm:constr type="l" for="ch" forName="Accent4" refType="w" fact="0.417"/>
              <dgm:constr type="t" for="ch" forName="Accent4" refType="h" fact="-0.0109"/>
              <dgm:constr type="w" for="ch" forName="Accent4" refType="w" fact="0.1915"/>
              <dgm:constr type="h" for="ch" forName="Accent4" refType="h" fact="0.806"/>
              <dgm:constr type="l" for="ch" forName="ParentBackground4" refType="w" fact="0.4496"/>
              <dgm:constr type="t" for="ch" forName="ParentBackground4" refType="h" fact="0.1262"/>
              <dgm:constr type="w" for="ch" forName="ParentBackground4" refType="w" fact="0.1263"/>
              <dgm:constr type="h" for="ch" forName="ParentBackground4" refType="h" fact="0.5319"/>
              <dgm:constr type="l" for="ch" forName="Child4" refType="w" fact="0.4496"/>
              <dgm:constr type="t" for="ch" forName="Child4" refType="h" fact="0.6876"/>
              <dgm:constr type="w" for="ch" forName="Child4" refType="w" fact="0.1263"/>
              <dgm:constr type="h" for="ch" forName="Child4" refType="h" fact="0.3124"/>
              <dgm:constr type="l" for="ch" forName="Accent3" refType="w" fact="0.2771"/>
              <dgm:constr type="t" for="ch" forName="Accent3" refType="h" fact="-0.0109"/>
              <dgm:constr type="w" for="ch" forName="Accent3" refType="w" fact="0.1915"/>
              <dgm:constr type="h" for="ch" forName="Accent3" refType="h" fact="0.806"/>
              <dgm:constr type="l" for="ch" forName="ParentBackground3" refType="w" fact="0.3097"/>
              <dgm:constr type="t" for="ch" forName="ParentBackground3" refType="h" fact="0.1262"/>
              <dgm:constr type="w" for="ch" forName="ParentBackground3" refType="w" fact="0.1263"/>
              <dgm:constr type="h" for="ch" forName="ParentBackground3" refType="h" fact="0.5319"/>
              <dgm:constr type="l" for="ch" forName="Child3" refType="w" fact="0.3097"/>
              <dgm:constr type="t" for="ch" forName="Child3" refType="h" fact="0.6876"/>
              <dgm:constr type="w" for="ch" forName="Child3" refType="w" fact="0.1263"/>
              <dgm:constr type="h" for="ch" forName="Child3" refType="h" fact="0.3124"/>
              <dgm:constr type="l" for="ch" forName="Accent2" refType="w" fact="0.1373"/>
              <dgm:constr type="t" for="ch" forName="Accent2" refType="h" fact="-0.0109"/>
              <dgm:constr type="w" for="ch" forName="Accent2" refType="w" fact="0.1915"/>
              <dgm:constr type="h" for="ch" forName="Accent2" refType="h" fact="0.806"/>
              <dgm:constr type="l" for="ch" forName="ParentBackground2" refType="w" fact="0.1698"/>
              <dgm:constr type="t" for="ch" forName="ParentBackground2" refType="h" fact="0.1262"/>
              <dgm:constr type="w" for="ch" forName="ParentBackground2" refType="w" fact="0.1263"/>
              <dgm:constr type="h" for="ch" forName="ParentBackground2" refType="h" fact="0.5319"/>
              <dgm:constr type="l" for="ch" forName="Child2" refType="w" fact="0.1698"/>
              <dgm:constr type="t" for="ch" forName="Child2" refType="h" fact="0.6876"/>
              <dgm:constr type="w" for="ch" forName="Child2" refType="w" fact="0.1263"/>
              <dgm:constr type="h" for="ch" forName="Child2" refType="h" fact="0.3124"/>
              <dgm:constr type="l" for="ch" forName="Accent1" refType="w" fact="-0.0026"/>
              <dgm:constr type="t" for="ch" forName="Accent1" refType="h" fact="-0.0109"/>
              <dgm:constr type="w" for="ch" forName="Accent1" refType="w" fact="0.1915"/>
              <dgm:constr type="h" for="ch" forName="Accent1" refType="h" fact="0.806"/>
              <dgm:constr type="l" for="ch" forName="ParentBackground1" refType="w" fact="0.03"/>
              <dgm:constr type="t" for="ch" forName="ParentBackground1" refType="h" fact="0.1262"/>
              <dgm:constr type="w" for="ch" forName="ParentBackground1" refType="w" fact="0.1263"/>
              <dgm:constr type="h" for="ch" forName="ParentBackground1" refType="h" fact="0.5319"/>
              <dgm:constr type="l" for="ch" forName="Child1" refType="w" fact="0.03"/>
              <dgm:constr type="t" for="ch" forName="Child1" refType="h" fact="0.6876"/>
              <dgm:constr type="w" for="ch" forName="Child1" refType="w" fact="0.1263"/>
              <dgm:constr type="h" for="ch" forName="Child1" refType="h" fact="0.3124"/>
            </dgm:constrLst>
          </dgm:if>
          <dgm:if name="Name11"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l" for="ch" forName="Parent8" refType="w" fact="0.901"/>
              <dgm:constr type="t" for="ch" forName="Parent8" refType="h" fact="0.2022"/>
              <dgm:constr type="w" for="ch" forName="Parent8" refType="w" fact="0.0792"/>
              <dgm:constr type="h" for="ch" forName="Parent8" refType="h" fact="0.3799"/>
              <dgm:constr type="l" for="ch" forName="Parent7" refType="w" fact="0.7783"/>
              <dgm:constr type="t" for="ch" forName="Parent7" refType="h" fact="0.2022"/>
              <dgm:constr type="w" for="ch" forName="Parent7" refType="w" fact="0.0792"/>
              <dgm:constr type="h" for="ch" forName="Parent7" refType="h" fact="0.3799"/>
              <dgm:constr type="l" for="ch" forName="Parent6" refType="w" fact="0.6556"/>
              <dgm:constr type="t" for="ch" forName="Parent6" refType="h" fact="0.2022"/>
              <dgm:constr type="w" for="ch" forName="Parent6" refType="w" fact="0.0792"/>
              <dgm:constr type="h" for="ch" forName="Parent6" refType="h" fact="0.3799"/>
              <dgm:constr type="l" for="ch" forName="Parent5" refType="w" fact="0.5329"/>
              <dgm:constr type="t" for="ch" forName="Parent5" refType="h" fact="0.2022"/>
              <dgm:constr type="w" for="ch" forName="Parent5" refType="w" fact="0.0792"/>
              <dgm:constr type="h" for="ch" forName="Parent5" refType="h" fact="0.3799"/>
              <dgm:constr type="l" for="ch" forName="Parent4" refType="w" fact="0.4102"/>
              <dgm:constr type="t" for="ch" forName="Parent4" refType="h" fact="0.2022"/>
              <dgm:constr type="w" for="ch" forName="Parent4" refType="w" fact="0.0792"/>
              <dgm:constr type="h" for="ch" forName="Parent4" refType="h" fact="0.3799"/>
              <dgm:constr type="l" for="ch" forName="Parent3" refType="w" fact="0.2875"/>
              <dgm:constr type="t" for="ch" forName="Parent3" refType="h" fact="0.2022"/>
              <dgm:constr type="w" for="ch" forName="Parent3" refType="w" fact="0.0792"/>
              <dgm:constr type="h" for="ch" forName="Parent3" refType="h" fact="0.3799"/>
              <dgm:constr type="l" for="ch" forName="Parent2" refType="w" fact="0.1648"/>
              <dgm:constr type="t" for="ch" forName="Parent2" refType="h" fact="0.2022"/>
              <dgm:constr type="w" for="ch" forName="Parent2" refType="w" fact="0.0792"/>
              <dgm:constr type="h" for="ch" forName="Parent2" refType="h" fact="0.3799"/>
              <dgm:constr type="l" for="ch" forName="Parent1" refType="w" fact="0.0421"/>
              <dgm:constr type="t" for="ch" forName="Parent1" refType="h" fact="0.2022"/>
              <dgm:constr type="w" for="ch" forName="Parent1" refType="w" fact="0.0792"/>
              <dgm:constr type="h" for="ch" forName="Parent1" refType="h" fact="0.3799"/>
              <dgm:constr type="l" for="ch" forName="Accent8" refType="w" fact="0.8813"/>
              <dgm:constr type="t" for="ch" forName="Accent8" refType="h" fact="0.1072"/>
              <dgm:constr type="w" for="ch" forName="Accent8" refType="w" fact="0.1187"/>
              <dgm:constr type="h" for="ch" forName="Accent8" refType="h" fact="0.5699"/>
              <dgm:constr type="l" for="ch" forName="ParentBackground8" refType="w" fact="0.8852"/>
              <dgm:constr type="t" for="ch" forName="ParentBackground8" refType="h" fact="0.1262"/>
              <dgm:constr type="w" for="ch" forName="ParentBackground8" refType="w" fact="0.1108"/>
              <dgm:constr type="h" for="ch" forName="ParentBackground8" refType="h" fact="0.5319"/>
              <dgm:constr type="l" for="ch" forName="Child8" refType="w" fact="0.8852"/>
              <dgm:constr type="t" for="ch" forName="Child8" refType="h" fact="0.6876"/>
              <dgm:constr type="w" for="ch" forName="Child8" refType="w" fact="0.1108"/>
              <dgm:constr type="h" for="ch" forName="Child8" refType="h" fact="0.3124"/>
              <dgm:constr type="l" for="ch" forName="Accent7" refType="w" fact="0.7339"/>
              <dgm:constr type="t" for="ch" forName="Accent7" refType="h" fact="-0.0109"/>
              <dgm:constr type="w" for="ch" forName="Accent7" refType="w" fact="0.1679"/>
              <dgm:constr type="h" for="ch" forName="Accent7" refType="h" fact="0.806"/>
              <dgm:constr type="l" for="ch" forName="ParentBackground7" refType="w" fact="0.7625"/>
              <dgm:constr type="t" for="ch" forName="ParentBackground7" refType="h" fact="0.1262"/>
              <dgm:constr type="w" for="ch" forName="ParentBackground7" refType="w" fact="0.1108"/>
              <dgm:constr type="h" for="ch" forName="ParentBackground7" refType="h" fact="0.5319"/>
              <dgm:constr type="l" for="ch" forName="Child7" refType="w" fact="0.7625"/>
              <dgm:constr type="t" for="ch" forName="Child7" refType="h" fact="0.6876"/>
              <dgm:constr type="w" for="ch" forName="Child7" refType="w" fact="0.1108"/>
              <dgm:constr type="h" for="ch" forName="Child7" refType="h" fact="0.3124"/>
              <dgm:constr type="l" for="ch" forName="Accent6" refType="w" fact="0.6112"/>
              <dgm:constr type="t" for="ch" forName="Accent6" refType="h" fact="-0.0109"/>
              <dgm:constr type="w" for="ch" forName="Accent6" refType="w" fact="0.1679"/>
              <dgm:constr type="h" for="ch" forName="Accent6" refType="h" fact="0.806"/>
              <dgm:constr type="l" for="ch" forName="ParentBackground6" refType="w" fact="0.6398"/>
              <dgm:constr type="t" for="ch" forName="ParentBackground6" refType="h" fact="0.1262"/>
              <dgm:constr type="w" for="ch" forName="ParentBackground6" refType="w" fact="0.1108"/>
              <dgm:constr type="h" for="ch" forName="ParentBackground6" refType="h" fact="0.5319"/>
              <dgm:constr type="l" for="ch" forName="Child6" refType="w" fact="0.6398"/>
              <dgm:constr type="t" for="ch" forName="Child6" refType="h" fact="0.6876"/>
              <dgm:constr type="w" for="ch" forName="Child6" refType="w" fact="0.1108"/>
              <dgm:constr type="h" for="ch" forName="Child6" refType="h" fact="0.3124"/>
              <dgm:constr type="l" for="ch" forName="Accent5" refType="w" fact="0.4885"/>
              <dgm:constr type="t" for="ch" forName="Accent5" refType="h" fact="-0.0109"/>
              <dgm:constr type="w" for="ch" forName="Accent5" refType="w" fact="0.1679"/>
              <dgm:constr type="h" for="ch" forName="Accent5" refType="h" fact="0.806"/>
              <dgm:constr type="l" for="ch" forName="ParentBackground5" refType="w" fact="0.5171"/>
              <dgm:constr type="t" for="ch" forName="ParentBackground5" refType="h" fact="0.1262"/>
              <dgm:constr type="w" for="ch" forName="ParentBackground5" refType="w" fact="0.1108"/>
              <dgm:constr type="h" for="ch" forName="ParentBackground5" refType="h" fact="0.5319"/>
              <dgm:constr type="l" for="ch" forName="Child5" refType="w" fact="0.5171"/>
              <dgm:constr type="t" for="ch" forName="Child5" refType="h" fact="0.6876"/>
              <dgm:constr type="w" for="ch" forName="Child5" refType="w" fact="0.1108"/>
              <dgm:constr type="h" for="ch" forName="Child5" refType="h" fact="0.3124"/>
              <dgm:constr type="l" for="ch" forName="Accent4" refType="w" fact="0.3658"/>
              <dgm:constr type="t" for="ch" forName="Accent4" refType="h" fact="-0.0109"/>
              <dgm:constr type="w" for="ch" forName="Accent4" refType="w" fact="0.1679"/>
              <dgm:constr type="h" for="ch" forName="Accent4" refType="h" fact="0.806"/>
              <dgm:constr type="l" for="ch" forName="ParentBackground4" refType="w" fact="0.3944"/>
              <dgm:constr type="t" for="ch" forName="ParentBackground4" refType="h" fact="0.1262"/>
              <dgm:constr type="w" for="ch" forName="ParentBackground4" refType="w" fact="0.1108"/>
              <dgm:constr type="h" for="ch" forName="ParentBackground4" refType="h" fact="0.5319"/>
              <dgm:constr type="l" for="ch" forName="Child4" refType="w" fact="0.3944"/>
              <dgm:constr type="t" for="ch" forName="Child4" refType="h" fact="0.6876"/>
              <dgm:constr type="w" for="ch" forName="Child4" refType="w" fact="0.1108"/>
              <dgm:constr type="h" for="ch" forName="Child4" refType="h" fact="0.3124"/>
              <dgm:constr type="l" for="ch" forName="Accent3" refType="w" fact="0.2431"/>
              <dgm:constr type="t" for="ch" forName="Accent3" refType="h" fact="-0.0109"/>
              <dgm:constr type="w" for="ch" forName="Accent3" refType="w" fact="0.1679"/>
              <dgm:constr type="h" for="ch" forName="Accent3" refType="h" fact="0.806"/>
              <dgm:constr type="l" for="ch" forName="ParentBackground3" refType="w" fact="0.2717"/>
              <dgm:constr type="t" for="ch" forName="ParentBackground3" refType="h" fact="0.1262"/>
              <dgm:constr type="w" for="ch" forName="ParentBackground3" refType="w" fact="0.1108"/>
              <dgm:constr type="h" for="ch" forName="ParentBackground3" refType="h" fact="0.5319"/>
              <dgm:constr type="l" for="ch" forName="Child3" refType="w" fact="0.2717"/>
              <dgm:constr type="t" for="ch" forName="Child3" refType="h" fact="0.6876"/>
              <dgm:constr type="w" for="ch" forName="Child3" refType="w" fact="0.1108"/>
              <dgm:constr type="h" for="ch" forName="Child3" refType="h" fact="0.3124"/>
              <dgm:constr type="l" for="ch" forName="Accent2" refType="w" fact="0.1204"/>
              <dgm:constr type="t" for="ch" forName="Accent2" refType="h" fact="-0.0109"/>
              <dgm:constr type="w" for="ch" forName="Accent2" refType="w" fact="0.1679"/>
              <dgm:constr type="h" for="ch" forName="Accent2" refType="h" fact="0.806"/>
              <dgm:constr type="l" for="ch" forName="ParentBackground2" refType="w" fact="0.149"/>
              <dgm:constr type="t" for="ch" forName="ParentBackground2" refType="h" fact="0.1262"/>
              <dgm:constr type="w" for="ch" forName="ParentBackground2" refType="w" fact="0.1108"/>
              <dgm:constr type="h" for="ch" forName="ParentBackground2" refType="h" fact="0.5319"/>
              <dgm:constr type="l" for="ch" forName="Child2" refType="w" fact="0.149"/>
              <dgm:constr type="t" for="ch" forName="Child2" refType="h" fact="0.6876"/>
              <dgm:constr type="w" for="ch" forName="Child2" refType="w" fact="0.1108"/>
              <dgm:constr type="h" for="ch" forName="Child2" refType="h" fact="0.3124"/>
              <dgm:constr type="l" for="ch" forName="Accent1" refType="w" fact="-0.0023"/>
              <dgm:constr type="t" for="ch" forName="Accent1" refType="h" fact="-0.0109"/>
              <dgm:constr type="w" for="ch" forName="Accent1" refType="w" fact="0.1679"/>
              <dgm:constr type="h" for="ch" forName="Accent1" refType="h" fact="0.806"/>
              <dgm:constr type="l" for="ch" forName="ParentBackground1" refType="w" fact="0.0263"/>
              <dgm:constr type="t" for="ch" forName="ParentBackground1" refType="h" fact="0.1262"/>
              <dgm:constr type="w" for="ch" forName="ParentBackground1" refType="w" fact="0.1108"/>
              <dgm:constr type="h" for="ch" forName="ParentBackground1" refType="h" fact="0.5319"/>
              <dgm:constr type="l" for="ch" forName="Child1" refType="w" fact="0.0263"/>
              <dgm:constr type="t" for="ch" forName="Child1" refType="h" fact="0.6876"/>
              <dgm:constr type="w" for="ch" forName="Child1" refType="w" fact="0.1108"/>
              <dgm:constr type="h" for="ch" forName="Child1" refType="h" fact="0.3124"/>
            </dgm:constrLst>
          </dgm:if>
          <dgm:if name="Name12"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l" for="ch" forName="Parent9" refType="w" fact="0.9119"/>
              <dgm:constr type="t" for="ch" forName="Parent9" refType="h" fact="0.2022"/>
              <dgm:constr type="w" for="ch" forName="Parent9" refType="w" fact="0.0705"/>
              <dgm:constr type="h" for="ch" forName="Parent9" refType="h" fact="0.3799"/>
              <dgm:constr type="l" for="ch" forName="Parent8" refType="w" fact="0.8026"/>
              <dgm:constr type="t" for="ch" forName="Parent8" refType="h" fact="0.2022"/>
              <dgm:constr type="w" for="ch" forName="Parent8" refType="w" fact="0.0705"/>
              <dgm:constr type="h" for="ch" forName="Parent8" refType="h" fact="0.3799"/>
              <dgm:constr type="l" for="ch" forName="Parent7" refType="w" fact="0.6933"/>
              <dgm:constr type="t" for="ch" forName="Parent7" refType="h" fact="0.2022"/>
              <dgm:constr type="w" for="ch" forName="Parent7" refType="w" fact="0.0705"/>
              <dgm:constr type="h" for="ch" forName="Parent7" refType="h" fact="0.3799"/>
              <dgm:constr type="l" for="ch" forName="Parent6" refType="w" fact="0.584"/>
              <dgm:constr type="t" for="ch" forName="Parent6" refType="h" fact="0.2022"/>
              <dgm:constr type="w" for="ch" forName="Parent6" refType="w" fact="0.0705"/>
              <dgm:constr type="h" for="ch" forName="Parent6" refType="h" fact="0.3799"/>
              <dgm:constr type="l" for="ch" forName="Parent5" refType="w" fact="0.4747"/>
              <dgm:constr type="t" for="ch" forName="Parent5" refType="h" fact="0.2022"/>
              <dgm:constr type="w" for="ch" forName="Parent5" refType="w" fact="0.0705"/>
              <dgm:constr type="h" for="ch" forName="Parent5" refType="h" fact="0.3799"/>
              <dgm:constr type="l" for="ch" forName="Parent4" refType="w" fact="0.3654"/>
              <dgm:constr type="t" for="ch" forName="Parent4" refType="h" fact="0.2022"/>
              <dgm:constr type="w" for="ch" forName="Parent4" refType="w" fact="0.0705"/>
              <dgm:constr type="h" for="ch" forName="Parent4" refType="h" fact="0.3799"/>
              <dgm:constr type="l" for="ch" forName="Parent3" refType="w" fact="0.2561"/>
              <dgm:constr type="t" for="ch" forName="Parent3" refType="h" fact="0.2022"/>
              <dgm:constr type="w" for="ch" forName="Parent3" refType="w" fact="0.0705"/>
              <dgm:constr type="h" for="ch" forName="Parent3" refType="h" fact="0.3799"/>
              <dgm:constr type="l" for="ch" forName="Parent2" refType="w" fact="0.1468"/>
              <dgm:constr type="t" for="ch" forName="Parent2" refType="h" fact="0.2022"/>
              <dgm:constr type="w" for="ch" forName="Parent2" refType="w" fact="0.0705"/>
              <dgm:constr type="h" for="ch" forName="Parent2" refType="h" fact="0.3799"/>
              <dgm:constr type="l" for="ch" forName="Parent1" refType="w" fact="0.0375"/>
              <dgm:constr type="t" for="ch" forName="Parent1" refType="h" fact="0.2022"/>
              <dgm:constr type="w" for="ch" forName="Parent1" refType="w" fact="0.0705"/>
              <dgm:constr type="h" for="ch" forName="Parent1" refType="h" fact="0.3799"/>
              <dgm:constr type="l" for="ch" forName="Accent9" refType="w" fact="0.8942"/>
              <dgm:constr type="t" for="ch" forName="Accent9" refType="h" fact="0.1072"/>
              <dgm:constr type="w" for="ch" forName="Accent9" refType="w" fact="0.1058"/>
              <dgm:constr type="h" for="ch" forName="Accent9" refType="h" fact="0.5699"/>
              <dgm:constr type="l" for="ch" forName="ParentBackground9" refType="w" fact="0.8978"/>
              <dgm:constr type="t" for="ch" forName="ParentBackground9" refType="h" fact="0.1262"/>
              <dgm:constr type="w" for="ch" forName="ParentBackground9" refType="w" fact="0.0987"/>
              <dgm:constr type="h" for="ch" forName="ParentBackground9" refType="h" fact="0.5319"/>
              <dgm:constr type="l" for="ch" forName="Child9" refType="w" fact="0.8978"/>
              <dgm:constr type="t" for="ch" forName="Child9" refType="h" fact="0.6876"/>
              <dgm:constr type="w" for="ch" forName="Child9" refType="w" fact="0.0987"/>
              <dgm:constr type="h" for="ch" forName="Child9" refType="h" fact="0.3124"/>
              <dgm:constr type="l" for="ch" forName="Accent8" refType="w" fact="0.763"/>
              <dgm:constr type="t" for="ch" forName="Accent8" refType="h" fact="-0.0109"/>
              <dgm:constr type="w" for="ch" forName="Accent8" refType="w" fact="0.1496"/>
              <dgm:constr type="h" for="ch" forName="Accent8" refType="h" fact="0.806"/>
              <dgm:constr type="l" for="ch" forName="ParentBackground8" refType="w" fact="0.7885"/>
              <dgm:constr type="t" for="ch" forName="ParentBackground8" refType="h" fact="0.1262"/>
              <dgm:constr type="w" for="ch" forName="ParentBackground8" refType="w" fact="0.0987"/>
              <dgm:constr type="h" for="ch" forName="ParentBackground8" refType="h" fact="0.5319"/>
              <dgm:constr type="l" for="ch" forName="Child8" refType="w" fact="0.7885"/>
              <dgm:constr type="t" for="ch" forName="Child8" refType="h" fact="0.6876"/>
              <dgm:constr type="w" for="ch" forName="Child8" refType="w" fact="0.0987"/>
              <dgm:constr type="h" for="ch" forName="Child8" refType="h" fact="0.3124"/>
              <dgm:constr type="l" for="ch" forName="Accent7" refType="w" fact="0.6538"/>
              <dgm:constr type="t" for="ch" forName="Accent7" refType="h" fact="-0.0109"/>
              <dgm:constr type="w" for="ch" forName="Accent7" refType="w" fact="0.1496"/>
              <dgm:constr type="h" for="ch" forName="Accent7" refType="h" fact="0.806"/>
              <dgm:constr type="l" for="ch" forName="ParentBackground7" refType="w" fact="0.6792"/>
              <dgm:constr type="t" for="ch" forName="ParentBackground7" refType="h" fact="0.1262"/>
              <dgm:constr type="w" for="ch" forName="ParentBackground7" refType="w" fact="0.0987"/>
              <dgm:constr type="h" for="ch" forName="ParentBackground7" refType="h" fact="0.5319"/>
              <dgm:constr type="l" for="ch" forName="Child7" refType="w" fact="0.6792"/>
              <dgm:constr type="t" for="ch" forName="Child7" refType="h" fact="0.6876"/>
              <dgm:constr type="w" for="ch" forName="Child7" refType="w" fact="0.0987"/>
              <dgm:constr type="h" for="ch" forName="Child7" refType="h" fact="0.3124"/>
              <dgm:constr type="l" for="ch" forName="Accent6" refType="w" fact="0.5445"/>
              <dgm:constr type="t" for="ch" forName="Accent6" refType="h" fact="-0.0109"/>
              <dgm:constr type="w" for="ch" forName="Accent6" refType="w" fact="0.1496"/>
              <dgm:constr type="h" for="ch" forName="Accent6" refType="h" fact="0.806"/>
              <dgm:constr type="l" for="ch" forName="ParentBackground6" refType="w" fact="0.5699"/>
              <dgm:constr type="t" for="ch" forName="ParentBackground6" refType="h" fact="0.1262"/>
              <dgm:constr type="w" for="ch" forName="ParentBackground6" refType="w" fact="0.0987"/>
              <dgm:constr type="h" for="ch" forName="ParentBackground6" refType="h" fact="0.5319"/>
              <dgm:constr type="l" for="ch" forName="Child6" refType="w" fact="0.5699"/>
              <dgm:constr type="t" for="ch" forName="Child6" refType="h" fact="0.6876"/>
              <dgm:constr type="w" for="ch" forName="Child6" refType="w" fact="0.0987"/>
              <dgm:constr type="h" for="ch" forName="Child6" refType="h" fact="0.3124"/>
              <dgm:constr type="l" for="ch" forName="Accent5" refType="w" fact="0.4352"/>
              <dgm:constr type="t" for="ch" forName="Accent5" refType="h" fact="-0.0109"/>
              <dgm:constr type="w" for="ch" forName="Accent5" refType="w" fact="0.1496"/>
              <dgm:constr type="h" for="ch" forName="Accent5" refType="h" fact="0.806"/>
              <dgm:constr type="l" for="ch" forName="ParentBackground5" refType="w" fact="0.4606"/>
              <dgm:constr type="t" for="ch" forName="ParentBackground5" refType="h" fact="0.1262"/>
              <dgm:constr type="w" for="ch" forName="ParentBackground5" refType="w" fact="0.0987"/>
              <dgm:constr type="h" for="ch" forName="ParentBackground5" refType="h" fact="0.5319"/>
              <dgm:constr type="l" for="ch" forName="Child5" refType="w" fact="0.4606"/>
              <dgm:constr type="t" for="ch" forName="Child5" refType="h" fact="0.6876"/>
              <dgm:constr type="w" for="ch" forName="Child5" refType="w" fact="0.0987"/>
              <dgm:constr type="h" for="ch" forName="Child5" refType="h" fact="0.3124"/>
              <dgm:constr type="l" for="ch" forName="Accent4" refType="w" fact="0.3259"/>
              <dgm:constr type="t" for="ch" forName="Accent4" refType="h" fact="-0.0109"/>
              <dgm:constr type="w" for="ch" forName="Accent4" refType="w" fact="0.1496"/>
              <dgm:constr type="h" for="ch" forName="Accent4" refType="h" fact="0.806"/>
              <dgm:constr type="l" for="ch" forName="ParentBackground4" refType="w" fact="0.3513"/>
              <dgm:constr type="t" for="ch" forName="ParentBackground4" refType="h" fact="0.1262"/>
              <dgm:constr type="w" for="ch" forName="ParentBackground4" refType="w" fact="0.0987"/>
              <dgm:constr type="h" for="ch" forName="ParentBackground4" refType="h" fact="0.5319"/>
              <dgm:constr type="l" for="ch" forName="Child4" refType="w" fact="0.3513"/>
              <dgm:constr type="t" for="ch" forName="Child4" refType="h" fact="0.6876"/>
              <dgm:constr type="w" for="ch" forName="Child4" refType="w" fact="0.0987"/>
              <dgm:constr type="h" for="ch" forName="Child4" refType="h" fact="0.3124"/>
              <dgm:constr type="l" for="ch" forName="Accent3" refType="w" fact="0.2166"/>
              <dgm:constr type="t" for="ch" forName="Accent3" refType="h" fact="-0.0109"/>
              <dgm:constr type="w" for="ch" forName="Accent3" refType="w" fact="0.1496"/>
              <dgm:constr type="h" for="ch" forName="Accent3" refType="h" fact="0.806"/>
              <dgm:constr type="l" for="ch" forName="ParentBackground3" refType="w" fact="0.242"/>
              <dgm:constr type="t" for="ch" forName="ParentBackground3" refType="h" fact="0.1262"/>
              <dgm:constr type="w" for="ch" forName="ParentBackground3" refType="w" fact="0.0987"/>
              <dgm:constr type="h" for="ch" forName="ParentBackground3" refType="h" fact="0.5319"/>
              <dgm:constr type="l" for="ch" forName="Child3" refType="w" fact="0.242"/>
              <dgm:constr type="t" for="ch" forName="Child3" refType="h" fact="0.6876"/>
              <dgm:constr type="w" for="ch" forName="Child3" refType="w" fact="0.0987"/>
              <dgm:constr type="h" for="ch" forName="Child3" refType="h" fact="0.3124"/>
              <dgm:constr type="l" for="ch" forName="Accent2" refType="w" fact="0.1073"/>
              <dgm:constr type="t" for="ch" forName="Accent2" refType="h" fact="-0.0109"/>
              <dgm:constr type="w" for="ch" forName="Accent2" refType="w" fact="0.1496"/>
              <dgm:constr type="h" for="ch" forName="Accent2" refType="h" fact="0.806"/>
              <dgm:constr type="l" for="ch" forName="ParentBackground2" refType="w" fact="0.1327"/>
              <dgm:constr type="t" for="ch" forName="ParentBackground2" refType="h" fact="0.1262"/>
              <dgm:constr type="w" for="ch" forName="ParentBackground2" refType="w" fact="0.0987"/>
              <dgm:constr type="h" for="ch" forName="ParentBackground2" refType="h" fact="0.5319"/>
              <dgm:constr type="l" for="ch" forName="Child2" refType="w" fact="0.1327"/>
              <dgm:constr type="t" for="ch" forName="Child2" refType="h" fact="0.6876"/>
              <dgm:constr type="w" for="ch" forName="Child2" refType="w" fact="0.0987"/>
              <dgm:constr type="h" for="ch" forName="Child2" refType="h" fact="0.3124"/>
              <dgm:constr type="l" for="ch" forName="Accent1" refType="w" fact="-0.002"/>
              <dgm:constr type="t" for="ch" forName="Accent1" refType="h" fact="-0.0109"/>
              <dgm:constr type="w" for="ch" forName="Accent1" refType="w" fact="0.1496"/>
              <dgm:constr type="h" for="ch" forName="Accent1" refType="h" fact="0.806"/>
              <dgm:constr type="l" for="ch" forName="ParentBackground1" refType="w" fact="0.0234"/>
              <dgm:constr type="t" for="ch" forName="ParentBackground1" refType="h" fact="0.1262"/>
              <dgm:constr type="w" for="ch" forName="ParentBackground1" refType="w" fact="0.0987"/>
              <dgm:constr type="h" for="ch" forName="ParentBackground1" refType="h" fact="0.5319"/>
              <dgm:constr type="l" for="ch" forName="Child1" refType="w" fact="0.0234"/>
              <dgm:constr type="t" for="ch" forName="Child1" refType="h" fact="0.6876"/>
              <dgm:constr type="w" for="ch" forName="Child1" refType="w" fact="0.0987"/>
              <dgm:constr type="h" for="ch" forName="Child1" refType="h" fact="0.3124"/>
            </dgm:constrLst>
          </dgm:if>
          <dgm:if name="Name13"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l" for="ch" forName="Parent10" refType="w" fact="0.9205"/>
              <dgm:constr type="t" for="ch" forName="Parent10" refType="h" fact="0.2022"/>
              <dgm:constr type="w" for="ch" forName="Parent10" refType="w" fact="0.0636"/>
              <dgm:constr type="h" for="ch" forName="Parent10" refType="h" fact="0.3799"/>
              <dgm:constr type="l" for="ch" forName="Parent9" refType="w" fact="0.822"/>
              <dgm:constr type="t" for="ch" forName="Parent9" refType="h" fact="0.2022"/>
              <dgm:constr type="w" for="ch" forName="Parent9" refType="w" fact="0.0636"/>
              <dgm:constr type="h" for="ch" forName="Parent9" refType="h" fact="0.3799"/>
              <dgm:constr type="l" for="ch" forName="Parent8" refType="w" fact="0.7235"/>
              <dgm:constr type="t" for="ch" forName="Parent8" refType="h" fact="0.2022"/>
              <dgm:constr type="w" for="ch" forName="Parent8" refType="w" fact="0.0636"/>
              <dgm:constr type="h" for="ch" forName="Parent8" refType="h" fact="0.3799"/>
              <dgm:constr type="l" for="ch" forName="Parent7" refType="w" fact="0.625"/>
              <dgm:constr type="t" for="ch" forName="Parent7" refType="h" fact="0.2022"/>
              <dgm:constr type="w" for="ch" forName="Parent7" refType="w" fact="0.0636"/>
              <dgm:constr type="h" for="ch" forName="Parent7" refType="h" fact="0.3799"/>
              <dgm:constr type="l" for="ch" forName="Parent6" refType="w" fact="0.5264"/>
              <dgm:constr type="t" for="ch" forName="Parent6" refType="h" fact="0.2022"/>
              <dgm:constr type="w" for="ch" forName="Parent6" refType="w" fact="0.0636"/>
              <dgm:constr type="h" for="ch" forName="Parent6" refType="h" fact="0.3799"/>
              <dgm:constr type="l" for="ch" forName="Parent5" refType="w" fact="0.4279"/>
              <dgm:constr type="t" for="ch" forName="Parent5" refType="h" fact="0.2022"/>
              <dgm:constr type="w" for="ch" forName="Parent5" refType="w" fact="0.0636"/>
              <dgm:constr type="h" for="ch" forName="Parent5" refType="h" fact="0.3799"/>
              <dgm:constr type="l" for="ch" forName="Parent4" refType="w" fact="0.3294"/>
              <dgm:constr type="t" for="ch" forName="Parent4" refType="h" fact="0.2022"/>
              <dgm:constr type="w" for="ch" forName="Parent4" refType="w" fact="0.0636"/>
              <dgm:constr type="h" for="ch" forName="Parent4" refType="h" fact="0.3799"/>
              <dgm:constr type="l" for="ch" forName="Parent3" refType="w" fact="0.2309"/>
              <dgm:constr type="t" for="ch" forName="Parent3" refType="h" fact="0.2022"/>
              <dgm:constr type="w" for="ch" forName="Parent3" refType="w" fact="0.0636"/>
              <dgm:constr type="h" for="ch" forName="Parent3" refType="h" fact="0.3799"/>
              <dgm:constr type="l" for="ch" forName="Parent2" refType="w" fact="0.1324"/>
              <dgm:constr type="t" for="ch" forName="Parent2" refType="h" fact="0.2022"/>
              <dgm:constr type="w" for="ch" forName="Parent2" refType="w" fact="0.0636"/>
              <dgm:constr type="h" for="ch" forName="Parent2" refType="h" fact="0.3799"/>
              <dgm:constr type="l" for="ch" forName="Parent1" refType="w" fact="0.0338"/>
              <dgm:constr type="t" for="ch" forName="Parent1" refType="h" fact="0.2022"/>
              <dgm:constr type="w" for="ch" forName="Parent1" refType="w" fact="0.0636"/>
              <dgm:constr type="h" for="ch" forName="Parent1" refType="h" fact="0.3799"/>
              <dgm:constr type="l" for="ch" forName="Accent10" refType="w" fact="0.9047"/>
              <dgm:constr type="t" for="ch" forName="Accent10" refType="h" fact="0.1072"/>
              <dgm:constr type="w" for="ch" forName="Accent10" refType="w" fact="0.0953"/>
              <dgm:constr type="h" for="ch" forName="Accent10" refType="h" fact="0.5699"/>
              <dgm:constr type="l" for="ch" forName="ParentBackground10" refType="w" fact="0.9078"/>
              <dgm:constr type="t" for="ch" forName="ParentBackground10" refType="h" fact="0.1262"/>
              <dgm:constr type="w" for="ch" forName="ParentBackground10" refType="w" fact="0.089"/>
              <dgm:constr type="h" for="ch" forName="ParentBackground10" refType="h" fact="0.5319"/>
              <dgm:constr type="l" for="ch" forName="Child10" refType="w" fact="0.9078"/>
              <dgm:constr type="t" for="ch" forName="Child10" refType="h" fact="0.6876"/>
              <dgm:constr type="w" for="ch" forName="Child10" refType="w" fact="0.089"/>
              <dgm:constr type="h" for="ch" forName="Child10" refType="h" fact="0.3124"/>
              <dgm:constr type="l" for="ch" forName="Accent9" refType="w" fact="0.7864"/>
              <dgm:constr type="t" for="ch" forName="Accent9" refType="h" fact="-0.0109"/>
              <dgm:constr type="w" for="ch" forName="Accent9" refType="w" fact="0.1348"/>
              <dgm:constr type="h" for="ch" forName="Accent9" refType="h" fact="0.806"/>
              <dgm:constr type="l" for="ch" forName="ParentBackground9" refType="w" fact="0.8093"/>
              <dgm:constr type="t" for="ch" forName="ParentBackground9" refType="h" fact="0.1262"/>
              <dgm:constr type="w" for="ch" forName="ParentBackground9" refType="w" fact="0.089"/>
              <dgm:constr type="h" for="ch" forName="ParentBackground9" refType="h" fact="0.5319"/>
              <dgm:constr type="l" for="ch" forName="Child9" refType="w" fact="0.8093"/>
              <dgm:constr type="t" for="ch" forName="Child9" refType="h" fact="0.6876"/>
              <dgm:constr type="w" for="ch" forName="Child9" refType="w" fact="0.089"/>
              <dgm:constr type="h" for="ch" forName="Child9" refType="h" fact="0.3124"/>
              <dgm:constr type="l" for="ch" forName="Accent8" refType="w" fact="0.6879"/>
              <dgm:constr type="t" for="ch" forName="Accent8" refType="h" fact="-0.0109"/>
              <dgm:constr type="w" for="ch" forName="Accent8" refType="w" fact="0.1348"/>
              <dgm:constr type="h" for="ch" forName="Accent8" refType="h" fact="0.806"/>
              <dgm:constr type="l" for="ch" forName="ParentBackground8" refType="w" fact="0.7108"/>
              <dgm:constr type="t" for="ch" forName="ParentBackground8" refType="h" fact="0.1262"/>
              <dgm:constr type="w" for="ch" forName="ParentBackground8" refType="w" fact="0.089"/>
              <dgm:constr type="h" for="ch" forName="ParentBackground8" refType="h" fact="0.5319"/>
              <dgm:constr type="l" for="ch" forName="Child8" refType="w" fact="0.7108"/>
              <dgm:constr type="t" for="ch" forName="Child8" refType="h" fact="0.6876"/>
              <dgm:constr type="w" for="ch" forName="Child8" refType="w" fact="0.089"/>
              <dgm:constr type="h" for="ch" forName="Child8" refType="h" fact="0.3124"/>
              <dgm:constr type="l" for="ch" forName="Accent7" refType="w" fact="0.5893"/>
              <dgm:constr type="t" for="ch" forName="Accent7" refType="h" fact="-0.0109"/>
              <dgm:constr type="w" for="ch" forName="Accent7" refType="w" fact="0.1348"/>
              <dgm:constr type="h" for="ch" forName="Accent7" refType="h" fact="0.806"/>
              <dgm:constr type="l" for="ch" forName="ParentBackground7" refType="w" fact="0.6123"/>
              <dgm:constr type="t" for="ch" forName="ParentBackground7" refType="h" fact="0.1262"/>
              <dgm:constr type="w" for="ch" forName="ParentBackground7" refType="w" fact="0.089"/>
              <dgm:constr type="h" for="ch" forName="ParentBackground7" refType="h" fact="0.5319"/>
              <dgm:constr type="l" for="ch" forName="Child7" refType="w" fact="0.6123"/>
              <dgm:constr type="t" for="ch" forName="Child7" refType="h" fact="0.6876"/>
              <dgm:constr type="w" for="ch" forName="Child7" refType="w" fact="0.089"/>
              <dgm:constr type="h" for="ch" forName="Child7" refType="h" fact="0.3124"/>
              <dgm:constr type="l" for="ch" forName="Accent6" refType="w" fact="0.4908"/>
              <dgm:constr type="t" for="ch" forName="Accent6" refType="h" fact="-0.0109"/>
              <dgm:constr type="w" for="ch" forName="Accent6" refType="w" fact="0.1348"/>
              <dgm:constr type="h" for="ch" forName="Accent6" refType="h" fact="0.806"/>
              <dgm:constr type="l" for="ch" forName="ParentBackground6" refType="w" fact="0.5137"/>
              <dgm:constr type="t" for="ch" forName="ParentBackground6" refType="h" fact="0.1262"/>
              <dgm:constr type="w" for="ch" forName="ParentBackground6" refType="w" fact="0.089"/>
              <dgm:constr type="h" for="ch" forName="ParentBackground6" refType="h" fact="0.5319"/>
              <dgm:constr type="l" for="ch" forName="Child6" refType="w" fact="0.5137"/>
              <dgm:constr type="t" for="ch" forName="Child6" refType="h" fact="0.6876"/>
              <dgm:constr type="w" for="ch" forName="Child6" refType="w" fact="0.089"/>
              <dgm:constr type="h" for="ch" forName="Child6" refType="h" fact="0.3124"/>
              <dgm:constr type="l" for="ch" forName="Accent5" refType="w" fact="0.3923"/>
              <dgm:constr type="t" for="ch" forName="Accent5" refType="h" fact="-0.0109"/>
              <dgm:constr type="w" for="ch" forName="Accent5" refType="w" fact="0.1348"/>
              <dgm:constr type="h" for="ch" forName="Accent5" refType="h" fact="0.806"/>
              <dgm:constr type="l" for="ch" forName="ParentBackground5" refType="w" fact="0.4152"/>
              <dgm:constr type="t" for="ch" forName="ParentBackground5" refType="h" fact="0.1262"/>
              <dgm:constr type="w" for="ch" forName="ParentBackground5" refType="w" fact="0.089"/>
              <dgm:constr type="h" for="ch" forName="ParentBackground5" refType="h" fact="0.5319"/>
              <dgm:constr type="l" for="ch" forName="Child5" refType="w" fact="0.4152"/>
              <dgm:constr type="t" for="ch" forName="Child5" refType="h" fact="0.6876"/>
              <dgm:constr type="w" for="ch" forName="Child5" refType="w" fact="0.089"/>
              <dgm:constr type="h" for="ch" forName="Child5" refType="h" fact="0.3124"/>
              <dgm:constr type="l" for="ch" forName="Accent4" refType="w" fact="0.2938"/>
              <dgm:constr type="t" for="ch" forName="Accent4" refType="h" fact="-0.0109"/>
              <dgm:constr type="w" for="ch" forName="Accent4" refType="w" fact="0.1348"/>
              <dgm:constr type="h" for="ch" forName="Accent4" refType="h" fact="0.806"/>
              <dgm:constr type="l" for="ch" forName="ParentBackground4" refType="w" fact="0.3167"/>
              <dgm:constr type="t" for="ch" forName="ParentBackground4" refType="h" fact="0.1262"/>
              <dgm:constr type="w" for="ch" forName="ParentBackground4" refType="w" fact="0.089"/>
              <dgm:constr type="h" for="ch" forName="ParentBackground4" refType="h" fact="0.5319"/>
              <dgm:constr type="l" for="ch" forName="Child4" refType="w" fact="0.3167"/>
              <dgm:constr type="t" for="ch" forName="Child4" refType="h" fact="0.6876"/>
              <dgm:constr type="w" for="ch" forName="Child4" refType="w" fact="0.089"/>
              <dgm:constr type="h" for="ch" forName="Child4" refType="h" fact="0.3124"/>
              <dgm:constr type="l" for="ch" forName="Accent3" refType="w" fact="0.1952"/>
              <dgm:constr type="t" for="ch" forName="Accent3" refType="h" fact="-0.0109"/>
              <dgm:constr type="w" for="ch" forName="Accent3" refType="w" fact="0.1348"/>
              <dgm:constr type="h" for="ch" forName="Accent3" refType="h" fact="0.806"/>
              <dgm:constr type="l" for="ch" forName="ParentBackground3" refType="w" fact="0.2182"/>
              <dgm:constr type="t" for="ch" forName="ParentBackground3" refType="h" fact="0.1262"/>
              <dgm:constr type="w" for="ch" forName="ParentBackground3" refType="w" fact="0.089"/>
              <dgm:constr type="h" for="ch" forName="ParentBackground3" refType="h" fact="0.5319"/>
              <dgm:constr type="l" for="ch" forName="Child3" refType="w" fact="0.2182"/>
              <dgm:constr type="t" for="ch" forName="Child3" refType="h" fact="0.6876"/>
              <dgm:constr type="w" for="ch" forName="Child3" refType="w" fact="0.089"/>
              <dgm:constr type="h" for="ch" forName="Child3" refType="h" fact="0.3124"/>
              <dgm:constr type="l" for="ch" forName="Accent2" refType="w" fact="0.0967"/>
              <dgm:constr type="t" for="ch" forName="Accent2" refType="h" fact="-0.0109"/>
              <dgm:constr type="w" for="ch" forName="Accent2" refType="w" fact="0.1348"/>
              <dgm:constr type="h" for="ch" forName="Accent2" refType="h" fact="0.806"/>
              <dgm:constr type="l" for="ch" forName="ParentBackground2" refType="w" fact="0.1196"/>
              <dgm:constr type="t" for="ch" forName="ParentBackground2" refType="h" fact="0.1262"/>
              <dgm:constr type="w" for="ch" forName="ParentBackground2" refType="w" fact="0.089"/>
              <dgm:constr type="h" for="ch" forName="ParentBackground2" refType="h" fact="0.5319"/>
              <dgm:constr type="l" for="ch" forName="Child2" refType="w" fact="0.1196"/>
              <dgm:constr type="t" for="ch" forName="Child2" refType="h" fact="0.6876"/>
              <dgm:constr type="w" for="ch" forName="Child2" refType="w" fact="0.089"/>
              <dgm:constr type="h" for="ch" forName="Child2" refType="h" fact="0.3124"/>
              <dgm:constr type="l" for="ch" forName="Accent1" refType="w" fact="-0.0018"/>
              <dgm:constr type="t" for="ch" forName="Accent1" refType="h" fact="-0.0109"/>
              <dgm:constr type="w" for="ch" forName="Accent1" refType="w" fact="0.1348"/>
              <dgm:constr type="h" for="ch" forName="Accent1" refType="h" fact="0.806"/>
              <dgm:constr type="l" for="ch" forName="ParentBackground1" refType="w" fact="0.0211"/>
              <dgm:constr type="t" for="ch" forName="ParentBackground1" refType="h" fact="0.1262"/>
              <dgm:constr type="w" for="ch" forName="ParentBackground1" refType="w" fact="0.089"/>
              <dgm:constr type="h" for="ch" forName="ParentBackground1" refType="h" fact="0.5319"/>
              <dgm:constr type="l" for="ch" forName="Child1" refType="w" fact="0.0211"/>
              <dgm:constr type="t" for="ch" forName="Child1" refType="h" fact="0.6876"/>
              <dgm:constr type="w" for="ch" forName="Child1" refType="w" fact="0.089"/>
              <dgm:constr type="h" for="ch" forName="Child1" refType="h" fact="0.3124"/>
            </dgm:constrLst>
          </dgm:if>
          <dgm:else name="Name14">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l" for="ch" forName="Parent11" refType="w" fact="0.9277"/>
              <dgm:constr type="t" for="ch" forName="Parent11" refType="h" fact="0.2022"/>
              <dgm:constr type="w" for="ch" forName="Parent11" refType="w" fact="0.0579"/>
              <dgm:constr type="h" for="ch" forName="Parent11" refType="h" fact="0.3799"/>
              <dgm:constr type="l" for="ch" forName="Parent10" refType="w" fact="0.838"/>
              <dgm:constr type="t" for="ch" forName="Parent10" refType="h" fact="0.2022"/>
              <dgm:constr type="w" for="ch" forName="Parent10" refType="w" fact="0.0579"/>
              <dgm:constr type="h" for="ch" forName="Parent10" refType="h" fact="0.3799"/>
              <dgm:constr type="l" for="ch" forName="Parent9" refType="w" fact="0.7483"/>
              <dgm:constr type="t" for="ch" forName="Parent9" refType="h" fact="0.2022"/>
              <dgm:constr type="w" for="ch" forName="Parent9" refType="w" fact="0.0579"/>
              <dgm:constr type="h" for="ch" forName="Parent9" refType="h" fact="0.3799"/>
              <dgm:constr type="l" for="ch" forName="Parent8" refType="w" fact="0.6586"/>
              <dgm:constr type="t" for="ch" forName="Parent8" refType="h" fact="0.2022"/>
              <dgm:constr type="w" for="ch" forName="Parent8" refType="w" fact="0.0579"/>
              <dgm:constr type="h" for="ch" forName="Parent8" refType="h" fact="0.3799"/>
              <dgm:constr type="l" for="ch" forName="Parent7" refType="w" fact="0.5689"/>
              <dgm:constr type="t" for="ch" forName="Parent7" refType="h" fact="0.2022"/>
              <dgm:constr type="w" for="ch" forName="Parent7" refType="w" fact="0.0579"/>
              <dgm:constr type="h" for="ch" forName="Parent7" refType="h" fact="0.3799"/>
              <dgm:constr type="l" for="ch" forName="Parent6" refType="w" fact="0.4792"/>
              <dgm:constr type="t" for="ch" forName="Parent6" refType="h" fact="0.2022"/>
              <dgm:constr type="w" for="ch" forName="Parent6" refType="w" fact="0.0579"/>
              <dgm:constr type="h" for="ch" forName="Parent6" refType="h" fact="0.3799"/>
              <dgm:constr type="l" for="ch" forName="Parent5" refType="w" fact="0.3895"/>
              <dgm:constr type="t" for="ch" forName="Parent5" refType="h" fact="0.2022"/>
              <dgm:constr type="w" for="ch" forName="Parent5" refType="w" fact="0.0579"/>
              <dgm:constr type="h" for="ch" forName="Parent5" refType="h" fact="0.3799"/>
              <dgm:constr type="l" for="ch" forName="Parent4" refType="w" fact="0.2999"/>
              <dgm:constr type="t" for="ch" forName="Parent4" refType="h" fact="0.2022"/>
              <dgm:constr type="w" for="ch" forName="Parent4" refType="w" fact="0.0579"/>
              <dgm:constr type="h" for="ch" forName="Parent4" refType="h" fact="0.3799"/>
              <dgm:constr type="l" for="ch" forName="Parent3" refType="w" fact="0.2102"/>
              <dgm:constr type="t" for="ch" forName="Parent3" refType="h" fact="0.2022"/>
              <dgm:constr type="w" for="ch" forName="Parent3" refType="w" fact="0.0579"/>
              <dgm:constr type="h" for="ch" forName="Parent3" refType="h" fact="0.3799"/>
              <dgm:constr type="l" for="ch" forName="Parent2" refType="w" fact="0.1205"/>
              <dgm:constr type="t" for="ch" forName="Parent2" refType="h" fact="0.2022"/>
              <dgm:constr type="w" for="ch" forName="Parent2" refType="w" fact="0.0579"/>
              <dgm:constr type="h" for="ch" forName="Parent2" refType="h" fact="0.3799"/>
              <dgm:constr type="l" for="ch" forName="Parent1" refType="w" fact="0.0308"/>
              <dgm:constr type="t" for="ch" forName="Parent1" refType="h" fact="0.2022"/>
              <dgm:constr type="w" for="ch" forName="Parent1" refType="w" fact="0.0579"/>
              <dgm:constr type="h" for="ch" forName="Parent1" refType="h" fact="0.3799"/>
              <dgm:constr type="l" for="ch" forName="Accent11" refType="w" fact="0.9132"/>
              <dgm:constr type="t" for="ch" forName="Accent11" refType="h" fact="0.1072"/>
              <dgm:constr type="w" for="ch" forName="Accent11" refType="w" fact="0.0868"/>
              <dgm:constr type="h" for="ch" forName="Accent11" refType="h" fact="0.5699"/>
              <dgm:constr type="l" for="ch" forName="ParentBackground11" refType="w" fact="0.9161"/>
              <dgm:constr type="t" for="ch" forName="ParentBackground11" refType="h" fact="0.1262"/>
              <dgm:constr type="w" for="ch" forName="ParentBackground11" refType="w" fact="0.081"/>
              <dgm:constr type="h" for="ch" forName="ParentBackground11" refType="h" fact="0.5319"/>
              <dgm:constr type="l" for="ch" forName="Child11" refType="w" fact="0.9161"/>
              <dgm:constr type="t" for="ch" forName="Child11" refType="h" fact="0.6876"/>
              <dgm:constr type="w" for="ch" forName="Child11" refType="w" fact="0.081"/>
              <dgm:constr type="h" for="ch" forName="Child11" refType="h" fact="0.3124"/>
              <dgm:constr type="l" for="ch" forName="Accent10" refType="w" fact="0.8055"/>
              <dgm:constr type="t" for="ch" forName="Accent10" refType="h" fact="-0.0109"/>
              <dgm:constr type="w" for="ch" forName="Accent10" refType="w" fact="0.1228"/>
              <dgm:constr type="h" for="ch" forName="Accent10" refType="h" fact="0.806"/>
              <dgm:constr type="l" for="ch" forName="ParentBackground10" refType="w" fact="0.8264"/>
              <dgm:constr type="t" for="ch" forName="ParentBackground10" refType="h" fact="0.1262"/>
              <dgm:constr type="w" for="ch" forName="ParentBackground10" refType="w" fact="0.081"/>
              <dgm:constr type="h" for="ch" forName="ParentBackground10" refType="h" fact="0.5319"/>
              <dgm:constr type="l" for="ch" forName="Child10" refType="w" fact="0.8264"/>
              <dgm:constr type="t" for="ch" forName="Child10" refType="h" fact="0.6876"/>
              <dgm:constr type="w" for="ch" forName="Child10" refType="w" fact="0.081"/>
              <dgm:constr type="h" for="ch" forName="Child10" refType="h" fact="0.3124"/>
              <dgm:constr type="l" for="ch" forName="Accent9" refType="w" fact="0.7158"/>
              <dgm:constr type="t" for="ch" forName="Accent9" refType="h" fact="-0.0109"/>
              <dgm:constr type="w" for="ch" forName="Accent9" refType="w" fact="0.1228"/>
              <dgm:constr type="h" for="ch" forName="Accent9" refType="h" fact="0.806"/>
              <dgm:constr type="l" for="ch" forName="ParentBackground9" refType="w" fact="0.7367"/>
              <dgm:constr type="t" for="ch" forName="ParentBackground9" refType="h" fact="0.1262"/>
              <dgm:constr type="w" for="ch" forName="ParentBackground9" refType="w" fact="0.081"/>
              <dgm:constr type="h" for="ch" forName="ParentBackground9" refType="h" fact="0.5319"/>
              <dgm:constr type="l" for="ch" forName="Child9" refType="w" fact="0.7367"/>
              <dgm:constr type="t" for="ch" forName="Child9" refType="h" fact="0.6876"/>
              <dgm:constr type="w" for="ch" forName="Child9" refType="w" fact="0.081"/>
              <dgm:constr type="h" for="ch" forName="Child9" refType="h" fact="0.3124"/>
              <dgm:constr type="l" for="ch" forName="Accent8" refType="w" fact="0.6261"/>
              <dgm:constr type="t" for="ch" forName="Accent8" refType="h" fact="-0.0109"/>
              <dgm:constr type="w" for="ch" forName="Accent8" refType="w" fact="0.1228"/>
              <dgm:constr type="h" for="ch" forName="Accent8" refType="h" fact="0.806"/>
              <dgm:constr type="l" for="ch" forName="ParentBackground8" refType="w" fact="0.647"/>
              <dgm:constr type="t" for="ch" forName="ParentBackground8" refType="h" fact="0.1262"/>
              <dgm:constr type="w" for="ch" forName="ParentBackground8" refType="w" fact="0.081"/>
              <dgm:constr type="h" for="ch" forName="ParentBackground8" refType="h" fact="0.5319"/>
              <dgm:constr type="l" for="ch" forName="Child8" refType="w" fact="0.647"/>
              <dgm:constr type="t" for="ch" forName="Child8" refType="h" fact="0.6876"/>
              <dgm:constr type="w" for="ch" forName="Child8" refType="w" fact="0.081"/>
              <dgm:constr type="h" for="ch" forName="Child8" refType="h" fact="0.3124"/>
              <dgm:constr type="l" for="ch" forName="Accent7" refType="w" fact="0.5364"/>
              <dgm:constr type="t" for="ch" forName="Accent7" refType="h" fact="-0.0109"/>
              <dgm:constr type="w" for="ch" forName="Accent7" refType="w" fact="0.1228"/>
              <dgm:constr type="h" for="ch" forName="Accent7" refType="h" fact="0.806"/>
              <dgm:constr type="l" for="ch" forName="ParentBackground7" refType="w" fact="0.5573"/>
              <dgm:constr type="t" for="ch" forName="ParentBackground7" refType="h" fact="0.1262"/>
              <dgm:constr type="w" for="ch" forName="ParentBackground7" refType="w" fact="0.081"/>
              <dgm:constr type="h" for="ch" forName="ParentBackground7" refType="h" fact="0.5319"/>
              <dgm:constr type="l" for="ch" forName="Child7" refType="w" fact="0.5573"/>
              <dgm:constr type="t" for="ch" forName="Child7" refType="h" fact="0.6876"/>
              <dgm:constr type="w" for="ch" forName="Child7" refType="w" fact="0.081"/>
              <dgm:constr type="h" for="ch" forName="Child7" refType="h" fact="0.3124"/>
              <dgm:constr type="l" for="ch" forName="Accent6" refType="w" fact="0.4467"/>
              <dgm:constr type="t" for="ch" forName="Accent6" refType="h" fact="-0.0109"/>
              <dgm:constr type="w" for="ch" forName="Accent6" refType="w" fact="0.1228"/>
              <dgm:constr type="h" for="ch" forName="Accent6" refType="h" fact="0.806"/>
              <dgm:constr type="l" for="ch" forName="ParentBackground6" refType="w" fact="0.4677"/>
              <dgm:constr type="t" for="ch" forName="ParentBackground6" refType="h" fact="0.1262"/>
              <dgm:constr type="w" for="ch" forName="ParentBackground6" refType="w" fact="0.081"/>
              <dgm:constr type="h" for="ch" forName="ParentBackground6" refType="h" fact="0.5319"/>
              <dgm:constr type="l" for="ch" forName="Child6" refType="w" fact="0.4677"/>
              <dgm:constr type="t" for="ch" forName="Child6" refType="h" fact="0.6876"/>
              <dgm:constr type="w" for="ch" forName="Child6" refType="w" fact="0.081"/>
              <dgm:constr type="h" for="ch" forName="Child6" refType="h" fact="0.3124"/>
              <dgm:constr type="l" for="ch" forName="Accent5" refType="w" fact="0.3571"/>
              <dgm:constr type="t" for="ch" forName="Accent5" refType="h" fact="-0.0109"/>
              <dgm:constr type="w" for="ch" forName="Accent5" refType="w" fact="0.1228"/>
              <dgm:constr type="h" for="ch" forName="Accent5" refType="h" fact="0.806"/>
              <dgm:constr type="l" for="ch" forName="ParentBackground5" refType="w" fact="0.378"/>
              <dgm:constr type="t" for="ch" forName="ParentBackground5" refType="h" fact="0.1262"/>
              <dgm:constr type="w" for="ch" forName="ParentBackground5" refType="w" fact="0.081"/>
              <dgm:constr type="h" for="ch" forName="ParentBackground5" refType="h" fact="0.5319"/>
              <dgm:constr type="l" for="ch" forName="Child5" refType="w" fact="0.378"/>
              <dgm:constr type="t" for="ch" forName="Child5" refType="h" fact="0.6876"/>
              <dgm:constr type="w" for="ch" forName="Child5" refType="w" fact="0.081"/>
              <dgm:constr type="h" for="ch" forName="Child5" refType="h" fact="0.3124"/>
              <dgm:constr type="l" for="ch" forName="Accent4" refType="w" fact="0.2674"/>
              <dgm:constr type="t" for="ch" forName="Accent4" refType="h" fact="-0.0109"/>
              <dgm:constr type="w" for="ch" forName="Accent4" refType="w" fact="0.1228"/>
              <dgm:constr type="h" for="ch" forName="Accent4" refType="h" fact="0.806"/>
              <dgm:constr type="l" for="ch" forName="ParentBackground4" refType="w" fact="0.2883"/>
              <dgm:constr type="t" for="ch" forName="ParentBackground4" refType="h" fact="0.1262"/>
              <dgm:constr type="w" for="ch" forName="ParentBackground4" refType="w" fact="0.081"/>
              <dgm:constr type="h" for="ch" forName="ParentBackground4" refType="h" fact="0.5319"/>
              <dgm:constr type="l" for="ch" forName="Child4" refType="w" fact="0.2883"/>
              <dgm:constr type="t" for="ch" forName="Child4" refType="h" fact="0.6876"/>
              <dgm:constr type="w" for="ch" forName="Child4" refType="w" fact="0.081"/>
              <dgm:constr type="h" for="ch" forName="Child4" refType="h" fact="0.3124"/>
              <dgm:constr type="l" for="ch" forName="Accent3" refType="w" fact="0.1777"/>
              <dgm:constr type="t" for="ch" forName="Accent3" refType="h" fact="-0.0109"/>
              <dgm:constr type="w" for="ch" forName="Accent3" refType="w" fact="0.1228"/>
              <dgm:constr type="h" for="ch" forName="Accent3" refType="h" fact="0.806"/>
              <dgm:constr type="l" for="ch" forName="ParentBackground3" refType="w" fact="0.1986"/>
              <dgm:constr type="t" for="ch" forName="ParentBackground3" refType="h" fact="0.1262"/>
              <dgm:constr type="w" for="ch" forName="ParentBackground3" refType="w" fact="0.081"/>
              <dgm:constr type="h" for="ch" forName="ParentBackground3" refType="h" fact="0.5319"/>
              <dgm:constr type="l" for="ch" forName="Child3" refType="w" fact="0.1986"/>
              <dgm:constr type="t" for="ch" forName="Child3" refType="h" fact="0.6876"/>
              <dgm:constr type="w" for="ch" forName="Child3" refType="w" fact="0.081"/>
              <dgm:constr type="h" for="ch" forName="Child3" refType="h" fact="0.3124"/>
              <dgm:constr type="l" for="ch" forName="Accent2" refType="w" fact="0.088"/>
              <dgm:constr type="t" for="ch" forName="Accent2" refType="h" fact="-0.0109"/>
              <dgm:constr type="w" for="ch" forName="Accent2" refType="w" fact="0.1228"/>
              <dgm:constr type="h" for="ch" forName="Accent2" refType="h" fact="0.806"/>
              <dgm:constr type="l" for="ch" forName="ParentBackground2" refType="w" fact="0.1089"/>
              <dgm:constr type="t" for="ch" forName="ParentBackground2" refType="h" fact="0.1262"/>
              <dgm:constr type="w" for="ch" forName="ParentBackground2" refType="w" fact="0.081"/>
              <dgm:constr type="h" for="ch" forName="ParentBackground2" refType="h" fact="0.5319"/>
              <dgm:constr type="l" for="ch" forName="Child2" refType="w" fact="0.1089"/>
              <dgm:constr type="t" for="ch" forName="Child2" refType="h" fact="0.6876"/>
              <dgm:constr type="w" for="ch" forName="Child2" refType="w" fact="0.081"/>
              <dgm:constr type="h" for="ch" forName="Child2" refType="h" fact="0.3124"/>
              <dgm:constr type="l" for="ch" forName="Accent1" refType="w" fact="-0.0017"/>
              <dgm:constr type="t" for="ch" forName="Accent1" refType="h" fact="-0.0109"/>
              <dgm:constr type="w" for="ch" forName="Accent1" refType="w" fact="0.1228"/>
              <dgm:constr type="h" for="ch" forName="Accent1" refType="h" fact="0.806"/>
              <dgm:constr type="l" for="ch" forName="ParentBackground1" refType="w" fact="0.0192"/>
              <dgm:constr type="t" for="ch" forName="ParentBackground1" refType="h" fact="0.1262"/>
              <dgm:constr type="w" for="ch" forName="ParentBackground1" refType="w" fact="0.081"/>
              <dgm:constr type="h" for="ch" forName="ParentBackground1" refType="h" fact="0.5319"/>
              <dgm:constr type="l" for="ch" forName="Child1" refType="w" fact="0.0192"/>
              <dgm:constr type="t" for="ch" forName="Child1" refType="h" fact="0.6876"/>
              <dgm:constr type="w" for="ch" forName="Child1" refType="w" fact="0.081"/>
              <dgm:constr type="h" for="ch" forName="Child1" refType="h" fact="0.3124"/>
            </dgm:constrLst>
          </dgm:else>
        </dgm:choose>
      </dgm:if>
      <dgm:else name="Name15">
        <dgm:choose name="Name16">
          <dgm:if name="Name17" axis="ch" ptType="node" func="cnt" op="equ" val="1">
            <dgm:alg type="composite">
              <dgm:param type="ar" val="0.6383"/>
            </dgm:alg>
            <dgm:constrLst>
              <dgm:constr type="primFontSz" for="des" forName="Child1" val="65"/>
              <dgm:constr type="primFontSz" for="des" forName="Parent1" val="65"/>
              <dgm:constr type="primFontSz" for="des" forName="Child1" refType="primFontSz" refFor="des" refForName="Parent1" op="lte"/>
              <dgm:constr type="l" for="ch" forName="Parent1" refType="w" fact="0.1667"/>
              <dgm:constr type="t" for="ch" forName="Parent1" refType="h" fact="0.1064"/>
              <dgm:constr type="w" for="ch" forName="Parent1" refType="w" fact="0.6667"/>
              <dgm:constr type="h" for="ch" forName="Parent1" refType="h" fact="0.4255"/>
              <dgm:constr type="l" for="ch" forName="Accent1" refType="w" fact="0"/>
              <dgm:constr type="t" for="ch" forName="Accent1" refType="h" fact="0"/>
              <dgm:constr type="w" for="ch" forName="Accent1" refType="w"/>
              <dgm:constr type="h" for="ch" forName="Accent1" refType="h" fact="0.6383"/>
              <dgm:constr type="l" for="ch" forName="ParentBackground1" refType="w" fact="0.0333"/>
              <dgm:constr type="t" for="ch" forName="ParentBackground1" refType="h" fact="0.0213"/>
              <dgm:constr type="w" for="ch" forName="ParentBackground1" refType="w" fact="0.9333"/>
              <dgm:constr type="h" for="ch" forName="ParentBackground1" refType="h" fact="0.5957"/>
              <dgm:constr type="l" for="ch" forName="Child1" refType="w" fact="0.0333"/>
              <dgm:constr type="t" for="ch" forName="Child1" refType="h" fact="0.6574"/>
              <dgm:constr type="w" for="ch" forName="Child1" refType="w" fact="0.9333"/>
              <dgm:constr type="h" for="ch" forName="Child1" refType="h" fact="0.3426"/>
            </dgm:constrLst>
          </dgm:if>
          <dgm:if name="Name18" axis="ch" ptType="node" func="cnt" op="equ" val="2">
            <dgm:alg type="composite">
              <dgm:param type="ar" val="1.265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Parent2" refType="primFontSz" refFor="des" refForName="Parent1" op="equ"/>
              <dgm:constr type="primFontSz" for="des" forName="Child2" refType="primFontSz" refFor="des" refForName="Child1" op="equ"/>
              <dgm:constr type="r" for="ch" forName="Parent2" refType="w" fact="0.3751"/>
              <dgm:constr type="t" for="ch" forName="Parent2" refType="h" fact="0.2022"/>
              <dgm:constr type="w" for="ch" forName="Parent2" refType="w" fact="0.3001"/>
              <dgm:constr type="h" for="ch" forName="Parent2" refType="h" fact="0.3799"/>
              <dgm:constr type="r" for="ch" forName="Parent1" refType="w" fact="0.8403"/>
              <dgm:constr type="t" for="ch" forName="Parent1" refType="h" fact="0.2022"/>
              <dgm:constr type="w" for="ch" forName="Parent1" refType="w" fact="0.3001"/>
              <dgm:constr type="h" for="ch" forName="Parent1" refType="h" fact="0.3799"/>
              <dgm:constr type="r" for="ch" forName="Accent2" refType="w" fact="0.4502"/>
              <dgm:constr type="t" for="ch" forName="Accent2" refType="h" fact="0.1072"/>
              <dgm:constr type="w" for="ch" forName="Accent2" refType="w" fact="0.4502"/>
              <dgm:constr type="h" for="ch" forName="Accent2" refType="h" fact="0.5699"/>
              <dgm:constr type="r" for="ch" forName="ParentBackground2" refType="w" fact="0.4352"/>
              <dgm:constr type="t" for="ch" forName="ParentBackground2" refType="h" fact="0.1262"/>
              <dgm:constr type="w" for="ch" forName="ParentBackground2" refType="w" fact="0.4201"/>
              <dgm:constr type="h" for="ch" forName="ParentBackground2" refType="h" fact="0.5319"/>
              <dgm:constr type="r" for="ch" forName="Child2" refType="w" fact="0.4352"/>
              <dgm:constr type="t" for="ch" forName="Child2" refType="h" fact="0.6876"/>
              <dgm:constr type="w" for="ch" forName="Child2" refType="w" fact="0.4201"/>
              <dgm:constr type="h" for="ch" forName="Child2" refType="h" fact="0.3124"/>
              <dgm:constr type="r" for="ch" forName="Accent1" refType="w" fact="1.0086"/>
              <dgm:constr type="t" for="ch" forName="Accent1" refType="h" fact="-0.0109"/>
              <dgm:constr type="w" for="ch" forName="Accent1" refType="w" fact="0.6367"/>
              <dgm:constr type="h" for="ch" forName="Accent1" refType="h" fact="0.806"/>
              <dgm:constr type="r" for="ch" forName="ParentBackground1" refType="w" fact="0.9003"/>
              <dgm:constr type="t" for="ch" forName="ParentBackground1" refType="h" fact="0.1262"/>
              <dgm:constr type="w" for="ch" forName="ParentBackground1" refType="w" fact="0.4201"/>
              <dgm:constr type="h" for="ch" forName="ParentBackground1" refType="h" fact="0.5319"/>
              <dgm:constr type="r" for="ch" forName="Child1" refType="w" fact="0.9003"/>
              <dgm:constr type="t" for="ch" forName="Child1" refType="h" fact="0.6876"/>
              <dgm:constr type="w" for="ch" forName="Child1" refType="w" fact="0.4201"/>
              <dgm:constr type="h" for="ch" forName="Child1" refType="h" fact="0.3124"/>
            </dgm:constrLst>
          </dgm:if>
          <dgm:if name="Name19" axis="ch" ptType="node" func="cnt" op="equ" val="3">
            <dgm:alg type="composite">
              <dgm:param type="ar" val="1.854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Parent2" refType="primFontSz" refFor="des" refForName="Parent1" op="equ"/>
              <dgm:constr type="primFontSz" for="des" forName="Parent3" refType="primFontSz" refFor="des" refForName="Parent1" op="equ"/>
              <dgm:constr type="primFontSz" for="des" forName="Child2" refType="primFontSz" refFor="des" refForName="Child1" op="equ"/>
              <dgm:constr type="primFontSz" for="des" forName="Child3" refType="primFontSz" refFor="des" refForName="Child1" op="equ"/>
              <dgm:constr type="r" for="ch" forName="Parent3" refType="w" fact="0.256"/>
              <dgm:constr type="t" for="ch" forName="Parent3" refType="h" fact="0.2022"/>
              <dgm:constr type="w" for="ch" forName="Parent3" refType="w" fact="0.2048"/>
              <dgm:constr type="h" for="ch" forName="Parent3" refType="h" fact="0.3799"/>
              <dgm:constr type="r" for="ch" forName="Parent2" refType="w" fact="0.5735"/>
              <dgm:constr type="t" for="ch" forName="Parent2" refType="h" fact="0.2022"/>
              <dgm:constr type="w" for="ch" forName="Parent2" refType="w" fact="0.2048"/>
              <dgm:constr type="h" for="ch" forName="Parent2" refType="h" fact="0.3799"/>
              <dgm:constr type="r" for="ch" forName="Parent1" refType="w" fact="0.891"/>
              <dgm:constr type="t" for="ch" forName="Parent1" refType="h" fact="0.2022"/>
              <dgm:constr type="w" for="ch" forName="Parent1" refType="w" fact="0.2048"/>
              <dgm:constr type="h" for="ch" forName="Parent1" refType="h" fact="0.3799"/>
              <dgm:constr type="r" for="ch" forName="Accent3" refType="w" fact="0.3072"/>
              <dgm:constr type="t" for="ch" forName="Accent3" refType="h" fact="0.1072"/>
              <dgm:constr type="w" for="ch" forName="Accent3" refType="w" fact="0.3072"/>
              <dgm:constr type="h" for="ch" forName="Accent3" refType="h" fact="0.5699"/>
              <dgm:constr type="r" for="ch" forName="ParentBackground3" refType="w" fact="0.297"/>
              <dgm:constr type="t" for="ch" forName="ParentBackground3" refType="h" fact="0.1262"/>
              <dgm:constr type="w" for="ch" forName="ParentBackground3" refType="w" fact="0.2868"/>
              <dgm:constr type="h" for="ch" forName="ParentBackground3" refType="h" fact="0.5319"/>
              <dgm:constr type="r" for="ch" forName="Child3" refType="w" fact="0.297"/>
              <dgm:constr type="t" for="ch" forName="Child3" refType="h" fact="0.6876"/>
              <dgm:constr type="w" for="ch" forName="Child3" refType="w" fact="0.2868"/>
              <dgm:constr type="h" for="ch" forName="Child3" refType="h" fact="0.3124"/>
              <dgm:constr type="r" for="ch" forName="Accent2" refType="w" fact="0.6878"/>
              <dgm:constr type="t" for="ch" forName="Accent2" refType="h" fact="-0.0109"/>
              <dgm:constr type="w" for="ch" forName="Accent2" refType="w" fact="0.4334"/>
              <dgm:constr type="h" for="ch" forName="Accent2" refType="h" fact="0.806"/>
              <dgm:constr type="r" for="ch" forName="ParentBackground2" refType="w" fact="0.6145"/>
              <dgm:constr type="t" for="ch" forName="ParentBackground2" refType="h" fact="0.1262"/>
              <dgm:constr type="w" for="ch" forName="ParentBackground2" refType="w" fact="0.2868"/>
              <dgm:constr type="h" for="ch" forName="ParentBackground2" refType="h" fact="0.5319"/>
              <dgm:constr type="r" for="ch" forName="Child2" refType="w" fact="0.6145"/>
              <dgm:constr type="t" for="ch" forName="Child2" refType="h" fact="0.6876"/>
              <dgm:constr type="w" for="ch" forName="Child2" refType="w" fact="0.2868"/>
              <dgm:constr type="h" for="ch" forName="Child2" refType="h" fact="0.3124"/>
              <dgm:constr type="r" for="ch" forName="Accent1" refType="w" fact="1.0053"/>
              <dgm:constr type="t" for="ch" forName="Accent1" refType="h" fact="-0.0109"/>
              <dgm:constr type="w" for="ch" forName="Accent1" refType="w" fact="0.4334"/>
              <dgm:constr type="h" for="ch" forName="Accent1" refType="h" fact="0.806"/>
              <dgm:constr type="r" for="ch" forName="ParentBackground1" refType="w" fact="0.932"/>
              <dgm:constr type="t" for="ch" forName="ParentBackground1" refType="h" fact="0.1262"/>
              <dgm:constr type="w" for="ch" forName="ParentBackground1" refType="w" fact="0.2868"/>
              <dgm:constr type="h" for="ch" forName="ParentBackground1" refType="h" fact="0.5319"/>
              <dgm:constr type="r" for="ch" forName="Child1" refType="w" fact="0.932"/>
              <dgm:constr type="t" for="ch" forName="Child1" refType="h" fact="0.6876"/>
              <dgm:constr type="w" for="ch" forName="Child1" refType="w" fact="0.2868"/>
              <dgm:constr type="h" for="ch" forName="Child1" refType="h" fact="0.3124"/>
            </dgm:constrLst>
          </dgm:if>
          <dgm:if name="Name20" axis="ch" ptType="node" func="cnt" op="equ" val="4">
            <dgm:alg type="composite">
              <dgm:param type="ar" val="2.4437"/>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r" for="ch" forName="Parent4" refType="w" fact="0.1943"/>
              <dgm:constr type="t" for="ch" forName="Parent4" refType="h" fact="0.2022"/>
              <dgm:constr type="w" for="ch" forName="Parent4" refType="w" fact="0.1555"/>
              <dgm:constr type="h" for="ch" forName="Parent4" refType="h" fact="0.3799"/>
              <dgm:constr type="r" for="ch" forName="Parent3" refType="w" fact="0.4353"/>
              <dgm:constr type="t" for="ch" forName="Parent3" refType="h" fact="0.2022"/>
              <dgm:constr type="w" for="ch" forName="Parent3" refType="w" fact="0.1555"/>
              <dgm:constr type="h" for="ch" forName="Parent3" refType="h" fact="0.3799"/>
              <dgm:constr type="r" for="ch" forName="Parent2" refType="w" fact="0.6763"/>
              <dgm:constr type="t" for="ch" forName="Parent2" refType="h" fact="0.2022"/>
              <dgm:constr type="w" for="ch" forName="Parent2" refType="w" fact="0.1555"/>
              <dgm:constr type="h" for="ch" forName="Parent2" refType="h" fact="0.3799"/>
              <dgm:constr type="r" for="ch" forName="Parent1" refType="w" fact="0.9173"/>
              <dgm:constr type="t" for="ch" forName="Parent1" refType="h" fact="0.2022"/>
              <dgm:constr type="w" for="ch" forName="Parent1" refType="w" fact="0.1555"/>
              <dgm:constr type="h" for="ch" forName="Parent1" refType="h" fact="0.3799"/>
              <dgm:constr type="r" for="ch" forName="Accent4" refType="w" fact="0.2332"/>
              <dgm:constr type="t" for="ch" forName="Accent4" refType="h" fact="0.1072"/>
              <dgm:constr type="w" for="ch" forName="Accent4" refType="w" fact="0.2332"/>
              <dgm:constr type="h" for="ch" forName="Accent4" refType="h" fact="0.5699"/>
              <dgm:constr type="r" for="ch" forName="ParentBackground4" refType="w" fact="0.2254"/>
              <dgm:constr type="t" for="ch" forName="ParentBackground4" refType="h" fact="0.1262"/>
              <dgm:constr type="w" for="ch" forName="ParentBackground4" refType="w" fact="0.2177"/>
              <dgm:constr type="h" for="ch" forName="ParentBackground4" refType="h" fact="0.5319"/>
              <dgm:constr type="r" for="ch" forName="Child4" refType="w" fact="0.2254"/>
              <dgm:constr type="t" for="ch" forName="Child4" refType="h" fact="0.6876"/>
              <dgm:constr type="w" for="ch" forName="Child4" refType="w" fact="0.2177"/>
              <dgm:constr type="h" for="ch" forName="Child4" refType="h" fact="0.3124"/>
              <dgm:constr type="r" for="ch" forName="Accent3" refType="w" fact="0.5235"/>
              <dgm:constr type="t" for="ch" forName="Accent3" refType="h" fact="-0.0109"/>
              <dgm:constr type="w" for="ch" forName="Accent3" refType="w" fact="0.3298"/>
              <dgm:constr type="h" for="ch" forName="Accent3" refType="h" fact="0.806"/>
              <dgm:constr type="r" for="ch" forName="ParentBackground3" refType="w" fact="0.4664"/>
              <dgm:constr type="t" for="ch" forName="ParentBackground3" refType="h" fact="0.1262"/>
              <dgm:constr type="w" for="ch" forName="ParentBackground3" refType="w" fact="0.2177"/>
              <dgm:constr type="h" for="ch" forName="ParentBackground3" refType="h" fact="0.5319"/>
              <dgm:constr type="r" for="ch" forName="Child3" refType="w" fact="0.4664"/>
              <dgm:constr type="t" for="ch" forName="Child3" refType="h" fact="0.6876"/>
              <dgm:constr type="w" for="ch" forName="Child3" refType="w" fact="0.2177"/>
              <dgm:constr type="h" for="ch" forName="Child3" refType="h" fact="0.3124"/>
              <dgm:constr type="r" for="ch" forName="Accent2" refType="w" fact="0.7635"/>
              <dgm:constr type="t" for="ch" forName="Accent2" refType="h" fact="-0.0109"/>
              <dgm:constr type="w" for="ch" forName="Accent2" refType="w" fact="0.3298"/>
              <dgm:constr type="h" for="ch" forName="Accent2" refType="h" fact="0.806"/>
              <dgm:constr type="r" for="ch" forName="ParentBackground2" refType="w" fact="0.7074"/>
              <dgm:constr type="t" for="ch" forName="ParentBackground2" refType="h" fact="0.1262"/>
              <dgm:constr type="w" for="ch" forName="ParentBackground2" refType="w" fact="0.2177"/>
              <dgm:constr type="h" for="ch" forName="ParentBackground2" refType="h" fact="0.5319"/>
              <dgm:constr type="r" for="ch" forName="Child2" refType="w" fact="0.7074"/>
              <dgm:constr type="t" for="ch" forName="Child2" refType="h" fact="0.6876"/>
              <dgm:constr type="w" for="ch" forName="Child2" refType="w" fact="0.2177"/>
              <dgm:constr type="h" for="ch" forName="Child2" refType="h" fact="0.3124"/>
              <dgm:constr type="r" for="ch" forName="Accent1" refType="w" fact="1.0045"/>
              <dgm:constr type="t" for="ch" forName="Accent1" refType="h" fact="-0.0109"/>
              <dgm:constr type="w" for="ch" forName="Accent1" refType="w" fact="0.3298"/>
              <dgm:constr type="h" for="ch" forName="Accent1" refType="h" fact="0.806"/>
              <dgm:constr type="r" for="ch" forName="ParentBackground1" refType="w" fact="0.9484"/>
              <dgm:constr type="t" for="ch" forName="ParentBackground1" refType="h" fact="0.1262"/>
              <dgm:constr type="w" for="ch" forName="ParentBackground1" refType="w" fact="0.2177"/>
              <dgm:constr type="h" for="ch" forName="ParentBackground1" refType="h" fact="0.5319"/>
              <dgm:constr type="r" for="ch" forName="Child1" refType="w" fact="0.9484"/>
              <dgm:constr type="t" for="ch" forName="Child1" refType="h" fact="0.6876"/>
              <dgm:constr type="w" for="ch" forName="Child1" refType="w" fact="0.2177"/>
              <dgm:constr type="h" for="ch" forName="Child1" refType="h" fact="0.3124"/>
            </dgm:constrLst>
          </dgm:if>
          <dgm:if name="Name21" axis="ch" ptType="node" func="cnt" op="equ" val="5">
            <dgm:alg type="composite">
              <dgm:param type="ar" val="3.0325"/>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r" for="ch" forName="Parent5" refType="w" fact="0.1566"/>
              <dgm:constr type="t" for="ch" forName="Parent5" refType="h" fact="0.2022"/>
              <dgm:constr type="w" for="ch" forName="Parent5" refType="w" fact="0.1253"/>
              <dgm:constr type="h" for="ch" forName="Parent5" refType="h" fact="0.3799"/>
              <dgm:constr type="r" for="ch" forName="Parent4" refType="w" fact="0.3508"/>
              <dgm:constr type="t" for="ch" forName="Parent4" refType="h" fact="0.2022"/>
              <dgm:constr type="w" for="ch" forName="Parent4" refType="w" fact="0.1253"/>
              <dgm:constr type="h" for="ch" forName="Parent4" refType="h" fact="0.3799"/>
              <dgm:constr type="r" for="ch" forName="Parent3" refType="w" fact="0.545"/>
              <dgm:constr type="t" for="ch" forName="Parent3" refType="h" fact="0.2022"/>
              <dgm:constr type="w" for="ch" forName="Parent3" refType="w" fact="0.1253"/>
              <dgm:constr type="h" for="ch" forName="Parent3" refType="h" fact="0.3799"/>
              <dgm:constr type="r" for="ch" forName="Parent2" refType="w" fact="0.7391"/>
              <dgm:constr type="t" for="ch" forName="Parent2" refType="h" fact="0.2022"/>
              <dgm:constr type="w" for="ch" forName="Parent2" refType="w" fact="0.1253"/>
              <dgm:constr type="h" for="ch" forName="Parent2" refType="h" fact="0.3799"/>
              <dgm:constr type="r" for="ch" forName="Parent1" refType="w" fact="0.9333"/>
              <dgm:constr type="t" for="ch" forName="Parent1" refType="h" fact="0.2022"/>
              <dgm:constr type="w" for="ch" forName="Parent1" refType="w" fact="0.1253"/>
              <dgm:constr type="h" for="ch" forName="Parent1" refType="h" fact="0.3799"/>
              <dgm:constr type="r" for="ch" forName="Accent5" refType="w" fact="0.1879"/>
              <dgm:constr type="t" for="ch" forName="Accent5" refType="h" fact="0.1072"/>
              <dgm:constr type="w" for="ch" forName="Accent5" refType="w" fact="0.1879"/>
              <dgm:constr type="h" for="ch" forName="Accent5" refType="h" fact="0.5699"/>
              <dgm:constr type="r" for="ch" forName="ParentBackground5" refType="w" fact="0.1817"/>
              <dgm:constr type="t" for="ch" forName="ParentBackground5" refType="h" fact="0.1262"/>
              <dgm:constr type="w" for="ch" forName="ParentBackground5" refType="w" fact="0.1754"/>
              <dgm:constr type="h" for="ch" forName="ParentBackground5" refType="h" fact="0.5319"/>
              <dgm:constr type="r" for="ch" forName="Child5" refType="w" fact="0.1817"/>
              <dgm:constr type="t" for="ch" forName="Child5" refType="h" fact="0.6876"/>
              <dgm:constr type="w" for="ch" forName="Child5" refType="w" fact="0.1754"/>
              <dgm:constr type="h" for="ch" forName="Child5" refType="h" fact="0.3124"/>
              <dgm:constr type="r" for="ch" forName="Accent4" refType="w" fact="0.4211"/>
              <dgm:constr type="t" for="ch" forName="Accent4" refType="h" fact="-0.0109"/>
              <dgm:constr type="w" for="ch" forName="Accent4" refType="w" fact="0.2657"/>
              <dgm:constr type="h" for="ch" forName="Accent4" refType="h" fact="0.806"/>
              <dgm:constr type="r" for="ch" forName="ParentBackground4" refType="w" fact="0.3758"/>
              <dgm:constr type="t" for="ch" forName="ParentBackground4" refType="h" fact="0.1262"/>
              <dgm:constr type="w" for="ch" forName="ParentBackground4" refType="w" fact="0.1754"/>
              <dgm:constr type="h" for="ch" forName="ParentBackground4" refType="h" fact="0.5319"/>
              <dgm:constr type="r" for="ch" forName="Child4" refType="w" fact="0.3758"/>
              <dgm:constr type="t" for="ch" forName="Child4" refType="h" fact="0.6876"/>
              <dgm:constr type="w" for="ch" forName="Child4" refType="w" fact="0.1754"/>
              <dgm:constr type="h" for="ch" forName="Child4" refType="h" fact="0.3124"/>
              <dgm:constr type="r" for="ch" forName="Accent3" refType="w" fact="0.6152"/>
              <dgm:constr type="t" for="ch" forName="Accent3" refType="h" fact="-0.0109"/>
              <dgm:constr type="w" for="ch" forName="Accent3" refType="w" fact="0.2657"/>
              <dgm:constr type="h" for="ch" forName="Accent3" refType="h" fact="0.806"/>
              <dgm:constr type="r" for="ch" forName="ParentBackground3" refType="w" fact="0.57"/>
              <dgm:constr type="t" for="ch" forName="ParentBackground3" refType="h" fact="0.1262"/>
              <dgm:constr type="w" for="ch" forName="ParentBackground3" refType="w" fact="0.1754"/>
              <dgm:constr type="h" for="ch" forName="ParentBackground3" refType="h" fact="0.5319"/>
              <dgm:constr type="r" for="ch" forName="Child3" refType="w" fact="0.57"/>
              <dgm:constr type="t" for="ch" forName="Child3" refType="h" fact="0.6876"/>
              <dgm:constr type="w" for="ch" forName="Child3" refType="w" fact="0.1754"/>
              <dgm:constr type="h" for="ch" forName="Child3" refType="h" fact="0.3124"/>
              <dgm:constr type="r" for="ch" forName="Accent2" refType="w" fact="0.8094"/>
              <dgm:constr type="t" for="ch" forName="Accent2" refType="h" fact="-0.0109"/>
              <dgm:constr type="w" for="ch" forName="Accent2" refType="w" fact="0.2657"/>
              <dgm:constr type="h" for="ch" forName="Accent2" refType="h" fact="0.806"/>
              <dgm:constr type="r" for="ch" forName="ParentBackground2" refType="w" fact="0.7642"/>
              <dgm:constr type="t" for="ch" forName="ParentBackground2" refType="h" fact="0.1262"/>
              <dgm:constr type="w" for="ch" forName="ParentBackground2" refType="w" fact="0.1754"/>
              <dgm:constr type="h" for="ch" forName="ParentBackground2" refType="h" fact="0.5319"/>
              <dgm:constr type="r" for="ch" forName="Child2" refType="w" fact="0.7642"/>
              <dgm:constr type="t" for="ch" forName="Child2" refType="h" fact="0.6876"/>
              <dgm:constr type="w" for="ch" forName="Child2" refType="w" fact="0.1754"/>
              <dgm:constr type="h" for="ch" forName="Child2" refType="h" fact="0.3124"/>
              <dgm:constr type="r" for="ch" forName="Accent1" refType="w" fact="1.0036"/>
              <dgm:constr type="t" for="ch" forName="Accent1" refType="h" fact="-0.0109"/>
              <dgm:constr type="w" for="ch" forName="Accent1" refType="w" fact="0.2657"/>
              <dgm:constr type="h" for="ch" forName="Accent1" refType="h" fact="0.806"/>
              <dgm:constr type="r" for="ch" forName="ParentBackground1" refType="w" fact="0.9584"/>
              <dgm:constr type="t" for="ch" forName="ParentBackground1" refType="h" fact="0.1262"/>
              <dgm:constr type="w" for="ch" forName="ParentBackground1" refType="w" fact="0.1754"/>
              <dgm:constr type="h" for="ch" forName="ParentBackground1" refType="h" fact="0.5319"/>
              <dgm:constr type="r" for="ch" forName="Child1" refType="w" fact="0.9584"/>
              <dgm:constr type="t" for="ch" forName="Child1" refType="h" fact="0.6876"/>
              <dgm:constr type="w" for="ch" forName="Child1" refType="w" fact="0.1754"/>
              <dgm:constr type="h" for="ch" forName="Child1" refType="h" fact="0.3124"/>
            </dgm:constrLst>
          </dgm:if>
          <dgm:if name="Name22" axis="ch" ptType="node" func="cnt" op="equ" val="6">
            <dgm:alg type="composite">
              <dgm:param type="ar" val="3.6214"/>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r" for="ch" forName="Parent6" refType="w" fact="0.1311"/>
              <dgm:constr type="t" for="ch" forName="Parent6" refType="h" fact="0.2022"/>
              <dgm:constr type="w" for="ch" forName="Parent6" refType="w" fact="0.1049"/>
              <dgm:constr type="h" for="ch" forName="Parent6" refType="h" fact="0.3799"/>
              <dgm:constr type="r" for="ch" forName="Parent5" refType="w" fact="0.2937"/>
              <dgm:constr type="t" for="ch" forName="Parent5" refType="h" fact="0.2022"/>
              <dgm:constr type="w" for="ch" forName="Parent5" refType="w" fact="0.1049"/>
              <dgm:constr type="h" for="ch" forName="Parent5" refType="h" fact="0.3799"/>
              <dgm:constr type="r" for="ch" forName="Parent4" refType="w" fact="0.4563"/>
              <dgm:constr type="t" for="ch" forName="Parent4" refType="h" fact="0.2022"/>
              <dgm:constr type="w" for="ch" forName="Parent4" refType="w" fact="0.1049"/>
              <dgm:constr type="h" for="ch" forName="Parent4" refType="h" fact="0.3799"/>
              <dgm:constr type="r" for="ch" forName="Parent3" refType="w" fact="0.619"/>
              <dgm:constr type="t" for="ch" forName="Parent3" refType="h" fact="0.2022"/>
              <dgm:constr type="w" for="ch" forName="Parent3" refType="w" fact="0.1049"/>
              <dgm:constr type="h" for="ch" forName="Parent3" refType="h" fact="0.3799"/>
              <dgm:constr type="r" for="ch" forName="Parent2" refType="w" fact="0.7816"/>
              <dgm:constr type="t" for="ch" forName="Parent2" refType="h" fact="0.2022"/>
              <dgm:constr type="w" for="ch" forName="Parent2" refType="w" fact="0.1049"/>
              <dgm:constr type="h" for="ch" forName="Parent2" refType="h" fact="0.3799"/>
              <dgm:constr type="r" for="ch" forName="Parent1" refType="w" fact="0.9442"/>
              <dgm:constr type="t" for="ch" forName="Parent1" refType="h" fact="0.2022"/>
              <dgm:constr type="w" for="ch" forName="Parent1" refType="w" fact="0.1049"/>
              <dgm:constr type="h" for="ch" forName="Parent1" refType="h" fact="0.3799"/>
              <dgm:constr type="r" for="ch" forName="Accent6" refType="w" fact="0.1574"/>
              <dgm:constr type="t" for="ch" forName="Accent6" refType="h" fact="0.1072"/>
              <dgm:constr type="w" for="ch" forName="Accent6" refType="w" fact="0.1574"/>
              <dgm:constr type="h" for="ch" forName="Accent6" refType="h" fact="0.5699"/>
              <dgm:constr type="r" for="ch" forName="ParentBackground6" refType="w" fact="0.1521"/>
              <dgm:constr type="t" for="ch" forName="ParentBackground6" refType="h" fact="0.1262"/>
              <dgm:constr type="w" for="ch" forName="ParentBackground6" refType="w" fact="0.1469"/>
              <dgm:constr type="h" for="ch" forName="ParentBackground6" refType="h" fact="0.5319"/>
              <dgm:constr type="r" for="ch" forName="Child6" refType="w" fact="0.1521"/>
              <dgm:constr type="t" for="ch" forName="Child6" refType="h" fact="0.6876"/>
              <dgm:constr type="w" for="ch" forName="Child6" refType="w" fact="0.1469"/>
              <dgm:constr type="h" for="ch" forName="Child6" refType="h" fact="0.3124"/>
              <dgm:constr type="r" for="ch" forName="Accent5" refType="w" fact="0.3526"/>
              <dgm:constr type="t" for="ch" forName="Accent5" refType="h" fact="-0.0109"/>
              <dgm:constr type="w" for="ch" forName="Accent5" refType="w" fact="0.2226"/>
              <dgm:constr type="h" for="ch" forName="Accent5" refType="h" fact="0.806"/>
              <dgm:constr type="r" for="ch" forName="ParentBackground5" refType="w" fact="0.3147"/>
              <dgm:constr type="t" for="ch" forName="ParentBackground5" refType="h" fact="0.1262"/>
              <dgm:constr type="w" for="ch" forName="ParentBackground5" refType="w" fact="0.1469"/>
              <dgm:constr type="h" for="ch" forName="ParentBackground5" refType="h" fact="0.5319"/>
              <dgm:constr type="r" for="ch" forName="Child5" refType="w" fact="0.3147"/>
              <dgm:constr type="t" for="ch" forName="Child5" refType="h" fact="0.6876"/>
              <dgm:constr type="w" for="ch" forName="Child5" refType="w" fact="0.1469"/>
              <dgm:constr type="h" for="ch" forName="Child5" refType="h" fact="0.3124"/>
              <dgm:constr type="r" for="ch" forName="Accent4" refType="w" fact="0.5152"/>
              <dgm:constr type="t" for="ch" forName="Accent4" refType="h" fact="-0.0109"/>
              <dgm:constr type="w" for="ch" forName="Accent4" refType="w" fact="0.2226"/>
              <dgm:constr type="h" for="ch" forName="Accent4" refType="h" fact="0.806"/>
              <dgm:constr type="r" for="ch" forName="ParentBackground4" refType="w" fact="0.4773"/>
              <dgm:constr type="t" for="ch" forName="ParentBackground4" refType="h" fact="0.1262"/>
              <dgm:constr type="w" for="ch" forName="ParentBackground4" refType="w" fact="0.1469"/>
              <dgm:constr type="h" for="ch" forName="ParentBackground4" refType="h" fact="0.5319"/>
              <dgm:constr type="r" for="ch" forName="Child4" refType="w" fact="0.4773"/>
              <dgm:constr type="t" for="ch" forName="Child4" refType="h" fact="0.6876"/>
              <dgm:constr type="w" for="ch" forName="Child4" refType="w" fact="0.1469"/>
              <dgm:constr type="h" for="ch" forName="Child4" refType="h" fact="0.3124"/>
              <dgm:constr type="r" for="ch" forName="Accent3" refType="w" fact="0.6778"/>
              <dgm:constr type="t" for="ch" forName="Accent3" refType="h" fact="-0.0109"/>
              <dgm:constr type="w" for="ch" forName="Accent3" refType="w" fact="0.2226"/>
              <dgm:constr type="h" for="ch" forName="Accent3" refType="h" fact="0.806"/>
              <dgm:constr type="r" for="ch" forName="ParentBackground3" refType="w" fact="0.6399"/>
              <dgm:constr type="t" for="ch" forName="ParentBackground3" refType="h" fact="0.1262"/>
              <dgm:constr type="w" for="ch" forName="ParentBackground3" refType="w" fact="0.1469"/>
              <dgm:constr type="h" for="ch" forName="ParentBackground3" refType="h" fact="0.5319"/>
              <dgm:constr type="r" for="ch" forName="Child3" refType="w" fact="0.6399"/>
              <dgm:constr type="t" for="ch" forName="Child3" refType="h" fact="0.6876"/>
              <dgm:constr type="w" for="ch" forName="Child3" refType="w" fact="0.1469"/>
              <dgm:constr type="h" for="ch" forName="Child3" refType="h" fact="0.3124"/>
              <dgm:constr type="r" for="ch" forName="Accent2" refType="w" fact="0.8404"/>
              <dgm:constr type="t" for="ch" forName="Accent2" refType="h" fact="-0.0109"/>
              <dgm:constr type="w" for="ch" forName="Accent2" refType="w" fact="0.2226"/>
              <dgm:constr type="h" for="ch" forName="Accent2" refType="h" fact="0.806"/>
              <dgm:constr type="r" for="ch" forName="ParentBackground2" refType="w" fact="0.8025"/>
              <dgm:constr type="t" for="ch" forName="ParentBackground2" refType="h" fact="0.1262"/>
              <dgm:constr type="w" for="ch" forName="ParentBackground2" refType="w" fact="0.1469"/>
              <dgm:constr type="h" for="ch" forName="ParentBackground2" refType="h" fact="0.5319"/>
              <dgm:constr type="r" for="ch" forName="Child2" refType="w" fact="0.8025"/>
              <dgm:constr type="t" for="ch" forName="Child2" refType="h" fact="0.6876"/>
              <dgm:constr type="w" for="ch" forName="Child2" refType="w" fact="0.1469"/>
              <dgm:constr type="h" for="ch" forName="Child2" refType="h" fact="0.3124"/>
              <dgm:constr type="r" for="ch" forName="Accent1" refType="w" fact="1.003"/>
              <dgm:constr type="t" for="ch" forName="Accent1" refType="h" fact="-0.0109"/>
              <dgm:constr type="w" for="ch" forName="Accent1" refType="w" fact="0.2226"/>
              <dgm:constr type="h" for="ch" forName="Accent1" refType="h" fact="0.806"/>
              <dgm:constr type="r" for="ch" forName="ParentBackground1" refType="w" fact="0.9652"/>
              <dgm:constr type="t" for="ch" forName="ParentBackground1" refType="h" fact="0.1262"/>
              <dgm:constr type="w" for="ch" forName="ParentBackground1" refType="w" fact="0.1469"/>
              <dgm:constr type="h" for="ch" forName="ParentBackground1" refType="h" fact="0.5319"/>
              <dgm:constr type="r" for="ch" forName="Child1" refType="w" fact="0.9652"/>
              <dgm:constr type="t" for="ch" forName="Child1" refType="h" fact="0.6876"/>
              <dgm:constr type="w" for="ch" forName="Child1" refType="w" fact="0.1469"/>
              <dgm:constr type="h" for="ch" forName="Child1" refType="h" fact="0.3124"/>
            </dgm:constrLst>
          </dgm:if>
          <dgm:if name="Name23" axis="ch" ptType="node" func="cnt" op="equ" val="7">
            <dgm:alg type="composite">
              <dgm:param type="ar" val="4.2103"/>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r" for="ch" forName="Parent7" refType="w" fact="0.1128"/>
              <dgm:constr type="t" for="ch" forName="Parent7" refType="h" fact="0.2022"/>
              <dgm:constr type="w" for="ch" forName="Parent7" refType="w" fact="0.0902"/>
              <dgm:constr type="h" for="ch" forName="Parent7" refType="h" fact="0.3799"/>
              <dgm:constr type="r" for="ch" forName="Parent6" refType="w" fact="0.2527"/>
              <dgm:constr type="t" for="ch" forName="Parent6" refType="h" fact="0.2022"/>
              <dgm:constr type="w" for="ch" forName="Parent6" refType="w" fact="0.0902"/>
              <dgm:constr type="h" for="ch" forName="Parent6" refType="h" fact="0.3799"/>
              <dgm:constr type="r" for="ch" forName="Parent5" refType="w" fact="0.3925"/>
              <dgm:constr type="t" for="ch" forName="Parent5" refType="h" fact="0.2022"/>
              <dgm:constr type="w" for="ch" forName="Parent5" refType="w" fact="0.0902"/>
              <dgm:constr type="h" for="ch" forName="Parent5" refType="h" fact="0.3799"/>
              <dgm:constr type="r" for="ch" forName="Parent4" refType="w" fact="0.5324"/>
              <dgm:constr type="t" for="ch" forName="Parent4" refType="h" fact="0.2022"/>
              <dgm:constr type="w" for="ch" forName="Parent4" refType="w" fact="0.0902"/>
              <dgm:constr type="h" for="ch" forName="Parent4" refType="h" fact="0.3799"/>
              <dgm:constr type="r" for="ch" forName="Parent3" refType="w" fact="0.6723"/>
              <dgm:constr type="t" for="ch" forName="Parent3" refType="h" fact="0.2022"/>
              <dgm:constr type="w" for="ch" forName="Parent3" refType="w" fact="0.0902"/>
              <dgm:constr type="h" for="ch" forName="Parent3" refType="h" fact="0.3799"/>
              <dgm:constr type="r" for="ch" forName="Parent2" refType="w" fact="0.8121"/>
              <dgm:constr type="t" for="ch" forName="Parent2" refType="h" fact="0.2022"/>
              <dgm:constr type="w" for="ch" forName="Parent2" refType="w" fact="0.0902"/>
              <dgm:constr type="h" for="ch" forName="Parent2" refType="h" fact="0.3799"/>
              <dgm:constr type="r" for="ch" forName="Parent1" refType="w" fact="0.952"/>
              <dgm:constr type="t" for="ch" forName="Parent1" refType="h" fact="0.2022"/>
              <dgm:constr type="w" for="ch" forName="Parent1" refType="w" fact="0.0902"/>
              <dgm:constr type="h" for="ch" forName="Parent1" refType="h" fact="0.3799"/>
              <dgm:constr type="r" for="ch" forName="Accent7" refType="w" fact="0.1354"/>
              <dgm:constr type="t" for="ch" forName="Accent7" refType="h" fact="0.1072"/>
              <dgm:constr type="w" for="ch" forName="Accent7" refType="w" fact="0.1354"/>
              <dgm:constr type="h" for="ch" forName="Accent7" refType="h" fact="0.5699"/>
              <dgm:constr type="r" for="ch" forName="ParentBackground7" refType="w" fact="0.1308"/>
              <dgm:constr type="t" for="ch" forName="ParentBackground7" refType="h" fact="0.1262"/>
              <dgm:constr type="w" for="ch" forName="ParentBackground7" refType="w" fact="0.1263"/>
              <dgm:constr type="h" for="ch" forName="ParentBackground7" refType="h" fact="0.5319"/>
              <dgm:constr type="r" for="ch" forName="Child7" refType="w" fact="0.1308"/>
              <dgm:constr type="t" for="ch" forName="Child7" refType="h" fact="0.6876"/>
              <dgm:constr type="w" for="ch" forName="Child7" refType="w" fact="0.1263"/>
              <dgm:constr type="h" for="ch" forName="Child7" refType="h" fact="0.3124"/>
              <dgm:constr type="r" for="ch" forName="Accent6" refType="w" fact="0.3033"/>
              <dgm:constr type="t" for="ch" forName="Accent6" refType="h" fact="-0.0109"/>
              <dgm:constr type="w" for="ch" forName="Accent6" refType="w" fact="0.1915"/>
              <dgm:constr type="h" for="ch" forName="Accent6" refType="h" fact="0.806"/>
              <dgm:constr type="r" for="ch" forName="ParentBackground6" refType="w" fact="0.2707"/>
              <dgm:constr type="t" for="ch" forName="ParentBackground6" refType="h" fact="0.1262"/>
              <dgm:constr type="w" for="ch" forName="ParentBackground6" refType="w" fact="0.1263"/>
              <dgm:constr type="h" for="ch" forName="ParentBackground6" refType="h" fact="0.5319"/>
              <dgm:constr type="r" for="ch" forName="Child6" refType="w" fact="0.2707"/>
              <dgm:constr type="t" for="ch" forName="Child6" refType="h" fact="0.6876"/>
              <dgm:constr type="w" for="ch" forName="Child6" refType="w" fact="0.1263"/>
              <dgm:constr type="h" for="ch" forName="Child6" refType="h" fact="0.3124"/>
              <dgm:constr type="r" for="ch" forName="Accent5" refType="w" fact="0.4431"/>
              <dgm:constr type="t" for="ch" forName="Accent5" refType="h" fact="-0.0109"/>
              <dgm:constr type="w" for="ch" forName="Accent5" refType="w" fact="0.1915"/>
              <dgm:constr type="h" for="ch" forName="Accent5" refType="h" fact="0.806"/>
              <dgm:constr type="r" for="ch" forName="ParentBackground5" refType="w" fact="0.4106"/>
              <dgm:constr type="t" for="ch" forName="ParentBackground5" refType="h" fact="0.1262"/>
              <dgm:constr type="w" for="ch" forName="ParentBackground5" refType="w" fact="0.1263"/>
              <dgm:constr type="h" for="ch" forName="ParentBackground5" refType="h" fact="0.5319"/>
              <dgm:constr type="r" for="ch" forName="Child5" refType="w" fact="0.4106"/>
              <dgm:constr type="t" for="ch" forName="Child5" refType="h" fact="0.6876"/>
              <dgm:constr type="w" for="ch" forName="Child5" refType="w" fact="0.1263"/>
              <dgm:constr type="h" for="ch" forName="Child5" refType="h" fact="0.3124"/>
              <dgm:constr type="r" for="ch" forName="Accent4" refType="w" fact="0.583"/>
              <dgm:constr type="t" for="ch" forName="Accent4" refType="h" fact="-0.0109"/>
              <dgm:constr type="w" for="ch" forName="Accent4" refType="w" fact="0.1915"/>
              <dgm:constr type="h" for="ch" forName="Accent4" refType="h" fact="0.806"/>
              <dgm:constr type="r" for="ch" forName="ParentBackground4" refType="w" fact="0.5504"/>
              <dgm:constr type="t" for="ch" forName="ParentBackground4" refType="h" fact="0.1262"/>
              <dgm:constr type="w" for="ch" forName="ParentBackground4" refType="w" fact="0.1263"/>
              <dgm:constr type="h" for="ch" forName="ParentBackground4" refType="h" fact="0.5319"/>
              <dgm:constr type="r" for="ch" forName="Child4" refType="w" fact="0.5504"/>
              <dgm:constr type="t" for="ch" forName="Child4" refType="h" fact="0.6876"/>
              <dgm:constr type="w" for="ch" forName="Child4" refType="w" fact="0.1263"/>
              <dgm:constr type="h" for="ch" forName="Child4" refType="h" fact="0.3124"/>
              <dgm:constr type="r" for="ch" forName="Accent3" refType="w" fact="0.7229"/>
              <dgm:constr type="t" for="ch" forName="Accent3" refType="h" fact="-0.0109"/>
              <dgm:constr type="w" for="ch" forName="Accent3" refType="w" fact="0.1915"/>
              <dgm:constr type="h" for="ch" forName="Accent3" refType="h" fact="0.806"/>
              <dgm:constr type="r" for="ch" forName="ParentBackground3" refType="w" fact="0.6903"/>
              <dgm:constr type="t" for="ch" forName="ParentBackground3" refType="h" fact="0.1262"/>
              <dgm:constr type="w" for="ch" forName="ParentBackground3" refType="w" fact="0.1263"/>
              <dgm:constr type="h" for="ch" forName="ParentBackground3" refType="h" fact="0.5319"/>
              <dgm:constr type="r" for="ch" forName="Child3" refType="w" fact="0.6903"/>
              <dgm:constr type="t" for="ch" forName="Child3" refType="h" fact="0.6876"/>
              <dgm:constr type="w" for="ch" forName="Child3" refType="w" fact="0.1263"/>
              <dgm:constr type="h" for="ch" forName="Child3" refType="h" fact="0.3124"/>
              <dgm:constr type="r" for="ch" forName="Accent2" refType="w" fact="0.8627"/>
              <dgm:constr type="t" for="ch" forName="Accent2" refType="h" fact="-0.0109"/>
              <dgm:constr type="w" for="ch" forName="Accent2" refType="w" fact="0.1915"/>
              <dgm:constr type="h" for="ch" forName="Accent2" refType="h" fact="0.806"/>
              <dgm:constr type="r" for="ch" forName="ParentBackground2" refType="w" fact="0.8302"/>
              <dgm:constr type="t" for="ch" forName="ParentBackground2" refType="h" fact="0.1262"/>
              <dgm:constr type="w" for="ch" forName="ParentBackground2" refType="w" fact="0.1263"/>
              <dgm:constr type="h" for="ch" forName="ParentBackground2" refType="h" fact="0.5319"/>
              <dgm:constr type="r" for="ch" forName="Child2" refType="w" fact="0.8302"/>
              <dgm:constr type="t" for="ch" forName="Child2" refType="h" fact="0.6876"/>
              <dgm:constr type="w" for="ch" forName="Child2" refType="w" fact="0.1263"/>
              <dgm:constr type="h" for="ch" forName="Child2" refType="h" fact="0.3124"/>
              <dgm:constr type="r" for="ch" forName="Accent1" refType="w" fact="1.0026"/>
              <dgm:constr type="t" for="ch" forName="Accent1" refType="h" fact="-0.0109"/>
              <dgm:constr type="w" for="ch" forName="Accent1" refType="w" fact="0.1915"/>
              <dgm:constr type="h" for="ch" forName="Accent1" refType="h" fact="0.806"/>
              <dgm:constr type="r" for="ch" forName="ParentBackground1" refType="w" fact="0.97"/>
              <dgm:constr type="t" for="ch" forName="ParentBackground1" refType="h" fact="0.1262"/>
              <dgm:constr type="w" for="ch" forName="ParentBackground1" refType="w" fact="0.1263"/>
              <dgm:constr type="h" for="ch" forName="ParentBackground1" refType="h" fact="0.5319"/>
              <dgm:constr type="r" for="ch" forName="Child1" refType="w" fact="0.97"/>
              <dgm:constr type="t" for="ch" forName="Child1" refType="h" fact="0.6876"/>
              <dgm:constr type="w" for="ch" forName="Child1" refType="w" fact="0.1263"/>
              <dgm:constr type="h" for="ch" forName="Child1" refType="h" fact="0.3124"/>
            </dgm:constrLst>
          </dgm:if>
          <dgm:if name="Name24" axis="ch" ptType="node" func="cnt" op="equ" val="8">
            <dgm:alg type="composite">
              <dgm:param type="ar" val="4.7991"/>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r" for="ch" forName="Parent8" refType="w" fact="0.099"/>
              <dgm:constr type="t" for="ch" forName="Parent8" refType="h" fact="0.2022"/>
              <dgm:constr type="w" for="ch" forName="Parent8" refType="w" fact="0.0792"/>
              <dgm:constr type="h" for="ch" forName="Parent8" refType="h" fact="0.3799"/>
              <dgm:constr type="r" for="ch" forName="Parent7" refType="w" fact="0.2217"/>
              <dgm:constr type="t" for="ch" forName="Parent7" refType="h" fact="0.2022"/>
              <dgm:constr type="w" for="ch" forName="Parent7" refType="w" fact="0.0792"/>
              <dgm:constr type="h" for="ch" forName="Parent7" refType="h" fact="0.3799"/>
              <dgm:constr type="r" for="ch" forName="Parent6" refType="w" fact="0.3444"/>
              <dgm:constr type="t" for="ch" forName="Parent6" refType="h" fact="0.2022"/>
              <dgm:constr type="w" for="ch" forName="Parent6" refType="w" fact="0.0792"/>
              <dgm:constr type="h" for="ch" forName="Parent6" refType="h" fact="0.3799"/>
              <dgm:constr type="r" for="ch" forName="Parent5" refType="w" fact="0.4671"/>
              <dgm:constr type="t" for="ch" forName="Parent5" refType="h" fact="0.2022"/>
              <dgm:constr type="w" for="ch" forName="Parent5" refType="w" fact="0.0792"/>
              <dgm:constr type="h" for="ch" forName="Parent5" refType="h" fact="0.3799"/>
              <dgm:constr type="r" for="ch" forName="Parent4" refType="w" fact="0.5898"/>
              <dgm:constr type="t" for="ch" forName="Parent4" refType="h" fact="0.2022"/>
              <dgm:constr type="w" for="ch" forName="Parent4" refType="w" fact="0.0792"/>
              <dgm:constr type="h" for="ch" forName="Parent4" refType="h" fact="0.3799"/>
              <dgm:constr type="r" for="ch" forName="Parent3" refType="w" fact="0.7125"/>
              <dgm:constr type="t" for="ch" forName="Parent3" refType="h" fact="0.2022"/>
              <dgm:constr type="w" for="ch" forName="Parent3" refType="w" fact="0.0792"/>
              <dgm:constr type="h" for="ch" forName="Parent3" refType="h" fact="0.3799"/>
              <dgm:constr type="r" for="ch" forName="Parent2" refType="w" fact="0.8352"/>
              <dgm:constr type="t" for="ch" forName="Parent2" refType="h" fact="0.2022"/>
              <dgm:constr type="w" for="ch" forName="Parent2" refType="w" fact="0.0792"/>
              <dgm:constr type="h" for="ch" forName="Parent2" refType="h" fact="0.3799"/>
              <dgm:constr type="r" for="ch" forName="Parent1" refType="w" fact="0.9579"/>
              <dgm:constr type="t" for="ch" forName="Parent1" refType="h" fact="0.2022"/>
              <dgm:constr type="w" for="ch" forName="Parent1" refType="w" fact="0.0792"/>
              <dgm:constr type="h" for="ch" forName="Parent1" refType="h" fact="0.3799"/>
              <dgm:constr type="r" for="ch" forName="Accent8" refType="w" fact="0.1187"/>
              <dgm:constr type="t" for="ch" forName="Accent8" refType="h" fact="0.1072"/>
              <dgm:constr type="w" for="ch" forName="Accent8" refType="w" fact="0.1187"/>
              <dgm:constr type="h" for="ch" forName="Accent8" refType="h" fact="0.5699"/>
              <dgm:constr type="r" for="ch" forName="ParentBackground8" refType="w" fact="0.1148"/>
              <dgm:constr type="t" for="ch" forName="ParentBackground8" refType="h" fact="0.1262"/>
              <dgm:constr type="w" for="ch" forName="ParentBackground8" refType="w" fact="0.1108"/>
              <dgm:constr type="h" for="ch" forName="ParentBackground8" refType="h" fact="0.5319"/>
              <dgm:constr type="r" for="ch" forName="Child8" refType="w" fact="0.1148"/>
              <dgm:constr type="t" for="ch" forName="Child8" refType="h" fact="0.6876"/>
              <dgm:constr type="w" for="ch" forName="Child8" refType="w" fact="0.1108"/>
              <dgm:constr type="h" for="ch" forName="Child8" refType="h" fact="0.3124"/>
              <dgm:constr type="r" for="ch" forName="Accent7" refType="w" fact="0.2661"/>
              <dgm:constr type="t" for="ch" forName="Accent7" refType="h" fact="-0.0109"/>
              <dgm:constr type="w" for="ch" forName="Accent7" refType="w" fact="0.1679"/>
              <dgm:constr type="h" for="ch" forName="Accent7" refType="h" fact="0.806"/>
              <dgm:constr type="r" for="ch" forName="ParentBackground7" refType="w" fact="0.2375"/>
              <dgm:constr type="t" for="ch" forName="ParentBackground7" refType="h" fact="0.1262"/>
              <dgm:constr type="w" for="ch" forName="ParentBackground7" refType="w" fact="0.1108"/>
              <dgm:constr type="h" for="ch" forName="ParentBackground7" refType="h" fact="0.5319"/>
              <dgm:constr type="r" for="ch" forName="Child7" refType="w" fact="0.2375"/>
              <dgm:constr type="t" for="ch" forName="Child7" refType="h" fact="0.6876"/>
              <dgm:constr type="w" for="ch" forName="Child7" refType="w" fact="0.1108"/>
              <dgm:constr type="h" for="ch" forName="Child7" refType="h" fact="0.3124"/>
              <dgm:constr type="r" for="ch" forName="Accent6" refType="w" fact="0.3888"/>
              <dgm:constr type="t" for="ch" forName="Accent6" refType="h" fact="-0.0109"/>
              <dgm:constr type="w" for="ch" forName="Accent6" refType="w" fact="0.1679"/>
              <dgm:constr type="h" for="ch" forName="Accent6" refType="h" fact="0.806"/>
              <dgm:constr type="r" for="ch" forName="ParentBackground6" refType="w" fact="0.3602"/>
              <dgm:constr type="t" for="ch" forName="ParentBackground6" refType="h" fact="0.1262"/>
              <dgm:constr type="w" for="ch" forName="ParentBackground6" refType="w" fact="0.1108"/>
              <dgm:constr type="h" for="ch" forName="ParentBackground6" refType="h" fact="0.5319"/>
              <dgm:constr type="r" for="ch" forName="Child6" refType="w" fact="0.3602"/>
              <dgm:constr type="t" for="ch" forName="Child6" refType="h" fact="0.6876"/>
              <dgm:constr type="w" for="ch" forName="Child6" refType="w" fact="0.1108"/>
              <dgm:constr type="h" for="ch" forName="Child6" refType="h" fact="0.3124"/>
              <dgm:constr type="r" for="ch" forName="Accent5" refType="w" fact="0.5115"/>
              <dgm:constr type="t" for="ch" forName="Accent5" refType="h" fact="-0.0109"/>
              <dgm:constr type="w" for="ch" forName="Accent5" refType="w" fact="0.1679"/>
              <dgm:constr type="h" for="ch" forName="Accent5" refType="h" fact="0.806"/>
              <dgm:constr type="r" for="ch" forName="ParentBackground5" refType="w" fact="0.4829"/>
              <dgm:constr type="t" for="ch" forName="ParentBackground5" refType="h" fact="0.1262"/>
              <dgm:constr type="w" for="ch" forName="ParentBackground5" refType="w" fact="0.1108"/>
              <dgm:constr type="h" for="ch" forName="ParentBackground5" refType="h" fact="0.5319"/>
              <dgm:constr type="r" for="ch" forName="Child5" refType="w" fact="0.4829"/>
              <dgm:constr type="t" for="ch" forName="Child5" refType="h" fact="0.6876"/>
              <dgm:constr type="w" for="ch" forName="Child5" refType="w" fact="0.1108"/>
              <dgm:constr type="h" for="ch" forName="Child5" refType="h" fact="0.3124"/>
              <dgm:constr type="r" for="ch" forName="Accent4" refType="w" fact="0.6342"/>
              <dgm:constr type="t" for="ch" forName="Accent4" refType="h" fact="-0.0109"/>
              <dgm:constr type="w" for="ch" forName="Accent4" refType="w" fact="0.1679"/>
              <dgm:constr type="h" for="ch" forName="Accent4" refType="h" fact="0.806"/>
              <dgm:constr type="r" for="ch" forName="ParentBackground4" refType="w" fact="0.6056"/>
              <dgm:constr type="t" for="ch" forName="ParentBackground4" refType="h" fact="0.1262"/>
              <dgm:constr type="w" for="ch" forName="ParentBackground4" refType="w" fact="0.1108"/>
              <dgm:constr type="h" for="ch" forName="ParentBackground4" refType="h" fact="0.5319"/>
              <dgm:constr type="r" for="ch" forName="Child4" refType="w" fact="0.6056"/>
              <dgm:constr type="t" for="ch" forName="Child4" refType="h" fact="0.6876"/>
              <dgm:constr type="w" for="ch" forName="Child4" refType="w" fact="0.1108"/>
              <dgm:constr type="h" for="ch" forName="Child4" refType="h" fact="0.3124"/>
              <dgm:constr type="r" for="ch" forName="Accent3" refType="w" fact="0.7569"/>
              <dgm:constr type="t" for="ch" forName="Accent3" refType="h" fact="-0.0109"/>
              <dgm:constr type="w" for="ch" forName="Accent3" refType="w" fact="0.1679"/>
              <dgm:constr type="h" for="ch" forName="Accent3" refType="h" fact="0.806"/>
              <dgm:constr type="r" for="ch" forName="ParentBackground3" refType="w" fact="0.7283"/>
              <dgm:constr type="t" for="ch" forName="ParentBackground3" refType="h" fact="0.1262"/>
              <dgm:constr type="w" for="ch" forName="ParentBackground3" refType="w" fact="0.1108"/>
              <dgm:constr type="h" for="ch" forName="ParentBackground3" refType="h" fact="0.5319"/>
              <dgm:constr type="r" for="ch" forName="Child3" refType="w" fact="0.7283"/>
              <dgm:constr type="t" for="ch" forName="Child3" refType="h" fact="0.6876"/>
              <dgm:constr type="w" for="ch" forName="Child3" refType="w" fact="0.1108"/>
              <dgm:constr type="h" for="ch" forName="Child3" refType="h" fact="0.3124"/>
              <dgm:constr type="r" for="ch" forName="Accent2" refType="w" fact="0.8796"/>
              <dgm:constr type="t" for="ch" forName="Accent2" refType="h" fact="-0.0109"/>
              <dgm:constr type="w" for="ch" forName="Accent2" refType="w" fact="0.1679"/>
              <dgm:constr type="h" for="ch" forName="Accent2" refType="h" fact="0.806"/>
              <dgm:constr type="r" for="ch" forName="ParentBackground2" refType="w" fact="0.851"/>
              <dgm:constr type="t" for="ch" forName="ParentBackground2" refType="h" fact="0.1262"/>
              <dgm:constr type="w" for="ch" forName="ParentBackground2" refType="w" fact="0.1108"/>
              <dgm:constr type="h" for="ch" forName="ParentBackground2" refType="h" fact="0.5319"/>
              <dgm:constr type="r" for="ch" forName="Child2" refType="w" fact="0.851"/>
              <dgm:constr type="t" for="ch" forName="Child2" refType="h" fact="0.6876"/>
              <dgm:constr type="w" for="ch" forName="Child2" refType="w" fact="0.1108"/>
              <dgm:constr type="h" for="ch" forName="Child2" refType="h" fact="0.3124"/>
              <dgm:constr type="r" for="ch" forName="Accent1" refType="w" fact="1.0023"/>
              <dgm:constr type="t" for="ch" forName="Accent1" refType="h" fact="-0.0109"/>
              <dgm:constr type="w" for="ch" forName="Accent1" refType="w" fact="0.1679"/>
              <dgm:constr type="h" for="ch" forName="Accent1" refType="h" fact="0.806"/>
              <dgm:constr type="r" for="ch" forName="ParentBackground1" refType="w" fact="0.9737"/>
              <dgm:constr type="t" for="ch" forName="ParentBackground1" refType="h" fact="0.1262"/>
              <dgm:constr type="w" for="ch" forName="ParentBackground1" refType="w" fact="0.1108"/>
              <dgm:constr type="h" for="ch" forName="ParentBackground1" refType="h" fact="0.5319"/>
              <dgm:constr type="r" for="ch" forName="Child1" refType="w" fact="0.9737"/>
              <dgm:constr type="t" for="ch" forName="Child1" refType="h" fact="0.6876"/>
              <dgm:constr type="w" for="ch" forName="Child1" refType="w" fact="0.1108"/>
              <dgm:constr type="h" for="ch" forName="Child1" refType="h" fact="0.3124"/>
            </dgm:constrLst>
          </dgm:if>
          <dgm:if name="Name25" axis="ch" ptType="node" func="cnt" op="equ" val="9">
            <dgm:alg type="composite">
              <dgm:param type="ar" val="5.38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r" for="ch" forName="Parent9" refType="w" fact="0.0881"/>
              <dgm:constr type="t" for="ch" forName="Parent9" refType="h" fact="0.2022"/>
              <dgm:constr type="w" for="ch" forName="Parent9" refType="w" fact="0.0705"/>
              <dgm:constr type="h" for="ch" forName="Parent9" refType="h" fact="0.3799"/>
              <dgm:constr type="r" for="ch" forName="Parent8" refType="w" fact="0.1974"/>
              <dgm:constr type="t" for="ch" forName="Parent8" refType="h" fact="0.2022"/>
              <dgm:constr type="w" for="ch" forName="Parent8" refType="w" fact="0.0705"/>
              <dgm:constr type="h" for="ch" forName="Parent8" refType="h" fact="0.3799"/>
              <dgm:constr type="r" for="ch" forName="Parent7" refType="w" fact="0.3067"/>
              <dgm:constr type="t" for="ch" forName="Parent7" refType="h" fact="0.2022"/>
              <dgm:constr type="w" for="ch" forName="Parent7" refType="w" fact="0.0705"/>
              <dgm:constr type="h" for="ch" forName="Parent7" refType="h" fact="0.3799"/>
              <dgm:constr type="r" for="ch" forName="Parent6" refType="w" fact="0.416"/>
              <dgm:constr type="t" for="ch" forName="Parent6" refType="h" fact="0.2022"/>
              <dgm:constr type="w" for="ch" forName="Parent6" refType="w" fact="0.0705"/>
              <dgm:constr type="h" for="ch" forName="Parent6" refType="h" fact="0.3799"/>
              <dgm:constr type="r" for="ch" forName="Parent5" refType="w" fact="0.5253"/>
              <dgm:constr type="t" for="ch" forName="Parent5" refType="h" fact="0.2022"/>
              <dgm:constr type="w" for="ch" forName="Parent5" refType="w" fact="0.0705"/>
              <dgm:constr type="h" for="ch" forName="Parent5" refType="h" fact="0.3799"/>
              <dgm:constr type="r" for="ch" forName="Parent4" refType="w" fact="0.6346"/>
              <dgm:constr type="t" for="ch" forName="Parent4" refType="h" fact="0.2022"/>
              <dgm:constr type="w" for="ch" forName="Parent4" refType="w" fact="0.0705"/>
              <dgm:constr type="h" for="ch" forName="Parent4" refType="h" fact="0.3799"/>
              <dgm:constr type="r" for="ch" forName="Parent3" refType="w" fact="0.7439"/>
              <dgm:constr type="t" for="ch" forName="Parent3" refType="h" fact="0.2022"/>
              <dgm:constr type="w" for="ch" forName="Parent3" refType="w" fact="0.0705"/>
              <dgm:constr type="h" for="ch" forName="Parent3" refType="h" fact="0.3799"/>
              <dgm:constr type="r" for="ch" forName="Parent2" refType="w" fact="0.8532"/>
              <dgm:constr type="t" for="ch" forName="Parent2" refType="h" fact="0.2022"/>
              <dgm:constr type="w" for="ch" forName="Parent2" refType="w" fact="0.0705"/>
              <dgm:constr type="h" for="ch" forName="Parent2" refType="h" fact="0.3799"/>
              <dgm:constr type="r" for="ch" forName="Parent1" refType="w" fact="0.9625"/>
              <dgm:constr type="t" for="ch" forName="Parent1" refType="h" fact="0.2022"/>
              <dgm:constr type="w" for="ch" forName="Parent1" refType="w" fact="0.0705"/>
              <dgm:constr type="h" for="ch" forName="Parent1" refType="h" fact="0.3799"/>
              <dgm:constr type="r" for="ch" forName="Accent9" refType="w" fact="0.1058"/>
              <dgm:constr type="t" for="ch" forName="Accent9" refType="h" fact="0.1072"/>
              <dgm:constr type="w" for="ch" forName="Accent9" refType="w" fact="0.1058"/>
              <dgm:constr type="h" for="ch" forName="Accent9" refType="h" fact="0.5699"/>
              <dgm:constr type="r" for="ch" forName="ParentBackground9" refType="w" fact="0.1022"/>
              <dgm:constr type="t" for="ch" forName="ParentBackground9" refType="h" fact="0.1262"/>
              <dgm:constr type="w" for="ch" forName="ParentBackground9" refType="w" fact="0.0987"/>
              <dgm:constr type="h" for="ch" forName="ParentBackground9" refType="h" fact="0.5319"/>
              <dgm:constr type="r" for="ch" forName="Child9" refType="w" fact="0.1022"/>
              <dgm:constr type="t" for="ch" forName="Child9" refType="h" fact="0.6876"/>
              <dgm:constr type="w" for="ch" forName="Child9" refType="w" fact="0.0987"/>
              <dgm:constr type="h" for="ch" forName="Child9" refType="h" fact="0.3124"/>
              <dgm:constr type="r" for="ch" forName="Accent8" refType="w" fact="0.237"/>
              <dgm:constr type="t" for="ch" forName="Accent8" refType="h" fact="-0.0109"/>
              <dgm:constr type="w" for="ch" forName="Accent8" refType="w" fact="0.1496"/>
              <dgm:constr type="h" for="ch" forName="Accent8" refType="h" fact="0.806"/>
              <dgm:constr type="r" for="ch" forName="ParentBackground8" refType="w" fact="0.2115"/>
              <dgm:constr type="t" for="ch" forName="ParentBackground8" refType="h" fact="0.1262"/>
              <dgm:constr type="w" for="ch" forName="ParentBackground8" refType="w" fact="0.0987"/>
              <dgm:constr type="h" for="ch" forName="ParentBackground8" refType="h" fact="0.5319"/>
              <dgm:constr type="r" for="ch" forName="Child8" refType="w" fact="0.2115"/>
              <dgm:constr type="t" for="ch" forName="Child8" refType="h" fact="0.6876"/>
              <dgm:constr type="w" for="ch" forName="Child8" refType="w" fact="0.0987"/>
              <dgm:constr type="h" for="ch" forName="Child8" refType="h" fact="0.3124"/>
              <dgm:constr type="r" for="ch" forName="Accent7" refType="w" fact="0.3462"/>
              <dgm:constr type="t" for="ch" forName="Accent7" refType="h" fact="-0.0109"/>
              <dgm:constr type="w" for="ch" forName="Accent7" refType="w" fact="0.1496"/>
              <dgm:constr type="h" for="ch" forName="Accent7" refType="h" fact="0.806"/>
              <dgm:constr type="r" for="ch" forName="ParentBackground7" refType="w" fact="0.3208"/>
              <dgm:constr type="t" for="ch" forName="ParentBackground7" refType="h" fact="0.1262"/>
              <dgm:constr type="w" for="ch" forName="ParentBackground7" refType="w" fact="0.0987"/>
              <dgm:constr type="h" for="ch" forName="ParentBackground7" refType="h" fact="0.5319"/>
              <dgm:constr type="r" for="ch" forName="Child7" refType="w" fact="0.3208"/>
              <dgm:constr type="t" for="ch" forName="Child7" refType="h" fact="0.6876"/>
              <dgm:constr type="w" for="ch" forName="Child7" refType="w" fact="0.0987"/>
              <dgm:constr type="h" for="ch" forName="Child7" refType="h" fact="0.3124"/>
              <dgm:constr type="r" for="ch" forName="Accent6" refType="w" fact="0.4555"/>
              <dgm:constr type="t" for="ch" forName="Accent6" refType="h" fact="-0.0109"/>
              <dgm:constr type="w" for="ch" forName="Accent6" refType="w" fact="0.1496"/>
              <dgm:constr type="h" for="ch" forName="Accent6" refType="h" fact="0.806"/>
              <dgm:constr type="r" for="ch" forName="ParentBackground6" refType="w" fact="0.4301"/>
              <dgm:constr type="t" for="ch" forName="ParentBackground6" refType="h" fact="0.1262"/>
              <dgm:constr type="w" for="ch" forName="ParentBackground6" refType="w" fact="0.0987"/>
              <dgm:constr type="h" for="ch" forName="ParentBackground6" refType="h" fact="0.5319"/>
              <dgm:constr type="r" for="ch" forName="Child6" refType="w" fact="0.4301"/>
              <dgm:constr type="t" for="ch" forName="Child6" refType="h" fact="0.6876"/>
              <dgm:constr type="w" for="ch" forName="Child6" refType="w" fact="0.0987"/>
              <dgm:constr type="h" for="ch" forName="Child6" refType="h" fact="0.3124"/>
              <dgm:constr type="r" for="ch" forName="Accent5" refType="w" fact="0.5648"/>
              <dgm:constr type="t" for="ch" forName="Accent5" refType="h" fact="-0.0109"/>
              <dgm:constr type="w" for="ch" forName="Accent5" refType="w" fact="0.1496"/>
              <dgm:constr type="h" for="ch" forName="Accent5" refType="h" fact="0.806"/>
              <dgm:constr type="r" for="ch" forName="ParentBackground5" refType="w" fact="0.5394"/>
              <dgm:constr type="t" for="ch" forName="ParentBackground5" refType="h" fact="0.1262"/>
              <dgm:constr type="w" for="ch" forName="ParentBackground5" refType="w" fact="0.0987"/>
              <dgm:constr type="h" for="ch" forName="ParentBackground5" refType="h" fact="0.5319"/>
              <dgm:constr type="r" for="ch" forName="Child5" refType="w" fact="0.5394"/>
              <dgm:constr type="t" for="ch" forName="Child5" refType="h" fact="0.6876"/>
              <dgm:constr type="w" for="ch" forName="Child5" refType="w" fact="0.0987"/>
              <dgm:constr type="h" for="ch" forName="Child5" refType="h" fact="0.3124"/>
              <dgm:constr type="r" for="ch" forName="Accent4" refType="w" fact="0.6741"/>
              <dgm:constr type="t" for="ch" forName="Accent4" refType="h" fact="-0.0109"/>
              <dgm:constr type="w" for="ch" forName="Accent4" refType="w" fact="0.1496"/>
              <dgm:constr type="h" for="ch" forName="Accent4" refType="h" fact="0.806"/>
              <dgm:constr type="r" for="ch" forName="ParentBackground4" refType="w" fact="0.6487"/>
              <dgm:constr type="t" for="ch" forName="ParentBackground4" refType="h" fact="0.1262"/>
              <dgm:constr type="w" for="ch" forName="ParentBackground4" refType="w" fact="0.0987"/>
              <dgm:constr type="h" for="ch" forName="ParentBackground4" refType="h" fact="0.5319"/>
              <dgm:constr type="r" for="ch" forName="Child4" refType="w" fact="0.6487"/>
              <dgm:constr type="t" for="ch" forName="Child4" refType="h" fact="0.6876"/>
              <dgm:constr type="w" for="ch" forName="Child4" refType="w" fact="0.0987"/>
              <dgm:constr type="h" for="ch" forName="Child4" refType="h" fact="0.3124"/>
              <dgm:constr type="r" for="ch" forName="Accent3" refType="w" fact="0.7834"/>
              <dgm:constr type="t" for="ch" forName="Accent3" refType="h" fact="-0.0109"/>
              <dgm:constr type="w" for="ch" forName="Accent3" refType="w" fact="0.1496"/>
              <dgm:constr type="h" for="ch" forName="Accent3" refType="h" fact="0.806"/>
              <dgm:constr type="r" for="ch" forName="ParentBackground3" refType="w" fact="0.758"/>
              <dgm:constr type="t" for="ch" forName="ParentBackground3" refType="h" fact="0.1262"/>
              <dgm:constr type="w" for="ch" forName="ParentBackground3" refType="w" fact="0.0987"/>
              <dgm:constr type="h" for="ch" forName="ParentBackground3" refType="h" fact="0.5319"/>
              <dgm:constr type="r" for="ch" forName="Child3" refType="w" fact="0.758"/>
              <dgm:constr type="t" for="ch" forName="Child3" refType="h" fact="0.6876"/>
              <dgm:constr type="w" for="ch" forName="Child3" refType="w" fact="0.0987"/>
              <dgm:constr type="h" for="ch" forName="Child3" refType="h" fact="0.3124"/>
              <dgm:constr type="r" for="ch" forName="Accent2" refType="w" fact="0.8927"/>
              <dgm:constr type="t" for="ch" forName="Accent2" refType="h" fact="-0.0109"/>
              <dgm:constr type="w" for="ch" forName="Accent2" refType="w" fact="0.1496"/>
              <dgm:constr type="h" for="ch" forName="Accent2" refType="h" fact="0.806"/>
              <dgm:constr type="r" for="ch" forName="ParentBackground2" refType="w" fact="0.8673"/>
              <dgm:constr type="t" for="ch" forName="ParentBackground2" refType="h" fact="0.1262"/>
              <dgm:constr type="w" for="ch" forName="ParentBackground2" refType="w" fact="0.0987"/>
              <dgm:constr type="h" for="ch" forName="ParentBackground2" refType="h" fact="0.5319"/>
              <dgm:constr type="r" for="ch" forName="Child2" refType="w" fact="0.8673"/>
              <dgm:constr type="t" for="ch" forName="Child2" refType="h" fact="0.6876"/>
              <dgm:constr type="w" for="ch" forName="Child2" refType="w" fact="0.0987"/>
              <dgm:constr type="h" for="ch" forName="Child2" refType="h" fact="0.3124"/>
              <dgm:constr type="r" for="ch" forName="Accent1" refType="w" fact="1.002"/>
              <dgm:constr type="t" for="ch" forName="Accent1" refType="h" fact="-0.0109"/>
              <dgm:constr type="w" for="ch" forName="Accent1" refType="w" fact="0.1496"/>
              <dgm:constr type="h" for="ch" forName="Accent1" refType="h" fact="0.806"/>
              <dgm:constr type="r" for="ch" forName="ParentBackground1" refType="w" fact="0.9765"/>
              <dgm:constr type="t" for="ch" forName="ParentBackground1" refType="h" fact="0.1262"/>
              <dgm:constr type="w" for="ch" forName="ParentBackground1" refType="w" fact="0.0987"/>
              <dgm:constr type="h" for="ch" forName="ParentBackground1" refType="h" fact="0.5319"/>
              <dgm:constr type="r" for="ch" forName="Child1" refType="w" fact="0.9765"/>
              <dgm:constr type="t" for="ch" forName="Child1" refType="h" fact="0.6876"/>
              <dgm:constr type="w" for="ch" forName="Child1" refType="w" fact="0.0987"/>
              <dgm:constr type="h" for="ch" forName="Child1" refType="h" fact="0.3124"/>
            </dgm:constrLst>
          </dgm:if>
          <dgm:if name="Name26" axis="ch" ptType="node" func="cnt" op="equ" val="10">
            <dgm:alg type="composite">
              <dgm:param type="ar" val="5.9769"/>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7"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r" for="ch" forName="Parent10" refType="w" fact="0.0795"/>
              <dgm:constr type="t" for="ch" forName="Parent10" refType="h" fact="0.2022"/>
              <dgm:constr type="w" for="ch" forName="Parent10" refType="w" fact="0.0636"/>
              <dgm:constr type="h" for="ch" forName="Parent10" refType="h" fact="0.3799"/>
              <dgm:constr type="r" for="ch" forName="Parent9" refType="w" fact="0.178"/>
              <dgm:constr type="t" for="ch" forName="Parent9" refType="h" fact="0.2022"/>
              <dgm:constr type="w" for="ch" forName="Parent9" refType="w" fact="0.0636"/>
              <dgm:constr type="h" for="ch" forName="Parent9" refType="h" fact="0.3799"/>
              <dgm:constr type="r" for="ch" forName="Parent8" refType="w" fact="0.2765"/>
              <dgm:constr type="t" for="ch" forName="Parent8" refType="h" fact="0.2022"/>
              <dgm:constr type="w" for="ch" forName="Parent8" refType="w" fact="0.0636"/>
              <dgm:constr type="h" for="ch" forName="Parent8" refType="h" fact="0.3799"/>
              <dgm:constr type="r" for="ch" forName="Parent7" refType="w" fact="0.375"/>
              <dgm:constr type="t" for="ch" forName="Parent7" refType="h" fact="0.2022"/>
              <dgm:constr type="w" for="ch" forName="Parent7" refType="w" fact="0.0636"/>
              <dgm:constr type="h" for="ch" forName="Parent7" refType="h" fact="0.3799"/>
              <dgm:constr type="r" for="ch" forName="Parent6" refType="w" fact="0.4736"/>
              <dgm:constr type="t" for="ch" forName="Parent6" refType="h" fact="0.2022"/>
              <dgm:constr type="w" for="ch" forName="Parent6" refType="w" fact="0.0636"/>
              <dgm:constr type="h" for="ch" forName="Parent6" refType="h" fact="0.3799"/>
              <dgm:constr type="r" for="ch" forName="Parent5" refType="w" fact="0.5721"/>
              <dgm:constr type="t" for="ch" forName="Parent5" refType="h" fact="0.2022"/>
              <dgm:constr type="w" for="ch" forName="Parent5" refType="w" fact="0.0636"/>
              <dgm:constr type="h" for="ch" forName="Parent5" refType="h" fact="0.3799"/>
              <dgm:constr type="r" for="ch" forName="Parent4" refType="w" fact="0.6706"/>
              <dgm:constr type="t" for="ch" forName="Parent4" refType="h" fact="0.2022"/>
              <dgm:constr type="w" for="ch" forName="Parent4" refType="w" fact="0.0636"/>
              <dgm:constr type="h" for="ch" forName="Parent4" refType="h" fact="0.3799"/>
              <dgm:constr type="r" for="ch" forName="Parent3" refType="w" fact="0.7691"/>
              <dgm:constr type="t" for="ch" forName="Parent3" refType="h" fact="0.2022"/>
              <dgm:constr type="w" for="ch" forName="Parent3" refType="w" fact="0.0636"/>
              <dgm:constr type="h" for="ch" forName="Parent3" refType="h" fact="0.3799"/>
              <dgm:constr type="r" for="ch" forName="Parent2" refType="w" fact="0.8676"/>
              <dgm:constr type="t" for="ch" forName="Parent2" refType="h" fact="0.2022"/>
              <dgm:constr type="w" for="ch" forName="Parent2" refType="w" fact="0.0636"/>
              <dgm:constr type="h" for="ch" forName="Parent2" refType="h" fact="0.3799"/>
              <dgm:constr type="r" for="ch" forName="Parent1" refType="w" fact="0.9662"/>
              <dgm:constr type="t" for="ch" forName="Parent1" refType="h" fact="0.2022"/>
              <dgm:constr type="w" for="ch" forName="Parent1" refType="w" fact="0.0636"/>
              <dgm:constr type="h" for="ch" forName="Parent1" refType="h" fact="0.3799"/>
              <dgm:constr type="r" for="ch" forName="Accent10" refType="w" fact="0.0953"/>
              <dgm:constr type="t" for="ch" forName="Accent10" refType="h" fact="0.1072"/>
              <dgm:constr type="w" for="ch" forName="Accent10" refType="w" fact="0.0953"/>
              <dgm:constr type="h" for="ch" forName="Accent10" refType="h" fact="0.5699"/>
              <dgm:constr type="r" for="ch" forName="ParentBackground10" refType="w" fact="0.0922"/>
              <dgm:constr type="t" for="ch" forName="ParentBackground10" refType="h" fact="0.1262"/>
              <dgm:constr type="w" for="ch" forName="ParentBackground10" refType="w" fact="0.089"/>
              <dgm:constr type="h" for="ch" forName="ParentBackground10" refType="h" fact="0.5319"/>
              <dgm:constr type="r" for="ch" forName="Child10" refType="w" fact="0.0922"/>
              <dgm:constr type="t" for="ch" forName="Child10" refType="h" fact="0.6876"/>
              <dgm:constr type="w" for="ch" forName="Child10" refType="w" fact="0.089"/>
              <dgm:constr type="h" for="ch" forName="Child10" refType="h" fact="0.3124"/>
              <dgm:constr type="r" for="ch" forName="Accent9" refType="w" fact="0.2136"/>
              <dgm:constr type="t" for="ch" forName="Accent9" refType="h" fact="-0.0109"/>
              <dgm:constr type="w" for="ch" forName="Accent9" refType="w" fact="0.1348"/>
              <dgm:constr type="h" for="ch" forName="Accent9" refType="h" fact="0.806"/>
              <dgm:constr type="r" for="ch" forName="ParentBackground9" refType="w" fact="0.1907"/>
              <dgm:constr type="t" for="ch" forName="ParentBackground9" refType="h" fact="0.1262"/>
              <dgm:constr type="w" for="ch" forName="ParentBackground9" refType="w" fact="0.089"/>
              <dgm:constr type="h" for="ch" forName="ParentBackground9" refType="h" fact="0.5319"/>
              <dgm:constr type="r" for="ch" forName="Child9" refType="w" fact="0.1907"/>
              <dgm:constr type="t" for="ch" forName="Child9" refType="h" fact="0.6876"/>
              <dgm:constr type="w" for="ch" forName="Child9" refType="w" fact="0.089"/>
              <dgm:constr type="h" for="ch" forName="Child9" refType="h" fact="0.3124"/>
              <dgm:constr type="r" for="ch" forName="Accent8" refType="w" fact="0.3121"/>
              <dgm:constr type="t" for="ch" forName="Accent8" refType="h" fact="-0.0109"/>
              <dgm:constr type="w" for="ch" forName="Accent8" refType="w" fact="0.1348"/>
              <dgm:constr type="h" for="ch" forName="Accent8" refType="h" fact="0.806"/>
              <dgm:constr type="r" for="ch" forName="ParentBackground8" refType="w" fact="0.2892"/>
              <dgm:constr type="t" for="ch" forName="ParentBackground8" refType="h" fact="0.1262"/>
              <dgm:constr type="w" for="ch" forName="ParentBackground8" refType="w" fact="0.089"/>
              <dgm:constr type="h" for="ch" forName="ParentBackground8" refType="h" fact="0.5319"/>
              <dgm:constr type="r" for="ch" forName="Child8" refType="w" fact="0.2892"/>
              <dgm:constr type="t" for="ch" forName="Child8" refType="h" fact="0.6876"/>
              <dgm:constr type="w" for="ch" forName="Child8" refType="w" fact="0.089"/>
              <dgm:constr type="h" for="ch" forName="Child8" refType="h" fact="0.3124"/>
              <dgm:constr type="r" for="ch" forName="Accent7" refType="w" fact="0.4107"/>
              <dgm:constr type="t" for="ch" forName="Accent7" refType="h" fact="-0.0109"/>
              <dgm:constr type="w" for="ch" forName="Accent7" refType="w" fact="0.1348"/>
              <dgm:constr type="h" for="ch" forName="Accent7" refType="h" fact="0.806"/>
              <dgm:constr type="r" for="ch" forName="ParentBackground7" refType="w" fact="0.3877"/>
              <dgm:constr type="t" for="ch" forName="ParentBackground7" refType="h" fact="0.1262"/>
              <dgm:constr type="w" for="ch" forName="ParentBackground7" refType="w" fact="0.089"/>
              <dgm:constr type="h" for="ch" forName="ParentBackground7" refType="h" fact="0.5319"/>
              <dgm:constr type="r" for="ch" forName="Child7" refType="w" fact="0.3877"/>
              <dgm:constr type="t" for="ch" forName="Child7" refType="h" fact="0.6876"/>
              <dgm:constr type="w" for="ch" forName="Child7" refType="w" fact="0.089"/>
              <dgm:constr type="h" for="ch" forName="Child7" refType="h" fact="0.3124"/>
              <dgm:constr type="r" for="ch" forName="Accent6" refType="w" fact="0.5092"/>
              <dgm:constr type="t" for="ch" forName="Accent6" refType="h" fact="-0.0109"/>
              <dgm:constr type="w" for="ch" forName="Accent6" refType="w" fact="0.1348"/>
              <dgm:constr type="h" for="ch" forName="Accent6" refType="h" fact="0.806"/>
              <dgm:constr type="r" for="ch" forName="ParentBackground6" refType="w" fact="0.4863"/>
              <dgm:constr type="t" for="ch" forName="ParentBackground6" refType="h" fact="0.1262"/>
              <dgm:constr type="w" for="ch" forName="ParentBackground6" refType="w" fact="0.089"/>
              <dgm:constr type="h" for="ch" forName="ParentBackground6" refType="h" fact="0.5319"/>
              <dgm:constr type="r" for="ch" forName="Child6" refType="w" fact="0.4863"/>
              <dgm:constr type="t" for="ch" forName="Child6" refType="h" fact="0.6876"/>
              <dgm:constr type="w" for="ch" forName="Child6" refType="w" fact="0.089"/>
              <dgm:constr type="h" for="ch" forName="Child6" refType="h" fact="0.3124"/>
              <dgm:constr type="r" for="ch" forName="Accent5" refType="w" fact="0.6077"/>
              <dgm:constr type="t" for="ch" forName="Accent5" refType="h" fact="-0.0109"/>
              <dgm:constr type="w" for="ch" forName="Accent5" refType="w" fact="0.1348"/>
              <dgm:constr type="h" for="ch" forName="Accent5" refType="h" fact="0.806"/>
              <dgm:constr type="r" for="ch" forName="ParentBackground5" refType="w" fact="0.5848"/>
              <dgm:constr type="t" for="ch" forName="ParentBackground5" refType="h" fact="0.1262"/>
              <dgm:constr type="w" for="ch" forName="ParentBackground5" refType="w" fact="0.089"/>
              <dgm:constr type="h" for="ch" forName="ParentBackground5" refType="h" fact="0.5319"/>
              <dgm:constr type="r" for="ch" forName="Child5" refType="w" fact="0.5848"/>
              <dgm:constr type="t" for="ch" forName="Child5" refType="h" fact="0.6876"/>
              <dgm:constr type="w" for="ch" forName="Child5" refType="w" fact="0.089"/>
              <dgm:constr type="h" for="ch" forName="Child5" refType="h" fact="0.3124"/>
              <dgm:constr type="r" for="ch" forName="Accent4" refType="w" fact="0.7062"/>
              <dgm:constr type="t" for="ch" forName="Accent4" refType="h" fact="-0.0109"/>
              <dgm:constr type="w" for="ch" forName="Accent4" refType="w" fact="0.1348"/>
              <dgm:constr type="h" for="ch" forName="Accent4" refType="h" fact="0.806"/>
              <dgm:constr type="r" for="ch" forName="ParentBackground4" refType="w" fact="0.6833"/>
              <dgm:constr type="t" for="ch" forName="ParentBackground4" refType="h" fact="0.1262"/>
              <dgm:constr type="w" for="ch" forName="ParentBackground4" refType="w" fact="0.089"/>
              <dgm:constr type="h" for="ch" forName="ParentBackground4" refType="h" fact="0.5319"/>
              <dgm:constr type="r" for="ch" forName="Child4" refType="w" fact="0.6833"/>
              <dgm:constr type="t" for="ch" forName="Child4" refType="h" fact="0.6876"/>
              <dgm:constr type="w" for="ch" forName="Child4" refType="w" fact="0.089"/>
              <dgm:constr type="h" for="ch" forName="Child4" refType="h" fact="0.3124"/>
              <dgm:constr type="r" for="ch" forName="Accent3" refType="w" fact="0.8048"/>
              <dgm:constr type="t" for="ch" forName="Accent3" refType="h" fact="-0.0109"/>
              <dgm:constr type="w" for="ch" forName="Accent3" refType="w" fact="0.1348"/>
              <dgm:constr type="h" for="ch" forName="Accent3" refType="h" fact="0.806"/>
              <dgm:constr type="r" for="ch" forName="ParentBackground3" refType="w" fact="0.7818"/>
              <dgm:constr type="t" for="ch" forName="ParentBackground3" refType="h" fact="0.1262"/>
              <dgm:constr type="w" for="ch" forName="ParentBackground3" refType="w" fact="0.089"/>
              <dgm:constr type="h" for="ch" forName="ParentBackground3" refType="h" fact="0.5319"/>
              <dgm:constr type="r" for="ch" forName="Child3" refType="w" fact="0.7818"/>
              <dgm:constr type="t" for="ch" forName="Child3" refType="h" fact="0.6876"/>
              <dgm:constr type="w" for="ch" forName="Child3" refType="w" fact="0.089"/>
              <dgm:constr type="h" for="ch" forName="Child3" refType="h" fact="0.3124"/>
              <dgm:constr type="r" for="ch" forName="Accent2" refType="w" fact="0.9033"/>
              <dgm:constr type="t" for="ch" forName="Accent2" refType="h" fact="-0.0109"/>
              <dgm:constr type="w" for="ch" forName="Accent2" refType="w" fact="0.1348"/>
              <dgm:constr type="h" for="ch" forName="Accent2" refType="h" fact="0.806"/>
              <dgm:constr type="r" for="ch" forName="ParentBackground2" refType="w" fact="0.8804"/>
              <dgm:constr type="t" for="ch" forName="ParentBackground2" refType="h" fact="0.1262"/>
              <dgm:constr type="w" for="ch" forName="ParentBackground2" refType="w" fact="0.089"/>
              <dgm:constr type="h" for="ch" forName="ParentBackground2" refType="h" fact="0.5319"/>
              <dgm:constr type="r" for="ch" forName="Child2" refType="w" fact="0.8804"/>
              <dgm:constr type="t" for="ch" forName="Child2" refType="h" fact="0.6876"/>
              <dgm:constr type="w" for="ch" forName="Child2" refType="w" fact="0.089"/>
              <dgm:constr type="h" for="ch" forName="Child2" refType="h" fact="0.3124"/>
              <dgm:constr type="r" for="ch" forName="Accent1" refType="w" fact="1.0018"/>
              <dgm:constr type="t" for="ch" forName="Accent1" refType="h" fact="-0.0109"/>
              <dgm:constr type="w" for="ch" forName="Accent1" refType="w" fact="0.1348"/>
              <dgm:constr type="h" for="ch" forName="Accent1" refType="h" fact="0.806"/>
              <dgm:constr type="r" for="ch" forName="ParentBackground1" refType="w" fact="0.9789"/>
              <dgm:constr type="t" for="ch" forName="ParentBackground1" refType="h" fact="0.1262"/>
              <dgm:constr type="w" for="ch" forName="ParentBackground1" refType="w" fact="0.089"/>
              <dgm:constr type="h" for="ch" forName="ParentBackground1" refType="h" fact="0.5319"/>
              <dgm:constr type="r" for="ch" forName="Child1" refType="w" fact="0.9789"/>
              <dgm:constr type="t" for="ch" forName="Child1" refType="h" fact="0.6876"/>
              <dgm:constr type="w" for="ch" forName="Child1" refType="w" fact="0.089"/>
              <dgm:constr type="h" for="ch" forName="Child1" refType="h" fact="0.3124"/>
            </dgm:constrLst>
          </dgm:if>
          <dgm:else name="Name27">
            <dgm:alg type="composite">
              <dgm:param type="ar" val="6.5658"/>
            </dgm:alg>
            <dgm:constrLst>
              <dgm:constr type="primFontSz" for="des" forName="Child1" val="65"/>
              <dgm:constr type="primFontSz" for="des" forName="Parent1" val="65"/>
              <dgm:constr type="primFontSz" for="des" forName="Child1" refType="primFontSz" refFor="des" refForName="Parent1" op="lte"/>
              <dgm:constr type="primFontSz" for="des" forName="Child2" refType="primFontSz" refFor="des" refForName="Parent1" op="lte"/>
              <dgm:constr type="primFontSz" for="des" forName="Child3" refType="primFontSz" refFor="des" refForName="Parent1" op="lte"/>
              <dgm:constr type="primFontSz" for="des" forName="Child4" refType="primFontSz" refFor="des" refForName="Parent1" op="lte"/>
              <dgm:constr type="primFontSz" for="des" forName="Child5" refType="primFontSz" refFor="des" refForName="Parent1" op="lte"/>
              <dgm:constr type="primFontSz" for="des" forName="Child6" refType="primFontSz" refFor="des" refForName="Parent1" op="lte"/>
              <dgm:constr type="primFontSz" for="des" forName="Child7" refType="primFontSz" refFor="des" refForName="Parent1" op="lte"/>
              <dgm:constr type="primFontSz" for="des" forName="Child8" refType="primFontSz" refFor="des" refForName="Parent1" op="lte"/>
              <dgm:constr type="primFontSz" for="des" forName="Child9" refType="primFontSz" refFor="des" refForName="Parent1" op="lte"/>
              <dgm:constr type="primFontSz" for="des" forName="Child10" refType="primFontSz" refFor="des" refForName="Parent1" op="lte"/>
              <dgm:constr type="primFontSz" for="des" forName="Child11" refType="primFontSz" refFor="des" refForName="Parent1" op="lte"/>
              <dgm:constr type="primFontSz" for="des" forName="Child1" refType="primFontSz" refFor="des" refForName="Parent2" op="lte"/>
              <dgm:constr type="primFontSz" for="des" forName="Child2" refType="primFontSz" refFor="des" refForName="Parent2" op="lte"/>
              <dgm:constr type="primFontSz" for="des" forName="Child3" refType="primFontSz" refFor="des" refForName="Parent2" op="lte"/>
              <dgm:constr type="primFontSz" for="des" forName="Child4" refType="primFontSz" refFor="des" refForName="Parent2" op="lte"/>
              <dgm:constr type="primFontSz" for="des" forName="Child5" refType="primFontSz" refFor="des" refForName="Parent2" op="lte"/>
              <dgm:constr type="primFontSz" for="des" forName="Child6" refType="primFontSz" refFor="des" refForName="Parent2" op="lte"/>
              <dgm:constr type="primFontSz" for="des" forName="Child7" refType="primFontSz" refFor="des" refForName="Parent2" op="lte"/>
              <dgm:constr type="primFontSz" for="des" forName="Child8" refType="primFontSz" refFor="des" refForName="Parent2" op="lte"/>
              <dgm:constr type="primFontSz" for="des" forName="Child9" refType="primFontSz" refFor="des" refForName="Parent2" op="lte"/>
              <dgm:constr type="primFontSz" for="des" forName="Child10" refType="primFontSz" refFor="des" refForName="Parent2" op="lte"/>
              <dgm:constr type="primFontSz" for="des" forName="Child11" refType="primFontSz" refFor="des" refForName="Parent2" op="lte"/>
              <dgm:constr type="primFontSz" for="des" forName="Child1" refType="primFontSz" refFor="des" refForName="Parent3" op="lte"/>
              <dgm:constr type="primFontSz" for="des" forName="Child2" refType="primFontSz" refFor="des" refForName="Parent3" op="lte"/>
              <dgm:constr type="primFontSz" for="des" forName="Child3" refType="primFontSz" refFor="des" refForName="Parent3" op="lte"/>
              <dgm:constr type="primFontSz" for="des" forName="Child4" refType="primFontSz" refFor="des" refForName="Parent3" op="lte"/>
              <dgm:constr type="primFontSz" for="des" forName="Child5" refType="primFontSz" refFor="des" refForName="Parent3" op="lte"/>
              <dgm:constr type="primFontSz" for="des" forName="Child6" refType="primFontSz" refFor="des" refForName="Parent3" op="lte"/>
              <dgm:constr type="primFontSz" for="des" forName="Child7" refType="primFontSz" refFor="des" refForName="Parent3" op="lte"/>
              <dgm:constr type="primFontSz" for="des" forName="Child8" refType="primFontSz" refFor="des" refForName="Parent3" op="lte"/>
              <dgm:constr type="primFontSz" for="des" forName="Child9" refType="primFontSz" refFor="des" refForName="Parent3" op="lte"/>
              <dgm:constr type="primFontSz" for="des" forName="Child10" refType="primFontSz" refFor="des" refForName="Parent3" op="lte"/>
              <dgm:constr type="primFontSz" for="des" forName="Child11" refType="primFontSz" refFor="des" refForName="Parent3" op="lte"/>
              <dgm:constr type="primFontSz" for="des" forName="Child1" refType="primFontSz" refFor="des" refForName="Parent4" op="lte"/>
              <dgm:constr type="primFontSz" for="des" forName="Child2" refType="primFontSz" refFor="des" refForName="Parent4" op="lte"/>
              <dgm:constr type="primFontSz" for="des" forName="Child3" refType="primFontSz" refFor="des" refForName="Parent4" op="lte"/>
              <dgm:constr type="primFontSz" for="des" forName="Child4" refType="primFontSz" refFor="des" refForName="Parent4" op="lte"/>
              <dgm:constr type="primFontSz" for="des" forName="Child5" refType="primFontSz" refFor="des" refForName="Parent4" op="lte"/>
              <dgm:constr type="primFontSz" for="des" forName="Child6" refType="primFontSz" refFor="des" refForName="Parent4" op="lte"/>
              <dgm:constr type="primFontSz" for="des" forName="Child7" refType="primFontSz" refFor="des" refForName="Parent4" op="lte"/>
              <dgm:constr type="primFontSz" for="des" forName="Child8" refType="primFontSz" refFor="des" refForName="Parent4" op="lte"/>
              <dgm:constr type="primFontSz" for="des" forName="Child9" refType="primFontSz" refFor="des" refForName="Parent4" op="lte"/>
              <dgm:constr type="primFontSz" for="des" forName="Child10" refType="primFontSz" refFor="des" refForName="Parent4" op="lte"/>
              <dgm:constr type="primFontSz" for="des" forName="Child11" refType="primFontSz" refFor="des" refForName="Parent4" op="lte"/>
              <dgm:constr type="primFontSz" for="des" forName="Child1" refType="primFontSz" refFor="des" refForName="Parent5" op="lte"/>
              <dgm:constr type="primFontSz" for="des" forName="Child2" refType="primFontSz" refFor="des" refForName="Parent5" op="lte"/>
              <dgm:constr type="primFontSz" for="des" forName="Child3" refType="primFontSz" refFor="des" refForName="Parent5" op="lte"/>
              <dgm:constr type="primFontSz" for="des" forName="Child4" refType="primFontSz" refFor="des" refForName="Parent5" op="lte"/>
              <dgm:constr type="primFontSz" for="des" forName="Child5" refType="primFontSz" refFor="des" refForName="Parent5" op="lte"/>
              <dgm:constr type="primFontSz" for="des" forName="Child6" refType="primFontSz" refFor="des" refForName="Parent5" op="lte"/>
              <dgm:constr type="primFontSz" for="des" forName="Child7" refType="primFontSz" refFor="des" refForName="Parent5" op="lte"/>
              <dgm:constr type="primFontSz" for="des" forName="Child8" refType="primFontSz" refFor="des" refForName="Parent5" op="lte"/>
              <dgm:constr type="primFontSz" for="des" forName="Child9" refType="primFontSz" refFor="des" refForName="Parent5" op="lte"/>
              <dgm:constr type="primFontSz" for="des" forName="Child10" refType="primFontSz" refFor="des" refForName="Parent5" op="lte"/>
              <dgm:constr type="primFontSz" for="des" forName="Child11" refType="primFontSz" refFor="des" refForName="Parent5" op="lte"/>
              <dgm:constr type="primFontSz" for="des" forName="Child1" refType="primFontSz" refFor="des" refForName="Parent6" op="lte"/>
              <dgm:constr type="primFontSz" for="des" forName="Child2" refType="primFontSz" refFor="des" refForName="Parent6" op="lte"/>
              <dgm:constr type="primFontSz" for="des" forName="Child3" refType="primFontSz" refFor="des" refForName="Parent6" op="lte"/>
              <dgm:constr type="primFontSz" for="des" forName="Child4" refType="primFontSz" refFor="des" refForName="Parent6" op="lte"/>
              <dgm:constr type="primFontSz" for="des" forName="Child5" refType="primFontSz" refFor="des" refForName="Parent6" op="lte"/>
              <dgm:constr type="primFontSz" for="des" forName="Child6" refType="primFontSz" refFor="des" refForName="Parent6" op="lte"/>
              <dgm:constr type="primFontSz" for="des" forName="Child7" refType="primFontSz" refFor="des" refForName="Parent6" op="lte"/>
              <dgm:constr type="primFontSz" for="des" forName="Child8" refType="primFontSz" refFor="des" refForName="Parent6" op="lte"/>
              <dgm:constr type="primFontSz" for="des" forName="Child9" refType="primFontSz" refFor="des" refForName="Parent6" op="lte"/>
              <dgm:constr type="primFontSz" for="des" forName="Child10" refType="primFontSz" refFor="des" refForName="Parent6" op="lte"/>
              <dgm:constr type="primFontSz" for="des" forName="Child11" refType="primFontSz" refFor="des" refForName="Parent6" op="lte"/>
              <dgm:constr type="primFontSz" for="des" forName="Child1" refType="primFontSz" refFor="des" refForName="Parent7" op="lte"/>
              <dgm:constr type="primFontSz" for="des" forName="Child2" refType="primFontSz" refFor="des" refForName="Parent7" op="lte"/>
              <dgm:constr type="primFontSz" for="des" forName="Child3" refType="primFontSz" refFor="des" refForName="Parent7" op="lte"/>
              <dgm:constr type="primFontSz" for="des" forName="Child4" refType="primFontSz" refFor="des" refForName="Parent7" op="lte"/>
              <dgm:constr type="primFontSz" for="des" forName="Child5" refType="primFontSz" refFor="des" refForName="Parent7" op="lte"/>
              <dgm:constr type="primFontSz" for="des" forName="Child6" refType="primFontSz" refFor="des" refForName="Parent7" op="lte"/>
              <dgm:constr type="primFontSz" for="des" forName="Child7" refType="primFontSz" refFor="des" refForName="Parent7" op="lte"/>
              <dgm:constr type="primFontSz" for="des" forName="Child8" refType="primFontSz" refFor="des" refForName="Parent7" op="lte"/>
              <dgm:constr type="primFontSz" for="des" forName="Child9" refType="primFontSz" refFor="des" refForName="Parent7" op="lte"/>
              <dgm:constr type="primFontSz" for="des" forName="Child10" refType="primFontSz" refFor="des" refForName="Parent7" op="lte"/>
              <dgm:constr type="primFontSz" for="des" forName="Child11" refType="primFontSz" refFor="des" refForName="Parent7" op="lte"/>
              <dgm:constr type="primFontSz" for="des" forName="Child1" refType="primFontSz" refFor="des" refForName="Parent8" op="lte"/>
              <dgm:constr type="primFontSz" for="des" forName="Child2" refType="primFontSz" refFor="des" refForName="Parent8" op="lte"/>
              <dgm:constr type="primFontSz" for="des" forName="Child3" refType="primFontSz" refFor="des" refForName="Parent8" op="lte"/>
              <dgm:constr type="primFontSz" for="des" forName="Child4" refType="primFontSz" refFor="des" refForName="Parent8" op="lte"/>
              <dgm:constr type="primFontSz" for="des" forName="Child5" refType="primFontSz" refFor="des" refForName="Parent8" op="lte"/>
              <dgm:constr type="primFontSz" for="des" forName="Child6" refType="primFontSz" refFor="des" refForName="Parent8" op="lte"/>
              <dgm:constr type="primFontSz" for="des" forName="Child7" refType="primFontSz" refFor="des" refForName="Parent8" op="lte"/>
              <dgm:constr type="primFontSz" for="des" forName="Child8" refType="primFontSz" refFor="des" refForName="Parent8" op="lte"/>
              <dgm:constr type="primFontSz" for="des" forName="Child9" refType="primFontSz" refFor="des" refForName="Parent8" op="lte"/>
              <dgm:constr type="primFontSz" for="des" forName="Child10" refType="primFontSz" refFor="des" refForName="Parent8" op="lte"/>
              <dgm:constr type="primFontSz" for="des" forName="Child11" refType="primFontSz" refFor="des" refForName="Parent8" op="lte"/>
              <dgm:constr type="primFontSz" for="des" forName="Child1" refType="primFontSz" refFor="des" refForName="Parent9" op="lte"/>
              <dgm:constr type="primFontSz" for="des" forName="Child2" refType="primFontSz" refFor="des" refForName="Parent9" op="lte"/>
              <dgm:constr type="primFontSz" for="des" forName="Child3" refType="primFontSz" refFor="des" refForName="Parent9" op="lte"/>
              <dgm:constr type="primFontSz" for="des" forName="Child4" refType="primFontSz" refFor="des" refForName="Parent9" op="lte"/>
              <dgm:constr type="primFontSz" for="des" forName="Child5" refType="primFontSz" refFor="des" refForName="Parent9" op="lte"/>
              <dgm:constr type="primFontSz" for="des" forName="Child6" refType="primFontSz" refFor="des" refForName="Parent9" op="lte"/>
              <dgm:constr type="primFontSz" for="des" forName="Child7" refType="primFontSz" refFor="des" refForName="Parent9" op="lte"/>
              <dgm:constr type="primFontSz" for="des" forName="Child8" refType="primFontSz" refFor="des" refForName="Parent9" op="lte"/>
              <dgm:constr type="primFontSz" for="des" forName="Child9" refType="primFontSz" refFor="des" refForName="Parent9" op="lte"/>
              <dgm:constr type="primFontSz" for="des" forName="Child10" refType="primFontSz" refFor="des" refForName="Parent9" op="lte"/>
              <dgm:constr type="primFontSz" for="des" forName="Child11" refType="primFontSz" refFor="des" refForName="Parent9" op="lte"/>
              <dgm:constr type="primFontSz" for="des" forName="Child1" refType="primFontSz" refFor="des" refForName="Parent10" op="lte"/>
              <dgm:constr type="primFontSz" for="des" forName="Child2" refType="primFontSz" refFor="des" refForName="Parent10" op="lte"/>
              <dgm:constr type="primFontSz" for="des" forName="Child3" refType="primFontSz" refFor="des" refForName="Parent10" op="lte"/>
              <dgm:constr type="primFontSz" for="des" forName="Child4" refType="primFontSz" refFor="des" refForName="Parent10" op="lte"/>
              <dgm:constr type="primFontSz" for="des" forName="Child5" refType="primFontSz" refFor="des" refForName="Parent10" op="lte"/>
              <dgm:constr type="primFontSz" for="des" forName="Child6" refType="primFontSz" refFor="des" refForName="Parent10" op="lte"/>
              <dgm:constr type="primFontSz" for="des" forName="Child7" refType="primFontSz" refFor="des" refForName="Parent10" op="lte"/>
              <dgm:constr type="primFontSz" for="des" forName="Child8" refType="primFontSz" refFor="des" refForName="Parent10" op="lte"/>
              <dgm:constr type="primFontSz" for="des" forName="Child9" refType="primFontSz" refFor="des" refForName="Parent10" op="lte"/>
              <dgm:constr type="primFontSz" for="des" forName="Child10" refType="primFontSz" refFor="des" refForName="Parent10" op="lte"/>
              <dgm:constr type="primFontSz" for="des" forName="Child11" refType="primFontSz" refFor="des" refForName="Parent10" op="lte"/>
              <dgm:constr type="primFontSz" for="des" forName="Child1" refType="primFontSz" refFor="des" refForName="Parent11" op="lte"/>
              <dgm:constr type="primFontSz" for="des" forName="Child2" refType="primFontSz" refFor="des" refForName="Parent11" op="lte"/>
              <dgm:constr type="primFontSz" for="des" forName="Child3" refType="primFontSz" refFor="des" refForName="Parent11" op="lte"/>
              <dgm:constr type="primFontSz" for="des" forName="Child4" refType="primFontSz" refFor="des" refForName="Parent11" op="lte"/>
              <dgm:constr type="primFontSz" for="des" forName="Child5" refType="primFontSz" refFor="des" refForName="Parent11" op="lte"/>
              <dgm:constr type="primFontSz" for="des" forName="Child6" refType="primFontSz" refFor="des" refForName="Parent11" op="lte"/>
              <dgm:constr type="primFontSz" for="des" forName="Child7" refType="primFontSz" refFor="des" refForName="Parent11" op="lte"/>
              <dgm:constr type="primFontSz" for="des" forName="Child8" refType="primFontSz" refFor="des" refForName="Parent11" op="lte"/>
              <dgm:constr type="primFontSz" for="des" forName="Child9" refType="primFontSz" refFor="des" refForName="Parent11" op="lte"/>
              <dgm:constr type="primFontSz" for="des" forName="Child10" refType="primFontSz" refFor="des" refForName="Parent11" op="lte"/>
              <dgm:constr type="primFontSz" for="des" forName="Child11" refType="primFontSz" refFor="des" refForName="Parent11" op="lte"/>
              <dgm:constr type="primFontSz" for="des" forName="Parent2" refType="primFontSz" refFor="des" refForName="Parent1" op="equ"/>
              <dgm:constr type="primFontSz" for="des" forName="Parent3" refType="primFontSz" refFor="des" refForName="Parent1" op="equ"/>
              <dgm:constr type="primFontSz" for="des" forName="Parent4" refType="primFontSz" refFor="des" refForName="Parent1" op="equ"/>
              <dgm:constr type="primFontSz" for="des" forName="Parent5" refType="primFontSz" refFor="des" refForName="Parent1" op="equ"/>
              <dgm:constr type="primFontSz" for="des" forName="Parent6" refType="primFontSz" refFor="des" refForName="Parent1" op="equ"/>
              <dgm:constr type="primFontSz" for="des" forName="Parent7" refType="primFontSz" refFor="des" refForName="Parent1" op="equ"/>
              <dgm:constr type="primFontSz" for="des" forName="Parent8" refType="primFontSz" refFor="des" refForName="Parent1" op="equ"/>
              <dgm:constr type="primFontSz" for="des" forName="Parent9" refType="primFontSz" refFor="des" refForName="Parent1" op="equ"/>
              <dgm:constr type="primFontSz" for="des" forName="Parent10" refType="primFontSz" refFor="des" refForName="Parent1" op="equ"/>
              <dgm:constr type="primFontSz" for="des" forName="Parent11" refType="primFontSz" refFor="des" refForName="Parent1" op="equ"/>
              <dgm:constr type="primFontSz" for="des" forName="Child2" refType="primFontSz" refFor="des" refForName="Child1" op="equ"/>
              <dgm:constr type="primFontSz" for="des" forName="Child3" refType="primFontSz" refFor="des" refForName="Child1" op="equ"/>
              <dgm:constr type="primFontSz" for="des" forName="Child4" refType="primFontSz" refFor="des" refForName="Child1" op="equ"/>
              <dgm:constr type="primFontSz" for="des" forName="Child5" refType="primFontSz" refFor="des" refForName="Child1" op="equ"/>
              <dgm:constr type="primFontSz" for="des" forName="Child6" refType="primFontSz" refFor="des" refForName="Child1" op="equ"/>
              <dgm:constr type="primFontSz" for="des" forName="Child7" refType="primFontSz" refFor="des" refForName="Child1" op="equ"/>
              <dgm:constr type="primFontSz" for="des" forName="Child8" refType="primFontSz" refFor="des" refForName="Child1" op="equ"/>
              <dgm:constr type="primFontSz" for="des" forName="Child9" refType="primFontSz" refFor="des" refForName="Child1" op="equ"/>
              <dgm:constr type="primFontSz" for="des" forName="Child10" refType="primFontSz" refFor="des" refForName="Child1" op="equ"/>
              <dgm:constr type="primFontSz" for="des" forName="Child11" refType="primFontSz" refFor="des" refForName="Child1" op="equ"/>
              <dgm:constr type="r" for="ch" forName="Parent11" refType="w" fact="0.0723"/>
              <dgm:constr type="t" for="ch" forName="Parent11" refType="h" fact="0.2022"/>
              <dgm:constr type="w" for="ch" forName="Parent11" refType="w" fact="0.0579"/>
              <dgm:constr type="h" for="ch" forName="Parent11" refType="h" fact="0.3799"/>
              <dgm:constr type="r" for="ch" forName="Parent10" refType="w" fact="0.162"/>
              <dgm:constr type="t" for="ch" forName="Parent10" refType="h" fact="0.2022"/>
              <dgm:constr type="w" for="ch" forName="Parent10" refType="w" fact="0.0579"/>
              <dgm:constr type="h" for="ch" forName="Parent10" refType="h" fact="0.3799"/>
              <dgm:constr type="r" for="ch" forName="Parent9" refType="w" fact="0.2517"/>
              <dgm:constr type="t" for="ch" forName="Parent9" refType="h" fact="0.2022"/>
              <dgm:constr type="w" for="ch" forName="Parent9" refType="w" fact="0.0579"/>
              <dgm:constr type="h" for="ch" forName="Parent9" refType="h" fact="0.3799"/>
              <dgm:constr type="r" for="ch" forName="Parent8" refType="w" fact="0.3414"/>
              <dgm:constr type="t" for="ch" forName="Parent8" refType="h" fact="0.2022"/>
              <dgm:constr type="w" for="ch" forName="Parent8" refType="w" fact="0.0579"/>
              <dgm:constr type="h" for="ch" forName="Parent8" refType="h" fact="0.3799"/>
              <dgm:constr type="r" for="ch" forName="Parent7" refType="w" fact="0.4311"/>
              <dgm:constr type="t" for="ch" forName="Parent7" refType="h" fact="0.2022"/>
              <dgm:constr type="w" for="ch" forName="Parent7" refType="w" fact="0.0579"/>
              <dgm:constr type="h" for="ch" forName="Parent7" refType="h" fact="0.3799"/>
              <dgm:constr type="r" for="ch" forName="Parent6" refType="w" fact="0.5208"/>
              <dgm:constr type="t" for="ch" forName="Parent6" refType="h" fact="0.2022"/>
              <dgm:constr type="w" for="ch" forName="Parent6" refType="w" fact="0.0579"/>
              <dgm:constr type="h" for="ch" forName="Parent6" refType="h" fact="0.3799"/>
              <dgm:constr type="r" for="ch" forName="Parent5" refType="w" fact="0.6105"/>
              <dgm:constr type="t" for="ch" forName="Parent5" refType="h" fact="0.2022"/>
              <dgm:constr type="w" for="ch" forName="Parent5" refType="w" fact="0.0579"/>
              <dgm:constr type="h" for="ch" forName="Parent5" refType="h" fact="0.3799"/>
              <dgm:constr type="r" for="ch" forName="Parent4" refType="w" fact="0.7001"/>
              <dgm:constr type="t" for="ch" forName="Parent4" refType="h" fact="0.2022"/>
              <dgm:constr type="w" for="ch" forName="Parent4" refType="w" fact="0.0579"/>
              <dgm:constr type="h" for="ch" forName="Parent4" refType="h" fact="0.3799"/>
              <dgm:constr type="r" for="ch" forName="Parent3" refType="w" fact="0.7898"/>
              <dgm:constr type="t" for="ch" forName="Parent3" refType="h" fact="0.2022"/>
              <dgm:constr type="w" for="ch" forName="Parent3" refType="w" fact="0.0579"/>
              <dgm:constr type="h" for="ch" forName="Parent3" refType="h" fact="0.3799"/>
              <dgm:constr type="r" for="ch" forName="Parent2" refType="w" fact="0.8795"/>
              <dgm:constr type="t" for="ch" forName="Parent2" refType="h" fact="0.2022"/>
              <dgm:constr type="w" for="ch" forName="Parent2" refType="w" fact="0.0579"/>
              <dgm:constr type="h" for="ch" forName="Parent2" refType="h" fact="0.3799"/>
              <dgm:constr type="r" for="ch" forName="Parent1" refType="w" fact="0.9692"/>
              <dgm:constr type="t" for="ch" forName="Parent1" refType="h" fact="0.2022"/>
              <dgm:constr type="w" for="ch" forName="Parent1" refType="w" fact="0.0579"/>
              <dgm:constr type="h" for="ch" forName="Parent1" refType="h" fact="0.3799"/>
              <dgm:constr type="r" for="ch" forName="Accent11" refType="w" fact="0.0868"/>
              <dgm:constr type="t" for="ch" forName="Accent11" refType="h" fact="0.1072"/>
              <dgm:constr type="w" for="ch" forName="Accent11" refType="w" fact="0.0868"/>
              <dgm:constr type="h" for="ch" forName="Accent11" refType="h" fact="0.5699"/>
              <dgm:constr type="r" for="ch" forName="ParentBackground11" refType="w" fact="0.0839"/>
              <dgm:constr type="t" for="ch" forName="ParentBackground11" refType="h" fact="0.1262"/>
              <dgm:constr type="w" for="ch" forName="ParentBackground11" refType="w" fact="0.081"/>
              <dgm:constr type="h" for="ch" forName="ParentBackground11" refType="h" fact="0.5319"/>
              <dgm:constr type="r" for="ch" forName="Child11" refType="w" fact="0.0839"/>
              <dgm:constr type="t" for="ch" forName="Child11" refType="h" fact="0.6876"/>
              <dgm:constr type="w" for="ch" forName="Child11" refType="w" fact="0.081"/>
              <dgm:constr type="h" for="ch" forName="Child11" refType="h" fact="0.3124"/>
              <dgm:constr type="r" for="ch" forName="Accent10" refType="w" fact="0.1945"/>
              <dgm:constr type="t" for="ch" forName="Accent10" refType="h" fact="-0.0109"/>
              <dgm:constr type="w" for="ch" forName="Accent10" refType="w" fact="0.1228"/>
              <dgm:constr type="h" for="ch" forName="Accent10" refType="h" fact="0.806"/>
              <dgm:constr type="r" for="ch" forName="ParentBackground10" refType="w" fact="0.1736"/>
              <dgm:constr type="t" for="ch" forName="ParentBackground10" refType="h" fact="0.1262"/>
              <dgm:constr type="w" for="ch" forName="ParentBackground10" refType="w" fact="0.081"/>
              <dgm:constr type="h" for="ch" forName="ParentBackground10" refType="h" fact="0.5319"/>
              <dgm:constr type="r" for="ch" forName="Child10" refType="w" fact="0.1736"/>
              <dgm:constr type="t" for="ch" forName="Child10" refType="h" fact="0.6876"/>
              <dgm:constr type="w" for="ch" forName="Child10" refType="w" fact="0.081"/>
              <dgm:constr type="h" for="ch" forName="Child10" refType="h" fact="0.3124"/>
              <dgm:constr type="r" for="ch" forName="Accent9" refType="w" fact="0.2842"/>
              <dgm:constr type="t" for="ch" forName="Accent9" refType="h" fact="-0.0109"/>
              <dgm:constr type="w" for="ch" forName="Accent9" refType="w" fact="0.1228"/>
              <dgm:constr type="h" for="ch" forName="Accent9" refType="h" fact="0.806"/>
              <dgm:constr type="r" for="ch" forName="ParentBackground9" refType="w" fact="0.2633"/>
              <dgm:constr type="t" for="ch" forName="ParentBackground9" refType="h" fact="0.1262"/>
              <dgm:constr type="w" for="ch" forName="ParentBackground9" refType="w" fact="0.081"/>
              <dgm:constr type="h" for="ch" forName="ParentBackground9" refType="h" fact="0.5319"/>
              <dgm:constr type="r" for="ch" forName="Child9" refType="w" fact="0.2633"/>
              <dgm:constr type="t" for="ch" forName="Child9" refType="h" fact="0.6876"/>
              <dgm:constr type="w" for="ch" forName="Child9" refType="w" fact="0.081"/>
              <dgm:constr type="h" for="ch" forName="Child9" refType="h" fact="0.3124"/>
              <dgm:constr type="r" for="ch" forName="Accent8" refType="w" fact="0.3739"/>
              <dgm:constr type="t" for="ch" forName="Accent8" refType="h" fact="-0.0109"/>
              <dgm:constr type="w" for="ch" forName="Accent8" refType="w" fact="0.1228"/>
              <dgm:constr type="h" for="ch" forName="Accent8" refType="h" fact="0.806"/>
              <dgm:constr type="r" for="ch" forName="ParentBackground8" refType="w" fact="0.353"/>
              <dgm:constr type="t" for="ch" forName="ParentBackground8" refType="h" fact="0.1262"/>
              <dgm:constr type="w" for="ch" forName="ParentBackground8" refType="w" fact="0.081"/>
              <dgm:constr type="h" for="ch" forName="ParentBackground8" refType="h" fact="0.5319"/>
              <dgm:constr type="r" for="ch" forName="Child8" refType="w" fact="0.353"/>
              <dgm:constr type="t" for="ch" forName="Child8" refType="h" fact="0.6876"/>
              <dgm:constr type="w" for="ch" forName="Child8" refType="w" fact="0.081"/>
              <dgm:constr type="h" for="ch" forName="Child8" refType="h" fact="0.3124"/>
              <dgm:constr type="r" for="ch" forName="Accent7" refType="w" fact="0.4636"/>
              <dgm:constr type="t" for="ch" forName="Accent7" refType="h" fact="-0.0109"/>
              <dgm:constr type="w" for="ch" forName="Accent7" refType="w" fact="0.1228"/>
              <dgm:constr type="h" for="ch" forName="Accent7" refType="h" fact="0.806"/>
              <dgm:constr type="r" for="ch" forName="ParentBackground7" refType="w" fact="0.4427"/>
              <dgm:constr type="t" for="ch" forName="ParentBackground7" refType="h" fact="0.1262"/>
              <dgm:constr type="w" for="ch" forName="ParentBackground7" refType="w" fact="0.081"/>
              <dgm:constr type="h" for="ch" forName="ParentBackground7" refType="h" fact="0.5319"/>
              <dgm:constr type="r" for="ch" forName="Child7" refType="w" fact="0.4427"/>
              <dgm:constr type="t" for="ch" forName="Child7" refType="h" fact="0.6876"/>
              <dgm:constr type="w" for="ch" forName="Child7" refType="w" fact="0.081"/>
              <dgm:constr type="h" for="ch" forName="Child7" refType="h" fact="0.3124"/>
              <dgm:constr type="r" for="ch" forName="Accent6" refType="w" fact="0.5533"/>
              <dgm:constr type="t" for="ch" forName="Accent6" refType="h" fact="-0.0109"/>
              <dgm:constr type="w" for="ch" forName="Accent6" refType="w" fact="0.1228"/>
              <dgm:constr type="h" for="ch" forName="Accent6" refType="h" fact="0.806"/>
              <dgm:constr type="r" for="ch" forName="ParentBackground6" refType="w" fact="0.5323"/>
              <dgm:constr type="t" for="ch" forName="ParentBackground6" refType="h" fact="0.1262"/>
              <dgm:constr type="w" for="ch" forName="ParentBackground6" refType="w" fact="0.081"/>
              <dgm:constr type="h" for="ch" forName="ParentBackground6" refType="h" fact="0.5319"/>
              <dgm:constr type="r" for="ch" forName="Child6" refType="w" fact="0.5323"/>
              <dgm:constr type="t" for="ch" forName="Child6" refType="h" fact="0.6876"/>
              <dgm:constr type="w" for="ch" forName="Child6" refType="w" fact="0.081"/>
              <dgm:constr type="h" for="ch" forName="Child6" refType="h" fact="0.3124"/>
              <dgm:constr type="r" for="ch" forName="Accent5" refType="w" fact="0.6429"/>
              <dgm:constr type="t" for="ch" forName="Accent5" refType="h" fact="-0.0109"/>
              <dgm:constr type="w" for="ch" forName="Accent5" refType="w" fact="0.1228"/>
              <dgm:constr type="h" for="ch" forName="Accent5" refType="h" fact="0.806"/>
              <dgm:constr type="r" for="ch" forName="ParentBackground5" refType="w" fact="0.622"/>
              <dgm:constr type="t" for="ch" forName="ParentBackground5" refType="h" fact="0.1262"/>
              <dgm:constr type="w" for="ch" forName="ParentBackground5" refType="w" fact="0.081"/>
              <dgm:constr type="h" for="ch" forName="ParentBackground5" refType="h" fact="0.5319"/>
              <dgm:constr type="r" for="ch" forName="Child5" refType="w" fact="0.622"/>
              <dgm:constr type="t" for="ch" forName="Child5" refType="h" fact="0.6876"/>
              <dgm:constr type="w" for="ch" forName="Child5" refType="w" fact="0.081"/>
              <dgm:constr type="h" for="ch" forName="Child5" refType="h" fact="0.3124"/>
              <dgm:constr type="r" for="ch" forName="Accent4" refType="w" fact="0.7326"/>
              <dgm:constr type="t" for="ch" forName="Accent4" refType="h" fact="-0.0109"/>
              <dgm:constr type="w" for="ch" forName="Accent4" refType="w" fact="0.1228"/>
              <dgm:constr type="h" for="ch" forName="Accent4" refType="h" fact="0.806"/>
              <dgm:constr type="r" for="ch" forName="ParentBackground4" refType="w" fact="0.7117"/>
              <dgm:constr type="t" for="ch" forName="ParentBackground4" refType="h" fact="0.1262"/>
              <dgm:constr type="w" for="ch" forName="ParentBackground4" refType="w" fact="0.081"/>
              <dgm:constr type="h" for="ch" forName="ParentBackground4" refType="h" fact="0.5319"/>
              <dgm:constr type="r" for="ch" forName="Child4" refType="w" fact="0.7117"/>
              <dgm:constr type="t" for="ch" forName="Child4" refType="h" fact="0.6876"/>
              <dgm:constr type="w" for="ch" forName="Child4" refType="w" fact="0.081"/>
              <dgm:constr type="h" for="ch" forName="Child4" refType="h" fact="0.3124"/>
              <dgm:constr type="r" for="ch" forName="Accent3" refType="w" fact="0.8223"/>
              <dgm:constr type="t" for="ch" forName="Accent3" refType="h" fact="-0.0109"/>
              <dgm:constr type="w" for="ch" forName="Accent3" refType="w" fact="0.1228"/>
              <dgm:constr type="h" for="ch" forName="Accent3" refType="h" fact="0.806"/>
              <dgm:constr type="r" for="ch" forName="ParentBackground3" refType="w" fact="0.8014"/>
              <dgm:constr type="t" for="ch" forName="ParentBackground3" refType="h" fact="0.1262"/>
              <dgm:constr type="w" for="ch" forName="ParentBackground3" refType="w" fact="0.081"/>
              <dgm:constr type="h" for="ch" forName="ParentBackground3" refType="h" fact="0.5319"/>
              <dgm:constr type="r" for="ch" forName="Child3" refType="w" fact="0.8014"/>
              <dgm:constr type="t" for="ch" forName="Child3" refType="h" fact="0.6876"/>
              <dgm:constr type="w" for="ch" forName="Child3" refType="w" fact="0.081"/>
              <dgm:constr type="h" for="ch" forName="Child3" refType="h" fact="0.3124"/>
              <dgm:constr type="r" for="ch" forName="Accent2" refType="w" fact="0.912"/>
              <dgm:constr type="t" for="ch" forName="Accent2" refType="h" fact="-0.0109"/>
              <dgm:constr type="w" for="ch" forName="Accent2" refType="w" fact="0.1228"/>
              <dgm:constr type="h" for="ch" forName="Accent2" refType="h" fact="0.806"/>
              <dgm:constr type="r" for="ch" forName="ParentBackground2" refType="w" fact="0.8911"/>
              <dgm:constr type="t" for="ch" forName="ParentBackground2" refType="h" fact="0.1262"/>
              <dgm:constr type="w" for="ch" forName="ParentBackground2" refType="w" fact="0.081"/>
              <dgm:constr type="h" for="ch" forName="ParentBackground2" refType="h" fact="0.5319"/>
              <dgm:constr type="r" for="ch" forName="Child2" refType="w" fact="0.8911"/>
              <dgm:constr type="t" for="ch" forName="Child2" refType="h" fact="0.6876"/>
              <dgm:constr type="w" for="ch" forName="Child2" refType="w" fact="0.081"/>
              <dgm:constr type="h" for="ch" forName="Child2" refType="h" fact="0.3124"/>
              <dgm:constr type="r" for="ch" forName="Accent1" refType="w" fact="1.0017"/>
              <dgm:constr type="t" for="ch" forName="Accent1" refType="h" fact="-0.0109"/>
              <dgm:constr type="w" for="ch" forName="Accent1" refType="w" fact="0.1228"/>
              <dgm:constr type="h" for="ch" forName="Accent1" refType="h" fact="0.806"/>
              <dgm:constr type="r" for="ch" forName="ParentBackground1" refType="w" fact="0.9808"/>
              <dgm:constr type="t" for="ch" forName="ParentBackground1" refType="h" fact="0.1262"/>
              <dgm:constr type="w" for="ch" forName="ParentBackground1" refType="w" fact="0.081"/>
              <dgm:constr type="h" for="ch" forName="ParentBackground1" refType="h" fact="0.5319"/>
              <dgm:constr type="r" for="ch" forName="Child1" refType="w" fact="0.9808"/>
              <dgm:constr type="t" for="ch" forName="Child1" refType="h" fact="0.6876"/>
              <dgm:constr type="w" for="ch" forName="Child1" refType="w" fact="0.081"/>
              <dgm:constr type="h" for="ch" forName="Child1" refType="h" fact="0.3124"/>
            </dgm:constrLst>
          </dgm:else>
        </dgm:choose>
      </dgm:else>
    </dgm:choose>
    <dgm:forEach name="wrapper" axis="self" ptType="parTrans">
      <dgm:forEach name="accentRepeat" axis="self">
        <dgm:layoutNode name="Accent" styleLbl="node1">
          <dgm:alg type="sp"/>
          <dgm:choose name="Name28">
            <dgm:if name="Name29" axis="followSib" ptType="node" func="cnt" op="equ" val="0">
              <dgm:shape xmlns:r="http://schemas.openxmlformats.org/officeDocument/2006/relationships" type="ellipse" r:blip="">
                <dgm:adjLst/>
              </dgm:shape>
            </dgm:if>
            <dgm:else name="Name30">
              <dgm:choose name="Name31">
                <dgm:if name="Name32" axis="precedSib" ptType="node" func="cnt" op="equ" val="10">
                  <dgm:shape xmlns:r="http://schemas.openxmlformats.org/officeDocument/2006/relationships" type="ellipse" r:blip="">
                    <dgm:adjLst/>
                  </dgm:shape>
                </dgm:if>
                <dgm:else name="Name33">
                  <dgm:choose name="Name34">
                    <dgm:if name="Name35" func="var" arg="dir" op="equ" val="norm">
                      <dgm:shape xmlns:r="http://schemas.openxmlformats.org/officeDocument/2006/relationships" rot="45" type="teardrop" r:blip="">
                        <dgm:adjLst>
                          <dgm:adj idx="1" val="1"/>
                        </dgm:adjLst>
                      </dgm:shape>
                    </dgm:if>
                    <dgm:else name="Name36">
                      <dgm:shape xmlns:r="http://schemas.openxmlformats.org/officeDocument/2006/relationships" rot="225" type="teardrop" r:blip="">
                        <dgm:adjLst>
                          <dgm:adj idx="1" val="1"/>
                        </dgm:adjLst>
                      </dgm:shape>
                    </dgm:else>
                  </dgm:choose>
                </dgm:else>
              </dgm:choose>
            </dgm:else>
          </dgm:choose>
          <dgm:presOf/>
        </dgm:layoutNode>
      </dgm:forEach>
      <dgm:forEach name="parentBackgroundRepeat" axis="self">
        <dgm:layoutNode name="ParentBackground" styleLbl="fgAcc1">
          <dgm:alg type="sp"/>
          <dgm:shape xmlns:r="http://schemas.openxmlformats.org/officeDocument/2006/relationships" type="ellipse" r:blip="">
            <dgm:adjLst/>
          </dgm:shape>
          <dgm:presOf axis="self" ptType="node"/>
        </dgm:layoutNode>
      </dgm:forEach>
    </dgm:forEach>
    <dgm:forEach name="Name37" axis="ch" ptType="node" st="11" cnt="1">
      <dgm:layoutNode name="Accent11">
        <dgm:alg type="sp"/>
        <dgm:shape xmlns:r="http://schemas.openxmlformats.org/officeDocument/2006/relationships" r:blip="">
          <dgm:adjLst/>
        </dgm:shape>
        <dgm:presOf/>
        <dgm:constrLst/>
        <dgm:forEach name="Name38" ref="accentRepeat"/>
      </dgm:layoutNode>
      <dgm:layoutNode name="ParentBackground11">
        <dgm:alg type="sp"/>
        <dgm:shape xmlns:r="http://schemas.openxmlformats.org/officeDocument/2006/relationships" r:blip="">
          <dgm:adjLst/>
        </dgm:shape>
        <dgm:presOf/>
        <dgm:forEach name="Name39" ref="parentBackgroundRepeat"/>
      </dgm:layoutNode>
      <dgm:choose name="Name40">
        <dgm:if name="Name41" axis="ch" ptType="node" func="cnt" op="gte" val="1">
          <dgm:layoutNode name="Child1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2"/>
      </dgm:choose>
      <dgm:layoutNode name="Parent1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3" axis="ch" ptType="node" st="10" cnt="1">
      <dgm:layoutNode name="Accent10">
        <dgm:alg type="sp"/>
        <dgm:shape xmlns:r="http://schemas.openxmlformats.org/officeDocument/2006/relationships" r:blip="">
          <dgm:adjLst/>
        </dgm:shape>
        <dgm:presOf/>
        <dgm:constrLst/>
        <dgm:forEach name="Name44" ref="accentRepeat"/>
      </dgm:layoutNode>
      <dgm:layoutNode name="ParentBackground10">
        <dgm:alg type="sp"/>
        <dgm:shape xmlns:r="http://schemas.openxmlformats.org/officeDocument/2006/relationships" r:blip="">
          <dgm:adjLst/>
        </dgm:shape>
        <dgm:presOf/>
        <dgm:forEach name="Name45" ref="parentBackgroundRepeat"/>
      </dgm:layoutNode>
      <dgm:choose name="Name46">
        <dgm:if name="Name47" axis="ch" ptType="node" func="cnt" op="gte" val="1">
          <dgm:layoutNode name="Child10"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48"/>
      </dgm:choose>
      <dgm:layoutNode name="Parent10"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49" axis="ch" ptType="node" st="9" cnt="1">
      <dgm:layoutNode name="Accent9">
        <dgm:alg type="sp"/>
        <dgm:shape xmlns:r="http://schemas.openxmlformats.org/officeDocument/2006/relationships" r:blip="">
          <dgm:adjLst/>
        </dgm:shape>
        <dgm:presOf/>
        <dgm:constrLst/>
        <dgm:forEach name="Name50" ref="accentRepeat"/>
      </dgm:layoutNode>
      <dgm:layoutNode name="ParentBackground9">
        <dgm:alg type="sp"/>
        <dgm:shape xmlns:r="http://schemas.openxmlformats.org/officeDocument/2006/relationships" r:blip="">
          <dgm:adjLst/>
        </dgm:shape>
        <dgm:presOf/>
        <dgm:forEach name="Name51" ref="parentBackgroundRepeat"/>
      </dgm:layoutNode>
      <dgm:choose name="Name52">
        <dgm:if name="Name53" axis="ch" ptType="node" func="cnt" op="gte" val="1">
          <dgm:layoutNode name="Child9"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4"/>
      </dgm:choose>
      <dgm:layoutNode name="Parent9"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55" axis="ch" ptType="node" st="8" cnt="1">
      <dgm:layoutNode name="Accent8">
        <dgm:alg type="sp"/>
        <dgm:shape xmlns:r="http://schemas.openxmlformats.org/officeDocument/2006/relationships" r:blip="">
          <dgm:adjLst/>
        </dgm:shape>
        <dgm:presOf/>
        <dgm:constrLst/>
        <dgm:forEach name="Name56" ref="accentRepeat"/>
      </dgm:layoutNode>
      <dgm:layoutNode name="ParentBackground8">
        <dgm:alg type="sp"/>
        <dgm:shape xmlns:r="http://schemas.openxmlformats.org/officeDocument/2006/relationships" r:blip="">
          <dgm:adjLst/>
        </dgm:shape>
        <dgm:presOf/>
        <dgm:forEach name="Name57" ref="parentBackgroundRepeat"/>
      </dgm:layoutNode>
      <dgm:choose name="Name58">
        <dgm:if name="Name59" axis="ch" ptType="node" func="cnt" op="gte" val="1">
          <dgm:layoutNode name="Child8"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0"/>
      </dgm:choose>
      <dgm:layoutNode name="Parent8"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1" axis="ch" ptType="node" st="7" cnt="1">
      <dgm:layoutNode name="Accent7">
        <dgm:alg type="sp"/>
        <dgm:shape xmlns:r="http://schemas.openxmlformats.org/officeDocument/2006/relationships" r:blip="">
          <dgm:adjLst/>
        </dgm:shape>
        <dgm:presOf/>
        <dgm:constrLst/>
        <dgm:forEach name="Name62" ref="accentRepeat"/>
      </dgm:layoutNode>
      <dgm:layoutNode name="ParentBackground7">
        <dgm:alg type="sp"/>
        <dgm:shape xmlns:r="http://schemas.openxmlformats.org/officeDocument/2006/relationships" r:blip="">
          <dgm:adjLst/>
        </dgm:shape>
        <dgm:presOf/>
        <dgm:forEach name="Name63" ref="parentBackgroundRepeat"/>
      </dgm:layoutNode>
      <dgm:choose name="Name64">
        <dgm:if name="Name65" axis="ch" ptType="node" func="cnt" op="gte" val="1">
          <dgm:layoutNode name="Child7"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66"/>
      </dgm:choose>
      <dgm:layoutNode name="Parent7"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67" axis="ch" ptType="node" st="6" cnt="1">
      <dgm:layoutNode name="Accent6">
        <dgm:alg type="sp"/>
        <dgm:shape xmlns:r="http://schemas.openxmlformats.org/officeDocument/2006/relationships" r:blip="">
          <dgm:adjLst/>
        </dgm:shape>
        <dgm:presOf/>
        <dgm:constrLst/>
        <dgm:forEach name="Name68" ref="accentRepeat"/>
      </dgm:layoutNode>
      <dgm:layoutNode name="ParentBackground6">
        <dgm:alg type="sp"/>
        <dgm:shape xmlns:r="http://schemas.openxmlformats.org/officeDocument/2006/relationships" r:blip="">
          <dgm:adjLst/>
        </dgm:shape>
        <dgm:presOf/>
        <dgm:forEach name="Name69" ref="parentBackgroundRepeat"/>
      </dgm:layoutNode>
      <dgm:choose name="Name70">
        <dgm:if name="Name71" axis="ch" ptType="node" func="cnt" op="gte" val="1">
          <dgm:layoutNode name="Child6"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2"/>
      </dgm:choose>
      <dgm:layoutNode name="Parent6"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3" axis="ch" ptType="node" st="5" cnt="1">
      <dgm:layoutNode name="Accent5">
        <dgm:alg type="sp"/>
        <dgm:shape xmlns:r="http://schemas.openxmlformats.org/officeDocument/2006/relationships" r:blip="">
          <dgm:adjLst/>
        </dgm:shape>
        <dgm:presOf/>
        <dgm:constrLst/>
        <dgm:forEach name="Name74" ref="accentRepeat"/>
      </dgm:layoutNode>
      <dgm:layoutNode name="ParentBackground5">
        <dgm:alg type="sp"/>
        <dgm:shape xmlns:r="http://schemas.openxmlformats.org/officeDocument/2006/relationships" r:blip="">
          <dgm:adjLst/>
        </dgm:shape>
        <dgm:presOf/>
        <dgm:forEach name="Name75" ref="parentBackgroundRepeat"/>
      </dgm:layoutNode>
      <dgm:choose name="Name76">
        <dgm:if name="Name77" axis="ch" ptType="node" func="cnt" op="gte" val="1">
          <dgm:layoutNode name="Child5"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78"/>
      </dgm:choose>
      <dgm:layoutNode name="Parent5"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79" axis="ch" ptType="node" st="4" cnt="1">
      <dgm:layoutNode name="Accent4">
        <dgm:alg type="sp"/>
        <dgm:shape xmlns:r="http://schemas.openxmlformats.org/officeDocument/2006/relationships" r:blip="">
          <dgm:adjLst/>
        </dgm:shape>
        <dgm:presOf/>
        <dgm:constrLst/>
        <dgm:forEach name="Name80" ref="accentRepeat"/>
      </dgm:layoutNode>
      <dgm:layoutNode name="ParentBackground4">
        <dgm:alg type="sp"/>
        <dgm:shape xmlns:r="http://schemas.openxmlformats.org/officeDocument/2006/relationships" r:blip="">
          <dgm:adjLst/>
        </dgm:shape>
        <dgm:presOf/>
        <dgm:forEach name="Name81" ref="parentBackgroundRepeat"/>
      </dgm:layoutNode>
      <dgm:choose name="Name82">
        <dgm:if name="Name83" axis="ch" ptType="node" func="cnt" op="gte" val="1">
          <dgm:layoutNode name="Child4"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4"/>
      </dgm:choose>
      <dgm:layoutNode name="Parent4"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85" axis="ch" ptType="node" st="3" cnt="1">
      <dgm:layoutNode name="Accent3">
        <dgm:alg type="sp"/>
        <dgm:shape xmlns:r="http://schemas.openxmlformats.org/officeDocument/2006/relationships" r:blip="">
          <dgm:adjLst/>
        </dgm:shape>
        <dgm:presOf/>
        <dgm:constrLst/>
        <dgm:forEach name="Name86" ref="accentRepeat"/>
      </dgm:layoutNode>
      <dgm:layoutNode name="ParentBackground3">
        <dgm:alg type="sp"/>
        <dgm:shape xmlns:r="http://schemas.openxmlformats.org/officeDocument/2006/relationships" r:blip="">
          <dgm:adjLst/>
        </dgm:shape>
        <dgm:presOf/>
        <dgm:forEach name="Name87" ref="parentBackgroundRepeat"/>
      </dgm:layoutNode>
      <dgm:choose name="Name88">
        <dgm:if name="Name89" axis="ch" ptType="node" func="cnt" op="gte" val="1">
          <dgm:layoutNode name="Child3"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0"/>
      </dgm:choose>
      <dgm:layoutNode name="Parent3"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1" axis="ch" ptType="node" st="2" cnt="1">
      <dgm:layoutNode name="Accent2">
        <dgm:alg type="sp"/>
        <dgm:shape xmlns:r="http://schemas.openxmlformats.org/officeDocument/2006/relationships" r:blip="">
          <dgm:adjLst/>
        </dgm:shape>
        <dgm:presOf/>
        <dgm:constrLst/>
        <dgm:forEach name="Name92" ref="accentRepeat"/>
      </dgm:layoutNode>
      <dgm:layoutNode name="ParentBackground2" styleLbl="fgAcc1">
        <dgm:alg type="sp"/>
        <dgm:shape xmlns:r="http://schemas.openxmlformats.org/officeDocument/2006/relationships" r:blip="">
          <dgm:adjLst/>
        </dgm:shape>
        <dgm:presOf/>
        <dgm:forEach name="Name93" ref="parentBackgroundRepeat"/>
      </dgm:layoutNode>
      <dgm:choose name="Name94">
        <dgm:if name="Name95" axis="ch" ptType="node" func="cnt" op="gte" val="1">
          <dgm:layoutNode name="Child2"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96"/>
      </dgm:choose>
      <dgm:layoutNode name="Parent2"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forEach name="Name97" axis="ch" ptType="node" cnt="1">
      <dgm:layoutNode name="Accent1">
        <dgm:alg type="sp"/>
        <dgm:shape xmlns:r="http://schemas.openxmlformats.org/officeDocument/2006/relationships" r:blip="">
          <dgm:adjLst/>
        </dgm:shape>
        <dgm:presOf/>
        <dgm:constrLst/>
        <dgm:forEach name="Name98" ref="accentRepeat"/>
      </dgm:layoutNode>
      <dgm:layoutNode name="ParentBackground1">
        <dgm:alg type="sp"/>
        <dgm:shape xmlns:r="http://schemas.openxmlformats.org/officeDocument/2006/relationships" r:blip="">
          <dgm:adjLst/>
        </dgm:shape>
        <dgm:presOf/>
        <dgm:forEach name="Name99" ref="parentBackgroundRepeat"/>
      </dgm:layoutNode>
      <dgm:choose name="Name100">
        <dgm:if name="Name101" axis="ch" ptType="node" func="cnt" op="gte" val="1">
          <dgm:layoutNode name="Child1" styleLbl="revTx">
            <dgm:varLst>
              <dgm:chMax val="0"/>
              <dgm:chPref val="0"/>
              <dgm:bulletEnabled val="1"/>
            </dgm:varLst>
            <dgm:alg type="tx">
              <dgm:param type="stBulletLvl" val="1"/>
              <dgm:param type="parTxLTRAlign" val="l"/>
              <dgm:param type="txAnchorVert" val="t"/>
            </dgm:alg>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02"/>
      </dgm:choose>
      <dgm:layoutNode name="Parent1" styleLbl="revTx">
        <dgm:varLst>
          <dgm:chMax val="1"/>
          <dgm:chPref val="1"/>
          <dgm:bulletEnabled val="1"/>
        </dgm:varLst>
        <dgm:alg type="tx">
          <dgm:param type="shpTxLTRAlignCh" val="ctr"/>
          <dgm:param type="txAnchorVertCh" val="mid"/>
        </dgm:alg>
        <dgm:shape xmlns:r="http://schemas.openxmlformats.org/officeDocument/2006/relationships" type="rect" r:blip="" hideGeom="1">
          <dgm:adjLst/>
        </dgm:shape>
        <dgm:presOf axis="self" ptType="node"/>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forEach>
  </dgm:layoutNode>
</dgm:layoutDef>
</file>

<file path=ppt/diagrams/layout6.xml><?xml version="1.0" encoding="utf-8"?>
<dgm:layoutDef xmlns:dgm="http://schemas.openxmlformats.org/drawingml/2006/diagram" xmlns:a="http://schemas.openxmlformats.org/drawingml/2006/main" uniqueId="urn:diagrams.loki3.com/TabbedArc+Icon">
  <dgm:title val="拱状"/>
  <dgm:desc val="用于显示一组以拱状跨在共同区域之上的相关项。最适合少量文字。"/>
  <dgm:catLst>
    <dgm:cat type="relationship" pri="20500"/>
    <dgm:cat type="officeonline" pri="4000"/>
  </dgm:catLst>
  <dgm:sampData useDef="1">
    <dgm:dataModel>
      <dgm:ptLst/>
      <dgm:bg/>
      <dgm:whole/>
    </dgm:dataModel>
  </dgm:sampData>
  <dgm:styleData useDef="1">
    <dgm:dataModel>
      <dgm:ptLst/>
      <dgm:bg/>
      <dgm:whole/>
    </dgm:dataModel>
  </dgm:styleData>
  <dgm:clrData useDef="1">
    <dgm:dataModel>
      <dgm:ptLst/>
      <dgm:bg/>
      <dgm:whole/>
    </dgm:dataModel>
  </dgm:clrData>
  <dgm:layoutNode name="Name0">
    <dgm:varLst>
      <dgm:dir/>
      <dgm:resizeHandles val="exact"/>
    </dgm:varLst>
    <dgm:choose name="Name1">
      <dgm:if name="Name2" axis="ch" ptType="node" func="cnt" op="equ" val="1">
        <dgm:alg type="cycle"/>
      </dgm:if>
      <dgm:else name="Name3">
        <dgm:choose name="Name4">
          <dgm:if name="Name5" axis="ch" ptType="node" func="cnt" op="lte" val="3">
            <dgm:choose name="Name6">
              <dgm:if name="Name7" func="var" arg="dir" op="equ" val="norm">
                <dgm:alg type="cycle">
                  <dgm:param type="stAng" val="-40"/>
                  <dgm:param type="spanAng" val="80"/>
                  <dgm:param type="rotPath" val="alongPath"/>
                </dgm:alg>
              </dgm:if>
              <dgm:else name="Name8">
                <dgm:alg type="cycle">
                  <dgm:param type="stAng" val="40"/>
                  <dgm:param type="spanAng" val="-80"/>
                  <dgm:param type="rotPath" val="alongPath"/>
                </dgm:alg>
              </dgm:else>
            </dgm:choose>
          </dgm:if>
          <dgm:else name="Name9">
            <dgm:choose name="Name10">
              <dgm:if name="Name11" func="var" arg="dir" op="equ" val="norm">
                <dgm:alg type="cycle">
                  <dgm:param type="stAng" val="-60"/>
                  <dgm:param type="spanAng" val="120"/>
                  <dgm:param type="rotPath" val="alongPath"/>
                </dgm:alg>
              </dgm:if>
              <dgm:else name="Name12">
                <dgm:alg type="cycle">
                  <dgm:param type="stAng" val="60"/>
                  <dgm:param type="spanAng" val="-120"/>
                  <dgm:param type="rotPath" val="alongPath"/>
                </dgm:alg>
              </dgm:else>
            </dgm:choose>
          </dgm:else>
        </dgm:choose>
      </dgm:else>
    </dgm:choose>
    <dgm:shape xmlns:r="http://schemas.openxmlformats.org/officeDocument/2006/relationships" r:blip="">
      <dgm:adjLst/>
    </dgm:shape>
    <dgm:presOf/>
    <dgm:choose name="Name13">
      <dgm:if name="Name14" axis="ch" ptType="node" func="cnt" op="equ" val="2">
        <dgm:constrLst>
          <dgm:constr type="w" for="ch" ptType="node" refType="w"/>
          <dgm:constr type="primFontSz" for="ch" ptType="node" op="equ" val="65"/>
          <dgm:constr type="sibSp" refType="w" fact="0.22"/>
        </dgm:constrLst>
      </dgm:if>
      <dgm:else name="Name15">
        <dgm:constrLst>
          <dgm:constr type="w" for="ch" ptType="node" refType="w"/>
          <dgm:constr type="primFontSz" for="ch" ptType="node" op="equ" val="65"/>
          <dgm:constr type="sibSp" refType="w" fact="0.14"/>
        </dgm:constrLst>
      </dgm:else>
    </dgm:choose>
    <dgm:ruleLst/>
    <dgm:forEach name="Name16" axis="ch" ptType="node">
      <dgm:choose name="Name17">
        <dgm:if name="Name18" axis="par ch" ptType="doc node" func="cnt" op="equ" val="1">
          <dgm:layoutNode name="one">
            <dgm:varLst>
              <dgm:bulletEnabled val="1"/>
            </dgm:varLst>
            <dgm:alg type="tx"/>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if>
        <dgm:else name="Name19">
          <dgm:layoutNode name="twoplus">
            <dgm:varLst>
              <dgm:bulletEnabled val="1"/>
            </dgm:varLst>
            <dgm:alg type="tx">
              <dgm:param type="autoTxRot" val="grav"/>
            </dgm:alg>
            <dgm:shape xmlns:r="http://schemas.openxmlformats.org/officeDocument/2006/relationships" type="round2SameRect" r:blip="">
              <dgm:adjLst/>
            </dgm:shape>
            <dgm:presOf axis="desOrSelf" ptType="node"/>
            <dgm:constrLst>
              <dgm:constr type="h" refType="w" fact="0.65"/>
              <dgm:constr type="tMarg" refType="primFontSz" fact="0.1"/>
              <dgm:constr type="bMarg" refType="primFontSz" fact="0.1"/>
              <dgm:constr type="lMarg" refType="primFontSz" fact="0.3"/>
              <dgm:constr type="rMarg" refType="primFontSz" fact="0.3"/>
            </dgm:constrLst>
            <dgm:ruleLst>
              <dgm:rule type="primFontSz" val="5" fact="NaN" max="NaN"/>
            </dgm:ruleLst>
          </dgm:layoutNod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enn2">
  <dgm:title val=""/>
  <dgm:desc val=""/>
  <dgm:catLst>
    <dgm:cat type="relationship" pri="30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resizeHandles val="exact"/>
    </dgm:varLst>
    <dgm:alg type="composite">
      <dgm:param type="ar" val="1"/>
    </dgm:alg>
    <dgm:shape xmlns:r="http://schemas.openxmlformats.org/officeDocument/2006/relationships" r:blip="">
      <dgm:adjLst/>
    </dgm:shape>
    <dgm:presOf/>
    <dgm:choose name="Name1">
      <dgm:if name="Name2" axis="ch" ptType="node" func="cnt" op="lte" val="3">
        <dgm:constrLst>
          <dgm:constr type="w" for="ch" forName="comp1" refType="w"/>
          <dgm:constr type="h" for="ch" forName="comp1" refType="w" refFor="ch" refForName="comp1"/>
          <dgm:constr type="w" for="ch" forName="comp2" refType="w" fact="0.75"/>
          <dgm:constr type="h" for="ch" forName="comp2" refType="w" refFor="ch" refForName="comp2"/>
          <dgm:constr type="ctrX" for="ch" forName="comp2" refType="ctrX" refFor="ch" refForName="comp1"/>
          <dgm:constr type="b" for="ch" forName="comp2" refType="b" refFor="ch" refForName="comp1"/>
          <dgm:constr type="w" for="ch" forName="comp3" refType="w" fact="0.5"/>
          <dgm:constr type="h" for="ch" forName="comp3" refType="w" refFor="ch" refForName="comp3"/>
          <dgm:constr type="ctrX" for="ch" forName="comp3" refType="ctrX" refFor="ch" refForName="comp1"/>
          <dgm:constr type="b" for="ch" forName="comp3" refType="b" refFor="ch" refForName="comp1"/>
          <dgm:constr type="primFontSz" for="des" ptType="node" op="equ" val="65"/>
        </dgm:constrLst>
      </dgm:if>
      <dgm:if name="Name3" axis="ch" ptType="node" func="cnt" op="equ" val="4">
        <dgm:constrLst>
          <dgm:constr type="w" for="ch" forName="comp1" refType="w"/>
          <dgm:constr type="h" for="ch" forName="comp1" refType="w" refFor="ch" refForName="comp1"/>
          <dgm:constr type="w" for="ch" forName="comp2" refType="w" fact="0.8"/>
          <dgm:constr type="h" for="ch" forName="comp2" refType="w" refFor="ch" refForName="comp2"/>
          <dgm:constr type="ctrX" for="ch" forName="comp2" refType="ctrX" refFor="ch" refForName="comp1"/>
          <dgm:constr type="b" for="ch" forName="comp2" refType="b" refFor="ch" refForName="comp1"/>
          <dgm:constr type="w" for="ch" forName="comp3" refType="w" fact="0.6"/>
          <dgm:constr type="h" for="ch" forName="comp3" refType="w" refFor="ch" refForName="comp3"/>
          <dgm:constr type="ctrX" for="ch" forName="comp3" refType="ctrX" refFor="ch" refForName="comp1"/>
          <dgm:constr type="b" for="ch" forName="comp3" refType="b" refFor="ch" refForName="comp1"/>
          <dgm:constr type="w" for="ch" forName="comp4" refType="w" fact="0.4"/>
          <dgm:constr type="h" for="ch" forName="comp4" refType="w" refFor="ch" refForName="comp4"/>
          <dgm:constr type="ctrX" for="ch" forName="comp4" refType="ctrX" refFor="ch" refForName="comp1"/>
          <dgm:constr type="b" for="ch" forName="comp4" refType="b" refFor="ch" refForName="comp1"/>
          <dgm:constr type="primFontSz" for="des" ptType="node" op="equ" val="65"/>
        </dgm:constrLst>
      </dgm:if>
      <dgm:else name="Name4">
        <dgm:constrLst>
          <dgm:constr type="w" for="ch" forName="comp1" refType="w"/>
          <dgm:constr type="h" for="ch" forName="comp1" refType="w" refFor="ch" refForName="comp1"/>
          <dgm:constr type="w" for="ch" forName="comp2" refType="w" fact="0.85"/>
          <dgm:constr type="h" for="ch" forName="comp2" refType="w" refFor="ch" refForName="comp2"/>
          <dgm:constr type="ctrX" for="ch" forName="comp2" refType="ctrX" refFor="ch" refForName="comp1"/>
          <dgm:constr type="b" for="ch" forName="comp2" refType="b" refFor="ch" refForName="comp1"/>
          <dgm:constr type="w" for="ch" forName="comp3" refType="w" fact="0.7"/>
          <dgm:constr type="h" for="ch" forName="comp3" refType="w" refFor="ch" refForName="comp3"/>
          <dgm:constr type="ctrX" for="ch" forName="comp3" refType="ctrX" refFor="ch" refForName="comp1"/>
          <dgm:constr type="b" for="ch" forName="comp3" refType="b" refFor="ch" refForName="comp1"/>
          <dgm:constr type="w" for="ch" forName="comp4" refType="w" fact="0.55"/>
          <dgm:constr type="h" for="ch" forName="comp4" refType="w" refFor="ch" refForName="comp4"/>
          <dgm:constr type="ctrX" for="ch" forName="comp4" refType="ctrX" refFor="ch" refForName="comp1"/>
          <dgm:constr type="b" for="ch" forName="comp4" refType="b" refFor="ch" refForName="comp1"/>
          <dgm:constr type="w" for="ch" forName="comp5" refType="w" fact="0.4"/>
          <dgm:constr type="h" for="ch" forName="comp5" refType="w" refFor="ch" refForName="comp5"/>
          <dgm:constr type="ctrX" for="ch" forName="comp5" refType="ctrX" refFor="ch" refForName="comp1"/>
          <dgm:constr type="b" for="ch" forName="comp5" refType="b" refFor="ch" refForName="comp1"/>
          <dgm:constr type="w" for="ch" forName="comp6" refType="w" fact="0.25"/>
          <dgm:constr type="h" for="ch" forName="comp6" refType="w" refFor="ch" refForName="comp6"/>
          <dgm:constr type="ctrX" for="ch" forName="comp6" refType="ctrX" refFor="ch" refForName="comp1"/>
          <dgm:constr type="b" for="ch" forName="comp6" refType="b" refFor="ch" refForName="comp1"/>
          <dgm:constr type="w" for="ch" forName="comp7" refType="w" fact="0.15"/>
          <dgm:constr type="h" for="ch" forName="comp7" refType="w" refFor="ch" refForName="comp7"/>
          <dgm:constr type="ctrX" for="ch" forName="comp7" refType="ctrX" refFor="ch" refForName="comp1"/>
          <dgm:constr type="b" for="ch" forName="comp7" refType="b" refFor="ch" refForName="comp1"/>
          <dgm:constr type="primFontSz" for="des" ptType="node" op="equ" val="65"/>
        </dgm:constrLst>
      </dgm:else>
    </dgm:choose>
    <dgm:ruleLst/>
    <dgm:choose name="Name5">
      <dgm:if name="Name6" axis="ch" ptType="node" func="cnt" op="gte" val="1">
        <dgm:layoutNode name="comp1">
          <dgm:alg type="composite"/>
          <dgm:shape xmlns:r="http://schemas.openxmlformats.org/officeDocument/2006/relationships" r:blip="">
            <dgm:adjLst/>
          </dgm:shape>
          <dgm:presOf/>
          <dgm:choose name="Name7">
            <dgm:if name="Name8" axis="ch" ptType="node" func="cnt" op="equ" val="1">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5"/>
                <dgm:constr type="w" for="ch" forName="c1text" refType="w" refFor="ch" refForName="circle1" fact="0.70711"/>
                <dgm:constr type="h" for="ch" forName="c1text" refType="h" refFor="ch" refForName="circle1" fact="0.5"/>
              </dgm:constrLst>
            </dgm:if>
            <dgm:if name="Name9" axis="ch" ptType="node" func="cnt" op="equ" val="2">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6"/>
                <dgm:constr type="w" for="ch" forName="c1text" refType="w" refFor="ch" refForName="circle1" fact="0.525"/>
                <dgm:constr type="h" for="ch" forName="c1text" refType="h" refFor="ch" refForName="circle1" fact="0.17"/>
              </dgm:constrLst>
            </dgm:if>
            <dgm:if name="Name10" axis="ch" ptType="node" func="cnt" op="equ" val="3">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3495"/>
                <dgm:constr type="h" for="ch" forName="c1text" refType="h" refFor="ch" refForName="circle1" fact="0.15"/>
              </dgm:constrLst>
            </dgm:if>
            <dgm:if name="Name11" axis="ch" ptType="node" func="cnt" op="equ" val="4">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25"/>
                <dgm:constr type="w" for="ch" forName="c1text" refType="w" refFor="ch" refForName="circle1" fact="0.2796"/>
                <dgm:constr type="h" for="ch" forName="c1text" refType="h" refFor="ch" refForName="circle1" fact="0.15"/>
              </dgm:constrLst>
            </dgm:if>
            <dgm:if name="Name12" axis="ch" ptType="node" func="cnt" op="gte" val="5">
              <dgm:constrLst>
                <dgm:constr type="w" for="ch" forName="circle1" refType="w"/>
                <dgm:constr type="h" for="ch" forName="circle1" refType="h"/>
                <dgm:constr type="ctrX" for="ch" forName="circle1" refType="w" fact="0.5"/>
                <dgm:constr type="ctrY" for="ch" forName="circle1" refType="h" fact="0.5"/>
                <dgm:constr type="ctrX" for="ch" forName="c1text" refType="w" fact="0.5"/>
                <dgm:constr type="ctrY" for="ch" forName="c1text" refType="h" fact="0.1"/>
                <dgm:constr type="w" for="ch" forName="c1text" refType="w" refFor="ch" refForName="circle1" fact="0.375"/>
                <dgm:constr type="h" for="ch" forName="c1text" refType="h" refFor="ch" refForName="circle1" fact="0.1"/>
              </dgm:constrLst>
            </dgm:if>
            <dgm:else name="Name13"/>
          </dgm:choose>
          <dgm:ruleLst/>
          <dgm:layoutNode name="circle1" styleLbl="node1">
            <dgm:alg type="sp"/>
            <dgm:shape xmlns:r="http://schemas.openxmlformats.org/officeDocument/2006/relationships" type="ellipse" r:blip="">
              <dgm:adjLst/>
            </dgm:shape>
            <dgm:presOf axis="ch desOrSelf" ptType="node node" st="1 1" cnt="1 0"/>
            <dgm:constrLst>
              <dgm:constr type="h" refType="w"/>
            </dgm:constrLst>
            <dgm:ruleLst/>
          </dgm:layoutNode>
          <dgm:layoutNode name="c1text">
            <dgm:varLst>
              <dgm:bulletEnabled val="1"/>
            </dgm:varLst>
            <dgm:alg type="tx"/>
            <dgm:shape xmlns:r="http://schemas.openxmlformats.org/officeDocument/2006/relationships" type="rect" r:blip="" hideGeom="1">
              <dgm:adjLst/>
            </dgm:shape>
            <dgm:presOf axis="ch desOrSelf" ptType="node node" st="1 1" cnt="1 0"/>
            <dgm:constrLst/>
            <dgm:ruleLst>
              <dgm:rule type="primFontSz" val="5" fact="NaN" max="NaN"/>
            </dgm:ruleLst>
          </dgm:layoutNode>
        </dgm:layoutNode>
      </dgm:if>
      <dgm:else name="Name14"/>
    </dgm:choose>
    <dgm:choose name="Name15">
      <dgm:if name="Name16" axis="ch" ptType="node" func="cnt" op="gte" val="2">
        <dgm:layoutNode name="comp2">
          <dgm:alg type="composite"/>
          <dgm:shape xmlns:r="http://schemas.openxmlformats.org/officeDocument/2006/relationships" r:blip="">
            <dgm:adjLst/>
          </dgm:shape>
          <dgm:presOf/>
          <dgm:choose name="Name17">
            <dgm:if name="Name18" axis="ch" ptType="node" func="cnt" op="equ" val="2">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5"/>
                <dgm:constr type="w" for="ch" forName="c2text" refType="w" refFor="ch" refForName="circle2" fact="0.70711"/>
                <dgm:constr type="h" for="ch" forName="c2text" refType="h" refFor="ch" refForName="circle2" fact="0.5"/>
              </dgm:constrLst>
            </dgm:if>
            <dgm:if name="Name19" axis="ch" ptType="node" func="cnt" op="equ" val="3">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625"/>
                <dgm:constr type="w" for="ch" forName="c2text" refType="w" refFor="ch" refForName="circle2" fact="0.466"/>
                <dgm:constr type="h" for="ch" forName="c2text" refType="h" refFor="ch" refForName="circle2" fact="0.1875"/>
              </dgm:constrLst>
            </dgm:if>
            <dgm:if name="Name20" axis="ch" ptType="node" func="cnt" op="equ" val="4">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5"/>
                <dgm:constr type="w" for="ch" forName="c2text" refType="w" refFor="ch" refForName="circle2" fact="0.3495"/>
                <dgm:constr type="h" for="ch" forName="c2text" refType="h" refFor="ch" refForName="circle2" fact="0.18"/>
              </dgm:constrLst>
            </dgm:if>
            <dgm:if name="Name21" axis="ch" ptType="node" func="cnt" op="gte" val="5">
              <dgm:constrLst>
                <dgm:constr type="w" for="ch" forName="circle2" refType="w"/>
                <dgm:constr type="h" for="ch" forName="circle2" refType="h"/>
                <dgm:constr type="ctrX" for="ch" forName="circle2" refType="w" fact="0.5"/>
                <dgm:constr type="ctrY" for="ch" forName="circle2" refType="h" fact="0.5"/>
                <dgm:constr type="ctrX" for="ch" forName="c2text" refType="w" fact="0.5"/>
                <dgm:constr type="ctrY" for="ch" forName="c2text" refType="h" fact="0.115"/>
                <dgm:constr type="w" for="ch" forName="c2text" refType="w" refFor="ch" refForName="circle2" fact="0.43125"/>
                <dgm:constr type="h" for="ch" forName="c2text" refType="h" refFor="ch" refForName="circle2" fact="0.115"/>
              </dgm:constrLst>
            </dgm:if>
            <dgm:else name="Name22"/>
          </dgm:choose>
          <dgm:ruleLst/>
          <dgm:layoutNode name="circle2" styleLbl="node1">
            <dgm:alg type="sp"/>
            <dgm:shape xmlns:r="http://schemas.openxmlformats.org/officeDocument/2006/relationships" type="ellipse" r:blip="">
              <dgm:adjLst/>
            </dgm:shape>
            <dgm:presOf axis="ch desOrSelf" ptType="node node" st="2 1" cnt="1 0"/>
            <dgm:constrLst>
              <dgm:constr type="h" refType="w"/>
            </dgm:constrLst>
            <dgm:ruleLst/>
          </dgm:layoutNode>
          <dgm:layoutNode name="c2text">
            <dgm:varLst>
              <dgm:bulletEnabled val="1"/>
            </dgm:varLst>
            <dgm:alg type="tx"/>
            <dgm:shape xmlns:r="http://schemas.openxmlformats.org/officeDocument/2006/relationships" type="rect" r:blip="" hideGeom="1">
              <dgm:adjLst/>
            </dgm:shape>
            <dgm:presOf axis="ch desOrSelf" ptType="node node" st="2 1" cnt="1 0"/>
            <dgm:constrLst/>
            <dgm:ruleLst>
              <dgm:rule type="primFontSz" val="5" fact="NaN" max="NaN"/>
            </dgm:ruleLst>
          </dgm:layoutNode>
        </dgm:layoutNode>
      </dgm:if>
      <dgm:else name="Name23"/>
    </dgm:choose>
    <dgm:choose name="Name24">
      <dgm:if name="Name25" axis="ch" ptType="node" func="cnt" op="gte" val="3">
        <dgm:layoutNode name="comp3">
          <dgm:alg type="composite"/>
          <dgm:shape xmlns:r="http://schemas.openxmlformats.org/officeDocument/2006/relationships" r:blip="">
            <dgm:adjLst/>
          </dgm:shape>
          <dgm:presOf/>
          <dgm:choose name="Name26">
            <dgm:if name="Name27" axis="ch" ptType="node" func="cnt" op="equ" val="3">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5"/>
                <dgm:constr type="w" for="ch" forName="c3text" refType="w" refFor="ch" refForName="circle3" fact="0.70711"/>
                <dgm:constr type="h" for="ch" forName="c3text" refType="h" refFor="ch" refForName="circle3" fact="0.5"/>
              </dgm:constrLst>
            </dgm:if>
            <dgm:if name="Name28" axis="ch" ptType="node" func="cnt" op="equ" val="4">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875"/>
                <dgm:constr type="w" for="ch" forName="c3text" refType="w" refFor="ch" refForName="circle3" fact="0.466"/>
                <dgm:constr type="h" for="ch" forName="c3text" refType="h" refFor="ch" refForName="circle3" fact="0.225"/>
              </dgm:constrLst>
            </dgm:if>
            <dgm:if name="Name29" axis="ch" ptType="node" func="cnt" op="gte" val="5">
              <dgm:constrLst>
                <dgm:constr type="w" for="ch" forName="circle3" refType="w"/>
                <dgm:constr type="h" for="ch" forName="circle3" refType="h"/>
                <dgm:constr type="ctrX" for="ch" forName="circle3" refType="w" fact="0.5"/>
                <dgm:constr type="ctrY" for="ch" forName="circle3" refType="h" fact="0.5"/>
                <dgm:constr type="ctrX" for="ch" forName="c3text" refType="w" fact="0.5"/>
                <dgm:constr type="ctrY" for="ch" forName="c3text" refType="h" fact="0.138"/>
                <dgm:constr type="w" for="ch" forName="c3text" refType="w" refFor="ch" refForName="circle3" fact="0.5175"/>
                <dgm:constr type="h" for="ch" forName="c3text" refType="h" refFor="ch" refForName="circle3" fact="0.138"/>
              </dgm:constrLst>
            </dgm:if>
            <dgm:else name="Name30"/>
          </dgm:choose>
          <dgm:ruleLst/>
          <dgm:layoutNode name="circle3" styleLbl="node1">
            <dgm:alg type="sp"/>
            <dgm:shape xmlns:r="http://schemas.openxmlformats.org/officeDocument/2006/relationships" type="ellipse" r:blip="">
              <dgm:adjLst/>
            </dgm:shape>
            <dgm:presOf axis="ch desOrSelf" ptType="node node" st="3 1" cnt="1 0"/>
            <dgm:constrLst>
              <dgm:constr type="h" refType="w"/>
            </dgm:constrLst>
            <dgm:ruleLst/>
          </dgm:layoutNode>
          <dgm:layoutNode name="c3text">
            <dgm:varLst>
              <dgm:bulletEnabled val="1"/>
            </dgm:varLst>
            <dgm:alg type="tx"/>
            <dgm:shape xmlns:r="http://schemas.openxmlformats.org/officeDocument/2006/relationships" type="rect" r:blip="" hideGeom="1">
              <dgm:adjLst/>
            </dgm:shape>
            <dgm:presOf axis="ch desOrSelf" ptType="node node" st="3 1" cnt="1 0"/>
            <dgm:constrLst/>
            <dgm:ruleLst>
              <dgm:rule type="primFontSz" val="5" fact="NaN" max="NaN"/>
            </dgm:ruleLst>
          </dgm:layoutNode>
        </dgm:layoutNode>
      </dgm:if>
      <dgm:else name="Name31"/>
    </dgm:choose>
    <dgm:choose name="Name32">
      <dgm:if name="Name33" axis="ch" ptType="node" func="cnt" op="gte" val="4">
        <dgm:layoutNode name="comp4">
          <dgm:alg type="composite"/>
          <dgm:shape xmlns:r="http://schemas.openxmlformats.org/officeDocument/2006/relationships" r:blip="">
            <dgm:adjLst/>
          </dgm:shape>
          <dgm:presOf/>
          <dgm:choose name="Name34">
            <dgm:if name="Name35" axis="ch" ptType="node" func="cnt" op="equ" val="4">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5"/>
                <dgm:constr type="w" for="ch" forName="c4text" refType="w" refFor="ch" refForName="circle4" fact="0.70711"/>
                <dgm:constr type="h" for="ch" forName="c4text" refType="h" refFor="ch" refForName="circle4" fact="0.5"/>
              </dgm:constrLst>
            </dgm:if>
            <dgm:if name="Name36" axis="ch" ptType="node" func="cnt" op="gte" val="5">
              <dgm:constrLst>
                <dgm:constr type="w" for="ch" forName="circle4" refType="w"/>
                <dgm:constr type="h" for="ch" forName="circle4" refType="h"/>
                <dgm:constr type="ctrX" for="ch" forName="circle4" refType="w" fact="0.5"/>
                <dgm:constr type="ctrY" for="ch" forName="circle4" refType="h" fact="0.5"/>
                <dgm:constr type="ctrX" for="ch" forName="c4text" refType="w" fact="0.5"/>
                <dgm:constr type="ctrY" for="ch" forName="c4text" refType="h" fact="0.18"/>
                <dgm:constr type="w" for="ch" forName="c4text" refType="w" refFor="ch" refForName="circle4" fact="0.54"/>
                <dgm:constr type="h" for="ch" forName="c4text" refType="h" refFor="ch" refForName="circle4" fact="0.18"/>
              </dgm:constrLst>
            </dgm:if>
            <dgm:else name="Name37"/>
          </dgm:choose>
          <dgm:ruleLst/>
          <dgm:layoutNode name="circle4" styleLbl="node1">
            <dgm:alg type="sp"/>
            <dgm:shape xmlns:r="http://schemas.openxmlformats.org/officeDocument/2006/relationships" type="ellipse" r:blip="">
              <dgm:adjLst/>
            </dgm:shape>
            <dgm:presOf axis="ch desOrSelf" ptType="node node" st="4 1" cnt="1 0"/>
            <dgm:constrLst>
              <dgm:constr type="h" refType="w"/>
            </dgm:constrLst>
            <dgm:ruleLst/>
          </dgm:layoutNode>
          <dgm:layoutNode name="c4text">
            <dgm:varLst>
              <dgm:bulletEnabled val="1"/>
            </dgm:varLst>
            <dgm:alg type="tx"/>
            <dgm:shape xmlns:r="http://schemas.openxmlformats.org/officeDocument/2006/relationships" type="rect" r:blip="" hideGeom="1">
              <dgm:adjLst/>
            </dgm:shape>
            <dgm:presOf axis="ch desOrSelf" ptType="node node" st="4 1" cnt="1 0"/>
            <dgm:constrLst/>
            <dgm:ruleLst>
              <dgm:rule type="primFontSz" val="5" fact="NaN" max="NaN"/>
            </dgm:ruleLst>
          </dgm:layoutNode>
        </dgm:layoutNode>
      </dgm:if>
      <dgm:else name="Name38"/>
    </dgm:choose>
    <dgm:choose name="Name39">
      <dgm:if name="Name40" axis="ch" ptType="node" func="cnt" op="gte" val="5">
        <dgm:layoutNode name="comp5">
          <dgm:alg type="composite"/>
          <dgm:shape xmlns:r="http://schemas.openxmlformats.org/officeDocument/2006/relationships" r:blip="">
            <dgm:adjLst/>
          </dgm:shape>
          <dgm:presOf/>
          <dgm:choose name="Name41">
            <dgm:if name="Name42" axis="ch" ptType="node" func="cnt" op="equ" val="5">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5"/>
                <dgm:constr type="w" for="ch" forName="c5text" refType="w" refFor="ch" refForName="circle5" fact="0.70711"/>
                <dgm:constr type="h" for="ch" forName="c5text" refType="h" refFor="ch" refForName="circle5" fact="0.5"/>
              </dgm:constrLst>
            </dgm:if>
            <dgm:if name="Name43" axis="ch" ptType="node" func="cnt" op="gte" val="6">
              <dgm:constrLst>
                <dgm:constr type="w" for="ch" forName="circle5" refType="w"/>
                <dgm:constr type="h" for="ch" forName="circle5" refType="h"/>
                <dgm:constr type="ctrX" for="ch" forName="circle5" refType="w" fact="0.5"/>
                <dgm:constr type="ctrY" for="ch" forName="circle5" refType="h" fact="0.5"/>
                <dgm:constr type="ctrX" for="ch" forName="c5text" refType="w" fact="0.5"/>
                <dgm:constr type="ctrY" for="ch" forName="c5text" refType="h" fact="0.25"/>
                <dgm:constr type="w" for="ch" forName="c5text" refType="w" refFor="ch" refForName="circle5" fact="0.65"/>
                <dgm:constr type="h" for="ch" forName="c5text" refType="h" refFor="ch" refForName="circle5" fact="0.25"/>
              </dgm:constrLst>
            </dgm:if>
            <dgm:else name="Name44"/>
          </dgm:choose>
          <dgm:ruleLst/>
          <dgm:layoutNode name="circle5" styleLbl="node1">
            <dgm:alg type="sp"/>
            <dgm:shape xmlns:r="http://schemas.openxmlformats.org/officeDocument/2006/relationships" type="ellipse" r:blip="">
              <dgm:adjLst/>
            </dgm:shape>
            <dgm:presOf axis="ch desOrSelf" ptType="node node" st="5 1" cnt="1 0"/>
            <dgm:constrLst>
              <dgm:constr type="h" refType="w"/>
            </dgm:constrLst>
            <dgm:ruleLst/>
          </dgm:layoutNode>
          <dgm:layoutNode name="c5text">
            <dgm:varLst>
              <dgm:bulletEnabled val="1"/>
            </dgm:varLst>
            <dgm:alg type="tx"/>
            <dgm:shape xmlns:r="http://schemas.openxmlformats.org/officeDocument/2006/relationships" type="rect" r:blip="" hideGeom="1">
              <dgm:adjLst/>
            </dgm:shape>
            <dgm:presOf axis="ch desOrSelf" ptType="node node" st="5 1" cnt="1 0"/>
            <dgm:constrLst/>
            <dgm:ruleLst>
              <dgm:rule type="primFontSz" val="5" fact="NaN" max="NaN"/>
            </dgm:ruleLst>
          </dgm:layoutNode>
        </dgm:layoutNode>
      </dgm:if>
      <dgm:else name="Name45"/>
    </dgm:choose>
    <dgm:choose name="Name46">
      <dgm:if name="Name47" axis="ch" ptType="node" func="cnt" op="gte" val="6">
        <dgm:layoutNode name="comp6">
          <dgm:alg type="composite"/>
          <dgm:shape xmlns:r="http://schemas.openxmlformats.org/officeDocument/2006/relationships" r:blip="">
            <dgm:adjLst/>
          </dgm:shape>
          <dgm:presOf/>
          <dgm:choose name="Name48">
            <dgm:if name="Name49" axis="ch" ptType="node" func="cnt" op="equ" val="6">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5"/>
                <dgm:constr type="w" for="ch" forName="c6text" refType="w" refFor="ch" refForName="circle6" fact="0.70711"/>
                <dgm:constr type="h" for="ch" forName="c6text" refType="h" refFor="ch" refForName="circle6" fact="0.5"/>
              </dgm:constrLst>
            </dgm:if>
            <dgm:if name="Name50" axis="ch" ptType="node" func="cnt" op="gte" val="7">
              <dgm:constrLst>
                <dgm:constr type="w" for="ch" forName="circle6" refType="w"/>
                <dgm:constr type="h" for="ch" forName="circle6" refType="h"/>
                <dgm:constr type="ctrX" for="ch" forName="circle6" refType="w" fact="0.5"/>
                <dgm:constr type="ctrY" for="ch" forName="circle6" refType="h" fact="0.5"/>
                <dgm:constr type="ctrX" for="ch" forName="c6text" refType="w" fact="0.5"/>
                <dgm:constr type="ctrY" for="ch" forName="c6text" refType="h" fact="0.27"/>
                <dgm:constr type="w" for="ch" forName="c6text" refType="w" refFor="ch" refForName="circle6" fact="0.68"/>
                <dgm:constr type="h" for="ch" forName="c6text" refType="h" refFor="ch" refForName="circle6" fact="0.241"/>
              </dgm:constrLst>
            </dgm:if>
            <dgm:else name="Name51"/>
          </dgm:choose>
          <dgm:ruleLst/>
          <dgm:layoutNode name="circle6" styleLbl="node1">
            <dgm:alg type="sp"/>
            <dgm:shape xmlns:r="http://schemas.openxmlformats.org/officeDocument/2006/relationships" type="ellipse" r:blip="">
              <dgm:adjLst/>
            </dgm:shape>
            <dgm:presOf axis="ch desOrSelf" ptType="node node" st="6 1" cnt="1 0"/>
            <dgm:constrLst>
              <dgm:constr type="h" refType="w"/>
            </dgm:constrLst>
            <dgm:ruleLst/>
          </dgm:layoutNode>
          <dgm:layoutNode name="c6text">
            <dgm:varLst>
              <dgm:bulletEnabled val="1"/>
            </dgm:varLst>
            <dgm:alg type="tx"/>
            <dgm:shape xmlns:r="http://schemas.openxmlformats.org/officeDocument/2006/relationships" type="rect" r:blip="" hideGeom="1">
              <dgm:adjLst/>
            </dgm:shape>
            <dgm:presOf axis="ch desOrSelf" ptType="node node" st="6 1" cnt="1 0"/>
            <dgm:constrLst/>
            <dgm:ruleLst>
              <dgm:rule type="primFontSz" val="5" fact="NaN" max="NaN"/>
            </dgm:ruleLst>
          </dgm:layoutNode>
        </dgm:layoutNode>
      </dgm:if>
      <dgm:else name="Name52"/>
    </dgm:choose>
    <dgm:choose name="Name53">
      <dgm:if name="Name54" axis="ch" ptType="node" func="cnt" op="gte" val="7">
        <dgm:layoutNode name="comp7">
          <dgm:alg type="composite"/>
          <dgm:shape xmlns:r="http://schemas.openxmlformats.org/officeDocument/2006/relationships" r:blip="">
            <dgm:adjLst/>
          </dgm:shape>
          <dgm:presOf/>
          <dgm:constrLst>
            <dgm:constr type="w" for="ch" forName="circle7" refType="w"/>
            <dgm:constr type="h" for="ch" forName="circle7" refType="h"/>
            <dgm:constr type="ctrX" for="ch" forName="circle7" refType="w" fact="0.5"/>
            <dgm:constr type="ctrY" for="ch" forName="circle7" refType="h" fact="0.5"/>
            <dgm:constr type="ctrX" for="ch" forName="c7text" refType="w" fact="0.5"/>
            <dgm:constr type="ctrY" for="ch" forName="c7text" refType="h" fact="0.5"/>
            <dgm:constr type="w" for="ch" forName="c7text" refType="w" refFor="ch" refForName="circle7" fact="0.70711"/>
            <dgm:constr type="h" for="ch" forName="c7text" refType="h" refFor="ch" refForName="circle7" fact="0.5"/>
          </dgm:constrLst>
          <dgm:ruleLst/>
          <dgm:layoutNode name="circle7" styleLbl="node1">
            <dgm:alg type="sp"/>
            <dgm:shape xmlns:r="http://schemas.openxmlformats.org/officeDocument/2006/relationships" type="ellipse" r:blip="">
              <dgm:adjLst/>
            </dgm:shape>
            <dgm:presOf axis="ch desOrSelf" ptType="node node" st="7 1" cnt="1 0"/>
            <dgm:constrLst>
              <dgm:constr type="h" refType="w"/>
            </dgm:constrLst>
            <dgm:ruleLst/>
          </dgm:layoutNode>
          <dgm:layoutNode name="c7text">
            <dgm:varLst>
              <dgm:bulletEnabled val="1"/>
            </dgm:varLst>
            <dgm:alg type="tx"/>
            <dgm:shape xmlns:r="http://schemas.openxmlformats.org/officeDocument/2006/relationships" type="rect" r:blip="" hideGeom="1">
              <dgm:adjLst/>
            </dgm:shape>
            <dgm:presOf axis="ch desOrSelf" ptType="node node" st="7 1" cnt="1 0"/>
            <dgm:constrLst/>
            <dgm:ruleLst>
              <dgm:rule type="primFontSz" val="5" fact="NaN" max="NaN"/>
            </dgm:ruleLst>
          </dgm:layoutNode>
        </dgm:layoutNode>
      </dgm:if>
      <dgm:else name="Name55"/>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5EF3725-0D92-49D9-88BD-0A725DCC5ECA}" type="datetimeFigureOut">
              <a:rPr lang="zh-CN" altLang="en-US" smtClean="0"/>
              <a:t>2017/2/21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9E2BA8C6-1B8B-494C-881B-33C94A7D2075}" type="slidenum">
              <a:rPr lang="zh-CN" altLang="en-US" smtClean="0"/>
              <a:t>‹#›</a:t>
            </a:fld>
            <a:endParaRPr lang="zh-CN" altLang="en-US"/>
          </a:p>
        </p:txBody>
      </p:sp>
    </p:spTree>
    <p:extLst>
      <p:ext uri="{BB962C8B-B14F-4D97-AF65-F5344CB8AC3E}">
        <p14:creationId xmlns:p14="http://schemas.microsoft.com/office/powerpoint/2010/main" val="2434963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D534892-2594-4348-9B59-391C3F1BE7C4}" type="datetimeFigureOut">
              <a:rPr lang="zh-CN" altLang="en-US" smtClean="0"/>
              <a:t>2017/2/21</a:t>
            </a:fld>
            <a:endParaRPr lang="zh-CN" altLang="en-US"/>
          </a:p>
        </p:txBody>
      </p:sp>
      <p:sp>
        <p:nvSpPr>
          <p:cNvPr id="4" name="幻灯片图像占位符 3"/>
          <p:cNvSpPr>
            <a:spLocks noGrp="1" noRot="1" noChangeAspect="1"/>
          </p:cNvSpPr>
          <p:nvPr>
            <p:ph type="sldImg" idx="2"/>
          </p:nvPr>
        </p:nvSpPr>
        <p:spPr>
          <a:xfrm>
            <a:off x="379413" y="685800"/>
            <a:ext cx="609917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BD031C7-A97A-4B3D-B11F-B8701A7D0714}" type="slidenum">
              <a:rPr lang="zh-CN" altLang="en-US" smtClean="0"/>
              <a:t>‹#›</a:t>
            </a:fld>
            <a:endParaRPr lang="zh-CN" altLang="en-US"/>
          </a:p>
        </p:txBody>
      </p:sp>
    </p:spTree>
    <p:extLst>
      <p:ext uri="{BB962C8B-B14F-4D97-AF65-F5344CB8AC3E}">
        <p14:creationId xmlns:p14="http://schemas.microsoft.com/office/powerpoint/2010/main" val="11142248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如果把这句话用另外的角度来进行理解的话，那么成功的企业就是</a:t>
            </a:r>
            <a:r>
              <a:rPr lang="en-US" altLang="zh-CN" dirty="0" smtClean="0"/>
              <a:t>1%</a:t>
            </a:r>
            <a:r>
              <a:rPr lang="zh-CN" altLang="en-US" dirty="0" smtClean="0"/>
              <a:t>的灵感加上</a:t>
            </a:r>
            <a:r>
              <a:rPr lang="en-US" altLang="zh-CN" dirty="0" smtClean="0"/>
              <a:t>99%</a:t>
            </a:r>
            <a:r>
              <a:rPr lang="zh-CN" altLang="en-US" dirty="0" smtClean="0"/>
              <a:t>的组织努力，因为没有</a:t>
            </a:r>
            <a:r>
              <a:rPr lang="en-US" altLang="zh-CN" dirty="0" smtClean="0"/>
              <a:t>1%</a:t>
            </a:r>
            <a:r>
              <a:rPr lang="zh-CN" altLang="en-US" dirty="0" smtClean="0"/>
              <a:t>灵感的正确指引，就不知道什么是“正确的事”，那么再强大的组织执行力也无济于事，因为那</a:t>
            </a:r>
            <a:r>
              <a:rPr lang="en-US" altLang="zh-CN" dirty="0" smtClean="0"/>
              <a:t>99%</a:t>
            </a:r>
            <a:r>
              <a:rPr lang="zh-CN" altLang="en-US" dirty="0" smtClean="0"/>
              <a:t>的努力都会白费！</a:t>
            </a:r>
            <a:endParaRPr lang="en-US" altLang="zh-CN" dirty="0" smtClean="0"/>
          </a:p>
          <a:p>
            <a:endParaRPr lang="en-US" altLang="zh-CN" dirty="0" smtClean="0"/>
          </a:p>
          <a:p>
            <a:r>
              <a:rPr lang="zh-CN" altLang="en-US" dirty="0" smtClean="0"/>
              <a:t>但是只有</a:t>
            </a:r>
            <a:r>
              <a:rPr lang="en-US" altLang="zh-CN" dirty="0" smtClean="0"/>
              <a:t>1%</a:t>
            </a:r>
            <a:r>
              <a:rPr lang="zh-CN" altLang="en-US" dirty="0" smtClean="0"/>
              <a:t>的灵感，缺乏了</a:t>
            </a:r>
            <a:r>
              <a:rPr lang="en-US" altLang="zh-CN" dirty="0" smtClean="0"/>
              <a:t>99%</a:t>
            </a:r>
            <a:r>
              <a:rPr lang="zh-CN" altLang="en-US" dirty="0" smtClean="0"/>
              <a:t>的组织努力，也只能变成白日梦，梦想终归是梦想，没有努力，梦想始终不会落地，变成现实！</a:t>
            </a:r>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2</a:t>
            </a:fld>
            <a:endParaRPr lang="zh-CN" altLang="en-US"/>
          </a:p>
        </p:txBody>
      </p:sp>
    </p:spTree>
    <p:extLst>
      <p:ext uri="{BB962C8B-B14F-4D97-AF65-F5344CB8AC3E}">
        <p14:creationId xmlns:p14="http://schemas.microsoft.com/office/powerpoint/2010/main" val="299209264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2"/>
                </a:solidFill>
                <a:latin typeface="楷体_GB2312" pitchFamily="49" charset="-122"/>
                <a:ea typeface="楷体_GB2312" pitchFamily="49" charset="-122"/>
              </a:rPr>
              <a:t> 在确定了企业的主导业务流程后，要确定企业的管理层次与管理幅度。通常情况下，中、小型企业三个层次就足以满足需求了，即高层、中层、基层。如果是拥有下属企业的集团性公司可以到四层，即高层、中层（下属企业的高层）、基层（下属企业的中层）、下属企业的一般员工或操作工人。 </a:t>
            </a:r>
            <a:endParaRPr lang="zh-CN" altLang="en-US" dirty="0" smtClean="0"/>
          </a:p>
          <a:p>
            <a:endParaRPr lang="en-US" altLang="zh-CN" sz="1200" dirty="0" smtClean="0">
              <a:latin typeface="Times New Roman" panose="02020603050405020304" pitchFamily="18" charset="0"/>
            </a:endParaRPr>
          </a:p>
          <a:p>
            <a:endParaRPr lang="en-US" altLang="zh-CN" sz="1200" dirty="0" smtClean="0">
              <a:latin typeface="Times New Roman" panose="02020603050405020304" pitchFamily="18" charset="0"/>
            </a:endParaRPr>
          </a:p>
          <a:p>
            <a:r>
              <a:rPr lang="zh-CN" altLang="en-US" sz="1200" dirty="0" smtClean="0">
                <a:latin typeface="Times New Roman" panose="02020603050405020304" pitchFamily="18" charset="0"/>
              </a:rPr>
              <a:t> </a:t>
            </a:r>
            <a:r>
              <a:rPr lang="zh-CN" altLang="en-US" sz="1200" dirty="0" smtClean="0">
                <a:solidFill>
                  <a:schemeClr val="tx2"/>
                </a:solidFill>
                <a:latin typeface="楷体_GB2312" pitchFamily="49" charset="-122"/>
                <a:ea typeface="楷体_GB2312" pitchFamily="49" charset="-122"/>
              </a:rPr>
              <a:t>从现代组织管理的角度来看，管理层次与管理幅度，二者本身就存在着相互制约的关系。其中重要的还是管理幅度的控制。因为上一级管理人员的知识、体力、精力都有一定限度，下一级管理人员的自身素质、专业技能等也有一定局限，所以我们不提倡一味强调减少管理层次与盲目增大管理幅度，管理层次过少和管理幅度过大都会造成企业内部的管理松弛。通常情况下，我们认为一般企业管理层次分三层，管理幅度为6~9人比较合适。</a:t>
            </a:r>
            <a:r>
              <a:rPr lang="zh-CN" altLang="en-US" sz="1200" dirty="0" smtClean="0"/>
              <a:t> </a:t>
            </a:r>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22</a:t>
            </a:fld>
            <a:endParaRPr lang="zh-CN" altLang="en-US"/>
          </a:p>
        </p:txBody>
      </p:sp>
    </p:spTree>
    <p:extLst>
      <p:ext uri="{BB962C8B-B14F-4D97-AF65-F5344CB8AC3E}">
        <p14:creationId xmlns:p14="http://schemas.microsoft.com/office/powerpoint/2010/main" val="244632841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457200">
              <a:lnSpc>
                <a:spcPct val="130000"/>
              </a:lnSpc>
            </a:pPr>
            <a:r>
              <a:rPr lang="zh-CN" altLang="en-US" sz="1200" dirty="0" smtClean="0">
                <a:solidFill>
                  <a:srgbClr val="00314F"/>
                </a:solidFill>
                <a:latin typeface="微软雅黑" pitchFamily="34" charset="-122"/>
                <a:ea typeface="微软雅黑" pitchFamily="34" charset="-122"/>
              </a:rPr>
              <a:t>高耸型组织是指管理幅度窄，管理层次多的高而瘦的组织形式。 </a:t>
            </a:r>
          </a:p>
          <a:p>
            <a:pPr indent="457200">
              <a:lnSpc>
                <a:spcPct val="130000"/>
              </a:lnSpc>
            </a:pPr>
            <a:r>
              <a:rPr lang="zh-CN" altLang="en-US" sz="1200" dirty="0" smtClean="0">
                <a:solidFill>
                  <a:srgbClr val="00314F"/>
                </a:solidFill>
                <a:latin typeface="微软雅黑" pitchFamily="34" charset="-122"/>
                <a:ea typeface="微软雅黑" pitchFamily="34" charset="-122"/>
              </a:rPr>
              <a:t>在高耸型组织中，窄幅度的监督控制可能使管理更为周密，但由于管理层次多，不仅加长了信息传递渠道，影响信息传递的速度和组织活动的效率，而且还使管理人员配备数量增多，从而造成管理费用的上升。</a:t>
            </a:r>
            <a:endParaRPr lang="en-US" altLang="zh-CN" sz="1200" dirty="0" smtClean="0">
              <a:solidFill>
                <a:srgbClr val="00314F"/>
              </a:solidFill>
              <a:latin typeface="微软雅黑" pitchFamily="34" charset="-122"/>
              <a:ea typeface="微软雅黑" pitchFamily="34" charset="-122"/>
            </a:endParaRPr>
          </a:p>
          <a:p>
            <a:pPr indent="457200">
              <a:lnSpc>
                <a:spcPct val="130000"/>
              </a:lnSpc>
            </a:pPr>
            <a:endParaRPr lang="en-US" altLang="zh-CN" sz="1200" dirty="0" smtClean="0">
              <a:solidFill>
                <a:srgbClr val="00314F"/>
              </a:solidFill>
              <a:latin typeface="微软雅黑" pitchFamily="34" charset="-122"/>
              <a:ea typeface="微软雅黑" pitchFamily="34" charset="-122"/>
            </a:endParaRPr>
          </a:p>
          <a:p>
            <a:pPr indent="457200">
              <a:lnSpc>
                <a:spcPct val="130000"/>
              </a:lnSpc>
            </a:pPr>
            <a:endParaRPr lang="zh-CN" altLang="en-US" sz="1200" dirty="0" smtClean="0">
              <a:solidFill>
                <a:srgbClr val="00314F"/>
              </a:solidFill>
              <a:latin typeface="微软雅黑" pitchFamily="34" charset="-122"/>
              <a:ea typeface="微软雅黑" pitchFamily="34" charset="-122"/>
            </a:endParaRPr>
          </a:p>
          <a:p>
            <a:pPr indent="457200">
              <a:lnSpc>
                <a:spcPct val="130000"/>
              </a:lnSpc>
            </a:pPr>
            <a:r>
              <a:rPr lang="zh-CN" altLang="en-US" sz="1200" dirty="0" smtClean="0">
                <a:solidFill>
                  <a:srgbClr val="00314F"/>
                </a:solidFill>
                <a:latin typeface="微软雅黑" pitchFamily="34" charset="-122"/>
                <a:ea typeface="微软雅黑" pitchFamily="34" charset="-122"/>
              </a:rPr>
              <a:t>扁平型组织是指管理幅度宽，管理层次少的组织形式。 </a:t>
            </a:r>
          </a:p>
          <a:p>
            <a:pPr indent="457200">
              <a:lnSpc>
                <a:spcPct val="130000"/>
              </a:lnSpc>
            </a:pPr>
            <a:r>
              <a:rPr lang="zh-CN" altLang="en-US" sz="1200" dirty="0" smtClean="0">
                <a:solidFill>
                  <a:srgbClr val="00314F"/>
                </a:solidFill>
                <a:latin typeface="微软雅黑" pitchFamily="34" charset="-122"/>
                <a:ea typeface="微软雅黑" pitchFamily="34" charset="-122"/>
              </a:rPr>
              <a:t>扁平型组织的宽幅度的监督控制可以克服窄幅度管理的缺陷，但也会降低管理的效能，使管理者对下属不能进行密切的监督和有效的控制。</a:t>
            </a:r>
          </a:p>
          <a:p>
            <a:pPr marL="0" marR="0" indent="0" algn="l" defTabSz="914400" rtl="0" eaLnBrk="1" fontAlgn="auto" latinLnBrk="0" hangingPunct="1">
              <a:lnSpc>
                <a:spcPct val="100000"/>
              </a:lnSpc>
              <a:spcBef>
                <a:spcPts val="0"/>
              </a:spcBef>
              <a:spcAft>
                <a:spcPts val="0"/>
              </a:spcAft>
              <a:buClrTx/>
              <a:buSzTx/>
              <a:buFontTx/>
              <a:buNone/>
              <a:tabLst/>
              <a:defRPr/>
            </a:pPr>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23</a:t>
            </a:fld>
            <a:endParaRPr lang="zh-CN" altLang="en-US"/>
          </a:p>
        </p:txBody>
      </p:sp>
    </p:spTree>
    <p:extLst>
      <p:ext uri="{BB962C8B-B14F-4D97-AF65-F5344CB8AC3E}">
        <p14:creationId xmlns:p14="http://schemas.microsoft.com/office/powerpoint/2010/main" val="38123105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2"/>
                </a:solidFill>
                <a:latin typeface="Times New Roman" panose="02020603050405020304" pitchFamily="18" charset="0"/>
                <a:ea typeface="楷体_GB2312" pitchFamily="49" charset="-122"/>
              </a:rPr>
              <a:t>严格意义上讲企业的各种职能管理部门应该依据主导业务流程划分。例如，通常的工业制造企业，主导业务流程应该是产品研发—产品设计—原材料采购—产品制造—仓储保管—销售—售后服务这样一个过程。业务或经营部门应该包括产品研发部、产品设计部、原材料采购部、产品制造部、仓储保管部、销售部、售后服务部等。当然这些部门可以视工作量的大小合并或分拆。</a:t>
            </a:r>
          </a:p>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24</a:t>
            </a:fld>
            <a:endParaRPr lang="zh-CN" altLang="en-US"/>
          </a:p>
        </p:txBody>
      </p:sp>
    </p:spTree>
    <p:extLst>
      <p:ext uri="{BB962C8B-B14F-4D97-AF65-F5344CB8AC3E}">
        <p14:creationId xmlns:p14="http://schemas.microsoft.com/office/powerpoint/2010/main" val="31697897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2"/>
                </a:solidFill>
                <a:latin typeface="Times New Roman" panose="02020603050405020304" pitchFamily="18" charset="0"/>
                <a:ea typeface="楷体_GB2312" pitchFamily="49" charset="-122"/>
              </a:rPr>
              <a:t>通常我们把游离于企业价值链和主导业务流程之外的业务工作部门，如财务管理、人力资源管理、后勤保障管理、安全管理、办公事务管理等部门称为“辅助职能部门”。这些部门也可以视工作量的大小合并或分拆。例如，有的企业行政部包括办公事务管理、后勤保障管理、人力资源管理、安全管理等，也有的由于企业规模较大，分别设立几个部门完成这几项工作。通常单独设立财务部进行财务管理，不和其他部门合并在一起。</a:t>
            </a:r>
            <a:endParaRPr lang="zh-CN" altLang="en-US" dirty="0" smtClean="0">
              <a:solidFill>
                <a:schemeClr val="bg2"/>
              </a:solidFill>
              <a:ea typeface="楷体_GB2312" pitchFamily="49" charset="-122"/>
            </a:endParaRPr>
          </a:p>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25</a:t>
            </a:fld>
            <a:endParaRPr lang="zh-CN" altLang="en-US"/>
          </a:p>
        </p:txBody>
      </p:sp>
    </p:spTree>
    <p:extLst>
      <p:ext uri="{BB962C8B-B14F-4D97-AF65-F5344CB8AC3E}">
        <p14:creationId xmlns:p14="http://schemas.microsoft.com/office/powerpoint/2010/main" val="39958391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solidFill>
                  <a:schemeClr val="tx2"/>
                </a:solidFill>
                <a:latin typeface="Times New Roman" panose="02020603050405020304" pitchFamily="18" charset="0"/>
                <a:ea typeface="楷体_GB2312" pitchFamily="49" charset="-122"/>
              </a:rPr>
              <a:t>在企业的部门设置工作完成之后，我们还要预先从管理流程上确定各部门之间的协作关系。在主导业务流程上的部门之间的关系，毫无疑问要遵照主导业务流程所确定的上、下游关系。但是主要职能部门和辅助职能部门之间的协作关系在组织结构设计时，就要事先考虑周全，避免在企业运营中出现各种各样的问题。例如，在处理企业决策、资金使用、固定资产购置等重大问题时，各部门应该是一种怎样的协作关系要考虑周全</a:t>
            </a:r>
            <a:r>
              <a:rPr lang="zh-CN" altLang="en-US" dirty="0" smtClean="0">
                <a:solidFill>
                  <a:schemeClr val="tx2"/>
                </a:solidFill>
                <a:latin typeface="Times New Roman" panose="02020603050405020304" pitchFamily="18" charset="0"/>
              </a:rPr>
              <a:t>。</a:t>
            </a:r>
            <a:r>
              <a:rPr lang="zh-CN" altLang="en-US" dirty="0" smtClean="0"/>
              <a:t> </a:t>
            </a: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Times New Roman" panose="02020603050405020304" pitchFamily="18" charset="0"/>
              </a:rPr>
              <a:t> </a:t>
            </a:r>
            <a:r>
              <a:rPr lang="zh-CN" altLang="en-US" sz="1200" dirty="0" smtClean="0">
                <a:solidFill>
                  <a:schemeClr val="tx2"/>
                </a:solidFill>
                <a:latin typeface="Times New Roman" panose="02020603050405020304" pitchFamily="18" charset="0"/>
                <a:ea typeface="楷体_GB2312" pitchFamily="49" charset="-122"/>
              </a:rPr>
              <a:t>解决这个问题的最好方法，是除了主导业务流程之外，再做出一些子流程，如企业的决策流程、资金使用和预算管理流程、固定资产管理流程等。通过对这些子流程的编制和分析，确定各部门之间的协作关系。</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26</a:t>
            </a:fld>
            <a:endParaRPr lang="zh-CN" altLang="en-US"/>
          </a:p>
        </p:txBody>
      </p:sp>
    </p:spTree>
    <p:extLst>
      <p:ext uri="{BB962C8B-B14F-4D97-AF65-F5344CB8AC3E}">
        <p14:creationId xmlns:p14="http://schemas.microsoft.com/office/powerpoint/2010/main" val="5283514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gn="just">
              <a:lnSpc>
                <a:spcPct val="90000"/>
              </a:lnSpc>
            </a:pPr>
            <a:r>
              <a:rPr lang="zh-CN" altLang="en-US" dirty="0" smtClean="0">
                <a:solidFill>
                  <a:schemeClr val="tx2"/>
                </a:solidFill>
                <a:latin typeface="楷体_GB2312" pitchFamily="49" charset="-122"/>
                <a:ea typeface="楷体_GB2312" pitchFamily="49" charset="-122"/>
              </a:rPr>
              <a:t> 一个管理规范的企业应该在组织结构设计工作完成后，编制本企业的组织手册，下发给企业的各部门及高、中层管理人员。组织手册至少要包括下列内容：</a:t>
            </a:r>
          </a:p>
          <a:p>
            <a:pPr algn="just">
              <a:lnSpc>
                <a:spcPct val="90000"/>
              </a:lnSpc>
            </a:pPr>
            <a:r>
              <a:rPr lang="zh-CN" altLang="en-US" dirty="0" smtClean="0">
                <a:solidFill>
                  <a:schemeClr val="tx2"/>
                </a:solidFill>
                <a:latin typeface="楷体_GB2312" pitchFamily="49" charset="-122"/>
                <a:ea typeface="楷体_GB2312" pitchFamily="49" charset="-122"/>
              </a:rPr>
              <a:t>      （1）企业的组织结构图；</a:t>
            </a:r>
          </a:p>
          <a:p>
            <a:pPr algn="just">
              <a:lnSpc>
                <a:spcPct val="90000"/>
              </a:lnSpc>
            </a:pPr>
            <a:r>
              <a:rPr lang="zh-CN" altLang="en-US" dirty="0" smtClean="0">
                <a:solidFill>
                  <a:schemeClr val="tx2"/>
                </a:solidFill>
                <a:latin typeface="楷体_GB2312" pitchFamily="49" charset="-122"/>
                <a:ea typeface="楷体_GB2312" pitchFamily="49" charset="-122"/>
              </a:rPr>
              <a:t>      （2）企业各部门和各下属单位的职能分解表；</a:t>
            </a:r>
          </a:p>
          <a:p>
            <a:pPr algn="just">
              <a:lnSpc>
                <a:spcPct val="90000"/>
              </a:lnSpc>
            </a:pPr>
            <a:r>
              <a:rPr lang="zh-CN" altLang="en-US" dirty="0" smtClean="0">
                <a:solidFill>
                  <a:schemeClr val="tx2"/>
                </a:solidFill>
                <a:latin typeface="楷体_GB2312" pitchFamily="49" charset="-122"/>
                <a:ea typeface="楷体_GB2312" pitchFamily="49" charset="-122"/>
              </a:rPr>
              <a:t>      （3）企业各部门和各下属单位的职位设置表；</a:t>
            </a:r>
          </a:p>
          <a:p>
            <a:pPr algn="just">
              <a:lnSpc>
                <a:spcPct val="90000"/>
              </a:lnSpc>
            </a:pPr>
            <a:r>
              <a:rPr lang="zh-CN" altLang="en-US" dirty="0" smtClean="0">
                <a:solidFill>
                  <a:schemeClr val="tx2"/>
                </a:solidFill>
                <a:latin typeface="楷体_GB2312" pitchFamily="49" charset="-122"/>
                <a:ea typeface="楷体_GB2312" pitchFamily="49" charset="-122"/>
              </a:rPr>
              <a:t>      （4）企业的主导业务流程图；</a:t>
            </a:r>
          </a:p>
          <a:p>
            <a:pPr>
              <a:lnSpc>
                <a:spcPct val="90000"/>
              </a:lnSpc>
            </a:pPr>
            <a:r>
              <a:rPr lang="zh-CN" altLang="en-US" dirty="0" smtClean="0">
                <a:solidFill>
                  <a:schemeClr val="tx2"/>
                </a:solidFill>
                <a:latin typeface="楷体_GB2312" pitchFamily="49" charset="-122"/>
                <a:ea typeface="楷体_GB2312" pitchFamily="49" charset="-122"/>
              </a:rPr>
              <a:t>      （5）重要的组织管理原则。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27</a:t>
            </a:fld>
            <a:endParaRPr lang="zh-CN" altLang="en-US"/>
          </a:p>
        </p:txBody>
      </p:sp>
    </p:spTree>
    <p:extLst>
      <p:ext uri="{BB962C8B-B14F-4D97-AF65-F5344CB8AC3E}">
        <p14:creationId xmlns:p14="http://schemas.microsoft.com/office/powerpoint/2010/main" val="8776343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smtClean="0">
                <a:latin typeface="Times New Roman" panose="02020603050405020304" pitchFamily="18" charset="0"/>
              </a:rPr>
              <a:t> </a:t>
            </a:r>
            <a:r>
              <a:rPr lang="zh-CN" altLang="en-US" dirty="0" smtClean="0">
                <a:solidFill>
                  <a:schemeClr val="tx2"/>
                </a:solidFill>
                <a:latin typeface="Times New Roman" panose="02020603050405020304" pitchFamily="18" charset="0"/>
                <a:ea typeface="楷体_GB2312" pitchFamily="49" charset="-122"/>
              </a:rPr>
              <a:t>组织结构设计是否合理，要以操作的顺畅性和客户的满意度来验证。通常我们在组织结构设计的半年或一年后，要在企业的内部和外部分别征求对企业组织结构的意见。在企业的内部，主要是检查操作的顺畅性，可以通过高、中、基层干部的满意度来评价；在企业的外部，主要是检查客户的满意度，可以通过对客户的访问或电话征询客户意见来获得。</a:t>
            </a:r>
            <a:r>
              <a:rPr lang="zh-CN" altLang="en-US" dirty="0" smtClean="0">
                <a:solidFill>
                  <a:schemeClr val="tx2"/>
                </a:solidFill>
              </a:rPr>
              <a:t> </a:t>
            </a:r>
            <a:endParaRPr lang="en-US" altLang="zh-CN" dirty="0" smtClean="0">
              <a:solidFill>
                <a:schemeClr val="tx2"/>
              </a:solidFill>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en-US" altLang="zh-CN" dirty="0" smtClean="0">
              <a:solidFill>
                <a:schemeClr val="tx2"/>
              </a:solidFill>
            </a:endParaRPr>
          </a:p>
          <a:p>
            <a:pPr marL="0" marR="0" indent="0" algn="l" defTabSz="914400" rtl="0" eaLnBrk="1" fontAlgn="auto" latinLnBrk="0" hangingPunct="1">
              <a:lnSpc>
                <a:spcPct val="100000"/>
              </a:lnSpc>
              <a:spcBef>
                <a:spcPts val="0"/>
              </a:spcBef>
              <a:spcAft>
                <a:spcPts val="0"/>
              </a:spcAft>
              <a:buClrTx/>
              <a:buSzTx/>
              <a:buFontTx/>
              <a:buNone/>
              <a:tabLst/>
              <a:defRPr/>
            </a:pPr>
            <a:r>
              <a:rPr lang="zh-CN" altLang="en-US" sz="1200" dirty="0" smtClean="0">
                <a:solidFill>
                  <a:schemeClr val="tx2"/>
                </a:solidFill>
                <a:latin typeface="楷体_GB2312" pitchFamily="49" charset="-122"/>
                <a:ea typeface="楷体_GB2312" pitchFamily="49" charset="-122"/>
              </a:rPr>
              <a:t> 如果内、外部的满意度在70%以上，就可以不做大的调整，只对内、外部反映较大的问题做适当的调整。如果内、外部的满意度在70%以下，则企业的领导就应根据内、外部的反映，重新考虑企业的主导业务流程是否有问题、组织结构是否要做大的调整。</a:t>
            </a:r>
            <a:r>
              <a:rPr lang="zh-CN" altLang="en-US" sz="1200" dirty="0" smtClean="0">
                <a:latin typeface="楷体_GB2312" pitchFamily="49" charset="-122"/>
                <a:ea typeface="楷体_GB2312" pitchFamily="49" charset="-122"/>
              </a:rPr>
              <a:t> </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28</a:t>
            </a:fld>
            <a:endParaRPr lang="zh-CN" altLang="en-US"/>
          </a:p>
        </p:txBody>
      </p:sp>
    </p:spTree>
    <p:extLst>
      <p:ext uri="{BB962C8B-B14F-4D97-AF65-F5344CB8AC3E}">
        <p14:creationId xmlns:p14="http://schemas.microsoft.com/office/powerpoint/2010/main" val="2206058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38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365418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smtClean="0"/>
              <a:t>缺乏正确的理念，就会偏离“真经”的路线，而没有强有力的组织也没有办法到达彼岸。</a:t>
            </a:r>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5</a:t>
            </a:fld>
            <a:endParaRPr lang="zh-CN" altLang="en-US"/>
          </a:p>
        </p:txBody>
      </p:sp>
    </p:spTree>
    <p:extLst>
      <p:ext uri="{BB962C8B-B14F-4D97-AF65-F5344CB8AC3E}">
        <p14:creationId xmlns:p14="http://schemas.microsoft.com/office/powerpoint/2010/main" val="25403817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fontAlgn="base">
              <a:spcBef>
                <a:spcPct val="50000"/>
              </a:spcBef>
              <a:buClr>
                <a:srgbClr val="FF3300"/>
              </a:buClr>
              <a:buSzPct val="70000"/>
              <a:buFont typeface="Wingdings" panose="05000000000000000000" pitchFamily="2" charset="2"/>
              <a:buChar char="l"/>
            </a:pPr>
            <a:r>
              <a:rPr lang="zh-CN" altLang="en-US" sz="1200" dirty="0" smtClean="0">
                <a:latin typeface="Arial" panose="020B0604020202020204" pitchFamily="34" charset="0"/>
                <a:ea typeface="楷体_GB2312" pitchFamily="49" charset="-122"/>
              </a:rPr>
              <a:t>创业时期的关键成功因素是企业家独到的思路   和战略眼光</a:t>
            </a:r>
            <a:r>
              <a:rPr lang="en-US" altLang="zh-CN" sz="1200" dirty="0" smtClean="0">
                <a:solidFill>
                  <a:srgbClr val="0000FF"/>
                </a:solidFill>
                <a:latin typeface="Arial" panose="020B0604020202020204" pitchFamily="34" charset="0"/>
                <a:ea typeface="楷体_GB2312" pitchFamily="49" charset="-122"/>
              </a:rPr>
              <a:t>【</a:t>
            </a:r>
            <a:r>
              <a:rPr lang="zh-CN" altLang="en-US" sz="1200" dirty="0" smtClean="0">
                <a:latin typeface="Arial" panose="020B0604020202020204" pitchFamily="34" charset="0"/>
                <a:ea typeface="楷体_GB2312" pitchFamily="49" charset="-122"/>
              </a:rPr>
              <a:t>个人能力</a:t>
            </a:r>
            <a:r>
              <a:rPr lang="en-US" altLang="zh-CN" sz="1200" dirty="0" smtClean="0">
                <a:solidFill>
                  <a:srgbClr val="0000FF"/>
                </a:solidFill>
                <a:latin typeface="Arial" panose="020B0604020202020204" pitchFamily="34" charset="0"/>
                <a:ea typeface="楷体_GB2312" pitchFamily="49" charset="-122"/>
              </a:rPr>
              <a:t>】</a:t>
            </a:r>
          </a:p>
          <a:p>
            <a:pPr fontAlgn="base">
              <a:spcBef>
                <a:spcPct val="50000"/>
              </a:spcBef>
              <a:buClr>
                <a:srgbClr val="FF3300"/>
              </a:buClr>
              <a:buSzPct val="70000"/>
              <a:buFont typeface="Wingdings" panose="05000000000000000000" pitchFamily="2" charset="2"/>
              <a:buChar char="l"/>
            </a:pPr>
            <a:r>
              <a:rPr lang="zh-CN" altLang="en-US" sz="1200" dirty="0" smtClean="0">
                <a:latin typeface="Arial" panose="020B0604020202020204" pitchFamily="34" charset="0"/>
                <a:ea typeface="楷体_GB2312" pitchFamily="49" charset="-122"/>
              </a:rPr>
              <a:t>高速成长期的关键成功因素是独特的战略实施能力即执行力</a:t>
            </a:r>
            <a:r>
              <a:rPr lang="en-US" altLang="zh-CN" sz="1200" dirty="0" smtClean="0">
                <a:solidFill>
                  <a:srgbClr val="0000FF"/>
                </a:solidFill>
                <a:latin typeface="Arial" panose="020B0604020202020204" pitchFamily="34" charset="0"/>
                <a:ea typeface="楷体_GB2312" pitchFamily="49" charset="-122"/>
              </a:rPr>
              <a:t>【</a:t>
            </a:r>
            <a:r>
              <a:rPr lang="zh-CN" altLang="en-US" sz="1200" dirty="0" smtClean="0">
                <a:latin typeface="Arial" panose="020B0604020202020204" pitchFamily="34" charset="0"/>
                <a:ea typeface="楷体_GB2312" pitchFamily="49" charset="-122"/>
              </a:rPr>
              <a:t>战略执行</a:t>
            </a:r>
            <a:r>
              <a:rPr lang="en-US" altLang="zh-CN" sz="1200" dirty="0" smtClean="0">
                <a:solidFill>
                  <a:srgbClr val="0000FF"/>
                </a:solidFill>
                <a:latin typeface="Arial" panose="020B0604020202020204" pitchFamily="34" charset="0"/>
                <a:ea typeface="楷体_GB2312" pitchFamily="49" charset="-122"/>
              </a:rPr>
              <a:t>】</a:t>
            </a:r>
            <a:endParaRPr lang="zh-CN" altLang="en-US" sz="1200" dirty="0" smtClean="0">
              <a:latin typeface="Arial" panose="020B0604020202020204" pitchFamily="34" charset="0"/>
              <a:ea typeface="楷体_GB2312" pitchFamily="49" charset="-122"/>
            </a:endParaRPr>
          </a:p>
          <a:p>
            <a:pPr fontAlgn="base">
              <a:spcBef>
                <a:spcPct val="50000"/>
              </a:spcBef>
              <a:buClr>
                <a:srgbClr val="FF3300"/>
              </a:buClr>
              <a:buSzPct val="70000"/>
              <a:buFont typeface="Wingdings" panose="05000000000000000000" pitchFamily="2" charset="2"/>
              <a:buChar char="l"/>
            </a:pPr>
            <a:r>
              <a:rPr lang="zh-CN" altLang="en-US" sz="1200" dirty="0" smtClean="0">
                <a:latin typeface="Arial" panose="020B0604020202020204" pitchFamily="34" charset="0"/>
                <a:ea typeface="楷体_GB2312" pitchFamily="49" charset="-122"/>
              </a:rPr>
              <a:t>持续发展期的关键成功因素是完善的制度规范与有生命力的企业文化</a:t>
            </a:r>
            <a:r>
              <a:rPr lang="en-US" altLang="zh-CN" sz="1200" dirty="0" smtClean="0">
                <a:solidFill>
                  <a:srgbClr val="0000FF"/>
                </a:solidFill>
                <a:latin typeface="Arial" panose="020B0604020202020204" pitchFamily="34" charset="0"/>
                <a:ea typeface="楷体_GB2312" pitchFamily="49" charset="-122"/>
              </a:rPr>
              <a:t>【</a:t>
            </a:r>
            <a:r>
              <a:rPr lang="zh-CN" altLang="en-US" sz="1200" dirty="0" smtClean="0">
                <a:latin typeface="Arial" panose="020B0604020202020204" pitchFamily="34" charset="0"/>
                <a:ea typeface="楷体_GB2312" pitchFamily="49" charset="-122"/>
              </a:rPr>
              <a:t>制度创新</a:t>
            </a:r>
            <a:r>
              <a:rPr lang="en-US" altLang="zh-CN" sz="1200" dirty="0" smtClean="0">
                <a:solidFill>
                  <a:srgbClr val="0000FF"/>
                </a:solidFill>
                <a:latin typeface="Arial" panose="020B0604020202020204" pitchFamily="34" charset="0"/>
                <a:ea typeface="楷体_GB2312" pitchFamily="49" charset="-122"/>
              </a:rPr>
              <a:t>】</a:t>
            </a:r>
            <a:endParaRPr lang="zh-CN" altLang="en-US" sz="1200" dirty="0" smtClean="0">
              <a:solidFill>
                <a:srgbClr val="0000FF"/>
              </a:solidFill>
              <a:latin typeface="Arial" panose="020B0604020202020204" pitchFamily="34" charset="0"/>
              <a:ea typeface="楷体_GB2312" pitchFamily="49" charset="-122"/>
            </a:endParaRPr>
          </a:p>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11</a:t>
            </a:fld>
            <a:endParaRPr lang="zh-CN" altLang="en-US"/>
          </a:p>
        </p:txBody>
      </p:sp>
    </p:spTree>
    <p:extLst>
      <p:ext uri="{BB962C8B-B14F-4D97-AF65-F5344CB8AC3E}">
        <p14:creationId xmlns:p14="http://schemas.microsoft.com/office/powerpoint/2010/main" val="981192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fontAlgn="base">
              <a:spcBef>
                <a:spcPct val="50000"/>
              </a:spcBef>
              <a:buClr>
                <a:srgbClr val="FF3300"/>
              </a:buClr>
              <a:buSzPct val="70000"/>
              <a:buFont typeface="Wingdings" panose="05000000000000000000" pitchFamily="2" charset="2"/>
              <a:buChar char="l"/>
            </a:pPr>
            <a:r>
              <a:rPr lang="zh-CN" altLang="en-US" sz="1200" dirty="0" smtClean="0">
                <a:latin typeface="Arial" panose="020B0604020202020204" pitchFamily="34" charset="0"/>
                <a:ea typeface="楷体_GB2312" pitchFamily="49" charset="-122"/>
              </a:rPr>
              <a:t>创业时期的关键成功因素是企业家独到的思路   和战略眼光</a:t>
            </a:r>
            <a:r>
              <a:rPr lang="en-US" altLang="zh-CN" sz="1200" dirty="0" smtClean="0">
                <a:solidFill>
                  <a:srgbClr val="0000FF"/>
                </a:solidFill>
                <a:latin typeface="Arial" panose="020B0604020202020204" pitchFamily="34" charset="0"/>
                <a:ea typeface="楷体_GB2312" pitchFamily="49" charset="-122"/>
              </a:rPr>
              <a:t>【</a:t>
            </a:r>
            <a:r>
              <a:rPr lang="zh-CN" altLang="en-US" sz="1200" dirty="0" smtClean="0">
                <a:latin typeface="Arial" panose="020B0604020202020204" pitchFamily="34" charset="0"/>
                <a:ea typeface="楷体_GB2312" pitchFamily="49" charset="-122"/>
              </a:rPr>
              <a:t>个人能力</a:t>
            </a:r>
            <a:r>
              <a:rPr lang="en-US" altLang="zh-CN" sz="1200" dirty="0" smtClean="0">
                <a:solidFill>
                  <a:srgbClr val="0000FF"/>
                </a:solidFill>
                <a:latin typeface="Arial" panose="020B0604020202020204" pitchFamily="34" charset="0"/>
                <a:ea typeface="楷体_GB2312" pitchFamily="49" charset="-122"/>
              </a:rPr>
              <a:t>】</a:t>
            </a:r>
          </a:p>
          <a:p>
            <a:pPr fontAlgn="base">
              <a:spcBef>
                <a:spcPct val="50000"/>
              </a:spcBef>
              <a:buClr>
                <a:srgbClr val="FF3300"/>
              </a:buClr>
              <a:buSzPct val="70000"/>
              <a:buFont typeface="Wingdings" panose="05000000000000000000" pitchFamily="2" charset="2"/>
              <a:buChar char="l"/>
            </a:pPr>
            <a:r>
              <a:rPr lang="zh-CN" altLang="en-US" sz="1200" dirty="0" smtClean="0">
                <a:latin typeface="Arial" panose="020B0604020202020204" pitchFamily="34" charset="0"/>
                <a:ea typeface="楷体_GB2312" pitchFamily="49" charset="-122"/>
              </a:rPr>
              <a:t>高速成长期的关键成功因素是独特的战略实施能力即执行力</a:t>
            </a:r>
            <a:r>
              <a:rPr lang="en-US" altLang="zh-CN" sz="1200" dirty="0" smtClean="0">
                <a:solidFill>
                  <a:srgbClr val="0000FF"/>
                </a:solidFill>
                <a:latin typeface="Arial" panose="020B0604020202020204" pitchFamily="34" charset="0"/>
                <a:ea typeface="楷体_GB2312" pitchFamily="49" charset="-122"/>
              </a:rPr>
              <a:t>【</a:t>
            </a:r>
            <a:r>
              <a:rPr lang="zh-CN" altLang="en-US" sz="1200" dirty="0" smtClean="0">
                <a:latin typeface="Arial" panose="020B0604020202020204" pitchFamily="34" charset="0"/>
                <a:ea typeface="楷体_GB2312" pitchFamily="49" charset="-122"/>
              </a:rPr>
              <a:t>战略执行</a:t>
            </a:r>
            <a:r>
              <a:rPr lang="en-US" altLang="zh-CN" sz="1200" dirty="0" smtClean="0">
                <a:solidFill>
                  <a:srgbClr val="0000FF"/>
                </a:solidFill>
                <a:latin typeface="Arial" panose="020B0604020202020204" pitchFamily="34" charset="0"/>
                <a:ea typeface="楷体_GB2312" pitchFamily="49" charset="-122"/>
              </a:rPr>
              <a:t>】</a:t>
            </a:r>
            <a:endParaRPr lang="zh-CN" altLang="en-US" sz="1200" dirty="0" smtClean="0">
              <a:latin typeface="Arial" panose="020B0604020202020204" pitchFamily="34" charset="0"/>
              <a:ea typeface="楷体_GB2312" pitchFamily="49" charset="-122"/>
            </a:endParaRPr>
          </a:p>
          <a:p>
            <a:pPr fontAlgn="base">
              <a:spcBef>
                <a:spcPct val="50000"/>
              </a:spcBef>
              <a:buClr>
                <a:srgbClr val="FF3300"/>
              </a:buClr>
              <a:buSzPct val="70000"/>
              <a:buFont typeface="Wingdings" panose="05000000000000000000" pitchFamily="2" charset="2"/>
              <a:buChar char="l"/>
            </a:pPr>
            <a:r>
              <a:rPr lang="zh-CN" altLang="en-US" sz="1200" dirty="0" smtClean="0">
                <a:latin typeface="Arial" panose="020B0604020202020204" pitchFamily="34" charset="0"/>
                <a:ea typeface="楷体_GB2312" pitchFamily="49" charset="-122"/>
              </a:rPr>
              <a:t>持续发展期的关键成功因素是完善的制度规范与有生命力的企业文化</a:t>
            </a:r>
            <a:r>
              <a:rPr lang="en-US" altLang="zh-CN" sz="1200" dirty="0" smtClean="0">
                <a:solidFill>
                  <a:srgbClr val="0000FF"/>
                </a:solidFill>
                <a:latin typeface="Arial" panose="020B0604020202020204" pitchFamily="34" charset="0"/>
                <a:ea typeface="楷体_GB2312" pitchFamily="49" charset="-122"/>
              </a:rPr>
              <a:t>【</a:t>
            </a:r>
            <a:r>
              <a:rPr lang="zh-CN" altLang="en-US" sz="1200" dirty="0" smtClean="0">
                <a:latin typeface="Arial" panose="020B0604020202020204" pitchFamily="34" charset="0"/>
                <a:ea typeface="楷体_GB2312" pitchFamily="49" charset="-122"/>
              </a:rPr>
              <a:t>制度创新</a:t>
            </a:r>
            <a:r>
              <a:rPr lang="en-US" altLang="zh-CN" sz="1200" dirty="0" smtClean="0">
                <a:solidFill>
                  <a:srgbClr val="0000FF"/>
                </a:solidFill>
                <a:latin typeface="Arial" panose="020B0604020202020204" pitchFamily="34" charset="0"/>
                <a:ea typeface="楷体_GB2312" pitchFamily="49" charset="-122"/>
              </a:rPr>
              <a:t>】</a:t>
            </a:r>
            <a:endParaRPr lang="zh-CN" altLang="en-US" sz="1200" dirty="0" smtClean="0">
              <a:solidFill>
                <a:srgbClr val="0000FF"/>
              </a:solidFill>
              <a:latin typeface="Arial" panose="020B0604020202020204" pitchFamily="34" charset="0"/>
              <a:ea typeface="楷体_GB2312" pitchFamily="49" charset="-122"/>
            </a:endParaRPr>
          </a:p>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12</a:t>
            </a:fld>
            <a:endParaRPr lang="zh-CN" altLang="en-US"/>
          </a:p>
        </p:txBody>
      </p:sp>
    </p:spTree>
    <p:extLst>
      <p:ext uri="{BB962C8B-B14F-4D97-AF65-F5344CB8AC3E}">
        <p14:creationId xmlns:p14="http://schemas.microsoft.com/office/powerpoint/2010/main" val="18190707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eaLnBrk="1" hangingPunct="1">
              <a:lnSpc>
                <a:spcPct val="130000"/>
              </a:lnSpc>
              <a:spcBef>
                <a:spcPct val="50000"/>
              </a:spcBef>
              <a:buClrTx/>
              <a:buFont typeface="Webdings" panose="05030102010509060703" pitchFamily="18" charset="2"/>
              <a:buNone/>
            </a:pPr>
            <a:r>
              <a:rPr lang="zh-CN" altLang="en-US" sz="1200" dirty="0" smtClean="0">
                <a:latin typeface="楷体_GB2312" pitchFamily="49" charset="-122"/>
              </a:rPr>
              <a:t>优异的流程运营需要有优异的流程</a:t>
            </a:r>
            <a:r>
              <a:rPr lang="zh-CN" altLang="en-US" sz="1200" u="sng" dirty="0" smtClean="0">
                <a:latin typeface="楷体_GB2312" pitchFamily="49" charset="-122"/>
              </a:rPr>
              <a:t>管理</a:t>
            </a:r>
            <a:endParaRPr lang="zh-CN" altLang="en-US" sz="1200" dirty="0" smtClean="0">
              <a:latin typeface="楷体_GB2312" pitchFamily="49" charset="-122"/>
            </a:endParaRPr>
          </a:p>
          <a:p>
            <a:pPr eaLnBrk="1" hangingPunct="1">
              <a:lnSpc>
                <a:spcPct val="130000"/>
              </a:lnSpc>
              <a:spcBef>
                <a:spcPct val="50000"/>
              </a:spcBef>
              <a:buClrTx/>
              <a:buFont typeface="Webdings" panose="05030102010509060703" pitchFamily="18" charset="2"/>
              <a:buNone/>
            </a:pPr>
            <a:r>
              <a:rPr lang="zh-CN" altLang="en-US" sz="1200" dirty="0" smtClean="0">
                <a:latin typeface="楷体_GB2312" pitchFamily="49" charset="-122"/>
              </a:rPr>
              <a:t>企业的成功来自于优异的流程</a:t>
            </a:r>
            <a:r>
              <a:rPr lang="zh-CN" altLang="en-US" sz="1200" u="sng" dirty="0" smtClean="0">
                <a:latin typeface="楷体_GB2312" pitchFamily="49" charset="-122"/>
              </a:rPr>
              <a:t>运营</a:t>
            </a:r>
            <a:r>
              <a:rPr lang="zh-CN" altLang="en-US" sz="1200" dirty="0" smtClean="0">
                <a:latin typeface="楷体_GB2312" pitchFamily="49" charset="-122"/>
              </a:rPr>
              <a:t>；</a:t>
            </a:r>
          </a:p>
          <a:p>
            <a:pPr eaLnBrk="1" hangingPunct="1">
              <a:lnSpc>
                <a:spcPct val="130000"/>
              </a:lnSpc>
              <a:spcBef>
                <a:spcPct val="50000"/>
              </a:spcBef>
              <a:buClrTx/>
              <a:buFont typeface="Webdings" panose="05030102010509060703" pitchFamily="18" charset="2"/>
              <a:buNone/>
            </a:pPr>
            <a:r>
              <a:rPr lang="zh-CN" altLang="en-US" sz="1200" dirty="0" smtClean="0">
                <a:latin typeface="楷体_GB2312" pitchFamily="49" charset="-122"/>
              </a:rPr>
              <a:t>给顾客创造价值的是企业的</a:t>
            </a:r>
            <a:r>
              <a:rPr lang="zh-CN" altLang="en-US" sz="1200" u="sng" dirty="0" smtClean="0">
                <a:latin typeface="楷体_GB2312" pitchFamily="49" charset="-122"/>
              </a:rPr>
              <a:t>流程</a:t>
            </a:r>
            <a:r>
              <a:rPr lang="zh-CN" altLang="en-US" sz="1200" dirty="0" smtClean="0">
                <a:latin typeface="楷体_GB2312" pitchFamily="49" charset="-122"/>
              </a:rPr>
              <a:t>；</a:t>
            </a:r>
          </a:p>
          <a:p>
            <a:pPr eaLnBrk="1" hangingPunct="1">
              <a:lnSpc>
                <a:spcPct val="130000"/>
              </a:lnSpc>
              <a:spcBef>
                <a:spcPct val="50000"/>
              </a:spcBef>
              <a:buClrTx/>
              <a:buFont typeface="Webdings" panose="05030102010509060703" pitchFamily="18" charset="2"/>
              <a:buNone/>
            </a:pPr>
            <a:r>
              <a:rPr lang="zh-CN" altLang="en-US" sz="1200" dirty="0" smtClean="0">
                <a:latin typeface="楷体_GB2312" pitchFamily="49" charset="-122"/>
              </a:rPr>
              <a:t>企业的使命是为顾客创造</a:t>
            </a:r>
            <a:r>
              <a:rPr lang="zh-CN" altLang="en-US" sz="1200" u="sng" dirty="0" smtClean="0">
                <a:latin typeface="楷体_GB2312" pitchFamily="49" charset="-122"/>
              </a:rPr>
              <a:t>价值</a:t>
            </a:r>
            <a:r>
              <a:rPr lang="zh-CN" altLang="en-US" sz="1200" dirty="0" smtClean="0">
                <a:latin typeface="楷体_GB2312" pitchFamily="49" charset="-122"/>
              </a:rPr>
              <a:t>；</a:t>
            </a:r>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14</a:t>
            </a:fld>
            <a:endParaRPr lang="zh-CN" altLang="en-US"/>
          </a:p>
        </p:txBody>
      </p:sp>
    </p:spTree>
    <p:extLst>
      <p:ext uri="{BB962C8B-B14F-4D97-AF65-F5344CB8AC3E}">
        <p14:creationId xmlns:p14="http://schemas.microsoft.com/office/powerpoint/2010/main" val="11751827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a:lnSpc>
                <a:spcPct val="120000"/>
              </a:lnSpc>
            </a:pPr>
            <a:r>
              <a:rPr lang="zh-CN" altLang="en-US" dirty="0" smtClean="0"/>
              <a:t>流程化意味着标准化</a:t>
            </a:r>
          </a:p>
          <a:p>
            <a:pPr>
              <a:lnSpc>
                <a:spcPct val="120000"/>
              </a:lnSpc>
            </a:pPr>
            <a:r>
              <a:rPr lang="zh-CN" altLang="en-US" dirty="0" smtClean="0"/>
              <a:t>标准化意味着规范化</a:t>
            </a:r>
          </a:p>
          <a:p>
            <a:pPr>
              <a:lnSpc>
                <a:spcPct val="120000"/>
              </a:lnSpc>
            </a:pPr>
            <a:r>
              <a:rPr lang="zh-CN" altLang="en-US" dirty="0" smtClean="0"/>
              <a:t>规范化意味着精细化</a:t>
            </a:r>
          </a:p>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15</a:t>
            </a:fld>
            <a:endParaRPr lang="zh-CN" altLang="en-US"/>
          </a:p>
        </p:txBody>
      </p:sp>
    </p:spTree>
    <p:extLst>
      <p:ext uri="{BB962C8B-B14F-4D97-AF65-F5344CB8AC3E}">
        <p14:creationId xmlns:p14="http://schemas.microsoft.com/office/powerpoint/2010/main" val="868731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16</a:t>
            </a:fld>
            <a:endParaRPr lang="zh-CN" altLang="en-US"/>
          </a:p>
        </p:txBody>
      </p:sp>
    </p:spTree>
    <p:extLst>
      <p:ext uri="{BB962C8B-B14F-4D97-AF65-F5344CB8AC3E}">
        <p14:creationId xmlns:p14="http://schemas.microsoft.com/office/powerpoint/2010/main" val="348683706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17</a:t>
            </a:fld>
            <a:endParaRPr lang="zh-CN" altLang="en-US"/>
          </a:p>
        </p:txBody>
      </p:sp>
    </p:spTree>
    <p:extLst>
      <p:ext uri="{BB962C8B-B14F-4D97-AF65-F5344CB8AC3E}">
        <p14:creationId xmlns:p14="http://schemas.microsoft.com/office/powerpoint/2010/main" val="3671642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BD031C7-A97A-4B3D-B11F-B8701A7D0714}" type="slidenum">
              <a:rPr lang="zh-CN" altLang="en-US" smtClean="0"/>
              <a:t>18</a:t>
            </a:fld>
            <a:endParaRPr lang="zh-CN" altLang="en-US"/>
          </a:p>
        </p:txBody>
      </p:sp>
    </p:spTree>
    <p:extLst>
      <p:ext uri="{BB962C8B-B14F-4D97-AF65-F5344CB8AC3E}">
        <p14:creationId xmlns:p14="http://schemas.microsoft.com/office/powerpoint/2010/main" val="34070647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首页">
    <p:spTree>
      <p:nvGrpSpPr>
        <p:cNvPr id="1" name=""/>
        <p:cNvGrpSpPr/>
        <p:nvPr/>
      </p:nvGrpSpPr>
      <p:grpSpPr>
        <a:xfrm>
          <a:off x="0" y="0"/>
          <a:ext cx="0" cy="0"/>
          <a:chOff x="0" y="0"/>
          <a:chExt cx="0" cy="0"/>
        </a:xfrm>
      </p:grpSpPr>
      <p:sp>
        <p:nvSpPr>
          <p:cNvPr id="17" name="Rectangle 6"/>
          <p:cNvSpPr/>
          <p:nvPr userDrawn="1"/>
        </p:nvSpPr>
        <p:spPr>
          <a:xfrm>
            <a:off x="775" y="0"/>
            <a:ext cx="12196800" cy="4866468"/>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userDrawn="1"/>
        </p:nvSpPr>
        <p:spPr>
          <a:xfrm>
            <a:off x="9555559" y="372021"/>
            <a:ext cx="2377782" cy="707886"/>
          </a:xfrm>
          <a:prstGeom prst="rect">
            <a:avLst/>
          </a:prstGeom>
          <a:noFill/>
          <a:effectLst>
            <a:reflection blurRad="6350" stA="50000" endA="300" endPos="38500" dist="50800" dir="5400000" sy="-100000" algn="bl" rotWithShape="0"/>
          </a:effectLst>
        </p:spPr>
        <p:txBody>
          <a:bodyPr wrap="square" rtlCol="0" anchor="ctr">
            <a:spAutoFit/>
          </a:bodyPr>
          <a:lstStyle/>
          <a:p>
            <a:pPr algn="dist"/>
            <a:r>
              <a:rPr lang="zh-CN" altLang="en-US" sz="2000" b="0" dirty="0" smtClean="0">
                <a:solidFill>
                  <a:srgbClr val="FFF8F8"/>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经典繁仿黑" pitchFamily="49" charset="-122"/>
              </a:rPr>
              <a:t>佛山广播电视大学</a:t>
            </a:r>
            <a:endParaRPr lang="en-US" altLang="zh-CN" sz="2000" b="0" baseline="0" dirty="0" smtClean="0">
              <a:solidFill>
                <a:srgbClr val="FFF8F8"/>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经典繁仿黑" pitchFamily="49" charset="-122"/>
            </a:endParaRPr>
          </a:p>
          <a:p>
            <a:pPr algn="dist"/>
            <a:r>
              <a:rPr lang="zh-CN" altLang="en-US" sz="2000" b="0" baseline="0" dirty="0" smtClean="0">
                <a:solidFill>
                  <a:srgbClr val="FFF8F8"/>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经典繁仿黑" pitchFamily="49" charset="-122"/>
              </a:rPr>
              <a:t>佛山社区大学</a:t>
            </a:r>
            <a:endParaRPr lang="zh-CN" altLang="en-US" sz="2000" b="0" dirty="0">
              <a:solidFill>
                <a:srgbClr val="FFF8F8"/>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经典繁仿黑" pitchFamily="49" charset="-122"/>
            </a:endParaRPr>
          </a:p>
        </p:txBody>
      </p:sp>
      <p:sp>
        <p:nvSpPr>
          <p:cNvPr id="3" name="文本占位符 2"/>
          <p:cNvSpPr>
            <a:spLocks noGrp="1"/>
          </p:cNvSpPr>
          <p:nvPr>
            <p:ph type="body" sz="quarter" idx="10" hasCustomPrompt="1"/>
          </p:nvPr>
        </p:nvSpPr>
        <p:spPr>
          <a:xfrm>
            <a:off x="1058738" y="3533483"/>
            <a:ext cx="9432925" cy="1107996"/>
          </a:xfrm>
          <a:prstGeom prst="rect">
            <a:avLst/>
          </a:prstGeom>
          <a:noFill/>
        </p:spPr>
        <p:txBody>
          <a:bodyPr wrap="square">
            <a:spAutoFit/>
          </a:bodyPr>
          <a:lstStyle>
            <a:lvl1pPr marL="0" indent="0">
              <a:buNone/>
              <a:defRPr lang="zh-CN" altLang="en-US" sz="6600" b="0" cap="none" spc="0" dirty="0">
                <a:ln>
                  <a:noFill/>
                </a:ln>
                <a:solidFill>
                  <a:schemeClr val="bg1"/>
                </a:solidFill>
                <a:effectLst/>
                <a:latin typeface="微软雅黑" pitchFamily="34" charset="-122"/>
                <a:ea typeface="微软雅黑" pitchFamily="34" charset="-122"/>
              </a:defRPr>
            </a:lvl1pPr>
          </a:lstStyle>
          <a:p>
            <a:pPr marL="0" lvl="0"/>
            <a:r>
              <a:rPr lang="zh-CN" altLang="en-US" sz="6600" b="1" dirty="0" smtClean="0">
                <a:solidFill>
                  <a:schemeClr val="bg1"/>
                </a:solidFill>
                <a:effectLst/>
                <a:latin typeface="微软雅黑" pitchFamily="34" charset="-122"/>
                <a:ea typeface="微软雅黑" pitchFamily="34" charset="-122"/>
              </a:rPr>
              <a:t>架构强而有力的组织</a:t>
            </a:r>
            <a:endParaRPr lang="zh-CN" altLang="en-US" sz="6600" b="1" dirty="0">
              <a:solidFill>
                <a:schemeClr val="bg1"/>
              </a:solidFill>
              <a:effectLst/>
              <a:latin typeface="微软雅黑" pitchFamily="34" charset="-122"/>
              <a:ea typeface="微软雅黑" pitchFamily="34" charset="-122"/>
            </a:endParaRPr>
          </a:p>
        </p:txBody>
      </p:sp>
      <p:sp>
        <p:nvSpPr>
          <p:cNvPr id="5" name="文本占位符 4"/>
          <p:cNvSpPr>
            <a:spLocks noGrp="1"/>
          </p:cNvSpPr>
          <p:nvPr>
            <p:ph type="body" sz="quarter" idx="11" hasCustomPrompt="1"/>
          </p:nvPr>
        </p:nvSpPr>
        <p:spPr>
          <a:xfrm>
            <a:off x="1130623" y="5079872"/>
            <a:ext cx="5040313" cy="369332"/>
          </a:xfrm>
          <a:prstGeom prst="rect">
            <a:avLst/>
          </a:prstGeom>
        </p:spPr>
        <p:txBody>
          <a:bodyPr wrap="square" anchor="ctr">
            <a:spAutoFit/>
          </a:bodyPr>
          <a:lstStyle>
            <a:lvl1pPr marL="0" indent="0">
              <a:buNone/>
              <a:defRPr lang="zh-CN" altLang="en-US" sz="1800" dirty="0">
                <a:solidFill>
                  <a:srgbClr val="D51A21"/>
                </a:solidFill>
                <a:effectLst/>
                <a:latin typeface="微软雅黑" pitchFamily="34" charset="-122"/>
                <a:ea typeface="微软雅黑" pitchFamily="34" charset="-122"/>
                <a:cs typeface="经典繁仿黑" pitchFamily="49" charset="-122"/>
              </a:defRPr>
            </a:lvl1pPr>
          </a:lstStyle>
          <a:p>
            <a:pPr marL="0" lvl="0"/>
            <a:r>
              <a:rPr lang="zh-CN" altLang="en-US" sz="1800" dirty="0" smtClean="0">
                <a:solidFill>
                  <a:srgbClr val="D51A21"/>
                </a:solidFill>
                <a:effectLst/>
                <a:latin typeface="微软雅黑" pitchFamily="34" charset="-122"/>
                <a:ea typeface="微软雅黑" pitchFamily="34" charset="-122"/>
                <a:cs typeface="经典繁仿黑" pitchFamily="49" charset="-122"/>
              </a:rPr>
              <a:t>管理案例分析第四章：组织结构设计</a:t>
            </a:r>
            <a:endParaRPr lang="zh-CN" altLang="en-US" sz="1800" dirty="0">
              <a:solidFill>
                <a:srgbClr val="D51A21"/>
              </a:solidFill>
              <a:effectLst/>
              <a:latin typeface="微软雅黑" pitchFamily="34" charset="-122"/>
              <a:ea typeface="微软雅黑" pitchFamily="34" charset="-122"/>
              <a:cs typeface="经典繁仿黑" pitchFamily="49" charset="-122"/>
            </a:endParaRPr>
          </a:p>
        </p:txBody>
      </p:sp>
      <p:sp>
        <p:nvSpPr>
          <p:cNvPr id="11" name="Designed by @Larrywang"/>
          <p:cNvSpPr>
            <a:spLocks noGrp="1"/>
          </p:cNvSpPr>
          <p:nvPr>
            <p:ph type="body" sz="quarter" idx="12" hasCustomPrompt="1"/>
          </p:nvPr>
        </p:nvSpPr>
        <p:spPr>
          <a:xfrm>
            <a:off x="1130870" y="5466710"/>
            <a:ext cx="5040313" cy="338554"/>
          </a:xfrm>
          <a:prstGeom prst="rect">
            <a:avLst/>
          </a:prstGeom>
        </p:spPr>
        <p:txBody>
          <a:bodyPr wrap="square" anchor="ctr">
            <a:spAutoFit/>
          </a:bodyPr>
          <a:lstStyle>
            <a:lvl1pPr marL="0" indent="0" algn="l" eaLnBrk="1" hangingPunct="1">
              <a:buNone/>
              <a:defRPr lang="zh-CN" altLang="en-US" sz="1800" dirty="0">
                <a:solidFill>
                  <a:srgbClr val="D51A21"/>
                </a:solidFill>
                <a:effectLst/>
                <a:latin typeface="微软雅黑" pitchFamily="34" charset="-122"/>
                <a:ea typeface="微软雅黑" pitchFamily="34" charset="-122"/>
                <a:cs typeface="经典繁仿黑" pitchFamily="49" charset="-122"/>
              </a:defRPr>
            </a:lvl1pPr>
          </a:lstStyle>
          <a:p>
            <a:pPr algn="l" eaLnBrk="1" hangingPunct="1"/>
            <a:r>
              <a:rPr lang="en-US" altLang="zh-CN" sz="1600" dirty="0" smtClean="0">
                <a:solidFill>
                  <a:srgbClr val="71969F"/>
                </a:solidFill>
                <a:effectLst/>
                <a:latin typeface="Arial Unicode MS" pitchFamily="34" charset="-122"/>
                <a:ea typeface="Arial Unicode MS" pitchFamily="34" charset="-122"/>
                <a:cs typeface="Arial Unicode MS" pitchFamily="34" charset="-122"/>
              </a:rPr>
              <a:t>Designed by @Larrywang</a:t>
            </a:r>
            <a:endParaRPr lang="zh-CN" altLang="en-US" sz="1600" dirty="0">
              <a:solidFill>
                <a:srgbClr val="71969F"/>
              </a:solidFill>
              <a:effectLst/>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422380777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章节目录标题（可修改）">
    <p:spTree>
      <p:nvGrpSpPr>
        <p:cNvPr id="1" name=""/>
        <p:cNvGrpSpPr/>
        <p:nvPr/>
      </p:nvGrpSpPr>
      <p:grpSpPr>
        <a:xfrm>
          <a:off x="0" y="0"/>
          <a:ext cx="0" cy="0"/>
          <a:chOff x="0" y="0"/>
          <a:chExt cx="0" cy="0"/>
        </a:xfrm>
      </p:grpSpPr>
      <p:sp>
        <p:nvSpPr>
          <p:cNvPr id="4" name="矩形 3"/>
          <p:cNvSpPr/>
          <p:nvPr userDrawn="1"/>
        </p:nvSpPr>
        <p:spPr>
          <a:xfrm>
            <a:off x="0" y="914326"/>
            <a:ext cx="12198350" cy="108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p:cNvGrpSpPr/>
          <p:nvPr userDrawn="1"/>
        </p:nvGrpSpPr>
        <p:grpSpPr>
          <a:xfrm>
            <a:off x="410743" y="68326"/>
            <a:ext cx="1800000" cy="1800000"/>
            <a:chOff x="925401" y="3148271"/>
            <a:chExt cx="1800000" cy="1800000"/>
          </a:xfrm>
        </p:grpSpPr>
        <p:sp>
          <p:nvSpPr>
            <p:cNvPr id="6" name="椭圆 5"/>
            <p:cNvSpPr/>
            <p:nvPr userDrawn="1"/>
          </p:nvSpPr>
          <p:spPr>
            <a:xfrm>
              <a:off x="925401" y="3148271"/>
              <a:ext cx="1800000" cy="180000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userDrawn="1"/>
          </p:nvSpPr>
          <p:spPr>
            <a:xfrm>
              <a:off x="1015401" y="3238271"/>
              <a:ext cx="1620000" cy="1620000"/>
            </a:xfrm>
            <a:prstGeom prst="ellipse">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8" name="矩形 7"/>
          <p:cNvSpPr/>
          <p:nvPr userDrawn="1"/>
        </p:nvSpPr>
        <p:spPr>
          <a:xfrm>
            <a:off x="10693812" y="467380"/>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sp>
        <p:nvSpPr>
          <p:cNvPr id="15" name="文本占位符 11"/>
          <p:cNvSpPr>
            <a:spLocks noGrp="1"/>
          </p:cNvSpPr>
          <p:nvPr>
            <p:ph type="body" sz="quarter" idx="10" hasCustomPrompt="1"/>
          </p:nvPr>
        </p:nvSpPr>
        <p:spPr>
          <a:xfrm>
            <a:off x="2354759" y="404664"/>
            <a:ext cx="8137525" cy="431800"/>
          </a:xfrm>
          <a:prstGeom prst="rect">
            <a:avLst/>
          </a:prstGeom>
          <a:noFill/>
        </p:spPr>
        <p:txBody>
          <a:bodyPr wrap="square" rtlCol="0">
            <a:spAutoFit/>
          </a:bodyPr>
          <a:lstStyle>
            <a:lvl1pPr marL="0" indent="0">
              <a:buNone/>
              <a:defRPr lang="zh-CN" altLang="en-US" sz="2200" dirty="0">
                <a:solidFill>
                  <a:srgbClr val="5F5E5C"/>
                </a:solidFill>
                <a:latin typeface="微软雅黑" panose="020B0503020204020204" pitchFamily="34" charset="-122"/>
                <a:ea typeface="微软雅黑" panose="020B0503020204020204" pitchFamily="34" charset="-122"/>
              </a:defRPr>
            </a:lvl1pPr>
          </a:lstStyle>
          <a:p>
            <a:pPr marL="0" lvl="0"/>
            <a:r>
              <a:rPr lang="zh-CN" altLang="en-US" dirty="0" smtClean="0"/>
              <a:t>请输入章节标题</a:t>
            </a:r>
            <a:endParaRPr lang="zh-CN" altLang="en-US" dirty="0"/>
          </a:p>
        </p:txBody>
      </p:sp>
      <p:sp>
        <p:nvSpPr>
          <p:cNvPr id="16" name="红色矩形框"/>
          <p:cNvSpPr>
            <a:spLocks noGrp="1"/>
          </p:cNvSpPr>
          <p:nvPr>
            <p:ph type="body" sz="quarter" idx="11" hasCustomPrompt="1"/>
          </p:nvPr>
        </p:nvSpPr>
        <p:spPr>
          <a:xfrm>
            <a:off x="2354784" y="1124744"/>
            <a:ext cx="8137500" cy="452432"/>
          </a:xfrm>
          <a:prstGeom prst="rect">
            <a:avLst/>
          </a:prstGeom>
          <a:noFill/>
        </p:spPr>
        <p:txBody>
          <a:bodyPr wrap="square" rtlCol="0">
            <a:spAutoFit/>
          </a:bodyPr>
          <a:lstStyle>
            <a:lvl1pPr marL="0" indent="0">
              <a:buNone/>
              <a:defRPr lang="zh-CN" altLang="en-US" sz="1800" b="1" dirty="0">
                <a:solidFill>
                  <a:srgbClr val="5F5E5C"/>
                </a:solidFill>
                <a:latin typeface="微软雅黑" pitchFamily="34" charset="-122"/>
                <a:ea typeface="微软雅黑" pitchFamily="34" charset="-122"/>
              </a:defRPr>
            </a:lvl1pPr>
          </a:lstStyle>
          <a:p>
            <a:pPr marL="0" lvl="0">
              <a:lnSpc>
                <a:spcPct val="130000"/>
              </a:lnSpc>
            </a:pPr>
            <a:r>
              <a:rPr lang="zh-CN" altLang="en-US" dirty="0" smtClean="0"/>
              <a:t>请输入小标题</a:t>
            </a:r>
            <a:endParaRPr lang="zh-CN" altLang="en-US" dirty="0"/>
          </a:p>
        </p:txBody>
      </p:sp>
      <p:sp>
        <p:nvSpPr>
          <p:cNvPr id="17" name="文本占位符 13"/>
          <p:cNvSpPr>
            <a:spLocks noGrp="1"/>
          </p:cNvSpPr>
          <p:nvPr>
            <p:ph type="body" sz="quarter" idx="12" hasCustomPrompt="1"/>
          </p:nvPr>
        </p:nvSpPr>
        <p:spPr>
          <a:xfrm>
            <a:off x="1490662" y="2133780"/>
            <a:ext cx="8567737" cy="414576"/>
          </a:xfrm>
          <a:prstGeom prst="rect">
            <a:avLst/>
          </a:prstGeom>
          <a:solidFill>
            <a:srgbClr val="D51A21"/>
          </a:solidFill>
          <a:ln>
            <a:noFill/>
          </a:ln>
        </p:spPr>
        <p:txBody>
          <a:bodyPr wrap="square" anchor="ctr">
            <a:noAutofit/>
          </a:bodyPr>
          <a:lstStyle>
            <a:lvl1pPr marL="0" indent="0">
              <a:buNone/>
              <a:defRPr lang="zh-CN" altLang="en-US" sz="2000" dirty="0">
                <a:solidFill>
                  <a:schemeClr val="bg1"/>
                </a:solidFill>
                <a:latin typeface="微软雅黑" panose="020B0503020204020204" pitchFamily="34" charset="-122"/>
                <a:ea typeface="微软雅黑" panose="020B0503020204020204" pitchFamily="34" charset="-122"/>
              </a:defRPr>
            </a:lvl1pPr>
          </a:lstStyle>
          <a:p>
            <a:pPr marL="0" lvl="0">
              <a:lnSpc>
                <a:spcPct val="120000"/>
              </a:lnSpc>
              <a:spcAft>
                <a:spcPts val="500"/>
              </a:spcAft>
            </a:pPr>
            <a:r>
              <a:rPr lang="zh-CN" altLang="en-US" dirty="0" smtClean="0"/>
              <a:t>请输入小标题</a:t>
            </a:r>
            <a:endParaRPr lang="zh-CN" altLang="en-US" dirty="0"/>
          </a:p>
        </p:txBody>
      </p:sp>
      <p:sp>
        <p:nvSpPr>
          <p:cNvPr id="19" name="文本占位符 18"/>
          <p:cNvSpPr>
            <a:spLocks noGrp="1"/>
          </p:cNvSpPr>
          <p:nvPr>
            <p:ph type="body" sz="quarter" idx="13" hasCustomPrompt="1"/>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dirty="0">
                <a:solidFill>
                  <a:schemeClr val="bg1"/>
                </a:solidFill>
                <a:latin typeface="Impact" pitchFamily="34" charset="0"/>
                <a:ea typeface="Arial Unicode MS" pitchFamily="34" charset="-122"/>
                <a:cs typeface="Arial Unicode MS" pitchFamily="34" charset="-122"/>
              </a:defRPr>
            </a:lvl1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dirty="0" smtClean="0">
                <a:solidFill>
                  <a:schemeClr val="bg1"/>
                </a:solidFill>
                <a:latin typeface="Impact" pitchFamily="34" charset="0"/>
                <a:ea typeface="Arial Unicode MS" pitchFamily="34" charset="-122"/>
                <a:cs typeface="Arial Unicode MS" pitchFamily="34" charset="-122"/>
              </a:rPr>
              <a:t>02</a:t>
            </a:r>
            <a:endParaRPr lang="zh-CN" altLang="en-US" dirty="0" smtClean="0">
              <a:solidFill>
                <a:schemeClr val="bg1"/>
              </a:solidFill>
              <a:latin typeface="Impact" pitchFamily="34" charset="0"/>
              <a:ea typeface="Arial Unicode MS" pitchFamily="34" charset="-122"/>
              <a:cs typeface="Arial Unicode MS"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6336" userDrawn="1">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空白板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37731447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结束页">
    <p:spTree>
      <p:nvGrpSpPr>
        <p:cNvPr id="1" name=""/>
        <p:cNvGrpSpPr/>
        <p:nvPr/>
      </p:nvGrpSpPr>
      <p:grpSpPr>
        <a:xfrm>
          <a:off x="0" y="0"/>
          <a:ext cx="0" cy="0"/>
          <a:chOff x="0" y="0"/>
          <a:chExt cx="0" cy="0"/>
        </a:xfrm>
      </p:grpSpPr>
      <p:grpSp>
        <p:nvGrpSpPr>
          <p:cNvPr id="2" name="组合 1"/>
          <p:cNvGrpSpPr/>
          <p:nvPr userDrawn="1"/>
        </p:nvGrpSpPr>
        <p:grpSpPr>
          <a:xfrm>
            <a:off x="-1" y="2780928"/>
            <a:ext cx="9843591" cy="1610933"/>
            <a:chOff x="0" y="2931666"/>
            <a:chExt cx="3918962" cy="641350"/>
          </a:xfrm>
        </p:grpSpPr>
        <p:sp>
          <p:nvSpPr>
            <p:cNvPr id="23" name="任意多边形 22"/>
            <p:cNvSpPr/>
            <p:nvPr userDrawn="1"/>
          </p:nvSpPr>
          <p:spPr>
            <a:xfrm>
              <a:off x="154627" y="2931666"/>
              <a:ext cx="3764335" cy="641350"/>
            </a:xfrm>
            <a:custGeom>
              <a:avLst/>
              <a:gdLst>
                <a:gd name="connsiteX0" fmla="*/ 0 w 3762375"/>
                <a:gd name="connsiteY0" fmla="*/ 0 h 641350"/>
                <a:gd name="connsiteX1" fmla="*/ 3699045 w 3762375"/>
                <a:gd name="connsiteY1" fmla="*/ 0 h 641350"/>
                <a:gd name="connsiteX2" fmla="*/ 3744959 w 3762375"/>
                <a:gd name="connsiteY2" fmla="*/ 147909 h 641350"/>
                <a:gd name="connsiteX3" fmla="*/ 3762375 w 3762375"/>
                <a:gd name="connsiteY3" fmla="*/ 320675 h 641350"/>
                <a:gd name="connsiteX4" fmla="*/ 3744959 w 3762375"/>
                <a:gd name="connsiteY4" fmla="*/ 493441 h 641350"/>
                <a:gd name="connsiteX5" fmla="*/ 3699045 w 3762375"/>
                <a:gd name="connsiteY5" fmla="*/ 641350 h 641350"/>
                <a:gd name="connsiteX6" fmla="*/ 0 w 3762375"/>
                <a:gd name="connsiteY6" fmla="*/ 641350 h 6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2375" h="641350">
                  <a:moveTo>
                    <a:pt x="0" y="0"/>
                  </a:moveTo>
                  <a:lnTo>
                    <a:pt x="3699045" y="0"/>
                  </a:lnTo>
                  <a:lnTo>
                    <a:pt x="3744959" y="147909"/>
                  </a:lnTo>
                  <a:cubicBezTo>
                    <a:pt x="3756378" y="203714"/>
                    <a:pt x="3762375" y="261494"/>
                    <a:pt x="3762375" y="320675"/>
                  </a:cubicBezTo>
                  <a:cubicBezTo>
                    <a:pt x="3762375" y="379856"/>
                    <a:pt x="3756378" y="437636"/>
                    <a:pt x="3744959" y="493441"/>
                  </a:cubicBezTo>
                  <a:lnTo>
                    <a:pt x="3699045" y="641350"/>
                  </a:lnTo>
                  <a:lnTo>
                    <a:pt x="0" y="641350"/>
                  </a:lnTo>
                  <a:close/>
                </a:path>
              </a:pathLst>
            </a:custGeom>
            <a:solidFill>
              <a:srgbClr val="FB524B"/>
            </a:solidFill>
            <a:ln>
              <a:solidFill>
                <a:srgbClr val="FB0101"/>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zh-CN" altLang="en-US" sz="6000" dirty="0" smtClean="0">
                  <a:latin typeface="微软雅黑" panose="020B0503020204020204" pitchFamily="34" charset="-122"/>
                  <a:ea typeface="微软雅黑" panose="020B0503020204020204" pitchFamily="34" charset="-122"/>
                </a:rPr>
                <a:t>谢谢各位的聆听</a:t>
              </a:r>
              <a:endParaRPr lang="zh-CN" altLang="en-US" sz="6000" dirty="0">
                <a:latin typeface="微软雅黑" panose="020B0503020204020204" pitchFamily="34" charset="-122"/>
                <a:ea typeface="微软雅黑" panose="020B0503020204020204" pitchFamily="34" charset="-122"/>
              </a:endParaRPr>
            </a:p>
          </p:txBody>
        </p:sp>
        <p:sp>
          <p:nvSpPr>
            <p:cNvPr id="22" name="矩形 21"/>
            <p:cNvSpPr/>
            <p:nvPr userDrawn="1"/>
          </p:nvSpPr>
          <p:spPr>
            <a:xfrm>
              <a:off x="0" y="2931666"/>
              <a:ext cx="154626" cy="641350"/>
            </a:xfrm>
            <a:prstGeom prst="rect">
              <a:avLst/>
            </a:prstGeom>
            <a:solidFill>
              <a:srgbClr val="595959"/>
            </a:solidFill>
            <a:ln>
              <a:solidFill>
                <a:srgbClr val="5959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11031352"/>
      </p:ext>
    </p:extLst>
  </p:cSld>
  <p:clrMapOvr>
    <a:masterClrMapping/>
  </p:clrMapOvr>
  <p:extLst mod="1">
    <p:ext uri="{DCECCB84-F9BA-43D5-87BE-67443E8EF086}">
      <p15:sldGuideLst xmlns:p15="http://schemas.microsoft.com/office/powerpoint/2012/main">
        <p15:guide id="1" orient="horz" pos="2183" userDrawn="1">
          <p15:clr>
            <a:srgbClr val="FBAE40"/>
          </p15:clr>
        </p15:guide>
        <p15:guide id="2" pos="3840" userDrawn="1">
          <p15:clr>
            <a:srgbClr val="FBAE40"/>
          </p15:clr>
        </p15:guide>
        <p15:guide id="3" orient="horz" pos="1979" userDrawn="1">
          <p15:clr>
            <a:srgbClr val="FBAE40"/>
          </p15:clr>
        </p15:guide>
        <p15:guide id="4" orient="horz" pos="336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794" y="1122363"/>
            <a:ext cx="9148763"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794" y="3602038"/>
            <a:ext cx="9148763"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7017903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96269236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2283" y="1709739"/>
            <a:ext cx="10521077"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2283" y="4589464"/>
            <a:ext cx="10521077"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016927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636" y="1825625"/>
            <a:ext cx="518429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5415" y="1825625"/>
            <a:ext cx="5184299"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570420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40225" y="365126"/>
            <a:ext cx="10521077"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40226" y="1681163"/>
            <a:ext cx="5160473"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40226" y="2505075"/>
            <a:ext cx="5160473"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5414" y="1681163"/>
            <a:ext cx="51858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5414" y="2505075"/>
            <a:ext cx="51858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20979266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81329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1083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7" name="矩形 26"/>
          <p:cNvSpPr/>
          <p:nvPr userDrawn="1"/>
        </p:nvSpPr>
        <p:spPr>
          <a:xfrm>
            <a:off x="0" y="0"/>
            <a:ext cx="12199975" cy="6858000"/>
          </a:xfrm>
          <a:prstGeom prst="rect">
            <a:avLst/>
          </a:prstGeom>
          <a:solidFill>
            <a:srgbClr val="FF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2"/>
          <p:cNvSpPr/>
          <p:nvPr userDrawn="1"/>
        </p:nvSpPr>
        <p:spPr>
          <a:xfrm>
            <a:off x="9555559" y="0"/>
            <a:ext cx="1851025" cy="117476"/>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a:p>
        </p:txBody>
      </p:sp>
      <p:sp>
        <p:nvSpPr>
          <p:cNvPr id="43" name="矩形 2"/>
          <p:cNvSpPr/>
          <p:nvPr userDrawn="1"/>
        </p:nvSpPr>
        <p:spPr>
          <a:xfrm>
            <a:off x="596380" y="2276872"/>
            <a:ext cx="3627083" cy="540000"/>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01</a:t>
            </a:r>
            <a:r>
              <a:rPr lang="en-US" altLang="zh-CN" sz="2800" dirty="0" smtClean="0"/>
              <a:t>  </a:t>
            </a:r>
            <a:r>
              <a:rPr lang="zh-CN" altLang="en-US" sz="2800" b="1" dirty="0" smtClean="0"/>
              <a:t>架构组织的理念</a:t>
            </a:r>
            <a:endParaRPr lang="zh-CN" altLang="en-US" sz="2800" b="1" dirty="0" smtClean="0">
              <a:latin typeface="微软雅黑" panose="020B0503020204020204" pitchFamily="34" charset="-122"/>
              <a:ea typeface="微软雅黑" panose="020B0503020204020204" pitchFamily="34" charset="-122"/>
            </a:endParaRPr>
          </a:p>
        </p:txBody>
      </p:sp>
      <p:sp>
        <p:nvSpPr>
          <p:cNvPr id="49" name="矩形 2"/>
          <p:cNvSpPr/>
          <p:nvPr userDrawn="1"/>
        </p:nvSpPr>
        <p:spPr>
          <a:xfrm>
            <a:off x="4300866" y="2276872"/>
            <a:ext cx="3627083" cy="540000"/>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02</a:t>
            </a:r>
            <a:r>
              <a:rPr lang="en-US" altLang="zh-CN" sz="2800" dirty="0" smtClean="0"/>
              <a:t>  </a:t>
            </a:r>
            <a:r>
              <a:rPr lang="zh-CN" altLang="en-US" sz="2800" b="1" dirty="0" smtClean="0"/>
              <a:t>架构组织的方法</a:t>
            </a:r>
            <a:endParaRPr lang="zh-CN" altLang="en-US" sz="2800" b="1" dirty="0" smtClean="0">
              <a:latin typeface="微软雅黑" panose="020B0503020204020204" pitchFamily="34" charset="-122"/>
              <a:ea typeface="微软雅黑" panose="020B0503020204020204" pitchFamily="34" charset="-122"/>
            </a:endParaRPr>
          </a:p>
        </p:txBody>
      </p:sp>
      <p:sp>
        <p:nvSpPr>
          <p:cNvPr id="50" name="矩形 2"/>
          <p:cNvSpPr/>
          <p:nvPr userDrawn="1"/>
        </p:nvSpPr>
        <p:spPr>
          <a:xfrm>
            <a:off x="8005353" y="2276872"/>
            <a:ext cx="3627083" cy="540000"/>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03</a:t>
            </a:r>
            <a:r>
              <a:rPr lang="en-US" altLang="zh-CN" sz="2800" dirty="0" smtClean="0"/>
              <a:t>  </a:t>
            </a:r>
            <a:r>
              <a:rPr lang="zh-CN" altLang="en-US" sz="2800" b="1" dirty="0" smtClean="0"/>
              <a:t>案例分享</a:t>
            </a:r>
            <a:endParaRPr lang="zh-CN" altLang="en-US" sz="2800" b="1" dirty="0" smtClean="0">
              <a:latin typeface="微软雅黑" panose="020B0503020204020204" pitchFamily="34" charset="-122"/>
              <a:ea typeface="微软雅黑" panose="020B0503020204020204" pitchFamily="34" charset="-122"/>
            </a:endParaRPr>
          </a:p>
        </p:txBody>
      </p:sp>
      <p:sp>
        <p:nvSpPr>
          <p:cNvPr id="52" name="TextBox 15"/>
          <p:cNvSpPr txBox="1"/>
          <p:nvPr userDrawn="1"/>
        </p:nvSpPr>
        <p:spPr>
          <a:xfrm>
            <a:off x="698575" y="917206"/>
            <a:ext cx="1296144" cy="584775"/>
          </a:xfrm>
          <a:prstGeom prst="rect">
            <a:avLst/>
          </a:prstGeom>
          <a:noFill/>
        </p:spPr>
        <p:txBody>
          <a:bodyPr wrap="square" rtlCol="0">
            <a:spAutoFit/>
          </a:bodyPr>
          <a:lstStyle/>
          <a:p>
            <a:pPr algn="ctr"/>
            <a:r>
              <a:rPr lang="en-US" altLang="zh-CN" sz="1600" dirty="0" smtClean="0">
                <a:solidFill>
                  <a:srgbClr val="71969F"/>
                </a:solidFill>
                <a:latin typeface="Agency FB" panose="020B0503020202020204" pitchFamily="34" charset="0"/>
                <a:ea typeface="Adobe 宋体 Std L" pitchFamily="18" charset="-122"/>
              </a:rPr>
              <a:t>Contents Page</a:t>
            </a:r>
            <a:endParaRPr lang="zh-CN" altLang="en-US" sz="1600" dirty="0">
              <a:solidFill>
                <a:srgbClr val="71969F"/>
              </a:solidFill>
              <a:latin typeface="Agency FB" panose="020B0503020202020204" pitchFamily="34" charset="0"/>
              <a:ea typeface="Adobe 宋体 Std L" pitchFamily="18" charset="-122"/>
            </a:endParaRPr>
          </a:p>
        </p:txBody>
      </p:sp>
      <p:sp>
        <p:nvSpPr>
          <p:cNvPr id="53" name="文本框 52"/>
          <p:cNvSpPr txBox="1"/>
          <p:nvPr userDrawn="1"/>
        </p:nvSpPr>
        <p:spPr>
          <a:xfrm>
            <a:off x="698575" y="476672"/>
            <a:ext cx="1296144" cy="461665"/>
          </a:xfrm>
          <a:prstGeom prst="rect">
            <a:avLst/>
          </a:prstGeom>
          <a:noFill/>
        </p:spPr>
        <p:txBody>
          <a:bodyPr wrap="square" rtlCol="0">
            <a:spAutoFit/>
          </a:bodyPr>
          <a:lstStyle/>
          <a:p>
            <a:pPr algn="ctr"/>
            <a:r>
              <a:rPr lang="zh-CN" altLang="en-US" sz="2400" dirty="0" smtClean="0">
                <a:solidFill>
                  <a:srgbClr val="00314F"/>
                </a:solidFill>
                <a:ea typeface="微软雅黑"/>
              </a:rPr>
              <a:t>目    录</a:t>
            </a:r>
            <a:endParaRPr lang="zh-CN" altLang="en-US" sz="2400" dirty="0">
              <a:solidFill>
                <a:srgbClr val="00314F"/>
              </a:solidFill>
              <a:ea typeface="微软雅黑"/>
            </a:endParaRPr>
          </a:p>
        </p:txBody>
      </p:sp>
      <p:sp>
        <p:nvSpPr>
          <p:cNvPr id="54" name="矩形 53"/>
          <p:cNvSpPr/>
          <p:nvPr userDrawn="1"/>
        </p:nvSpPr>
        <p:spPr>
          <a:xfrm>
            <a:off x="9934074" y="186656"/>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cxnSp>
        <p:nvCxnSpPr>
          <p:cNvPr id="4" name="直接连接符 3"/>
          <p:cNvCxnSpPr/>
          <p:nvPr userDrawn="1"/>
        </p:nvCxnSpPr>
        <p:spPr>
          <a:xfrm>
            <a:off x="9555559" y="555988"/>
            <a:ext cx="1851025" cy="0"/>
          </a:xfrm>
          <a:prstGeom prst="line">
            <a:avLst/>
          </a:prstGeom>
          <a:ln>
            <a:solidFill>
              <a:srgbClr val="71969F"/>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1077773" y="3202999"/>
            <a:ext cx="2664296" cy="2664296"/>
            <a:chOff x="925401" y="3148271"/>
            <a:chExt cx="2664296" cy="2664296"/>
          </a:xfrm>
        </p:grpSpPr>
        <p:sp>
          <p:nvSpPr>
            <p:cNvPr id="3" name="椭圆 2"/>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userDrawn="1"/>
          </p:nvSpPr>
          <p:spPr>
            <a:xfrm>
              <a:off x="1069417" y="3292287"/>
              <a:ext cx="2376264" cy="2376264"/>
            </a:xfrm>
            <a:prstGeom prst="ellipse">
              <a:avLst/>
            </a:prstGeom>
            <a:solidFill>
              <a:srgbClr val="00314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userDrawn="1"/>
        </p:nvGrpSpPr>
        <p:grpSpPr>
          <a:xfrm>
            <a:off x="4782260" y="3202999"/>
            <a:ext cx="2664296" cy="2664296"/>
            <a:chOff x="925401" y="3148271"/>
            <a:chExt cx="2664296" cy="2664296"/>
          </a:xfrm>
        </p:grpSpPr>
        <p:sp>
          <p:nvSpPr>
            <p:cNvPr id="23" name="椭圆 22"/>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1069417" y="3292287"/>
              <a:ext cx="2376264" cy="2376264"/>
            </a:xfrm>
            <a:prstGeom prst="ellipse">
              <a:avLst/>
            </a:prstGeom>
            <a:solidFill>
              <a:srgbClr val="00314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userDrawn="1"/>
        </p:nvGrpSpPr>
        <p:grpSpPr>
          <a:xfrm>
            <a:off x="8486746" y="3202999"/>
            <a:ext cx="2664296" cy="2664296"/>
            <a:chOff x="925401" y="3148271"/>
            <a:chExt cx="2664296" cy="2664296"/>
          </a:xfrm>
        </p:grpSpPr>
        <p:sp>
          <p:nvSpPr>
            <p:cNvPr id="26" name="椭圆 25"/>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nvSpPr>
          <p:spPr>
            <a:xfrm>
              <a:off x="1069417" y="3292287"/>
              <a:ext cx="2376264" cy="2376264"/>
            </a:xfrm>
            <a:prstGeom prst="ellipse">
              <a:avLst/>
            </a:prstGeom>
            <a:solidFill>
              <a:srgbClr val="00314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1689921" y="3815147"/>
            <a:ext cx="1440000" cy="1440000"/>
          </a:xfrm>
          <a:prstGeom prst="rect">
            <a:avLst/>
          </a:prstGeom>
        </p:spPr>
      </p:pic>
      <p:cxnSp>
        <p:nvCxnSpPr>
          <p:cNvPr id="7" name="直接连接符 6"/>
          <p:cNvCxnSpPr/>
          <p:nvPr userDrawn="1"/>
        </p:nvCxnSpPr>
        <p:spPr>
          <a:xfrm>
            <a:off x="596380"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a:off x="4300867"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a:off x="8005353"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userDrawn="1"/>
        </p:nvPicPr>
        <p:blipFill>
          <a:blip r:embed="rId3" cstate="print">
            <a:biLevel thresh="50000"/>
            <a:extLst>
              <a:ext uri="{28A0092B-C50C-407E-A947-70E740481C1C}">
                <a14:useLocalDpi xmlns:a14="http://schemas.microsoft.com/office/drawing/2010/main"/>
              </a:ext>
            </a:extLst>
          </a:blip>
          <a:stretch>
            <a:fillRect/>
          </a:stretch>
        </p:blipFill>
        <p:spPr>
          <a:xfrm>
            <a:off x="9098894" y="3815146"/>
            <a:ext cx="1440000" cy="1440000"/>
          </a:xfrm>
          <a:prstGeom prst="rect">
            <a:avLst/>
          </a:prstGeom>
        </p:spPr>
      </p:pic>
      <p:pic>
        <p:nvPicPr>
          <p:cNvPr id="40" name="图片 39"/>
          <p:cNvPicPr>
            <a:picLocks noChangeAspect="1"/>
          </p:cNvPicPr>
          <p:nvPr userDrawn="1"/>
        </p:nvPicPr>
        <p:blipFill>
          <a:blip r:embed="rId4" cstate="print">
            <a:biLevel thresh="25000"/>
            <a:extLst>
              <a:ext uri="{28A0092B-C50C-407E-A947-70E740481C1C}">
                <a14:useLocalDpi xmlns:a14="http://schemas.microsoft.com/office/drawing/2010/main"/>
              </a:ext>
            </a:extLst>
          </a:blip>
          <a:stretch>
            <a:fillRect/>
          </a:stretch>
        </p:blipFill>
        <p:spPr>
          <a:xfrm>
            <a:off x="5394408" y="3815147"/>
            <a:ext cx="1440000" cy="1440000"/>
          </a:xfrm>
          <a:prstGeom prst="rect">
            <a:avLst/>
          </a:prstGeom>
        </p:spPr>
      </p:pic>
    </p:spTree>
    <p:extLst>
      <p:ext uri="{BB962C8B-B14F-4D97-AF65-F5344CB8AC3E}">
        <p14:creationId xmlns:p14="http://schemas.microsoft.com/office/powerpoint/2010/main" val="26924693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200"/>
            <a:ext cx="3934285"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5887" y="987426"/>
            <a:ext cx="6175415"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40226" y="2057400"/>
            <a:ext cx="393428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7939229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40226" y="457200"/>
            <a:ext cx="3934285"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5887" y="987426"/>
            <a:ext cx="6175415"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40226" y="2057400"/>
            <a:ext cx="393428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252990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5797188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9444" y="365125"/>
            <a:ext cx="2630269"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637" y="365125"/>
            <a:ext cx="7738328"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98029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自定义版式">
    <p:spTree>
      <p:nvGrpSpPr>
        <p:cNvPr id="1" name=""/>
        <p:cNvGrpSpPr/>
        <p:nvPr/>
      </p:nvGrpSpPr>
      <p:grpSpPr>
        <a:xfrm>
          <a:off x="0" y="0"/>
          <a:ext cx="0" cy="0"/>
          <a:chOff x="0" y="0"/>
          <a:chExt cx="0" cy="0"/>
        </a:xfrm>
      </p:grpSpPr>
      <p:sp>
        <p:nvSpPr>
          <p:cNvPr id="42" name="矩形 42"/>
          <p:cNvSpPr/>
          <p:nvPr userDrawn="1"/>
        </p:nvSpPr>
        <p:spPr>
          <a:xfrm>
            <a:off x="9555559" y="0"/>
            <a:ext cx="1851025" cy="117476"/>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a:p>
        </p:txBody>
      </p:sp>
      <p:sp>
        <p:nvSpPr>
          <p:cNvPr id="43" name="矩形 2"/>
          <p:cNvSpPr/>
          <p:nvPr userDrawn="1"/>
        </p:nvSpPr>
        <p:spPr>
          <a:xfrm>
            <a:off x="596380" y="2276872"/>
            <a:ext cx="3627083" cy="540000"/>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01</a:t>
            </a:r>
            <a:r>
              <a:rPr lang="en-US" altLang="zh-CN" sz="2800" dirty="0" smtClean="0"/>
              <a:t>  </a:t>
            </a:r>
            <a:r>
              <a:rPr lang="zh-CN" altLang="en-US" sz="2800" b="1" dirty="0" smtClean="0"/>
              <a:t>架构组织的理念</a:t>
            </a:r>
            <a:endParaRPr lang="zh-CN" altLang="en-US" sz="2800" b="1" dirty="0" smtClean="0">
              <a:latin typeface="微软雅黑" panose="020B0503020204020204" pitchFamily="34" charset="-122"/>
              <a:ea typeface="微软雅黑" panose="020B0503020204020204" pitchFamily="34" charset="-122"/>
            </a:endParaRPr>
          </a:p>
        </p:txBody>
      </p:sp>
      <p:sp>
        <p:nvSpPr>
          <p:cNvPr id="49" name="矩形 2"/>
          <p:cNvSpPr/>
          <p:nvPr userDrawn="1"/>
        </p:nvSpPr>
        <p:spPr>
          <a:xfrm>
            <a:off x="4300866" y="2276872"/>
            <a:ext cx="3627083" cy="540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02</a:t>
            </a:r>
            <a:r>
              <a:rPr lang="en-US" altLang="zh-CN" sz="2800" dirty="0" smtClean="0"/>
              <a:t>  </a:t>
            </a:r>
            <a:r>
              <a:rPr lang="zh-CN" altLang="en-US" sz="2800" b="1" dirty="0" smtClean="0"/>
              <a:t>架构组织的方法</a:t>
            </a:r>
            <a:endParaRPr lang="zh-CN" altLang="en-US" sz="2800" b="1" dirty="0" smtClean="0">
              <a:latin typeface="微软雅黑" panose="020B0503020204020204" pitchFamily="34" charset="-122"/>
              <a:ea typeface="微软雅黑" panose="020B0503020204020204" pitchFamily="34" charset="-122"/>
            </a:endParaRPr>
          </a:p>
        </p:txBody>
      </p:sp>
      <p:sp>
        <p:nvSpPr>
          <p:cNvPr id="50" name="矩形 2"/>
          <p:cNvSpPr/>
          <p:nvPr userDrawn="1"/>
        </p:nvSpPr>
        <p:spPr>
          <a:xfrm>
            <a:off x="8005353" y="2276872"/>
            <a:ext cx="3627083" cy="540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03</a:t>
            </a:r>
            <a:r>
              <a:rPr lang="en-US" altLang="zh-CN" sz="2800" dirty="0" smtClean="0"/>
              <a:t>  </a:t>
            </a:r>
            <a:r>
              <a:rPr lang="zh-CN" altLang="en-US" sz="2800" b="1" dirty="0" smtClean="0"/>
              <a:t>案例分享</a:t>
            </a:r>
            <a:endParaRPr lang="zh-CN" altLang="en-US" sz="2800" b="1" dirty="0" smtClean="0">
              <a:latin typeface="微软雅黑" panose="020B0503020204020204" pitchFamily="34" charset="-122"/>
              <a:ea typeface="微软雅黑" panose="020B0503020204020204" pitchFamily="34" charset="-122"/>
            </a:endParaRPr>
          </a:p>
        </p:txBody>
      </p:sp>
      <p:sp>
        <p:nvSpPr>
          <p:cNvPr id="52" name="TextBox 15"/>
          <p:cNvSpPr txBox="1"/>
          <p:nvPr userDrawn="1"/>
        </p:nvSpPr>
        <p:spPr>
          <a:xfrm>
            <a:off x="698575" y="917206"/>
            <a:ext cx="1296144" cy="584775"/>
          </a:xfrm>
          <a:prstGeom prst="rect">
            <a:avLst/>
          </a:prstGeom>
          <a:noFill/>
        </p:spPr>
        <p:txBody>
          <a:bodyPr wrap="square" rtlCol="0">
            <a:spAutoFit/>
          </a:bodyPr>
          <a:lstStyle/>
          <a:p>
            <a:pPr algn="ctr"/>
            <a:r>
              <a:rPr lang="en-US" altLang="zh-CN" sz="1600" dirty="0" smtClean="0">
                <a:solidFill>
                  <a:srgbClr val="71969F"/>
                </a:solidFill>
                <a:latin typeface="Agency FB" panose="020B0503020202020204" pitchFamily="34" charset="0"/>
                <a:ea typeface="Adobe 宋体 Std L" pitchFamily="18" charset="-122"/>
              </a:rPr>
              <a:t>Contents Page</a:t>
            </a:r>
            <a:endParaRPr lang="zh-CN" altLang="en-US" sz="1600" dirty="0">
              <a:solidFill>
                <a:srgbClr val="71969F"/>
              </a:solidFill>
              <a:latin typeface="Agency FB" panose="020B0503020202020204" pitchFamily="34" charset="0"/>
              <a:ea typeface="Adobe 宋体 Std L" pitchFamily="18" charset="-122"/>
            </a:endParaRPr>
          </a:p>
        </p:txBody>
      </p:sp>
      <p:sp>
        <p:nvSpPr>
          <p:cNvPr id="53" name="文本框 52"/>
          <p:cNvSpPr txBox="1"/>
          <p:nvPr userDrawn="1"/>
        </p:nvSpPr>
        <p:spPr>
          <a:xfrm>
            <a:off x="698575" y="476672"/>
            <a:ext cx="1296144" cy="461665"/>
          </a:xfrm>
          <a:prstGeom prst="rect">
            <a:avLst/>
          </a:prstGeom>
          <a:noFill/>
        </p:spPr>
        <p:txBody>
          <a:bodyPr wrap="square" rtlCol="0">
            <a:spAutoFit/>
          </a:bodyPr>
          <a:lstStyle/>
          <a:p>
            <a:pPr algn="ctr"/>
            <a:r>
              <a:rPr lang="zh-CN" altLang="en-US" sz="2400" dirty="0" smtClean="0">
                <a:solidFill>
                  <a:srgbClr val="00314F"/>
                </a:solidFill>
                <a:ea typeface="微软雅黑"/>
              </a:rPr>
              <a:t>目    录</a:t>
            </a:r>
            <a:endParaRPr lang="zh-CN" altLang="en-US" sz="2400" dirty="0">
              <a:solidFill>
                <a:srgbClr val="00314F"/>
              </a:solidFill>
              <a:ea typeface="微软雅黑"/>
            </a:endParaRPr>
          </a:p>
        </p:txBody>
      </p:sp>
      <p:sp>
        <p:nvSpPr>
          <p:cNvPr id="54" name="矩形 53"/>
          <p:cNvSpPr/>
          <p:nvPr userDrawn="1"/>
        </p:nvSpPr>
        <p:spPr>
          <a:xfrm>
            <a:off x="9934074" y="186656"/>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cxnSp>
        <p:nvCxnSpPr>
          <p:cNvPr id="4" name="直接连接符 3"/>
          <p:cNvCxnSpPr/>
          <p:nvPr userDrawn="1"/>
        </p:nvCxnSpPr>
        <p:spPr>
          <a:xfrm>
            <a:off x="9555559" y="555988"/>
            <a:ext cx="1851025" cy="0"/>
          </a:xfrm>
          <a:prstGeom prst="line">
            <a:avLst/>
          </a:prstGeom>
          <a:ln>
            <a:solidFill>
              <a:srgbClr val="71969F"/>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1077773" y="3202999"/>
            <a:ext cx="2664296" cy="2664296"/>
            <a:chOff x="925401" y="3148271"/>
            <a:chExt cx="2664296" cy="2664296"/>
          </a:xfrm>
        </p:grpSpPr>
        <p:sp>
          <p:nvSpPr>
            <p:cNvPr id="3" name="椭圆 2"/>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userDrawn="1"/>
          </p:nvSpPr>
          <p:spPr>
            <a:xfrm>
              <a:off x="1069417" y="3292287"/>
              <a:ext cx="2376264" cy="2376264"/>
            </a:xfrm>
            <a:prstGeom prst="ellipse">
              <a:avLst/>
            </a:prstGeom>
            <a:solidFill>
              <a:srgbClr val="00314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userDrawn="1"/>
        </p:nvGrpSpPr>
        <p:grpSpPr>
          <a:xfrm>
            <a:off x="4782260" y="3202999"/>
            <a:ext cx="2664296" cy="2664296"/>
            <a:chOff x="925401" y="3148271"/>
            <a:chExt cx="2664296" cy="2664296"/>
          </a:xfrm>
        </p:grpSpPr>
        <p:sp>
          <p:nvSpPr>
            <p:cNvPr id="23" name="椭圆 22"/>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1069417" y="3292287"/>
              <a:ext cx="2376264" cy="2376264"/>
            </a:xfrm>
            <a:prstGeom prst="ellipse">
              <a:avLst/>
            </a:prstGeom>
            <a:solidFill>
              <a:srgbClr val="71969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userDrawn="1"/>
        </p:nvGrpSpPr>
        <p:grpSpPr>
          <a:xfrm>
            <a:off x="8486746" y="3202999"/>
            <a:ext cx="2664296" cy="2664296"/>
            <a:chOff x="925401" y="3148271"/>
            <a:chExt cx="2664296" cy="2664296"/>
          </a:xfrm>
        </p:grpSpPr>
        <p:sp>
          <p:nvSpPr>
            <p:cNvPr id="26" name="椭圆 25"/>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nvSpPr>
          <p:spPr>
            <a:xfrm>
              <a:off x="1069417" y="3292287"/>
              <a:ext cx="2376264" cy="2376264"/>
            </a:xfrm>
            <a:prstGeom prst="ellipse">
              <a:avLst/>
            </a:prstGeom>
            <a:solidFill>
              <a:srgbClr val="71969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1689921" y="3815147"/>
            <a:ext cx="1440000" cy="1440000"/>
          </a:xfrm>
          <a:prstGeom prst="rect">
            <a:avLst/>
          </a:prstGeom>
        </p:spPr>
      </p:pic>
      <p:cxnSp>
        <p:nvCxnSpPr>
          <p:cNvPr id="7" name="直接连接符 6"/>
          <p:cNvCxnSpPr/>
          <p:nvPr userDrawn="1"/>
        </p:nvCxnSpPr>
        <p:spPr>
          <a:xfrm>
            <a:off x="596380"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a:off x="4300867"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a:off x="8005353"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userDrawn="1"/>
        </p:nvPicPr>
        <p:blipFill>
          <a:blip r:embed="rId3" cstate="print">
            <a:biLevel thresh="50000"/>
            <a:extLst>
              <a:ext uri="{28A0092B-C50C-407E-A947-70E740481C1C}">
                <a14:useLocalDpi xmlns:a14="http://schemas.microsoft.com/office/drawing/2010/main"/>
              </a:ext>
            </a:extLst>
          </a:blip>
          <a:stretch>
            <a:fillRect/>
          </a:stretch>
        </p:blipFill>
        <p:spPr>
          <a:xfrm>
            <a:off x="9098894" y="3815146"/>
            <a:ext cx="1440000" cy="1440000"/>
          </a:xfrm>
          <a:prstGeom prst="rect">
            <a:avLst/>
          </a:prstGeom>
        </p:spPr>
      </p:pic>
      <p:pic>
        <p:nvPicPr>
          <p:cNvPr id="40" name="图片 39"/>
          <p:cNvPicPr>
            <a:picLocks noChangeAspect="1"/>
          </p:cNvPicPr>
          <p:nvPr userDrawn="1"/>
        </p:nvPicPr>
        <p:blipFill>
          <a:blip r:embed="rId4" cstate="print">
            <a:biLevel thresh="25000"/>
            <a:extLst>
              <a:ext uri="{28A0092B-C50C-407E-A947-70E740481C1C}">
                <a14:useLocalDpi xmlns:a14="http://schemas.microsoft.com/office/drawing/2010/main"/>
              </a:ext>
            </a:extLst>
          </a:blip>
          <a:stretch>
            <a:fillRect/>
          </a:stretch>
        </p:blipFill>
        <p:spPr>
          <a:xfrm>
            <a:off x="5394408" y="3815147"/>
            <a:ext cx="1440000" cy="1440000"/>
          </a:xfrm>
          <a:prstGeom prst="rect">
            <a:avLst/>
          </a:prstGeom>
        </p:spPr>
      </p:pic>
    </p:spTree>
    <p:extLst>
      <p:ext uri="{BB962C8B-B14F-4D97-AF65-F5344CB8AC3E}">
        <p14:creationId xmlns:p14="http://schemas.microsoft.com/office/powerpoint/2010/main" val="415465756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4_自定义版式">
    <p:spTree>
      <p:nvGrpSpPr>
        <p:cNvPr id="1" name=""/>
        <p:cNvGrpSpPr/>
        <p:nvPr/>
      </p:nvGrpSpPr>
      <p:grpSpPr>
        <a:xfrm>
          <a:off x="0" y="0"/>
          <a:ext cx="0" cy="0"/>
          <a:chOff x="0" y="0"/>
          <a:chExt cx="0" cy="0"/>
        </a:xfrm>
      </p:grpSpPr>
      <p:sp>
        <p:nvSpPr>
          <p:cNvPr id="27" name="矩形 26"/>
          <p:cNvSpPr/>
          <p:nvPr userDrawn="1"/>
        </p:nvSpPr>
        <p:spPr>
          <a:xfrm>
            <a:off x="0" y="0"/>
            <a:ext cx="12199975" cy="6858000"/>
          </a:xfrm>
          <a:prstGeom prst="rect">
            <a:avLst/>
          </a:prstGeom>
          <a:solidFill>
            <a:srgbClr val="FF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2"/>
          <p:cNvSpPr/>
          <p:nvPr userDrawn="1"/>
        </p:nvSpPr>
        <p:spPr>
          <a:xfrm>
            <a:off x="9555559" y="0"/>
            <a:ext cx="1851025" cy="117476"/>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a:p>
        </p:txBody>
      </p:sp>
      <p:sp>
        <p:nvSpPr>
          <p:cNvPr id="43" name="矩形 2"/>
          <p:cNvSpPr/>
          <p:nvPr userDrawn="1"/>
        </p:nvSpPr>
        <p:spPr>
          <a:xfrm>
            <a:off x="596380" y="2276872"/>
            <a:ext cx="3627083" cy="540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01</a:t>
            </a:r>
            <a:r>
              <a:rPr lang="en-US" altLang="zh-CN" sz="2800" dirty="0" smtClean="0"/>
              <a:t>  </a:t>
            </a:r>
            <a:r>
              <a:rPr lang="zh-CN" altLang="en-US" sz="2800" b="1" dirty="0" smtClean="0"/>
              <a:t>架构组织的理念</a:t>
            </a:r>
            <a:endParaRPr lang="zh-CN" altLang="en-US" sz="2800" b="1" dirty="0" smtClean="0">
              <a:latin typeface="微软雅黑" panose="020B0503020204020204" pitchFamily="34" charset="-122"/>
              <a:ea typeface="微软雅黑" panose="020B0503020204020204" pitchFamily="34" charset="-122"/>
            </a:endParaRPr>
          </a:p>
        </p:txBody>
      </p:sp>
      <p:sp>
        <p:nvSpPr>
          <p:cNvPr id="49" name="矩形 2"/>
          <p:cNvSpPr/>
          <p:nvPr userDrawn="1"/>
        </p:nvSpPr>
        <p:spPr>
          <a:xfrm>
            <a:off x="4300866" y="2276872"/>
            <a:ext cx="3627083" cy="540000"/>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02</a:t>
            </a:r>
            <a:r>
              <a:rPr lang="en-US" altLang="zh-CN" sz="2800" dirty="0" smtClean="0"/>
              <a:t>  </a:t>
            </a:r>
            <a:r>
              <a:rPr lang="zh-CN" altLang="en-US" sz="2800" b="1" dirty="0" smtClean="0"/>
              <a:t>架构组织的方法</a:t>
            </a:r>
            <a:endParaRPr lang="zh-CN" altLang="en-US" sz="2800" b="1" dirty="0" smtClean="0">
              <a:latin typeface="微软雅黑" panose="020B0503020204020204" pitchFamily="34" charset="-122"/>
              <a:ea typeface="微软雅黑" panose="020B0503020204020204" pitchFamily="34" charset="-122"/>
            </a:endParaRPr>
          </a:p>
        </p:txBody>
      </p:sp>
      <p:sp>
        <p:nvSpPr>
          <p:cNvPr id="50" name="矩形 2"/>
          <p:cNvSpPr/>
          <p:nvPr userDrawn="1"/>
        </p:nvSpPr>
        <p:spPr>
          <a:xfrm>
            <a:off x="8005353" y="2276872"/>
            <a:ext cx="3627083" cy="540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03</a:t>
            </a:r>
            <a:r>
              <a:rPr lang="en-US" altLang="zh-CN" sz="2800" dirty="0" smtClean="0"/>
              <a:t>  </a:t>
            </a:r>
            <a:r>
              <a:rPr lang="zh-CN" altLang="en-US" sz="2800" b="1" dirty="0" smtClean="0"/>
              <a:t>案例分享</a:t>
            </a:r>
            <a:endParaRPr lang="zh-CN" altLang="en-US" sz="2800" b="1" dirty="0" smtClean="0">
              <a:latin typeface="微软雅黑" panose="020B0503020204020204" pitchFamily="34" charset="-122"/>
              <a:ea typeface="微软雅黑" panose="020B0503020204020204" pitchFamily="34" charset="-122"/>
            </a:endParaRPr>
          </a:p>
        </p:txBody>
      </p:sp>
      <p:sp>
        <p:nvSpPr>
          <p:cNvPr id="52" name="TextBox 15"/>
          <p:cNvSpPr txBox="1"/>
          <p:nvPr userDrawn="1"/>
        </p:nvSpPr>
        <p:spPr>
          <a:xfrm>
            <a:off x="698575" y="917206"/>
            <a:ext cx="1296144" cy="584775"/>
          </a:xfrm>
          <a:prstGeom prst="rect">
            <a:avLst/>
          </a:prstGeom>
          <a:noFill/>
        </p:spPr>
        <p:txBody>
          <a:bodyPr wrap="square" rtlCol="0">
            <a:spAutoFit/>
          </a:bodyPr>
          <a:lstStyle/>
          <a:p>
            <a:pPr algn="ctr"/>
            <a:r>
              <a:rPr lang="en-US" altLang="zh-CN" sz="1600" dirty="0" smtClean="0">
                <a:solidFill>
                  <a:srgbClr val="71969F"/>
                </a:solidFill>
                <a:latin typeface="Agency FB" panose="020B0503020202020204" pitchFamily="34" charset="0"/>
                <a:ea typeface="Adobe 宋体 Std L" pitchFamily="18" charset="-122"/>
              </a:rPr>
              <a:t>Contents Page</a:t>
            </a:r>
            <a:endParaRPr lang="zh-CN" altLang="en-US" sz="1600" dirty="0">
              <a:solidFill>
                <a:srgbClr val="71969F"/>
              </a:solidFill>
              <a:latin typeface="Agency FB" panose="020B0503020202020204" pitchFamily="34" charset="0"/>
              <a:ea typeface="Adobe 宋体 Std L" pitchFamily="18" charset="-122"/>
            </a:endParaRPr>
          </a:p>
        </p:txBody>
      </p:sp>
      <p:sp>
        <p:nvSpPr>
          <p:cNvPr id="53" name="文本框 52"/>
          <p:cNvSpPr txBox="1"/>
          <p:nvPr userDrawn="1"/>
        </p:nvSpPr>
        <p:spPr>
          <a:xfrm>
            <a:off x="698575" y="476672"/>
            <a:ext cx="1296144" cy="461665"/>
          </a:xfrm>
          <a:prstGeom prst="rect">
            <a:avLst/>
          </a:prstGeom>
          <a:noFill/>
        </p:spPr>
        <p:txBody>
          <a:bodyPr wrap="square" rtlCol="0">
            <a:spAutoFit/>
          </a:bodyPr>
          <a:lstStyle/>
          <a:p>
            <a:pPr algn="ctr"/>
            <a:r>
              <a:rPr lang="zh-CN" altLang="en-US" sz="2400" dirty="0" smtClean="0">
                <a:solidFill>
                  <a:srgbClr val="00314F"/>
                </a:solidFill>
                <a:ea typeface="微软雅黑"/>
              </a:rPr>
              <a:t>目    录</a:t>
            </a:r>
            <a:endParaRPr lang="zh-CN" altLang="en-US" sz="2400" dirty="0">
              <a:solidFill>
                <a:srgbClr val="00314F"/>
              </a:solidFill>
              <a:ea typeface="微软雅黑"/>
            </a:endParaRPr>
          </a:p>
        </p:txBody>
      </p:sp>
      <p:sp>
        <p:nvSpPr>
          <p:cNvPr id="54" name="矩形 53"/>
          <p:cNvSpPr/>
          <p:nvPr userDrawn="1"/>
        </p:nvSpPr>
        <p:spPr>
          <a:xfrm>
            <a:off x="9934074" y="186656"/>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cxnSp>
        <p:nvCxnSpPr>
          <p:cNvPr id="4" name="直接连接符 3"/>
          <p:cNvCxnSpPr/>
          <p:nvPr userDrawn="1"/>
        </p:nvCxnSpPr>
        <p:spPr>
          <a:xfrm>
            <a:off x="9555559" y="555988"/>
            <a:ext cx="1851025" cy="0"/>
          </a:xfrm>
          <a:prstGeom prst="line">
            <a:avLst/>
          </a:prstGeom>
          <a:ln>
            <a:solidFill>
              <a:srgbClr val="71969F"/>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1077773" y="3202999"/>
            <a:ext cx="2664296" cy="2664296"/>
            <a:chOff x="925401" y="3148271"/>
            <a:chExt cx="2664296" cy="2664296"/>
          </a:xfrm>
        </p:grpSpPr>
        <p:sp>
          <p:nvSpPr>
            <p:cNvPr id="3" name="椭圆 2"/>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userDrawn="1"/>
          </p:nvSpPr>
          <p:spPr>
            <a:xfrm>
              <a:off x="1069417" y="3292287"/>
              <a:ext cx="2376264" cy="2376264"/>
            </a:xfrm>
            <a:prstGeom prst="ellipse">
              <a:avLst/>
            </a:prstGeom>
            <a:solidFill>
              <a:srgbClr val="71969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userDrawn="1"/>
        </p:nvGrpSpPr>
        <p:grpSpPr>
          <a:xfrm>
            <a:off x="4782260" y="3202999"/>
            <a:ext cx="2664296" cy="2664296"/>
            <a:chOff x="925401" y="3148271"/>
            <a:chExt cx="2664296" cy="2664296"/>
          </a:xfrm>
        </p:grpSpPr>
        <p:sp>
          <p:nvSpPr>
            <p:cNvPr id="23" name="椭圆 22"/>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1069417" y="3292287"/>
              <a:ext cx="2376264" cy="2376264"/>
            </a:xfrm>
            <a:prstGeom prst="ellipse">
              <a:avLst/>
            </a:prstGeom>
            <a:solidFill>
              <a:srgbClr val="00314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userDrawn="1"/>
        </p:nvGrpSpPr>
        <p:grpSpPr>
          <a:xfrm>
            <a:off x="8486746" y="3202999"/>
            <a:ext cx="2664296" cy="2664296"/>
            <a:chOff x="925401" y="3148271"/>
            <a:chExt cx="2664296" cy="2664296"/>
          </a:xfrm>
        </p:grpSpPr>
        <p:sp>
          <p:nvSpPr>
            <p:cNvPr id="26" name="椭圆 25"/>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nvSpPr>
          <p:spPr>
            <a:xfrm>
              <a:off x="1069417" y="3292287"/>
              <a:ext cx="2376264" cy="2376264"/>
            </a:xfrm>
            <a:prstGeom prst="ellipse">
              <a:avLst/>
            </a:prstGeom>
            <a:solidFill>
              <a:srgbClr val="71969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1689921" y="3815147"/>
            <a:ext cx="1440000" cy="1440000"/>
          </a:xfrm>
          <a:prstGeom prst="rect">
            <a:avLst/>
          </a:prstGeom>
        </p:spPr>
      </p:pic>
      <p:cxnSp>
        <p:nvCxnSpPr>
          <p:cNvPr id="7" name="直接连接符 6"/>
          <p:cNvCxnSpPr/>
          <p:nvPr userDrawn="1"/>
        </p:nvCxnSpPr>
        <p:spPr>
          <a:xfrm>
            <a:off x="596380"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a:off x="4300867"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a:off x="8005353"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userDrawn="1"/>
        </p:nvPicPr>
        <p:blipFill>
          <a:blip r:embed="rId3" cstate="print">
            <a:biLevel thresh="50000"/>
            <a:extLst>
              <a:ext uri="{28A0092B-C50C-407E-A947-70E740481C1C}">
                <a14:useLocalDpi xmlns:a14="http://schemas.microsoft.com/office/drawing/2010/main"/>
              </a:ext>
            </a:extLst>
          </a:blip>
          <a:stretch>
            <a:fillRect/>
          </a:stretch>
        </p:blipFill>
        <p:spPr>
          <a:xfrm>
            <a:off x="9098894" y="3815146"/>
            <a:ext cx="1440000" cy="1440000"/>
          </a:xfrm>
          <a:prstGeom prst="rect">
            <a:avLst/>
          </a:prstGeom>
        </p:spPr>
      </p:pic>
      <p:pic>
        <p:nvPicPr>
          <p:cNvPr id="40" name="图片 39"/>
          <p:cNvPicPr>
            <a:picLocks noChangeAspect="1"/>
          </p:cNvPicPr>
          <p:nvPr userDrawn="1"/>
        </p:nvPicPr>
        <p:blipFill>
          <a:blip r:embed="rId4" cstate="print">
            <a:biLevel thresh="25000"/>
            <a:extLst>
              <a:ext uri="{28A0092B-C50C-407E-A947-70E740481C1C}">
                <a14:useLocalDpi xmlns:a14="http://schemas.microsoft.com/office/drawing/2010/main"/>
              </a:ext>
            </a:extLst>
          </a:blip>
          <a:stretch>
            <a:fillRect/>
          </a:stretch>
        </p:blipFill>
        <p:spPr>
          <a:xfrm>
            <a:off x="5394408" y="3815147"/>
            <a:ext cx="1440000" cy="1440000"/>
          </a:xfrm>
          <a:prstGeom prst="rect">
            <a:avLst/>
          </a:prstGeom>
        </p:spPr>
      </p:pic>
    </p:spTree>
    <p:extLst>
      <p:ext uri="{BB962C8B-B14F-4D97-AF65-F5344CB8AC3E}">
        <p14:creationId xmlns:p14="http://schemas.microsoft.com/office/powerpoint/2010/main" val="1241537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
        <p:nvSpPr>
          <p:cNvPr id="27" name="矩形 26"/>
          <p:cNvSpPr/>
          <p:nvPr userDrawn="1"/>
        </p:nvSpPr>
        <p:spPr>
          <a:xfrm>
            <a:off x="0" y="0"/>
            <a:ext cx="12199975" cy="6858000"/>
          </a:xfrm>
          <a:prstGeom prst="rect">
            <a:avLst/>
          </a:prstGeom>
          <a:solidFill>
            <a:srgbClr val="FFF8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2"/>
          <p:cNvSpPr/>
          <p:nvPr userDrawn="1"/>
        </p:nvSpPr>
        <p:spPr>
          <a:xfrm>
            <a:off x="9555559" y="0"/>
            <a:ext cx="1851025" cy="117476"/>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fontAlgn="auto">
              <a:spcBef>
                <a:spcPts val="0"/>
              </a:spcBef>
              <a:spcAft>
                <a:spcPts val="0"/>
              </a:spcAft>
              <a:defRPr/>
            </a:pPr>
            <a:endParaRPr lang="zh-CN" altLang="en-US"/>
          </a:p>
        </p:txBody>
      </p:sp>
      <p:sp>
        <p:nvSpPr>
          <p:cNvPr id="43" name="矩形 2"/>
          <p:cNvSpPr/>
          <p:nvPr userDrawn="1"/>
        </p:nvSpPr>
        <p:spPr>
          <a:xfrm>
            <a:off x="596380" y="2276872"/>
            <a:ext cx="3627083" cy="540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01</a:t>
            </a:r>
            <a:r>
              <a:rPr lang="en-US" altLang="zh-CN" sz="2800" dirty="0" smtClean="0"/>
              <a:t>  </a:t>
            </a:r>
            <a:r>
              <a:rPr lang="zh-CN" altLang="en-US" sz="2800" b="1" dirty="0" smtClean="0"/>
              <a:t>架构组织的理念</a:t>
            </a:r>
            <a:endParaRPr lang="zh-CN" altLang="en-US" sz="2800" b="1" dirty="0" smtClean="0">
              <a:latin typeface="微软雅黑" panose="020B0503020204020204" pitchFamily="34" charset="-122"/>
              <a:ea typeface="微软雅黑" panose="020B0503020204020204" pitchFamily="34" charset="-122"/>
            </a:endParaRPr>
          </a:p>
        </p:txBody>
      </p:sp>
      <p:sp>
        <p:nvSpPr>
          <p:cNvPr id="49" name="矩形 2"/>
          <p:cNvSpPr/>
          <p:nvPr userDrawn="1"/>
        </p:nvSpPr>
        <p:spPr>
          <a:xfrm>
            <a:off x="4300866" y="2276872"/>
            <a:ext cx="3627083" cy="540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02</a:t>
            </a:r>
            <a:r>
              <a:rPr lang="en-US" altLang="zh-CN" sz="2800" dirty="0" smtClean="0"/>
              <a:t>  </a:t>
            </a:r>
            <a:r>
              <a:rPr lang="zh-CN" altLang="en-US" sz="2800" b="1" dirty="0" smtClean="0"/>
              <a:t>架构组织的方法</a:t>
            </a:r>
            <a:endParaRPr lang="zh-CN" altLang="en-US" sz="2800" b="1" dirty="0" smtClean="0">
              <a:latin typeface="微软雅黑" panose="020B0503020204020204" pitchFamily="34" charset="-122"/>
              <a:ea typeface="微软雅黑" panose="020B0503020204020204" pitchFamily="34" charset="-122"/>
            </a:endParaRPr>
          </a:p>
        </p:txBody>
      </p:sp>
      <p:sp>
        <p:nvSpPr>
          <p:cNvPr id="50" name="矩形 2"/>
          <p:cNvSpPr/>
          <p:nvPr userDrawn="1"/>
        </p:nvSpPr>
        <p:spPr>
          <a:xfrm>
            <a:off x="8005353" y="2276872"/>
            <a:ext cx="3627083" cy="540000"/>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kern="1200" dirty="0" smtClean="0">
                <a:solidFill>
                  <a:schemeClr val="bg1"/>
                </a:solidFill>
                <a:latin typeface="Impact" panose="020B0806030902050204" pitchFamily="34" charset="0"/>
                <a:ea typeface="Adobe 宋体 Std L" pitchFamily="18" charset="-122"/>
                <a:cs typeface="+mn-cs"/>
              </a:rPr>
              <a:t>03</a:t>
            </a:r>
            <a:r>
              <a:rPr lang="en-US" altLang="zh-CN" sz="2800" dirty="0" smtClean="0"/>
              <a:t>  </a:t>
            </a:r>
            <a:r>
              <a:rPr lang="zh-CN" altLang="en-US" sz="2800" b="1" dirty="0" smtClean="0"/>
              <a:t>案例分享</a:t>
            </a:r>
            <a:endParaRPr lang="zh-CN" altLang="en-US" sz="2800" b="1" dirty="0" smtClean="0">
              <a:latin typeface="微软雅黑" panose="020B0503020204020204" pitchFamily="34" charset="-122"/>
              <a:ea typeface="微软雅黑" panose="020B0503020204020204" pitchFamily="34" charset="-122"/>
            </a:endParaRPr>
          </a:p>
        </p:txBody>
      </p:sp>
      <p:sp>
        <p:nvSpPr>
          <p:cNvPr id="52" name="TextBox 15"/>
          <p:cNvSpPr txBox="1"/>
          <p:nvPr userDrawn="1"/>
        </p:nvSpPr>
        <p:spPr>
          <a:xfrm>
            <a:off x="698575" y="917206"/>
            <a:ext cx="1296144" cy="584775"/>
          </a:xfrm>
          <a:prstGeom prst="rect">
            <a:avLst/>
          </a:prstGeom>
          <a:noFill/>
        </p:spPr>
        <p:txBody>
          <a:bodyPr wrap="square" rtlCol="0">
            <a:spAutoFit/>
          </a:bodyPr>
          <a:lstStyle/>
          <a:p>
            <a:pPr algn="ctr"/>
            <a:r>
              <a:rPr lang="en-US" altLang="zh-CN" sz="1600" dirty="0" smtClean="0">
                <a:solidFill>
                  <a:srgbClr val="71969F"/>
                </a:solidFill>
                <a:latin typeface="Agency FB" panose="020B0503020202020204" pitchFamily="34" charset="0"/>
                <a:ea typeface="Adobe 宋体 Std L" pitchFamily="18" charset="-122"/>
              </a:rPr>
              <a:t>Contents Page</a:t>
            </a:r>
            <a:endParaRPr lang="zh-CN" altLang="en-US" sz="1600" dirty="0">
              <a:solidFill>
                <a:srgbClr val="71969F"/>
              </a:solidFill>
              <a:latin typeface="Agency FB" panose="020B0503020202020204" pitchFamily="34" charset="0"/>
              <a:ea typeface="Adobe 宋体 Std L" pitchFamily="18" charset="-122"/>
            </a:endParaRPr>
          </a:p>
        </p:txBody>
      </p:sp>
      <p:sp>
        <p:nvSpPr>
          <p:cNvPr id="53" name="文本框 52"/>
          <p:cNvSpPr txBox="1"/>
          <p:nvPr userDrawn="1"/>
        </p:nvSpPr>
        <p:spPr>
          <a:xfrm>
            <a:off x="698575" y="476672"/>
            <a:ext cx="1296144" cy="461665"/>
          </a:xfrm>
          <a:prstGeom prst="rect">
            <a:avLst/>
          </a:prstGeom>
          <a:noFill/>
        </p:spPr>
        <p:txBody>
          <a:bodyPr wrap="square" rtlCol="0">
            <a:spAutoFit/>
          </a:bodyPr>
          <a:lstStyle/>
          <a:p>
            <a:pPr algn="ctr"/>
            <a:r>
              <a:rPr lang="zh-CN" altLang="en-US" sz="2400" dirty="0" smtClean="0">
                <a:solidFill>
                  <a:srgbClr val="00314F"/>
                </a:solidFill>
                <a:ea typeface="微软雅黑"/>
              </a:rPr>
              <a:t>目    录</a:t>
            </a:r>
            <a:endParaRPr lang="zh-CN" altLang="en-US" sz="2400" dirty="0">
              <a:solidFill>
                <a:srgbClr val="00314F"/>
              </a:solidFill>
              <a:ea typeface="微软雅黑"/>
            </a:endParaRPr>
          </a:p>
        </p:txBody>
      </p:sp>
      <p:sp>
        <p:nvSpPr>
          <p:cNvPr id="54" name="矩形 53"/>
          <p:cNvSpPr/>
          <p:nvPr userDrawn="1"/>
        </p:nvSpPr>
        <p:spPr>
          <a:xfrm>
            <a:off x="9934074" y="186656"/>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cxnSp>
        <p:nvCxnSpPr>
          <p:cNvPr id="4" name="直接连接符 3"/>
          <p:cNvCxnSpPr/>
          <p:nvPr userDrawn="1"/>
        </p:nvCxnSpPr>
        <p:spPr>
          <a:xfrm>
            <a:off x="9555559" y="555988"/>
            <a:ext cx="1851025" cy="0"/>
          </a:xfrm>
          <a:prstGeom prst="line">
            <a:avLst/>
          </a:prstGeom>
          <a:ln>
            <a:solidFill>
              <a:srgbClr val="71969F"/>
            </a:solidFill>
          </a:ln>
        </p:spPr>
        <p:style>
          <a:lnRef idx="1">
            <a:schemeClr val="accent1"/>
          </a:lnRef>
          <a:fillRef idx="0">
            <a:schemeClr val="accent1"/>
          </a:fillRef>
          <a:effectRef idx="0">
            <a:schemeClr val="accent1"/>
          </a:effectRef>
          <a:fontRef idx="minor">
            <a:schemeClr val="tx1"/>
          </a:fontRef>
        </p:style>
      </p:cxnSp>
      <p:grpSp>
        <p:nvGrpSpPr>
          <p:cNvPr id="5" name="组合 4"/>
          <p:cNvGrpSpPr/>
          <p:nvPr userDrawn="1"/>
        </p:nvGrpSpPr>
        <p:grpSpPr>
          <a:xfrm>
            <a:off x="1077773" y="3202999"/>
            <a:ext cx="2664296" cy="2664296"/>
            <a:chOff x="925401" y="3148271"/>
            <a:chExt cx="2664296" cy="2664296"/>
          </a:xfrm>
        </p:grpSpPr>
        <p:sp>
          <p:nvSpPr>
            <p:cNvPr id="3" name="椭圆 2"/>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椭圆 1"/>
            <p:cNvSpPr/>
            <p:nvPr userDrawn="1"/>
          </p:nvSpPr>
          <p:spPr>
            <a:xfrm>
              <a:off x="1069417" y="3292287"/>
              <a:ext cx="2376264" cy="2376264"/>
            </a:xfrm>
            <a:prstGeom prst="ellipse">
              <a:avLst/>
            </a:prstGeom>
            <a:solidFill>
              <a:srgbClr val="71969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 name="组合 20"/>
          <p:cNvGrpSpPr/>
          <p:nvPr userDrawn="1"/>
        </p:nvGrpSpPr>
        <p:grpSpPr>
          <a:xfrm>
            <a:off x="4782260" y="3202999"/>
            <a:ext cx="2664296" cy="2664296"/>
            <a:chOff x="925401" y="3148271"/>
            <a:chExt cx="2664296" cy="2664296"/>
          </a:xfrm>
        </p:grpSpPr>
        <p:sp>
          <p:nvSpPr>
            <p:cNvPr id="23" name="椭圆 22"/>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userDrawn="1"/>
          </p:nvSpPr>
          <p:spPr>
            <a:xfrm>
              <a:off x="1069417" y="3292287"/>
              <a:ext cx="2376264" cy="2376264"/>
            </a:xfrm>
            <a:prstGeom prst="ellipse">
              <a:avLst/>
            </a:prstGeom>
            <a:solidFill>
              <a:srgbClr val="71969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4" name="组合 23"/>
          <p:cNvGrpSpPr/>
          <p:nvPr userDrawn="1"/>
        </p:nvGrpSpPr>
        <p:grpSpPr>
          <a:xfrm>
            <a:off x="8486746" y="3202999"/>
            <a:ext cx="2664296" cy="2664296"/>
            <a:chOff x="925401" y="3148271"/>
            <a:chExt cx="2664296" cy="2664296"/>
          </a:xfrm>
        </p:grpSpPr>
        <p:sp>
          <p:nvSpPr>
            <p:cNvPr id="26" name="椭圆 25"/>
            <p:cNvSpPr/>
            <p:nvPr userDrawn="1"/>
          </p:nvSpPr>
          <p:spPr>
            <a:xfrm>
              <a:off x="925401" y="3148271"/>
              <a:ext cx="2664296" cy="2664296"/>
            </a:xfrm>
            <a:prstGeom prst="ellipse">
              <a:avLst/>
            </a:prstGeom>
            <a:solidFill>
              <a:schemeClr val="bg1"/>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userDrawn="1"/>
          </p:nvSpPr>
          <p:spPr>
            <a:xfrm>
              <a:off x="1069417" y="3292287"/>
              <a:ext cx="2376264" cy="2376264"/>
            </a:xfrm>
            <a:prstGeom prst="ellipse">
              <a:avLst/>
            </a:prstGeom>
            <a:solidFill>
              <a:srgbClr val="00314F"/>
            </a:solidFill>
            <a:ln>
              <a:solidFill>
                <a:srgbClr val="71969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28" name="图片 27"/>
          <p:cNvPicPr>
            <a:picLocks noChangeAspect="1"/>
          </p:cNvPicPr>
          <p:nvPr userDrawn="1"/>
        </p:nvPicPr>
        <p:blipFill>
          <a:blip r:embed="rId2" cstate="screen">
            <a:biLevel thresh="25000"/>
            <a:extLst>
              <a:ext uri="{28A0092B-C50C-407E-A947-70E740481C1C}">
                <a14:useLocalDpi xmlns:a14="http://schemas.microsoft.com/office/drawing/2010/main"/>
              </a:ext>
            </a:extLst>
          </a:blip>
          <a:stretch>
            <a:fillRect/>
          </a:stretch>
        </p:blipFill>
        <p:spPr>
          <a:xfrm>
            <a:off x="1689921" y="3815147"/>
            <a:ext cx="1440000" cy="1440000"/>
          </a:xfrm>
          <a:prstGeom prst="rect">
            <a:avLst/>
          </a:prstGeom>
        </p:spPr>
      </p:pic>
      <p:cxnSp>
        <p:nvCxnSpPr>
          <p:cNvPr id="7" name="直接连接符 6"/>
          <p:cNvCxnSpPr/>
          <p:nvPr userDrawn="1"/>
        </p:nvCxnSpPr>
        <p:spPr>
          <a:xfrm>
            <a:off x="596380"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userDrawn="1"/>
        </p:nvCxnSpPr>
        <p:spPr>
          <a:xfrm>
            <a:off x="4300867"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userDrawn="1"/>
        </p:nvCxnSpPr>
        <p:spPr>
          <a:xfrm>
            <a:off x="8005353" y="2204864"/>
            <a:ext cx="3627083" cy="0"/>
          </a:xfrm>
          <a:prstGeom prst="line">
            <a:avLst/>
          </a:prstGeom>
          <a:ln w="19050">
            <a:solidFill>
              <a:srgbClr val="71969F"/>
            </a:solidFill>
          </a:ln>
        </p:spPr>
        <p:style>
          <a:lnRef idx="1">
            <a:schemeClr val="accent1"/>
          </a:lnRef>
          <a:fillRef idx="0">
            <a:schemeClr val="accent1"/>
          </a:fillRef>
          <a:effectRef idx="0">
            <a:schemeClr val="accent1"/>
          </a:effectRef>
          <a:fontRef idx="minor">
            <a:schemeClr val="tx1"/>
          </a:fontRef>
        </p:style>
      </p:cxnSp>
      <p:pic>
        <p:nvPicPr>
          <p:cNvPr id="38" name="图片 37"/>
          <p:cNvPicPr>
            <a:picLocks noChangeAspect="1"/>
          </p:cNvPicPr>
          <p:nvPr userDrawn="1"/>
        </p:nvPicPr>
        <p:blipFill>
          <a:blip r:embed="rId3" cstate="print">
            <a:biLevel thresh="50000"/>
            <a:extLst>
              <a:ext uri="{28A0092B-C50C-407E-A947-70E740481C1C}">
                <a14:useLocalDpi xmlns:a14="http://schemas.microsoft.com/office/drawing/2010/main"/>
              </a:ext>
            </a:extLst>
          </a:blip>
          <a:stretch>
            <a:fillRect/>
          </a:stretch>
        </p:blipFill>
        <p:spPr>
          <a:xfrm>
            <a:off x="9098894" y="3815146"/>
            <a:ext cx="1440000" cy="1440000"/>
          </a:xfrm>
          <a:prstGeom prst="rect">
            <a:avLst/>
          </a:prstGeom>
        </p:spPr>
      </p:pic>
      <p:pic>
        <p:nvPicPr>
          <p:cNvPr id="40" name="图片 39"/>
          <p:cNvPicPr>
            <a:picLocks noChangeAspect="1"/>
          </p:cNvPicPr>
          <p:nvPr userDrawn="1"/>
        </p:nvPicPr>
        <p:blipFill>
          <a:blip r:embed="rId4" cstate="print">
            <a:biLevel thresh="25000"/>
            <a:extLst>
              <a:ext uri="{28A0092B-C50C-407E-A947-70E740481C1C}">
                <a14:useLocalDpi xmlns:a14="http://schemas.microsoft.com/office/drawing/2010/main"/>
              </a:ext>
            </a:extLst>
          </a:blip>
          <a:stretch>
            <a:fillRect/>
          </a:stretch>
        </p:blipFill>
        <p:spPr>
          <a:xfrm>
            <a:off x="5394408" y="3815147"/>
            <a:ext cx="1440000" cy="1440000"/>
          </a:xfrm>
          <a:prstGeom prst="rect">
            <a:avLst/>
          </a:prstGeom>
        </p:spPr>
      </p:pic>
    </p:spTree>
    <p:extLst>
      <p:ext uri="{BB962C8B-B14F-4D97-AF65-F5344CB8AC3E}">
        <p14:creationId xmlns:p14="http://schemas.microsoft.com/office/powerpoint/2010/main" val="24271480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
        <p:nvSpPr>
          <p:cNvPr id="2" name="矩形 1"/>
          <p:cNvSpPr/>
          <p:nvPr userDrawn="1"/>
        </p:nvSpPr>
        <p:spPr>
          <a:xfrm>
            <a:off x="0" y="914326"/>
            <a:ext cx="12198350" cy="108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410743" y="68326"/>
            <a:ext cx="1800000" cy="1800000"/>
            <a:chOff x="925401" y="3148271"/>
            <a:chExt cx="1800000" cy="1800000"/>
          </a:xfrm>
        </p:grpSpPr>
        <p:sp>
          <p:nvSpPr>
            <p:cNvPr id="4" name="椭圆 3"/>
            <p:cNvSpPr/>
            <p:nvPr userDrawn="1"/>
          </p:nvSpPr>
          <p:spPr>
            <a:xfrm>
              <a:off x="925401" y="3148271"/>
              <a:ext cx="1800000" cy="180000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1015401" y="3238271"/>
              <a:ext cx="1620000" cy="1620000"/>
            </a:xfrm>
            <a:prstGeom prst="ellipse">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latin typeface="Impact" panose="020B0806030902050204" pitchFamily="34" charset="0"/>
                  <a:ea typeface="微软雅黑" panose="020B0503020204020204" pitchFamily="34" charset="-122"/>
                </a:rPr>
                <a:t>01</a:t>
              </a:r>
            </a:p>
            <a:p>
              <a:pPr algn="ctr"/>
              <a:r>
                <a:rPr lang="zh-CN" altLang="en-US" sz="1800" b="1" dirty="0" smtClean="0">
                  <a:latin typeface="微软雅黑" panose="020B0503020204020204" pitchFamily="34" charset="-122"/>
                  <a:ea typeface="微软雅黑" panose="020B0503020204020204" pitchFamily="34" charset="-122"/>
                </a:rPr>
                <a:t>架构组</a:t>
              </a:r>
              <a:endParaRPr lang="en-US" altLang="zh-CN" sz="1800" b="1" dirty="0" smtClean="0">
                <a:latin typeface="微软雅黑" panose="020B0503020204020204" pitchFamily="34" charset="-122"/>
                <a:ea typeface="微软雅黑" panose="020B0503020204020204" pitchFamily="34" charset="-122"/>
              </a:endParaRPr>
            </a:p>
            <a:p>
              <a:pPr algn="ctr"/>
              <a:r>
                <a:rPr lang="zh-CN" altLang="en-US" sz="1800" b="1" dirty="0" smtClean="0">
                  <a:latin typeface="微软雅黑" panose="020B0503020204020204" pitchFamily="34" charset="-122"/>
                  <a:ea typeface="微软雅黑" panose="020B0503020204020204" pitchFamily="34" charset="-122"/>
                </a:rPr>
                <a:t>织的理念</a:t>
              </a:r>
              <a:endParaRPr lang="zh-CN" altLang="en-US" sz="1800" b="1" dirty="0">
                <a:latin typeface="微软雅黑" panose="020B0503020204020204" pitchFamily="34" charset="-122"/>
                <a:ea typeface="微软雅黑" panose="020B0503020204020204" pitchFamily="34" charset="-122"/>
              </a:endParaRPr>
            </a:p>
          </p:txBody>
        </p:sp>
      </p:grpSp>
      <p:sp>
        <p:nvSpPr>
          <p:cNvPr id="6" name="页码"/>
          <p:cNvSpPr/>
          <p:nvPr userDrawn="1"/>
        </p:nvSpPr>
        <p:spPr>
          <a:xfrm>
            <a:off x="10693812" y="467380"/>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sp>
        <p:nvSpPr>
          <p:cNvPr id="9" name="小标题"/>
          <p:cNvSpPr>
            <a:spLocks noGrp="1"/>
          </p:cNvSpPr>
          <p:nvPr>
            <p:ph type="body" sz="quarter" idx="11" hasCustomPrompt="1"/>
          </p:nvPr>
        </p:nvSpPr>
        <p:spPr>
          <a:xfrm>
            <a:off x="2354784" y="1124744"/>
            <a:ext cx="8137500" cy="452432"/>
          </a:xfrm>
          <a:prstGeom prst="rect">
            <a:avLst/>
          </a:prstGeom>
          <a:noFill/>
        </p:spPr>
        <p:txBody>
          <a:bodyPr wrap="square" rtlCol="0" anchor="ctr">
            <a:spAutoFit/>
          </a:bodyPr>
          <a:lstStyle>
            <a:lvl1pPr marL="0" indent="0">
              <a:buNone/>
              <a:defRPr lang="zh-CN" altLang="en-US" sz="1800" b="1" dirty="0">
                <a:solidFill>
                  <a:srgbClr val="5F5E5C"/>
                </a:solidFill>
                <a:latin typeface="微软雅黑" pitchFamily="34" charset="-122"/>
                <a:ea typeface="微软雅黑" pitchFamily="34" charset="-122"/>
              </a:defRPr>
            </a:lvl1pPr>
          </a:lstStyle>
          <a:p>
            <a:pPr marL="0" lvl="0">
              <a:lnSpc>
                <a:spcPct val="130000"/>
              </a:lnSpc>
            </a:pPr>
            <a:r>
              <a:rPr lang="zh-CN" altLang="en-US" dirty="0" smtClean="0"/>
              <a:t>请输入小标题</a:t>
            </a:r>
            <a:endParaRPr lang="zh-CN" altLang="en-US" dirty="0"/>
          </a:p>
        </p:txBody>
      </p:sp>
      <p:sp>
        <p:nvSpPr>
          <p:cNvPr id="10" name="大标题"/>
          <p:cNvSpPr>
            <a:spLocks noGrp="1"/>
          </p:cNvSpPr>
          <p:nvPr>
            <p:ph type="body" sz="quarter" idx="10" hasCustomPrompt="1"/>
          </p:nvPr>
        </p:nvSpPr>
        <p:spPr>
          <a:xfrm>
            <a:off x="2354759" y="404664"/>
            <a:ext cx="8137525" cy="431800"/>
          </a:xfrm>
          <a:prstGeom prst="rect">
            <a:avLst/>
          </a:prstGeom>
          <a:noFill/>
        </p:spPr>
        <p:txBody>
          <a:bodyPr wrap="square" rtlCol="0">
            <a:spAutoFit/>
          </a:bodyPr>
          <a:lstStyle>
            <a:lvl1pPr marL="0" indent="0">
              <a:buNone/>
              <a:defRPr lang="zh-CN" altLang="en-US" sz="2200" dirty="0">
                <a:solidFill>
                  <a:srgbClr val="5F5E5C"/>
                </a:solidFill>
                <a:latin typeface="微软雅黑" panose="020B0503020204020204" pitchFamily="34" charset="-122"/>
                <a:ea typeface="微软雅黑" panose="020B0503020204020204" pitchFamily="34" charset="-122"/>
              </a:defRPr>
            </a:lvl1pPr>
          </a:lstStyle>
          <a:p>
            <a:pPr marL="0" lvl="0"/>
            <a:r>
              <a:rPr lang="en-US" altLang="zh-CN" dirty="0" smtClean="0"/>
              <a:t>1.</a:t>
            </a:r>
            <a:r>
              <a:rPr lang="zh-CN" altLang="en-US" dirty="0" smtClean="0"/>
              <a:t>只有建立合适的理念才能架构合适的组织</a:t>
            </a:r>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2" userDrawn="1">
          <p15:clr>
            <a:srgbClr val="FBAE40"/>
          </p15:clr>
        </p15:guide>
        <p15:guide id="3" pos="6337"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容与标题">
    <p:spTree>
      <p:nvGrpSpPr>
        <p:cNvPr id="1" name=""/>
        <p:cNvGrpSpPr/>
        <p:nvPr/>
      </p:nvGrpSpPr>
      <p:grpSpPr>
        <a:xfrm>
          <a:off x="0" y="0"/>
          <a:ext cx="0" cy="0"/>
          <a:chOff x="0" y="0"/>
          <a:chExt cx="0" cy="0"/>
        </a:xfrm>
      </p:grpSpPr>
      <p:sp>
        <p:nvSpPr>
          <p:cNvPr id="2" name="矩形 1"/>
          <p:cNvSpPr/>
          <p:nvPr userDrawn="1"/>
        </p:nvSpPr>
        <p:spPr>
          <a:xfrm>
            <a:off x="0" y="914326"/>
            <a:ext cx="12198350" cy="108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410743" y="68326"/>
            <a:ext cx="1800000" cy="1800000"/>
            <a:chOff x="925401" y="3148271"/>
            <a:chExt cx="1800000" cy="1800000"/>
          </a:xfrm>
        </p:grpSpPr>
        <p:sp>
          <p:nvSpPr>
            <p:cNvPr id="4" name="椭圆 3"/>
            <p:cNvSpPr/>
            <p:nvPr userDrawn="1"/>
          </p:nvSpPr>
          <p:spPr>
            <a:xfrm>
              <a:off x="925401" y="3148271"/>
              <a:ext cx="1800000" cy="180000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1015401" y="3238271"/>
              <a:ext cx="1620000" cy="1620000"/>
            </a:xfrm>
            <a:prstGeom prst="ellipse">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b="1" dirty="0" smtClean="0">
                  <a:latin typeface="Impact" panose="020B0806030902050204" pitchFamily="34" charset="0"/>
                  <a:ea typeface="微软雅黑" panose="020B0503020204020204" pitchFamily="34" charset="-122"/>
                </a:rPr>
                <a:t>01</a:t>
              </a:r>
            </a:p>
            <a:p>
              <a:pPr algn="ctr"/>
              <a:r>
                <a:rPr lang="zh-CN" altLang="en-US" sz="1800" b="1" dirty="0" smtClean="0">
                  <a:latin typeface="微软雅黑" panose="020B0503020204020204" pitchFamily="34" charset="-122"/>
                  <a:ea typeface="微软雅黑" panose="020B0503020204020204" pitchFamily="34" charset="-122"/>
                </a:rPr>
                <a:t>架构组</a:t>
              </a:r>
              <a:endParaRPr lang="en-US" altLang="zh-CN" sz="1800" b="1" dirty="0" smtClean="0">
                <a:latin typeface="微软雅黑" panose="020B0503020204020204" pitchFamily="34" charset="-122"/>
                <a:ea typeface="微软雅黑" panose="020B0503020204020204" pitchFamily="34" charset="-122"/>
              </a:endParaRPr>
            </a:p>
            <a:p>
              <a:pPr algn="ctr"/>
              <a:r>
                <a:rPr lang="zh-CN" altLang="en-US" sz="1800" b="1" dirty="0" smtClean="0">
                  <a:latin typeface="微软雅黑" panose="020B0503020204020204" pitchFamily="34" charset="-122"/>
                  <a:ea typeface="微软雅黑" panose="020B0503020204020204" pitchFamily="34" charset="-122"/>
                </a:rPr>
                <a:t>织的理念</a:t>
              </a:r>
              <a:endParaRPr lang="zh-CN" altLang="en-US" sz="1800" b="1" dirty="0">
                <a:latin typeface="微软雅黑" panose="020B0503020204020204" pitchFamily="34" charset="-122"/>
                <a:ea typeface="微软雅黑" panose="020B0503020204020204" pitchFamily="34" charset="-122"/>
              </a:endParaRPr>
            </a:p>
          </p:txBody>
        </p:sp>
      </p:grpSp>
      <p:sp>
        <p:nvSpPr>
          <p:cNvPr id="6" name="页码"/>
          <p:cNvSpPr/>
          <p:nvPr userDrawn="1"/>
        </p:nvSpPr>
        <p:spPr>
          <a:xfrm>
            <a:off x="10693812" y="467380"/>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sp>
        <p:nvSpPr>
          <p:cNvPr id="9" name="小标题"/>
          <p:cNvSpPr>
            <a:spLocks noGrp="1"/>
          </p:cNvSpPr>
          <p:nvPr>
            <p:ph type="body" sz="quarter" idx="11" hasCustomPrompt="1"/>
          </p:nvPr>
        </p:nvSpPr>
        <p:spPr>
          <a:xfrm>
            <a:off x="2354784" y="1124744"/>
            <a:ext cx="8137500" cy="452432"/>
          </a:xfrm>
          <a:prstGeom prst="rect">
            <a:avLst/>
          </a:prstGeom>
          <a:noFill/>
        </p:spPr>
        <p:txBody>
          <a:bodyPr wrap="square" rtlCol="0">
            <a:spAutoFit/>
          </a:bodyPr>
          <a:lstStyle>
            <a:lvl1pPr marL="0" indent="0">
              <a:buNone/>
              <a:defRPr lang="zh-CN" altLang="en-US" sz="1800" b="1" dirty="0">
                <a:solidFill>
                  <a:srgbClr val="5F5E5C"/>
                </a:solidFill>
                <a:latin typeface="微软雅黑" pitchFamily="34" charset="-122"/>
                <a:ea typeface="微软雅黑" pitchFamily="34" charset="-122"/>
              </a:defRPr>
            </a:lvl1pPr>
          </a:lstStyle>
          <a:p>
            <a:pPr marL="0" lvl="0">
              <a:lnSpc>
                <a:spcPct val="130000"/>
              </a:lnSpc>
            </a:pPr>
            <a:r>
              <a:rPr lang="zh-CN" altLang="en-US" dirty="0" smtClean="0"/>
              <a:t>请输入小标题</a:t>
            </a:r>
            <a:endParaRPr lang="zh-CN" altLang="en-US" dirty="0"/>
          </a:p>
        </p:txBody>
      </p:sp>
      <p:sp>
        <p:nvSpPr>
          <p:cNvPr id="10" name="大标题"/>
          <p:cNvSpPr>
            <a:spLocks noGrp="1"/>
          </p:cNvSpPr>
          <p:nvPr>
            <p:ph type="body" sz="quarter" idx="10" hasCustomPrompt="1"/>
          </p:nvPr>
        </p:nvSpPr>
        <p:spPr>
          <a:xfrm>
            <a:off x="2354759" y="404664"/>
            <a:ext cx="8137525" cy="431800"/>
          </a:xfrm>
          <a:prstGeom prst="rect">
            <a:avLst/>
          </a:prstGeom>
          <a:noFill/>
        </p:spPr>
        <p:txBody>
          <a:bodyPr wrap="square" rtlCol="0">
            <a:spAutoFit/>
          </a:bodyPr>
          <a:lstStyle>
            <a:lvl1pPr marL="0" indent="0">
              <a:buNone/>
              <a:defRPr lang="zh-CN" altLang="en-US" sz="2200" dirty="0">
                <a:solidFill>
                  <a:srgbClr val="5F5E5C"/>
                </a:solidFill>
                <a:latin typeface="微软雅黑" panose="020B0503020204020204" pitchFamily="34" charset="-122"/>
                <a:ea typeface="微软雅黑" panose="020B0503020204020204" pitchFamily="34" charset="-122"/>
              </a:defRPr>
            </a:lvl1pPr>
          </a:lstStyle>
          <a:p>
            <a:pPr marL="0" lvl="0"/>
            <a:r>
              <a:rPr lang="en-US" altLang="zh-CN" dirty="0" smtClean="0"/>
              <a:t>1.</a:t>
            </a:r>
            <a:r>
              <a:rPr lang="zh-CN" altLang="en-US" dirty="0" smtClean="0"/>
              <a:t>只有建立合适的理念才能架构合适的组织</a:t>
            </a:r>
            <a:endParaRPr lang="zh-CN" altLang="en-US" dirty="0"/>
          </a:p>
        </p:txBody>
      </p:sp>
      <p:sp>
        <p:nvSpPr>
          <p:cNvPr id="11" name="文本占位符 13"/>
          <p:cNvSpPr>
            <a:spLocks noGrp="1"/>
          </p:cNvSpPr>
          <p:nvPr>
            <p:ph type="body" sz="quarter" idx="12" hasCustomPrompt="1"/>
          </p:nvPr>
        </p:nvSpPr>
        <p:spPr>
          <a:xfrm>
            <a:off x="1490663" y="2133780"/>
            <a:ext cx="8137500" cy="414576"/>
          </a:xfrm>
          <a:prstGeom prst="rect">
            <a:avLst/>
          </a:prstGeom>
          <a:solidFill>
            <a:srgbClr val="D51A21"/>
          </a:solidFill>
          <a:ln>
            <a:noFill/>
          </a:ln>
        </p:spPr>
        <p:txBody>
          <a:bodyPr wrap="square" anchor="ctr">
            <a:noAutofit/>
          </a:bodyPr>
          <a:lstStyle>
            <a:lvl1pPr marL="0" indent="0">
              <a:buNone/>
              <a:defRPr lang="zh-CN" altLang="en-US" sz="2000" dirty="0">
                <a:solidFill>
                  <a:schemeClr val="bg1"/>
                </a:solidFill>
                <a:latin typeface="微软雅黑" panose="020B0503020204020204" pitchFamily="34" charset="-122"/>
                <a:ea typeface="微软雅黑" panose="020B0503020204020204" pitchFamily="34" charset="-122"/>
              </a:defRPr>
            </a:lvl1pPr>
          </a:lstStyle>
          <a:p>
            <a:pPr marL="0" lvl="0">
              <a:lnSpc>
                <a:spcPct val="120000"/>
              </a:lnSpc>
              <a:spcAft>
                <a:spcPts val="500"/>
              </a:spcAft>
            </a:pPr>
            <a:r>
              <a:rPr lang="zh-CN" altLang="en-US" dirty="0" smtClean="0"/>
              <a:t>请输入小标题</a:t>
            </a:r>
            <a:endParaRPr lang="zh-CN" altLang="en-US" dirty="0"/>
          </a:p>
        </p:txBody>
      </p:sp>
      <p:sp>
        <p:nvSpPr>
          <p:cNvPr id="12" name="文本占位符 18"/>
          <p:cNvSpPr>
            <a:spLocks noGrp="1"/>
          </p:cNvSpPr>
          <p:nvPr>
            <p:ph type="body" sz="quarter" idx="13" hasCustomPrompt="1"/>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dirty="0">
                <a:solidFill>
                  <a:schemeClr val="bg1"/>
                </a:solidFill>
                <a:latin typeface="Impact" pitchFamily="34" charset="0"/>
                <a:ea typeface="Arial Unicode MS" pitchFamily="34" charset="-122"/>
                <a:cs typeface="Arial Unicode MS" pitchFamily="34" charset="-122"/>
              </a:defRPr>
            </a:lvl1pPr>
          </a:lstStyle>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dirty="0" smtClean="0">
                <a:solidFill>
                  <a:schemeClr val="bg1"/>
                </a:solidFill>
                <a:latin typeface="Impact" pitchFamily="34" charset="0"/>
                <a:ea typeface="Arial Unicode MS" pitchFamily="34" charset="-122"/>
                <a:cs typeface="Arial Unicode MS" pitchFamily="34" charset="-122"/>
              </a:rPr>
              <a:t> </a:t>
            </a:r>
            <a:endParaRPr lang="zh-CN" altLang="en-US" dirty="0" smtClean="0">
              <a:solidFill>
                <a:schemeClr val="bg1"/>
              </a:solidFill>
              <a:latin typeface="Impact" pitchFamily="34" charset="0"/>
              <a:ea typeface="Arial Unicode MS" pitchFamily="34" charset="-122"/>
              <a:cs typeface="Arial Unicode MS" pitchFamily="34" charset="-122"/>
            </a:endParaRPr>
          </a:p>
        </p:txBody>
      </p:sp>
    </p:spTree>
    <p:extLst>
      <p:ext uri="{BB962C8B-B14F-4D97-AF65-F5344CB8AC3E}">
        <p14:creationId xmlns:p14="http://schemas.microsoft.com/office/powerpoint/2010/main" val="387142190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extLst mod="1">
    <p:ext uri="{DCECCB84-F9BA-43D5-87BE-67443E8EF086}">
      <p15:sldGuideLst xmlns:p15="http://schemas.microsoft.com/office/powerpoint/2012/main">
        <p15:guide id="1" orient="horz" pos="2160" userDrawn="1">
          <p15:clr>
            <a:srgbClr val="FBAE40"/>
          </p15:clr>
        </p15:guide>
        <p15:guide id="2" pos="3842"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内容与标题">
    <p:spTree>
      <p:nvGrpSpPr>
        <p:cNvPr id="1" name=""/>
        <p:cNvGrpSpPr/>
        <p:nvPr/>
      </p:nvGrpSpPr>
      <p:grpSpPr>
        <a:xfrm>
          <a:off x="0" y="0"/>
          <a:ext cx="0" cy="0"/>
          <a:chOff x="0" y="0"/>
          <a:chExt cx="0" cy="0"/>
        </a:xfrm>
      </p:grpSpPr>
      <p:sp>
        <p:nvSpPr>
          <p:cNvPr id="2" name="矩形 1"/>
          <p:cNvSpPr/>
          <p:nvPr userDrawn="1"/>
        </p:nvSpPr>
        <p:spPr>
          <a:xfrm>
            <a:off x="0" y="914326"/>
            <a:ext cx="12198350" cy="108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410743" y="68326"/>
            <a:ext cx="1800000" cy="1800000"/>
            <a:chOff x="925401" y="3148271"/>
            <a:chExt cx="1800000" cy="1800000"/>
          </a:xfrm>
        </p:grpSpPr>
        <p:sp>
          <p:nvSpPr>
            <p:cNvPr id="4" name="椭圆 3"/>
            <p:cNvSpPr/>
            <p:nvPr userDrawn="1"/>
          </p:nvSpPr>
          <p:spPr>
            <a:xfrm>
              <a:off x="925401" y="3148271"/>
              <a:ext cx="1800000" cy="180000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1015401" y="3238271"/>
              <a:ext cx="1620000" cy="1620000"/>
            </a:xfrm>
            <a:prstGeom prst="ellipse">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600" kern="1200" dirty="0" smtClean="0">
                  <a:solidFill>
                    <a:schemeClr val="bg1"/>
                  </a:solidFill>
                  <a:latin typeface="Impact" panose="020B0806030902050204" pitchFamily="34" charset="0"/>
                  <a:ea typeface="Adobe 宋体 Std L" pitchFamily="18" charset="-122"/>
                  <a:cs typeface="+mn-cs"/>
                </a:rPr>
                <a:t>02</a:t>
              </a:r>
              <a:r>
                <a:rPr lang="en-US" altLang="zh-CN" sz="1800" dirty="0" smtClean="0"/>
                <a:t>  </a:t>
              </a: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1" dirty="0" smtClean="0">
                  <a:latin typeface="微软雅黑" panose="020B0503020204020204" pitchFamily="34" charset="-122"/>
                  <a:ea typeface="微软雅黑" panose="020B0503020204020204" pitchFamily="34" charset="-122"/>
                </a:rPr>
                <a:t>架构组织的方法</a:t>
              </a:r>
            </a:p>
            <a:p>
              <a:pPr algn="ctr"/>
              <a:endParaRPr lang="zh-CN" altLang="en-US" dirty="0"/>
            </a:p>
          </p:txBody>
        </p:sp>
      </p:grpSp>
      <p:sp>
        <p:nvSpPr>
          <p:cNvPr id="6" name="页码框"/>
          <p:cNvSpPr/>
          <p:nvPr userDrawn="1"/>
        </p:nvSpPr>
        <p:spPr>
          <a:xfrm>
            <a:off x="10693812" y="467380"/>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sp>
        <p:nvSpPr>
          <p:cNvPr id="9" name="小标题"/>
          <p:cNvSpPr>
            <a:spLocks noGrp="1"/>
          </p:cNvSpPr>
          <p:nvPr>
            <p:ph type="body" sz="quarter" idx="11" hasCustomPrompt="1"/>
          </p:nvPr>
        </p:nvSpPr>
        <p:spPr>
          <a:xfrm>
            <a:off x="2354784" y="1124744"/>
            <a:ext cx="8137500" cy="452432"/>
          </a:xfrm>
          <a:prstGeom prst="rect">
            <a:avLst/>
          </a:prstGeom>
          <a:noFill/>
        </p:spPr>
        <p:txBody>
          <a:bodyPr wrap="square" rtlCol="0" anchor="ctr">
            <a:spAutoFit/>
          </a:bodyPr>
          <a:lstStyle>
            <a:lvl1pPr marL="0" indent="0">
              <a:buNone/>
              <a:defRPr lang="zh-CN" altLang="en-US" sz="1800" b="1" dirty="0">
                <a:solidFill>
                  <a:srgbClr val="5F5E5C"/>
                </a:solidFill>
                <a:latin typeface="微软雅黑" pitchFamily="34" charset="-122"/>
                <a:ea typeface="微软雅黑" pitchFamily="34" charset="-122"/>
              </a:defRPr>
            </a:lvl1pPr>
          </a:lstStyle>
          <a:p>
            <a:pPr marL="0" lvl="0">
              <a:lnSpc>
                <a:spcPct val="130000"/>
              </a:lnSpc>
            </a:pPr>
            <a:r>
              <a:rPr lang="zh-CN" altLang="en-US" dirty="0" smtClean="0"/>
              <a:t>请输入小标题</a:t>
            </a:r>
            <a:endParaRPr lang="zh-CN" altLang="en-US" dirty="0"/>
          </a:p>
        </p:txBody>
      </p:sp>
      <p:sp>
        <p:nvSpPr>
          <p:cNvPr id="10" name="大标题"/>
          <p:cNvSpPr>
            <a:spLocks noGrp="1"/>
          </p:cNvSpPr>
          <p:nvPr>
            <p:ph type="body" sz="quarter" idx="10" hasCustomPrompt="1"/>
          </p:nvPr>
        </p:nvSpPr>
        <p:spPr>
          <a:xfrm>
            <a:off x="2354759" y="404664"/>
            <a:ext cx="8137525" cy="431800"/>
          </a:xfrm>
          <a:prstGeom prst="rect">
            <a:avLst/>
          </a:prstGeom>
          <a:noFill/>
        </p:spPr>
        <p:txBody>
          <a:bodyPr wrap="square" rtlCol="0">
            <a:spAutoFit/>
          </a:bodyPr>
          <a:lstStyle>
            <a:lvl1pPr marL="0" indent="0">
              <a:buNone/>
              <a:defRPr lang="zh-CN" altLang="en-US" sz="2200" dirty="0">
                <a:solidFill>
                  <a:srgbClr val="5F5E5C"/>
                </a:solidFill>
                <a:latin typeface="微软雅黑" panose="020B0503020204020204" pitchFamily="34" charset="-122"/>
                <a:ea typeface="微软雅黑" panose="020B0503020204020204" pitchFamily="34" charset="-122"/>
              </a:defRPr>
            </a:lvl1pPr>
          </a:lstStyle>
          <a:p>
            <a:pPr marL="0" lvl="0"/>
            <a:r>
              <a:rPr lang="zh-CN" altLang="en-US" dirty="0" smtClean="0"/>
              <a:t>请输入章节标题</a:t>
            </a:r>
            <a:endParaRPr lang="zh-CN" altLang="en-US" dirty="0"/>
          </a:p>
        </p:txBody>
      </p:sp>
    </p:spTree>
    <p:extLst>
      <p:ext uri="{BB962C8B-B14F-4D97-AF65-F5344CB8AC3E}">
        <p14:creationId xmlns:p14="http://schemas.microsoft.com/office/powerpoint/2010/main" val="353305464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内容与标题">
    <p:spTree>
      <p:nvGrpSpPr>
        <p:cNvPr id="1" name=""/>
        <p:cNvGrpSpPr/>
        <p:nvPr/>
      </p:nvGrpSpPr>
      <p:grpSpPr>
        <a:xfrm>
          <a:off x="0" y="0"/>
          <a:ext cx="0" cy="0"/>
          <a:chOff x="0" y="0"/>
          <a:chExt cx="0" cy="0"/>
        </a:xfrm>
      </p:grpSpPr>
      <p:sp>
        <p:nvSpPr>
          <p:cNvPr id="2" name="矩形 1"/>
          <p:cNvSpPr/>
          <p:nvPr userDrawn="1"/>
        </p:nvSpPr>
        <p:spPr>
          <a:xfrm>
            <a:off x="0" y="914326"/>
            <a:ext cx="12198350" cy="108000"/>
          </a:xfrm>
          <a:prstGeom prst="rect">
            <a:avLst/>
          </a:prstGeom>
          <a:solidFill>
            <a:srgbClr val="7196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2"/>
          <p:cNvGrpSpPr/>
          <p:nvPr userDrawn="1"/>
        </p:nvGrpSpPr>
        <p:grpSpPr>
          <a:xfrm>
            <a:off x="410743" y="68326"/>
            <a:ext cx="1800000" cy="1800000"/>
            <a:chOff x="925401" y="3148271"/>
            <a:chExt cx="1800000" cy="1800000"/>
          </a:xfrm>
        </p:grpSpPr>
        <p:sp>
          <p:nvSpPr>
            <p:cNvPr id="4" name="椭圆 3"/>
            <p:cNvSpPr/>
            <p:nvPr userDrawn="1"/>
          </p:nvSpPr>
          <p:spPr>
            <a:xfrm>
              <a:off x="925401" y="3148271"/>
              <a:ext cx="1800000" cy="1800000"/>
            </a:xfrm>
            <a:prstGeom prst="ellipse">
              <a:avLst/>
            </a:prstGeom>
            <a:solidFill>
              <a:schemeClr val="bg1"/>
            </a:solidFill>
            <a:ln>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userDrawn="1"/>
          </p:nvSpPr>
          <p:spPr>
            <a:xfrm>
              <a:off x="1015401" y="3238271"/>
              <a:ext cx="1620000" cy="1620000"/>
            </a:xfrm>
            <a:prstGeom prst="ellipse">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3600" kern="1200" dirty="0" smtClean="0">
                  <a:solidFill>
                    <a:schemeClr val="bg1"/>
                  </a:solidFill>
                  <a:latin typeface="Impact" panose="020B0806030902050204" pitchFamily="34" charset="0"/>
                  <a:ea typeface="Adobe 宋体 Std L" pitchFamily="18" charset="-122"/>
                  <a:cs typeface="+mn-cs"/>
                </a:rPr>
                <a:t>03</a:t>
              </a:r>
              <a:r>
                <a:rPr lang="en-US" altLang="zh-CN" sz="3600" dirty="0" smtClean="0">
                  <a:latin typeface="Impact" panose="020B0806030902050204" pitchFamily="34" charset="0"/>
                </a:rPr>
                <a:t>  </a:t>
              </a:r>
            </a:p>
            <a:p>
              <a:pPr marL="0" marR="0" indent="0" algn="ctr" defTabSz="914400" rtl="0" eaLnBrk="1" fontAlgn="auto" latinLnBrk="0" hangingPunct="1">
                <a:lnSpc>
                  <a:spcPct val="100000"/>
                </a:lnSpc>
                <a:spcBef>
                  <a:spcPts val="0"/>
                </a:spcBef>
                <a:spcAft>
                  <a:spcPts val="0"/>
                </a:spcAft>
                <a:buClrTx/>
                <a:buSzTx/>
                <a:buFontTx/>
                <a:buNone/>
                <a:tabLst/>
                <a:defRPr/>
              </a:pPr>
              <a:r>
                <a:rPr lang="zh-CN" altLang="en-US" sz="1800" b="1" dirty="0" smtClean="0">
                  <a:latin typeface="微软雅黑" panose="020B0503020204020204" pitchFamily="34" charset="-122"/>
                  <a:ea typeface="微软雅黑" panose="020B0503020204020204" pitchFamily="34" charset="-122"/>
                </a:rPr>
                <a:t>案例分享</a:t>
              </a:r>
            </a:p>
            <a:p>
              <a:pPr algn="ctr"/>
              <a:endParaRPr lang="zh-CN" altLang="en-US" dirty="0"/>
            </a:p>
          </p:txBody>
        </p:sp>
      </p:grpSp>
      <p:sp>
        <p:nvSpPr>
          <p:cNvPr id="6" name="页码框"/>
          <p:cNvSpPr/>
          <p:nvPr userDrawn="1"/>
        </p:nvSpPr>
        <p:spPr>
          <a:xfrm>
            <a:off x="10693812" y="467380"/>
            <a:ext cx="1093995" cy="369332"/>
          </a:xfrm>
          <a:prstGeom prst="rect">
            <a:avLst/>
          </a:prstGeom>
        </p:spPr>
        <p:txBody>
          <a:bodyPr/>
          <a:lstStyle/>
          <a:p>
            <a:pPr algn="ctr">
              <a:defRPr/>
            </a:pPr>
            <a:r>
              <a:rPr lang="zh-CN" altLang="en-US" sz="1600" dirty="0">
                <a:solidFill>
                  <a:schemeClr val="tx1">
                    <a:lumMod val="75000"/>
                    <a:lumOff val="25000"/>
                  </a:schemeClr>
                </a:solidFill>
                <a:latin typeface="微软雅黑" pitchFamily="34" charset="-122"/>
                <a:ea typeface="微软雅黑" pitchFamily="34" charset="-122"/>
              </a:rPr>
              <a:t>第 </a:t>
            </a:r>
            <a:fld id="{2EEF1883-7A0E-4F66-9932-E581691AD397}" type="slidenum">
              <a:rPr lang="zh-CN" altLang="en-US" sz="1600">
                <a:solidFill>
                  <a:schemeClr val="tx1">
                    <a:lumMod val="75000"/>
                    <a:lumOff val="25000"/>
                  </a:schemeClr>
                </a:solidFill>
              </a:rPr>
              <a:pPr algn="ctr">
                <a:defRPr/>
              </a:pPr>
              <a:t>‹#›</a:t>
            </a:fld>
            <a:r>
              <a:rPr lang="zh-CN" altLang="en-US" sz="1600" dirty="0">
                <a:solidFill>
                  <a:schemeClr val="tx1">
                    <a:lumMod val="75000"/>
                    <a:lumOff val="25000"/>
                  </a:schemeClr>
                </a:solidFill>
              </a:rPr>
              <a:t>  </a:t>
            </a:r>
            <a:r>
              <a:rPr lang="zh-CN" altLang="en-US" sz="1600" dirty="0">
                <a:solidFill>
                  <a:schemeClr val="tx1">
                    <a:lumMod val="75000"/>
                    <a:lumOff val="25000"/>
                  </a:schemeClr>
                </a:solidFill>
                <a:latin typeface="微软雅黑" pitchFamily="34" charset="-122"/>
                <a:ea typeface="微软雅黑" pitchFamily="34" charset="-122"/>
              </a:rPr>
              <a:t>页</a:t>
            </a:r>
          </a:p>
        </p:txBody>
      </p:sp>
      <p:sp>
        <p:nvSpPr>
          <p:cNvPr id="13" name="大标题"/>
          <p:cNvSpPr>
            <a:spLocks noGrp="1"/>
          </p:cNvSpPr>
          <p:nvPr>
            <p:ph type="body" sz="quarter" idx="10" hasCustomPrompt="1"/>
          </p:nvPr>
        </p:nvSpPr>
        <p:spPr>
          <a:xfrm>
            <a:off x="2354759" y="404664"/>
            <a:ext cx="8137525" cy="431800"/>
          </a:xfrm>
          <a:prstGeom prst="rect">
            <a:avLst/>
          </a:prstGeom>
          <a:noFill/>
        </p:spPr>
        <p:txBody>
          <a:bodyPr wrap="square" rtlCol="0">
            <a:spAutoFit/>
          </a:bodyPr>
          <a:lstStyle>
            <a:lvl1pPr marL="0" indent="0">
              <a:buNone/>
              <a:defRPr lang="zh-CN" altLang="en-US" sz="2200" dirty="0">
                <a:solidFill>
                  <a:srgbClr val="5F5E5C"/>
                </a:solidFill>
                <a:latin typeface="微软雅黑" panose="020B0503020204020204" pitchFamily="34" charset="-122"/>
                <a:ea typeface="微软雅黑" panose="020B0503020204020204" pitchFamily="34" charset="-122"/>
              </a:defRPr>
            </a:lvl1pPr>
          </a:lstStyle>
          <a:p>
            <a:pPr marL="0" lvl="0"/>
            <a:r>
              <a:rPr lang="zh-CN" altLang="en-US" dirty="0" smtClean="0"/>
              <a:t>请输入章节标题</a:t>
            </a:r>
            <a:endParaRPr lang="zh-CN" altLang="en-US" dirty="0"/>
          </a:p>
        </p:txBody>
      </p:sp>
      <p:sp>
        <p:nvSpPr>
          <p:cNvPr id="14" name="小标题"/>
          <p:cNvSpPr>
            <a:spLocks noGrp="1"/>
          </p:cNvSpPr>
          <p:nvPr>
            <p:ph type="body" sz="quarter" idx="11" hasCustomPrompt="1"/>
          </p:nvPr>
        </p:nvSpPr>
        <p:spPr>
          <a:xfrm>
            <a:off x="2354784" y="1124744"/>
            <a:ext cx="8137500" cy="452432"/>
          </a:xfrm>
          <a:prstGeom prst="rect">
            <a:avLst/>
          </a:prstGeom>
          <a:noFill/>
        </p:spPr>
        <p:txBody>
          <a:bodyPr wrap="square" rtlCol="0">
            <a:spAutoFit/>
          </a:bodyPr>
          <a:lstStyle>
            <a:lvl1pPr marL="0" indent="0">
              <a:buNone/>
              <a:defRPr lang="zh-CN" altLang="en-US" sz="1800" b="1" dirty="0">
                <a:solidFill>
                  <a:srgbClr val="5F5E5C"/>
                </a:solidFill>
                <a:latin typeface="微软雅黑" pitchFamily="34" charset="-122"/>
                <a:ea typeface="微软雅黑" pitchFamily="34" charset="-122"/>
              </a:defRPr>
            </a:lvl1pPr>
          </a:lstStyle>
          <a:p>
            <a:pPr marL="0" lvl="0">
              <a:lnSpc>
                <a:spcPct val="130000"/>
              </a:lnSpc>
            </a:pPr>
            <a:r>
              <a:rPr lang="zh-CN" altLang="en-US" dirty="0" smtClean="0"/>
              <a:t>请输入小标题</a:t>
            </a:r>
            <a:endParaRPr lang="zh-CN" altLang="en-US" dirty="0"/>
          </a:p>
        </p:txBody>
      </p:sp>
    </p:spTree>
    <p:extLst>
      <p:ext uri="{BB962C8B-B14F-4D97-AF65-F5344CB8AC3E}">
        <p14:creationId xmlns:p14="http://schemas.microsoft.com/office/powerpoint/2010/main" val="4182232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8F8"/>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0" r:id="rId1"/>
    <p:sldLayoutId id="2147483661" r:id="rId2"/>
    <p:sldLayoutId id="2147483665" r:id="rId3"/>
    <p:sldLayoutId id="2147483666" r:id="rId4"/>
    <p:sldLayoutId id="2147483667" r:id="rId5"/>
    <p:sldLayoutId id="2147483656" r:id="rId6"/>
    <p:sldLayoutId id="2147483668" r:id="rId7"/>
    <p:sldLayoutId id="2147483663" r:id="rId8"/>
    <p:sldLayoutId id="2147483664" r:id="rId9"/>
    <p:sldLayoutId id="2147483655" r:id="rId10"/>
    <p:sldLayoutId id="2147483662" r:id="rId11"/>
    <p:sldLayoutId id="2147483669" r:id="rId12"/>
  </p:sldLayoutIdLst>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637" y="365126"/>
            <a:ext cx="10521077"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637" y="1825625"/>
            <a:ext cx="10521077"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636" y="6356351"/>
            <a:ext cx="2744629"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2017/2/21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40704" y="6356351"/>
            <a:ext cx="4116943"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5085" y="6356351"/>
            <a:ext cx="2744629"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708226"/>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microsoft.com/office/2007/relationships/diagramDrawing" Target="../diagrams/drawing1.xml"/><Relationship Id="rId3" Type="http://schemas.microsoft.com/office/2007/relationships/hdphoto" Target="../media/hdphoto4.wdp"/><Relationship Id="rId7" Type="http://schemas.openxmlformats.org/officeDocument/2006/relationships/diagramColors" Target="../diagrams/colors1.xml"/><Relationship Id="rId2" Type="http://schemas.openxmlformats.org/officeDocument/2006/relationships/image" Target="../media/image8.png"/><Relationship Id="rId1" Type="http://schemas.openxmlformats.org/officeDocument/2006/relationships/slideLayout" Target="../slideLayouts/slideLayout6.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6.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7.xml"/><Relationship Id="rId1" Type="http://schemas.openxmlformats.org/officeDocument/2006/relationships/slideLayout" Target="../slideLayouts/slideLayout6.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1.xml"/><Relationship Id="rId4" Type="http://schemas.microsoft.com/office/2007/relationships/hdphoto" Target="../media/hdphoto2.wdp"/></Relationships>
</file>

<file path=ppt/slides/_rels/slide20.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8.xml"/><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24.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2.xml"/><Relationship Id="rId1" Type="http://schemas.openxmlformats.org/officeDocument/2006/relationships/slideLayout" Target="../slideLayouts/slideLayout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5.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13.xml"/><Relationship Id="rId1" Type="http://schemas.openxmlformats.org/officeDocument/2006/relationships/slideLayout" Target="../slideLayouts/slideLayout8.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8.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34.xml.rels><?xml version="1.0" encoding="UTF-8" standalone="yes"?>
<Relationships xmlns="http://schemas.openxmlformats.org/package/2006/relationships"><Relationship Id="rId3" Type="http://schemas.openxmlformats.org/officeDocument/2006/relationships/diagramLayout" Target="../diagrams/layout8.xml"/><Relationship Id="rId2" Type="http://schemas.openxmlformats.org/officeDocument/2006/relationships/diagramData" Target="../diagrams/data8.xml"/><Relationship Id="rId1" Type="http://schemas.openxmlformats.org/officeDocument/2006/relationships/slideLayout" Target="../slideLayouts/slideLayout8.xml"/><Relationship Id="rId6" Type="http://schemas.microsoft.com/office/2007/relationships/diagramDrawing" Target="../diagrams/drawing8.xml"/><Relationship Id="rId5" Type="http://schemas.openxmlformats.org/officeDocument/2006/relationships/diagramColors" Target="../diagrams/colors8.xml"/><Relationship Id="rId4" Type="http://schemas.openxmlformats.org/officeDocument/2006/relationships/diagramQuickStyle" Target="../diagrams/quickStyle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3.png"/><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7.xml"/><Relationship Id="rId1" Type="http://schemas.openxmlformats.org/officeDocument/2006/relationships/slideLayout" Target="../slideLayouts/slideLayout19.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4.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6.png"/><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953" y="-8484"/>
            <a:ext cx="12198350" cy="4869160"/>
            <a:chOff x="-5953" y="-8484"/>
            <a:chExt cx="12198350" cy="4869160"/>
          </a:xfrm>
        </p:grpSpPr>
        <p:pic>
          <p:nvPicPr>
            <p:cNvPr id="5" name="图片 4"/>
            <p:cNvPicPr>
              <a:picLocks noChangeAspect="1"/>
            </p:cNvPicPr>
            <p:nvPr/>
          </p:nvPicPr>
          <p:blipFill rotWithShape="1">
            <a:blip r:embed="rId2" cstate="print">
              <a:extLst>
                <a:ext uri="{BEBA8EAE-BF5A-486C-A8C5-ECC9F3942E4B}">
                  <a14:imgProps xmlns:a14="http://schemas.microsoft.com/office/drawing/2010/main">
                    <a14:imgLayer r:embed="rId3">
                      <a14:imgEffect>
                        <a14:colorTemperature colorTemp="4700"/>
                      </a14:imgEffect>
                      <a14:imgEffect>
                        <a14:saturation sat="66000"/>
                      </a14:imgEffect>
                    </a14:imgLayer>
                  </a14:imgProps>
                </a:ext>
                <a:ext uri="{28A0092B-C50C-407E-A947-70E740481C1C}">
                  <a14:useLocalDpi xmlns:a14="http://schemas.microsoft.com/office/drawing/2010/main" val="0"/>
                </a:ext>
              </a:extLst>
            </a:blip>
            <a:srcRect/>
            <a:stretch/>
          </p:blipFill>
          <p:spPr>
            <a:xfrm>
              <a:off x="-5953" y="-8484"/>
              <a:ext cx="12198350" cy="4869160"/>
            </a:xfrm>
            <a:prstGeom prst="rect">
              <a:avLst/>
            </a:prstGeom>
          </p:spPr>
        </p:pic>
        <p:sp>
          <p:nvSpPr>
            <p:cNvPr id="6" name="矩形 5"/>
            <p:cNvSpPr/>
            <p:nvPr/>
          </p:nvSpPr>
          <p:spPr>
            <a:xfrm>
              <a:off x="-1759" y="-8484"/>
              <a:ext cx="12189963" cy="4869160"/>
            </a:xfrm>
            <a:prstGeom prst="rect">
              <a:avLst/>
            </a:prstGeom>
            <a:solidFill>
              <a:srgbClr val="264863">
                <a:alpha val="8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 name="文本占位符 1"/>
          <p:cNvSpPr>
            <a:spLocks noGrp="1"/>
          </p:cNvSpPr>
          <p:nvPr>
            <p:ph type="body" sz="quarter" idx="10"/>
          </p:nvPr>
        </p:nvSpPr>
        <p:spPr>
          <a:xfrm>
            <a:off x="1058738" y="3533483"/>
            <a:ext cx="9432925" cy="1107996"/>
          </a:xfrm>
        </p:spPr>
        <p:txBody>
          <a:bodyPr/>
          <a:lstStyle/>
          <a:p>
            <a:pPr lvl="0"/>
            <a:r>
              <a:rPr lang="zh-CN" altLang="en-US" dirty="0"/>
              <a:t>架构强而有力的</a:t>
            </a:r>
            <a:r>
              <a:rPr lang="zh-CN" altLang="en-US" dirty="0" smtClean="0"/>
              <a:t>组织</a:t>
            </a:r>
            <a:endParaRPr lang="zh-CN" altLang="en-US" dirty="0"/>
          </a:p>
        </p:txBody>
      </p:sp>
      <p:sp>
        <p:nvSpPr>
          <p:cNvPr id="3" name="文本占位符 2"/>
          <p:cNvSpPr>
            <a:spLocks noGrp="1"/>
          </p:cNvSpPr>
          <p:nvPr>
            <p:ph type="body" sz="quarter" idx="11"/>
          </p:nvPr>
        </p:nvSpPr>
        <p:spPr>
          <a:xfrm>
            <a:off x="1130623" y="5079872"/>
            <a:ext cx="5040313" cy="369332"/>
          </a:xfrm>
        </p:spPr>
        <p:txBody>
          <a:bodyPr/>
          <a:lstStyle/>
          <a:p>
            <a:pPr lvl="0"/>
            <a:r>
              <a:rPr lang="zh-CN" altLang="en-US" dirty="0"/>
              <a:t>管理案例分析第四章：组织</a:t>
            </a:r>
            <a:r>
              <a:rPr lang="zh-CN" altLang="en-US" dirty="0" smtClean="0"/>
              <a:t>结构设计</a:t>
            </a:r>
            <a:endParaRPr lang="zh-CN" altLang="en-US" dirty="0"/>
          </a:p>
        </p:txBody>
      </p:sp>
      <p:sp>
        <p:nvSpPr>
          <p:cNvPr id="4" name="文本占位符 3"/>
          <p:cNvSpPr>
            <a:spLocks noGrp="1"/>
          </p:cNvSpPr>
          <p:nvPr>
            <p:ph type="body" sz="quarter" idx="12"/>
          </p:nvPr>
        </p:nvSpPr>
        <p:spPr>
          <a:xfrm>
            <a:off x="1130870" y="5451321"/>
            <a:ext cx="5040313" cy="369332"/>
          </a:xfrm>
        </p:spPr>
        <p:txBody>
          <a:bodyPr/>
          <a:lstStyle/>
          <a:p>
            <a:r>
              <a:rPr lang="en-US" altLang="zh-CN" dirty="0">
                <a:solidFill>
                  <a:srgbClr val="71969F"/>
                </a:solidFill>
                <a:latin typeface="Arial Unicode MS" pitchFamily="34" charset="-122"/>
                <a:ea typeface="Arial Unicode MS" pitchFamily="34" charset="-122"/>
                <a:cs typeface="Arial Unicode MS" pitchFamily="34" charset="-122"/>
              </a:rPr>
              <a:t>Designed by </a:t>
            </a:r>
            <a:r>
              <a:rPr lang="zh-CN" altLang="en-US" dirty="0" smtClean="0">
                <a:solidFill>
                  <a:srgbClr val="71969F"/>
                </a:solidFill>
                <a:latin typeface="Arial Unicode MS" pitchFamily="34" charset="-122"/>
                <a:ea typeface="Arial Unicode MS" pitchFamily="34" charset="-122"/>
                <a:cs typeface="Arial Unicode MS" pitchFamily="34" charset="-122"/>
              </a:rPr>
              <a:t>：</a:t>
            </a:r>
            <a:r>
              <a:rPr lang="en-US" altLang="zh-CN" dirty="0" err="1" smtClean="0">
                <a:solidFill>
                  <a:srgbClr val="71969F"/>
                </a:solidFill>
                <a:latin typeface="Arial Unicode MS" pitchFamily="34" charset="-122"/>
                <a:ea typeface="Arial Unicode MS" pitchFamily="34" charset="-122"/>
                <a:cs typeface="Arial Unicode MS" pitchFamily="34" charset="-122"/>
              </a:rPr>
              <a:t>fslarry</a:t>
            </a:r>
            <a:endParaRPr lang="zh-CN" altLang="en-US" dirty="0">
              <a:solidFill>
                <a:srgbClr val="71969F"/>
              </a:solidFill>
              <a:latin typeface="Arial Unicode MS" pitchFamily="34" charset="-122"/>
              <a:ea typeface="Arial Unicode MS" pitchFamily="34" charset="-122"/>
              <a:cs typeface="Arial Unicode MS" pitchFamily="34" charset="-122"/>
            </a:endParaRPr>
          </a:p>
        </p:txBody>
      </p:sp>
      <p:sp>
        <p:nvSpPr>
          <p:cNvPr id="7" name="TextBox 8"/>
          <p:cNvSpPr txBox="1"/>
          <p:nvPr/>
        </p:nvSpPr>
        <p:spPr>
          <a:xfrm>
            <a:off x="9555559" y="372021"/>
            <a:ext cx="2377782" cy="707886"/>
          </a:xfrm>
          <a:prstGeom prst="rect">
            <a:avLst/>
          </a:prstGeom>
          <a:noFill/>
          <a:effectLst>
            <a:reflection blurRad="6350" stA="50000" endA="300" endPos="38500" dist="50800" dir="5400000" sy="-100000" algn="bl" rotWithShape="0"/>
          </a:effectLst>
        </p:spPr>
        <p:txBody>
          <a:bodyPr wrap="square" rtlCol="0" anchor="ctr">
            <a:spAutoFit/>
          </a:bodyPr>
          <a:lstStyle/>
          <a:p>
            <a:pPr algn="dist"/>
            <a:r>
              <a:rPr lang="zh-CN" altLang="en-US" sz="2000" b="0" dirty="0" smtClean="0">
                <a:solidFill>
                  <a:srgbClr val="FFF8F8"/>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经典繁仿黑" pitchFamily="49" charset="-122"/>
              </a:rPr>
              <a:t>佛山广播电视大学</a:t>
            </a:r>
            <a:endParaRPr lang="en-US" altLang="zh-CN" sz="2000" b="0" baseline="0" dirty="0" smtClean="0">
              <a:solidFill>
                <a:srgbClr val="FFF8F8"/>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经典繁仿黑" pitchFamily="49" charset="-122"/>
            </a:endParaRPr>
          </a:p>
          <a:p>
            <a:pPr algn="dist"/>
            <a:r>
              <a:rPr lang="zh-CN" altLang="en-US" sz="2000" b="0" baseline="0" dirty="0" smtClean="0">
                <a:solidFill>
                  <a:srgbClr val="FFF8F8"/>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经典繁仿黑" pitchFamily="49" charset="-122"/>
              </a:rPr>
              <a:t>佛山社区大学</a:t>
            </a:r>
            <a:endParaRPr lang="zh-CN" altLang="en-US" sz="2000" b="0" dirty="0">
              <a:solidFill>
                <a:srgbClr val="FFF8F8"/>
              </a:solidFill>
              <a:effectLst>
                <a:reflection blurRad="6350" stA="55000" endA="300" endPos="45500" dir="5400000" sy="-100000" algn="bl" rotWithShape="0"/>
              </a:effectLst>
              <a:latin typeface="微软雅黑" panose="020B0503020204020204" pitchFamily="34" charset="-122"/>
              <a:ea typeface="微软雅黑" panose="020B0503020204020204" pitchFamily="34" charset="-122"/>
              <a:cs typeface="经典繁仿黑" pitchFamily="49" charset="-122"/>
            </a:endParaRPr>
          </a:p>
        </p:txBody>
      </p:sp>
    </p:spTree>
    <p:extLst>
      <p:ext uri="{BB962C8B-B14F-4D97-AF65-F5344CB8AC3E}">
        <p14:creationId xmlns:p14="http://schemas.microsoft.com/office/powerpoint/2010/main" val="1950685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p:cNvGrpSpPr/>
          <p:nvPr/>
        </p:nvGrpSpPr>
        <p:grpSpPr>
          <a:xfrm>
            <a:off x="769420" y="2214156"/>
            <a:ext cx="10659511" cy="4383196"/>
            <a:chOff x="914400" y="2454275"/>
            <a:chExt cx="8099425" cy="3908425"/>
          </a:xfrm>
        </p:grpSpPr>
        <p:sp>
          <p:nvSpPr>
            <p:cNvPr id="3" name="Arc 3" descr="20%"/>
            <p:cNvSpPr>
              <a:spLocks/>
            </p:cNvSpPr>
            <p:nvPr/>
          </p:nvSpPr>
          <p:spPr bwMode="auto">
            <a:xfrm flipH="1">
              <a:off x="5926138" y="5202043"/>
              <a:ext cx="3087687" cy="1159070"/>
            </a:xfrm>
            <a:custGeom>
              <a:avLst/>
              <a:gdLst>
                <a:gd name="G0" fmla="+- 0 0 0"/>
                <a:gd name="G1" fmla="+- 21600 0 0"/>
                <a:gd name="G2" fmla="+- 21600 0 0"/>
                <a:gd name="T0" fmla="*/ 0 w 21600"/>
                <a:gd name="T1" fmla="*/ 0 h 21600"/>
                <a:gd name="T2" fmla="*/ 21600 w 21600"/>
                <a:gd name="T3" fmla="*/ 21511 h 21600"/>
                <a:gd name="T4" fmla="*/ 0 w 21600"/>
                <a:gd name="T5" fmla="*/ 21600 h 21600"/>
              </a:gdLst>
              <a:ahLst/>
              <a:cxnLst>
                <a:cxn ang="0">
                  <a:pos x="T0" y="T1"/>
                </a:cxn>
                <a:cxn ang="0">
                  <a:pos x="T2" y="T3"/>
                </a:cxn>
                <a:cxn ang="0">
                  <a:pos x="T4" y="T5"/>
                </a:cxn>
              </a:cxnLst>
              <a:rect l="0" t="0" r="r" b="b"/>
              <a:pathLst>
                <a:path w="21600" h="21600" fill="none" extrusionOk="0">
                  <a:moveTo>
                    <a:pt x="-1" y="0"/>
                  </a:moveTo>
                  <a:cubicBezTo>
                    <a:pt x="11894" y="0"/>
                    <a:pt x="21550" y="9616"/>
                    <a:pt x="21599" y="21511"/>
                  </a:cubicBezTo>
                </a:path>
                <a:path w="21600" h="21600" stroke="0" extrusionOk="0">
                  <a:moveTo>
                    <a:pt x="-1" y="0"/>
                  </a:moveTo>
                  <a:cubicBezTo>
                    <a:pt x="11894" y="0"/>
                    <a:pt x="21550" y="9616"/>
                    <a:pt x="21599" y="21511"/>
                  </a:cubicBezTo>
                  <a:lnTo>
                    <a:pt x="0" y="21600"/>
                  </a:lnTo>
                  <a:close/>
                </a:path>
              </a:pathLst>
            </a:custGeom>
            <a:solidFill>
              <a:srgbClr val="71969F"/>
            </a:solidFill>
            <a:ln w="57150">
              <a:solidFill>
                <a:srgbClr val="00314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zh-CN" altLang="en-US"/>
            </a:p>
          </p:txBody>
        </p:sp>
        <p:sp>
          <p:nvSpPr>
            <p:cNvPr id="4" name="Rectangle 4"/>
            <p:cNvSpPr>
              <a:spLocks noChangeArrowheads="1"/>
            </p:cNvSpPr>
            <p:nvPr/>
          </p:nvSpPr>
          <p:spPr bwMode="auto">
            <a:xfrm>
              <a:off x="1033534" y="5226050"/>
              <a:ext cx="1328667" cy="504825"/>
            </a:xfrm>
            <a:prstGeom prst="rect">
              <a:avLst/>
            </a:prstGeom>
            <a:noFill/>
            <a:ln w="635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1" hangingPunct="1">
                <a:lnSpc>
                  <a:spcPct val="150000"/>
                </a:lnSpc>
              </a:pPr>
              <a:r>
                <a:rPr kumimoji="1" lang="zh-CN" altLang="en-US" sz="1200" b="1" dirty="0">
                  <a:solidFill>
                    <a:schemeClr val="tx1"/>
                  </a:solidFill>
                  <a:latin typeface="微软雅黑" panose="020B0503020204020204" pitchFamily="34" charset="-122"/>
                  <a:ea typeface="微软雅黑" panose="020B0503020204020204" pitchFamily="34" charset="-122"/>
                </a:rPr>
                <a:t>(1)</a:t>
              </a:r>
            </a:p>
            <a:p>
              <a:pPr algn="ctr" eaLnBrk="1" hangingPunct="1">
                <a:lnSpc>
                  <a:spcPct val="150000"/>
                </a:lnSpc>
              </a:pPr>
              <a:r>
                <a:rPr kumimoji="1" lang="zh-CN" altLang="en-US" sz="1200" b="1" dirty="0">
                  <a:solidFill>
                    <a:schemeClr val="tx1"/>
                  </a:solidFill>
                  <a:latin typeface="微软雅黑" panose="020B0503020204020204" pitchFamily="34" charset="-122"/>
                  <a:ea typeface="微软雅黑" panose="020B0503020204020204" pitchFamily="34" charset="-122"/>
                </a:rPr>
                <a:t>简单</a:t>
              </a:r>
              <a:r>
                <a:rPr kumimoji="1" lang="zh-CN" altLang="en-US" sz="1200" b="1" dirty="0" smtClean="0">
                  <a:solidFill>
                    <a:schemeClr val="tx1"/>
                  </a:solidFill>
                  <a:latin typeface="微软雅黑" panose="020B0503020204020204" pitchFamily="34" charset="-122"/>
                  <a:ea typeface="微软雅黑" panose="020B0503020204020204" pitchFamily="34" charset="-122"/>
                </a:rPr>
                <a:t>组织 松散</a:t>
              </a:r>
              <a:r>
                <a:rPr kumimoji="1" lang="zh-CN" altLang="en-US" sz="1200" b="1" dirty="0">
                  <a:solidFill>
                    <a:schemeClr val="tx1"/>
                  </a:solidFill>
                  <a:latin typeface="微软雅黑" panose="020B0503020204020204" pitchFamily="34" charset="-122"/>
                  <a:ea typeface="微软雅黑" panose="020B0503020204020204" pitchFamily="34" charset="-122"/>
                </a:rPr>
                <a:t>不规范</a:t>
              </a:r>
            </a:p>
          </p:txBody>
        </p:sp>
        <p:sp>
          <p:nvSpPr>
            <p:cNvPr id="5" name="AutoShape 5"/>
            <p:cNvSpPr>
              <a:spLocks noChangeArrowheads="1"/>
            </p:cNvSpPr>
            <p:nvPr/>
          </p:nvSpPr>
          <p:spPr bwMode="auto">
            <a:xfrm>
              <a:off x="2973388" y="5226050"/>
              <a:ext cx="1409700" cy="568325"/>
            </a:xfrm>
            <a:prstGeom prst="roundRect">
              <a:avLst>
                <a:gd name="adj" fmla="val 16667"/>
              </a:avLst>
            </a:prstGeom>
            <a:solidFill>
              <a:srgbClr val="00314F"/>
            </a:solidFill>
            <a:ln w="6350">
              <a:solidFill>
                <a:schemeClr val="tx1"/>
              </a:solidFill>
              <a:round/>
              <a:headEnd/>
              <a:tailEnd/>
            </a:ln>
            <a:effectLst>
              <a:outerShdw dist="71842" dir="2700000" algn="ctr" rotWithShape="0">
                <a:schemeClr val="bg2"/>
              </a:outerShdw>
            </a:effectLst>
          </p:spPr>
          <p:txBody>
            <a:bodyPr lIns="0" tIns="0" rIns="0" bIns="0" anchor="ctr"/>
            <a:lstStyle/>
            <a:p>
              <a:pPr algn="ctr" eaLnBrk="1" hangingPunct="1"/>
              <a:r>
                <a:rPr kumimoji="1" lang="zh-CN" altLang="en-US" sz="1600" b="1">
                  <a:solidFill>
                    <a:schemeClr val="bg1"/>
                  </a:solidFill>
                  <a:latin typeface="微软雅黑" panose="020B0503020204020204" pitchFamily="34" charset="-122"/>
                  <a:ea typeface="微软雅黑" panose="020B0503020204020204" pitchFamily="34" charset="-122"/>
                </a:rPr>
                <a:t>领导危机</a:t>
              </a:r>
            </a:p>
            <a:p>
              <a:pPr algn="ctr" eaLnBrk="1" hangingPunct="1"/>
              <a:r>
                <a:rPr kumimoji="1" lang="zh-CN" altLang="en-US" sz="1600" b="1">
                  <a:solidFill>
                    <a:schemeClr val="bg1"/>
                  </a:solidFill>
                  <a:latin typeface="微软雅黑" panose="020B0503020204020204" pitchFamily="34" charset="-122"/>
                  <a:ea typeface="微软雅黑" panose="020B0503020204020204" pitchFamily="34" charset="-122"/>
                </a:rPr>
                <a:t>内部秩序危机</a:t>
              </a:r>
            </a:p>
          </p:txBody>
        </p:sp>
        <p:sp>
          <p:nvSpPr>
            <p:cNvPr id="6" name="Arc 6" descr="20%"/>
            <p:cNvSpPr>
              <a:spLocks/>
            </p:cNvSpPr>
            <p:nvPr/>
          </p:nvSpPr>
          <p:spPr bwMode="auto">
            <a:xfrm rot="10800000" flipH="1">
              <a:off x="914400" y="2454275"/>
              <a:ext cx="3227388" cy="1216025"/>
            </a:xfrm>
            <a:custGeom>
              <a:avLst/>
              <a:gdLst>
                <a:gd name="G0" fmla="+- 0 0 0"/>
                <a:gd name="G1" fmla="+- 21600 0 0"/>
                <a:gd name="G2" fmla="+- 21600 0 0"/>
                <a:gd name="T0" fmla="*/ 0 w 21600"/>
                <a:gd name="T1" fmla="*/ 0 h 21793"/>
                <a:gd name="T2" fmla="*/ 21599 w 21600"/>
                <a:gd name="T3" fmla="*/ 21793 h 21793"/>
                <a:gd name="T4" fmla="*/ 0 w 21600"/>
                <a:gd name="T5" fmla="*/ 21600 h 21793"/>
              </a:gdLst>
              <a:ahLst/>
              <a:cxnLst>
                <a:cxn ang="0">
                  <a:pos x="T0" y="T1"/>
                </a:cxn>
                <a:cxn ang="0">
                  <a:pos x="T2" y="T3"/>
                </a:cxn>
                <a:cxn ang="0">
                  <a:pos x="T4" y="T5"/>
                </a:cxn>
              </a:cxnLst>
              <a:rect l="0" t="0" r="r" b="b"/>
              <a:pathLst>
                <a:path w="21600" h="21793" fill="none" extrusionOk="0">
                  <a:moveTo>
                    <a:pt x="-1" y="0"/>
                  </a:moveTo>
                  <a:cubicBezTo>
                    <a:pt x="11929" y="0"/>
                    <a:pt x="21600" y="9670"/>
                    <a:pt x="21600" y="21600"/>
                  </a:cubicBezTo>
                  <a:cubicBezTo>
                    <a:pt x="21600" y="21664"/>
                    <a:pt x="21599" y="21728"/>
                    <a:pt x="21599" y="21793"/>
                  </a:cubicBezTo>
                </a:path>
                <a:path w="21600" h="21793" stroke="0" extrusionOk="0">
                  <a:moveTo>
                    <a:pt x="-1" y="0"/>
                  </a:moveTo>
                  <a:cubicBezTo>
                    <a:pt x="11929" y="0"/>
                    <a:pt x="21600" y="9670"/>
                    <a:pt x="21600" y="21600"/>
                  </a:cubicBezTo>
                  <a:cubicBezTo>
                    <a:pt x="21600" y="21664"/>
                    <a:pt x="21599" y="21728"/>
                    <a:pt x="21599" y="21793"/>
                  </a:cubicBezTo>
                  <a:lnTo>
                    <a:pt x="0" y="21600"/>
                  </a:lnTo>
                  <a:close/>
                </a:path>
              </a:pathLst>
            </a:custGeom>
            <a:solidFill>
              <a:srgbClr val="71969F"/>
            </a:solidFill>
            <a:ln w="57150">
              <a:solidFill>
                <a:srgbClr val="00314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zh-CN" altLang="en-US"/>
            </a:p>
          </p:txBody>
        </p:sp>
        <p:sp>
          <p:nvSpPr>
            <p:cNvPr id="7" name="Line 7"/>
            <p:cNvSpPr>
              <a:spLocks noChangeShapeType="1"/>
            </p:cNvSpPr>
            <p:nvPr/>
          </p:nvSpPr>
          <p:spPr bwMode="auto">
            <a:xfrm>
              <a:off x="2362200" y="5462588"/>
              <a:ext cx="592138"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zh-CN" altLang="en-US" sz="1200"/>
            </a:p>
          </p:txBody>
        </p:sp>
        <p:sp>
          <p:nvSpPr>
            <p:cNvPr id="9" name="Line 9"/>
            <p:cNvSpPr>
              <a:spLocks noChangeShapeType="1"/>
            </p:cNvSpPr>
            <p:nvPr/>
          </p:nvSpPr>
          <p:spPr bwMode="auto">
            <a:xfrm>
              <a:off x="6192838" y="4168775"/>
              <a:ext cx="590550"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zh-CN" altLang="en-US" sz="1200"/>
            </a:p>
          </p:txBody>
        </p:sp>
        <p:sp>
          <p:nvSpPr>
            <p:cNvPr id="10" name="Line 10"/>
            <p:cNvSpPr>
              <a:spLocks noChangeShapeType="1"/>
            </p:cNvSpPr>
            <p:nvPr/>
          </p:nvSpPr>
          <p:spPr bwMode="auto">
            <a:xfrm>
              <a:off x="8270875" y="3443288"/>
              <a:ext cx="590550" cy="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zh-CN" altLang="en-US" sz="1200"/>
            </a:p>
          </p:txBody>
        </p:sp>
        <p:sp>
          <p:nvSpPr>
            <p:cNvPr id="11" name="Line 11"/>
            <p:cNvSpPr>
              <a:spLocks noChangeShapeType="1"/>
            </p:cNvSpPr>
            <p:nvPr/>
          </p:nvSpPr>
          <p:spPr bwMode="auto">
            <a:xfrm flipV="1">
              <a:off x="3563938" y="4895850"/>
              <a:ext cx="228600" cy="314325"/>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zh-CN" altLang="en-US" sz="1200"/>
            </a:p>
          </p:txBody>
        </p:sp>
        <p:sp>
          <p:nvSpPr>
            <p:cNvPr id="12" name="Line 12"/>
            <p:cNvSpPr>
              <a:spLocks noChangeShapeType="1"/>
            </p:cNvSpPr>
            <p:nvPr/>
          </p:nvSpPr>
          <p:spPr bwMode="auto">
            <a:xfrm flipV="1">
              <a:off x="5449887" y="4295775"/>
              <a:ext cx="266701" cy="355600"/>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zh-CN" altLang="en-US" sz="1200"/>
            </a:p>
          </p:txBody>
        </p:sp>
        <p:sp>
          <p:nvSpPr>
            <p:cNvPr id="13" name="Line 13"/>
            <p:cNvSpPr>
              <a:spLocks noChangeShapeType="1"/>
            </p:cNvSpPr>
            <p:nvPr/>
          </p:nvSpPr>
          <p:spPr bwMode="auto">
            <a:xfrm flipV="1">
              <a:off x="7448948" y="3632200"/>
              <a:ext cx="250427" cy="346077"/>
            </a:xfrm>
            <a:prstGeom prst="line">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zh-CN" altLang="en-US" sz="1200"/>
            </a:p>
          </p:txBody>
        </p:sp>
        <p:sp>
          <p:nvSpPr>
            <p:cNvPr id="14" name="Line 14"/>
            <p:cNvSpPr>
              <a:spLocks noChangeShapeType="1"/>
            </p:cNvSpPr>
            <p:nvPr/>
          </p:nvSpPr>
          <p:spPr bwMode="auto">
            <a:xfrm flipV="1">
              <a:off x="2400300" y="3775075"/>
              <a:ext cx="1482258" cy="595313"/>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zh-CN" altLang="en-US" sz="1200"/>
            </a:p>
          </p:txBody>
        </p:sp>
        <p:sp>
          <p:nvSpPr>
            <p:cNvPr id="15" name="Line 15"/>
            <p:cNvSpPr>
              <a:spLocks noChangeShapeType="1"/>
            </p:cNvSpPr>
            <p:nvPr/>
          </p:nvSpPr>
          <p:spPr bwMode="auto">
            <a:xfrm flipV="1">
              <a:off x="4840288" y="2898774"/>
              <a:ext cx="1924050" cy="572435"/>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zh-CN" altLang="en-US" sz="1200"/>
            </a:p>
          </p:txBody>
        </p:sp>
        <p:sp>
          <p:nvSpPr>
            <p:cNvPr id="16" name="Line 16"/>
            <p:cNvSpPr>
              <a:spLocks noChangeShapeType="1"/>
            </p:cNvSpPr>
            <p:nvPr/>
          </p:nvSpPr>
          <p:spPr bwMode="auto">
            <a:xfrm flipV="1">
              <a:off x="2438400" y="6123704"/>
              <a:ext cx="947831" cy="99296"/>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zh-CN" altLang="en-US" sz="1200"/>
            </a:p>
          </p:txBody>
        </p:sp>
        <p:sp>
          <p:nvSpPr>
            <p:cNvPr id="17" name="Line 17"/>
            <p:cNvSpPr>
              <a:spLocks noChangeShapeType="1"/>
            </p:cNvSpPr>
            <p:nvPr/>
          </p:nvSpPr>
          <p:spPr bwMode="auto">
            <a:xfrm flipV="1">
              <a:off x="4154489" y="5597525"/>
              <a:ext cx="1333500" cy="468311"/>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zh-CN" altLang="en-US" sz="1200"/>
            </a:p>
          </p:txBody>
        </p:sp>
        <p:sp>
          <p:nvSpPr>
            <p:cNvPr id="18" name="Line 18"/>
            <p:cNvSpPr>
              <a:spLocks noChangeShapeType="1"/>
            </p:cNvSpPr>
            <p:nvPr/>
          </p:nvSpPr>
          <p:spPr bwMode="auto">
            <a:xfrm flipV="1">
              <a:off x="6059488" y="4992688"/>
              <a:ext cx="1123950" cy="438289"/>
            </a:xfrm>
            <a:prstGeom prst="line">
              <a:avLst/>
            </a:prstGeom>
            <a:noFill/>
            <a:ln w="190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nchor="ctr">
              <a:spAutoFit/>
            </a:bodyPr>
            <a:lstStyle/>
            <a:p>
              <a:endParaRPr lang="zh-CN" altLang="en-US" sz="1200"/>
            </a:p>
          </p:txBody>
        </p:sp>
        <p:sp>
          <p:nvSpPr>
            <p:cNvPr id="19" name="Text Box 19"/>
            <p:cNvSpPr txBox="1">
              <a:spLocks noChangeArrowheads="1"/>
            </p:cNvSpPr>
            <p:nvPr/>
          </p:nvSpPr>
          <p:spPr bwMode="auto">
            <a:xfrm>
              <a:off x="1150114" y="2845987"/>
              <a:ext cx="1682251" cy="384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eaLnBrk="1" hangingPunct="1">
                <a:spcBef>
                  <a:spcPct val="50000"/>
                </a:spcBef>
              </a:pPr>
              <a:r>
                <a:rPr kumimoji="1" lang="zh-CN" altLang="en-US" sz="2800" b="1" dirty="0">
                  <a:solidFill>
                    <a:srgbClr val="00314F"/>
                  </a:solidFill>
                  <a:latin typeface="微软雅黑" panose="020B0503020204020204" pitchFamily="34" charset="-122"/>
                  <a:ea typeface="微软雅黑" panose="020B0503020204020204" pitchFamily="34" charset="-122"/>
                </a:rPr>
                <a:t>企业战略变化</a:t>
              </a:r>
            </a:p>
          </p:txBody>
        </p:sp>
        <p:sp>
          <p:nvSpPr>
            <p:cNvPr id="20" name="Text Box 20"/>
            <p:cNvSpPr txBox="1">
              <a:spLocks noChangeArrowheads="1"/>
            </p:cNvSpPr>
            <p:nvPr/>
          </p:nvSpPr>
          <p:spPr bwMode="auto">
            <a:xfrm>
              <a:off x="7127876" y="5794376"/>
              <a:ext cx="1733549" cy="3842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eaLnBrk="1" hangingPunct="1">
                <a:spcBef>
                  <a:spcPct val="50000"/>
                </a:spcBef>
              </a:pPr>
              <a:r>
                <a:rPr kumimoji="1" lang="zh-CN" altLang="en-US" sz="2800" b="1" dirty="0">
                  <a:solidFill>
                    <a:srgbClr val="00314F"/>
                  </a:solidFill>
                  <a:latin typeface="微软雅黑" panose="020B0503020204020204" pitchFamily="34" charset="-122"/>
                  <a:ea typeface="微软雅黑" panose="020B0503020204020204" pitchFamily="34" charset="-122"/>
                </a:rPr>
                <a:t>经营环境变化</a:t>
              </a:r>
            </a:p>
          </p:txBody>
        </p:sp>
        <p:sp>
          <p:nvSpPr>
            <p:cNvPr id="21" name="Rectangle 21"/>
            <p:cNvSpPr>
              <a:spLocks noChangeArrowheads="1"/>
            </p:cNvSpPr>
            <p:nvPr/>
          </p:nvSpPr>
          <p:spPr bwMode="auto">
            <a:xfrm>
              <a:off x="3030537" y="4389438"/>
              <a:ext cx="1295400" cy="506412"/>
            </a:xfrm>
            <a:prstGeom prst="rect">
              <a:avLst/>
            </a:prstGeom>
            <a:noFill/>
            <a:ln w="635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1" hangingPunct="1">
                <a:lnSpc>
                  <a:spcPct val="150000"/>
                </a:lnSpc>
              </a:pPr>
              <a:r>
                <a:rPr kumimoji="1" lang="zh-CN" altLang="en-US" sz="1200" b="1" dirty="0">
                  <a:solidFill>
                    <a:schemeClr val="tx1"/>
                  </a:solidFill>
                  <a:latin typeface="微软雅黑" panose="020B0503020204020204" pitchFamily="34" charset="-122"/>
                  <a:ea typeface="微软雅黑" panose="020B0503020204020204" pitchFamily="34" charset="-122"/>
                </a:rPr>
                <a:t>(2)</a:t>
              </a:r>
            </a:p>
            <a:p>
              <a:pPr algn="ctr" eaLnBrk="1" hangingPunct="1">
                <a:lnSpc>
                  <a:spcPct val="150000"/>
                </a:lnSpc>
              </a:pPr>
              <a:r>
                <a:rPr kumimoji="1" lang="zh-CN" altLang="en-US" sz="1200" b="1" dirty="0">
                  <a:solidFill>
                    <a:schemeClr val="tx1"/>
                  </a:solidFill>
                  <a:latin typeface="微软雅黑" panose="020B0503020204020204" pitchFamily="34" charset="-122"/>
                  <a:ea typeface="微软雅黑" panose="020B0503020204020204" pitchFamily="34" charset="-122"/>
                </a:rPr>
                <a:t>功能型</a:t>
              </a:r>
              <a:r>
                <a:rPr kumimoji="1" lang="zh-CN" altLang="en-US" sz="1200" b="1" dirty="0" smtClean="0">
                  <a:solidFill>
                    <a:schemeClr val="tx1"/>
                  </a:solidFill>
                  <a:latin typeface="微软雅黑" panose="020B0503020204020204" pitchFamily="34" charset="-122"/>
                  <a:ea typeface="微软雅黑" panose="020B0503020204020204" pitchFamily="34" charset="-122"/>
                </a:rPr>
                <a:t>组织 </a:t>
              </a:r>
              <a:r>
                <a:rPr kumimoji="1" lang="zh-CN" altLang="en-US" sz="1200" b="1" dirty="0">
                  <a:solidFill>
                    <a:schemeClr val="tx1"/>
                  </a:solidFill>
                  <a:latin typeface="微软雅黑" panose="020B0503020204020204" pitchFamily="34" charset="-122"/>
                  <a:ea typeface="微软雅黑" panose="020B0503020204020204" pitchFamily="34" charset="-122"/>
                </a:rPr>
                <a:t>规范集权</a:t>
              </a:r>
            </a:p>
          </p:txBody>
        </p:sp>
        <p:sp>
          <p:nvSpPr>
            <p:cNvPr id="22" name="Rectangle 22"/>
            <p:cNvSpPr>
              <a:spLocks noChangeArrowheads="1"/>
            </p:cNvSpPr>
            <p:nvPr/>
          </p:nvSpPr>
          <p:spPr bwMode="auto">
            <a:xfrm>
              <a:off x="4781551" y="3775075"/>
              <a:ext cx="1392237" cy="504825"/>
            </a:xfrm>
            <a:prstGeom prst="rect">
              <a:avLst/>
            </a:prstGeom>
            <a:noFill/>
            <a:ln w="635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1" hangingPunct="1">
                <a:lnSpc>
                  <a:spcPct val="150000"/>
                </a:lnSpc>
              </a:pPr>
              <a:r>
                <a:rPr kumimoji="1" lang="zh-CN" altLang="en-US" sz="1200" b="1" dirty="0">
                  <a:solidFill>
                    <a:schemeClr val="tx1"/>
                  </a:solidFill>
                  <a:latin typeface="微软雅黑" panose="020B0503020204020204" pitchFamily="34" charset="-122"/>
                  <a:ea typeface="微软雅黑" panose="020B0503020204020204" pitchFamily="34" charset="-122"/>
                </a:rPr>
                <a:t>(3)</a:t>
              </a:r>
            </a:p>
            <a:p>
              <a:pPr algn="ctr" eaLnBrk="1" hangingPunct="1">
                <a:lnSpc>
                  <a:spcPct val="150000"/>
                </a:lnSpc>
              </a:pPr>
              <a:r>
                <a:rPr kumimoji="1" lang="zh-CN" altLang="en-US" sz="1200" b="1" dirty="0">
                  <a:solidFill>
                    <a:schemeClr val="tx1"/>
                  </a:solidFill>
                  <a:latin typeface="微软雅黑" panose="020B0503020204020204" pitchFamily="34" charset="-122"/>
                  <a:ea typeface="微软雅黑" panose="020B0503020204020204" pitchFamily="34" charset="-122"/>
                </a:rPr>
                <a:t>事业部型</a:t>
              </a:r>
              <a:r>
                <a:rPr kumimoji="1" lang="zh-CN" altLang="en-US" sz="1200" b="1" dirty="0" smtClean="0">
                  <a:solidFill>
                    <a:schemeClr val="tx1"/>
                  </a:solidFill>
                  <a:latin typeface="微软雅黑" panose="020B0503020204020204" pitchFamily="34" charset="-122"/>
                  <a:ea typeface="微软雅黑" panose="020B0503020204020204" pitchFamily="34" charset="-122"/>
                </a:rPr>
                <a:t>组织授权</a:t>
              </a:r>
              <a:r>
                <a:rPr kumimoji="1" lang="zh-CN" altLang="en-US" sz="1200" b="1" dirty="0">
                  <a:solidFill>
                    <a:schemeClr val="tx1"/>
                  </a:solidFill>
                  <a:latin typeface="微软雅黑" panose="020B0503020204020204" pitchFamily="34" charset="-122"/>
                  <a:ea typeface="微软雅黑" panose="020B0503020204020204" pitchFamily="34" charset="-122"/>
                </a:rPr>
                <a:t>、协调</a:t>
              </a:r>
            </a:p>
          </p:txBody>
        </p:sp>
        <p:sp>
          <p:nvSpPr>
            <p:cNvPr id="23" name="Rectangle 23"/>
            <p:cNvSpPr>
              <a:spLocks noChangeArrowheads="1"/>
            </p:cNvSpPr>
            <p:nvPr/>
          </p:nvSpPr>
          <p:spPr bwMode="auto">
            <a:xfrm>
              <a:off x="6497638" y="3116585"/>
              <a:ext cx="1773237" cy="504825"/>
            </a:xfrm>
            <a:prstGeom prst="rect">
              <a:avLst/>
            </a:prstGeom>
            <a:noFill/>
            <a:ln w="6350">
              <a:solidFill>
                <a:schemeClr val="tx1"/>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nchor="ctr"/>
            <a:lstStyle/>
            <a:p>
              <a:pPr algn="ctr" eaLnBrk="1" hangingPunct="1">
                <a:lnSpc>
                  <a:spcPct val="150000"/>
                </a:lnSpc>
              </a:pPr>
              <a:r>
                <a:rPr kumimoji="1" lang="zh-CN" altLang="en-US" sz="1200" b="1" dirty="0">
                  <a:solidFill>
                    <a:schemeClr val="tx1"/>
                  </a:solidFill>
                  <a:latin typeface="微软雅黑" panose="020B0503020204020204" pitchFamily="34" charset="-122"/>
                  <a:ea typeface="微软雅黑" panose="020B0503020204020204" pitchFamily="34" charset="-122"/>
                </a:rPr>
                <a:t>(4)</a:t>
              </a:r>
            </a:p>
            <a:p>
              <a:pPr algn="ctr" eaLnBrk="1" hangingPunct="1">
                <a:lnSpc>
                  <a:spcPct val="150000"/>
                </a:lnSpc>
              </a:pPr>
              <a:r>
                <a:rPr kumimoji="1" lang="zh-CN" altLang="en-US" sz="1200" b="1" dirty="0">
                  <a:solidFill>
                    <a:schemeClr val="tx1"/>
                  </a:solidFill>
                  <a:latin typeface="微软雅黑" panose="020B0503020204020204" pitchFamily="34" charset="-122"/>
                  <a:ea typeface="微软雅黑" panose="020B0503020204020204" pitchFamily="34" charset="-122"/>
                </a:rPr>
                <a:t>创新部型</a:t>
              </a:r>
              <a:r>
                <a:rPr kumimoji="1" lang="zh-CN" altLang="en-US" sz="1200" b="1" dirty="0" smtClean="0">
                  <a:solidFill>
                    <a:schemeClr val="tx1"/>
                  </a:solidFill>
                  <a:latin typeface="微软雅黑" panose="020B0503020204020204" pitchFamily="34" charset="-122"/>
                  <a:ea typeface="微软雅黑" panose="020B0503020204020204" pitchFamily="34" charset="-122"/>
                </a:rPr>
                <a:t>组织优化</a:t>
              </a:r>
              <a:r>
                <a:rPr kumimoji="1" lang="zh-CN" altLang="en-US" sz="1200" b="1" dirty="0">
                  <a:solidFill>
                    <a:schemeClr val="tx1"/>
                  </a:solidFill>
                  <a:latin typeface="微软雅黑" panose="020B0503020204020204" pitchFamily="34" charset="-122"/>
                  <a:ea typeface="微软雅黑" panose="020B0503020204020204" pitchFamily="34" charset="-122"/>
                </a:rPr>
                <a:t>、协作</a:t>
              </a:r>
            </a:p>
          </p:txBody>
        </p:sp>
        <p:sp>
          <p:nvSpPr>
            <p:cNvPr id="24" name="AutoShape 24"/>
            <p:cNvSpPr>
              <a:spLocks noChangeArrowheads="1"/>
            </p:cNvSpPr>
            <p:nvPr/>
          </p:nvSpPr>
          <p:spPr bwMode="auto">
            <a:xfrm>
              <a:off x="4840288" y="4641850"/>
              <a:ext cx="1409700" cy="568325"/>
            </a:xfrm>
            <a:prstGeom prst="roundRect">
              <a:avLst>
                <a:gd name="adj" fmla="val 16667"/>
              </a:avLst>
            </a:prstGeom>
            <a:solidFill>
              <a:srgbClr val="00314F"/>
            </a:solidFill>
            <a:ln w="6350">
              <a:solidFill>
                <a:schemeClr val="tx1"/>
              </a:solidFill>
              <a:round/>
              <a:headEnd/>
              <a:tailEnd/>
            </a:ln>
            <a:effectLst>
              <a:outerShdw dist="71842" dir="2700000" algn="ctr" rotWithShape="0">
                <a:schemeClr val="bg2"/>
              </a:outerShdw>
            </a:effectLst>
          </p:spPr>
          <p:txBody>
            <a:bodyPr lIns="0" tIns="0" rIns="0" bIns="0" anchor="ctr"/>
            <a:lstStyle/>
            <a:p>
              <a:pPr algn="ctr" eaLnBrk="1" hangingPunct="1"/>
              <a:r>
                <a:rPr kumimoji="1" lang="zh-CN" altLang="en-US" sz="1600" b="1" dirty="0">
                  <a:solidFill>
                    <a:schemeClr val="bg1"/>
                  </a:solidFill>
                  <a:latin typeface="微软雅黑" panose="020B0503020204020204" pitchFamily="34" charset="-122"/>
                  <a:ea typeface="微软雅黑" panose="020B0503020204020204" pitchFamily="34" charset="-122"/>
                </a:rPr>
                <a:t>专制危机 </a:t>
              </a:r>
              <a:r>
                <a:rPr kumimoji="1" lang="zh-CN" altLang="en-US" sz="1600" b="1" dirty="0" smtClean="0">
                  <a:solidFill>
                    <a:schemeClr val="bg1"/>
                  </a:solidFill>
                  <a:latin typeface="微软雅黑" panose="020B0503020204020204" pitchFamily="34" charset="-122"/>
                  <a:ea typeface="微软雅黑" panose="020B0503020204020204" pitchFamily="34" charset="-122"/>
                </a:rPr>
                <a:t>  </a:t>
              </a:r>
              <a:endParaRPr kumimoji="1" lang="zh-CN" altLang="en-US" sz="1600" b="1" dirty="0">
                <a:solidFill>
                  <a:schemeClr val="bg1"/>
                </a:solidFill>
                <a:latin typeface="微软雅黑" panose="020B0503020204020204" pitchFamily="34" charset="-122"/>
                <a:ea typeface="微软雅黑" panose="020B0503020204020204" pitchFamily="34" charset="-122"/>
              </a:endParaRPr>
            </a:p>
            <a:p>
              <a:pPr algn="ctr" eaLnBrk="1" hangingPunct="1"/>
              <a:r>
                <a:rPr kumimoji="1" lang="zh-CN" altLang="en-US" sz="1600" b="1" dirty="0">
                  <a:solidFill>
                    <a:schemeClr val="bg1"/>
                  </a:solidFill>
                  <a:latin typeface="微软雅黑" panose="020B0503020204020204" pitchFamily="34" charset="-122"/>
                  <a:ea typeface="微软雅黑" panose="020B0503020204020204" pitchFamily="34" charset="-122"/>
                </a:rPr>
                <a:t>控制危机</a:t>
              </a:r>
            </a:p>
          </p:txBody>
        </p:sp>
        <p:sp>
          <p:nvSpPr>
            <p:cNvPr id="25" name="AutoShape 25"/>
            <p:cNvSpPr>
              <a:spLocks noChangeArrowheads="1"/>
            </p:cNvSpPr>
            <p:nvPr/>
          </p:nvSpPr>
          <p:spPr bwMode="auto">
            <a:xfrm>
              <a:off x="6783388" y="3979863"/>
              <a:ext cx="1411287" cy="568325"/>
            </a:xfrm>
            <a:prstGeom prst="roundRect">
              <a:avLst>
                <a:gd name="adj" fmla="val 16667"/>
              </a:avLst>
            </a:prstGeom>
            <a:solidFill>
              <a:srgbClr val="00314F"/>
            </a:solidFill>
            <a:ln w="6350">
              <a:solidFill>
                <a:schemeClr val="tx1"/>
              </a:solidFill>
              <a:round/>
              <a:headEnd/>
              <a:tailEnd/>
            </a:ln>
            <a:effectLst>
              <a:outerShdw dist="71842" dir="2700000" algn="ctr" rotWithShape="0">
                <a:schemeClr val="bg2"/>
              </a:outerShdw>
            </a:effectLst>
          </p:spPr>
          <p:txBody>
            <a:bodyPr lIns="0" tIns="0" rIns="0" bIns="0" anchor="ctr"/>
            <a:lstStyle/>
            <a:p>
              <a:pPr algn="ctr" eaLnBrk="1" hangingPunct="1"/>
              <a:r>
                <a:rPr kumimoji="1" lang="zh-CN" altLang="en-US" sz="1600" b="1">
                  <a:solidFill>
                    <a:schemeClr val="bg1"/>
                  </a:solidFill>
                  <a:latin typeface="微软雅黑" panose="020B0503020204020204" pitchFamily="34" charset="-122"/>
                  <a:ea typeface="微软雅黑" panose="020B0503020204020204" pitchFamily="34" charset="-122"/>
                </a:rPr>
                <a:t>失去活力的危机</a:t>
              </a:r>
            </a:p>
          </p:txBody>
        </p:sp>
        <p:sp>
          <p:nvSpPr>
            <p:cNvPr id="26" name="Text Box 26"/>
            <p:cNvSpPr txBox="1">
              <a:spLocks noChangeArrowheads="1"/>
            </p:cNvSpPr>
            <p:nvPr/>
          </p:nvSpPr>
          <p:spPr bwMode="auto">
            <a:xfrm>
              <a:off x="1131065" y="4451906"/>
              <a:ext cx="1366072" cy="21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algn="l" eaLnBrk="1" hangingPunct="1">
                <a:spcBef>
                  <a:spcPct val="50000"/>
                </a:spcBef>
              </a:pPr>
              <a:r>
                <a:rPr kumimoji="1" lang="zh-CN" altLang="en-US" sz="1600" b="1" dirty="0">
                  <a:solidFill>
                    <a:srgbClr val="00314F"/>
                  </a:solidFill>
                  <a:latin typeface="微软雅黑" panose="020B0503020204020204" pitchFamily="34" charset="-122"/>
                  <a:ea typeface="微软雅黑" panose="020B0503020204020204" pitchFamily="34" charset="-122"/>
                </a:rPr>
                <a:t>单一产品 </a:t>
              </a:r>
              <a:r>
                <a:rPr kumimoji="1" lang="zh-CN" altLang="en-US" sz="1600" b="1" dirty="0" smtClean="0">
                  <a:solidFill>
                    <a:srgbClr val="00314F"/>
                  </a:solidFill>
                  <a:latin typeface="微软雅黑" panose="020B0503020204020204" pitchFamily="34" charset="-122"/>
                  <a:ea typeface="微软雅黑" panose="020B0503020204020204" pitchFamily="34" charset="-122"/>
                </a:rPr>
                <a:t>/区域</a:t>
              </a:r>
              <a:r>
                <a:rPr kumimoji="1" lang="zh-CN" altLang="en-US" sz="1600" b="1" dirty="0">
                  <a:solidFill>
                    <a:srgbClr val="00314F"/>
                  </a:solidFill>
                  <a:latin typeface="微软雅黑" panose="020B0503020204020204" pitchFamily="34" charset="-122"/>
                  <a:ea typeface="微软雅黑" panose="020B0503020204020204" pitchFamily="34" charset="-122"/>
                </a:rPr>
                <a:t>市场</a:t>
              </a:r>
            </a:p>
          </p:txBody>
        </p:sp>
        <p:sp>
          <p:nvSpPr>
            <p:cNvPr id="27" name="Text Box 27"/>
            <p:cNvSpPr txBox="1">
              <a:spLocks noChangeArrowheads="1"/>
            </p:cNvSpPr>
            <p:nvPr/>
          </p:nvSpPr>
          <p:spPr bwMode="auto">
            <a:xfrm>
              <a:off x="3530865" y="3532406"/>
              <a:ext cx="1812396" cy="21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eaLnBrk="1" hangingPunct="1">
                <a:spcBef>
                  <a:spcPct val="50000"/>
                </a:spcBef>
              </a:pPr>
              <a:r>
                <a:rPr kumimoji="1" lang="zh-CN" altLang="en-US" sz="1600" b="1" dirty="0">
                  <a:solidFill>
                    <a:srgbClr val="00314F"/>
                  </a:solidFill>
                  <a:latin typeface="微软雅黑" panose="020B0503020204020204" pitchFamily="34" charset="-122"/>
                  <a:ea typeface="微软雅黑" panose="020B0503020204020204" pitchFamily="34" charset="-122"/>
                </a:rPr>
                <a:t>多元产品 </a:t>
              </a:r>
              <a:r>
                <a:rPr kumimoji="1" lang="zh-CN" altLang="en-US" sz="1600" b="1" dirty="0" smtClean="0">
                  <a:solidFill>
                    <a:srgbClr val="00314F"/>
                  </a:solidFill>
                  <a:latin typeface="微软雅黑" panose="020B0503020204020204" pitchFamily="34" charset="-122"/>
                  <a:ea typeface="微软雅黑" panose="020B0503020204020204" pitchFamily="34" charset="-122"/>
                </a:rPr>
                <a:t>/跨</a:t>
              </a:r>
              <a:r>
                <a:rPr kumimoji="1" lang="zh-CN" altLang="en-US" sz="1600" b="1" dirty="0">
                  <a:solidFill>
                    <a:srgbClr val="00314F"/>
                  </a:solidFill>
                  <a:latin typeface="微软雅黑" panose="020B0503020204020204" pitchFamily="34" charset="-122"/>
                  <a:ea typeface="微软雅黑" panose="020B0503020204020204" pitchFamily="34" charset="-122"/>
                </a:rPr>
                <a:t>地区市场</a:t>
              </a:r>
            </a:p>
          </p:txBody>
        </p:sp>
        <p:sp>
          <p:nvSpPr>
            <p:cNvPr id="28" name="Text Box 28"/>
            <p:cNvSpPr txBox="1">
              <a:spLocks noChangeArrowheads="1"/>
            </p:cNvSpPr>
            <p:nvPr/>
          </p:nvSpPr>
          <p:spPr bwMode="auto">
            <a:xfrm>
              <a:off x="6500999" y="2628483"/>
              <a:ext cx="1976065" cy="21955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p>
              <a:pPr eaLnBrk="1" hangingPunct="1">
                <a:spcBef>
                  <a:spcPct val="50000"/>
                </a:spcBef>
              </a:pPr>
              <a:r>
                <a:rPr kumimoji="1" lang="zh-CN" altLang="en-US" sz="1600" b="1" dirty="0">
                  <a:solidFill>
                    <a:srgbClr val="00314F"/>
                  </a:solidFill>
                  <a:latin typeface="微软雅黑" panose="020B0503020204020204" pitchFamily="34" charset="-122"/>
                  <a:ea typeface="微软雅黑" panose="020B0503020204020204" pitchFamily="34" charset="-122"/>
                </a:rPr>
                <a:t>跨领域(行业</a:t>
              </a:r>
              <a:r>
                <a:rPr kumimoji="1" lang="zh-CN" altLang="en-US" sz="1600" b="1" dirty="0" smtClean="0">
                  <a:solidFill>
                    <a:srgbClr val="00314F"/>
                  </a:solidFill>
                  <a:latin typeface="微软雅黑" panose="020B0503020204020204" pitchFamily="34" charset="-122"/>
                  <a:ea typeface="微软雅黑" panose="020B0503020204020204" pitchFamily="34" charset="-122"/>
                </a:rPr>
                <a:t>) 跨</a:t>
              </a:r>
              <a:r>
                <a:rPr kumimoji="1" lang="zh-CN" altLang="en-US" sz="1600" b="1" dirty="0">
                  <a:solidFill>
                    <a:srgbClr val="00314F"/>
                  </a:solidFill>
                  <a:latin typeface="微软雅黑" panose="020B0503020204020204" pitchFamily="34" charset="-122"/>
                  <a:ea typeface="微软雅黑" panose="020B0503020204020204" pitchFamily="34" charset="-122"/>
                </a:rPr>
                <a:t>地区(国家)</a:t>
              </a:r>
            </a:p>
          </p:txBody>
        </p:sp>
        <p:sp>
          <p:nvSpPr>
            <p:cNvPr id="29" name="Text Box 29"/>
            <p:cNvSpPr txBox="1">
              <a:spLocks noChangeArrowheads="1"/>
            </p:cNvSpPr>
            <p:nvPr/>
          </p:nvSpPr>
          <p:spPr bwMode="auto">
            <a:xfrm>
              <a:off x="1932176" y="6027842"/>
              <a:ext cx="495300" cy="246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1" hangingPunct="1">
                <a:spcBef>
                  <a:spcPct val="50000"/>
                </a:spcBef>
              </a:pPr>
              <a:r>
                <a:rPr kumimoji="1" lang="zh-CN" altLang="en-US" b="1" dirty="0">
                  <a:solidFill>
                    <a:srgbClr val="00314F"/>
                  </a:solidFill>
                  <a:latin typeface="微软雅黑" panose="020B0503020204020204" pitchFamily="34" charset="-122"/>
                  <a:ea typeface="微软雅黑" panose="020B0503020204020204" pitchFamily="34" charset="-122"/>
                </a:rPr>
                <a:t>幼 小</a:t>
              </a:r>
            </a:p>
          </p:txBody>
        </p:sp>
        <p:sp>
          <p:nvSpPr>
            <p:cNvPr id="30" name="Text Box 30"/>
            <p:cNvSpPr txBox="1">
              <a:spLocks noChangeArrowheads="1"/>
            </p:cNvSpPr>
            <p:nvPr/>
          </p:nvSpPr>
          <p:spPr bwMode="auto">
            <a:xfrm>
              <a:off x="3544887" y="5976003"/>
              <a:ext cx="495300" cy="246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1" hangingPunct="1">
                <a:spcBef>
                  <a:spcPct val="50000"/>
                </a:spcBef>
              </a:pPr>
              <a:r>
                <a:rPr kumimoji="1" lang="zh-CN" altLang="en-US" b="1" dirty="0">
                  <a:solidFill>
                    <a:srgbClr val="00314F"/>
                  </a:solidFill>
                  <a:latin typeface="微软雅黑" panose="020B0503020204020204" pitchFamily="34" charset="-122"/>
                  <a:ea typeface="微软雅黑" panose="020B0503020204020204" pitchFamily="34" charset="-122"/>
                </a:rPr>
                <a:t>成 长</a:t>
              </a:r>
            </a:p>
          </p:txBody>
        </p:sp>
        <p:sp>
          <p:nvSpPr>
            <p:cNvPr id="31" name="Text Box 31"/>
            <p:cNvSpPr txBox="1">
              <a:spLocks noChangeArrowheads="1"/>
            </p:cNvSpPr>
            <p:nvPr/>
          </p:nvSpPr>
          <p:spPr bwMode="auto">
            <a:xfrm>
              <a:off x="5564188" y="5418138"/>
              <a:ext cx="495300" cy="246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1" hangingPunct="1">
                <a:spcBef>
                  <a:spcPct val="50000"/>
                </a:spcBef>
              </a:pPr>
              <a:r>
                <a:rPr kumimoji="1" lang="zh-CN" altLang="en-US" b="1" dirty="0">
                  <a:solidFill>
                    <a:srgbClr val="00314F"/>
                  </a:solidFill>
                  <a:latin typeface="微软雅黑" panose="020B0503020204020204" pitchFamily="34" charset="-122"/>
                  <a:ea typeface="微软雅黑" panose="020B0503020204020204" pitchFamily="34" charset="-122"/>
                </a:rPr>
                <a:t>成 熟</a:t>
              </a:r>
            </a:p>
          </p:txBody>
        </p:sp>
        <p:sp>
          <p:nvSpPr>
            <p:cNvPr id="32" name="Text Box 32"/>
            <p:cNvSpPr txBox="1">
              <a:spLocks noChangeArrowheads="1"/>
            </p:cNvSpPr>
            <p:nvPr/>
          </p:nvSpPr>
          <p:spPr bwMode="auto">
            <a:xfrm>
              <a:off x="7354888" y="4787900"/>
              <a:ext cx="496887" cy="2469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eaLnBrk="1" hangingPunct="1">
                <a:spcBef>
                  <a:spcPct val="50000"/>
                </a:spcBef>
              </a:pPr>
              <a:r>
                <a:rPr kumimoji="1" lang="zh-CN" altLang="en-US" b="1" dirty="0">
                  <a:solidFill>
                    <a:srgbClr val="00314F"/>
                  </a:solidFill>
                  <a:latin typeface="微软雅黑" panose="020B0503020204020204" pitchFamily="34" charset="-122"/>
                  <a:ea typeface="微软雅黑" panose="020B0503020204020204" pitchFamily="34" charset="-122"/>
                </a:rPr>
                <a:t>再 兴</a:t>
              </a:r>
            </a:p>
          </p:txBody>
        </p:sp>
        <p:sp>
          <p:nvSpPr>
            <p:cNvPr id="33" name="Rectangle 33"/>
            <p:cNvSpPr>
              <a:spLocks noChangeArrowheads="1"/>
            </p:cNvSpPr>
            <p:nvPr/>
          </p:nvSpPr>
          <p:spPr bwMode="auto">
            <a:xfrm>
              <a:off x="914400" y="2457450"/>
              <a:ext cx="8099425" cy="3905250"/>
            </a:xfrm>
            <a:prstGeom prst="rect">
              <a:avLst/>
            </a:prstGeom>
            <a:noFill/>
            <a:ln w="28575">
              <a:solidFill>
                <a:srgbClr val="00314F"/>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endParaRPr lang="zh-CN" altLang="en-US"/>
            </a:p>
          </p:txBody>
        </p:sp>
      </p:grpSp>
      <p:sp>
        <p:nvSpPr>
          <p:cNvPr id="36" name="文本占位符 35"/>
          <p:cNvSpPr>
            <a:spLocks noGrp="1"/>
          </p:cNvSpPr>
          <p:nvPr>
            <p:ph type="body" sz="quarter" idx="10"/>
          </p:nvPr>
        </p:nvSpPr>
        <p:spPr>
          <a:xfrm>
            <a:off x="2354759" y="404664"/>
            <a:ext cx="8137525" cy="837152"/>
          </a:xfrm>
        </p:spPr>
        <p:txBody>
          <a:bodyPr/>
          <a:lstStyle/>
          <a:p>
            <a:r>
              <a:rPr lang="en-US" altLang="zh-CN" dirty="0"/>
              <a:t>1.1 </a:t>
            </a:r>
            <a:r>
              <a:rPr lang="zh-CN" altLang="en-US" dirty="0"/>
              <a:t>不同的企业生命周期需要不同的组织架构</a:t>
            </a:r>
          </a:p>
          <a:p>
            <a:endParaRPr lang="zh-CN" altLang="en-US" dirty="0"/>
          </a:p>
        </p:txBody>
      </p:sp>
      <p:sp>
        <p:nvSpPr>
          <p:cNvPr id="37" name="文本占位符 36"/>
          <p:cNvSpPr>
            <a:spLocks noGrp="1"/>
          </p:cNvSpPr>
          <p:nvPr>
            <p:ph type="body" sz="quarter" idx="11"/>
          </p:nvPr>
        </p:nvSpPr>
        <p:spPr>
          <a:xfrm>
            <a:off x="2354784" y="1124744"/>
            <a:ext cx="8137500" cy="369332"/>
          </a:xfrm>
        </p:spPr>
        <p:txBody>
          <a:bodyPr/>
          <a:lstStyle/>
          <a:p>
            <a:r>
              <a:rPr lang="en-US" altLang="zh-CN" dirty="0" smtClean="0"/>
              <a:t>1.</a:t>
            </a:r>
            <a:r>
              <a:rPr lang="zh-CN" altLang="en-US" dirty="0" smtClean="0"/>
              <a:t> </a:t>
            </a:r>
            <a:r>
              <a:rPr lang="en-US" altLang="zh-CN" dirty="0" smtClean="0"/>
              <a:t>1.2 </a:t>
            </a:r>
            <a:r>
              <a:rPr lang="zh-CN" altLang="en-US" dirty="0" smtClean="0"/>
              <a:t>企业组织架构随着企业发展壮大而不断发展</a:t>
            </a:r>
            <a:endParaRPr lang="zh-CN" altLang="en-US" dirty="0"/>
          </a:p>
        </p:txBody>
      </p:sp>
      <p:cxnSp>
        <p:nvCxnSpPr>
          <p:cNvPr id="34" name="直接箭头连接符 33"/>
          <p:cNvCxnSpPr>
            <a:stCxn id="21" idx="3"/>
            <a:endCxn id="24" idx="1"/>
          </p:cNvCxnSpPr>
          <p:nvPr/>
        </p:nvCxnSpPr>
        <p:spPr>
          <a:xfrm>
            <a:off x="5259284" y="4668354"/>
            <a:ext cx="676928" cy="317791"/>
          </a:xfrm>
          <a:prstGeom prst="straightConnector1">
            <a:avLst/>
          </a:prstGeom>
          <a:noFill/>
          <a:ln w="6350">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876899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a:xfrm>
            <a:off x="2354784" y="1124744"/>
            <a:ext cx="8137500" cy="369332"/>
          </a:xfrm>
        </p:spPr>
        <p:txBody>
          <a:bodyPr/>
          <a:lstStyle/>
          <a:p>
            <a:r>
              <a:rPr lang="en-US" altLang="zh-CN" dirty="0" smtClean="0"/>
              <a:t>1.1.3 </a:t>
            </a:r>
            <a:r>
              <a:rPr lang="zh-CN" altLang="en-US" dirty="0" smtClean="0"/>
              <a:t>不同时期获得成功需要不同的关键因素</a:t>
            </a:r>
            <a:endParaRPr lang="zh-CN" altLang="en-US" dirty="0"/>
          </a:p>
        </p:txBody>
      </p:sp>
      <p:sp>
        <p:nvSpPr>
          <p:cNvPr id="2" name="文本占位符 1"/>
          <p:cNvSpPr>
            <a:spLocks noGrp="1"/>
          </p:cNvSpPr>
          <p:nvPr>
            <p:ph type="body" sz="quarter" idx="10"/>
          </p:nvPr>
        </p:nvSpPr>
        <p:spPr/>
        <p:txBody>
          <a:bodyPr/>
          <a:lstStyle/>
          <a:p>
            <a:r>
              <a:rPr lang="en-US" altLang="zh-CN" dirty="0"/>
              <a:t>1.1 </a:t>
            </a:r>
            <a:r>
              <a:rPr lang="zh-CN" altLang="en-US" dirty="0" smtClean="0"/>
              <a:t>不同的企业生命周期需要不同的组织架构</a:t>
            </a:r>
            <a:endParaRPr lang="zh-CN" altLang="en-US" dirty="0"/>
          </a:p>
        </p:txBody>
      </p:sp>
      <p:sp>
        <p:nvSpPr>
          <p:cNvPr id="5" name="文本占位符 4"/>
          <p:cNvSpPr>
            <a:spLocks noGrp="1"/>
          </p:cNvSpPr>
          <p:nvPr>
            <p:ph type="body" sz="quarter" idx="12"/>
          </p:nvPr>
        </p:nvSpPr>
        <p:spPr>
          <a:xfrm>
            <a:off x="1490663" y="2133780"/>
            <a:ext cx="9577064" cy="414576"/>
          </a:xfrm>
        </p:spPr>
        <p:txBody>
          <a:bodyPr/>
          <a:lstStyle/>
          <a:p>
            <a:r>
              <a:rPr lang="zh-CN" altLang="en-US" dirty="0"/>
              <a:t>德勤咨询对全球500多家持续增长的企业进行了长达20年的追踪研究，得出三个结论</a:t>
            </a:r>
          </a:p>
        </p:txBody>
      </p:sp>
      <p:sp>
        <p:nvSpPr>
          <p:cNvPr id="6" name="文本占位符 5"/>
          <p:cNvSpPr>
            <a:spLocks noGrp="1"/>
          </p:cNvSpPr>
          <p:nvPr>
            <p:ph type="body" sz="quarter" idx="13"/>
          </p:nvPr>
        </p:nvSpPr>
        <p:spPr/>
        <p:txBody>
          <a:bodyPr/>
          <a:lstStyle/>
          <a:p>
            <a:endParaRPr lang="zh-CN" altLang="en-US" dirty="0"/>
          </a:p>
        </p:txBody>
      </p:sp>
      <p:grpSp>
        <p:nvGrpSpPr>
          <p:cNvPr id="10" name="组合 9"/>
          <p:cNvGrpSpPr/>
          <p:nvPr/>
        </p:nvGrpSpPr>
        <p:grpSpPr>
          <a:xfrm>
            <a:off x="554559" y="3188059"/>
            <a:ext cx="10920490" cy="3428018"/>
            <a:chOff x="634809" y="3188059"/>
            <a:chExt cx="10920490" cy="3428018"/>
          </a:xfrm>
        </p:grpSpPr>
        <p:grpSp>
          <p:nvGrpSpPr>
            <p:cNvPr id="7" name="组合 6"/>
            <p:cNvGrpSpPr/>
            <p:nvPr/>
          </p:nvGrpSpPr>
          <p:grpSpPr>
            <a:xfrm>
              <a:off x="634809" y="3188059"/>
              <a:ext cx="3439900" cy="3428018"/>
              <a:chOff x="974216" y="3192810"/>
              <a:chExt cx="3439900" cy="3428018"/>
            </a:xfrm>
          </p:grpSpPr>
          <p:sp>
            <p:nvSpPr>
              <p:cNvPr id="47" name="文本占位符 4"/>
              <p:cNvSpPr txBox="1">
                <a:spLocks/>
              </p:cNvSpPr>
              <p:nvPr/>
            </p:nvSpPr>
            <p:spPr>
              <a:xfrm>
                <a:off x="974216" y="5978049"/>
                <a:ext cx="3439899" cy="642779"/>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zh-CN" altLang="en-US" sz="2200" dirty="0" smtClean="0"/>
                  <a:t>创业时期：个人能力</a:t>
                </a:r>
                <a:endParaRPr lang="zh-CN" altLang="en-US" sz="2200" dirty="0"/>
              </a:p>
            </p:txBody>
          </p:sp>
          <p:sp>
            <p:nvSpPr>
              <p:cNvPr id="4" name="文本框 3"/>
              <p:cNvSpPr txBox="1"/>
              <p:nvPr/>
            </p:nvSpPr>
            <p:spPr>
              <a:xfrm>
                <a:off x="974217" y="3192810"/>
                <a:ext cx="3439899" cy="2788316"/>
              </a:xfrm>
              <a:prstGeom prst="rect">
                <a:avLst/>
              </a:prstGeom>
              <a:solidFill>
                <a:srgbClr val="00314F"/>
              </a:solidFill>
            </p:spPr>
            <p:txBody>
              <a:bodyPr wrap="square" rtlCol="0" anchor="ctr">
                <a:noAutofit/>
              </a:bodyPr>
              <a:lstStyle/>
              <a:p>
                <a:pPr algn="ctr"/>
                <a:r>
                  <a:rPr lang="en-US" altLang="zh-CN" sz="14200" b="1" dirty="0" smtClean="0">
                    <a:solidFill>
                      <a:srgbClr val="FEFEFE"/>
                    </a:solidFill>
                    <a:effectLst>
                      <a:outerShdw blurRad="38100" dist="38100" dir="2700000" algn="tl">
                        <a:srgbClr val="000000">
                          <a:alpha val="43137"/>
                        </a:srgbClr>
                      </a:outerShdw>
                    </a:effectLst>
                    <a:latin typeface="Arial Unicode MS" panose="020B0604020202020204" pitchFamily="34" charset="-122"/>
                    <a:ea typeface="Arial Unicode MS" panose="020B0604020202020204" pitchFamily="34" charset="-122"/>
                    <a:cs typeface="Arial Unicode MS" panose="020B0604020202020204" pitchFamily="34" charset="-122"/>
                  </a:rPr>
                  <a:t>A</a:t>
                </a:r>
                <a:r>
                  <a:rPr lang="en-US" altLang="zh-CN" sz="3200" b="1" dirty="0" smtClean="0">
                    <a:solidFill>
                      <a:srgbClr val="D51A21"/>
                    </a:solidFill>
                    <a:latin typeface="Arial Unicode MS" panose="020B0604020202020204" pitchFamily="34" charset="-122"/>
                    <a:ea typeface="Arial Unicode MS" panose="020B0604020202020204" pitchFamily="34" charset="-122"/>
                    <a:cs typeface="Arial Unicode MS" panose="020B0604020202020204" pitchFamily="34" charset="-122"/>
                  </a:rPr>
                  <a:t> </a:t>
                </a:r>
                <a:r>
                  <a:rPr lang="en-US" altLang="zh-CN" sz="4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bility</a:t>
                </a:r>
                <a:endParaRPr lang="zh-CN" altLang="en-US" sz="496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8" name="组合 7"/>
            <p:cNvGrpSpPr/>
            <p:nvPr/>
          </p:nvGrpSpPr>
          <p:grpSpPr>
            <a:xfrm>
              <a:off x="4375104" y="3188059"/>
              <a:ext cx="3439900" cy="3428018"/>
              <a:chOff x="4459472" y="3192810"/>
              <a:chExt cx="3439900" cy="3428018"/>
            </a:xfrm>
          </p:grpSpPr>
          <p:sp>
            <p:nvSpPr>
              <p:cNvPr id="48" name="文本占位符 4"/>
              <p:cNvSpPr txBox="1">
                <a:spLocks/>
              </p:cNvSpPr>
              <p:nvPr/>
            </p:nvSpPr>
            <p:spPr>
              <a:xfrm>
                <a:off x="4459473" y="5978050"/>
                <a:ext cx="3439899" cy="642778"/>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zh-CN" altLang="en-US" sz="2200" dirty="0" smtClean="0"/>
                  <a:t>高速成长：战略执行</a:t>
                </a:r>
                <a:endParaRPr lang="zh-CN" altLang="en-US" sz="2200" dirty="0"/>
              </a:p>
            </p:txBody>
          </p:sp>
          <p:sp>
            <p:nvSpPr>
              <p:cNvPr id="17" name="文本框 16"/>
              <p:cNvSpPr txBox="1"/>
              <p:nvPr/>
            </p:nvSpPr>
            <p:spPr>
              <a:xfrm>
                <a:off x="4459472" y="3192810"/>
                <a:ext cx="3439900" cy="2788316"/>
              </a:xfrm>
              <a:prstGeom prst="rect">
                <a:avLst/>
              </a:prstGeom>
              <a:solidFill>
                <a:srgbClr val="00314F"/>
              </a:solidFill>
            </p:spPr>
            <p:txBody>
              <a:bodyPr wrap="square" rtlCol="0" anchor="ctr">
                <a:noAutofit/>
              </a:bodyPr>
              <a:lstStyle/>
              <a:p>
                <a:pPr algn="ctr"/>
                <a:r>
                  <a:rPr lang="en-US" altLang="zh-CN" sz="14200" b="1" dirty="0" smtClean="0">
                    <a:solidFill>
                      <a:srgbClr val="FEFEFE"/>
                    </a:solidFill>
                    <a:effectLst>
                      <a:outerShdw blurRad="38100" dist="38100" dir="2700000" algn="tl">
                        <a:srgbClr val="000000">
                          <a:alpha val="43137"/>
                        </a:srgbClr>
                      </a:outerShdw>
                    </a:effectLst>
                    <a:latin typeface="Arial Unicode MS" panose="020B0604020202020204" pitchFamily="34" charset="-122"/>
                    <a:ea typeface="Arial Unicode MS" panose="020B0604020202020204" pitchFamily="34" charset="-122"/>
                    <a:cs typeface="Arial Unicode MS" panose="020B0604020202020204" pitchFamily="34" charset="-122"/>
                  </a:rPr>
                  <a:t>E</a:t>
                </a:r>
                <a:r>
                  <a:rPr lang="en-US" altLang="zh-CN" sz="4000" dirty="0" smtClean="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rPr>
                  <a:t>xecution</a:t>
                </a:r>
                <a:endParaRPr lang="zh-CN" altLang="en-US" sz="4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9" name="组合 8"/>
            <p:cNvGrpSpPr/>
            <p:nvPr/>
          </p:nvGrpSpPr>
          <p:grpSpPr>
            <a:xfrm>
              <a:off x="8115399" y="3188059"/>
              <a:ext cx="3439900" cy="3428018"/>
              <a:chOff x="8691463" y="3192810"/>
              <a:chExt cx="3439900" cy="3428018"/>
            </a:xfrm>
          </p:grpSpPr>
          <p:sp>
            <p:nvSpPr>
              <p:cNvPr id="49" name="文本占位符 4"/>
              <p:cNvSpPr txBox="1">
                <a:spLocks/>
              </p:cNvSpPr>
              <p:nvPr/>
            </p:nvSpPr>
            <p:spPr>
              <a:xfrm>
                <a:off x="8691463" y="5978050"/>
                <a:ext cx="3439900" cy="642778"/>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ctr"/>
                <a:r>
                  <a:rPr lang="zh-CN" altLang="en-US" sz="2200" dirty="0" smtClean="0"/>
                  <a:t>持续发展：制度创新</a:t>
                </a:r>
                <a:endParaRPr lang="zh-CN" altLang="en-US" sz="2200" dirty="0"/>
              </a:p>
            </p:txBody>
          </p:sp>
          <p:sp>
            <p:nvSpPr>
              <p:cNvPr id="18" name="文本框 17"/>
              <p:cNvSpPr txBox="1"/>
              <p:nvPr/>
            </p:nvSpPr>
            <p:spPr>
              <a:xfrm>
                <a:off x="8691463" y="3192810"/>
                <a:ext cx="3439900" cy="2788315"/>
              </a:xfrm>
              <a:prstGeom prst="rect">
                <a:avLst/>
              </a:prstGeom>
              <a:solidFill>
                <a:srgbClr val="00314F"/>
              </a:solidFill>
            </p:spPr>
            <p:txBody>
              <a:bodyPr wrap="square" rtlCol="0" anchor="ctr">
                <a:noAutofit/>
              </a:bodyPr>
              <a:lstStyle/>
              <a:p>
                <a:pPr algn="ctr"/>
                <a:r>
                  <a:rPr lang="en-US" altLang="zh-CN" sz="14200" b="1" dirty="0" smtClean="0">
                    <a:solidFill>
                      <a:srgbClr val="FEFEFE"/>
                    </a:solidFill>
                    <a:effectLst>
                      <a:outerShdw blurRad="38100" dist="38100" dir="2700000" algn="tl">
                        <a:srgbClr val="000000">
                          <a:alpha val="43137"/>
                        </a:srgbClr>
                      </a:outerShdw>
                    </a:effectLst>
                    <a:latin typeface="Arial Unicode MS" panose="020B0604020202020204" pitchFamily="34" charset="-122"/>
                    <a:ea typeface="Arial Unicode MS" panose="020B0604020202020204" pitchFamily="34" charset="-122"/>
                    <a:cs typeface="Arial Unicode MS" panose="020B0604020202020204" pitchFamily="34" charset="-122"/>
                  </a:rPr>
                  <a:t>I</a:t>
                </a:r>
                <a:r>
                  <a:rPr lang="en-US" altLang="zh-CN" sz="4000" b="1" dirty="0" smtClean="0">
                    <a:solidFill>
                      <a:srgbClr val="FEFEFE"/>
                    </a:solidFill>
                    <a:effectLst>
                      <a:outerShdw blurRad="38100" dist="38100" dir="2700000" algn="tl">
                        <a:srgbClr val="000000">
                          <a:alpha val="43137"/>
                        </a:srgbClr>
                      </a:outerShdw>
                    </a:effectLst>
                    <a:latin typeface="Arial Unicode MS" panose="020B0604020202020204" pitchFamily="34" charset="-122"/>
                    <a:ea typeface="Arial Unicode MS" panose="020B0604020202020204" pitchFamily="34" charset="-122"/>
                    <a:cs typeface="Arial Unicode MS" panose="020B0604020202020204" pitchFamily="34" charset="-122"/>
                  </a:rPr>
                  <a:t>nnovation</a:t>
                </a:r>
                <a:endParaRPr lang="zh-CN" altLang="en-US" sz="4000" dirty="0">
                  <a:solidFill>
                    <a:schemeClr val="bg1"/>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spTree>
    <p:extLst>
      <p:ext uri="{BB962C8B-B14F-4D97-AF65-F5344CB8AC3E}">
        <p14:creationId xmlns:p14="http://schemas.microsoft.com/office/powerpoint/2010/main" val="3427341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a:xfrm>
            <a:off x="2354784" y="1124744"/>
            <a:ext cx="8137500" cy="369332"/>
          </a:xfrm>
        </p:spPr>
        <p:txBody>
          <a:bodyPr/>
          <a:lstStyle/>
          <a:p>
            <a:r>
              <a:rPr lang="en-US" altLang="zh-CN" dirty="0" smtClean="0"/>
              <a:t>1.1.4 </a:t>
            </a:r>
            <a:r>
              <a:rPr lang="zh-CN" altLang="en-US" dirty="0" smtClean="0"/>
              <a:t>任何时期的企业发展都离不开企业核心能力的锻造</a:t>
            </a:r>
            <a:endParaRPr lang="zh-CN" altLang="en-US" dirty="0"/>
          </a:p>
        </p:txBody>
      </p:sp>
      <p:sp>
        <p:nvSpPr>
          <p:cNvPr id="2" name="文本占位符 1"/>
          <p:cNvSpPr>
            <a:spLocks noGrp="1"/>
          </p:cNvSpPr>
          <p:nvPr>
            <p:ph type="body" sz="quarter" idx="10"/>
          </p:nvPr>
        </p:nvSpPr>
        <p:spPr/>
        <p:txBody>
          <a:bodyPr/>
          <a:lstStyle/>
          <a:p>
            <a:r>
              <a:rPr lang="en-US" altLang="zh-CN" dirty="0"/>
              <a:t>1.1 </a:t>
            </a:r>
            <a:r>
              <a:rPr lang="zh-CN" altLang="en-US" dirty="0" smtClean="0"/>
              <a:t>不同的企业生命周期需要不同的组织架构</a:t>
            </a:r>
            <a:endParaRPr lang="zh-CN" altLang="en-US" dirty="0"/>
          </a:p>
        </p:txBody>
      </p:sp>
      <p:sp>
        <p:nvSpPr>
          <p:cNvPr id="5" name="文本占位符 4"/>
          <p:cNvSpPr>
            <a:spLocks noGrp="1"/>
          </p:cNvSpPr>
          <p:nvPr>
            <p:ph type="body" sz="quarter" idx="12"/>
          </p:nvPr>
        </p:nvSpPr>
        <p:spPr>
          <a:xfrm>
            <a:off x="1490663" y="2133780"/>
            <a:ext cx="9577064" cy="414576"/>
          </a:xfrm>
        </p:spPr>
        <p:txBody>
          <a:bodyPr/>
          <a:lstStyle/>
          <a:p>
            <a:r>
              <a:rPr lang="zh-CN" altLang="en-US" dirty="0" smtClean="0"/>
              <a:t>企业的“核心能力”是由多种能力有机组合起来的</a:t>
            </a:r>
            <a:r>
              <a:rPr lang="en-US" altLang="zh-CN" dirty="0" smtClean="0"/>
              <a:t>——</a:t>
            </a:r>
            <a:r>
              <a:rPr lang="zh-CN" altLang="en-US" dirty="0" smtClean="0"/>
              <a:t>组织能力</a:t>
            </a:r>
            <a:endParaRPr lang="zh-CN" altLang="en-US" dirty="0"/>
          </a:p>
        </p:txBody>
      </p:sp>
      <p:sp>
        <p:nvSpPr>
          <p:cNvPr id="6" name="文本占位符 5"/>
          <p:cNvSpPr>
            <a:spLocks noGrp="1"/>
          </p:cNvSpPr>
          <p:nvPr>
            <p:ph type="body" sz="quarter" idx="13"/>
          </p:nvPr>
        </p:nvSpPr>
        <p:spPr/>
        <p:txBody>
          <a:bodyPr/>
          <a:lstStyle/>
          <a:p>
            <a:endParaRPr lang="zh-CN" altLang="en-US" dirty="0"/>
          </a:p>
        </p:txBody>
      </p:sp>
      <p:sp>
        <p:nvSpPr>
          <p:cNvPr id="18" name="Text Box 5"/>
          <p:cNvSpPr txBox="1">
            <a:spLocks noChangeArrowheads="1"/>
          </p:cNvSpPr>
          <p:nvPr/>
        </p:nvSpPr>
        <p:spPr bwMode="auto">
          <a:xfrm>
            <a:off x="3291723" y="3985488"/>
            <a:ext cx="8636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eaLnBrk="1" hangingPunct="1">
              <a:spcBef>
                <a:spcPct val="50000"/>
              </a:spcBef>
            </a:pPr>
            <a:r>
              <a:rPr lang="en-US" altLang="zh-CN" sz="6600" dirty="0">
                <a:solidFill>
                  <a:srgbClr val="00314F"/>
                </a:solidFill>
                <a:latin typeface="Arial" panose="020B0604020202020204" pitchFamily="34" charset="0"/>
                <a:ea typeface="楷体_GB2312" pitchFamily="49" charset="-122"/>
              </a:rPr>
              <a:t>X</a:t>
            </a:r>
          </a:p>
        </p:txBody>
      </p:sp>
      <p:grpSp>
        <p:nvGrpSpPr>
          <p:cNvPr id="11" name="组合 10"/>
          <p:cNvGrpSpPr/>
          <p:nvPr/>
        </p:nvGrpSpPr>
        <p:grpSpPr>
          <a:xfrm>
            <a:off x="4188729" y="3418751"/>
            <a:ext cx="747044" cy="2232025"/>
            <a:chOff x="3984153" y="3112423"/>
            <a:chExt cx="747044" cy="2232025"/>
          </a:xfrm>
        </p:grpSpPr>
        <p:sp>
          <p:nvSpPr>
            <p:cNvPr id="19" name="Line 6"/>
            <p:cNvSpPr>
              <a:spLocks noChangeShapeType="1"/>
            </p:cNvSpPr>
            <p:nvPr/>
          </p:nvSpPr>
          <p:spPr bwMode="auto">
            <a:xfrm>
              <a:off x="4370835" y="3112423"/>
              <a:ext cx="0" cy="2232025"/>
            </a:xfrm>
            <a:prstGeom prst="line">
              <a:avLst/>
            </a:prstGeom>
            <a:noFill/>
            <a:ln w="57150">
              <a:solidFill>
                <a:srgbClr val="00314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7"/>
            <p:cNvSpPr>
              <a:spLocks noChangeShapeType="1"/>
            </p:cNvSpPr>
            <p:nvPr/>
          </p:nvSpPr>
          <p:spPr bwMode="auto">
            <a:xfrm>
              <a:off x="4370661" y="3140968"/>
              <a:ext cx="360362" cy="0"/>
            </a:xfrm>
            <a:prstGeom prst="line">
              <a:avLst/>
            </a:prstGeom>
            <a:noFill/>
            <a:ln w="57150">
              <a:solidFill>
                <a:srgbClr val="00314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8"/>
            <p:cNvSpPr>
              <a:spLocks noChangeShapeType="1"/>
            </p:cNvSpPr>
            <p:nvPr/>
          </p:nvSpPr>
          <p:spPr bwMode="auto">
            <a:xfrm>
              <a:off x="3984153" y="4193510"/>
              <a:ext cx="747044" cy="0"/>
            </a:xfrm>
            <a:prstGeom prst="line">
              <a:avLst/>
            </a:prstGeom>
            <a:noFill/>
            <a:ln w="57150">
              <a:solidFill>
                <a:srgbClr val="00314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Line 9"/>
            <p:cNvSpPr>
              <a:spLocks noChangeShapeType="1"/>
            </p:cNvSpPr>
            <p:nvPr/>
          </p:nvSpPr>
          <p:spPr bwMode="auto">
            <a:xfrm>
              <a:off x="4370661" y="5313908"/>
              <a:ext cx="360362" cy="0"/>
            </a:xfrm>
            <a:prstGeom prst="line">
              <a:avLst/>
            </a:prstGeom>
            <a:noFill/>
            <a:ln w="57150">
              <a:solidFill>
                <a:srgbClr val="00314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2" name="组合 11"/>
          <p:cNvGrpSpPr/>
          <p:nvPr/>
        </p:nvGrpSpPr>
        <p:grpSpPr>
          <a:xfrm>
            <a:off x="1198698" y="3896869"/>
            <a:ext cx="1929799" cy="1275789"/>
            <a:chOff x="994122" y="3882624"/>
            <a:chExt cx="1929799" cy="1275789"/>
          </a:xfrm>
        </p:grpSpPr>
        <p:sp>
          <p:nvSpPr>
            <p:cNvPr id="17" name="Text Box 4"/>
            <p:cNvSpPr txBox="1">
              <a:spLocks noChangeArrowheads="1"/>
            </p:cNvSpPr>
            <p:nvPr/>
          </p:nvSpPr>
          <p:spPr bwMode="auto">
            <a:xfrm>
              <a:off x="994122" y="3882624"/>
              <a:ext cx="1929799"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hangingPunct="1">
                <a:spcBef>
                  <a:spcPct val="50000"/>
                </a:spcBef>
              </a:pPr>
              <a:r>
                <a:rPr lang="zh-CN" altLang="en-US" sz="4000" dirty="0">
                  <a:solidFill>
                    <a:srgbClr val="00314F"/>
                  </a:solidFill>
                  <a:latin typeface="微软雅黑" panose="020B0503020204020204" pitchFamily="34" charset="-122"/>
                  <a:ea typeface="微软雅黑" panose="020B0503020204020204" pitchFamily="34" charset="-122"/>
                </a:rPr>
                <a:t>领导力</a:t>
              </a:r>
              <a:endParaRPr lang="en-US" altLang="zh-CN" sz="6600" dirty="0">
                <a:solidFill>
                  <a:srgbClr val="00314F"/>
                </a:solidFill>
                <a:latin typeface="微软雅黑" panose="020B0503020204020204" pitchFamily="34" charset="-122"/>
                <a:ea typeface="微软雅黑" panose="020B0503020204020204" pitchFamily="34" charset="-122"/>
              </a:endParaRPr>
            </a:p>
          </p:txBody>
        </p:sp>
        <p:sp>
          <p:nvSpPr>
            <p:cNvPr id="23" name="Text Box 10"/>
            <p:cNvSpPr txBox="1">
              <a:spLocks noChangeArrowheads="1"/>
            </p:cNvSpPr>
            <p:nvPr/>
          </p:nvSpPr>
          <p:spPr bwMode="auto">
            <a:xfrm>
              <a:off x="1149546" y="4696748"/>
              <a:ext cx="1584325" cy="461665"/>
            </a:xfrm>
            <a:prstGeom prst="rect">
              <a:avLst/>
            </a:prstGeom>
            <a:solidFill>
              <a:srgbClr val="D51A21"/>
            </a:solidFill>
            <a:ln w="9525">
              <a:noFill/>
              <a:miter lim="800000"/>
              <a:headEnd/>
              <a:tailEnd/>
            </a:ln>
            <a:effectLst/>
          </p:spPr>
          <p:txBody>
            <a:bodyPr>
              <a:spAutoFit/>
            </a:bodyPr>
            <a:lstStyle/>
            <a:p>
              <a:pPr algn="ctr">
                <a:spcBef>
                  <a:spcPct val="50000"/>
                </a:spcBef>
                <a:defRPr/>
              </a:pPr>
              <a:r>
                <a:rPr lang="zh-CN" altLang="en-US" sz="2400" dirty="0" smtClean="0">
                  <a:solidFill>
                    <a:schemeClr val="bg1"/>
                  </a:solidFill>
                  <a:latin typeface="微软雅黑" panose="020B0503020204020204" pitchFamily="34" charset="-122"/>
                  <a:ea typeface="微软雅黑" panose="020B0503020204020204" pitchFamily="34" charset="-122"/>
                </a:rPr>
                <a:t>灵  魂</a:t>
              </a:r>
              <a:endParaRPr lang="zh-CN" altLang="en-US" sz="24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7601327" y="3190727"/>
            <a:ext cx="1584325" cy="2688072"/>
            <a:chOff x="7537897" y="2927898"/>
            <a:chExt cx="1584325" cy="2688072"/>
          </a:xfrm>
          <a:solidFill>
            <a:srgbClr val="00314F"/>
          </a:solidFill>
        </p:grpSpPr>
        <p:sp>
          <p:nvSpPr>
            <p:cNvPr id="24" name="Text Box 11"/>
            <p:cNvSpPr txBox="1">
              <a:spLocks noChangeArrowheads="1"/>
            </p:cNvSpPr>
            <p:nvPr/>
          </p:nvSpPr>
          <p:spPr bwMode="auto">
            <a:xfrm>
              <a:off x="7537897" y="2927898"/>
              <a:ext cx="1584325" cy="400110"/>
            </a:xfrm>
            <a:prstGeom prst="rect">
              <a:avLst/>
            </a:prstGeom>
            <a:grpFill/>
            <a:ln w="9525">
              <a:noFill/>
              <a:miter lim="800000"/>
              <a:headEnd/>
              <a:tailEnd/>
            </a:ln>
            <a:effectLst/>
          </p:spPr>
          <p:txBody>
            <a:bodyPr>
              <a:spAutoFit/>
            </a:bodyPr>
            <a:lstStyle/>
            <a:p>
              <a:pPr algn="dist">
                <a:spcBef>
                  <a:spcPct val="50000"/>
                </a:spcBef>
                <a:defRPr/>
              </a:pPr>
              <a:r>
                <a:rPr lang="zh-CN" altLang="en-US" sz="2000" dirty="0">
                  <a:solidFill>
                    <a:schemeClr val="bg1"/>
                  </a:solidFill>
                  <a:latin typeface="微软雅黑" panose="020B0503020204020204" pitchFamily="34" charset="-122"/>
                  <a:ea typeface="微软雅黑" panose="020B0503020204020204" pitchFamily="34" charset="-122"/>
                </a:rPr>
                <a:t>（</a:t>
              </a:r>
              <a:r>
                <a:rPr lang="zh-CN" altLang="en-US" sz="2000" dirty="0" smtClean="0">
                  <a:solidFill>
                    <a:schemeClr val="bg1"/>
                  </a:solidFill>
                  <a:latin typeface="微软雅黑" panose="020B0503020204020204" pitchFamily="34" charset="-122"/>
                  <a:ea typeface="微软雅黑" panose="020B0503020204020204" pitchFamily="34" charset="-122"/>
                </a:rPr>
                <a:t>基因</a:t>
              </a:r>
              <a:r>
                <a:rPr lang="zh-CN" altLang="en-US" sz="2000" dirty="0">
                  <a:solidFill>
                    <a:schemeClr val="bg1"/>
                  </a:solidFill>
                  <a:latin typeface="微软雅黑" panose="020B0503020204020204" pitchFamily="34" charset="-122"/>
                  <a:ea typeface="微软雅黑" panose="020B0503020204020204" pitchFamily="34" charset="-122"/>
                </a:rPr>
                <a:t>）</a:t>
              </a:r>
            </a:p>
          </p:txBody>
        </p:sp>
        <p:sp>
          <p:nvSpPr>
            <p:cNvPr id="25" name="Text Box 12"/>
            <p:cNvSpPr txBox="1">
              <a:spLocks noChangeArrowheads="1"/>
            </p:cNvSpPr>
            <p:nvPr/>
          </p:nvSpPr>
          <p:spPr bwMode="auto">
            <a:xfrm>
              <a:off x="7537897" y="4071879"/>
              <a:ext cx="1584325" cy="400110"/>
            </a:xfrm>
            <a:prstGeom prst="rect">
              <a:avLst/>
            </a:prstGeom>
            <a:grpFill/>
            <a:ln w="9525">
              <a:noFill/>
              <a:miter lim="800000"/>
              <a:headEnd/>
              <a:tailEnd/>
            </a:ln>
            <a:effectLst/>
          </p:spPr>
          <p:txBody>
            <a:bodyPr>
              <a:spAutoFit/>
            </a:bodyPr>
            <a:lstStyle/>
            <a:p>
              <a:pPr algn="dist">
                <a:spcBef>
                  <a:spcPct val="50000"/>
                </a:spcBef>
                <a:defRPr/>
              </a:pPr>
              <a:r>
                <a:rPr lang="zh-CN" altLang="en-US" sz="2000" dirty="0">
                  <a:solidFill>
                    <a:schemeClr val="bg1"/>
                  </a:solidFill>
                  <a:latin typeface="微软雅黑" panose="020B0503020204020204" pitchFamily="34" charset="-122"/>
                  <a:ea typeface="微软雅黑" panose="020B0503020204020204" pitchFamily="34" charset="-122"/>
                </a:rPr>
                <a:t>（</a:t>
              </a:r>
              <a:r>
                <a:rPr lang="zh-CN" altLang="en-US" sz="2000" dirty="0" smtClean="0">
                  <a:solidFill>
                    <a:schemeClr val="bg1"/>
                  </a:solidFill>
                  <a:latin typeface="微软雅黑" panose="020B0503020204020204" pitchFamily="34" charset="-122"/>
                  <a:ea typeface="微软雅黑" panose="020B0503020204020204" pitchFamily="34" charset="-122"/>
                </a:rPr>
                <a:t>肌体</a:t>
              </a:r>
              <a:r>
                <a:rPr lang="zh-CN" altLang="en-US" sz="2000" dirty="0">
                  <a:solidFill>
                    <a:schemeClr val="bg1"/>
                  </a:solidFill>
                  <a:latin typeface="微软雅黑" panose="020B0503020204020204" pitchFamily="34" charset="-122"/>
                  <a:ea typeface="微软雅黑" panose="020B0503020204020204" pitchFamily="34" charset="-122"/>
                </a:rPr>
                <a:t>）</a:t>
              </a:r>
            </a:p>
          </p:txBody>
        </p:sp>
        <p:sp>
          <p:nvSpPr>
            <p:cNvPr id="26" name="Text Box 13"/>
            <p:cNvSpPr txBox="1">
              <a:spLocks noChangeArrowheads="1"/>
            </p:cNvSpPr>
            <p:nvPr/>
          </p:nvSpPr>
          <p:spPr bwMode="auto">
            <a:xfrm>
              <a:off x="7537897" y="5215860"/>
              <a:ext cx="1584325" cy="400110"/>
            </a:xfrm>
            <a:prstGeom prst="rect">
              <a:avLst/>
            </a:prstGeom>
            <a:grpFill/>
            <a:ln w="9525">
              <a:noFill/>
              <a:miter lim="800000"/>
              <a:headEnd/>
              <a:tailEnd/>
            </a:ln>
            <a:effectLst/>
          </p:spPr>
          <p:txBody>
            <a:bodyPr>
              <a:spAutoFit/>
            </a:bodyPr>
            <a:lstStyle/>
            <a:p>
              <a:pPr algn="dist">
                <a:spcBef>
                  <a:spcPct val="50000"/>
                </a:spcBef>
                <a:defRPr/>
              </a:pPr>
              <a:r>
                <a:rPr lang="zh-CN" altLang="en-US" sz="2000" dirty="0">
                  <a:solidFill>
                    <a:schemeClr val="bg1"/>
                  </a:solidFill>
                  <a:latin typeface="微软雅黑" panose="020B0503020204020204" pitchFamily="34" charset="-122"/>
                  <a:ea typeface="微软雅黑" panose="020B0503020204020204" pitchFamily="34" charset="-122"/>
                </a:rPr>
                <a:t>（血脉）</a:t>
              </a:r>
            </a:p>
          </p:txBody>
        </p:sp>
      </p:grpSp>
      <p:sp>
        <p:nvSpPr>
          <p:cNvPr id="28" name="Text Box 15"/>
          <p:cNvSpPr txBox="1">
            <a:spLocks noChangeArrowheads="1"/>
          </p:cNvSpPr>
          <p:nvPr/>
        </p:nvSpPr>
        <p:spPr bwMode="auto">
          <a:xfrm>
            <a:off x="10296750" y="3437321"/>
            <a:ext cx="800219" cy="2194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eaLnBrk="1" hangingPunct="1">
              <a:spcBef>
                <a:spcPct val="50000"/>
              </a:spcBef>
            </a:pPr>
            <a:r>
              <a:rPr lang="zh-CN" altLang="en-US" sz="4000" dirty="0">
                <a:solidFill>
                  <a:srgbClr val="00314F"/>
                </a:solidFill>
                <a:latin typeface="微软雅黑" panose="020B0503020204020204" pitchFamily="34" charset="-122"/>
                <a:ea typeface="微软雅黑" panose="020B0503020204020204" pitchFamily="34" charset="-122"/>
              </a:rPr>
              <a:t>组织能力</a:t>
            </a:r>
            <a:endParaRPr lang="en-US" altLang="zh-CN" sz="4000" dirty="0">
              <a:solidFill>
                <a:srgbClr val="00314F"/>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098999" y="3188060"/>
            <a:ext cx="2339102" cy="2693407"/>
            <a:chOff x="5017320" y="2928040"/>
            <a:chExt cx="2339102" cy="2693407"/>
          </a:xfrm>
        </p:grpSpPr>
        <p:sp>
          <p:nvSpPr>
            <p:cNvPr id="4" name="矩形 3"/>
            <p:cNvSpPr/>
            <p:nvPr/>
          </p:nvSpPr>
          <p:spPr>
            <a:xfrm>
              <a:off x="5017320" y="2928040"/>
              <a:ext cx="2339102" cy="461665"/>
            </a:xfrm>
            <a:prstGeom prst="rect">
              <a:avLst/>
            </a:prstGeom>
          </p:spPr>
          <p:txBody>
            <a:bodyPr wrap="none">
              <a:spAutoFit/>
            </a:bodyPr>
            <a:lstStyle/>
            <a:p>
              <a:r>
                <a:rPr lang="zh-CN" altLang="en-US" sz="2400" b="1" dirty="0">
                  <a:solidFill>
                    <a:srgbClr val="00314F"/>
                  </a:solidFill>
                  <a:latin typeface="微软雅黑" panose="020B0503020204020204" pitchFamily="34" charset="-122"/>
                  <a:ea typeface="微软雅黑" panose="020B0503020204020204" pitchFamily="34" charset="-122"/>
                </a:rPr>
                <a:t>商业模式创新力</a:t>
              </a:r>
            </a:p>
          </p:txBody>
        </p:sp>
        <p:sp>
          <p:nvSpPr>
            <p:cNvPr id="7" name="矩形 6"/>
            <p:cNvSpPr/>
            <p:nvPr/>
          </p:nvSpPr>
          <p:spPr>
            <a:xfrm>
              <a:off x="5017320" y="4043911"/>
              <a:ext cx="2339102" cy="461665"/>
            </a:xfrm>
            <a:prstGeom prst="rect">
              <a:avLst/>
            </a:prstGeom>
          </p:spPr>
          <p:txBody>
            <a:bodyPr wrap="none">
              <a:spAutoFit/>
            </a:bodyPr>
            <a:lstStyle/>
            <a:p>
              <a:r>
                <a:rPr lang="zh-CN" altLang="en-US" sz="2400" b="1" dirty="0">
                  <a:solidFill>
                    <a:srgbClr val="D51A21"/>
                  </a:solidFill>
                  <a:latin typeface="微软雅黑" panose="020B0503020204020204" pitchFamily="34" charset="-122"/>
                  <a:ea typeface="微软雅黑" panose="020B0503020204020204" pitchFamily="34" charset="-122"/>
                </a:rPr>
                <a:t>管理制度创新力</a:t>
              </a:r>
            </a:p>
          </p:txBody>
        </p:sp>
        <p:sp>
          <p:nvSpPr>
            <p:cNvPr id="8" name="矩形 7"/>
            <p:cNvSpPr/>
            <p:nvPr/>
          </p:nvSpPr>
          <p:spPr>
            <a:xfrm>
              <a:off x="5017320" y="5159782"/>
              <a:ext cx="2339102" cy="461665"/>
            </a:xfrm>
            <a:prstGeom prst="rect">
              <a:avLst/>
            </a:prstGeom>
          </p:spPr>
          <p:txBody>
            <a:bodyPr wrap="none">
              <a:spAutoFit/>
            </a:bodyPr>
            <a:lstStyle/>
            <a:p>
              <a:r>
                <a:rPr lang="zh-CN" altLang="en-US" sz="2400" b="1" dirty="0">
                  <a:solidFill>
                    <a:srgbClr val="00314F"/>
                  </a:solidFill>
                  <a:latin typeface="微软雅黑" panose="020B0503020204020204" pitchFamily="34" charset="-122"/>
                  <a:ea typeface="微软雅黑" panose="020B0503020204020204" pitchFamily="34" charset="-122"/>
                </a:rPr>
                <a:t>核心技术创新力</a:t>
              </a:r>
            </a:p>
          </p:txBody>
        </p:sp>
      </p:grpSp>
      <p:grpSp>
        <p:nvGrpSpPr>
          <p:cNvPr id="35" name="组合 34"/>
          <p:cNvGrpSpPr/>
          <p:nvPr/>
        </p:nvGrpSpPr>
        <p:grpSpPr>
          <a:xfrm>
            <a:off x="9380665" y="3418751"/>
            <a:ext cx="667502" cy="2232025"/>
            <a:chOff x="4014314" y="3112423"/>
            <a:chExt cx="667502" cy="2232025"/>
          </a:xfrm>
        </p:grpSpPr>
        <p:sp>
          <p:nvSpPr>
            <p:cNvPr id="36" name="Line 6"/>
            <p:cNvSpPr>
              <a:spLocks noChangeShapeType="1"/>
            </p:cNvSpPr>
            <p:nvPr/>
          </p:nvSpPr>
          <p:spPr bwMode="auto">
            <a:xfrm>
              <a:off x="4370835" y="3112423"/>
              <a:ext cx="0" cy="2232025"/>
            </a:xfrm>
            <a:prstGeom prst="line">
              <a:avLst/>
            </a:prstGeom>
            <a:noFill/>
            <a:ln w="57150">
              <a:solidFill>
                <a:srgbClr val="00314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 name="Line 7"/>
            <p:cNvSpPr>
              <a:spLocks noChangeShapeType="1"/>
            </p:cNvSpPr>
            <p:nvPr/>
          </p:nvSpPr>
          <p:spPr bwMode="auto">
            <a:xfrm>
              <a:off x="4014314" y="3140968"/>
              <a:ext cx="360362" cy="0"/>
            </a:xfrm>
            <a:prstGeom prst="line">
              <a:avLst/>
            </a:prstGeom>
            <a:noFill/>
            <a:ln w="57150">
              <a:solidFill>
                <a:srgbClr val="00314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8" name="Line 8"/>
            <p:cNvSpPr>
              <a:spLocks noChangeShapeType="1"/>
            </p:cNvSpPr>
            <p:nvPr/>
          </p:nvSpPr>
          <p:spPr bwMode="auto">
            <a:xfrm>
              <a:off x="4014488" y="4193510"/>
              <a:ext cx="667328" cy="0"/>
            </a:xfrm>
            <a:prstGeom prst="line">
              <a:avLst/>
            </a:prstGeom>
            <a:noFill/>
            <a:ln w="57150">
              <a:solidFill>
                <a:srgbClr val="00314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 name="Line 9"/>
            <p:cNvSpPr>
              <a:spLocks noChangeShapeType="1"/>
            </p:cNvSpPr>
            <p:nvPr/>
          </p:nvSpPr>
          <p:spPr bwMode="auto">
            <a:xfrm>
              <a:off x="4014314" y="5313908"/>
              <a:ext cx="360362" cy="0"/>
            </a:xfrm>
            <a:prstGeom prst="line">
              <a:avLst/>
            </a:prstGeom>
            <a:noFill/>
            <a:ln w="57150">
              <a:solidFill>
                <a:srgbClr val="00314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extLst>
      <p:ext uri="{BB962C8B-B14F-4D97-AF65-F5344CB8AC3E}">
        <p14:creationId xmlns:p14="http://schemas.microsoft.com/office/powerpoint/2010/main" val="364837184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1.2 </a:t>
            </a:r>
            <a:r>
              <a:rPr lang="zh-CN" altLang="en-US" dirty="0" smtClean="0"/>
              <a:t>现代企业组织架构设计的基石</a:t>
            </a:r>
            <a:r>
              <a:rPr lang="en-US" altLang="zh-CN" dirty="0" smtClean="0"/>
              <a:t>——</a:t>
            </a:r>
            <a:r>
              <a:rPr lang="zh-CN" altLang="en-US" dirty="0" smtClean="0"/>
              <a:t>流程管理</a:t>
            </a:r>
            <a:endParaRPr lang="zh-CN" altLang="en-US" dirty="0"/>
          </a:p>
        </p:txBody>
      </p:sp>
      <p:sp>
        <p:nvSpPr>
          <p:cNvPr id="3" name="文本占位符 2"/>
          <p:cNvSpPr>
            <a:spLocks noGrp="1"/>
          </p:cNvSpPr>
          <p:nvPr>
            <p:ph type="body" sz="quarter" idx="11"/>
          </p:nvPr>
        </p:nvSpPr>
        <p:spPr>
          <a:xfrm>
            <a:off x="2354784" y="1124744"/>
            <a:ext cx="8137500" cy="369332"/>
          </a:xfrm>
        </p:spPr>
        <p:txBody>
          <a:bodyPr/>
          <a:lstStyle/>
          <a:p>
            <a:r>
              <a:rPr lang="en-US" altLang="zh-CN" dirty="0" smtClean="0"/>
              <a:t>1.2.1 </a:t>
            </a:r>
            <a:r>
              <a:rPr lang="zh-CN" altLang="en-US" dirty="0" smtClean="0"/>
              <a:t>为顾客创造价值的过程就是企业的</a:t>
            </a:r>
            <a:r>
              <a:rPr lang="zh-CN" altLang="en-US" dirty="0" smtClean="0">
                <a:solidFill>
                  <a:srgbClr val="D51A21"/>
                </a:solidFill>
              </a:rPr>
              <a:t>业务活动的流程</a:t>
            </a:r>
            <a:endParaRPr lang="zh-CN" altLang="en-US" dirty="0">
              <a:solidFill>
                <a:srgbClr val="D51A21"/>
              </a:solidFill>
            </a:endParaRPr>
          </a:p>
        </p:txBody>
      </p:sp>
      <p:grpSp>
        <p:nvGrpSpPr>
          <p:cNvPr id="9" name="组合 8"/>
          <p:cNvGrpSpPr/>
          <p:nvPr/>
        </p:nvGrpSpPr>
        <p:grpSpPr>
          <a:xfrm>
            <a:off x="770583" y="2276872"/>
            <a:ext cx="2857500" cy="4084082"/>
            <a:chOff x="926009" y="2420888"/>
            <a:chExt cx="2857500" cy="4084082"/>
          </a:xfrm>
        </p:grpSpPr>
        <p:pic>
          <p:nvPicPr>
            <p:cNvPr id="7" name="图片 6"/>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926009" y="2420888"/>
              <a:ext cx="2857500" cy="3714750"/>
            </a:xfrm>
            <a:prstGeom prst="rect">
              <a:avLst/>
            </a:prstGeom>
          </p:spPr>
        </p:pic>
        <p:sp>
          <p:nvSpPr>
            <p:cNvPr id="8" name="矩形 7"/>
            <p:cNvSpPr/>
            <p:nvPr/>
          </p:nvSpPr>
          <p:spPr>
            <a:xfrm>
              <a:off x="926009" y="6135638"/>
              <a:ext cx="2857500" cy="369332"/>
            </a:xfrm>
            <a:prstGeom prst="rect">
              <a:avLst/>
            </a:prstGeom>
            <a:solidFill>
              <a:srgbClr val="D51A21"/>
            </a:solidFill>
          </p:spPr>
          <p:txBody>
            <a:bodyPr wrap="square">
              <a:spAutoFit/>
            </a:bodyPr>
            <a:lstStyle/>
            <a:p>
              <a:pPr algn="ctr"/>
              <a:r>
                <a:rPr lang="zh-CN" altLang="en-US" dirty="0">
                  <a:solidFill>
                    <a:srgbClr val="FEFEFE"/>
                  </a:solidFill>
                  <a:latin typeface="微软雅黑" panose="020B0503020204020204" pitchFamily="34" charset="-122"/>
                  <a:ea typeface="微软雅黑" panose="020B0503020204020204" pitchFamily="34" charset="-122"/>
                </a:rPr>
                <a:t>迈克尔· 哈默</a:t>
              </a:r>
            </a:p>
          </p:txBody>
        </p:sp>
      </p:grpSp>
      <p:sp>
        <p:nvSpPr>
          <p:cNvPr id="10" name="矩形 9"/>
          <p:cNvSpPr/>
          <p:nvPr/>
        </p:nvSpPr>
        <p:spPr>
          <a:xfrm>
            <a:off x="4082951" y="2276872"/>
            <a:ext cx="7632848" cy="553998"/>
          </a:xfrm>
          <a:prstGeom prst="rect">
            <a:avLst/>
          </a:prstGeom>
        </p:spPr>
        <p:txBody>
          <a:bodyPr wrap="square">
            <a:spAutoFit/>
          </a:bodyPr>
          <a:lstStyle/>
          <a:p>
            <a:pPr marL="0" lvl="2">
              <a:lnSpc>
                <a:spcPct val="150000"/>
              </a:lnSpc>
            </a:pPr>
            <a:r>
              <a:rPr lang="zh-CN" altLang="en-US" sz="2000" dirty="0">
                <a:solidFill>
                  <a:srgbClr val="00314F"/>
                </a:solidFill>
                <a:latin typeface="微软雅黑" panose="020B0503020204020204" pitchFamily="34" charset="-122"/>
                <a:ea typeface="微软雅黑" panose="020B0503020204020204" pitchFamily="34" charset="-122"/>
              </a:rPr>
              <a:t>业务流程是把</a:t>
            </a:r>
            <a:r>
              <a:rPr lang="zh-CN" altLang="en-US" sz="2000" b="1" dirty="0">
                <a:solidFill>
                  <a:srgbClr val="FF0000"/>
                </a:solidFill>
                <a:latin typeface="微软雅黑" panose="020B0503020204020204" pitchFamily="34" charset="-122"/>
                <a:ea typeface="微软雅黑" panose="020B0503020204020204" pitchFamily="34" charset="-122"/>
              </a:rPr>
              <a:t>一个或多个输入转化为对顾客有价值的输出</a:t>
            </a:r>
            <a:r>
              <a:rPr lang="zh-CN" altLang="en-US" sz="2000" dirty="0">
                <a:solidFill>
                  <a:srgbClr val="00314F"/>
                </a:solidFill>
                <a:latin typeface="微软雅黑" panose="020B0503020204020204" pitchFamily="34" charset="-122"/>
                <a:ea typeface="微软雅黑" panose="020B0503020204020204" pitchFamily="34" charset="-122"/>
              </a:rPr>
              <a:t>的活动。</a:t>
            </a:r>
          </a:p>
        </p:txBody>
      </p:sp>
      <p:graphicFrame>
        <p:nvGraphicFramePr>
          <p:cNvPr id="11" name="图示 10"/>
          <p:cNvGraphicFramePr/>
          <p:nvPr>
            <p:extLst>
              <p:ext uri="{D42A27DB-BD31-4B8C-83A1-F6EECF244321}">
                <p14:modId xmlns:p14="http://schemas.microsoft.com/office/powerpoint/2010/main" val="237095235"/>
              </p:ext>
            </p:extLst>
          </p:nvPr>
        </p:nvGraphicFramePr>
        <p:xfrm>
          <a:off x="3661222" y="2956302"/>
          <a:ext cx="7632848" cy="3219986"/>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6986201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1.2 </a:t>
            </a:r>
            <a:r>
              <a:rPr lang="zh-CN" altLang="en-US" dirty="0" smtClean="0"/>
              <a:t>现代企业组织架构设计的基石</a:t>
            </a:r>
            <a:r>
              <a:rPr lang="en-US" altLang="zh-CN" dirty="0" smtClean="0"/>
              <a:t>——</a:t>
            </a:r>
            <a:r>
              <a:rPr lang="zh-CN" altLang="en-US" smtClean="0"/>
              <a:t>流程管理</a:t>
            </a:r>
            <a:endParaRPr lang="zh-CN" altLang="en-US" dirty="0"/>
          </a:p>
        </p:txBody>
      </p:sp>
      <p:sp>
        <p:nvSpPr>
          <p:cNvPr id="3" name="文本占位符 2"/>
          <p:cNvSpPr>
            <a:spLocks noGrp="1"/>
          </p:cNvSpPr>
          <p:nvPr>
            <p:ph type="body" sz="quarter" idx="11"/>
          </p:nvPr>
        </p:nvSpPr>
        <p:spPr>
          <a:xfrm>
            <a:off x="2354784" y="1124744"/>
            <a:ext cx="8137500" cy="369332"/>
          </a:xfrm>
        </p:spPr>
        <p:txBody>
          <a:bodyPr/>
          <a:lstStyle/>
          <a:p>
            <a:r>
              <a:rPr lang="en-US" altLang="zh-CN" dirty="0" smtClean="0"/>
              <a:t>1.2.2 </a:t>
            </a:r>
            <a:r>
              <a:rPr lang="zh-CN" altLang="en-US" dirty="0" smtClean="0"/>
              <a:t>优秀的流程使企业形成竞争优势同时与企业企业区别开来</a:t>
            </a:r>
            <a:endParaRPr lang="zh-CN" altLang="en-US" dirty="0">
              <a:solidFill>
                <a:srgbClr val="D51A21"/>
              </a:solidFill>
            </a:endParaRPr>
          </a:p>
        </p:txBody>
      </p:sp>
      <p:sp>
        <p:nvSpPr>
          <p:cNvPr id="14"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a:t>迈克尔</a:t>
            </a:r>
            <a:r>
              <a:rPr lang="en-US" altLang="zh-CN" dirty="0"/>
              <a:t>· </a:t>
            </a:r>
            <a:r>
              <a:rPr lang="zh-CN" altLang="en-US" dirty="0"/>
              <a:t>哈</a:t>
            </a:r>
            <a:r>
              <a:rPr lang="zh-CN" altLang="en-US" dirty="0" smtClean="0"/>
              <a:t>默：优秀的流程将使成功的企业与其他竞争者区分开来</a:t>
            </a:r>
            <a:endParaRPr lang="zh-CN" altLang="en-US" dirty="0"/>
          </a:p>
        </p:txBody>
      </p:sp>
      <p:sp>
        <p:nvSpPr>
          <p:cNvPr id="15"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grpSp>
        <p:nvGrpSpPr>
          <p:cNvPr id="27" name="组合 26"/>
          <p:cNvGrpSpPr/>
          <p:nvPr/>
        </p:nvGrpSpPr>
        <p:grpSpPr>
          <a:xfrm>
            <a:off x="1869993" y="2956813"/>
            <a:ext cx="8404902" cy="3116461"/>
            <a:chOff x="1519652" y="2927469"/>
            <a:chExt cx="8404902" cy="3116461"/>
          </a:xfrm>
        </p:grpSpPr>
        <p:grpSp>
          <p:nvGrpSpPr>
            <p:cNvPr id="16" name="Group 3"/>
            <p:cNvGrpSpPr>
              <a:grpSpLocks noChangeAspect="1"/>
            </p:cNvGrpSpPr>
            <p:nvPr/>
          </p:nvGrpSpPr>
          <p:grpSpPr bwMode="auto">
            <a:xfrm>
              <a:off x="3071490" y="3429000"/>
              <a:ext cx="5334000" cy="1981200"/>
              <a:chOff x="1296" y="1584"/>
              <a:chExt cx="3360" cy="1056"/>
            </a:xfrm>
          </p:grpSpPr>
          <p:sp>
            <p:nvSpPr>
              <p:cNvPr id="17" name="AutoShape 4"/>
              <p:cNvSpPr>
                <a:spLocks noChangeAspect="1" noChangeArrowheads="1"/>
              </p:cNvSpPr>
              <p:nvPr/>
            </p:nvSpPr>
            <p:spPr bwMode="auto">
              <a:xfrm>
                <a:off x="2976" y="1584"/>
                <a:ext cx="1680" cy="528"/>
              </a:xfrm>
              <a:prstGeom prst="rtTriangle">
                <a:avLst/>
              </a:prstGeom>
              <a:solidFill>
                <a:srgbClr val="00314F"/>
              </a:solidFill>
              <a:ln w="38100">
                <a:solidFill>
                  <a:srgbClr val="FEFEFE"/>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endParaRPr lang="zh-CN" altLang="en-US"/>
              </a:p>
            </p:txBody>
          </p:sp>
          <p:sp>
            <p:nvSpPr>
              <p:cNvPr id="18" name="AutoShape 5"/>
              <p:cNvSpPr>
                <a:spLocks noChangeAspect="1" noChangeArrowheads="1"/>
              </p:cNvSpPr>
              <p:nvPr/>
            </p:nvSpPr>
            <p:spPr bwMode="auto">
              <a:xfrm flipH="1">
                <a:off x="1296" y="1584"/>
                <a:ext cx="1680" cy="528"/>
              </a:xfrm>
              <a:prstGeom prst="rtTriangle">
                <a:avLst/>
              </a:prstGeom>
              <a:solidFill>
                <a:srgbClr val="00314F"/>
              </a:solidFill>
              <a:ln w="38100">
                <a:solidFill>
                  <a:srgbClr val="FEFEFE"/>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endParaRPr lang="zh-CN" altLang="en-US"/>
              </a:p>
            </p:txBody>
          </p:sp>
          <p:sp>
            <p:nvSpPr>
              <p:cNvPr id="19" name="AutoShape 6"/>
              <p:cNvSpPr>
                <a:spLocks noChangeAspect="1" noChangeArrowheads="1"/>
              </p:cNvSpPr>
              <p:nvPr/>
            </p:nvSpPr>
            <p:spPr bwMode="auto">
              <a:xfrm flipH="1" flipV="1">
                <a:off x="1296" y="2112"/>
                <a:ext cx="1680" cy="528"/>
              </a:xfrm>
              <a:prstGeom prst="rtTriangle">
                <a:avLst/>
              </a:prstGeom>
              <a:solidFill>
                <a:srgbClr val="00314F"/>
              </a:solidFill>
              <a:ln w="38100">
                <a:solidFill>
                  <a:srgbClr val="FEFEFE"/>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endParaRPr lang="zh-CN" altLang="en-US"/>
              </a:p>
            </p:txBody>
          </p:sp>
          <p:sp>
            <p:nvSpPr>
              <p:cNvPr id="20" name="AutoShape 7"/>
              <p:cNvSpPr>
                <a:spLocks noChangeAspect="1" noChangeArrowheads="1"/>
              </p:cNvSpPr>
              <p:nvPr/>
            </p:nvSpPr>
            <p:spPr bwMode="auto">
              <a:xfrm flipV="1">
                <a:off x="2976" y="2112"/>
                <a:ext cx="1680" cy="528"/>
              </a:xfrm>
              <a:prstGeom prst="rtTriangle">
                <a:avLst/>
              </a:prstGeom>
              <a:solidFill>
                <a:srgbClr val="00314F"/>
              </a:solidFill>
              <a:ln w="38100">
                <a:solidFill>
                  <a:srgbClr val="FEFEFE"/>
                </a:solidFill>
                <a:miter lim="800000"/>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endParaRPr lang="zh-CN" altLang="en-US"/>
              </a:p>
            </p:txBody>
          </p:sp>
        </p:grpSp>
        <p:sp>
          <p:nvSpPr>
            <p:cNvPr id="21" name="Text Box 8"/>
            <p:cNvSpPr txBox="1">
              <a:spLocks noChangeArrowheads="1"/>
            </p:cNvSpPr>
            <p:nvPr/>
          </p:nvSpPr>
          <p:spPr bwMode="auto">
            <a:xfrm>
              <a:off x="1519652" y="4234934"/>
              <a:ext cx="1524000" cy="369332"/>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dirty="0">
                  <a:solidFill>
                    <a:srgbClr val="00314F"/>
                  </a:solidFill>
                </a:rPr>
                <a:t>正确（</a:t>
              </a:r>
              <a:r>
                <a:rPr lang="en-US" altLang="zh-CN" b="1" dirty="0">
                  <a:solidFill>
                    <a:srgbClr val="00314F"/>
                  </a:solidFill>
                </a:rPr>
                <a:t>Right</a:t>
              </a:r>
              <a:r>
                <a:rPr lang="zh-CN" altLang="en-US" b="1" dirty="0">
                  <a:solidFill>
                    <a:srgbClr val="00314F"/>
                  </a:solidFill>
                </a:rPr>
                <a:t>）</a:t>
              </a:r>
            </a:p>
          </p:txBody>
        </p:sp>
        <p:sp>
          <p:nvSpPr>
            <p:cNvPr id="22" name="Text Box 9"/>
            <p:cNvSpPr txBox="1">
              <a:spLocks noChangeArrowheads="1"/>
            </p:cNvSpPr>
            <p:nvPr/>
          </p:nvSpPr>
          <p:spPr bwMode="auto">
            <a:xfrm>
              <a:off x="5095368" y="2927469"/>
              <a:ext cx="1295400" cy="369332"/>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dirty="0">
                  <a:solidFill>
                    <a:srgbClr val="00314F"/>
                  </a:solidFill>
                </a:rPr>
                <a:t>快（</a:t>
              </a:r>
              <a:r>
                <a:rPr lang="en-US" altLang="zh-CN" b="1" dirty="0">
                  <a:solidFill>
                    <a:srgbClr val="00314F"/>
                  </a:solidFill>
                </a:rPr>
                <a:t>FAST</a:t>
              </a:r>
              <a:r>
                <a:rPr lang="zh-CN" altLang="en-US" b="1" dirty="0">
                  <a:solidFill>
                    <a:srgbClr val="00314F"/>
                  </a:solidFill>
                </a:rPr>
                <a:t>）</a:t>
              </a:r>
            </a:p>
          </p:txBody>
        </p:sp>
        <p:sp>
          <p:nvSpPr>
            <p:cNvPr id="23" name="Text Box 10"/>
            <p:cNvSpPr txBox="1">
              <a:spLocks noChangeArrowheads="1"/>
            </p:cNvSpPr>
            <p:nvPr/>
          </p:nvSpPr>
          <p:spPr bwMode="auto">
            <a:xfrm>
              <a:off x="8629154" y="4204463"/>
              <a:ext cx="1295400" cy="369332"/>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zh-CN" altLang="en-US" b="1" dirty="0">
                  <a:solidFill>
                    <a:srgbClr val="00314F"/>
                  </a:solidFill>
                </a:rPr>
                <a:t>容易（</a:t>
              </a:r>
              <a:r>
                <a:rPr lang="en-US" altLang="zh-CN" b="1" dirty="0">
                  <a:solidFill>
                    <a:srgbClr val="00314F"/>
                  </a:solidFill>
                </a:rPr>
                <a:t>Easy</a:t>
              </a:r>
              <a:r>
                <a:rPr lang="zh-CN" altLang="en-US" b="1" dirty="0">
                  <a:solidFill>
                    <a:srgbClr val="00314F"/>
                  </a:solidFill>
                </a:rPr>
                <a:t>）</a:t>
              </a:r>
            </a:p>
          </p:txBody>
        </p:sp>
        <p:sp>
          <p:nvSpPr>
            <p:cNvPr id="24" name="Text Box 11"/>
            <p:cNvSpPr txBox="1">
              <a:spLocks noChangeArrowheads="1"/>
            </p:cNvSpPr>
            <p:nvPr/>
          </p:nvSpPr>
          <p:spPr bwMode="auto">
            <a:xfrm>
              <a:off x="4759300" y="5674598"/>
              <a:ext cx="1958380" cy="369332"/>
            </a:xfrm>
            <a:prstGeom prst="rect">
              <a:avLst/>
            </a:prstGeom>
            <a:noFill/>
            <a:ln>
              <a:noFill/>
            </a:ln>
            <a:effectLst/>
            <a:extLst>
              <a:ext uri="{909E8E84-426E-40DD-AFC4-6F175D3DCCD1}">
                <a14:hiddenFill xmlns:a14="http://schemas.microsoft.com/office/drawing/2010/main">
                  <a:solidFill>
                    <a:srgbClr val="000080"/>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spcBef>
                  <a:spcPct val="50000"/>
                </a:spcBef>
              </a:pPr>
              <a:r>
                <a:rPr lang="zh-CN" altLang="en-US" b="1" dirty="0">
                  <a:solidFill>
                    <a:srgbClr val="00314F"/>
                  </a:solidFill>
                </a:rPr>
                <a:t>便宜（</a:t>
              </a:r>
              <a:r>
                <a:rPr lang="en-US" altLang="zh-CN" b="1" dirty="0">
                  <a:solidFill>
                    <a:srgbClr val="00314F"/>
                  </a:solidFill>
                </a:rPr>
                <a:t>Cheap</a:t>
              </a:r>
              <a:r>
                <a:rPr lang="zh-CN" altLang="en-US" b="1" dirty="0">
                  <a:solidFill>
                    <a:srgbClr val="00314F"/>
                  </a:solidFill>
                </a:rPr>
                <a:t>）</a:t>
              </a:r>
            </a:p>
          </p:txBody>
        </p:sp>
        <p:sp>
          <p:nvSpPr>
            <p:cNvPr id="26" name="Oval 13"/>
            <p:cNvSpPr>
              <a:spLocks noChangeArrowheads="1"/>
            </p:cNvSpPr>
            <p:nvPr/>
          </p:nvSpPr>
          <p:spPr bwMode="auto">
            <a:xfrm>
              <a:off x="5257676" y="3970536"/>
              <a:ext cx="961628" cy="961628"/>
            </a:xfrm>
            <a:prstGeom prst="ellipse">
              <a:avLst/>
            </a:prstGeom>
            <a:solidFill>
              <a:srgbClr val="BA161E"/>
            </a:solidFill>
            <a:ln w="38100">
              <a:solidFill>
                <a:srgbClr val="FEFEFE"/>
              </a:solidFill>
              <a:round/>
              <a:headEnd/>
              <a:tailEnd/>
            </a:ln>
            <a:effectLst/>
            <a:extLst>
              <a:ext uri="{AF507438-7753-43E0-B8FC-AC1667EBCBE1}">
                <a14:hiddenEffects xmlns:a14="http://schemas.microsoft.com/office/drawing/2010/main">
                  <a:effectLst>
                    <a:outerShdw dist="107763" dir="18900000" algn="ctr" rotWithShape="0">
                      <a:schemeClr val="bg2"/>
                    </a:outerShdw>
                  </a:effectLst>
                </a14:hiddenEffects>
              </a:ext>
            </a:extLst>
          </p:spPr>
          <p:txBody>
            <a:bodyPr wrap="none" anchor="ctr"/>
            <a:lstStyle/>
            <a:p>
              <a:pPr algn="ctr">
                <a:spcBef>
                  <a:spcPct val="50000"/>
                </a:spcBef>
                <a:buClr>
                  <a:schemeClr val="accent2"/>
                </a:buClr>
                <a:buFont typeface="Wingdings" panose="05000000000000000000" pitchFamily="2" charset="2"/>
                <a:buNone/>
              </a:pPr>
              <a:r>
                <a:rPr lang="zh-CN" altLang="en-US" sz="1800" b="1" dirty="0">
                  <a:solidFill>
                    <a:schemeClr val="bg1"/>
                  </a:solidFill>
                  <a:latin typeface="微软雅黑" panose="020B0503020204020204" pitchFamily="34" charset="-122"/>
                  <a:ea typeface="微软雅黑" panose="020B0503020204020204" pitchFamily="34" charset="-122"/>
                </a:rPr>
                <a:t>流程</a:t>
              </a:r>
            </a:p>
          </p:txBody>
        </p:sp>
      </p:grpSp>
    </p:spTree>
    <p:extLst>
      <p:ext uri="{BB962C8B-B14F-4D97-AF65-F5344CB8AC3E}">
        <p14:creationId xmlns:p14="http://schemas.microsoft.com/office/powerpoint/2010/main" val="123340328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1.2 </a:t>
            </a:r>
            <a:r>
              <a:rPr lang="zh-CN" altLang="en-US" dirty="0"/>
              <a:t>现代企业组织架构设计的基石</a:t>
            </a:r>
            <a:r>
              <a:rPr lang="en-US" altLang="zh-CN" dirty="0"/>
              <a:t>——</a:t>
            </a:r>
            <a:r>
              <a:rPr lang="zh-CN" altLang="en-US" dirty="0"/>
              <a:t>流程管理</a:t>
            </a:r>
          </a:p>
        </p:txBody>
      </p:sp>
      <p:sp>
        <p:nvSpPr>
          <p:cNvPr id="3" name="文本占位符 2"/>
          <p:cNvSpPr>
            <a:spLocks noGrp="1"/>
          </p:cNvSpPr>
          <p:nvPr>
            <p:ph type="body" sz="quarter" idx="11"/>
          </p:nvPr>
        </p:nvSpPr>
        <p:spPr>
          <a:xfrm>
            <a:off x="2354784" y="1124744"/>
            <a:ext cx="8137500" cy="369332"/>
          </a:xfrm>
        </p:spPr>
        <p:txBody>
          <a:bodyPr/>
          <a:lstStyle/>
          <a:p>
            <a:r>
              <a:rPr lang="en-US" altLang="zh-CN" dirty="0" smtClean="0"/>
              <a:t>1.2.3 </a:t>
            </a:r>
            <a:r>
              <a:rPr lang="zh-CN" altLang="en-US" dirty="0" smtClean="0"/>
              <a:t>清晰明确的业务流程更容易</a:t>
            </a:r>
            <a:r>
              <a:rPr lang="zh-CN" altLang="en-US" dirty="0"/>
              <a:t>理清</a:t>
            </a:r>
            <a:r>
              <a:rPr lang="zh-CN" altLang="en-US" dirty="0" smtClean="0"/>
              <a:t>企业的</a:t>
            </a:r>
            <a:r>
              <a:rPr lang="zh-CN" altLang="en-US" dirty="0" smtClean="0">
                <a:solidFill>
                  <a:srgbClr val="D51A21"/>
                </a:solidFill>
              </a:rPr>
              <a:t>组织架构和信息流程</a:t>
            </a:r>
            <a:endParaRPr lang="zh-CN" altLang="en-US" dirty="0">
              <a:solidFill>
                <a:srgbClr val="D51A21"/>
              </a:solidFill>
            </a:endParaRPr>
          </a:p>
        </p:txBody>
      </p:sp>
      <p:graphicFrame>
        <p:nvGraphicFramePr>
          <p:cNvPr id="6" name="图示 5"/>
          <p:cNvGraphicFramePr/>
          <p:nvPr>
            <p:extLst>
              <p:ext uri="{D42A27DB-BD31-4B8C-83A1-F6EECF244321}">
                <p14:modId xmlns:p14="http://schemas.microsoft.com/office/powerpoint/2010/main" val="476345716"/>
              </p:ext>
            </p:extLst>
          </p:nvPr>
        </p:nvGraphicFramePr>
        <p:xfrm>
          <a:off x="1845926" y="3573016"/>
          <a:ext cx="8506499" cy="194421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文本占位符 13"/>
          <p:cNvSpPr txBox="1">
            <a:spLocks/>
          </p:cNvSpPr>
          <p:nvPr/>
        </p:nvSpPr>
        <p:spPr>
          <a:xfrm>
            <a:off x="1490663" y="2133780"/>
            <a:ext cx="8568952"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清晰的业务流程能理清组织架构关系和理顺信息流程，为架构组织奠定基础</a:t>
            </a:r>
            <a:endParaRPr lang="zh-CN" altLang="en-US" dirty="0"/>
          </a:p>
        </p:txBody>
      </p:sp>
      <p:sp>
        <p:nvSpPr>
          <p:cNvPr id="9"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Tree>
    <p:extLst>
      <p:ext uri="{BB962C8B-B14F-4D97-AF65-F5344CB8AC3E}">
        <p14:creationId xmlns:p14="http://schemas.microsoft.com/office/powerpoint/2010/main" val="80042805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1.3 </a:t>
            </a:r>
            <a:r>
              <a:rPr lang="zh-CN" altLang="en-US" dirty="0" smtClean="0"/>
              <a:t>优异的组织架构离不开制度，而制度绝非条规而是原则</a:t>
            </a:r>
            <a:endParaRPr lang="zh-CN" altLang="en-US" dirty="0"/>
          </a:p>
        </p:txBody>
      </p:sp>
      <p:sp>
        <p:nvSpPr>
          <p:cNvPr id="3" name="文本占位符 2"/>
          <p:cNvSpPr>
            <a:spLocks noGrp="1"/>
          </p:cNvSpPr>
          <p:nvPr>
            <p:ph type="body" sz="quarter" idx="11"/>
          </p:nvPr>
        </p:nvSpPr>
        <p:spPr>
          <a:xfrm>
            <a:off x="2354784" y="1124744"/>
            <a:ext cx="8137500" cy="369332"/>
          </a:xfrm>
        </p:spPr>
        <p:txBody>
          <a:bodyPr/>
          <a:lstStyle/>
          <a:p>
            <a:r>
              <a:rPr lang="en-US" altLang="zh-CN" dirty="0" smtClean="0"/>
              <a:t>1.3.1 </a:t>
            </a:r>
            <a:r>
              <a:rPr lang="zh-CN" altLang="en-US" dirty="0" smtClean="0"/>
              <a:t>循序渐进地开展制度建设，适应不同时期对于组织的要求</a:t>
            </a:r>
            <a:endParaRPr lang="zh-CN" altLang="en-US" dirty="0"/>
          </a:p>
        </p:txBody>
      </p:sp>
      <p:grpSp>
        <p:nvGrpSpPr>
          <p:cNvPr id="74" name="组合 73"/>
          <p:cNvGrpSpPr/>
          <p:nvPr/>
        </p:nvGrpSpPr>
        <p:grpSpPr>
          <a:xfrm>
            <a:off x="1274639" y="2564904"/>
            <a:ext cx="10083150" cy="4138593"/>
            <a:chOff x="478359" y="2019142"/>
            <a:chExt cx="11237391" cy="4612347"/>
          </a:xfrm>
        </p:grpSpPr>
        <p:graphicFrame>
          <p:nvGraphicFramePr>
            <p:cNvPr id="33" name="图示 32"/>
            <p:cNvGraphicFramePr/>
            <p:nvPr>
              <p:extLst>
                <p:ext uri="{D42A27DB-BD31-4B8C-83A1-F6EECF244321}">
                  <p14:modId xmlns:p14="http://schemas.microsoft.com/office/powerpoint/2010/main" val="1692965848"/>
                </p:ext>
              </p:extLst>
            </p:nvPr>
          </p:nvGraphicFramePr>
          <p:xfrm>
            <a:off x="485157" y="2448163"/>
            <a:ext cx="11230593" cy="418332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62" name="组合 61"/>
            <p:cNvGrpSpPr/>
            <p:nvPr/>
          </p:nvGrpSpPr>
          <p:grpSpPr>
            <a:xfrm>
              <a:off x="478359" y="2019142"/>
              <a:ext cx="11212908" cy="3930138"/>
              <a:chOff x="478359" y="2019142"/>
              <a:chExt cx="11212908" cy="3930138"/>
            </a:xfrm>
          </p:grpSpPr>
          <p:sp>
            <p:nvSpPr>
              <p:cNvPr id="22" name="Text Box 20"/>
              <p:cNvSpPr txBox="1">
                <a:spLocks noChangeArrowheads="1"/>
              </p:cNvSpPr>
              <p:nvPr/>
            </p:nvSpPr>
            <p:spPr bwMode="auto">
              <a:xfrm>
                <a:off x="10438298" y="2132856"/>
                <a:ext cx="817357" cy="46384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tIns="46800" rIns="90000" bIns="46800">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eaLnBrk="1" fontAlgn="base" hangingPunct="1">
                  <a:spcBef>
                    <a:spcPct val="50000"/>
                  </a:spcBef>
                </a:pPr>
                <a:r>
                  <a:rPr lang="zh-CN" altLang="en-US" sz="2000" dirty="0">
                    <a:solidFill>
                      <a:srgbClr val="BA161E"/>
                    </a:solidFill>
                    <a:latin typeface="微软雅黑" panose="020B0503020204020204" pitchFamily="34" charset="-122"/>
                    <a:ea typeface="微软雅黑" panose="020B0503020204020204" pitchFamily="34" charset="-122"/>
                  </a:rPr>
                  <a:t>文治</a:t>
                </a:r>
              </a:p>
            </p:txBody>
          </p:sp>
          <p:sp>
            <p:nvSpPr>
              <p:cNvPr id="23" name="Text Box 21"/>
              <p:cNvSpPr txBox="1">
                <a:spLocks noChangeArrowheads="1"/>
              </p:cNvSpPr>
              <p:nvPr/>
            </p:nvSpPr>
            <p:spPr bwMode="auto">
              <a:xfrm>
                <a:off x="5290085" y="2132856"/>
                <a:ext cx="934414" cy="46384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tIns="46800" rIns="90000" bIns="46800">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spcBef>
                    <a:spcPct val="50000"/>
                  </a:spcBef>
                </a:pPr>
                <a:r>
                  <a:rPr lang="zh-CN" altLang="en-US" sz="2000" dirty="0">
                    <a:solidFill>
                      <a:srgbClr val="BA161E"/>
                    </a:solidFill>
                    <a:latin typeface="微软雅黑" panose="020B0503020204020204" pitchFamily="34" charset="-122"/>
                    <a:ea typeface="微软雅黑" panose="020B0503020204020204" pitchFamily="34" charset="-122"/>
                  </a:rPr>
                  <a:t>法治</a:t>
                </a:r>
              </a:p>
            </p:txBody>
          </p:sp>
          <p:sp>
            <p:nvSpPr>
              <p:cNvPr id="24" name="Text Box 22"/>
              <p:cNvSpPr txBox="1">
                <a:spLocks noChangeArrowheads="1"/>
              </p:cNvSpPr>
              <p:nvPr/>
            </p:nvSpPr>
            <p:spPr bwMode="auto">
              <a:xfrm>
                <a:off x="955552" y="2132856"/>
                <a:ext cx="831794" cy="463846"/>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square" lIns="90000" tIns="46800" rIns="90000" bIns="46800">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eaLnBrk="1" fontAlgn="base" hangingPunct="1">
                  <a:spcBef>
                    <a:spcPct val="50000"/>
                  </a:spcBef>
                </a:pPr>
                <a:r>
                  <a:rPr lang="zh-CN" altLang="en-US" sz="2000" dirty="0">
                    <a:solidFill>
                      <a:srgbClr val="BA161E"/>
                    </a:solidFill>
                    <a:latin typeface="微软雅黑" panose="020B0503020204020204" pitchFamily="34" charset="-122"/>
                    <a:ea typeface="微软雅黑" panose="020B0503020204020204" pitchFamily="34" charset="-122"/>
                  </a:rPr>
                  <a:t>人治</a:t>
                </a:r>
              </a:p>
            </p:txBody>
          </p:sp>
          <p:cxnSp>
            <p:nvCxnSpPr>
              <p:cNvPr id="35" name="直接连接符 34"/>
              <p:cNvCxnSpPr/>
              <p:nvPr/>
            </p:nvCxnSpPr>
            <p:spPr>
              <a:xfrm flipH="1" flipV="1">
                <a:off x="2373809" y="2060576"/>
                <a:ext cx="16665" cy="3384648"/>
              </a:xfrm>
              <a:prstGeom prst="line">
                <a:avLst/>
              </a:prstGeom>
              <a:ln w="3810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0013007" y="2019142"/>
                <a:ext cx="0" cy="1553874"/>
              </a:xfrm>
              <a:prstGeom prst="line">
                <a:avLst/>
              </a:prstGeom>
              <a:ln w="3810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42" name="直接箭头连接符 41"/>
              <p:cNvCxnSpPr/>
              <p:nvPr/>
            </p:nvCxnSpPr>
            <p:spPr>
              <a:xfrm flipH="1">
                <a:off x="2390474" y="2348880"/>
                <a:ext cx="2736304" cy="0"/>
              </a:xfrm>
              <a:prstGeom prst="straightConnector1">
                <a:avLst/>
              </a:prstGeom>
              <a:ln w="3810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44" name="直接箭头连接符 43"/>
              <p:cNvCxnSpPr/>
              <p:nvPr/>
            </p:nvCxnSpPr>
            <p:spPr>
              <a:xfrm>
                <a:off x="6428283" y="2348880"/>
                <a:ext cx="3564086" cy="0"/>
              </a:xfrm>
              <a:prstGeom prst="straightConnector1">
                <a:avLst/>
              </a:prstGeom>
              <a:ln w="3810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flipV="1">
                <a:off x="478359" y="2060576"/>
                <a:ext cx="0" cy="3888704"/>
              </a:xfrm>
              <a:prstGeom prst="line">
                <a:avLst/>
              </a:prstGeom>
              <a:ln w="3810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flipH="1">
                <a:off x="498426" y="2348721"/>
                <a:ext cx="470148" cy="0"/>
              </a:xfrm>
              <a:prstGeom prst="straightConnector1">
                <a:avLst/>
              </a:prstGeom>
              <a:ln w="3810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51" name="直接箭头连接符 50"/>
              <p:cNvCxnSpPr/>
              <p:nvPr/>
            </p:nvCxnSpPr>
            <p:spPr>
              <a:xfrm>
                <a:off x="1757266" y="2348880"/>
                <a:ext cx="595114" cy="0"/>
              </a:xfrm>
              <a:prstGeom prst="straightConnector1">
                <a:avLst/>
              </a:prstGeom>
              <a:ln w="3810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56" name="直接箭头连接符 55"/>
              <p:cNvCxnSpPr/>
              <p:nvPr/>
            </p:nvCxnSpPr>
            <p:spPr>
              <a:xfrm flipH="1">
                <a:off x="10028397" y="2348721"/>
                <a:ext cx="397193" cy="0"/>
              </a:xfrm>
              <a:prstGeom prst="straightConnector1">
                <a:avLst/>
              </a:prstGeom>
              <a:ln w="3810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57" name="直接箭头连接符 56"/>
              <p:cNvCxnSpPr/>
              <p:nvPr/>
            </p:nvCxnSpPr>
            <p:spPr>
              <a:xfrm>
                <a:off x="11240893" y="2348721"/>
                <a:ext cx="432048" cy="159"/>
              </a:xfrm>
              <a:prstGeom prst="straightConnector1">
                <a:avLst/>
              </a:prstGeom>
              <a:ln w="3810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flipV="1">
                <a:off x="11691267" y="2019143"/>
                <a:ext cx="0" cy="689777"/>
              </a:xfrm>
              <a:prstGeom prst="line">
                <a:avLst/>
              </a:prstGeom>
              <a:ln w="38100">
                <a:solidFill>
                  <a:srgbClr val="00314F"/>
                </a:solidFill>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119008983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a:t>1.3 </a:t>
            </a:r>
            <a:r>
              <a:rPr lang="zh-CN" altLang="en-US" dirty="0"/>
              <a:t>优异的组织架构离不开制度，而制度绝非条规而是原则</a:t>
            </a:r>
          </a:p>
        </p:txBody>
      </p:sp>
      <p:sp>
        <p:nvSpPr>
          <p:cNvPr id="3" name="文本占位符 2"/>
          <p:cNvSpPr>
            <a:spLocks noGrp="1"/>
          </p:cNvSpPr>
          <p:nvPr>
            <p:ph type="body" sz="quarter" idx="11"/>
          </p:nvPr>
        </p:nvSpPr>
        <p:spPr>
          <a:xfrm>
            <a:off x="2354784" y="1124744"/>
            <a:ext cx="8137500" cy="369332"/>
          </a:xfrm>
        </p:spPr>
        <p:txBody>
          <a:bodyPr/>
          <a:lstStyle/>
          <a:p>
            <a:r>
              <a:rPr lang="en-US" altLang="zh-CN" dirty="0" smtClean="0"/>
              <a:t>1.3.2 </a:t>
            </a:r>
            <a:r>
              <a:rPr lang="zh-CN" altLang="en-US" dirty="0" smtClean="0"/>
              <a:t>正大集团的标志很好地诠释了原则的作用，正所谓“</a:t>
            </a:r>
            <a:r>
              <a:rPr lang="zh-CN" altLang="en-US" dirty="0" smtClean="0">
                <a:solidFill>
                  <a:srgbClr val="D51A21"/>
                </a:solidFill>
              </a:rPr>
              <a:t>无规矩不成方圆</a:t>
            </a:r>
            <a:r>
              <a:rPr lang="zh-CN" altLang="en-US" dirty="0" smtClean="0"/>
              <a:t>”</a:t>
            </a:r>
            <a:endParaRPr lang="zh-CN" altLang="en-US" dirty="0"/>
          </a:p>
        </p:txBody>
      </p:sp>
      <p:pic>
        <p:nvPicPr>
          <p:cNvPr id="4" name="图片 3"/>
          <p:cNvPicPr>
            <a:picLocks noChangeAspect="1"/>
          </p:cNvPicPr>
          <p:nvPr/>
        </p:nvPicPr>
        <p:blipFill rotWithShape="1">
          <a:blip r:embed="rId3">
            <a:extLst>
              <a:ext uri="{28A0092B-C50C-407E-A947-70E740481C1C}">
                <a14:useLocalDpi xmlns:a14="http://schemas.microsoft.com/office/drawing/2010/main" val="0"/>
              </a:ext>
            </a:extLst>
          </a:blip>
          <a:srcRect t="31499" b="30701"/>
          <a:stretch/>
        </p:blipFill>
        <p:spPr>
          <a:xfrm>
            <a:off x="1130623" y="3513308"/>
            <a:ext cx="3429000" cy="1296144"/>
          </a:xfrm>
          <a:prstGeom prst="rect">
            <a:avLst/>
          </a:prstGeom>
        </p:spPr>
      </p:pic>
      <p:grpSp>
        <p:nvGrpSpPr>
          <p:cNvPr id="14" name="组合 13"/>
          <p:cNvGrpSpPr/>
          <p:nvPr/>
        </p:nvGrpSpPr>
        <p:grpSpPr>
          <a:xfrm>
            <a:off x="6005476" y="3021552"/>
            <a:ext cx="4198155" cy="2279656"/>
            <a:chOff x="6005476" y="3021552"/>
            <a:chExt cx="4198155" cy="2279656"/>
          </a:xfrm>
        </p:grpSpPr>
        <p:grpSp>
          <p:nvGrpSpPr>
            <p:cNvPr id="9" name="组合 8"/>
            <p:cNvGrpSpPr/>
            <p:nvPr/>
          </p:nvGrpSpPr>
          <p:grpSpPr>
            <a:xfrm>
              <a:off x="6005476" y="3021552"/>
              <a:ext cx="4198155" cy="864096"/>
              <a:chOff x="5451103" y="2815112"/>
              <a:chExt cx="4198155" cy="864096"/>
            </a:xfrm>
          </p:grpSpPr>
          <p:sp>
            <p:nvSpPr>
              <p:cNvPr id="6" name="矩形 5"/>
              <p:cNvSpPr/>
              <p:nvPr/>
            </p:nvSpPr>
            <p:spPr>
              <a:xfrm>
                <a:off x="6603231" y="3016327"/>
                <a:ext cx="3046027" cy="461665"/>
              </a:xfrm>
              <a:prstGeom prst="rect">
                <a:avLst/>
              </a:prstGeom>
            </p:spPr>
            <p:txBody>
              <a:bodyPr wrap="none">
                <a:spAutoFit/>
              </a:bodyPr>
              <a:lstStyle/>
              <a:p>
                <a:r>
                  <a:rPr lang="zh-CN" altLang="en-US" sz="2400" b="1" dirty="0">
                    <a:solidFill>
                      <a:srgbClr val="00314F"/>
                    </a:solidFill>
                    <a:latin typeface="微软雅黑" panose="020B0503020204020204" pitchFamily="34" charset="-122"/>
                    <a:ea typeface="微软雅黑" panose="020B0503020204020204" pitchFamily="34" charset="-122"/>
                  </a:rPr>
                  <a:t>方形代表</a:t>
                </a:r>
                <a:r>
                  <a:rPr lang="zh-CN" altLang="en-US" sz="2400" b="1" dirty="0">
                    <a:solidFill>
                      <a:srgbClr val="BA161E"/>
                    </a:solidFill>
                    <a:latin typeface="微软雅黑" panose="020B0503020204020204" pitchFamily="34" charset="-122"/>
                    <a:ea typeface="微软雅黑" panose="020B0503020204020204" pitchFamily="34" charset="-122"/>
                  </a:rPr>
                  <a:t>坚定的原则 </a:t>
                </a:r>
              </a:p>
            </p:txBody>
          </p:sp>
          <p:sp>
            <p:nvSpPr>
              <p:cNvPr id="7" name="矩形 6"/>
              <p:cNvSpPr/>
              <p:nvPr/>
            </p:nvSpPr>
            <p:spPr>
              <a:xfrm>
                <a:off x="5451103" y="2815112"/>
                <a:ext cx="864096" cy="864096"/>
              </a:xfrm>
              <a:prstGeom prst="rect">
                <a:avLst/>
              </a:prstGeom>
              <a:solidFill>
                <a:schemeClr val="bg1"/>
              </a:solidFill>
              <a:ln w="101600">
                <a:solidFill>
                  <a:srgbClr val="FBD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6005476" y="4437112"/>
              <a:ext cx="4198155" cy="864096"/>
              <a:chOff x="5451103" y="4227319"/>
              <a:chExt cx="4198155" cy="864096"/>
            </a:xfrm>
          </p:grpSpPr>
          <p:sp>
            <p:nvSpPr>
              <p:cNvPr id="5" name="矩形 4"/>
              <p:cNvSpPr/>
              <p:nvPr/>
            </p:nvSpPr>
            <p:spPr>
              <a:xfrm>
                <a:off x="6603231" y="4428534"/>
                <a:ext cx="3046027" cy="461665"/>
              </a:xfrm>
              <a:prstGeom prst="rect">
                <a:avLst/>
              </a:prstGeom>
            </p:spPr>
            <p:txBody>
              <a:bodyPr wrap="square">
                <a:spAutoFit/>
              </a:bodyPr>
              <a:lstStyle/>
              <a:p>
                <a:r>
                  <a:rPr lang="zh-CN" altLang="en-US" sz="2400" b="1" dirty="0" smtClean="0">
                    <a:solidFill>
                      <a:srgbClr val="00314F"/>
                    </a:solidFill>
                    <a:latin typeface="微软雅黑" panose="020B0503020204020204" pitchFamily="34" charset="-122"/>
                    <a:ea typeface="微软雅黑" panose="020B0503020204020204" pitchFamily="34" charset="-122"/>
                  </a:rPr>
                  <a:t>圆形</a:t>
                </a:r>
                <a:r>
                  <a:rPr lang="zh-CN" altLang="en-US" sz="2400" b="1" dirty="0">
                    <a:solidFill>
                      <a:srgbClr val="00314F"/>
                    </a:solidFill>
                    <a:latin typeface="微软雅黑" panose="020B0503020204020204" pitchFamily="34" charset="-122"/>
                    <a:ea typeface="微软雅黑" panose="020B0503020204020204" pitchFamily="34" charset="-122"/>
                  </a:rPr>
                  <a:t>代表</a:t>
                </a:r>
                <a:r>
                  <a:rPr lang="zh-CN" altLang="en-US" sz="2400" b="1" dirty="0">
                    <a:solidFill>
                      <a:srgbClr val="D51A21"/>
                    </a:solidFill>
                    <a:latin typeface="微软雅黑" panose="020B0503020204020204" pitchFamily="34" charset="-122"/>
                    <a:ea typeface="微软雅黑" panose="020B0503020204020204" pitchFamily="34" charset="-122"/>
                  </a:rPr>
                  <a:t>灵活的策略 </a:t>
                </a:r>
              </a:p>
            </p:txBody>
          </p:sp>
          <p:sp>
            <p:nvSpPr>
              <p:cNvPr id="8" name="椭圆 7"/>
              <p:cNvSpPr/>
              <p:nvPr/>
            </p:nvSpPr>
            <p:spPr>
              <a:xfrm>
                <a:off x="5451103" y="4227319"/>
                <a:ext cx="864096" cy="864096"/>
              </a:xfrm>
              <a:prstGeom prst="ellipse">
                <a:avLst/>
              </a:prstGeom>
              <a:solidFill>
                <a:schemeClr val="bg1"/>
              </a:solidFill>
              <a:ln w="101600">
                <a:solidFill>
                  <a:srgbClr val="FBDA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extLst>
      <p:ext uri="{BB962C8B-B14F-4D97-AF65-F5344CB8AC3E}">
        <p14:creationId xmlns:p14="http://schemas.microsoft.com/office/powerpoint/2010/main" val="132889953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p:txBody>
          <a:bodyPr/>
          <a:lstStyle/>
          <a:p>
            <a:r>
              <a:rPr lang="en-US" altLang="zh-CN" dirty="0" smtClean="0"/>
              <a:t>1.4 </a:t>
            </a:r>
            <a:r>
              <a:rPr lang="zh-CN" altLang="en-US" dirty="0" smtClean="0"/>
              <a:t>优秀的组织文化系统是提高组织效率的粘合剂</a:t>
            </a:r>
            <a:endParaRPr lang="zh-CN" altLang="en-US" dirty="0"/>
          </a:p>
        </p:txBody>
      </p:sp>
      <p:sp>
        <p:nvSpPr>
          <p:cNvPr id="3" name="文本占位符 2"/>
          <p:cNvSpPr>
            <a:spLocks noGrp="1"/>
          </p:cNvSpPr>
          <p:nvPr>
            <p:ph type="body" sz="quarter" idx="11"/>
          </p:nvPr>
        </p:nvSpPr>
        <p:spPr>
          <a:xfrm>
            <a:off x="2354783" y="1124744"/>
            <a:ext cx="8568927" cy="874407"/>
          </a:xfrm>
        </p:spPr>
        <p:txBody>
          <a:bodyPr/>
          <a:lstStyle/>
          <a:p>
            <a:pPr>
              <a:lnSpc>
                <a:spcPct val="150000"/>
              </a:lnSpc>
            </a:pPr>
            <a:r>
              <a:rPr lang="en-US" altLang="zh-CN" dirty="0" smtClean="0"/>
              <a:t>1.4.1 </a:t>
            </a:r>
            <a:r>
              <a:rPr lang="zh-CN" altLang="en-US" dirty="0" smtClean="0"/>
              <a:t>组织</a:t>
            </a:r>
            <a:r>
              <a:rPr lang="zh-CN" altLang="en-US" dirty="0"/>
              <a:t>文化系统是组织活动的基础，将长期影响组织效率，而文化中的</a:t>
            </a:r>
            <a:r>
              <a:rPr lang="zh-CN" altLang="en-US" dirty="0">
                <a:solidFill>
                  <a:srgbClr val="FF0000"/>
                </a:solidFill>
              </a:rPr>
              <a:t>外化制度总要与内化规则高度和谐才有</a:t>
            </a:r>
            <a:r>
              <a:rPr lang="zh-CN" altLang="en-US" dirty="0" smtClean="0">
                <a:solidFill>
                  <a:srgbClr val="FF0000"/>
                </a:solidFill>
              </a:rPr>
              <a:t>效用</a:t>
            </a:r>
            <a:endParaRPr lang="zh-CN" altLang="en-US" dirty="0">
              <a:solidFill>
                <a:srgbClr val="FF0000"/>
              </a:solidFill>
            </a:endParaRPr>
          </a:p>
        </p:txBody>
      </p:sp>
      <p:sp>
        <p:nvSpPr>
          <p:cNvPr id="12" name="Rectangle 3"/>
          <p:cNvSpPr>
            <a:spLocks noChangeArrowheads="1"/>
          </p:cNvSpPr>
          <p:nvPr/>
        </p:nvSpPr>
        <p:spPr bwMode="auto">
          <a:xfrm>
            <a:off x="8265765" y="2462056"/>
            <a:ext cx="2438400" cy="1981200"/>
          </a:xfrm>
          <a:prstGeom prst="rect">
            <a:avLst/>
          </a:prstGeom>
          <a:solidFill>
            <a:srgbClr val="00314F"/>
          </a:solidFill>
          <a:ln w="9525">
            <a:solidFill>
              <a:srgbClr val="FEFEFE"/>
            </a:solidFill>
            <a:miter lim="800000"/>
            <a:headEnd/>
            <a:tailEnd/>
          </a:ln>
          <a:effectLst/>
          <a:extLst/>
        </p:spPr>
        <p:txBody>
          <a:bodyPr wrap="none" anchor="ctr"/>
          <a:lstStyle/>
          <a:p>
            <a:pPr eaLnBrk="0" hangingPunct="0">
              <a:spcBef>
                <a:spcPct val="50000"/>
              </a:spcBef>
            </a:pPr>
            <a:r>
              <a:rPr kumimoji="1" lang="zh-CN" altLang="en-US" sz="2000" b="1" dirty="0">
                <a:solidFill>
                  <a:schemeClr val="bg1"/>
                </a:solidFill>
                <a:latin typeface="微软雅黑" panose="020B0503020204020204" pitchFamily="34" charset="-122"/>
                <a:ea typeface="微软雅黑" panose="020B0503020204020204" pitchFamily="34" charset="-122"/>
              </a:rPr>
              <a:t>内化规则</a:t>
            </a:r>
          </a:p>
          <a:p>
            <a:pPr lvl="1" eaLnBrk="0" hangingPunct="0">
              <a:spcBef>
                <a:spcPct val="50000"/>
              </a:spcBef>
              <a:buFontTx/>
              <a:buChar char="•"/>
            </a:pPr>
            <a:r>
              <a:rPr kumimoji="1" lang="zh-CN" altLang="en-US" sz="1600" dirty="0">
                <a:solidFill>
                  <a:schemeClr val="bg1"/>
                </a:solidFill>
                <a:latin typeface="微软雅黑" panose="020B0503020204020204" pitchFamily="34" charset="-122"/>
                <a:ea typeface="微软雅黑" panose="020B0503020204020204" pitchFamily="34" charset="-122"/>
              </a:rPr>
              <a:t>约定俗成</a:t>
            </a:r>
          </a:p>
          <a:p>
            <a:pPr lvl="1" eaLnBrk="0" hangingPunct="0">
              <a:spcBef>
                <a:spcPct val="50000"/>
              </a:spcBef>
              <a:buFontTx/>
              <a:buChar char="•"/>
            </a:pPr>
            <a:r>
              <a:rPr kumimoji="1" lang="zh-CN" altLang="en-US" sz="1600" dirty="0">
                <a:solidFill>
                  <a:schemeClr val="bg1"/>
                </a:solidFill>
                <a:latin typeface="微软雅黑" panose="020B0503020204020204" pitchFamily="34" charset="-122"/>
                <a:ea typeface="微软雅黑" panose="020B0503020204020204" pitchFamily="34" charset="-122"/>
              </a:rPr>
              <a:t>长期有效</a:t>
            </a:r>
          </a:p>
          <a:p>
            <a:pPr lvl="1" eaLnBrk="0" hangingPunct="0">
              <a:spcBef>
                <a:spcPct val="50000"/>
              </a:spcBef>
              <a:buFontTx/>
              <a:buChar char="•"/>
            </a:pPr>
            <a:r>
              <a:rPr kumimoji="1" lang="zh-CN" altLang="en-US" sz="1600" dirty="0">
                <a:solidFill>
                  <a:schemeClr val="bg1"/>
                </a:solidFill>
                <a:latin typeface="微软雅黑" panose="020B0503020204020204" pitchFamily="34" charset="-122"/>
                <a:ea typeface="微软雅黑" panose="020B0503020204020204" pitchFamily="34" charset="-122"/>
              </a:rPr>
              <a:t>实行成本低</a:t>
            </a:r>
          </a:p>
        </p:txBody>
      </p:sp>
      <p:grpSp>
        <p:nvGrpSpPr>
          <p:cNvPr id="13" name="Group 4"/>
          <p:cNvGrpSpPr>
            <a:grpSpLocks/>
          </p:cNvGrpSpPr>
          <p:nvPr/>
        </p:nvGrpSpPr>
        <p:grpSpPr bwMode="auto">
          <a:xfrm>
            <a:off x="1130623" y="2462056"/>
            <a:ext cx="6401718" cy="3883026"/>
            <a:chOff x="384" y="1056"/>
            <a:chExt cx="3360" cy="2736"/>
          </a:xfrm>
        </p:grpSpPr>
        <p:sp>
          <p:nvSpPr>
            <p:cNvPr id="15" name="Rectangle 5"/>
            <p:cNvSpPr>
              <a:spLocks noChangeArrowheads="1"/>
            </p:cNvSpPr>
            <p:nvPr/>
          </p:nvSpPr>
          <p:spPr bwMode="auto">
            <a:xfrm>
              <a:off x="1296" y="2424"/>
              <a:ext cx="1520" cy="214"/>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en-US" sz="1600">
                  <a:latin typeface="微软雅黑" panose="020B0503020204020204" pitchFamily="34" charset="-122"/>
                  <a:ea typeface="微软雅黑" panose="020B0503020204020204" pitchFamily="34" charset="-122"/>
                </a:rPr>
                <a:t>制度层</a:t>
              </a:r>
            </a:p>
          </p:txBody>
        </p:sp>
        <p:sp>
          <p:nvSpPr>
            <p:cNvPr id="16" name="Rectangle 6"/>
            <p:cNvSpPr>
              <a:spLocks noChangeArrowheads="1"/>
            </p:cNvSpPr>
            <p:nvPr/>
          </p:nvSpPr>
          <p:spPr bwMode="auto">
            <a:xfrm>
              <a:off x="1296" y="2638"/>
              <a:ext cx="1520" cy="470"/>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FF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en-US" sz="1600">
                  <a:latin typeface="微软雅黑" panose="020B0503020204020204" pitchFamily="34" charset="-122"/>
                  <a:ea typeface="微软雅黑" panose="020B0503020204020204" pitchFamily="34" charset="-122"/>
                </a:rPr>
                <a:t>对行动的限制与鼓励</a:t>
              </a:r>
            </a:p>
          </p:txBody>
        </p:sp>
        <p:sp>
          <p:nvSpPr>
            <p:cNvPr id="17" name="Rectangle 7"/>
            <p:cNvSpPr>
              <a:spLocks noChangeArrowheads="1"/>
            </p:cNvSpPr>
            <p:nvPr/>
          </p:nvSpPr>
          <p:spPr bwMode="auto">
            <a:xfrm>
              <a:off x="2821" y="2424"/>
              <a:ext cx="923" cy="684"/>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99C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en-US" sz="1600">
                  <a:latin typeface="微软雅黑" panose="020B0503020204020204" pitchFamily="34" charset="-122"/>
                  <a:ea typeface="微软雅黑" panose="020B0503020204020204" pitchFamily="34" charset="-122"/>
                </a:rPr>
                <a:t>经营策略</a:t>
              </a:r>
            </a:p>
          </p:txBody>
        </p:sp>
        <p:sp>
          <p:nvSpPr>
            <p:cNvPr id="18" name="Rectangle 8"/>
            <p:cNvSpPr>
              <a:spLocks noChangeArrowheads="1"/>
            </p:cNvSpPr>
            <p:nvPr/>
          </p:nvSpPr>
          <p:spPr bwMode="auto">
            <a:xfrm>
              <a:off x="1296" y="3108"/>
              <a:ext cx="1520" cy="214"/>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en-US" sz="1600">
                  <a:latin typeface="微软雅黑" panose="020B0503020204020204" pitchFamily="34" charset="-122"/>
                  <a:ea typeface="微软雅黑" panose="020B0503020204020204" pitchFamily="34" charset="-122"/>
                </a:rPr>
                <a:t>物质层</a:t>
              </a:r>
            </a:p>
          </p:txBody>
        </p:sp>
        <p:sp>
          <p:nvSpPr>
            <p:cNvPr id="19" name="Rectangle 9"/>
            <p:cNvSpPr>
              <a:spLocks noChangeArrowheads="1"/>
            </p:cNvSpPr>
            <p:nvPr/>
          </p:nvSpPr>
          <p:spPr bwMode="auto">
            <a:xfrm>
              <a:off x="1296" y="3322"/>
              <a:ext cx="1520" cy="470"/>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FF99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fr-FR" sz="1600" dirty="0">
                  <a:latin typeface="微软雅黑" panose="020B0503020204020204" pitchFamily="34" charset="-122"/>
                  <a:ea typeface="微软雅黑" panose="020B0503020204020204" pitchFamily="34" charset="-122"/>
                </a:rPr>
                <a:t>具体做事的方法</a:t>
              </a:r>
            </a:p>
            <a:p>
              <a:pPr algn="ctr" eaLnBrk="0" hangingPunct="0"/>
              <a:r>
                <a:rPr kumimoji="1" lang="zh-CN" altLang="fr-FR" sz="1600" dirty="0">
                  <a:latin typeface="微软雅黑" panose="020B0503020204020204" pitchFamily="34" charset="-122"/>
                  <a:ea typeface="微软雅黑" panose="020B0503020204020204" pitchFamily="34" charset="-122"/>
                </a:rPr>
                <a:t>留给别人的印象</a:t>
              </a:r>
              <a:endParaRPr kumimoji="1" lang="zh-CN" altLang="en-US" sz="1600" dirty="0">
                <a:latin typeface="微软雅黑" panose="020B0503020204020204" pitchFamily="34" charset="-122"/>
                <a:ea typeface="微软雅黑" panose="020B0503020204020204" pitchFamily="34" charset="-122"/>
              </a:endParaRPr>
            </a:p>
          </p:txBody>
        </p:sp>
        <p:sp>
          <p:nvSpPr>
            <p:cNvPr id="20" name="Rectangle 10"/>
            <p:cNvSpPr>
              <a:spLocks noChangeArrowheads="1"/>
            </p:cNvSpPr>
            <p:nvPr/>
          </p:nvSpPr>
          <p:spPr bwMode="auto">
            <a:xfrm>
              <a:off x="2821" y="3108"/>
              <a:ext cx="923" cy="684"/>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66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en-US" sz="1600">
                  <a:latin typeface="微软雅黑" panose="020B0503020204020204" pitchFamily="34" charset="-122"/>
                  <a:ea typeface="微软雅黑" panose="020B0503020204020204" pitchFamily="34" charset="-122"/>
                </a:rPr>
                <a:t>经营手段</a:t>
              </a:r>
            </a:p>
          </p:txBody>
        </p:sp>
        <p:sp>
          <p:nvSpPr>
            <p:cNvPr id="21" name="Rectangle 11"/>
            <p:cNvSpPr>
              <a:spLocks noChangeArrowheads="1"/>
            </p:cNvSpPr>
            <p:nvPr/>
          </p:nvSpPr>
          <p:spPr bwMode="auto">
            <a:xfrm>
              <a:off x="1296" y="1056"/>
              <a:ext cx="1520" cy="214"/>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en-US" sz="1600" dirty="0">
                  <a:latin typeface="微软雅黑" panose="020B0503020204020204" pitchFamily="34" charset="-122"/>
                  <a:ea typeface="微软雅黑" panose="020B0503020204020204" pitchFamily="34" charset="-122"/>
                </a:rPr>
                <a:t>核心层（精神层）</a:t>
              </a:r>
            </a:p>
          </p:txBody>
        </p:sp>
        <p:grpSp>
          <p:nvGrpSpPr>
            <p:cNvPr id="22" name="Group 12"/>
            <p:cNvGrpSpPr>
              <a:grpSpLocks/>
            </p:cNvGrpSpPr>
            <p:nvPr/>
          </p:nvGrpSpPr>
          <p:grpSpPr bwMode="auto">
            <a:xfrm>
              <a:off x="384" y="1056"/>
              <a:ext cx="912" cy="2736"/>
              <a:chOff x="624" y="1056"/>
              <a:chExt cx="1520" cy="2736"/>
            </a:xfrm>
          </p:grpSpPr>
          <p:sp>
            <p:nvSpPr>
              <p:cNvPr id="27" name="Rectangle 13"/>
              <p:cNvSpPr>
                <a:spLocks noChangeArrowheads="1"/>
              </p:cNvSpPr>
              <p:nvPr/>
            </p:nvSpPr>
            <p:spPr bwMode="auto">
              <a:xfrm>
                <a:off x="624" y="2424"/>
                <a:ext cx="1520" cy="684"/>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66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en-US" altLang="zh-CN" sz="1600" b="1" dirty="0">
                    <a:latin typeface="Arial Unicode MS" panose="020B0604020202020204" pitchFamily="34" charset="-122"/>
                    <a:ea typeface="Arial Unicode MS" panose="020B0604020202020204" pitchFamily="34" charset="-122"/>
                    <a:cs typeface="Arial Unicode MS" panose="020B0604020202020204" pitchFamily="34" charset="-122"/>
                  </a:rPr>
                  <a:t>BI</a:t>
                </a:r>
              </a:p>
              <a:p>
                <a:pPr algn="ctr" eaLnBrk="0" hangingPunct="0"/>
                <a:r>
                  <a:rPr kumimoji="1"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Behavior</a:t>
                </a:r>
              </a:p>
              <a:p>
                <a:pPr algn="ctr" eaLnBrk="0" hangingPunct="0"/>
                <a:r>
                  <a:rPr kumimoji="1"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 Identification</a:t>
                </a:r>
              </a:p>
            </p:txBody>
          </p:sp>
          <p:sp>
            <p:nvSpPr>
              <p:cNvPr id="28" name="Rectangle 14"/>
              <p:cNvSpPr>
                <a:spLocks noChangeArrowheads="1"/>
              </p:cNvSpPr>
              <p:nvPr/>
            </p:nvSpPr>
            <p:spPr bwMode="auto">
              <a:xfrm>
                <a:off x="624" y="3108"/>
                <a:ext cx="1520" cy="684"/>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00FF00"/>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en-US" altLang="zh-CN" sz="1600" b="1" dirty="0">
                    <a:latin typeface="Arial Unicode MS" panose="020B0604020202020204" pitchFamily="34" charset="-122"/>
                    <a:ea typeface="Arial Unicode MS" panose="020B0604020202020204" pitchFamily="34" charset="-122"/>
                    <a:cs typeface="Arial Unicode MS" panose="020B0604020202020204" pitchFamily="34" charset="-122"/>
                  </a:rPr>
                  <a:t>VI</a:t>
                </a:r>
              </a:p>
              <a:p>
                <a:pPr algn="ctr" eaLnBrk="0" hangingPunct="0"/>
                <a:r>
                  <a:rPr kumimoji="1"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Vision</a:t>
                </a:r>
              </a:p>
              <a:p>
                <a:pPr algn="ctr" eaLnBrk="0" hangingPunct="0"/>
                <a:r>
                  <a:rPr kumimoji="1"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 Identification</a:t>
                </a:r>
              </a:p>
            </p:txBody>
          </p:sp>
          <p:sp>
            <p:nvSpPr>
              <p:cNvPr id="29" name="Rectangle 15"/>
              <p:cNvSpPr>
                <a:spLocks noChangeArrowheads="1"/>
              </p:cNvSpPr>
              <p:nvPr/>
            </p:nvSpPr>
            <p:spPr bwMode="auto">
              <a:xfrm>
                <a:off x="624" y="1056"/>
                <a:ext cx="1520" cy="1368"/>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99FF99"/>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en-US" altLang="zh-CN" sz="1600" b="1" dirty="0">
                    <a:latin typeface="Arial Unicode MS" panose="020B0604020202020204" pitchFamily="34" charset="-122"/>
                    <a:ea typeface="Arial Unicode MS" panose="020B0604020202020204" pitchFamily="34" charset="-122"/>
                    <a:cs typeface="Arial Unicode MS" panose="020B0604020202020204" pitchFamily="34" charset="-122"/>
                  </a:rPr>
                  <a:t>MI</a:t>
                </a:r>
              </a:p>
              <a:p>
                <a:pPr algn="ctr" eaLnBrk="0" hangingPunct="0"/>
                <a:r>
                  <a:rPr kumimoji="1"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Mind </a:t>
                </a:r>
              </a:p>
              <a:p>
                <a:pPr algn="ctr" eaLnBrk="0" hangingPunct="0"/>
                <a:r>
                  <a:rPr kumimoji="1" lang="en-US" altLang="zh-CN" sz="1600" dirty="0">
                    <a:latin typeface="Arial Unicode MS" panose="020B0604020202020204" pitchFamily="34" charset="-122"/>
                    <a:ea typeface="Arial Unicode MS" panose="020B0604020202020204" pitchFamily="34" charset="-122"/>
                    <a:cs typeface="Arial Unicode MS" panose="020B0604020202020204" pitchFamily="34" charset="-122"/>
                  </a:rPr>
                  <a:t>Identification</a:t>
                </a:r>
              </a:p>
            </p:txBody>
          </p:sp>
        </p:grpSp>
        <p:sp>
          <p:nvSpPr>
            <p:cNvPr id="23" name="Rectangle 16"/>
            <p:cNvSpPr>
              <a:spLocks noChangeArrowheads="1"/>
            </p:cNvSpPr>
            <p:nvPr/>
          </p:nvSpPr>
          <p:spPr bwMode="auto">
            <a:xfrm>
              <a:off x="1296" y="1270"/>
              <a:ext cx="1520" cy="470"/>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FFFFCC"/>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en-US" sz="1600" dirty="0">
                  <a:latin typeface="微软雅黑" panose="020B0503020204020204" pitchFamily="34" charset="-122"/>
                  <a:ea typeface="微软雅黑" panose="020B0503020204020204" pitchFamily="34" charset="-122"/>
                </a:rPr>
                <a:t>我们的组织应遵循</a:t>
              </a:r>
            </a:p>
            <a:p>
              <a:pPr algn="ctr" eaLnBrk="0" hangingPunct="0"/>
              <a:r>
                <a:rPr kumimoji="1" lang="zh-CN" altLang="en-US" sz="1600" dirty="0">
                  <a:latin typeface="微软雅黑" panose="020B0503020204020204" pitchFamily="34" charset="-122"/>
                  <a:ea typeface="微软雅黑" panose="020B0503020204020204" pitchFamily="34" charset="-122"/>
                </a:rPr>
                <a:t>什么样的价值观</a:t>
              </a:r>
            </a:p>
          </p:txBody>
        </p:sp>
        <p:sp>
          <p:nvSpPr>
            <p:cNvPr id="24" name="Rectangle 17"/>
            <p:cNvSpPr>
              <a:spLocks noChangeArrowheads="1"/>
            </p:cNvSpPr>
            <p:nvPr/>
          </p:nvSpPr>
          <p:spPr bwMode="auto">
            <a:xfrm>
              <a:off x="1296" y="1740"/>
              <a:ext cx="1520" cy="214"/>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en-US" sz="1600">
                  <a:latin typeface="微软雅黑" panose="020B0503020204020204" pitchFamily="34" charset="-122"/>
                  <a:ea typeface="微软雅黑" panose="020B0503020204020204" pitchFamily="34" charset="-122"/>
                </a:rPr>
                <a:t>政策层</a:t>
              </a:r>
            </a:p>
          </p:txBody>
        </p:sp>
        <p:sp>
          <p:nvSpPr>
            <p:cNvPr id="25" name="Rectangle 18"/>
            <p:cNvSpPr>
              <a:spLocks noChangeArrowheads="1"/>
            </p:cNvSpPr>
            <p:nvPr/>
          </p:nvSpPr>
          <p:spPr bwMode="auto">
            <a:xfrm>
              <a:off x="1296" y="1954"/>
              <a:ext cx="1520" cy="470"/>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FFFF66"/>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fr-FR" sz="1600" dirty="0">
                  <a:latin typeface="微软雅黑" panose="020B0503020204020204" pitchFamily="34" charset="-122"/>
                  <a:ea typeface="微软雅黑" panose="020B0503020204020204" pitchFamily="34" charset="-122"/>
                </a:rPr>
                <a:t>我们组织的方向</a:t>
              </a:r>
            </a:p>
            <a:p>
              <a:pPr algn="ctr" eaLnBrk="0" hangingPunct="0"/>
              <a:r>
                <a:rPr kumimoji="1" lang="zh-CN" altLang="fr-FR" sz="1600" dirty="0">
                  <a:latin typeface="微软雅黑" panose="020B0503020204020204" pitchFamily="34" charset="-122"/>
                  <a:ea typeface="微软雅黑" panose="020B0503020204020204" pitchFamily="34" charset="-122"/>
                </a:rPr>
                <a:t>为谁服务，为谁负责</a:t>
              </a:r>
              <a:endParaRPr kumimoji="1" lang="zh-CN" altLang="en-US" sz="1600" dirty="0">
                <a:latin typeface="微软雅黑" panose="020B0503020204020204" pitchFamily="34" charset="-122"/>
                <a:ea typeface="微软雅黑" panose="020B0503020204020204" pitchFamily="34" charset="-122"/>
              </a:endParaRPr>
            </a:p>
          </p:txBody>
        </p:sp>
        <p:sp>
          <p:nvSpPr>
            <p:cNvPr id="26" name="Rectangle 19"/>
            <p:cNvSpPr>
              <a:spLocks noChangeArrowheads="1"/>
            </p:cNvSpPr>
            <p:nvPr/>
          </p:nvSpPr>
          <p:spPr bwMode="auto">
            <a:xfrm>
              <a:off x="2821" y="1056"/>
              <a:ext cx="923" cy="1368"/>
            </a:xfrm>
            <a:prstGeom prst="rect">
              <a:avLst/>
            </a:prstGeom>
            <a:noFill/>
            <a:ln w="9525">
              <a:solidFill>
                <a:srgbClr val="00314F"/>
              </a:solidFill>
              <a:miter lim="800000"/>
              <a:headEnd/>
              <a:tailEnd/>
            </a:ln>
            <a:effectLst/>
            <a:extLst>
              <a:ext uri="{909E8E84-426E-40DD-AFC4-6F175D3DCCD1}">
                <a14:hiddenFill xmlns:a14="http://schemas.microsoft.com/office/drawing/2010/main">
                  <a:solidFill>
                    <a:srgbClr val="CCEC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eaLnBrk="0" hangingPunct="0"/>
              <a:r>
                <a:rPr kumimoji="1" lang="zh-CN" altLang="en-US" sz="1600" dirty="0">
                  <a:latin typeface="微软雅黑" panose="020B0503020204020204" pitchFamily="34" charset="-122"/>
                  <a:ea typeface="微软雅黑" panose="020B0503020204020204" pitchFamily="34" charset="-122"/>
                </a:rPr>
                <a:t>战略决策</a:t>
              </a:r>
            </a:p>
          </p:txBody>
        </p:sp>
      </p:grpSp>
      <p:sp>
        <p:nvSpPr>
          <p:cNvPr id="30" name="Rectangle 20"/>
          <p:cNvSpPr>
            <a:spLocks noChangeArrowheads="1"/>
          </p:cNvSpPr>
          <p:nvPr/>
        </p:nvSpPr>
        <p:spPr bwMode="auto">
          <a:xfrm>
            <a:off x="8265765" y="4440081"/>
            <a:ext cx="2438400" cy="1905000"/>
          </a:xfrm>
          <a:prstGeom prst="rect">
            <a:avLst/>
          </a:prstGeom>
          <a:solidFill>
            <a:srgbClr val="00314F"/>
          </a:solidFill>
          <a:ln w="9525">
            <a:solidFill>
              <a:srgbClr val="FEFEFE"/>
            </a:solidFill>
            <a:miter lim="800000"/>
            <a:headEnd/>
            <a:tailEnd/>
          </a:ln>
          <a:effectLst/>
          <a:extLst/>
        </p:spPr>
        <p:txBody>
          <a:bodyPr wrap="none" anchor="ctr"/>
          <a:lstStyle/>
          <a:p>
            <a:pPr eaLnBrk="0" hangingPunct="0">
              <a:spcBef>
                <a:spcPct val="50000"/>
              </a:spcBef>
            </a:pPr>
            <a:r>
              <a:rPr kumimoji="1" lang="zh-CN" altLang="en-US" sz="2000" b="1" dirty="0">
                <a:solidFill>
                  <a:schemeClr val="bg1"/>
                </a:solidFill>
                <a:latin typeface="微软雅黑" panose="020B0503020204020204" pitchFamily="34" charset="-122"/>
                <a:ea typeface="微软雅黑" panose="020B0503020204020204" pitchFamily="34" charset="-122"/>
              </a:rPr>
              <a:t>外化制度</a:t>
            </a:r>
          </a:p>
          <a:p>
            <a:pPr lvl="1" eaLnBrk="0" hangingPunct="0">
              <a:spcBef>
                <a:spcPct val="50000"/>
              </a:spcBef>
              <a:buFontTx/>
              <a:buChar char="•"/>
            </a:pPr>
            <a:r>
              <a:rPr kumimoji="1" lang="zh-CN" altLang="en-US" sz="1600" dirty="0">
                <a:solidFill>
                  <a:schemeClr val="bg1"/>
                </a:solidFill>
                <a:latin typeface="微软雅黑" panose="020B0503020204020204" pitchFamily="34" charset="-122"/>
                <a:ea typeface="微软雅黑" panose="020B0503020204020204" pitchFamily="34" charset="-122"/>
              </a:rPr>
              <a:t>代表制定</a:t>
            </a:r>
          </a:p>
          <a:p>
            <a:pPr lvl="1" eaLnBrk="0" hangingPunct="0">
              <a:spcBef>
                <a:spcPct val="50000"/>
              </a:spcBef>
              <a:buFontTx/>
              <a:buChar char="•"/>
            </a:pPr>
            <a:r>
              <a:rPr kumimoji="1" lang="zh-CN" altLang="en-US" sz="1600" dirty="0">
                <a:solidFill>
                  <a:schemeClr val="bg1"/>
                </a:solidFill>
                <a:latin typeface="微软雅黑" panose="020B0503020204020204" pitchFamily="34" charset="-122"/>
                <a:ea typeface="微软雅黑" panose="020B0503020204020204" pitchFamily="34" charset="-122"/>
              </a:rPr>
              <a:t>经常修订</a:t>
            </a:r>
          </a:p>
          <a:p>
            <a:pPr lvl="1" eaLnBrk="0" hangingPunct="0">
              <a:spcBef>
                <a:spcPct val="50000"/>
              </a:spcBef>
              <a:buFontTx/>
              <a:buChar char="•"/>
            </a:pPr>
            <a:r>
              <a:rPr kumimoji="1" lang="zh-CN" altLang="en-US" sz="1600" dirty="0">
                <a:solidFill>
                  <a:schemeClr val="bg1"/>
                </a:solidFill>
                <a:latin typeface="微软雅黑" panose="020B0503020204020204" pitchFamily="34" charset="-122"/>
                <a:ea typeface="微软雅黑" panose="020B0503020204020204" pitchFamily="34" charset="-122"/>
              </a:rPr>
              <a:t>实行成本高</a:t>
            </a:r>
          </a:p>
        </p:txBody>
      </p:sp>
      <p:sp>
        <p:nvSpPr>
          <p:cNvPr id="31" name="AutoShape 21"/>
          <p:cNvSpPr>
            <a:spLocks noChangeArrowheads="1"/>
          </p:cNvSpPr>
          <p:nvPr/>
        </p:nvSpPr>
        <p:spPr bwMode="auto">
          <a:xfrm rot="5400000">
            <a:off x="7071171" y="4291650"/>
            <a:ext cx="1655763" cy="288925"/>
          </a:xfrm>
          <a:prstGeom prst="triangle">
            <a:avLst>
              <a:gd name="adj" fmla="val 50000"/>
            </a:avLst>
          </a:prstGeom>
          <a:solidFill>
            <a:srgbClr val="BA161E"/>
          </a:solidFill>
          <a:ln w="9525">
            <a:solidFill>
              <a:srgbClr val="FEFEFE"/>
            </a:solidFill>
            <a:miter lim="800000"/>
            <a:headEnd/>
            <a:tailEnd/>
          </a:ln>
          <a:effectLst/>
          <a:extLst/>
        </p:spPr>
        <p:txBody>
          <a:bodyPr wrap="none" anchor="ctr"/>
          <a:lstStyle/>
          <a:p>
            <a:endParaRPr lang="zh-CN" altLang="en-US">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9733680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113603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52837"/>
        </a:solidFill>
        <a:effectLst/>
      </p:bgPr>
    </p:bg>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2865" b="75781" l="9961" r="89844"/>
                    </a14:imgEffect>
                    <a14:imgEffect>
                      <a14:saturation sat="33000"/>
                    </a14:imgEffect>
                  </a14:imgLayer>
                </a14:imgProps>
              </a:ext>
              <a:ext uri="{28A0092B-C50C-407E-A947-70E740481C1C}">
                <a14:useLocalDpi xmlns:a14="http://schemas.microsoft.com/office/drawing/2010/main" val="0"/>
              </a:ext>
            </a:extLst>
          </a:blip>
          <a:srcRect l="23625" r="28252" b="27551"/>
          <a:stretch/>
        </p:blipFill>
        <p:spPr>
          <a:xfrm>
            <a:off x="6531223" y="459107"/>
            <a:ext cx="5667127" cy="6398893"/>
          </a:xfrm>
          <a:prstGeom prst="rect">
            <a:avLst/>
          </a:prstGeom>
        </p:spPr>
      </p:pic>
      <p:grpSp>
        <p:nvGrpSpPr>
          <p:cNvPr id="2" name="组合 1"/>
          <p:cNvGrpSpPr/>
          <p:nvPr/>
        </p:nvGrpSpPr>
        <p:grpSpPr>
          <a:xfrm>
            <a:off x="770583" y="1008112"/>
            <a:ext cx="6912768" cy="4006838"/>
            <a:chOff x="626567" y="1008112"/>
            <a:chExt cx="6912768" cy="4006838"/>
          </a:xfrm>
        </p:grpSpPr>
        <p:sp>
          <p:nvSpPr>
            <p:cNvPr id="8" name="文本框 7"/>
            <p:cNvSpPr txBox="1"/>
            <p:nvPr/>
          </p:nvSpPr>
          <p:spPr>
            <a:xfrm>
              <a:off x="626567" y="1008112"/>
              <a:ext cx="5040560" cy="400110"/>
            </a:xfrm>
            <a:prstGeom prst="rect">
              <a:avLst/>
            </a:prstGeom>
            <a:noFill/>
          </p:spPr>
          <p:txBody>
            <a:bodyPr wrap="square" rtlCol="0">
              <a:spAutoFit/>
            </a:bodyPr>
            <a:lstStyle/>
            <a:p>
              <a:r>
                <a:rPr lang="zh-CN" altLang="en-US" sz="2000" i="1" dirty="0" smtClean="0">
                  <a:solidFill>
                    <a:srgbClr val="FFF8F8"/>
                  </a:solidFill>
                  <a:latin typeface="微软雅黑" panose="020B0503020204020204" pitchFamily="34" charset="-122"/>
                  <a:ea typeface="微软雅黑" panose="020B0503020204020204" pitchFamily="34" charset="-122"/>
                </a:rPr>
                <a:t>伟大发明家爱迪生说过：</a:t>
              </a:r>
              <a:endParaRPr lang="zh-CN" altLang="en-US" sz="2000" i="1" dirty="0">
                <a:solidFill>
                  <a:srgbClr val="FFF8F8"/>
                </a:solidFill>
                <a:latin typeface="微软雅黑" panose="020B0503020204020204" pitchFamily="34" charset="-122"/>
                <a:ea typeface="微软雅黑" panose="020B0503020204020204" pitchFamily="34" charset="-122"/>
              </a:endParaRPr>
            </a:p>
          </p:txBody>
        </p:sp>
        <p:sp>
          <p:nvSpPr>
            <p:cNvPr id="12" name="文本框 11"/>
            <p:cNvSpPr txBox="1"/>
            <p:nvPr/>
          </p:nvSpPr>
          <p:spPr>
            <a:xfrm>
              <a:off x="626567" y="1854548"/>
              <a:ext cx="6912768" cy="2214452"/>
            </a:xfrm>
            <a:prstGeom prst="rect">
              <a:avLst/>
            </a:prstGeom>
            <a:noFill/>
          </p:spPr>
          <p:txBody>
            <a:bodyPr wrap="square" rtlCol="0">
              <a:spAutoFit/>
            </a:bodyPr>
            <a:lstStyle/>
            <a:p>
              <a:pPr>
                <a:lnSpc>
                  <a:spcPct val="120000"/>
                </a:lnSpc>
              </a:pPr>
              <a:r>
                <a:rPr lang="zh-CN" altLang="en-US" sz="6000" b="1" dirty="0" smtClean="0">
                  <a:solidFill>
                    <a:srgbClr val="FFF8F8"/>
                  </a:solidFill>
                  <a:latin typeface="微软雅黑" panose="020B0503020204020204" pitchFamily="34" charset="-122"/>
                  <a:ea typeface="微软雅黑" panose="020B0503020204020204" pitchFamily="34" charset="-122"/>
                </a:rPr>
                <a:t>天才就是</a:t>
              </a:r>
              <a:r>
                <a:rPr lang="en-US" altLang="zh-CN" sz="6000" b="1" dirty="0" smtClean="0">
                  <a:solidFill>
                    <a:srgbClr val="D51A21"/>
                  </a:solidFill>
                  <a:latin typeface="微软雅黑" panose="020B0503020204020204" pitchFamily="34" charset="-122"/>
                  <a:ea typeface="微软雅黑" panose="020B0503020204020204" pitchFamily="34" charset="-122"/>
                </a:rPr>
                <a:t>1%</a:t>
              </a:r>
              <a:r>
                <a:rPr lang="zh-CN" altLang="en-US" sz="6000" b="1" dirty="0" smtClean="0">
                  <a:solidFill>
                    <a:srgbClr val="D51A21"/>
                  </a:solidFill>
                  <a:latin typeface="微软雅黑" panose="020B0503020204020204" pitchFamily="34" charset="-122"/>
                  <a:ea typeface="微软雅黑" panose="020B0503020204020204" pitchFamily="34" charset="-122"/>
                </a:rPr>
                <a:t>的灵感</a:t>
              </a:r>
              <a:r>
                <a:rPr lang="zh-CN" altLang="en-US" sz="6000" dirty="0" smtClean="0">
                  <a:solidFill>
                    <a:srgbClr val="FFF8F8"/>
                  </a:solidFill>
                  <a:latin typeface="微软雅黑" panose="020B0503020204020204" pitchFamily="34" charset="-122"/>
                  <a:ea typeface="微软雅黑" panose="020B0503020204020204" pitchFamily="34" charset="-122"/>
                </a:rPr>
                <a:t>加上</a:t>
              </a:r>
              <a:r>
                <a:rPr lang="en-US" altLang="zh-CN" sz="6000" b="1" dirty="0" smtClean="0">
                  <a:solidFill>
                    <a:srgbClr val="D51A21"/>
                  </a:solidFill>
                  <a:latin typeface="微软雅黑" panose="020B0503020204020204" pitchFamily="34" charset="-122"/>
                  <a:ea typeface="微软雅黑" panose="020B0503020204020204" pitchFamily="34" charset="-122"/>
                </a:rPr>
                <a:t>99%</a:t>
              </a:r>
              <a:r>
                <a:rPr lang="zh-CN" altLang="en-US" sz="6000" b="1" dirty="0" smtClean="0">
                  <a:solidFill>
                    <a:srgbClr val="D51A21"/>
                  </a:solidFill>
                  <a:latin typeface="微软雅黑" panose="020B0503020204020204" pitchFamily="34" charset="-122"/>
                  <a:ea typeface="微软雅黑" panose="020B0503020204020204" pitchFamily="34" charset="-122"/>
                </a:rPr>
                <a:t>的汗水</a:t>
              </a:r>
              <a:endParaRPr lang="en-US" altLang="zh-CN" sz="6000" b="1" dirty="0" smtClean="0">
                <a:solidFill>
                  <a:srgbClr val="D51A21"/>
                </a:solidFill>
                <a:latin typeface="微软雅黑" panose="020B0503020204020204" pitchFamily="34" charset="-122"/>
                <a:ea typeface="微软雅黑" panose="020B0503020204020204" pitchFamily="34" charset="-122"/>
              </a:endParaRPr>
            </a:p>
          </p:txBody>
        </p:sp>
        <p:sp>
          <p:nvSpPr>
            <p:cNvPr id="13" name="矩形 12"/>
            <p:cNvSpPr/>
            <p:nvPr/>
          </p:nvSpPr>
          <p:spPr>
            <a:xfrm>
              <a:off x="626567" y="4515326"/>
              <a:ext cx="6478055" cy="499624"/>
            </a:xfrm>
            <a:prstGeom prst="rect">
              <a:avLst/>
            </a:prstGeom>
          </p:spPr>
          <p:txBody>
            <a:bodyPr wrap="none">
              <a:spAutoFit/>
            </a:bodyPr>
            <a:lstStyle/>
            <a:p>
              <a:pPr>
                <a:lnSpc>
                  <a:spcPct val="150000"/>
                </a:lnSpc>
                <a:spcBef>
                  <a:spcPts val="1200"/>
                </a:spcBef>
              </a:pPr>
              <a:r>
                <a:rPr lang="zh-CN" altLang="en-US" sz="2000" dirty="0">
                  <a:solidFill>
                    <a:srgbClr val="FFF8F8"/>
                  </a:solidFill>
                  <a:latin typeface="微软雅黑" panose="020B0503020204020204" pitchFamily="34" charset="-122"/>
                  <a:ea typeface="微软雅黑" panose="020B0503020204020204" pitchFamily="34" charset="-122"/>
                </a:rPr>
                <a:t>但那</a:t>
              </a:r>
              <a:r>
                <a:rPr lang="en-US" altLang="zh-CN" sz="2000" dirty="0">
                  <a:solidFill>
                    <a:srgbClr val="FFF8F8"/>
                  </a:solidFill>
                  <a:latin typeface="微软雅黑" panose="020B0503020204020204" pitchFamily="34" charset="-122"/>
                  <a:ea typeface="微软雅黑" panose="020B0503020204020204" pitchFamily="34" charset="-122"/>
                </a:rPr>
                <a:t>1%</a:t>
              </a:r>
              <a:r>
                <a:rPr lang="zh-CN" altLang="en-US" sz="2000" dirty="0">
                  <a:solidFill>
                    <a:srgbClr val="FFF8F8"/>
                  </a:solidFill>
                  <a:latin typeface="微软雅黑" panose="020B0503020204020204" pitchFamily="34" charset="-122"/>
                  <a:ea typeface="微软雅黑" panose="020B0503020204020204" pitchFamily="34" charset="-122"/>
                </a:rPr>
                <a:t>的灵感是最重要的，甚至比那</a:t>
              </a:r>
              <a:r>
                <a:rPr lang="en-US" altLang="zh-CN" sz="2000" dirty="0">
                  <a:solidFill>
                    <a:srgbClr val="FFF8F8"/>
                  </a:solidFill>
                  <a:latin typeface="微软雅黑" panose="020B0503020204020204" pitchFamily="34" charset="-122"/>
                  <a:ea typeface="微软雅黑" panose="020B0503020204020204" pitchFamily="34" charset="-122"/>
                </a:rPr>
                <a:t>99%</a:t>
              </a:r>
              <a:r>
                <a:rPr lang="zh-CN" altLang="en-US" sz="2000" dirty="0">
                  <a:solidFill>
                    <a:srgbClr val="FFF8F8"/>
                  </a:solidFill>
                  <a:latin typeface="微软雅黑" panose="020B0503020204020204" pitchFamily="34" charset="-122"/>
                  <a:ea typeface="微软雅黑" panose="020B0503020204020204" pitchFamily="34" charset="-122"/>
                </a:rPr>
                <a:t>的汗水都重要</a:t>
              </a:r>
            </a:p>
          </p:txBody>
        </p:sp>
      </p:grpSp>
    </p:spTree>
    <p:extLst>
      <p:ext uri="{BB962C8B-B14F-4D97-AF65-F5344CB8AC3E}">
        <p14:creationId xmlns:p14="http://schemas.microsoft.com/office/powerpoint/2010/main" val="410272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685633" y="1062608"/>
            <a:ext cx="4814142" cy="3401764"/>
            <a:chOff x="7229798" y="1062608"/>
            <a:chExt cx="5035619" cy="3401764"/>
          </a:xfrm>
        </p:grpSpPr>
        <p:sp>
          <p:nvSpPr>
            <p:cNvPr id="4" name="文本框 3"/>
            <p:cNvSpPr txBox="1"/>
            <p:nvPr/>
          </p:nvSpPr>
          <p:spPr>
            <a:xfrm>
              <a:off x="7229798" y="1062608"/>
              <a:ext cx="4659015" cy="2646878"/>
            </a:xfrm>
            <a:prstGeom prst="rect">
              <a:avLst/>
            </a:prstGeom>
            <a:noFill/>
          </p:spPr>
          <p:txBody>
            <a:bodyPr wrap="square" rtlCol="0">
              <a:spAutoFit/>
            </a:bodyPr>
            <a:lstStyle/>
            <a:p>
              <a:r>
                <a:rPr lang="zh-CN" altLang="en-US" sz="16600" b="1" dirty="0" smtClean="0">
                  <a:solidFill>
                    <a:srgbClr val="BA161E"/>
                  </a:solidFill>
                  <a:latin typeface="微软雅黑" panose="020B0503020204020204" pitchFamily="34" charset="-122"/>
                  <a:ea typeface="微软雅黑" panose="020B0503020204020204" pitchFamily="34" charset="-122"/>
                </a:rPr>
                <a:t>组织</a:t>
              </a:r>
              <a:endParaRPr lang="zh-CN" altLang="en-US" sz="16600" b="1" dirty="0">
                <a:solidFill>
                  <a:srgbClr val="BA161E"/>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229798" y="3941152"/>
              <a:ext cx="5035619" cy="523220"/>
            </a:xfrm>
            <a:prstGeom prst="rect">
              <a:avLst/>
            </a:prstGeom>
            <a:noFill/>
          </p:spPr>
          <p:txBody>
            <a:bodyPr wrap="square" rtlCol="0">
              <a:spAutoFit/>
            </a:bodyPr>
            <a:lstStyle/>
            <a:p>
              <a:pPr algn="dist"/>
              <a:r>
                <a:rPr lang="zh-CN" altLang="en-US" sz="2800" dirty="0" smtClean="0">
                  <a:solidFill>
                    <a:srgbClr val="00314F"/>
                  </a:solidFill>
                  <a:latin typeface="微软雅黑" panose="020B0503020204020204" pitchFamily="34" charset="-122"/>
                  <a:ea typeface="微软雅黑" panose="020B0503020204020204" pitchFamily="34" charset="-122"/>
                </a:rPr>
                <a:t>确保我们的执行力</a:t>
              </a:r>
              <a:endParaRPr lang="zh-CN" altLang="en-US" sz="2800" dirty="0">
                <a:solidFill>
                  <a:srgbClr val="00314F"/>
                </a:solidFill>
                <a:latin typeface="微软雅黑" panose="020B0503020204020204" pitchFamily="34" charset="-122"/>
                <a:ea typeface="微软雅黑" panose="020B0503020204020204" pitchFamily="34" charset="-122"/>
              </a:endParaRPr>
            </a:p>
          </p:txBody>
        </p:sp>
      </p:grpSp>
      <p:sp>
        <p:nvSpPr>
          <p:cNvPr id="8" name="文本框 7"/>
          <p:cNvSpPr txBox="1"/>
          <p:nvPr/>
        </p:nvSpPr>
        <p:spPr>
          <a:xfrm>
            <a:off x="770583" y="4928340"/>
            <a:ext cx="10369152" cy="646331"/>
          </a:xfrm>
          <a:prstGeom prst="rect">
            <a:avLst/>
          </a:prstGeom>
          <a:noFill/>
        </p:spPr>
        <p:txBody>
          <a:bodyPr wrap="square" rtlCol="0">
            <a:spAutoFit/>
          </a:bodyPr>
          <a:lstStyle/>
          <a:p>
            <a:pPr>
              <a:lnSpc>
                <a:spcPct val="150000"/>
              </a:lnSpc>
            </a:pPr>
            <a:r>
              <a:rPr lang="zh-CN" altLang="en-US" sz="2400" dirty="0" smtClean="0">
                <a:solidFill>
                  <a:srgbClr val="00314F"/>
                </a:solidFill>
                <a:latin typeface="微软雅黑" panose="020B0503020204020204" pitchFamily="34" charset="-122"/>
                <a:ea typeface="微软雅黑" panose="020B0503020204020204" pitchFamily="34" charset="-122"/>
              </a:rPr>
              <a:t>合适的组织和恰当的分工保证我们</a:t>
            </a:r>
            <a:r>
              <a:rPr lang="zh-CN" altLang="en-US" sz="2400" b="1" dirty="0" smtClean="0">
                <a:solidFill>
                  <a:srgbClr val="D51A21"/>
                </a:solidFill>
                <a:latin typeface="微软雅黑" panose="020B0503020204020204" pitchFamily="34" charset="-122"/>
                <a:ea typeface="微软雅黑" panose="020B0503020204020204" pitchFamily="34" charset="-122"/>
              </a:rPr>
              <a:t>正确地做事</a:t>
            </a:r>
            <a:r>
              <a:rPr lang="zh-CN" altLang="en-US" sz="2400" dirty="0" smtClean="0">
                <a:solidFill>
                  <a:srgbClr val="00314F"/>
                </a:solidFill>
                <a:latin typeface="微软雅黑" panose="020B0503020204020204" pitchFamily="34" charset="-122"/>
                <a:ea typeface="微软雅黑" panose="020B0503020204020204" pitchFamily="34" charset="-122"/>
              </a:rPr>
              <a:t>，并且把事情做好</a:t>
            </a:r>
            <a:endParaRPr lang="zh-CN" altLang="en-US" sz="2400" b="1" dirty="0">
              <a:solidFill>
                <a:srgbClr val="BA161E"/>
              </a:solidFill>
              <a:latin typeface="微软雅黑" panose="020B0503020204020204" pitchFamily="34" charset="-122"/>
              <a:ea typeface="微软雅黑" panose="020B0503020204020204" pitchFamily="34"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583" y="1062608"/>
            <a:ext cx="4824536" cy="36340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9" name="矩形 8"/>
          <p:cNvSpPr/>
          <p:nvPr/>
        </p:nvSpPr>
        <p:spPr>
          <a:xfrm>
            <a:off x="0" y="0"/>
            <a:ext cx="12198350" cy="598640"/>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592636"/>
            <a:ext cx="12198350" cy="265363"/>
          </a:xfrm>
          <a:prstGeom prst="rect">
            <a:avLst/>
          </a:prstGeom>
          <a:solidFill>
            <a:srgbClr val="2648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041989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p:cNvSpPr>
            <a:spLocks noGrp="1"/>
          </p:cNvSpPr>
          <p:nvPr>
            <p:ph type="body" sz="quarter" idx="11"/>
          </p:nvPr>
        </p:nvSpPr>
        <p:spPr>
          <a:xfrm>
            <a:off x="2354784" y="1124744"/>
            <a:ext cx="8568928" cy="646331"/>
          </a:xfrm>
        </p:spPr>
        <p:txBody>
          <a:bodyPr/>
          <a:lstStyle/>
          <a:p>
            <a:r>
              <a:rPr lang="zh-CN" altLang="en-US" b="0" dirty="0" smtClean="0"/>
              <a:t>根据企业战略的不同，企业的关键业务流程也会不同，只有</a:t>
            </a:r>
            <a:r>
              <a:rPr lang="zh-CN" altLang="en-US" dirty="0" smtClean="0">
                <a:solidFill>
                  <a:srgbClr val="BA161E"/>
                </a:solidFill>
              </a:rPr>
              <a:t>支持战略的关键流程得到切实高效地执行，才能有力支撑企业战略的实施</a:t>
            </a:r>
            <a:endParaRPr lang="zh-CN" altLang="en-US" dirty="0">
              <a:solidFill>
                <a:srgbClr val="BA161E"/>
              </a:solidFill>
            </a:endParaRPr>
          </a:p>
        </p:txBody>
      </p:sp>
      <p:sp>
        <p:nvSpPr>
          <p:cNvPr id="4" name="文本占位符 3"/>
          <p:cNvSpPr>
            <a:spLocks noGrp="1"/>
          </p:cNvSpPr>
          <p:nvPr>
            <p:ph type="body" sz="quarter" idx="10"/>
          </p:nvPr>
        </p:nvSpPr>
        <p:spPr>
          <a:xfrm>
            <a:off x="2354759" y="404664"/>
            <a:ext cx="8137525" cy="430887"/>
          </a:xfrm>
        </p:spPr>
        <p:txBody>
          <a:bodyPr/>
          <a:lstStyle/>
          <a:p>
            <a:r>
              <a:rPr lang="en-US" altLang="zh-CN" dirty="0" smtClean="0"/>
              <a:t>2.1 </a:t>
            </a:r>
            <a:r>
              <a:rPr lang="zh-CN" altLang="en-US" dirty="0" smtClean="0"/>
              <a:t>据企业战略识别关键流程，保证有力支持企业战略实施</a:t>
            </a:r>
            <a:endParaRPr lang="zh-CN" altLang="en-US" dirty="0"/>
          </a:p>
        </p:txBody>
      </p:sp>
      <p:grpSp>
        <p:nvGrpSpPr>
          <p:cNvPr id="3" name="组合 2"/>
          <p:cNvGrpSpPr/>
          <p:nvPr/>
        </p:nvGrpSpPr>
        <p:grpSpPr>
          <a:xfrm>
            <a:off x="1130624" y="2911060"/>
            <a:ext cx="9793088" cy="3686291"/>
            <a:chOff x="1130624" y="2911060"/>
            <a:chExt cx="9793088" cy="3686291"/>
          </a:xfrm>
        </p:grpSpPr>
        <p:sp>
          <p:nvSpPr>
            <p:cNvPr id="7" name="Rectangle 2"/>
            <p:cNvSpPr>
              <a:spLocks noChangeArrowheads="1"/>
            </p:cNvSpPr>
            <p:nvPr/>
          </p:nvSpPr>
          <p:spPr bwMode="auto">
            <a:xfrm>
              <a:off x="1130624" y="2911060"/>
              <a:ext cx="9793088" cy="3686291"/>
            </a:xfrm>
            <a:prstGeom prst="rect">
              <a:avLst/>
            </a:prstGeom>
            <a:noFill/>
            <a:ln w="28575">
              <a:solidFill>
                <a:srgbClr val="00314F"/>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eaLnBrk="1" fontAlgn="b" hangingPunct="1">
                <a:spcBef>
                  <a:spcPct val="0"/>
                </a:spcBef>
                <a:buClrTx/>
                <a:buFontTx/>
                <a:buNone/>
              </a:pPr>
              <a:endParaRPr lang="zh-CN" altLang="en-US" sz="1800">
                <a:latin typeface="微软雅黑" panose="020B0503020204020204" pitchFamily="34" charset="-122"/>
                <a:ea typeface="微软雅黑" panose="020B0503020204020204" pitchFamily="34" charset="-122"/>
              </a:endParaRPr>
            </a:p>
          </p:txBody>
        </p:sp>
        <p:grpSp>
          <p:nvGrpSpPr>
            <p:cNvPr id="2" name="组合 1"/>
            <p:cNvGrpSpPr/>
            <p:nvPr/>
          </p:nvGrpSpPr>
          <p:grpSpPr>
            <a:xfrm>
              <a:off x="1906360" y="3003691"/>
              <a:ext cx="8228917" cy="3501029"/>
              <a:chOff x="1621177" y="2993801"/>
              <a:chExt cx="8228917" cy="3501029"/>
            </a:xfrm>
          </p:grpSpPr>
          <p:sp>
            <p:nvSpPr>
              <p:cNvPr id="8" name="Arc 3"/>
              <p:cNvSpPr>
                <a:spLocks/>
              </p:cNvSpPr>
              <p:nvPr/>
            </p:nvSpPr>
            <p:spPr bwMode="auto">
              <a:xfrm rot="16200000" flipH="1">
                <a:off x="7817498" y="3501208"/>
                <a:ext cx="2122488" cy="1942705"/>
              </a:xfrm>
              <a:custGeom>
                <a:avLst/>
                <a:gdLst>
                  <a:gd name="T0" fmla="*/ 2147483646 w 43200"/>
                  <a:gd name="T1" fmla="*/ 39948903 h 37144"/>
                  <a:gd name="T2" fmla="*/ 782996239 w 43200"/>
                  <a:gd name="T3" fmla="*/ 0 h 37144"/>
                  <a:gd name="T4" fmla="*/ 2147483646 w 43200"/>
                  <a:gd name="T5" fmla="*/ 2147483646 h 37144"/>
                  <a:gd name="T6" fmla="*/ 0 60000 65536"/>
                  <a:gd name="T7" fmla="*/ 0 60000 65536"/>
                  <a:gd name="T8" fmla="*/ 0 60000 65536"/>
                  <a:gd name="T9" fmla="*/ 0 w 43200"/>
                  <a:gd name="T10" fmla="*/ 0 h 37144"/>
                  <a:gd name="T11" fmla="*/ 43200 w 43200"/>
                  <a:gd name="T12" fmla="*/ 37144 h 37144"/>
                  <a:gd name="connsiteX0" fmla="*/ 36865 w 43200"/>
                  <a:gd name="connsiteY0" fmla="*/ 262 h 37145"/>
                  <a:gd name="connsiteX1" fmla="*/ 43200 w 43200"/>
                  <a:gd name="connsiteY1" fmla="*/ 15545 h 37145"/>
                  <a:gd name="connsiteX2" fmla="*/ 21600 w 43200"/>
                  <a:gd name="connsiteY2" fmla="*/ 37145 h 37145"/>
                  <a:gd name="connsiteX3" fmla="*/ 0 w 43200"/>
                  <a:gd name="connsiteY3" fmla="*/ 15545 h 37145"/>
                  <a:gd name="connsiteX4" fmla="*/ 6601 w 43200"/>
                  <a:gd name="connsiteY4" fmla="*/ 0 h 37145"/>
                  <a:gd name="connsiteX0" fmla="*/ 36865 w 43200"/>
                  <a:gd name="connsiteY0" fmla="*/ 262 h 37145"/>
                  <a:gd name="connsiteX1" fmla="*/ 43200 w 43200"/>
                  <a:gd name="connsiteY1" fmla="*/ 15545 h 37145"/>
                  <a:gd name="connsiteX2" fmla="*/ 21600 w 43200"/>
                  <a:gd name="connsiteY2" fmla="*/ 37145 h 37145"/>
                  <a:gd name="connsiteX3" fmla="*/ 0 w 43200"/>
                  <a:gd name="connsiteY3" fmla="*/ 15545 h 37145"/>
                  <a:gd name="connsiteX4" fmla="*/ 6601 w 43200"/>
                  <a:gd name="connsiteY4" fmla="*/ 0 h 37145"/>
                  <a:gd name="connsiteX5" fmla="*/ 36865 w 43200"/>
                  <a:gd name="connsiteY5" fmla="*/ 262 h 3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0" h="37145" fill="none" extrusionOk="0">
                    <a:moveTo>
                      <a:pt x="36865" y="262"/>
                    </a:moveTo>
                    <a:cubicBezTo>
                      <a:pt x="40920" y="4314"/>
                      <a:pt x="43200" y="9812"/>
                      <a:pt x="43200" y="15545"/>
                    </a:cubicBezTo>
                    <a:cubicBezTo>
                      <a:pt x="43200" y="27474"/>
                      <a:pt x="33529" y="37145"/>
                      <a:pt x="21600" y="37145"/>
                    </a:cubicBezTo>
                    <a:cubicBezTo>
                      <a:pt x="9670" y="37145"/>
                      <a:pt x="0" y="27474"/>
                      <a:pt x="0" y="15545"/>
                    </a:cubicBezTo>
                    <a:cubicBezTo>
                      <a:pt x="-1" y="9682"/>
                      <a:pt x="2383" y="4071"/>
                      <a:pt x="6601" y="0"/>
                    </a:cubicBezTo>
                  </a:path>
                  <a:path w="43200" h="37145" stroke="0" extrusionOk="0">
                    <a:moveTo>
                      <a:pt x="36865" y="262"/>
                    </a:moveTo>
                    <a:cubicBezTo>
                      <a:pt x="40920" y="4314"/>
                      <a:pt x="43200" y="9812"/>
                      <a:pt x="43200" y="15545"/>
                    </a:cubicBezTo>
                    <a:cubicBezTo>
                      <a:pt x="43200" y="27474"/>
                      <a:pt x="33529" y="37145"/>
                      <a:pt x="21600" y="37145"/>
                    </a:cubicBezTo>
                    <a:cubicBezTo>
                      <a:pt x="9670" y="37145"/>
                      <a:pt x="0" y="27474"/>
                      <a:pt x="0" y="15545"/>
                    </a:cubicBezTo>
                    <a:cubicBezTo>
                      <a:pt x="-1" y="9682"/>
                      <a:pt x="2383" y="4071"/>
                      <a:pt x="6601" y="0"/>
                    </a:cubicBezTo>
                    <a:lnTo>
                      <a:pt x="36865" y="262"/>
                    </a:lnTo>
                    <a:close/>
                  </a:path>
                </a:pathLst>
              </a:custGeom>
              <a:solidFill>
                <a:srgbClr val="71969F"/>
              </a:solidFill>
              <a:ln w="38100">
                <a:solidFill>
                  <a:srgbClr val="00314F"/>
                </a:solidFill>
                <a:round/>
                <a:headEnd/>
                <a:tailEnd/>
              </a:ln>
            </p:spPr>
            <p:txBody>
              <a:bodyPr/>
              <a:lstStyle/>
              <a:p>
                <a:endParaRPr lang="zh-CN" altLang="en-US">
                  <a:latin typeface="微软雅黑" panose="020B0503020204020204" pitchFamily="34" charset="-122"/>
                  <a:ea typeface="微软雅黑" panose="020B0503020204020204" pitchFamily="34" charset="-122"/>
                </a:endParaRPr>
              </a:p>
            </p:txBody>
          </p:sp>
          <p:sp>
            <p:nvSpPr>
              <p:cNvPr id="9" name="Text Box 4"/>
              <p:cNvSpPr txBox="1">
                <a:spLocks noChangeArrowheads="1"/>
              </p:cNvSpPr>
              <p:nvPr/>
            </p:nvSpPr>
            <p:spPr bwMode="auto">
              <a:xfrm flipH="1">
                <a:off x="8319149" y="4170932"/>
                <a:ext cx="1144587"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客户</a:t>
                </a:r>
              </a:p>
            </p:txBody>
          </p:sp>
          <p:sp>
            <p:nvSpPr>
              <p:cNvPr id="10" name="Rectangle 5"/>
              <p:cNvSpPr>
                <a:spLocks noChangeArrowheads="1"/>
              </p:cNvSpPr>
              <p:nvPr/>
            </p:nvSpPr>
            <p:spPr bwMode="auto">
              <a:xfrm>
                <a:off x="6482780" y="3016026"/>
                <a:ext cx="673100" cy="2789238"/>
              </a:xfrm>
              <a:prstGeom prst="rect">
                <a:avLst/>
              </a:prstGeom>
              <a:solidFill>
                <a:srgbClr val="00314F"/>
              </a:solidFill>
              <a:ln w="12700">
                <a:solidFill>
                  <a:srgbClr val="FEFEFE"/>
                </a:solidFill>
                <a:miter lim="800000"/>
                <a:headEnd/>
                <a:tailEnd/>
              </a:ln>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eaLnBrk="1" fontAlgn="b" hangingPunct="1">
                  <a:spcBef>
                    <a:spcPct val="0"/>
                  </a:spcBef>
                  <a:buClrTx/>
                  <a:buFontTx/>
                  <a:buNone/>
                </a:pP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1" name="Text Box 6"/>
              <p:cNvSpPr txBox="1">
                <a:spLocks noChangeArrowheads="1"/>
              </p:cNvSpPr>
              <p:nvPr/>
            </p:nvSpPr>
            <p:spPr bwMode="auto">
              <a:xfrm>
                <a:off x="6516118" y="2993801"/>
                <a:ext cx="606425" cy="366713"/>
              </a:xfrm>
              <a:prstGeom prst="rect">
                <a:avLst/>
              </a:prstGeom>
              <a:noFill/>
              <a:ln w="12700" algn="ctr">
                <a:noFill/>
                <a:miter lim="800000"/>
                <a:headEnd/>
                <a:tailEnd/>
              </a:ln>
              <a:extLst>
                <a:ext uri="{909E8E84-426E-40DD-AFC4-6F175D3DCCD1}">
                  <a14:hiddenFill xmlns:a14="http://schemas.microsoft.com/office/drawing/2010/main">
                    <a:solidFill>
                      <a:srgbClr val="FFFFFF"/>
                    </a:solidFill>
                  </a14:hiddenFill>
                </a:ext>
              </a:extLst>
            </p:spPr>
            <p:txBody>
              <a:bodyPr lIns="0" rIns="0">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1800">
                    <a:solidFill>
                      <a:schemeClr val="bg1"/>
                    </a:solidFill>
                    <a:latin typeface="微软雅黑" panose="020B0503020204020204" pitchFamily="34" charset="-122"/>
                    <a:ea typeface="微软雅黑" panose="020B0503020204020204" pitchFamily="34" charset="-122"/>
                  </a:rPr>
                  <a:t>销售</a:t>
                </a:r>
              </a:p>
            </p:txBody>
          </p:sp>
          <p:sp>
            <p:nvSpPr>
              <p:cNvPr id="12" name="Rectangle 7"/>
              <p:cNvSpPr>
                <a:spLocks noChangeArrowheads="1"/>
              </p:cNvSpPr>
              <p:nvPr/>
            </p:nvSpPr>
            <p:spPr bwMode="auto">
              <a:xfrm>
                <a:off x="5473130" y="3016026"/>
                <a:ext cx="673100" cy="2789238"/>
              </a:xfrm>
              <a:prstGeom prst="rect">
                <a:avLst/>
              </a:prstGeom>
              <a:solidFill>
                <a:srgbClr val="00314F"/>
              </a:solidFill>
              <a:ln w="12700">
                <a:solidFill>
                  <a:srgbClr val="FEFEFE"/>
                </a:solidFill>
                <a:miter lim="800000"/>
                <a:headEnd/>
                <a:tailEnd/>
              </a:ln>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eaLnBrk="1" fontAlgn="b" hangingPunct="1">
                  <a:spcBef>
                    <a:spcPct val="0"/>
                  </a:spcBef>
                  <a:buClrTx/>
                  <a:buFontTx/>
                  <a:buNone/>
                </a:pP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3" name="Rectangle 8"/>
              <p:cNvSpPr>
                <a:spLocks noChangeArrowheads="1"/>
              </p:cNvSpPr>
              <p:nvPr/>
            </p:nvSpPr>
            <p:spPr bwMode="auto">
              <a:xfrm>
                <a:off x="4496818" y="3016026"/>
                <a:ext cx="673100" cy="2789238"/>
              </a:xfrm>
              <a:prstGeom prst="rect">
                <a:avLst/>
              </a:prstGeom>
              <a:solidFill>
                <a:srgbClr val="00314F"/>
              </a:solidFill>
              <a:ln w="12700">
                <a:solidFill>
                  <a:srgbClr val="FEFEFE"/>
                </a:solidFill>
                <a:miter lim="800000"/>
                <a:headEnd/>
                <a:tailEnd/>
              </a:ln>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eaLnBrk="1" fontAlgn="b" hangingPunct="1">
                  <a:spcBef>
                    <a:spcPct val="0"/>
                  </a:spcBef>
                  <a:buClrTx/>
                  <a:buFontTx/>
                  <a:buNone/>
                </a:pPr>
                <a:endParaRPr lang="zh-CN" altLang="en-US" sz="1800">
                  <a:solidFill>
                    <a:schemeClr val="bg1"/>
                  </a:solidFill>
                  <a:latin typeface="微软雅黑" panose="020B0503020204020204" pitchFamily="34" charset="-122"/>
                  <a:ea typeface="微软雅黑" panose="020B0503020204020204" pitchFamily="34" charset="-122"/>
                </a:endParaRPr>
              </a:p>
            </p:txBody>
          </p:sp>
          <p:sp>
            <p:nvSpPr>
              <p:cNvPr id="14" name="Arc 9"/>
              <p:cNvSpPr>
                <a:spLocks/>
              </p:cNvSpPr>
              <p:nvPr/>
            </p:nvSpPr>
            <p:spPr bwMode="auto">
              <a:xfrm rot="5400000">
                <a:off x="1593424" y="3439068"/>
                <a:ext cx="2141538" cy="2086031"/>
              </a:xfrm>
              <a:custGeom>
                <a:avLst/>
                <a:gdLst>
                  <a:gd name="T0" fmla="*/ 2147483646 w 43200"/>
                  <a:gd name="T1" fmla="*/ 46405699 h 37144"/>
                  <a:gd name="T2" fmla="*/ 804270657 w 43200"/>
                  <a:gd name="T3" fmla="*/ 0 h 37144"/>
                  <a:gd name="T4" fmla="*/ 2147483646 w 43200"/>
                  <a:gd name="T5" fmla="*/ 2147483646 h 37144"/>
                  <a:gd name="T6" fmla="*/ 0 60000 65536"/>
                  <a:gd name="T7" fmla="*/ 0 60000 65536"/>
                  <a:gd name="T8" fmla="*/ 0 60000 65536"/>
                  <a:gd name="T9" fmla="*/ 0 w 43200"/>
                  <a:gd name="T10" fmla="*/ 0 h 37144"/>
                  <a:gd name="T11" fmla="*/ 43200 w 43200"/>
                  <a:gd name="T12" fmla="*/ 37144 h 37144"/>
                  <a:gd name="connsiteX0" fmla="*/ 36865 w 43200"/>
                  <a:gd name="connsiteY0" fmla="*/ 1494 h 38377"/>
                  <a:gd name="connsiteX1" fmla="*/ 43200 w 43200"/>
                  <a:gd name="connsiteY1" fmla="*/ 16777 h 38377"/>
                  <a:gd name="connsiteX2" fmla="*/ 21600 w 43200"/>
                  <a:gd name="connsiteY2" fmla="*/ 38377 h 38377"/>
                  <a:gd name="connsiteX3" fmla="*/ 0 w 43200"/>
                  <a:gd name="connsiteY3" fmla="*/ 16777 h 38377"/>
                  <a:gd name="connsiteX4" fmla="*/ 6601 w 43200"/>
                  <a:gd name="connsiteY4" fmla="*/ 1232 h 38377"/>
                  <a:gd name="connsiteX0" fmla="*/ 36865 w 43200"/>
                  <a:gd name="connsiteY0" fmla="*/ 1494 h 38377"/>
                  <a:gd name="connsiteX1" fmla="*/ 43200 w 43200"/>
                  <a:gd name="connsiteY1" fmla="*/ 16777 h 38377"/>
                  <a:gd name="connsiteX2" fmla="*/ 21600 w 43200"/>
                  <a:gd name="connsiteY2" fmla="*/ 38377 h 38377"/>
                  <a:gd name="connsiteX3" fmla="*/ 0 w 43200"/>
                  <a:gd name="connsiteY3" fmla="*/ 16777 h 38377"/>
                  <a:gd name="connsiteX4" fmla="*/ 6601 w 43200"/>
                  <a:gd name="connsiteY4" fmla="*/ 1232 h 38377"/>
                  <a:gd name="connsiteX5" fmla="*/ 21600 w 43200"/>
                  <a:gd name="connsiteY5" fmla="*/ 1467 h 38377"/>
                  <a:gd name="connsiteX6" fmla="*/ 36865 w 43200"/>
                  <a:gd name="connsiteY6" fmla="*/ 1494 h 38377"/>
                  <a:gd name="connsiteX0" fmla="*/ 36865 w 43200"/>
                  <a:gd name="connsiteY0" fmla="*/ 262 h 37145"/>
                  <a:gd name="connsiteX1" fmla="*/ 43200 w 43200"/>
                  <a:gd name="connsiteY1" fmla="*/ 15545 h 37145"/>
                  <a:gd name="connsiteX2" fmla="*/ 21600 w 43200"/>
                  <a:gd name="connsiteY2" fmla="*/ 37145 h 37145"/>
                  <a:gd name="connsiteX3" fmla="*/ 0 w 43200"/>
                  <a:gd name="connsiteY3" fmla="*/ 15545 h 37145"/>
                  <a:gd name="connsiteX4" fmla="*/ 6601 w 43200"/>
                  <a:gd name="connsiteY4" fmla="*/ 0 h 37145"/>
                  <a:gd name="connsiteX0" fmla="*/ 36865 w 43200"/>
                  <a:gd name="connsiteY0" fmla="*/ 262 h 37145"/>
                  <a:gd name="connsiteX1" fmla="*/ 43200 w 43200"/>
                  <a:gd name="connsiteY1" fmla="*/ 15545 h 37145"/>
                  <a:gd name="connsiteX2" fmla="*/ 21600 w 43200"/>
                  <a:gd name="connsiteY2" fmla="*/ 37145 h 37145"/>
                  <a:gd name="connsiteX3" fmla="*/ 0 w 43200"/>
                  <a:gd name="connsiteY3" fmla="*/ 15545 h 37145"/>
                  <a:gd name="connsiteX4" fmla="*/ 6601 w 43200"/>
                  <a:gd name="connsiteY4" fmla="*/ 0 h 37145"/>
                  <a:gd name="connsiteX5" fmla="*/ 36865 w 43200"/>
                  <a:gd name="connsiteY5" fmla="*/ 262 h 37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00" h="37145" fill="none" extrusionOk="0">
                    <a:moveTo>
                      <a:pt x="36865" y="262"/>
                    </a:moveTo>
                    <a:cubicBezTo>
                      <a:pt x="40920" y="4314"/>
                      <a:pt x="43200" y="9812"/>
                      <a:pt x="43200" y="15545"/>
                    </a:cubicBezTo>
                    <a:cubicBezTo>
                      <a:pt x="43200" y="27474"/>
                      <a:pt x="33529" y="37145"/>
                      <a:pt x="21600" y="37145"/>
                    </a:cubicBezTo>
                    <a:cubicBezTo>
                      <a:pt x="9670" y="37145"/>
                      <a:pt x="0" y="27474"/>
                      <a:pt x="0" y="15545"/>
                    </a:cubicBezTo>
                    <a:cubicBezTo>
                      <a:pt x="-1" y="9682"/>
                      <a:pt x="2383" y="4071"/>
                      <a:pt x="6601" y="0"/>
                    </a:cubicBezTo>
                  </a:path>
                  <a:path w="43200" h="37145" stroke="0" extrusionOk="0">
                    <a:moveTo>
                      <a:pt x="36865" y="262"/>
                    </a:moveTo>
                    <a:cubicBezTo>
                      <a:pt x="40920" y="4314"/>
                      <a:pt x="43200" y="9812"/>
                      <a:pt x="43200" y="15545"/>
                    </a:cubicBezTo>
                    <a:cubicBezTo>
                      <a:pt x="43200" y="27474"/>
                      <a:pt x="33529" y="37145"/>
                      <a:pt x="21600" y="37145"/>
                    </a:cubicBezTo>
                    <a:cubicBezTo>
                      <a:pt x="9670" y="37145"/>
                      <a:pt x="0" y="27474"/>
                      <a:pt x="0" y="15545"/>
                    </a:cubicBezTo>
                    <a:cubicBezTo>
                      <a:pt x="-1" y="9682"/>
                      <a:pt x="2383" y="4071"/>
                      <a:pt x="6601" y="0"/>
                    </a:cubicBezTo>
                    <a:lnTo>
                      <a:pt x="36865" y="262"/>
                    </a:lnTo>
                    <a:close/>
                  </a:path>
                </a:pathLst>
              </a:custGeom>
              <a:solidFill>
                <a:srgbClr val="71969F"/>
              </a:solidFill>
              <a:ln w="38100">
                <a:solidFill>
                  <a:srgbClr val="00314F"/>
                </a:solidFill>
                <a:round/>
                <a:headEnd/>
                <a:tailEnd/>
              </a:ln>
            </p:spPr>
            <p:txBody>
              <a:bodyPr/>
              <a:lstStyle/>
              <a:p>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6" name="Rectangle 11"/>
              <p:cNvSpPr>
                <a:spLocks noChangeArrowheads="1"/>
              </p:cNvSpPr>
              <p:nvPr/>
            </p:nvSpPr>
            <p:spPr bwMode="auto">
              <a:xfrm>
                <a:off x="3719986" y="3411314"/>
                <a:ext cx="4179390" cy="423862"/>
              </a:xfrm>
              <a:prstGeom prst="rect">
                <a:avLst/>
              </a:prstGeom>
              <a:solidFill>
                <a:srgbClr val="BA161E"/>
              </a:solidFill>
              <a:ln w="12700">
                <a:solidFill>
                  <a:srgbClr val="FEFEFE"/>
                </a:solidFill>
                <a:miter lim="800000"/>
                <a:headEnd/>
                <a:tailEnd/>
              </a:ln>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eaLnBrk="1" fontAlgn="b" hangingPunct="1">
                  <a:spcBef>
                    <a:spcPct val="0"/>
                  </a:spcBef>
                  <a:buClrTx/>
                  <a:buFontTx/>
                  <a:buNone/>
                </a:pPr>
                <a:endParaRPr lang="zh-CN" altLang="en-US" sz="1800" b="0">
                  <a:solidFill>
                    <a:schemeClr val="bg1"/>
                  </a:solidFill>
                  <a:latin typeface="微软雅黑" panose="020B0503020204020204" pitchFamily="34" charset="-122"/>
                  <a:ea typeface="微软雅黑" panose="020B0503020204020204" pitchFamily="34" charset="-122"/>
                </a:endParaRPr>
              </a:p>
            </p:txBody>
          </p:sp>
          <p:sp>
            <p:nvSpPr>
              <p:cNvPr id="17" name="Rectangle 12"/>
              <p:cNvSpPr>
                <a:spLocks noChangeArrowheads="1"/>
              </p:cNvSpPr>
              <p:nvPr/>
            </p:nvSpPr>
            <p:spPr bwMode="auto">
              <a:xfrm>
                <a:off x="3719986" y="3922489"/>
                <a:ext cx="4179390" cy="423862"/>
              </a:xfrm>
              <a:prstGeom prst="rect">
                <a:avLst/>
              </a:prstGeom>
              <a:solidFill>
                <a:srgbClr val="BA161E"/>
              </a:solidFill>
              <a:ln w="12700">
                <a:solidFill>
                  <a:srgbClr val="FEFEFE"/>
                </a:solidFill>
                <a:miter lim="800000"/>
                <a:headEnd/>
                <a:tailEnd/>
              </a:ln>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eaLnBrk="1" fontAlgn="b" hangingPunct="1">
                  <a:spcBef>
                    <a:spcPct val="0"/>
                  </a:spcBef>
                  <a:buClrTx/>
                  <a:buFontTx/>
                  <a:buNone/>
                </a:pPr>
                <a:endParaRPr lang="zh-CN" altLang="en-US" sz="1800" b="0">
                  <a:solidFill>
                    <a:schemeClr val="bg1"/>
                  </a:solidFill>
                  <a:latin typeface="微软雅黑" panose="020B0503020204020204" pitchFamily="34" charset="-122"/>
                  <a:ea typeface="微软雅黑" panose="020B0503020204020204" pitchFamily="34" charset="-122"/>
                </a:endParaRPr>
              </a:p>
            </p:txBody>
          </p:sp>
          <p:sp>
            <p:nvSpPr>
              <p:cNvPr id="18" name="Text Box 13"/>
              <p:cNvSpPr txBox="1">
                <a:spLocks noChangeArrowheads="1"/>
              </p:cNvSpPr>
              <p:nvPr/>
            </p:nvSpPr>
            <p:spPr bwMode="auto">
              <a:xfrm>
                <a:off x="4530155" y="2993801"/>
                <a:ext cx="606425" cy="36671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lIns="0" rIns="0">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1800" dirty="0">
                    <a:solidFill>
                      <a:schemeClr val="bg1"/>
                    </a:solidFill>
                    <a:latin typeface="微软雅黑" panose="020B0503020204020204" pitchFamily="34" charset="-122"/>
                    <a:ea typeface="微软雅黑" panose="020B0503020204020204" pitchFamily="34" charset="-122"/>
                  </a:rPr>
                  <a:t>研发</a:t>
                </a:r>
              </a:p>
            </p:txBody>
          </p:sp>
          <p:sp>
            <p:nvSpPr>
              <p:cNvPr id="19" name="Text Box 14"/>
              <p:cNvSpPr txBox="1">
                <a:spLocks noChangeArrowheads="1"/>
              </p:cNvSpPr>
              <p:nvPr/>
            </p:nvSpPr>
            <p:spPr bwMode="auto">
              <a:xfrm>
                <a:off x="5522343" y="2993801"/>
                <a:ext cx="606425" cy="366713"/>
              </a:xfrm>
              <a:prstGeom prst="rect">
                <a:avLst/>
              </a:prstGeom>
              <a:noFill/>
              <a:ln w="12700" algn="ctr">
                <a:noFill/>
                <a:miter lim="800000"/>
                <a:headEnd/>
                <a:tailEnd/>
              </a:ln>
              <a:extLst>
                <a:ext uri="{909E8E84-426E-40DD-AFC4-6F175D3DCCD1}">
                  <a14:hiddenFill xmlns:a14="http://schemas.microsoft.com/office/drawing/2010/main">
                    <a:solidFill>
                      <a:srgbClr val="FFFFFF"/>
                    </a:solidFill>
                  </a14:hiddenFill>
                </a:ext>
              </a:extLst>
            </p:spPr>
            <p:txBody>
              <a:bodyPr lIns="0" rIns="0">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1800">
                    <a:solidFill>
                      <a:schemeClr val="bg1"/>
                    </a:solidFill>
                    <a:latin typeface="微软雅黑" panose="020B0503020204020204" pitchFamily="34" charset="-122"/>
                    <a:ea typeface="微软雅黑" panose="020B0503020204020204" pitchFamily="34" charset="-122"/>
                  </a:rPr>
                  <a:t>制造</a:t>
                </a:r>
              </a:p>
            </p:txBody>
          </p:sp>
          <p:sp>
            <p:nvSpPr>
              <p:cNvPr id="20" name="Text Box 15"/>
              <p:cNvSpPr txBox="1">
                <a:spLocks noChangeArrowheads="1"/>
              </p:cNvSpPr>
              <p:nvPr/>
            </p:nvSpPr>
            <p:spPr bwMode="auto">
              <a:xfrm>
                <a:off x="1859573" y="4170932"/>
                <a:ext cx="1609241"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square">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3600" dirty="0">
                    <a:solidFill>
                      <a:schemeClr val="bg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供应商</a:t>
                </a:r>
              </a:p>
            </p:txBody>
          </p:sp>
          <p:sp>
            <p:nvSpPr>
              <p:cNvPr id="21" name="Text Box 16"/>
              <p:cNvSpPr txBox="1">
                <a:spLocks noChangeArrowheads="1"/>
              </p:cNvSpPr>
              <p:nvPr/>
            </p:nvSpPr>
            <p:spPr bwMode="auto">
              <a:xfrm>
                <a:off x="4058668" y="3425601"/>
                <a:ext cx="3365500" cy="36671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1800" b="0">
                    <a:solidFill>
                      <a:schemeClr val="bg1"/>
                    </a:solidFill>
                    <a:latin typeface="微软雅黑" panose="020B0503020204020204" pitchFamily="34" charset="-122"/>
                    <a:ea typeface="微软雅黑" panose="020B0503020204020204" pitchFamily="34" charset="-122"/>
                  </a:rPr>
                  <a:t>  核心流程1：新产品开发</a:t>
                </a:r>
              </a:p>
            </p:txBody>
          </p:sp>
          <p:sp>
            <p:nvSpPr>
              <p:cNvPr id="22" name="Text Box 17"/>
              <p:cNvSpPr txBox="1">
                <a:spLocks noChangeArrowheads="1"/>
              </p:cNvSpPr>
              <p:nvPr/>
            </p:nvSpPr>
            <p:spPr bwMode="auto">
              <a:xfrm>
                <a:off x="4076130" y="3987576"/>
                <a:ext cx="3365500" cy="366713"/>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1800" b="0">
                    <a:solidFill>
                      <a:schemeClr val="bg1"/>
                    </a:solidFill>
                    <a:latin typeface="微软雅黑" panose="020B0503020204020204" pitchFamily="34" charset="-122"/>
                    <a:ea typeface="微软雅黑" panose="020B0503020204020204" pitchFamily="34" charset="-122"/>
                  </a:rPr>
                  <a:t>核心流程2：订单处理</a:t>
                </a:r>
              </a:p>
            </p:txBody>
          </p:sp>
          <p:sp>
            <p:nvSpPr>
              <p:cNvPr id="23" name="Rectangle 18"/>
              <p:cNvSpPr>
                <a:spLocks noChangeArrowheads="1"/>
              </p:cNvSpPr>
              <p:nvPr/>
            </p:nvSpPr>
            <p:spPr bwMode="auto">
              <a:xfrm>
                <a:off x="3719986" y="4474939"/>
                <a:ext cx="4179390" cy="425450"/>
              </a:xfrm>
              <a:prstGeom prst="rect">
                <a:avLst/>
              </a:prstGeom>
              <a:solidFill>
                <a:srgbClr val="BA161E"/>
              </a:solidFill>
              <a:ln w="12700">
                <a:solidFill>
                  <a:srgbClr val="FEFEFE"/>
                </a:solidFill>
                <a:miter lim="800000"/>
                <a:headEnd/>
                <a:tailEnd/>
              </a:ln>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eaLnBrk="1" fontAlgn="b" hangingPunct="1">
                  <a:spcBef>
                    <a:spcPct val="0"/>
                  </a:spcBef>
                  <a:buClrTx/>
                  <a:buFontTx/>
                  <a:buNone/>
                </a:pPr>
                <a:endParaRPr lang="zh-CN" altLang="en-US" sz="1800" b="0">
                  <a:solidFill>
                    <a:schemeClr val="bg1"/>
                  </a:solidFill>
                  <a:latin typeface="微软雅黑" panose="020B0503020204020204" pitchFamily="34" charset="-122"/>
                  <a:ea typeface="微软雅黑" panose="020B0503020204020204" pitchFamily="34" charset="-122"/>
                </a:endParaRPr>
              </a:p>
            </p:txBody>
          </p:sp>
          <p:sp>
            <p:nvSpPr>
              <p:cNvPr id="24" name="Rectangle 19"/>
              <p:cNvSpPr>
                <a:spLocks noChangeArrowheads="1"/>
              </p:cNvSpPr>
              <p:nvPr/>
            </p:nvSpPr>
            <p:spPr bwMode="auto">
              <a:xfrm>
                <a:off x="3719986" y="4986114"/>
                <a:ext cx="4179390" cy="425450"/>
              </a:xfrm>
              <a:prstGeom prst="rect">
                <a:avLst/>
              </a:prstGeom>
              <a:solidFill>
                <a:srgbClr val="BA161E"/>
              </a:solidFill>
              <a:ln w="12700">
                <a:solidFill>
                  <a:srgbClr val="FEFEFE"/>
                </a:solidFill>
                <a:miter lim="800000"/>
                <a:headEnd/>
                <a:tailEnd/>
              </a:ln>
            </p:spPr>
            <p:txBody>
              <a:bodyPr wrap="none" anchor="ct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eaLnBrk="1" fontAlgn="b" hangingPunct="1">
                  <a:spcBef>
                    <a:spcPct val="0"/>
                  </a:spcBef>
                  <a:buClrTx/>
                  <a:buFontTx/>
                  <a:buNone/>
                </a:pPr>
                <a:endParaRPr lang="zh-CN" altLang="en-US" sz="1800" b="0">
                  <a:solidFill>
                    <a:schemeClr val="bg1"/>
                  </a:solidFill>
                  <a:latin typeface="微软雅黑" panose="020B0503020204020204" pitchFamily="34" charset="-122"/>
                  <a:ea typeface="微软雅黑" panose="020B0503020204020204" pitchFamily="34" charset="-122"/>
                </a:endParaRPr>
              </a:p>
            </p:txBody>
          </p:sp>
          <p:sp>
            <p:nvSpPr>
              <p:cNvPr id="25" name="Text Box 20"/>
              <p:cNvSpPr txBox="1">
                <a:spLocks noChangeArrowheads="1"/>
              </p:cNvSpPr>
              <p:nvPr/>
            </p:nvSpPr>
            <p:spPr bwMode="auto">
              <a:xfrm>
                <a:off x="4058668" y="4490814"/>
                <a:ext cx="3365500" cy="366712"/>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1800" b="0">
                    <a:solidFill>
                      <a:schemeClr val="bg1"/>
                    </a:solidFill>
                    <a:latin typeface="微软雅黑" panose="020B0503020204020204" pitchFamily="34" charset="-122"/>
                    <a:ea typeface="微软雅黑" panose="020B0503020204020204" pitchFamily="34" charset="-122"/>
                  </a:rPr>
                  <a:t>核心流程3：整合物流</a:t>
                </a:r>
              </a:p>
            </p:txBody>
          </p:sp>
          <p:sp>
            <p:nvSpPr>
              <p:cNvPr id="26" name="Text Box 21"/>
              <p:cNvSpPr txBox="1">
                <a:spLocks noChangeArrowheads="1"/>
              </p:cNvSpPr>
              <p:nvPr/>
            </p:nvSpPr>
            <p:spPr bwMode="auto">
              <a:xfrm>
                <a:off x="4076130" y="5049614"/>
                <a:ext cx="3365500" cy="366712"/>
              </a:xfrm>
              <a:prstGeom prst="rect">
                <a:avLst/>
              </a:prstGeom>
              <a:noFill/>
              <a:ln w="12700">
                <a:no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1800" b="0">
                    <a:solidFill>
                      <a:schemeClr val="bg1"/>
                    </a:solidFill>
                    <a:latin typeface="微软雅黑" panose="020B0503020204020204" pitchFamily="34" charset="-122"/>
                    <a:ea typeface="微软雅黑" panose="020B0503020204020204" pitchFamily="34" charset="-122"/>
                  </a:rPr>
                  <a:t>核心流程4：客户服务</a:t>
                </a:r>
              </a:p>
            </p:txBody>
          </p:sp>
          <p:grpSp>
            <p:nvGrpSpPr>
              <p:cNvPr id="27" name="Group 22"/>
              <p:cNvGrpSpPr>
                <a:grpSpLocks/>
              </p:cNvGrpSpPr>
              <p:nvPr/>
            </p:nvGrpSpPr>
            <p:grpSpPr bwMode="auto">
              <a:xfrm>
                <a:off x="4193605" y="5802552"/>
                <a:ext cx="3365500" cy="692278"/>
                <a:chOff x="1776" y="3555"/>
                <a:chExt cx="2400" cy="528"/>
              </a:xfrm>
            </p:grpSpPr>
            <p:sp>
              <p:nvSpPr>
                <p:cNvPr id="28" name="AutoShape 23"/>
                <p:cNvSpPr>
                  <a:spLocks noChangeArrowheads="1"/>
                </p:cNvSpPr>
                <p:nvPr/>
              </p:nvSpPr>
              <p:spPr bwMode="auto">
                <a:xfrm flipV="1">
                  <a:off x="1884" y="3555"/>
                  <a:ext cx="2112" cy="528"/>
                </a:xfrm>
                <a:custGeom>
                  <a:avLst/>
                  <a:gdLst>
                    <a:gd name="T0" fmla="*/ 18 w 21600"/>
                    <a:gd name="T1" fmla="*/ 0 h 21600"/>
                    <a:gd name="T2" fmla="*/ 10 w 21600"/>
                    <a:gd name="T3" fmla="*/ 0 h 21600"/>
                    <a:gd name="T4" fmla="*/ 3 w 21600"/>
                    <a:gd name="T5" fmla="*/ 0 h 21600"/>
                    <a:gd name="T6" fmla="*/ 10 w 21600"/>
                    <a:gd name="T7" fmla="*/ 0 h 21600"/>
                    <a:gd name="T8" fmla="*/ 0 60000 65536"/>
                    <a:gd name="T9" fmla="*/ 0 60000 65536"/>
                    <a:gd name="T10" fmla="*/ 0 60000 65536"/>
                    <a:gd name="T11" fmla="*/ 0 60000 65536"/>
                    <a:gd name="T12" fmla="*/ 4500 w 21600"/>
                    <a:gd name="T13" fmla="*/ 4500 h 21600"/>
                    <a:gd name="T14" fmla="*/ 1710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solidFill>
                  <a:srgbClr val="FFFFFF"/>
                </a:solidFill>
                <a:ln w="12700">
                  <a:solidFill>
                    <a:srgbClr val="000000"/>
                  </a:solidFill>
                  <a:miter lim="800000"/>
                  <a:headEnd/>
                  <a:tailEnd/>
                </a:ln>
              </p:spPr>
              <p:txBody>
                <a:bodyPr wrap="none" anchor="b"/>
                <a:lstStyle/>
                <a:p>
                  <a:endParaRPr lang="zh-CN" altLang="en-US" sz="1600">
                    <a:latin typeface="微软雅黑" panose="020B0503020204020204" pitchFamily="34" charset="-122"/>
                    <a:ea typeface="微软雅黑" panose="020B0503020204020204" pitchFamily="34" charset="-122"/>
                  </a:endParaRPr>
                </a:p>
              </p:txBody>
            </p:sp>
            <p:grpSp>
              <p:nvGrpSpPr>
                <p:cNvPr id="29" name="Group 24"/>
                <p:cNvGrpSpPr>
                  <a:grpSpLocks/>
                </p:cNvGrpSpPr>
                <p:nvPr/>
              </p:nvGrpSpPr>
              <p:grpSpPr bwMode="auto">
                <a:xfrm>
                  <a:off x="1776" y="3577"/>
                  <a:ext cx="2400" cy="441"/>
                  <a:chOff x="1776" y="3577"/>
                  <a:chExt cx="2400" cy="441"/>
                </a:xfrm>
              </p:grpSpPr>
              <p:sp>
                <p:nvSpPr>
                  <p:cNvPr id="30" name="Text Box 25"/>
                  <p:cNvSpPr txBox="1">
                    <a:spLocks noChangeArrowheads="1"/>
                  </p:cNvSpPr>
                  <p:nvPr/>
                </p:nvSpPr>
                <p:spPr bwMode="auto">
                  <a:xfrm>
                    <a:off x="2388" y="3577"/>
                    <a:ext cx="1056"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1800">
                        <a:solidFill>
                          <a:srgbClr val="000000"/>
                        </a:solidFill>
                        <a:latin typeface="微软雅黑" panose="020B0503020204020204" pitchFamily="34" charset="-122"/>
                        <a:ea typeface="微软雅黑" panose="020B0503020204020204" pitchFamily="34" charset="-122"/>
                      </a:rPr>
                      <a:t>支持功能块</a:t>
                    </a:r>
                  </a:p>
                </p:txBody>
              </p:sp>
              <p:sp>
                <p:nvSpPr>
                  <p:cNvPr id="31" name="Text Box 26"/>
                  <p:cNvSpPr txBox="1">
                    <a:spLocks noChangeArrowheads="1"/>
                  </p:cNvSpPr>
                  <p:nvPr/>
                </p:nvSpPr>
                <p:spPr bwMode="auto">
                  <a:xfrm>
                    <a:off x="1776" y="3820"/>
                    <a:ext cx="2400" cy="1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a:spcBef>
                        <a:spcPct val="20000"/>
                      </a:spcBef>
                      <a:buClr>
                        <a:schemeClr val="accent2"/>
                      </a:buClr>
                      <a:buFont typeface="Wingdings" panose="05000000000000000000" pitchFamily="2" charset="2"/>
                      <a:buChar char="q"/>
                      <a:defRPr kumimoji="1" sz="3000" b="1">
                        <a:solidFill>
                          <a:schemeClr val="tx1"/>
                        </a:solidFill>
                        <a:latin typeface="Arial" panose="020B0604020202020204" pitchFamily="34" charset="0"/>
                        <a:ea typeface="楷体_GB2312" pitchFamily="49" charset="-122"/>
                      </a:defRPr>
                    </a:lvl1pPr>
                    <a:lvl2pPr marL="742950" indent="-285750">
                      <a:spcBef>
                        <a:spcPct val="20000"/>
                      </a:spcBef>
                      <a:buClr>
                        <a:schemeClr val="accent2"/>
                      </a:buClr>
                      <a:buFont typeface="Wingdings" panose="05000000000000000000" pitchFamily="2" charset="2"/>
                      <a:buChar char="q"/>
                      <a:defRPr kumimoji="1" sz="2600" b="1">
                        <a:solidFill>
                          <a:schemeClr val="tx1"/>
                        </a:solidFill>
                        <a:latin typeface="Arial" panose="020B0604020202020204" pitchFamily="34" charset="0"/>
                        <a:ea typeface="楷体_GB2312" pitchFamily="49" charset="-122"/>
                      </a:defRPr>
                    </a:lvl2pPr>
                    <a:lvl3pPr marL="1143000" indent="-228600">
                      <a:spcBef>
                        <a:spcPct val="20000"/>
                      </a:spcBef>
                      <a:buClr>
                        <a:schemeClr val="accent2"/>
                      </a:buClr>
                      <a:buFont typeface="Wingdings" panose="05000000000000000000" pitchFamily="2" charset="2"/>
                      <a:buChar char="q"/>
                      <a:defRPr kumimoji="1" sz="2300" b="1">
                        <a:solidFill>
                          <a:schemeClr val="tx1"/>
                        </a:solidFill>
                        <a:latin typeface="Arial" panose="020B0604020202020204" pitchFamily="34" charset="0"/>
                        <a:ea typeface="楷体_GB2312" pitchFamily="49" charset="-122"/>
                      </a:defRPr>
                    </a:lvl3pPr>
                    <a:lvl4pPr marL="1600200" indent="-228600">
                      <a:spcBef>
                        <a:spcPct val="20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4pPr>
                    <a:lvl5pPr marL="2057400" indent="-228600">
                      <a:spcBef>
                        <a:spcPct val="25000"/>
                      </a:spcBef>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5pPr>
                    <a:lvl6pPr marL="25146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6pPr>
                    <a:lvl7pPr marL="29718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7pPr>
                    <a:lvl8pPr marL="34290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8pPr>
                    <a:lvl9pPr marL="3886200" indent="-228600" eaLnBrk="0" fontAlgn="base" hangingPunct="0">
                      <a:spcBef>
                        <a:spcPct val="25000"/>
                      </a:spcBef>
                      <a:spcAft>
                        <a:spcPct val="0"/>
                      </a:spcAft>
                      <a:buClr>
                        <a:schemeClr val="accent2"/>
                      </a:buClr>
                      <a:buFont typeface="Wingdings" panose="05000000000000000000" pitchFamily="2" charset="2"/>
                      <a:buChar char="q"/>
                      <a:defRPr kumimoji="1" sz="2000" b="1">
                        <a:solidFill>
                          <a:schemeClr val="tx1"/>
                        </a:solidFill>
                        <a:latin typeface="Arial" panose="020B0604020202020204" pitchFamily="34" charset="0"/>
                        <a:ea typeface="楷体_GB2312" pitchFamily="49" charset="-122"/>
                      </a:defRPr>
                    </a:lvl9pPr>
                  </a:lstStyle>
                  <a:p>
                    <a:pPr algn="ctr" eaLnBrk="1" hangingPunct="1">
                      <a:spcBef>
                        <a:spcPct val="50000"/>
                      </a:spcBef>
                      <a:buClrTx/>
                      <a:buFontTx/>
                      <a:buNone/>
                    </a:pPr>
                    <a:r>
                      <a:rPr lang="zh-CN" altLang="en-US" sz="1400">
                        <a:solidFill>
                          <a:srgbClr val="000000"/>
                        </a:solidFill>
                        <a:latin typeface="微软雅黑" panose="020B0503020204020204" pitchFamily="34" charset="-122"/>
                        <a:ea typeface="微软雅黑" panose="020B0503020204020204" pitchFamily="34" charset="-122"/>
                      </a:rPr>
                      <a:t>人力资源、财务、行政、</a:t>
                    </a:r>
                    <a:r>
                      <a:rPr lang="en-US" altLang="zh-CN" sz="1400">
                        <a:solidFill>
                          <a:srgbClr val="000000"/>
                        </a:solidFill>
                        <a:latin typeface="微软雅黑" panose="020B0503020204020204" pitchFamily="34" charset="-122"/>
                        <a:ea typeface="微软雅黑" panose="020B0503020204020204" pitchFamily="34" charset="-122"/>
                      </a:rPr>
                      <a:t>IT、</a:t>
                    </a:r>
                    <a:r>
                      <a:rPr lang="zh-CN" altLang="en-US" sz="1400" b="0">
                        <a:solidFill>
                          <a:srgbClr val="000000"/>
                        </a:solidFill>
                        <a:latin typeface="微软雅黑" panose="020B0503020204020204" pitchFamily="34" charset="-122"/>
                        <a:ea typeface="微软雅黑" panose="020B0503020204020204" pitchFamily="34" charset="-122"/>
                      </a:rPr>
                      <a:t> </a:t>
                    </a:r>
                  </a:p>
                </p:txBody>
              </p:sp>
            </p:grpSp>
          </p:grpSp>
        </p:grpSp>
      </p:grpSp>
      <p:sp>
        <p:nvSpPr>
          <p:cNvPr id="32" name="文本占位符 13"/>
          <p:cNvSpPr txBox="1">
            <a:spLocks/>
          </p:cNvSpPr>
          <p:nvPr/>
        </p:nvSpPr>
        <p:spPr>
          <a:xfrm>
            <a:off x="1490663" y="2133780"/>
            <a:ext cx="8568952"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大家思考一下：苹果公司的关键流程和顺丰快递的会一样吗？</a:t>
            </a:r>
            <a:endParaRPr lang="zh-CN" altLang="en-US" dirty="0"/>
          </a:p>
        </p:txBody>
      </p:sp>
      <p:sp>
        <p:nvSpPr>
          <p:cNvPr id="33"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Tree>
    <p:extLst>
      <p:ext uri="{BB962C8B-B14F-4D97-AF65-F5344CB8AC3E}">
        <p14:creationId xmlns:p14="http://schemas.microsoft.com/office/powerpoint/2010/main" val="55162462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a:xfrm>
            <a:off x="2354784" y="1124744"/>
            <a:ext cx="8137500" cy="646331"/>
          </a:xfrm>
        </p:spPr>
        <p:txBody>
          <a:bodyPr/>
          <a:lstStyle/>
          <a:p>
            <a:r>
              <a:rPr lang="zh-CN" altLang="en-US" dirty="0" smtClean="0"/>
              <a:t>根据关键业务流程，兼顾管理人员的知识、体力、精力和下级工作人员的素质和专业技能的前提下，</a:t>
            </a:r>
            <a:r>
              <a:rPr lang="zh-CN" altLang="en-US" dirty="0" smtClean="0">
                <a:solidFill>
                  <a:srgbClr val="D51A21"/>
                </a:solidFill>
              </a:rPr>
              <a:t>确定管理层次和管理幅度</a:t>
            </a:r>
            <a:endParaRPr lang="zh-CN" altLang="en-US" dirty="0">
              <a:solidFill>
                <a:srgbClr val="D51A21"/>
              </a:solidFill>
            </a:endParaRPr>
          </a:p>
        </p:txBody>
      </p:sp>
      <p:sp>
        <p:nvSpPr>
          <p:cNvPr id="15366" name="Rectangle 3"/>
          <p:cNvSpPr>
            <a:spLocks noGrp="1" noChangeArrowheads="1"/>
          </p:cNvSpPr>
          <p:nvPr>
            <p:ph type="body" sz="quarter" idx="10"/>
          </p:nvPr>
        </p:nvSpPr>
        <p:spPr>
          <a:xfrm>
            <a:off x="2354759" y="404664"/>
            <a:ext cx="8137525" cy="430887"/>
          </a:xfrm>
          <a:noFill/>
        </p:spPr>
        <p:txBody>
          <a:bodyPr wrap="square" rtlCol="0">
            <a:spAutoFit/>
          </a:bodyPr>
          <a:lstStyle/>
          <a:p>
            <a:r>
              <a:rPr lang="en-US" altLang="zh-CN" dirty="0" smtClean="0"/>
              <a:t>2.2 </a:t>
            </a:r>
            <a:r>
              <a:rPr lang="zh-CN" altLang="en-US" dirty="0" smtClean="0"/>
              <a:t>合理的管理层次与管理幅度是保证管理有序运转的基础</a:t>
            </a:r>
            <a:endParaRPr lang="zh-CN" altLang="en-US" dirty="0"/>
          </a:p>
        </p:txBody>
      </p:sp>
      <p:sp>
        <p:nvSpPr>
          <p:cNvPr id="6" name="文本占位符 13"/>
          <p:cNvSpPr txBox="1">
            <a:spLocks/>
          </p:cNvSpPr>
          <p:nvPr/>
        </p:nvSpPr>
        <p:spPr>
          <a:xfrm>
            <a:off x="1490662" y="2133780"/>
            <a:ext cx="9222521"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管理层次和管理幅度是相互制约的两个因素</a:t>
            </a:r>
            <a:endParaRPr lang="zh-CN" altLang="en-US" dirty="0"/>
          </a:p>
        </p:txBody>
      </p:sp>
      <p:sp>
        <p:nvSpPr>
          <p:cNvPr id="7"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
        <p:nvSpPr>
          <p:cNvPr id="49" name="Text Box 10"/>
          <p:cNvSpPr txBox="1">
            <a:spLocks noChangeArrowheads="1"/>
          </p:cNvSpPr>
          <p:nvPr/>
        </p:nvSpPr>
        <p:spPr bwMode="auto">
          <a:xfrm>
            <a:off x="994121" y="5333840"/>
            <a:ext cx="4312965" cy="87440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45720" rIns="45720">
            <a:spAutoFit/>
          </a:bodyPr>
          <a:lstStyle>
            <a:lvl1pPr>
              <a:defRPr>
                <a:solidFill>
                  <a:schemeClr val="tx1"/>
                </a:solidFill>
                <a:latin typeface="Arial" panose="020B0604020202020204" pitchFamily="34" charset="0"/>
                <a:ea typeface="宋体" panose="02010600030101010101" pitchFamily="2" charset="-122"/>
              </a:defRPr>
            </a:lvl1pPr>
            <a:lvl2pPr>
              <a:defRPr>
                <a:solidFill>
                  <a:schemeClr val="tx1"/>
                </a:solidFill>
                <a:latin typeface="Arial" panose="020B0604020202020204" pitchFamily="34" charset="0"/>
                <a:ea typeface="宋体" panose="02010600030101010101" pitchFamily="2" charset="-122"/>
              </a:defRPr>
            </a:lvl2pPr>
            <a:lvl3pPr>
              <a:defRPr>
                <a:solidFill>
                  <a:schemeClr val="tx1"/>
                </a:solidFill>
                <a:latin typeface="Arial" panose="020B0604020202020204" pitchFamily="34" charset="0"/>
                <a:ea typeface="宋体" panose="02010600030101010101" pitchFamily="2" charset="-122"/>
              </a:defRPr>
            </a:lvl3pPr>
            <a:lvl4pPr>
              <a:defRPr>
                <a:solidFill>
                  <a:schemeClr val="tx1"/>
                </a:solidFill>
                <a:latin typeface="Arial" panose="020B0604020202020204" pitchFamily="34" charset="0"/>
                <a:ea typeface="宋体" panose="02010600030101010101" pitchFamily="2" charset="-122"/>
              </a:defRPr>
            </a:lvl4pPr>
            <a:lvl5pPr>
              <a:defRPr>
                <a:solidFill>
                  <a:schemeClr val="tx1"/>
                </a:solidFill>
                <a:latin typeface="Arial" panose="020B0604020202020204" pitchFamily="34" charset="0"/>
                <a:ea typeface="宋体" panose="02010600030101010101" pitchFamily="2" charset="-122"/>
              </a:defRPr>
            </a:lvl5pPr>
            <a:lvl6pPr marL="457200" fontAlgn="base">
              <a:spcBef>
                <a:spcPct val="0"/>
              </a:spcBef>
              <a:spcAft>
                <a:spcPct val="0"/>
              </a:spcAft>
              <a:defRPr>
                <a:solidFill>
                  <a:schemeClr val="tx1"/>
                </a:solidFill>
                <a:latin typeface="Arial" panose="020B0604020202020204" pitchFamily="34" charset="0"/>
                <a:ea typeface="宋体" panose="02010600030101010101" pitchFamily="2" charset="-122"/>
              </a:defRPr>
            </a:lvl6pPr>
            <a:lvl7pPr marL="914400" fontAlgn="base">
              <a:spcBef>
                <a:spcPct val="0"/>
              </a:spcBef>
              <a:spcAft>
                <a:spcPct val="0"/>
              </a:spcAft>
              <a:defRPr>
                <a:solidFill>
                  <a:schemeClr val="tx1"/>
                </a:solidFill>
                <a:latin typeface="Arial" panose="020B0604020202020204" pitchFamily="34" charset="0"/>
                <a:ea typeface="宋体" panose="02010600030101010101" pitchFamily="2" charset="-122"/>
              </a:defRPr>
            </a:lvl7pPr>
            <a:lvl8pPr marL="1371600" fontAlgn="base">
              <a:spcBef>
                <a:spcPct val="0"/>
              </a:spcBef>
              <a:spcAft>
                <a:spcPct val="0"/>
              </a:spcAft>
              <a:defRPr>
                <a:solidFill>
                  <a:schemeClr val="tx1"/>
                </a:solidFill>
                <a:latin typeface="Arial" panose="020B0604020202020204" pitchFamily="34" charset="0"/>
                <a:ea typeface="宋体" panose="02010600030101010101" pitchFamily="2" charset="-122"/>
              </a:defRPr>
            </a:lvl8pPr>
            <a:lvl9pPr marL="1828800" fontAlgn="base">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nSpc>
                <a:spcPct val="150000"/>
              </a:lnSpc>
            </a:pPr>
            <a:r>
              <a:rPr lang="zh-CN" altLang="en-US" dirty="0" smtClean="0">
                <a:solidFill>
                  <a:srgbClr val="00314F"/>
                </a:solidFill>
                <a:latin typeface="微软雅黑" panose="020B0503020204020204" pitchFamily="34" charset="-122"/>
                <a:ea typeface="微软雅黑" panose="020B0503020204020204" pitchFamily="34" charset="-122"/>
              </a:rPr>
              <a:t>又</a:t>
            </a:r>
            <a:r>
              <a:rPr lang="zh-CN" altLang="en-US" dirty="0">
                <a:solidFill>
                  <a:srgbClr val="00314F"/>
                </a:solidFill>
                <a:latin typeface="微软雅黑" panose="020B0503020204020204" pitchFamily="34" charset="-122"/>
                <a:ea typeface="微软雅黑" panose="020B0503020204020204" pitchFamily="34" charset="-122"/>
              </a:rPr>
              <a:t>称管理宽度，是指在一个组织结构中，</a:t>
            </a:r>
            <a:r>
              <a:rPr lang="zh-CN" altLang="en-US" b="1" dirty="0">
                <a:solidFill>
                  <a:srgbClr val="D51A21"/>
                </a:solidFill>
                <a:latin typeface="微软雅黑" panose="020B0503020204020204" pitchFamily="34" charset="-122"/>
                <a:ea typeface="微软雅黑" panose="020B0503020204020204" pitchFamily="34" charset="-122"/>
              </a:rPr>
              <a:t>管理人员所能直接管理或控制的部属数目</a:t>
            </a:r>
            <a:endParaRPr lang="en-US" altLang="zh-CN" b="1" dirty="0">
              <a:solidFill>
                <a:srgbClr val="D51A2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5" name="矩形 44"/>
          <p:cNvSpPr/>
          <p:nvPr/>
        </p:nvSpPr>
        <p:spPr>
          <a:xfrm>
            <a:off x="994122" y="3621035"/>
            <a:ext cx="4312965" cy="874407"/>
          </a:xfrm>
          <a:prstGeom prst="rect">
            <a:avLst/>
          </a:prstGeom>
        </p:spPr>
        <p:txBody>
          <a:bodyPr wrap="square">
            <a:spAutoFit/>
          </a:bodyPr>
          <a:lstStyle/>
          <a:p>
            <a:pPr>
              <a:lnSpc>
                <a:spcPct val="150000"/>
              </a:lnSpc>
            </a:pPr>
            <a:r>
              <a:rPr lang="zh-CN" altLang="en-US" dirty="0" smtClean="0">
                <a:solidFill>
                  <a:srgbClr val="00314F"/>
                </a:solidFill>
                <a:latin typeface="微软雅黑" panose="020B0503020204020204" pitchFamily="34" charset="-122"/>
                <a:ea typeface="微软雅黑" panose="020B0503020204020204" pitchFamily="34" charset="-122"/>
              </a:rPr>
              <a:t>就是</a:t>
            </a:r>
            <a:r>
              <a:rPr lang="zh-CN" altLang="en-US" dirty="0">
                <a:solidFill>
                  <a:srgbClr val="00314F"/>
                </a:solidFill>
                <a:latin typeface="微软雅黑" panose="020B0503020204020204" pitchFamily="34" charset="-122"/>
                <a:ea typeface="微软雅黑" panose="020B0503020204020204" pitchFamily="34" charset="-122"/>
              </a:rPr>
              <a:t>在职权</a:t>
            </a:r>
            <a:r>
              <a:rPr lang="zh-CN" altLang="en-US" b="1" dirty="0">
                <a:solidFill>
                  <a:srgbClr val="D51A21"/>
                </a:solidFill>
                <a:latin typeface="微软雅黑" panose="020B0503020204020204" pitchFamily="34" charset="-122"/>
                <a:ea typeface="微软雅黑" panose="020B0503020204020204" pitchFamily="34" charset="-122"/>
              </a:rPr>
              <a:t>等级链上所设置的管理职位的级数</a:t>
            </a:r>
          </a:p>
        </p:txBody>
      </p:sp>
      <p:grpSp>
        <p:nvGrpSpPr>
          <p:cNvPr id="34" name="组合 33"/>
          <p:cNvGrpSpPr/>
          <p:nvPr/>
        </p:nvGrpSpPr>
        <p:grpSpPr>
          <a:xfrm>
            <a:off x="6032639" y="3180008"/>
            <a:ext cx="4680544" cy="3024590"/>
            <a:chOff x="6979647" y="2700134"/>
            <a:chExt cx="4680544" cy="3024590"/>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725939" y="2700134"/>
              <a:ext cx="1080000" cy="1080000"/>
            </a:xfrm>
            <a:prstGeom prst="rect">
              <a:avLst/>
            </a:prstGeom>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79647" y="5256724"/>
              <a:ext cx="468000" cy="468000"/>
            </a:xfrm>
            <a:prstGeom prst="rect">
              <a:avLst/>
            </a:prstGeom>
          </p:spPr>
        </p:pic>
        <p:pic>
          <p:nvPicPr>
            <p:cNvPr id="37" name="图片 3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13811" y="4185184"/>
              <a:ext cx="900000" cy="900000"/>
            </a:xfrm>
            <a:prstGeom prst="rect">
              <a:avLst/>
            </a:prstGeom>
          </p:spPr>
        </p:pic>
        <p:pic>
          <p:nvPicPr>
            <p:cNvPr id="38" name="图片 3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815939" y="4112413"/>
              <a:ext cx="900000" cy="900000"/>
            </a:xfrm>
            <a:prstGeom prst="rect">
              <a:avLst/>
            </a:prstGeom>
          </p:spPr>
        </p:pic>
        <p:pic>
          <p:nvPicPr>
            <p:cNvPr id="43" name="图片 4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418067" y="4096294"/>
              <a:ext cx="900000" cy="900000"/>
            </a:xfrm>
            <a:prstGeom prst="rect">
              <a:avLst/>
            </a:prstGeom>
          </p:spPr>
        </p:pic>
        <p:cxnSp>
          <p:nvCxnSpPr>
            <p:cNvPr id="46" name="肘形连接符 45"/>
            <p:cNvCxnSpPr>
              <a:stCxn id="35" idx="2"/>
              <a:endCxn id="38" idx="0"/>
            </p:cNvCxnSpPr>
            <p:nvPr/>
          </p:nvCxnSpPr>
          <p:spPr>
            <a:xfrm rot="5400000">
              <a:off x="9099800" y="3946273"/>
              <a:ext cx="332279" cy="12700"/>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51" name="肘形连接符 50"/>
            <p:cNvCxnSpPr>
              <a:stCxn id="35" idx="2"/>
              <a:endCxn id="43" idx="0"/>
            </p:cNvCxnSpPr>
            <p:nvPr/>
          </p:nvCxnSpPr>
          <p:spPr>
            <a:xfrm rot="16200000" flipH="1">
              <a:off x="9908923" y="3137150"/>
              <a:ext cx="316160" cy="1602128"/>
            </a:xfrm>
            <a:prstGeom prst="bentConnector3">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pic>
          <p:nvPicPr>
            <p:cNvPr id="52" name="图片 5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465739" y="5256724"/>
              <a:ext cx="468000" cy="468000"/>
            </a:xfrm>
            <a:prstGeom prst="rect">
              <a:avLst/>
            </a:prstGeom>
          </p:spPr>
        </p:pic>
        <p:pic>
          <p:nvPicPr>
            <p:cNvPr id="53" name="图片 5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51831" y="5256724"/>
              <a:ext cx="468000" cy="468000"/>
            </a:xfrm>
            <a:prstGeom prst="rect">
              <a:avLst/>
            </a:prstGeom>
          </p:spPr>
        </p:pic>
        <p:pic>
          <p:nvPicPr>
            <p:cNvPr id="54" name="图片 5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99879" y="5256724"/>
              <a:ext cx="468000" cy="468000"/>
            </a:xfrm>
            <a:prstGeom prst="rect">
              <a:avLst/>
            </a:prstGeom>
          </p:spPr>
        </p:pic>
        <p:pic>
          <p:nvPicPr>
            <p:cNvPr id="55" name="图片 5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085971" y="5256724"/>
              <a:ext cx="468000" cy="468000"/>
            </a:xfrm>
            <a:prstGeom prst="rect">
              <a:avLst/>
            </a:prstGeom>
          </p:spPr>
        </p:pic>
        <p:pic>
          <p:nvPicPr>
            <p:cNvPr id="56" name="图片 5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572063" y="5256724"/>
              <a:ext cx="468000" cy="468000"/>
            </a:xfrm>
            <a:prstGeom prst="rect">
              <a:avLst/>
            </a:prstGeom>
          </p:spPr>
        </p:pic>
        <p:pic>
          <p:nvPicPr>
            <p:cNvPr id="57" name="图片 5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220007" y="5256724"/>
              <a:ext cx="468000" cy="468000"/>
            </a:xfrm>
            <a:prstGeom prst="rect">
              <a:avLst/>
            </a:prstGeom>
          </p:spPr>
        </p:pic>
        <p:pic>
          <p:nvPicPr>
            <p:cNvPr id="58" name="图片 5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06099" y="5256724"/>
              <a:ext cx="468000" cy="468000"/>
            </a:xfrm>
            <a:prstGeom prst="rect">
              <a:avLst/>
            </a:prstGeom>
          </p:spPr>
        </p:pic>
        <p:pic>
          <p:nvPicPr>
            <p:cNvPr id="59" name="图片 5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192191" y="5256724"/>
              <a:ext cx="468000" cy="468000"/>
            </a:xfrm>
            <a:prstGeom prst="rect">
              <a:avLst/>
            </a:prstGeom>
          </p:spPr>
        </p:pic>
        <p:cxnSp>
          <p:nvCxnSpPr>
            <p:cNvPr id="60" name="肘形连接符 59"/>
            <p:cNvCxnSpPr>
              <a:stCxn id="35" idx="2"/>
              <a:endCxn id="37" idx="0"/>
            </p:cNvCxnSpPr>
            <p:nvPr/>
          </p:nvCxnSpPr>
          <p:spPr>
            <a:xfrm rot="5400000">
              <a:off x="8262350" y="3181595"/>
              <a:ext cx="405050" cy="1602128"/>
            </a:xfrm>
            <a:prstGeom prst="bentConnector3">
              <a:avLst>
                <a:gd name="adj1" fmla="val 40461"/>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2" name="矩形 1"/>
          <p:cNvSpPr/>
          <p:nvPr/>
        </p:nvSpPr>
        <p:spPr>
          <a:xfrm>
            <a:off x="994120" y="4836681"/>
            <a:ext cx="4312965" cy="507831"/>
          </a:xfrm>
          <a:prstGeom prst="rect">
            <a:avLst/>
          </a:prstGeom>
          <a:solidFill>
            <a:srgbClr val="00314F"/>
          </a:solidFill>
        </p:spPr>
        <p:txBody>
          <a:bodyPr wrap="square" anchor="ctr">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cs typeface="Arial" panose="020B0604020202020204" pitchFamily="34" charset="0"/>
              </a:rPr>
              <a:t>管理幅度（横向）：</a:t>
            </a:r>
            <a:endParaRPr lang="en-US" altLang="zh-CN" b="1" dirty="0">
              <a:solidFill>
                <a:schemeClr val="bg1"/>
              </a:solidFill>
              <a:latin typeface="微软雅黑" panose="020B0503020204020204" pitchFamily="34" charset="-122"/>
              <a:ea typeface="微软雅黑" panose="020B0503020204020204" pitchFamily="34" charset="-122"/>
              <a:cs typeface="Arial" panose="020B0604020202020204" pitchFamily="34" charset="0"/>
            </a:endParaRPr>
          </a:p>
        </p:txBody>
      </p:sp>
      <p:sp>
        <p:nvSpPr>
          <p:cNvPr id="4" name="矩形 3"/>
          <p:cNvSpPr/>
          <p:nvPr/>
        </p:nvSpPr>
        <p:spPr>
          <a:xfrm>
            <a:off x="994119" y="3122080"/>
            <a:ext cx="4312965" cy="507831"/>
          </a:xfrm>
          <a:prstGeom prst="rect">
            <a:avLst/>
          </a:prstGeom>
          <a:solidFill>
            <a:srgbClr val="00314F"/>
          </a:solidFill>
        </p:spPr>
        <p:txBody>
          <a:bodyPr wrap="square" anchor="ctr">
            <a:spAutoFit/>
          </a:bodyPr>
          <a:lstStyle/>
          <a:p>
            <a:pPr>
              <a:lnSpc>
                <a:spcPct val="150000"/>
              </a:lnSpc>
            </a:pPr>
            <a:r>
              <a:rPr lang="zh-CN" altLang="en-US" b="1" dirty="0">
                <a:solidFill>
                  <a:schemeClr val="bg1"/>
                </a:solidFill>
                <a:latin typeface="微软雅黑" panose="020B0503020204020204" pitchFamily="34" charset="-122"/>
                <a:ea typeface="微软雅黑" panose="020B0503020204020204" pitchFamily="34" charset="-122"/>
              </a:rPr>
              <a:t>管理层次（纵向）：</a:t>
            </a:r>
            <a:endParaRPr lang="en-US" altLang="zh-CN" b="1"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2278844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a:xfrm>
            <a:off x="2354784" y="1124744"/>
            <a:ext cx="8137500" cy="646331"/>
          </a:xfrm>
        </p:spPr>
        <p:txBody>
          <a:bodyPr/>
          <a:lstStyle/>
          <a:p>
            <a:r>
              <a:rPr lang="zh-CN" altLang="en-US" dirty="0" smtClean="0"/>
              <a:t>根据关键业务流程，兼顾管理人员的知识、体力、精力和下级工作人员的素质和专业技能的前提下，</a:t>
            </a:r>
            <a:r>
              <a:rPr lang="zh-CN" altLang="en-US" dirty="0" smtClean="0">
                <a:solidFill>
                  <a:srgbClr val="D51A21"/>
                </a:solidFill>
              </a:rPr>
              <a:t>确定管理层次和管理幅度</a:t>
            </a:r>
            <a:endParaRPr lang="zh-CN" altLang="en-US" dirty="0">
              <a:solidFill>
                <a:srgbClr val="D51A21"/>
              </a:solidFill>
            </a:endParaRPr>
          </a:p>
        </p:txBody>
      </p:sp>
      <p:sp>
        <p:nvSpPr>
          <p:cNvPr id="15366" name="Rectangle 3"/>
          <p:cNvSpPr>
            <a:spLocks noGrp="1" noChangeArrowheads="1"/>
          </p:cNvSpPr>
          <p:nvPr>
            <p:ph type="body" sz="quarter" idx="10"/>
          </p:nvPr>
        </p:nvSpPr>
        <p:spPr>
          <a:xfrm>
            <a:off x="2354759" y="404664"/>
            <a:ext cx="8137525" cy="430887"/>
          </a:xfrm>
          <a:noFill/>
        </p:spPr>
        <p:txBody>
          <a:bodyPr wrap="square" rtlCol="0">
            <a:spAutoFit/>
          </a:bodyPr>
          <a:lstStyle/>
          <a:p>
            <a:r>
              <a:rPr lang="en-US" altLang="zh-CN" dirty="0" smtClean="0"/>
              <a:t>2.2 </a:t>
            </a:r>
            <a:r>
              <a:rPr lang="zh-CN" altLang="en-US" dirty="0" smtClean="0"/>
              <a:t>合理的管理层次与管理幅度是保证管理有序运转的基础</a:t>
            </a:r>
            <a:endParaRPr lang="zh-CN" altLang="en-US" dirty="0"/>
          </a:p>
        </p:txBody>
      </p:sp>
      <p:sp>
        <p:nvSpPr>
          <p:cNvPr id="6"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管理层次和管理幅度是相互制约的两个因素</a:t>
            </a:r>
            <a:endParaRPr lang="zh-CN" altLang="en-US" dirty="0"/>
          </a:p>
        </p:txBody>
      </p:sp>
      <p:sp>
        <p:nvSpPr>
          <p:cNvPr id="7"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grpSp>
        <p:nvGrpSpPr>
          <p:cNvPr id="11" name="组合 10"/>
          <p:cNvGrpSpPr/>
          <p:nvPr/>
        </p:nvGrpSpPr>
        <p:grpSpPr>
          <a:xfrm>
            <a:off x="994122" y="3149837"/>
            <a:ext cx="3663446" cy="2644898"/>
            <a:chOff x="994122" y="3149837"/>
            <a:chExt cx="3663446" cy="2644898"/>
          </a:xfrm>
        </p:grpSpPr>
        <p:grpSp>
          <p:nvGrpSpPr>
            <p:cNvPr id="41" name="组合 40"/>
            <p:cNvGrpSpPr>
              <a:grpSpLocks/>
            </p:cNvGrpSpPr>
            <p:nvPr/>
          </p:nvGrpSpPr>
          <p:grpSpPr bwMode="auto">
            <a:xfrm>
              <a:off x="2249781" y="3149837"/>
              <a:ext cx="1152128" cy="1431291"/>
              <a:chOff x="2598738" y="1787524"/>
              <a:chExt cx="3946525" cy="3282951"/>
            </a:xfrm>
          </p:grpSpPr>
          <p:sp>
            <p:nvSpPr>
              <p:cNvPr id="42" name="任意多边形 41"/>
              <p:cNvSpPr/>
              <p:nvPr/>
            </p:nvSpPr>
            <p:spPr bwMode="auto">
              <a:xfrm>
                <a:off x="2598738" y="3669103"/>
                <a:ext cx="3946525" cy="1401372"/>
              </a:xfrm>
              <a:custGeom>
                <a:avLst/>
                <a:gdLst>
                  <a:gd name="connsiteX0" fmla="*/ 0 w 3781167"/>
                  <a:gd name="connsiteY0" fmla="*/ 568411 h 1322173"/>
                  <a:gd name="connsiteX1" fmla="*/ 19029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40697 w 3781167"/>
                  <a:gd name="connsiteY3" fmla="*/ 1322173 h 1322173"/>
                  <a:gd name="connsiteX4" fmla="*/ 0 w 3781167"/>
                  <a:gd name="connsiteY4" fmla="*/ 568411 h 1322173"/>
                  <a:gd name="connsiteX0" fmla="*/ 0 w 3781167"/>
                  <a:gd name="connsiteY0" fmla="*/ 568411 h 1334873"/>
                  <a:gd name="connsiteX1" fmla="*/ 1928340 w 3781167"/>
                  <a:gd name="connsiteY1" fmla="*/ 0 h 1334873"/>
                  <a:gd name="connsiteX2" fmla="*/ 3781167 w 3781167"/>
                  <a:gd name="connsiteY2" fmla="*/ 580767 h 1334873"/>
                  <a:gd name="connsiteX3" fmla="*/ 1940697 w 3781167"/>
                  <a:gd name="connsiteY3" fmla="*/ 1334873 h 1334873"/>
                  <a:gd name="connsiteX4" fmla="*/ 0 w 3781167"/>
                  <a:gd name="connsiteY4" fmla="*/ 568411 h 1334873"/>
                  <a:gd name="connsiteX0" fmla="*/ 0 w 3781167"/>
                  <a:gd name="connsiteY0" fmla="*/ 568411 h 1338048"/>
                  <a:gd name="connsiteX1" fmla="*/ 1928340 w 3781167"/>
                  <a:gd name="connsiteY1" fmla="*/ 0 h 1338048"/>
                  <a:gd name="connsiteX2" fmla="*/ 3781167 w 3781167"/>
                  <a:gd name="connsiteY2" fmla="*/ 580767 h 1338048"/>
                  <a:gd name="connsiteX3" fmla="*/ 1924822 w 3781167"/>
                  <a:gd name="connsiteY3" fmla="*/ 1338048 h 1338048"/>
                  <a:gd name="connsiteX4" fmla="*/ 0 w 3781167"/>
                  <a:gd name="connsiteY4" fmla="*/ 568411 h 1338048"/>
                  <a:gd name="connsiteX0" fmla="*/ 0 w 3781167"/>
                  <a:gd name="connsiteY0" fmla="*/ 568411 h 1334873"/>
                  <a:gd name="connsiteX1" fmla="*/ 1928340 w 3781167"/>
                  <a:gd name="connsiteY1" fmla="*/ 0 h 1334873"/>
                  <a:gd name="connsiteX2" fmla="*/ 3781167 w 3781167"/>
                  <a:gd name="connsiteY2" fmla="*/ 580767 h 1334873"/>
                  <a:gd name="connsiteX3" fmla="*/ 1927997 w 3781167"/>
                  <a:gd name="connsiteY3" fmla="*/ 1334873 h 1334873"/>
                  <a:gd name="connsiteX4" fmla="*/ 0 w 3781167"/>
                  <a:gd name="connsiteY4" fmla="*/ 568411 h 1334873"/>
                  <a:gd name="connsiteX0" fmla="*/ 0 w 3809742"/>
                  <a:gd name="connsiteY0" fmla="*/ 5684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68411 h 1334873"/>
                  <a:gd name="connsiteX0" fmla="*/ 0 w 3809742"/>
                  <a:gd name="connsiteY0" fmla="*/ 558886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88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768467"/>
                  <a:gd name="connsiteY0" fmla="*/ 552536 h 1334873"/>
                  <a:gd name="connsiteX1" fmla="*/ 1887065 w 3768467"/>
                  <a:gd name="connsiteY1" fmla="*/ 0 h 1334873"/>
                  <a:gd name="connsiteX2" fmla="*/ 3768467 w 3768467"/>
                  <a:gd name="connsiteY2" fmla="*/ 599817 h 1334873"/>
                  <a:gd name="connsiteX3" fmla="*/ 1886722 w 3768467"/>
                  <a:gd name="connsiteY3" fmla="*/ 1334873 h 1334873"/>
                  <a:gd name="connsiteX4" fmla="*/ 0 w 3768467"/>
                  <a:gd name="connsiteY4" fmla="*/ 552536 h 1334873"/>
                  <a:gd name="connsiteX0" fmla="*/ 0 w 3806567"/>
                  <a:gd name="connsiteY0" fmla="*/ 555711 h 1334873"/>
                  <a:gd name="connsiteX1" fmla="*/ 1925165 w 3806567"/>
                  <a:gd name="connsiteY1" fmla="*/ 0 h 1334873"/>
                  <a:gd name="connsiteX2" fmla="*/ 3806567 w 3806567"/>
                  <a:gd name="connsiteY2" fmla="*/ 599817 h 1334873"/>
                  <a:gd name="connsiteX3" fmla="*/ 1924822 w 3806567"/>
                  <a:gd name="connsiteY3" fmla="*/ 1334873 h 1334873"/>
                  <a:gd name="connsiteX4" fmla="*/ 0 w 3806567"/>
                  <a:gd name="connsiteY4" fmla="*/ 555711 h 1334873"/>
                  <a:gd name="connsiteX0" fmla="*/ 0 w 3784342"/>
                  <a:gd name="connsiteY0" fmla="*/ 555711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55711 h 1334873"/>
                  <a:gd name="connsiteX0" fmla="*/ 0 w 3784342"/>
                  <a:gd name="connsiteY0" fmla="*/ 539836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39836 h 1334873"/>
                  <a:gd name="connsiteX0" fmla="*/ 0 w 3800217"/>
                  <a:gd name="connsiteY0" fmla="*/ 555711 h 1334873"/>
                  <a:gd name="connsiteX1" fmla="*/ 1918815 w 3800217"/>
                  <a:gd name="connsiteY1" fmla="*/ 0 h 1334873"/>
                  <a:gd name="connsiteX2" fmla="*/ 3800217 w 3800217"/>
                  <a:gd name="connsiteY2" fmla="*/ 599817 h 1334873"/>
                  <a:gd name="connsiteX3" fmla="*/ 1918472 w 3800217"/>
                  <a:gd name="connsiteY3" fmla="*/ 1334873 h 1334873"/>
                  <a:gd name="connsiteX4" fmla="*/ 0 w 3800217"/>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584317"/>
                  <a:gd name="connsiteY0" fmla="*/ 520786 h 1334873"/>
                  <a:gd name="connsiteX1" fmla="*/ 1702915 w 3584317"/>
                  <a:gd name="connsiteY1" fmla="*/ 0 h 1334873"/>
                  <a:gd name="connsiteX2" fmla="*/ 3584317 w 3584317"/>
                  <a:gd name="connsiteY2" fmla="*/ 599817 h 1334873"/>
                  <a:gd name="connsiteX3" fmla="*/ 1702572 w 3584317"/>
                  <a:gd name="connsiteY3" fmla="*/ 1334873 h 1334873"/>
                  <a:gd name="connsiteX4" fmla="*/ 0 w 3584317"/>
                  <a:gd name="connsiteY4" fmla="*/ 5207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809742"/>
                  <a:gd name="connsiteY0" fmla="*/ 5557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787517"/>
                  <a:gd name="connsiteY0" fmla="*/ 557299 h 1339636"/>
                  <a:gd name="connsiteX1" fmla="*/ 1915640 w 3787517"/>
                  <a:gd name="connsiteY1" fmla="*/ 0 h 1339636"/>
                  <a:gd name="connsiteX2" fmla="*/ 3787517 w 3787517"/>
                  <a:gd name="connsiteY2" fmla="*/ 604580 h 1339636"/>
                  <a:gd name="connsiteX3" fmla="*/ 1905772 w 3787517"/>
                  <a:gd name="connsiteY3" fmla="*/ 1339636 h 1339636"/>
                  <a:gd name="connsiteX4" fmla="*/ 0 w 3787517"/>
                  <a:gd name="connsiteY4" fmla="*/ 557299 h 1339636"/>
                  <a:gd name="connsiteX0" fmla="*/ 0 w 3787517"/>
                  <a:gd name="connsiteY0" fmla="*/ 562062 h 1344399"/>
                  <a:gd name="connsiteX1" fmla="*/ 1906115 w 3787517"/>
                  <a:gd name="connsiteY1" fmla="*/ 0 h 1344399"/>
                  <a:gd name="connsiteX2" fmla="*/ 3787517 w 3787517"/>
                  <a:gd name="connsiteY2" fmla="*/ 609343 h 1344399"/>
                  <a:gd name="connsiteX3" fmla="*/ 1905772 w 3787517"/>
                  <a:gd name="connsiteY3" fmla="*/ 1344399 h 1344399"/>
                  <a:gd name="connsiteX4" fmla="*/ 0 w 3787517"/>
                  <a:gd name="connsiteY4" fmla="*/ 562062 h 134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7517" h="1344399">
                    <a:moveTo>
                      <a:pt x="0" y="562062"/>
                    </a:moveTo>
                    <a:lnTo>
                      <a:pt x="1906115" y="0"/>
                    </a:lnTo>
                    <a:lnTo>
                      <a:pt x="3787517" y="609343"/>
                    </a:lnTo>
                    <a:lnTo>
                      <a:pt x="1905772" y="1344399"/>
                    </a:lnTo>
                    <a:lnTo>
                      <a:pt x="0" y="562062"/>
                    </a:lnTo>
                    <a:close/>
                  </a:path>
                </a:pathLst>
              </a:custGeom>
              <a:solidFill>
                <a:srgbClr val="172C3D"/>
              </a:solidFill>
              <a:ln w="3175" cap="flat" cmpd="sng" algn="ctr">
                <a:solidFill>
                  <a:schemeClr val="bg1"/>
                </a:solidFill>
                <a:prstDash val="solid"/>
              </a:ln>
              <a:effectLst>
                <a:outerShdw blurRad="63500" dist="88900" dir="2640000" algn="t" rotWithShape="0">
                  <a:prstClr val="black">
                    <a:alpha val="1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4" name="任意多边形 43"/>
              <p:cNvSpPr/>
              <p:nvPr/>
            </p:nvSpPr>
            <p:spPr bwMode="auto">
              <a:xfrm>
                <a:off x="2603378" y="1787524"/>
                <a:ext cx="1987183" cy="3282951"/>
              </a:xfrm>
              <a:custGeom>
                <a:avLst/>
                <a:gdLst>
                  <a:gd name="connsiteX0" fmla="*/ 1989437 w 1989437"/>
                  <a:gd name="connsiteY0" fmla="*/ 0 h 3150973"/>
                  <a:gd name="connsiteX1" fmla="*/ 1989437 w 1989437"/>
                  <a:gd name="connsiteY1" fmla="*/ 3150973 h 3150973"/>
                  <a:gd name="connsiteX2" fmla="*/ 0 w 1989437"/>
                  <a:gd name="connsiteY2" fmla="*/ 2347784 h 3150973"/>
                  <a:gd name="connsiteX3" fmla="*/ 1989437 w 1989437"/>
                  <a:gd name="connsiteY3" fmla="*/ 0 h 3150973"/>
                  <a:gd name="connsiteX0" fmla="*/ 1908474 w 1908474"/>
                  <a:gd name="connsiteY0" fmla="*/ 0 h 3150973"/>
                  <a:gd name="connsiteX1" fmla="*/ 1908474 w 1908474"/>
                  <a:gd name="connsiteY1" fmla="*/ 3150973 h 3150973"/>
                  <a:gd name="connsiteX2" fmla="*/ 0 w 1908474"/>
                  <a:gd name="connsiteY2" fmla="*/ 2371597 h 3150973"/>
                  <a:gd name="connsiteX3" fmla="*/ 1908474 w 1908474"/>
                  <a:gd name="connsiteY3" fmla="*/ 0 h 3150973"/>
                </a:gdLst>
                <a:ahLst/>
                <a:cxnLst>
                  <a:cxn ang="0">
                    <a:pos x="connsiteX0" y="connsiteY0"/>
                  </a:cxn>
                  <a:cxn ang="0">
                    <a:pos x="connsiteX1" y="connsiteY1"/>
                  </a:cxn>
                  <a:cxn ang="0">
                    <a:pos x="connsiteX2" y="connsiteY2"/>
                  </a:cxn>
                  <a:cxn ang="0">
                    <a:pos x="connsiteX3" y="connsiteY3"/>
                  </a:cxn>
                </a:cxnLst>
                <a:rect l="l" t="t" r="r" b="b"/>
                <a:pathLst>
                  <a:path w="1908474" h="3150973">
                    <a:moveTo>
                      <a:pt x="1908474" y="0"/>
                    </a:moveTo>
                    <a:lnTo>
                      <a:pt x="1908474" y="3150973"/>
                    </a:lnTo>
                    <a:lnTo>
                      <a:pt x="0" y="2371597"/>
                    </a:lnTo>
                    <a:lnTo>
                      <a:pt x="1908474" y="0"/>
                    </a:lnTo>
                    <a:close/>
                  </a:path>
                </a:pathLst>
              </a:custGeom>
              <a:solidFill>
                <a:srgbClr val="71969F">
                  <a:alpha val="69804"/>
                </a:srgbClr>
              </a:solidFill>
              <a:ln w="3175" cap="flat" cmpd="sng" algn="ctr">
                <a:solidFill>
                  <a:schemeClr val="bg1"/>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7" name="任意多边形 46"/>
              <p:cNvSpPr/>
              <p:nvPr/>
            </p:nvSpPr>
            <p:spPr bwMode="auto">
              <a:xfrm flipH="1">
                <a:off x="4583602" y="1787524"/>
                <a:ext cx="1959342" cy="3282951"/>
              </a:xfrm>
              <a:custGeom>
                <a:avLst/>
                <a:gdLst>
                  <a:gd name="connsiteX0" fmla="*/ 1989437 w 1989437"/>
                  <a:gd name="connsiteY0" fmla="*/ 0 h 3150973"/>
                  <a:gd name="connsiteX1" fmla="*/ 1989437 w 1989437"/>
                  <a:gd name="connsiteY1" fmla="*/ 3150973 h 3150973"/>
                  <a:gd name="connsiteX2" fmla="*/ 0 w 1989437"/>
                  <a:gd name="connsiteY2" fmla="*/ 2347784 h 3150973"/>
                  <a:gd name="connsiteX3" fmla="*/ 1989437 w 1989437"/>
                  <a:gd name="connsiteY3" fmla="*/ 0 h 3150973"/>
                  <a:gd name="connsiteX0" fmla="*/ 1879900 w 1879900"/>
                  <a:gd name="connsiteY0" fmla="*/ 0 h 3150973"/>
                  <a:gd name="connsiteX1" fmla="*/ 1879900 w 1879900"/>
                  <a:gd name="connsiteY1" fmla="*/ 3150973 h 3150973"/>
                  <a:gd name="connsiteX2" fmla="*/ 0 w 1879900"/>
                  <a:gd name="connsiteY2" fmla="*/ 2414459 h 3150973"/>
                  <a:gd name="connsiteX3" fmla="*/ 1879900 w 1879900"/>
                  <a:gd name="connsiteY3" fmla="*/ 0 h 3150973"/>
                </a:gdLst>
                <a:ahLst/>
                <a:cxnLst>
                  <a:cxn ang="0">
                    <a:pos x="connsiteX0" y="connsiteY0"/>
                  </a:cxn>
                  <a:cxn ang="0">
                    <a:pos x="connsiteX1" y="connsiteY1"/>
                  </a:cxn>
                  <a:cxn ang="0">
                    <a:pos x="connsiteX2" y="connsiteY2"/>
                  </a:cxn>
                  <a:cxn ang="0">
                    <a:pos x="connsiteX3" y="connsiteY3"/>
                  </a:cxn>
                </a:cxnLst>
                <a:rect l="l" t="t" r="r" b="b"/>
                <a:pathLst>
                  <a:path w="1879900" h="3150973">
                    <a:moveTo>
                      <a:pt x="1879900" y="0"/>
                    </a:moveTo>
                    <a:lnTo>
                      <a:pt x="1879900" y="3150973"/>
                    </a:lnTo>
                    <a:lnTo>
                      <a:pt x="0" y="2414459"/>
                    </a:lnTo>
                    <a:lnTo>
                      <a:pt x="1879900" y="0"/>
                    </a:lnTo>
                    <a:close/>
                  </a:path>
                </a:pathLst>
              </a:custGeom>
              <a:solidFill>
                <a:srgbClr val="172C3D">
                  <a:alpha val="70000"/>
                </a:srgbClr>
              </a:solidFill>
              <a:ln w="3175" cap="flat" cmpd="sng" algn="ctr">
                <a:solidFill>
                  <a:schemeClr val="bg1"/>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50" name="TextBox 6"/>
            <p:cNvSpPr txBox="1"/>
            <p:nvPr/>
          </p:nvSpPr>
          <p:spPr>
            <a:xfrm>
              <a:off x="994122" y="4941168"/>
              <a:ext cx="3663446" cy="853567"/>
            </a:xfrm>
            <a:prstGeom prst="rect">
              <a:avLst/>
            </a:prstGeom>
            <a:noFill/>
          </p:spPr>
          <p:txBody>
            <a:bodyPr wrap="square" lIns="0" rtlCol="0">
              <a:noAutofit/>
            </a:bodyPr>
            <a:lstStyle/>
            <a:p>
              <a:pPr>
                <a:lnSpc>
                  <a:spcPct val="130000"/>
                </a:lnSpc>
              </a:pPr>
              <a:r>
                <a:rPr lang="zh-CN" altLang="en-US" sz="2000" b="1" dirty="0">
                  <a:solidFill>
                    <a:srgbClr val="C00000"/>
                  </a:solidFill>
                  <a:latin typeface="微软雅黑" pitchFamily="34" charset="-122"/>
                  <a:ea typeface="微软雅黑" pitchFamily="34" charset="-122"/>
                </a:rPr>
                <a:t>高耸型组织是指管理幅度</a:t>
              </a:r>
              <a:r>
                <a:rPr lang="zh-CN" altLang="en-US" sz="2000" b="1" dirty="0" smtClean="0">
                  <a:solidFill>
                    <a:srgbClr val="C00000"/>
                  </a:solidFill>
                  <a:latin typeface="微软雅黑" pitchFamily="34" charset="-122"/>
                  <a:ea typeface="微软雅黑" pitchFamily="34" charset="-122"/>
                </a:rPr>
                <a:t>窄</a:t>
              </a:r>
              <a:r>
                <a:rPr lang="en-US" altLang="zh-CN" sz="2000" dirty="0" smtClean="0">
                  <a:solidFill>
                    <a:srgbClr val="C00000"/>
                  </a:solidFill>
                  <a:latin typeface="微软雅黑" pitchFamily="34" charset="-122"/>
                  <a:ea typeface="微软雅黑" pitchFamily="34" charset="-122"/>
                </a:rPr>
                <a:t/>
              </a:r>
              <a:br>
                <a:rPr lang="en-US" altLang="zh-CN" sz="2000" dirty="0" smtClean="0">
                  <a:solidFill>
                    <a:srgbClr val="C00000"/>
                  </a:solidFill>
                  <a:latin typeface="微软雅黑" pitchFamily="34" charset="-122"/>
                  <a:ea typeface="微软雅黑" pitchFamily="34" charset="-122"/>
                </a:rPr>
              </a:br>
              <a:r>
                <a:rPr lang="zh-CN" altLang="en-US" sz="2000" dirty="0" smtClean="0">
                  <a:solidFill>
                    <a:srgbClr val="00314F"/>
                  </a:solidFill>
                  <a:latin typeface="微软雅黑" pitchFamily="34" charset="-122"/>
                  <a:ea typeface="微软雅黑" pitchFamily="34" charset="-122"/>
                </a:rPr>
                <a:t>管理</a:t>
              </a:r>
              <a:r>
                <a:rPr lang="zh-CN" altLang="en-US" sz="2000" dirty="0">
                  <a:solidFill>
                    <a:srgbClr val="00314F"/>
                  </a:solidFill>
                  <a:latin typeface="微软雅黑" pitchFamily="34" charset="-122"/>
                  <a:ea typeface="微软雅黑" pitchFamily="34" charset="-122"/>
                </a:rPr>
                <a:t>层次多的高而瘦的组织形式</a:t>
              </a:r>
              <a:r>
                <a:rPr lang="zh-CN" altLang="en-US" sz="2000" dirty="0" smtClean="0">
                  <a:solidFill>
                    <a:srgbClr val="00314F"/>
                  </a:solidFill>
                  <a:latin typeface="微软雅黑" pitchFamily="34" charset="-122"/>
                  <a:ea typeface="微软雅黑" pitchFamily="34" charset="-122"/>
                </a:rPr>
                <a:t>。</a:t>
              </a:r>
              <a:endParaRPr lang="zh-CN" altLang="en-US" sz="2000" dirty="0">
                <a:solidFill>
                  <a:srgbClr val="00314F"/>
                </a:solidFill>
                <a:latin typeface="微软雅黑" pitchFamily="34" charset="-122"/>
                <a:ea typeface="微软雅黑" pitchFamily="34" charset="-122"/>
              </a:endParaRPr>
            </a:p>
          </p:txBody>
        </p:sp>
      </p:grpSp>
      <p:grpSp>
        <p:nvGrpSpPr>
          <p:cNvPr id="10" name="组合 9"/>
          <p:cNvGrpSpPr/>
          <p:nvPr/>
        </p:nvGrpSpPr>
        <p:grpSpPr>
          <a:xfrm>
            <a:off x="6794126" y="3506435"/>
            <a:ext cx="3553521" cy="2288300"/>
            <a:chOff x="6794126" y="3506435"/>
            <a:chExt cx="3553521" cy="2288300"/>
          </a:xfrm>
        </p:grpSpPr>
        <p:grpSp>
          <p:nvGrpSpPr>
            <p:cNvPr id="32" name="组合 31"/>
            <p:cNvGrpSpPr>
              <a:grpSpLocks/>
            </p:cNvGrpSpPr>
            <p:nvPr/>
          </p:nvGrpSpPr>
          <p:grpSpPr bwMode="auto">
            <a:xfrm>
              <a:off x="7743126" y="3506435"/>
              <a:ext cx="1655521" cy="718093"/>
              <a:chOff x="2598738" y="2942861"/>
              <a:chExt cx="3999395" cy="2046182"/>
            </a:xfrm>
          </p:grpSpPr>
          <p:sp>
            <p:nvSpPr>
              <p:cNvPr id="33" name="任意多边形 32"/>
              <p:cNvSpPr/>
              <p:nvPr/>
            </p:nvSpPr>
            <p:spPr bwMode="auto">
              <a:xfrm>
                <a:off x="2598738" y="4096866"/>
                <a:ext cx="3946525" cy="892177"/>
              </a:xfrm>
              <a:custGeom>
                <a:avLst/>
                <a:gdLst>
                  <a:gd name="connsiteX0" fmla="*/ 0 w 3781167"/>
                  <a:gd name="connsiteY0" fmla="*/ 568411 h 1322173"/>
                  <a:gd name="connsiteX1" fmla="*/ 19029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15297 w 3781167"/>
                  <a:gd name="connsiteY3" fmla="*/ 1322173 h 1322173"/>
                  <a:gd name="connsiteX4" fmla="*/ 0 w 3781167"/>
                  <a:gd name="connsiteY4" fmla="*/ 568411 h 1322173"/>
                  <a:gd name="connsiteX0" fmla="*/ 0 w 3781167"/>
                  <a:gd name="connsiteY0" fmla="*/ 568411 h 1322173"/>
                  <a:gd name="connsiteX1" fmla="*/ 1928340 w 3781167"/>
                  <a:gd name="connsiteY1" fmla="*/ 0 h 1322173"/>
                  <a:gd name="connsiteX2" fmla="*/ 3781167 w 3781167"/>
                  <a:gd name="connsiteY2" fmla="*/ 580767 h 1322173"/>
                  <a:gd name="connsiteX3" fmla="*/ 1940697 w 3781167"/>
                  <a:gd name="connsiteY3" fmla="*/ 1322173 h 1322173"/>
                  <a:gd name="connsiteX4" fmla="*/ 0 w 3781167"/>
                  <a:gd name="connsiteY4" fmla="*/ 568411 h 1322173"/>
                  <a:gd name="connsiteX0" fmla="*/ 0 w 3781167"/>
                  <a:gd name="connsiteY0" fmla="*/ 568411 h 1334873"/>
                  <a:gd name="connsiteX1" fmla="*/ 1928340 w 3781167"/>
                  <a:gd name="connsiteY1" fmla="*/ 0 h 1334873"/>
                  <a:gd name="connsiteX2" fmla="*/ 3781167 w 3781167"/>
                  <a:gd name="connsiteY2" fmla="*/ 580767 h 1334873"/>
                  <a:gd name="connsiteX3" fmla="*/ 1940697 w 3781167"/>
                  <a:gd name="connsiteY3" fmla="*/ 1334873 h 1334873"/>
                  <a:gd name="connsiteX4" fmla="*/ 0 w 3781167"/>
                  <a:gd name="connsiteY4" fmla="*/ 568411 h 1334873"/>
                  <a:gd name="connsiteX0" fmla="*/ 0 w 3781167"/>
                  <a:gd name="connsiteY0" fmla="*/ 568411 h 1338048"/>
                  <a:gd name="connsiteX1" fmla="*/ 1928340 w 3781167"/>
                  <a:gd name="connsiteY1" fmla="*/ 0 h 1338048"/>
                  <a:gd name="connsiteX2" fmla="*/ 3781167 w 3781167"/>
                  <a:gd name="connsiteY2" fmla="*/ 580767 h 1338048"/>
                  <a:gd name="connsiteX3" fmla="*/ 1924822 w 3781167"/>
                  <a:gd name="connsiteY3" fmla="*/ 1338048 h 1338048"/>
                  <a:gd name="connsiteX4" fmla="*/ 0 w 3781167"/>
                  <a:gd name="connsiteY4" fmla="*/ 568411 h 1338048"/>
                  <a:gd name="connsiteX0" fmla="*/ 0 w 3781167"/>
                  <a:gd name="connsiteY0" fmla="*/ 568411 h 1334873"/>
                  <a:gd name="connsiteX1" fmla="*/ 1928340 w 3781167"/>
                  <a:gd name="connsiteY1" fmla="*/ 0 h 1334873"/>
                  <a:gd name="connsiteX2" fmla="*/ 3781167 w 3781167"/>
                  <a:gd name="connsiteY2" fmla="*/ 580767 h 1334873"/>
                  <a:gd name="connsiteX3" fmla="*/ 1927997 w 3781167"/>
                  <a:gd name="connsiteY3" fmla="*/ 1334873 h 1334873"/>
                  <a:gd name="connsiteX4" fmla="*/ 0 w 3781167"/>
                  <a:gd name="connsiteY4" fmla="*/ 568411 h 1334873"/>
                  <a:gd name="connsiteX0" fmla="*/ 0 w 3809742"/>
                  <a:gd name="connsiteY0" fmla="*/ 5684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68411 h 1334873"/>
                  <a:gd name="connsiteX0" fmla="*/ 0 w 3809742"/>
                  <a:gd name="connsiteY0" fmla="*/ 558886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88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768467"/>
                  <a:gd name="connsiteY0" fmla="*/ 552536 h 1334873"/>
                  <a:gd name="connsiteX1" fmla="*/ 1887065 w 3768467"/>
                  <a:gd name="connsiteY1" fmla="*/ 0 h 1334873"/>
                  <a:gd name="connsiteX2" fmla="*/ 3768467 w 3768467"/>
                  <a:gd name="connsiteY2" fmla="*/ 599817 h 1334873"/>
                  <a:gd name="connsiteX3" fmla="*/ 1886722 w 3768467"/>
                  <a:gd name="connsiteY3" fmla="*/ 1334873 h 1334873"/>
                  <a:gd name="connsiteX4" fmla="*/ 0 w 3768467"/>
                  <a:gd name="connsiteY4" fmla="*/ 552536 h 1334873"/>
                  <a:gd name="connsiteX0" fmla="*/ 0 w 3806567"/>
                  <a:gd name="connsiteY0" fmla="*/ 555711 h 1334873"/>
                  <a:gd name="connsiteX1" fmla="*/ 1925165 w 3806567"/>
                  <a:gd name="connsiteY1" fmla="*/ 0 h 1334873"/>
                  <a:gd name="connsiteX2" fmla="*/ 3806567 w 3806567"/>
                  <a:gd name="connsiteY2" fmla="*/ 599817 h 1334873"/>
                  <a:gd name="connsiteX3" fmla="*/ 1924822 w 3806567"/>
                  <a:gd name="connsiteY3" fmla="*/ 1334873 h 1334873"/>
                  <a:gd name="connsiteX4" fmla="*/ 0 w 3806567"/>
                  <a:gd name="connsiteY4" fmla="*/ 555711 h 1334873"/>
                  <a:gd name="connsiteX0" fmla="*/ 0 w 3784342"/>
                  <a:gd name="connsiteY0" fmla="*/ 555711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55711 h 1334873"/>
                  <a:gd name="connsiteX0" fmla="*/ 0 w 3784342"/>
                  <a:gd name="connsiteY0" fmla="*/ 539836 h 1334873"/>
                  <a:gd name="connsiteX1" fmla="*/ 1902940 w 3784342"/>
                  <a:gd name="connsiteY1" fmla="*/ 0 h 1334873"/>
                  <a:gd name="connsiteX2" fmla="*/ 3784342 w 3784342"/>
                  <a:gd name="connsiteY2" fmla="*/ 599817 h 1334873"/>
                  <a:gd name="connsiteX3" fmla="*/ 1902597 w 3784342"/>
                  <a:gd name="connsiteY3" fmla="*/ 1334873 h 1334873"/>
                  <a:gd name="connsiteX4" fmla="*/ 0 w 3784342"/>
                  <a:gd name="connsiteY4" fmla="*/ 539836 h 1334873"/>
                  <a:gd name="connsiteX0" fmla="*/ 0 w 3800217"/>
                  <a:gd name="connsiteY0" fmla="*/ 555711 h 1334873"/>
                  <a:gd name="connsiteX1" fmla="*/ 1918815 w 3800217"/>
                  <a:gd name="connsiteY1" fmla="*/ 0 h 1334873"/>
                  <a:gd name="connsiteX2" fmla="*/ 3800217 w 3800217"/>
                  <a:gd name="connsiteY2" fmla="*/ 599817 h 1334873"/>
                  <a:gd name="connsiteX3" fmla="*/ 1918472 w 3800217"/>
                  <a:gd name="connsiteY3" fmla="*/ 1334873 h 1334873"/>
                  <a:gd name="connsiteX4" fmla="*/ 0 w 3800217"/>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584317"/>
                  <a:gd name="connsiteY0" fmla="*/ 520786 h 1334873"/>
                  <a:gd name="connsiteX1" fmla="*/ 1702915 w 3584317"/>
                  <a:gd name="connsiteY1" fmla="*/ 0 h 1334873"/>
                  <a:gd name="connsiteX2" fmla="*/ 3584317 w 3584317"/>
                  <a:gd name="connsiteY2" fmla="*/ 599817 h 1334873"/>
                  <a:gd name="connsiteX3" fmla="*/ 1702572 w 3584317"/>
                  <a:gd name="connsiteY3" fmla="*/ 1334873 h 1334873"/>
                  <a:gd name="connsiteX4" fmla="*/ 0 w 3584317"/>
                  <a:gd name="connsiteY4" fmla="*/ 520786 h 1334873"/>
                  <a:gd name="connsiteX0" fmla="*/ 0 w 3793867"/>
                  <a:gd name="connsiteY0" fmla="*/ 549361 h 1334873"/>
                  <a:gd name="connsiteX1" fmla="*/ 1912465 w 3793867"/>
                  <a:gd name="connsiteY1" fmla="*/ 0 h 1334873"/>
                  <a:gd name="connsiteX2" fmla="*/ 3793867 w 3793867"/>
                  <a:gd name="connsiteY2" fmla="*/ 599817 h 1334873"/>
                  <a:gd name="connsiteX3" fmla="*/ 1912122 w 3793867"/>
                  <a:gd name="connsiteY3" fmla="*/ 1334873 h 1334873"/>
                  <a:gd name="connsiteX4" fmla="*/ 0 w 3793867"/>
                  <a:gd name="connsiteY4" fmla="*/ 549361 h 1334873"/>
                  <a:gd name="connsiteX0" fmla="*/ 0 w 3809742"/>
                  <a:gd name="connsiteY0" fmla="*/ 555711 h 1334873"/>
                  <a:gd name="connsiteX1" fmla="*/ 1928340 w 3809742"/>
                  <a:gd name="connsiteY1" fmla="*/ 0 h 1334873"/>
                  <a:gd name="connsiteX2" fmla="*/ 3809742 w 3809742"/>
                  <a:gd name="connsiteY2" fmla="*/ 599817 h 1334873"/>
                  <a:gd name="connsiteX3" fmla="*/ 1927997 w 3809742"/>
                  <a:gd name="connsiteY3" fmla="*/ 1334873 h 1334873"/>
                  <a:gd name="connsiteX4" fmla="*/ 0 w 3809742"/>
                  <a:gd name="connsiteY4" fmla="*/ 555711 h 1334873"/>
                  <a:gd name="connsiteX0" fmla="*/ 0 w 3787517"/>
                  <a:gd name="connsiteY0" fmla="*/ 552536 h 1334873"/>
                  <a:gd name="connsiteX1" fmla="*/ 1906115 w 3787517"/>
                  <a:gd name="connsiteY1" fmla="*/ 0 h 1334873"/>
                  <a:gd name="connsiteX2" fmla="*/ 3787517 w 3787517"/>
                  <a:gd name="connsiteY2" fmla="*/ 599817 h 1334873"/>
                  <a:gd name="connsiteX3" fmla="*/ 1905772 w 3787517"/>
                  <a:gd name="connsiteY3" fmla="*/ 1334873 h 1334873"/>
                  <a:gd name="connsiteX4" fmla="*/ 0 w 3787517"/>
                  <a:gd name="connsiteY4" fmla="*/ 552536 h 1334873"/>
                  <a:gd name="connsiteX0" fmla="*/ 0 w 3787517"/>
                  <a:gd name="connsiteY0" fmla="*/ 557299 h 1339636"/>
                  <a:gd name="connsiteX1" fmla="*/ 1915640 w 3787517"/>
                  <a:gd name="connsiteY1" fmla="*/ 0 h 1339636"/>
                  <a:gd name="connsiteX2" fmla="*/ 3787517 w 3787517"/>
                  <a:gd name="connsiteY2" fmla="*/ 604580 h 1339636"/>
                  <a:gd name="connsiteX3" fmla="*/ 1905772 w 3787517"/>
                  <a:gd name="connsiteY3" fmla="*/ 1339636 h 1339636"/>
                  <a:gd name="connsiteX4" fmla="*/ 0 w 3787517"/>
                  <a:gd name="connsiteY4" fmla="*/ 557299 h 1339636"/>
                  <a:gd name="connsiteX0" fmla="*/ 0 w 3787517"/>
                  <a:gd name="connsiteY0" fmla="*/ 562062 h 1344399"/>
                  <a:gd name="connsiteX1" fmla="*/ 1906115 w 3787517"/>
                  <a:gd name="connsiteY1" fmla="*/ 0 h 1344399"/>
                  <a:gd name="connsiteX2" fmla="*/ 3787517 w 3787517"/>
                  <a:gd name="connsiteY2" fmla="*/ 609343 h 1344399"/>
                  <a:gd name="connsiteX3" fmla="*/ 1905772 w 3787517"/>
                  <a:gd name="connsiteY3" fmla="*/ 1344399 h 1344399"/>
                  <a:gd name="connsiteX4" fmla="*/ 0 w 3787517"/>
                  <a:gd name="connsiteY4" fmla="*/ 562062 h 1344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87517" h="1344399">
                    <a:moveTo>
                      <a:pt x="0" y="562062"/>
                    </a:moveTo>
                    <a:lnTo>
                      <a:pt x="1906115" y="0"/>
                    </a:lnTo>
                    <a:lnTo>
                      <a:pt x="3787517" y="609343"/>
                    </a:lnTo>
                    <a:lnTo>
                      <a:pt x="1905772" y="1344399"/>
                    </a:lnTo>
                    <a:lnTo>
                      <a:pt x="0" y="562062"/>
                    </a:lnTo>
                    <a:close/>
                  </a:path>
                </a:pathLst>
              </a:custGeom>
              <a:solidFill>
                <a:srgbClr val="172C3D"/>
              </a:solidFill>
              <a:ln w="3175" cap="flat" cmpd="sng" algn="ctr">
                <a:solidFill>
                  <a:schemeClr val="bg1"/>
                </a:solidFill>
                <a:prstDash val="solid"/>
              </a:ln>
              <a:effectLst>
                <a:outerShdw blurRad="63500" dist="88900" dir="2640000" algn="t" rotWithShape="0">
                  <a:prstClr val="black">
                    <a:alpha val="15000"/>
                  </a:prstClr>
                </a:outerShdw>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39" name="任意多边形 38"/>
              <p:cNvSpPr/>
              <p:nvPr/>
            </p:nvSpPr>
            <p:spPr bwMode="auto">
              <a:xfrm>
                <a:off x="2653927" y="2947403"/>
                <a:ext cx="1987182" cy="2038281"/>
              </a:xfrm>
              <a:custGeom>
                <a:avLst/>
                <a:gdLst>
                  <a:gd name="connsiteX0" fmla="*/ 1989437 w 1989437"/>
                  <a:gd name="connsiteY0" fmla="*/ 0 h 3150973"/>
                  <a:gd name="connsiteX1" fmla="*/ 1989437 w 1989437"/>
                  <a:gd name="connsiteY1" fmla="*/ 3150973 h 3150973"/>
                  <a:gd name="connsiteX2" fmla="*/ 0 w 1989437"/>
                  <a:gd name="connsiteY2" fmla="*/ 2347784 h 3150973"/>
                  <a:gd name="connsiteX3" fmla="*/ 1989437 w 1989437"/>
                  <a:gd name="connsiteY3" fmla="*/ 0 h 3150973"/>
                  <a:gd name="connsiteX0" fmla="*/ 1908474 w 1908474"/>
                  <a:gd name="connsiteY0" fmla="*/ 0 h 3150973"/>
                  <a:gd name="connsiteX1" fmla="*/ 1908474 w 1908474"/>
                  <a:gd name="connsiteY1" fmla="*/ 3150973 h 3150973"/>
                  <a:gd name="connsiteX2" fmla="*/ 0 w 1908474"/>
                  <a:gd name="connsiteY2" fmla="*/ 2371597 h 3150973"/>
                  <a:gd name="connsiteX3" fmla="*/ 1908474 w 1908474"/>
                  <a:gd name="connsiteY3" fmla="*/ 0 h 3150973"/>
                </a:gdLst>
                <a:ahLst/>
                <a:cxnLst>
                  <a:cxn ang="0">
                    <a:pos x="connsiteX0" y="connsiteY0"/>
                  </a:cxn>
                  <a:cxn ang="0">
                    <a:pos x="connsiteX1" y="connsiteY1"/>
                  </a:cxn>
                  <a:cxn ang="0">
                    <a:pos x="connsiteX2" y="connsiteY2"/>
                  </a:cxn>
                  <a:cxn ang="0">
                    <a:pos x="connsiteX3" y="connsiteY3"/>
                  </a:cxn>
                </a:cxnLst>
                <a:rect l="l" t="t" r="r" b="b"/>
                <a:pathLst>
                  <a:path w="1908474" h="3150973">
                    <a:moveTo>
                      <a:pt x="1908474" y="0"/>
                    </a:moveTo>
                    <a:lnTo>
                      <a:pt x="1908474" y="3150973"/>
                    </a:lnTo>
                    <a:lnTo>
                      <a:pt x="0" y="2371597"/>
                    </a:lnTo>
                    <a:lnTo>
                      <a:pt x="1908474" y="0"/>
                    </a:lnTo>
                    <a:close/>
                  </a:path>
                </a:pathLst>
              </a:custGeom>
              <a:solidFill>
                <a:srgbClr val="71969F">
                  <a:alpha val="69804"/>
                </a:srgbClr>
              </a:solidFill>
              <a:ln w="3175" cap="flat" cmpd="sng" algn="ctr">
                <a:solidFill>
                  <a:schemeClr val="bg1"/>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sp>
            <p:nvSpPr>
              <p:cNvPr id="40" name="任意多边形 39"/>
              <p:cNvSpPr/>
              <p:nvPr/>
            </p:nvSpPr>
            <p:spPr bwMode="auto">
              <a:xfrm flipH="1">
                <a:off x="4638790" y="2942861"/>
                <a:ext cx="1959343" cy="2038281"/>
              </a:xfrm>
              <a:custGeom>
                <a:avLst/>
                <a:gdLst>
                  <a:gd name="connsiteX0" fmla="*/ 1989437 w 1989437"/>
                  <a:gd name="connsiteY0" fmla="*/ 0 h 3150973"/>
                  <a:gd name="connsiteX1" fmla="*/ 1989437 w 1989437"/>
                  <a:gd name="connsiteY1" fmla="*/ 3150973 h 3150973"/>
                  <a:gd name="connsiteX2" fmla="*/ 0 w 1989437"/>
                  <a:gd name="connsiteY2" fmla="*/ 2347784 h 3150973"/>
                  <a:gd name="connsiteX3" fmla="*/ 1989437 w 1989437"/>
                  <a:gd name="connsiteY3" fmla="*/ 0 h 3150973"/>
                  <a:gd name="connsiteX0" fmla="*/ 1879900 w 1879900"/>
                  <a:gd name="connsiteY0" fmla="*/ 0 h 3150973"/>
                  <a:gd name="connsiteX1" fmla="*/ 1879900 w 1879900"/>
                  <a:gd name="connsiteY1" fmla="*/ 3150973 h 3150973"/>
                  <a:gd name="connsiteX2" fmla="*/ 0 w 1879900"/>
                  <a:gd name="connsiteY2" fmla="*/ 2414459 h 3150973"/>
                  <a:gd name="connsiteX3" fmla="*/ 1879900 w 1879900"/>
                  <a:gd name="connsiteY3" fmla="*/ 0 h 3150973"/>
                </a:gdLst>
                <a:ahLst/>
                <a:cxnLst>
                  <a:cxn ang="0">
                    <a:pos x="connsiteX0" y="connsiteY0"/>
                  </a:cxn>
                  <a:cxn ang="0">
                    <a:pos x="connsiteX1" y="connsiteY1"/>
                  </a:cxn>
                  <a:cxn ang="0">
                    <a:pos x="connsiteX2" y="connsiteY2"/>
                  </a:cxn>
                  <a:cxn ang="0">
                    <a:pos x="connsiteX3" y="connsiteY3"/>
                  </a:cxn>
                </a:cxnLst>
                <a:rect l="l" t="t" r="r" b="b"/>
                <a:pathLst>
                  <a:path w="1879900" h="3150973">
                    <a:moveTo>
                      <a:pt x="1879900" y="0"/>
                    </a:moveTo>
                    <a:lnTo>
                      <a:pt x="1879900" y="3150973"/>
                    </a:lnTo>
                    <a:lnTo>
                      <a:pt x="0" y="2414459"/>
                    </a:lnTo>
                    <a:lnTo>
                      <a:pt x="1879900" y="0"/>
                    </a:lnTo>
                    <a:close/>
                  </a:path>
                </a:pathLst>
              </a:custGeom>
              <a:solidFill>
                <a:srgbClr val="172C3D">
                  <a:alpha val="70000"/>
                </a:srgbClr>
              </a:solidFill>
              <a:ln w="3175" cap="flat" cmpd="sng" algn="ctr">
                <a:solidFill>
                  <a:schemeClr val="bg1"/>
                </a:solidFill>
                <a:prstDash val="solid"/>
              </a:ln>
              <a:effectLst/>
            </p:spPr>
            <p:txBody>
              <a:bodyPr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Calibri"/>
                  <a:ea typeface="宋体"/>
                  <a:cs typeface="+mn-cs"/>
                </a:endParaRPr>
              </a:p>
            </p:txBody>
          </p:sp>
        </p:grpSp>
        <p:sp>
          <p:nvSpPr>
            <p:cNvPr id="61" name="TextBox 6"/>
            <p:cNvSpPr txBox="1"/>
            <p:nvPr/>
          </p:nvSpPr>
          <p:spPr>
            <a:xfrm>
              <a:off x="6794126" y="4902183"/>
              <a:ext cx="3553521" cy="892552"/>
            </a:xfrm>
            <a:prstGeom prst="rect">
              <a:avLst/>
            </a:prstGeom>
            <a:noFill/>
          </p:spPr>
          <p:txBody>
            <a:bodyPr wrap="square" rtlCol="0">
              <a:spAutoFit/>
            </a:bodyPr>
            <a:lstStyle/>
            <a:p>
              <a:pPr>
                <a:lnSpc>
                  <a:spcPct val="130000"/>
                </a:lnSpc>
              </a:pPr>
              <a:r>
                <a:rPr lang="zh-CN" altLang="en-US" sz="2000" b="1" dirty="0">
                  <a:solidFill>
                    <a:srgbClr val="C00000"/>
                  </a:solidFill>
                  <a:latin typeface="微软雅黑" pitchFamily="34" charset="-122"/>
                  <a:ea typeface="微软雅黑" pitchFamily="34" charset="-122"/>
                </a:rPr>
                <a:t>扁平型组织是指管理幅度</a:t>
              </a:r>
              <a:r>
                <a:rPr lang="zh-CN" altLang="en-US" sz="2000" b="1" dirty="0" smtClean="0">
                  <a:solidFill>
                    <a:srgbClr val="C00000"/>
                  </a:solidFill>
                  <a:latin typeface="微软雅黑" pitchFamily="34" charset="-122"/>
                  <a:ea typeface="微软雅黑" pitchFamily="34" charset="-122"/>
                </a:rPr>
                <a:t>宽</a:t>
              </a:r>
              <a:endParaRPr lang="en-US" altLang="zh-CN" sz="2000" b="1" dirty="0" smtClean="0">
                <a:solidFill>
                  <a:srgbClr val="C00000"/>
                </a:solidFill>
                <a:latin typeface="微软雅黑" pitchFamily="34" charset="-122"/>
                <a:ea typeface="微软雅黑" pitchFamily="34" charset="-122"/>
              </a:endParaRPr>
            </a:p>
            <a:p>
              <a:pPr>
                <a:lnSpc>
                  <a:spcPct val="130000"/>
                </a:lnSpc>
              </a:pPr>
              <a:r>
                <a:rPr lang="zh-CN" altLang="en-US" sz="2000" dirty="0" smtClean="0">
                  <a:solidFill>
                    <a:srgbClr val="00314F"/>
                  </a:solidFill>
                  <a:latin typeface="微软雅黑" pitchFamily="34" charset="-122"/>
                  <a:ea typeface="微软雅黑" pitchFamily="34" charset="-122"/>
                </a:rPr>
                <a:t>管理</a:t>
              </a:r>
              <a:r>
                <a:rPr lang="zh-CN" altLang="en-US" sz="2000" dirty="0">
                  <a:solidFill>
                    <a:srgbClr val="00314F"/>
                  </a:solidFill>
                  <a:latin typeface="微软雅黑" pitchFamily="34" charset="-122"/>
                  <a:ea typeface="微软雅黑" pitchFamily="34" charset="-122"/>
                </a:rPr>
                <a:t>层次少</a:t>
              </a:r>
              <a:r>
                <a:rPr lang="zh-CN" altLang="en-US" sz="2000" dirty="0" smtClean="0">
                  <a:solidFill>
                    <a:srgbClr val="00314F"/>
                  </a:solidFill>
                  <a:latin typeface="微软雅黑" pitchFamily="34" charset="-122"/>
                  <a:ea typeface="微软雅黑" pitchFamily="34" charset="-122"/>
                </a:rPr>
                <a:t>的扁而平组织形式</a:t>
              </a:r>
              <a:r>
                <a:rPr lang="zh-CN" altLang="en-US" sz="2000" dirty="0">
                  <a:solidFill>
                    <a:srgbClr val="00314F"/>
                  </a:solidFill>
                  <a:latin typeface="微软雅黑" pitchFamily="34" charset="-122"/>
                  <a:ea typeface="微软雅黑" pitchFamily="34" charset="-122"/>
                </a:rPr>
                <a:t>。 </a:t>
              </a:r>
            </a:p>
          </p:txBody>
        </p:sp>
      </p:grpSp>
    </p:spTree>
    <p:extLst>
      <p:ext uri="{BB962C8B-B14F-4D97-AF65-F5344CB8AC3E}">
        <p14:creationId xmlns:p14="http://schemas.microsoft.com/office/powerpoint/2010/main" val="236724091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a:xfrm>
            <a:off x="2354784" y="1124744"/>
            <a:ext cx="8137500" cy="369332"/>
          </a:xfrm>
        </p:spPr>
        <p:txBody>
          <a:bodyPr/>
          <a:lstStyle/>
          <a:p>
            <a:r>
              <a:rPr lang="zh-CN" altLang="en-US" dirty="0" smtClean="0"/>
              <a:t>从关键流程中找出核心要素，</a:t>
            </a:r>
            <a:r>
              <a:rPr lang="zh-CN" altLang="en-US" dirty="0" smtClean="0">
                <a:solidFill>
                  <a:srgbClr val="D51A21"/>
                </a:solidFill>
              </a:rPr>
              <a:t>并组织成主要职能管理部门</a:t>
            </a:r>
            <a:endParaRPr lang="zh-CN" altLang="en-US" dirty="0">
              <a:solidFill>
                <a:srgbClr val="D51A21"/>
              </a:solidFill>
            </a:endParaRPr>
          </a:p>
        </p:txBody>
      </p:sp>
      <p:sp>
        <p:nvSpPr>
          <p:cNvPr id="17414" name="Rectangle 3"/>
          <p:cNvSpPr>
            <a:spLocks noGrp="1" noChangeArrowheads="1"/>
          </p:cNvSpPr>
          <p:nvPr>
            <p:ph type="body" sz="quarter" idx="10"/>
          </p:nvPr>
        </p:nvSpPr>
        <p:spPr>
          <a:noFill/>
        </p:spPr>
        <p:txBody>
          <a:bodyPr wrap="square" rtlCol="0">
            <a:spAutoFit/>
          </a:bodyPr>
          <a:lstStyle/>
          <a:p>
            <a:r>
              <a:rPr lang="en-US" altLang="zh-CN" dirty="0" smtClean="0"/>
              <a:t>2.3 </a:t>
            </a:r>
            <a:r>
              <a:rPr lang="zh-CN" altLang="en-US" dirty="0" smtClean="0"/>
              <a:t>从关键业务</a:t>
            </a:r>
            <a:r>
              <a:rPr lang="zh-CN" altLang="en-US" dirty="0"/>
              <a:t>流程上划分企业的各种职能管理</a:t>
            </a:r>
            <a:r>
              <a:rPr lang="zh-CN" altLang="en-US" dirty="0" smtClean="0"/>
              <a:t>部门</a:t>
            </a:r>
            <a:endParaRPr lang="zh-CN" altLang="en-US" dirty="0"/>
          </a:p>
        </p:txBody>
      </p:sp>
      <p:sp>
        <p:nvSpPr>
          <p:cNvPr id="11"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以工业制造企业通用流程为例设计</a:t>
            </a:r>
            <a:r>
              <a:rPr lang="zh-CN" altLang="en-US" dirty="0"/>
              <a:t>职能</a:t>
            </a:r>
            <a:r>
              <a:rPr lang="zh-CN" altLang="en-US" dirty="0" smtClean="0"/>
              <a:t>管理部门（可据需要合并或拆分）</a:t>
            </a:r>
            <a:endParaRPr lang="zh-CN" altLang="en-US" dirty="0"/>
          </a:p>
        </p:txBody>
      </p:sp>
      <p:sp>
        <p:nvSpPr>
          <p:cNvPr id="12"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grpSp>
        <p:nvGrpSpPr>
          <p:cNvPr id="19" name="组合 18"/>
          <p:cNvGrpSpPr/>
          <p:nvPr/>
        </p:nvGrpSpPr>
        <p:grpSpPr>
          <a:xfrm>
            <a:off x="698575" y="2812823"/>
            <a:ext cx="9361412" cy="3064452"/>
            <a:chOff x="698575" y="2812823"/>
            <a:chExt cx="9361412" cy="3064452"/>
          </a:xfrm>
        </p:grpSpPr>
        <p:grpSp>
          <p:nvGrpSpPr>
            <p:cNvPr id="13" name="组合 12"/>
            <p:cNvGrpSpPr/>
            <p:nvPr/>
          </p:nvGrpSpPr>
          <p:grpSpPr>
            <a:xfrm>
              <a:off x="698575" y="2812823"/>
              <a:ext cx="9361412" cy="3064452"/>
              <a:chOff x="698575" y="3188060"/>
              <a:chExt cx="9361412" cy="2689212"/>
            </a:xfrm>
            <a:solidFill>
              <a:srgbClr val="002B46"/>
            </a:solidFill>
          </p:grpSpPr>
          <p:grpSp>
            <p:nvGrpSpPr>
              <p:cNvPr id="10" name="组合 9"/>
              <p:cNvGrpSpPr/>
              <p:nvPr/>
            </p:nvGrpSpPr>
            <p:grpSpPr>
              <a:xfrm>
                <a:off x="994122" y="3188060"/>
                <a:ext cx="9065865" cy="2689212"/>
                <a:chOff x="994122" y="3188060"/>
                <a:chExt cx="9065865" cy="2689212"/>
              </a:xfrm>
              <a:grpFill/>
            </p:grpSpPr>
            <p:sp>
              <p:nvSpPr>
                <p:cNvPr id="9" name="矩形 8"/>
                <p:cNvSpPr/>
                <p:nvPr/>
              </p:nvSpPr>
              <p:spPr>
                <a:xfrm>
                  <a:off x="994122" y="3188060"/>
                  <a:ext cx="2584774"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产品研发与设计部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nvSpPr>
              <p:spPr>
                <a:xfrm>
                  <a:off x="3578896" y="3188060"/>
                  <a:ext cx="1283718"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采购部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sp>
              <p:nvSpPr>
                <p:cNvPr id="16" name="矩形 15"/>
                <p:cNvSpPr/>
                <p:nvPr/>
              </p:nvSpPr>
              <p:spPr>
                <a:xfrm>
                  <a:off x="4862613" y="3188060"/>
                  <a:ext cx="1308570"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制造部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6171183" y="3188060"/>
                  <a:ext cx="1283717"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仓管部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sp>
              <p:nvSpPr>
                <p:cNvPr id="18" name="矩形 17"/>
                <p:cNvSpPr/>
                <p:nvPr/>
              </p:nvSpPr>
              <p:spPr>
                <a:xfrm>
                  <a:off x="7454900" y="3188060"/>
                  <a:ext cx="2605087"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销售与售后部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grpSp>
          <p:graphicFrame>
            <p:nvGraphicFramePr>
              <p:cNvPr id="8" name="图示 7"/>
              <p:cNvGraphicFramePr/>
              <p:nvPr>
                <p:extLst>
                  <p:ext uri="{D42A27DB-BD31-4B8C-83A1-F6EECF244321}">
                    <p14:modId xmlns:p14="http://schemas.microsoft.com/office/powerpoint/2010/main" val="3963991768"/>
                  </p:ext>
                </p:extLst>
              </p:nvPr>
            </p:nvGraphicFramePr>
            <p:xfrm>
              <a:off x="698575" y="3193869"/>
              <a:ext cx="9361412" cy="18619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
          <p:nvSpPr>
            <p:cNvPr id="14" name="右箭头 13"/>
            <p:cNvSpPr/>
            <p:nvPr/>
          </p:nvSpPr>
          <p:spPr>
            <a:xfrm>
              <a:off x="994122" y="4725144"/>
              <a:ext cx="9065493" cy="216024"/>
            </a:xfrm>
            <a:prstGeom prst="rightArrow">
              <a:avLst/>
            </a:prstGeom>
            <a:solidFill>
              <a:srgbClr val="C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3612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2354784" y="1124744"/>
            <a:ext cx="8137500" cy="646331"/>
          </a:xfrm>
        </p:spPr>
        <p:txBody>
          <a:bodyPr/>
          <a:lstStyle/>
          <a:p>
            <a:r>
              <a:rPr lang="zh-CN" altLang="en-US" dirty="0" smtClean="0"/>
              <a:t>企业辅助职能部门不是创造价值的核心部门，却是有力</a:t>
            </a:r>
            <a:r>
              <a:rPr lang="zh-CN" altLang="en-US" dirty="0" smtClean="0">
                <a:solidFill>
                  <a:srgbClr val="D51A21"/>
                </a:solidFill>
              </a:rPr>
              <a:t>支持主要职能部门运作的辅助组织</a:t>
            </a:r>
            <a:endParaRPr lang="zh-CN" altLang="en-US" dirty="0">
              <a:solidFill>
                <a:srgbClr val="D51A21"/>
              </a:solidFill>
            </a:endParaRPr>
          </a:p>
        </p:txBody>
      </p:sp>
      <p:sp>
        <p:nvSpPr>
          <p:cNvPr id="18438" name="Rectangle 3"/>
          <p:cNvSpPr>
            <a:spLocks noGrp="1" noChangeArrowheads="1"/>
          </p:cNvSpPr>
          <p:nvPr>
            <p:ph type="body" sz="quarter" idx="10"/>
          </p:nvPr>
        </p:nvSpPr>
        <p:spPr>
          <a:xfrm>
            <a:off x="2354759" y="404664"/>
            <a:ext cx="8137525" cy="430887"/>
          </a:xfrm>
          <a:noFill/>
        </p:spPr>
        <p:txBody>
          <a:bodyPr wrap="square" rtlCol="0">
            <a:spAutoFit/>
          </a:bodyPr>
          <a:lstStyle/>
          <a:p>
            <a:r>
              <a:rPr lang="en-US" altLang="zh-CN" dirty="0"/>
              <a:t>2</a:t>
            </a:r>
            <a:r>
              <a:rPr lang="zh-CN" altLang="en-US" dirty="0" smtClean="0"/>
              <a:t>.</a:t>
            </a:r>
            <a:r>
              <a:rPr lang="zh-CN" altLang="en-US" dirty="0"/>
              <a:t>4  </a:t>
            </a:r>
            <a:r>
              <a:rPr lang="zh-CN" altLang="en-US" dirty="0" smtClean="0"/>
              <a:t>为确保关键业务流程运作设置企业</a:t>
            </a:r>
            <a:r>
              <a:rPr lang="zh-CN" altLang="en-US" dirty="0"/>
              <a:t>辅助职能</a:t>
            </a:r>
            <a:r>
              <a:rPr lang="zh-CN" altLang="en-US" dirty="0" smtClean="0"/>
              <a:t>部门</a:t>
            </a:r>
            <a:endParaRPr lang="zh-CN" altLang="en-US" dirty="0"/>
          </a:p>
        </p:txBody>
      </p:sp>
      <p:grpSp>
        <p:nvGrpSpPr>
          <p:cNvPr id="10" name="组合 9"/>
          <p:cNvGrpSpPr/>
          <p:nvPr/>
        </p:nvGrpSpPr>
        <p:grpSpPr>
          <a:xfrm>
            <a:off x="698575" y="2348880"/>
            <a:ext cx="9361412" cy="3960440"/>
            <a:chOff x="698575" y="2812823"/>
            <a:chExt cx="9361412" cy="3960440"/>
          </a:xfrm>
        </p:grpSpPr>
        <p:grpSp>
          <p:nvGrpSpPr>
            <p:cNvPr id="11" name="组合 10"/>
            <p:cNvGrpSpPr/>
            <p:nvPr/>
          </p:nvGrpSpPr>
          <p:grpSpPr>
            <a:xfrm>
              <a:off x="698575" y="2812823"/>
              <a:ext cx="9361412" cy="3960440"/>
              <a:chOff x="698575" y="3188060"/>
              <a:chExt cx="9361412" cy="3475487"/>
            </a:xfrm>
            <a:solidFill>
              <a:srgbClr val="002B46"/>
            </a:solidFill>
          </p:grpSpPr>
          <p:grpSp>
            <p:nvGrpSpPr>
              <p:cNvPr id="13" name="组合 12"/>
              <p:cNvGrpSpPr/>
              <p:nvPr/>
            </p:nvGrpSpPr>
            <p:grpSpPr>
              <a:xfrm>
                <a:off x="994121" y="3188060"/>
                <a:ext cx="9065866" cy="3475487"/>
                <a:chOff x="994121" y="3188060"/>
                <a:chExt cx="9065866" cy="3475487"/>
              </a:xfrm>
              <a:grpFill/>
            </p:grpSpPr>
            <p:sp>
              <p:nvSpPr>
                <p:cNvPr id="20" name="矩形 19"/>
                <p:cNvSpPr/>
                <p:nvPr/>
              </p:nvSpPr>
              <p:spPr>
                <a:xfrm>
                  <a:off x="994121" y="5877272"/>
                  <a:ext cx="9065493" cy="786275"/>
                </a:xfrm>
                <a:prstGeom prst="rect">
                  <a:avLst/>
                </a:prstGeom>
                <a:solidFill>
                  <a:srgbClr val="5A7C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b="1" dirty="0" smtClean="0">
                      <a:solidFill>
                        <a:schemeClr val="bg1"/>
                      </a:solidFill>
                      <a:latin typeface="微软雅黑" panose="020B0503020204020204" pitchFamily="34" charset="-122"/>
                      <a:ea typeface="微软雅黑" panose="020B0503020204020204" pitchFamily="34" charset="-122"/>
                    </a:rPr>
                    <a:t>财务管理  人力资源管理  后勤保障管理  安全管理  办公事务管理</a:t>
                  </a:r>
                  <a:r>
                    <a:rPr lang="en-US" altLang="zh-CN" b="1" dirty="0" smtClean="0">
                      <a:solidFill>
                        <a:schemeClr val="bg1"/>
                      </a:solidFill>
                      <a:latin typeface="微软雅黑" panose="020B0503020204020204" pitchFamily="34" charset="-122"/>
                      <a:ea typeface="微软雅黑" panose="020B0503020204020204" pitchFamily="34" charset="-122"/>
                    </a:rPr>
                    <a:t>……</a:t>
                  </a:r>
                </a:p>
                <a:p>
                  <a:pPr algn="ctr"/>
                  <a:endParaRPr lang="zh-CN" altLang="en-US" dirty="0">
                    <a:latin typeface="微软雅黑" panose="020B0503020204020204" pitchFamily="34" charset="-122"/>
                    <a:ea typeface="微软雅黑" panose="020B0503020204020204" pitchFamily="34" charset="-122"/>
                  </a:endParaRPr>
                </a:p>
              </p:txBody>
            </p:sp>
            <p:sp>
              <p:nvSpPr>
                <p:cNvPr id="15" name="矩形 14"/>
                <p:cNvSpPr/>
                <p:nvPr/>
              </p:nvSpPr>
              <p:spPr>
                <a:xfrm>
                  <a:off x="994122" y="3188060"/>
                  <a:ext cx="2584774"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产品研发与设计部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sp>
              <p:nvSpPr>
                <p:cNvPr id="16" name="矩形 15"/>
                <p:cNvSpPr/>
                <p:nvPr/>
              </p:nvSpPr>
              <p:spPr>
                <a:xfrm>
                  <a:off x="3578896" y="3188060"/>
                  <a:ext cx="1283718"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采购部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sp>
              <p:nvSpPr>
                <p:cNvPr id="17" name="矩形 16"/>
                <p:cNvSpPr/>
                <p:nvPr/>
              </p:nvSpPr>
              <p:spPr>
                <a:xfrm>
                  <a:off x="4862613" y="3188060"/>
                  <a:ext cx="1308570"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制造部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sp>
              <p:nvSpPr>
                <p:cNvPr id="18" name="矩形 17"/>
                <p:cNvSpPr/>
                <p:nvPr/>
              </p:nvSpPr>
              <p:spPr>
                <a:xfrm>
                  <a:off x="6171183" y="3188060"/>
                  <a:ext cx="1283717"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仓管部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sp>
              <p:nvSpPr>
                <p:cNvPr id="19" name="矩形 18"/>
                <p:cNvSpPr/>
                <p:nvPr/>
              </p:nvSpPr>
              <p:spPr>
                <a:xfrm>
                  <a:off x="7454900" y="3188060"/>
                  <a:ext cx="2605087" cy="2689212"/>
                </a:xfrm>
                <a:prstGeom prst="rect">
                  <a:avLst/>
                </a:prstGeom>
                <a:grpFill/>
                <a:ln>
                  <a:solidFill>
                    <a:srgbClr val="FEFEFE">
                      <a:alpha val="40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b"/>
                <a:lstStyle/>
                <a:p>
                  <a:pPr algn="ctr"/>
                  <a:r>
                    <a:rPr lang="zh-CN" altLang="en-US" dirty="0" smtClean="0">
                      <a:latin typeface="微软雅黑" panose="020B0503020204020204" pitchFamily="34" charset="-122"/>
                      <a:ea typeface="微软雅黑" panose="020B0503020204020204" pitchFamily="34" charset="-122"/>
                    </a:rPr>
                    <a:t>销售与售后部</a:t>
                  </a:r>
                  <a:endParaRPr lang="en-US" altLang="zh-CN" dirty="0" smtClean="0">
                    <a:latin typeface="微软雅黑" panose="020B0503020204020204" pitchFamily="34" charset="-122"/>
                    <a:ea typeface="微软雅黑" panose="020B0503020204020204" pitchFamily="34" charset="-122"/>
                  </a:endParaRPr>
                </a:p>
                <a:p>
                  <a:pPr algn="ctr"/>
                  <a:endParaRPr lang="zh-CN" altLang="en-US" dirty="0">
                    <a:latin typeface="微软雅黑" panose="020B0503020204020204" pitchFamily="34" charset="-122"/>
                    <a:ea typeface="微软雅黑" panose="020B0503020204020204" pitchFamily="34" charset="-122"/>
                  </a:endParaRPr>
                </a:p>
              </p:txBody>
            </p:sp>
          </p:grpSp>
          <p:graphicFrame>
            <p:nvGraphicFramePr>
              <p:cNvPr id="14" name="图示 13"/>
              <p:cNvGraphicFramePr/>
              <p:nvPr>
                <p:extLst>
                  <p:ext uri="{D42A27DB-BD31-4B8C-83A1-F6EECF244321}">
                    <p14:modId xmlns:p14="http://schemas.microsoft.com/office/powerpoint/2010/main" val="546259573"/>
                  </p:ext>
                </p:extLst>
              </p:nvPr>
            </p:nvGraphicFramePr>
            <p:xfrm>
              <a:off x="698575" y="3193869"/>
              <a:ext cx="9361412" cy="186192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sp>
          <p:nvSpPr>
            <p:cNvPr id="12" name="右箭头 11"/>
            <p:cNvSpPr/>
            <p:nvPr/>
          </p:nvSpPr>
          <p:spPr>
            <a:xfrm>
              <a:off x="994122" y="4725144"/>
              <a:ext cx="9065493" cy="216024"/>
            </a:xfrm>
            <a:prstGeom prst="rightArrow">
              <a:avLst/>
            </a:prstGeom>
            <a:solidFill>
              <a:srgbClr val="C00000"/>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22003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2354784" y="1166294"/>
            <a:ext cx="8137500" cy="369332"/>
          </a:xfrm>
        </p:spPr>
        <p:txBody>
          <a:bodyPr anchor="ctr"/>
          <a:lstStyle/>
          <a:p>
            <a:r>
              <a:rPr lang="zh-CN" altLang="en-US" dirty="0" smtClean="0"/>
              <a:t>遵照</a:t>
            </a:r>
            <a:r>
              <a:rPr lang="zh-CN" altLang="en-US" dirty="0" smtClean="0">
                <a:solidFill>
                  <a:srgbClr val="C00000"/>
                </a:solidFill>
              </a:rPr>
              <a:t>主导业务流程确定部门的上下游关系</a:t>
            </a:r>
            <a:r>
              <a:rPr lang="zh-CN" altLang="en-US" dirty="0" smtClean="0"/>
              <a:t>，必须保证各部门之间通力合作</a:t>
            </a:r>
            <a:endParaRPr lang="zh-CN" altLang="en-US" dirty="0"/>
          </a:p>
        </p:txBody>
      </p:sp>
      <p:sp>
        <p:nvSpPr>
          <p:cNvPr id="19462" name="Rectangle 3"/>
          <p:cNvSpPr>
            <a:spLocks noGrp="1" noChangeArrowheads="1"/>
          </p:cNvSpPr>
          <p:nvPr>
            <p:ph type="body" sz="quarter" idx="10"/>
          </p:nvPr>
        </p:nvSpPr>
        <p:spPr>
          <a:xfrm>
            <a:off x="2354759" y="404664"/>
            <a:ext cx="8137525" cy="430887"/>
          </a:xfrm>
          <a:noFill/>
        </p:spPr>
        <p:txBody>
          <a:bodyPr wrap="square" rtlCol="0">
            <a:spAutoFit/>
          </a:bodyPr>
          <a:lstStyle/>
          <a:p>
            <a:r>
              <a:rPr lang="en-US" altLang="zh-CN" dirty="0" smtClean="0"/>
              <a:t>2.5 </a:t>
            </a:r>
            <a:r>
              <a:rPr lang="zh-CN" altLang="en-US" dirty="0" smtClean="0"/>
              <a:t>从</a:t>
            </a:r>
            <a:r>
              <a:rPr lang="zh-CN" altLang="en-US" dirty="0"/>
              <a:t>管理流程上确定各部门之间的协作关系</a:t>
            </a:r>
          </a:p>
        </p:txBody>
      </p:sp>
      <p:grpSp>
        <p:nvGrpSpPr>
          <p:cNvPr id="4" name="组合 3"/>
          <p:cNvGrpSpPr/>
          <p:nvPr/>
        </p:nvGrpSpPr>
        <p:grpSpPr>
          <a:xfrm>
            <a:off x="994122" y="3146510"/>
            <a:ext cx="9065865" cy="3090802"/>
            <a:chOff x="2946400" y="3670300"/>
            <a:chExt cx="4802188" cy="2058988"/>
          </a:xfrm>
        </p:grpSpPr>
        <p:sp>
          <p:nvSpPr>
            <p:cNvPr id="10" name="Freeform 11"/>
            <p:cNvSpPr>
              <a:spLocks/>
            </p:cNvSpPr>
            <p:nvPr/>
          </p:nvSpPr>
          <p:spPr bwMode="auto">
            <a:xfrm>
              <a:off x="2946400" y="3670300"/>
              <a:ext cx="2401888" cy="2058988"/>
            </a:xfrm>
            <a:custGeom>
              <a:avLst/>
              <a:gdLst>
                <a:gd name="T0" fmla="*/ 0 w 1513"/>
                <a:gd name="T1" fmla="*/ 216 h 1297"/>
                <a:gd name="T2" fmla="*/ 1080 w 1513"/>
                <a:gd name="T3" fmla="*/ 1296 h 1297"/>
                <a:gd name="T4" fmla="*/ 1512 w 1513"/>
                <a:gd name="T5" fmla="*/ 864 h 1297"/>
                <a:gd name="T6" fmla="*/ 1296 w 1513"/>
                <a:gd name="T7" fmla="*/ 648 h 1297"/>
                <a:gd name="T8" fmla="*/ 1080 w 1513"/>
                <a:gd name="T9" fmla="*/ 864 h 1297"/>
                <a:gd name="T10" fmla="*/ 216 w 1513"/>
                <a:gd name="T11" fmla="*/ 0 h 1297"/>
                <a:gd name="T12" fmla="*/ 0 w 1513"/>
                <a:gd name="T13" fmla="*/ 216 h 1297"/>
              </a:gdLst>
              <a:ahLst/>
              <a:cxnLst>
                <a:cxn ang="0">
                  <a:pos x="T0" y="T1"/>
                </a:cxn>
                <a:cxn ang="0">
                  <a:pos x="T2" y="T3"/>
                </a:cxn>
                <a:cxn ang="0">
                  <a:pos x="T4" y="T5"/>
                </a:cxn>
                <a:cxn ang="0">
                  <a:pos x="T6" y="T7"/>
                </a:cxn>
                <a:cxn ang="0">
                  <a:pos x="T8" y="T9"/>
                </a:cxn>
                <a:cxn ang="0">
                  <a:pos x="T10" y="T11"/>
                </a:cxn>
                <a:cxn ang="0">
                  <a:pos x="T12" y="T13"/>
                </a:cxn>
              </a:cxnLst>
              <a:rect l="0" t="0" r="r" b="b"/>
              <a:pathLst>
                <a:path w="1513" h="1297">
                  <a:moveTo>
                    <a:pt x="0" y="216"/>
                  </a:moveTo>
                  <a:lnTo>
                    <a:pt x="1080" y="1296"/>
                  </a:lnTo>
                  <a:lnTo>
                    <a:pt x="1512" y="864"/>
                  </a:lnTo>
                  <a:lnTo>
                    <a:pt x="1296" y="648"/>
                  </a:lnTo>
                  <a:lnTo>
                    <a:pt x="1080" y="864"/>
                  </a:lnTo>
                  <a:lnTo>
                    <a:pt x="216" y="0"/>
                  </a:lnTo>
                  <a:lnTo>
                    <a:pt x="0" y="216"/>
                  </a:lnTo>
                  <a:close/>
                </a:path>
              </a:pathLst>
            </a:custGeom>
            <a:solidFill>
              <a:srgbClr val="00314F"/>
            </a:solid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11" name="Freeform 12"/>
            <p:cNvSpPr>
              <a:spLocks/>
            </p:cNvSpPr>
            <p:nvPr/>
          </p:nvSpPr>
          <p:spPr bwMode="auto">
            <a:xfrm>
              <a:off x="5346700" y="3670300"/>
              <a:ext cx="2401888" cy="2058988"/>
            </a:xfrm>
            <a:custGeom>
              <a:avLst/>
              <a:gdLst>
                <a:gd name="T0" fmla="*/ 1512 w 1513"/>
                <a:gd name="T1" fmla="*/ 1080 h 1297"/>
                <a:gd name="T2" fmla="*/ 432 w 1513"/>
                <a:gd name="T3" fmla="*/ 0 h 1297"/>
                <a:gd name="T4" fmla="*/ 0 w 1513"/>
                <a:gd name="T5" fmla="*/ 432 h 1297"/>
                <a:gd name="T6" fmla="*/ 216 w 1513"/>
                <a:gd name="T7" fmla="*/ 648 h 1297"/>
                <a:gd name="T8" fmla="*/ 432 w 1513"/>
                <a:gd name="T9" fmla="*/ 432 h 1297"/>
                <a:gd name="T10" fmla="*/ 1296 w 1513"/>
                <a:gd name="T11" fmla="*/ 1296 h 1297"/>
                <a:gd name="T12" fmla="*/ 1512 w 1513"/>
                <a:gd name="T13" fmla="*/ 1080 h 1297"/>
              </a:gdLst>
              <a:ahLst/>
              <a:cxnLst>
                <a:cxn ang="0">
                  <a:pos x="T0" y="T1"/>
                </a:cxn>
                <a:cxn ang="0">
                  <a:pos x="T2" y="T3"/>
                </a:cxn>
                <a:cxn ang="0">
                  <a:pos x="T4" y="T5"/>
                </a:cxn>
                <a:cxn ang="0">
                  <a:pos x="T6" y="T7"/>
                </a:cxn>
                <a:cxn ang="0">
                  <a:pos x="T8" y="T9"/>
                </a:cxn>
                <a:cxn ang="0">
                  <a:pos x="T10" y="T11"/>
                </a:cxn>
                <a:cxn ang="0">
                  <a:pos x="T12" y="T13"/>
                </a:cxn>
              </a:cxnLst>
              <a:rect l="0" t="0" r="r" b="b"/>
              <a:pathLst>
                <a:path w="1513" h="1297">
                  <a:moveTo>
                    <a:pt x="1512" y="1080"/>
                  </a:moveTo>
                  <a:lnTo>
                    <a:pt x="432" y="0"/>
                  </a:lnTo>
                  <a:lnTo>
                    <a:pt x="0" y="432"/>
                  </a:lnTo>
                  <a:lnTo>
                    <a:pt x="216" y="648"/>
                  </a:lnTo>
                  <a:lnTo>
                    <a:pt x="432" y="432"/>
                  </a:lnTo>
                  <a:lnTo>
                    <a:pt x="1296" y="1296"/>
                  </a:lnTo>
                  <a:lnTo>
                    <a:pt x="1512" y="1080"/>
                  </a:lnTo>
                  <a:close/>
                </a:path>
              </a:pathLst>
            </a:custGeom>
            <a:solidFill>
              <a:srgbClr val="00314F"/>
            </a:solid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12" name="Freeform 13"/>
            <p:cNvSpPr>
              <a:spLocks/>
            </p:cNvSpPr>
            <p:nvPr/>
          </p:nvSpPr>
          <p:spPr bwMode="auto">
            <a:xfrm>
              <a:off x="2946400" y="4699000"/>
              <a:ext cx="1030288" cy="1030288"/>
            </a:xfrm>
            <a:custGeom>
              <a:avLst/>
              <a:gdLst>
                <a:gd name="T0" fmla="*/ 0 w 649"/>
                <a:gd name="T1" fmla="*/ 432 h 649"/>
                <a:gd name="T2" fmla="*/ 432 w 649"/>
                <a:gd name="T3" fmla="*/ 0 h 649"/>
                <a:gd name="T4" fmla="*/ 648 w 649"/>
                <a:gd name="T5" fmla="*/ 216 h 649"/>
                <a:gd name="T6" fmla="*/ 216 w 649"/>
                <a:gd name="T7" fmla="*/ 648 h 649"/>
                <a:gd name="T8" fmla="*/ 0 w 649"/>
                <a:gd name="T9" fmla="*/ 432 h 649"/>
              </a:gdLst>
              <a:ahLst/>
              <a:cxnLst>
                <a:cxn ang="0">
                  <a:pos x="T0" y="T1"/>
                </a:cxn>
                <a:cxn ang="0">
                  <a:pos x="T2" y="T3"/>
                </a:cxn>
                <a:cxn ang="0">
                  <a:pos x="T4" y="T5"/>
                </a:cxn>
                <a:cxn ang="0">
                  <a:pos x="T6" y="T7"/>
                </a:cxn>
                <a:cxn ang="0">
                  <a:pos x="T8" y="T9"/>
                </a:cxn>
              </a:cxnLst>
              <a:rect l="0" t="0" r="r" b="b"/>
              <a:pathLst>
                <a:path w="649" h="649">
                  <a:moveTo>
                    <a:pt x="0" y="432"/>
                  </a:moveTo>
                  <a:lnTo>
                    <a:pt x="432" y="0"/>
                  </a:lnTo>
                  <a:lnTo>
                    <a:pt x="648" y="216"/>
                  </a:lnTo>
                  <a:lnTo>
                    <a:pt x="216" y="648"/>
                  </a:lnTo>
                  <a:lnTo>
                    <a:pt x="0" y="432"/>
                  </a:lnTo>
                  <a:close/>
                </a:path>
              </a:pathLst>
            </a:custGeom>
            <a:solidFill>
              <a:srgbClr val="5A7C84"/>
            </a:solid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13" name="Freeform 14"/>
            <p:cNvSpPr>
              <a:spLocks/>
            </p:cNvSpPr>
            <p:nvPr/>
          </p:nvSpPr>
          <p:spPr bwMode="auto">
            <a:xfrm>
              <a:off x="3975100" y="3670300"/>
              <a:ext cx="2744788" cy="2058988"/>
            </a:xfrm>
            <a:custGeom>
              <a:avLst/>
              <a:gdLst>
                <a:gd name="T0" fmla="*/ 1728 w 1729"/>
                <a:gd name="T1" fmla="*/ 864 h 1297"/>
                <a:gd name="T2" fmla="*/ 1512 w 1729"/>
                <a:gd name="T3" fmla="*/ 648 h 1297"/>
                <a:gd name="T4" fmla="*/ 1296 w 1729"/>
                <a:gd name="T5" fmla="*/ 864 h 1297"/>
                <a:gd name="T6" fmla="*/ 432 w 1729"/>
                <a:gd name="T7" fmla="*/ 0 h 1297"/>
                <a:gd name="T8" fmla="*/ 0 w 1729"/>
                <a:gd name="T9" fmla="*/ 432 h 1297"/>
                <a:gd name="T10" fmla="*/ 216 w 1729"/>
                <a:gd name="T11" fmla="*/ 648 h 1297"/>
                <a:gd name="T12" fmla="*/ 432 w 1729"/>
                <a:gd name="T13" fmla="*/ 432 h 1297"/>
                <a:gd name="T14" fmla="*/ 1296 w 1729"/>
                <a:gd name="T15" fmla="*/ 1296 h 1297"/>
                <a:gd name="T16" fmla="*/ 1728 w 1729"/>
                <a:gd name="T17" fmla="*/ 864 h 1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29" h="1297">
                  <a:moveTo>
                    <a:pt x="1728" y="864"/>
                  </a:moveTo>
                  <a:lnTo>
                    <a:pt x="1512" y="648"/>
                  </a:lnTo>
                  <a:lnTo>
                    <a:pt x="1296" y="864"/>
                  </a:lnTo>
                  <a:lnTo>
                    <a:pt x="432" y="0"/>
                  </a:lnTo>
                  <a:lnTo>
                    <a:pt x="0" y="432"/>
                  </a:lnTo>
                  <a:lnTo>
                    <a:pt x="216" y="648"/>
                  </a:lnTo>
                  <a:lnTo>
                    <a:pt x="432" y="432"/>
                  </a:lnTo>
                  <a:lnTo>
                    <a:pt x="1296" y="1296"/>
                  </a:lnTo>
                  <a:lnTo>
                    <a:pt x="1728" y="864"/>
                  </a:lnTo>
                  <a:close/>
                </a:path>
              </a:pathLst>
            </a:custGeom>
            <a:solidFill>
              <a:srgbClr val="5A7C84"/>
            </a:solid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14" name="Freeform 15"/>
            <p:cNvSpPr>
              <a:spLocks/>
            </p:cNvSpPr>
            <p:nvPr/>
          </p:nvSpPr>
          <p:spPr bwMode="auto">
            <a:xfrm>
              <a:off x="6718300" y="3670300"/>
              <a:ext cx="1030288" cy="1030288"/>
            </a:xfrm>
            <a:custGeom>
              <a:avLst/>
              <a:gdLst>
                <a:gd name="T0" fmla="*/ 648 w 649"/>
                <a:gd name="T1" fmla="*/ 216 h 649"/>
                <a:gd name="T2" fmla="*/ 216 w 649"/>
                <a:gd name="T3" fmla="*/ 648 h 649"/>
                <a:gd name="T4" fmla="*/ 0 w 649"/>
                <a:gd name="T5" fmla="*/ 432 h 649"/>
                <a:gd name="T6" fmla="*/ 432 w 649"/>
                <a:gd name="T7" fmla="*/ 0 h 649"/>
                <a:gd name="T8" fmla="*/ 648 w 649"/>
                <a:gd name="T9" fmla="*/ 216 h 649"/>
              </a:gdLst>
              <a:ahLst/>
              <a:cxnLst>
                <a:cxn ang="0">
                  <a:pos x="T0" y="T1"/>
                </a:cxn>
                <a:cxn ang="0">
                  <a:pos x="T2" y="T3"/>
                </a:cxn>
                <a:cxn ang="0">
                  <a:pos x="T4" y="T5"/>
                </a:cxn>
                <a:cxn ang="0">
                  <a:pos x="T6" y="T7"/>
                </a:cxn>
                <a:cxn ang="0">
                  <a:pos x="T8" y="T9"/>
                </a:cxn>
              </a:cxnLst>
              <a:rect l="0" t="0" r="r" b="b"/>
              <a:pathLst>
                <a:path w="649" h="649">
                  <a:moveTo>
                    <a:pt x="648" y="216"/>
                  </a:moveTo>
                  <a:lnTo>
                    <a:pt x="216" y="648"/>
                  </a:lnTo>
                  <a:lnTo>
                    <a:pt x="0" y="432"/>
                  </a:lnTo>
                  <a:lnTo>
                    <a:pt x="432" y="0"/>
                  </a:lnTo>
                  <a:lnTo>
                    <a:pt x="648" y="216"/>
                  </a:lnTo>
                  <a:close/>
                </a:path>
              </a:pathLst>
            </a:custGeom>
            <a:solidFill>
              <a:srgbClr val="5A7C84"/>
            </a:solidFill>
            <a:ln w="6350" cap="flat">
              <a:solidFill>
                <a:srgbClr val="000000"/>
              </a:solidFill>
              <a:prstDash val="solid"/>
              <a:round/>
              <a:headEnd/>
              <a:tailEnd/>
            </a:ln>
            <a:effectLst>
              <a:outerShdw dist="57150" dir="2700000" algn="ctr" rotWithShape="0">
                <a:srgbClr val="888888">
                  <a:alpha val="50000"/>
                </a:srgbClr>
              </a:outerShdw>
            </a:effectLst>
          </p:spPr>
          <p:txBody>
            <a:bodyPr wrap="none" anchor="ctr">
              <a:spAutoFit/>
            </a:bodyPr>
            <a:lstStyle/>
            <a:p>
              <a:endParaRPr lang="zh-CN" altLang="en-US"/>
            </a:p>
          </p:txBody>
        </p:sp>
        <p:sp>
          <p:nvSpPr>
            <p:cNvPr id="15" name="Freeform 16"/>
            <p:cNvSpPr>
              <a:spLocks/>
            </p:cNvSpPr>
            <p:nvPr/>
          </p:nvSpPr>
          <p:spPr bwMode="auto">
            <a:xfrm>
              <a:off x="3289300" y="4013200"/>
              <a:ext cx="1830388" cy="1373188"/>
            </a:xfrm>
            <a:custGeom>
              <a:avLst/>
              <a:gdLst>
                <a:gd name="T0" fmla="*/ 0 w 1153"/>
                <a:gd name="T1" fmla="*/ 0 h 865"/>
                <a:gd name="T2" fmla="*/ 720 w 1153"/>
                <a:gd name="T3" fmla="*/ 720 h 865"/>
                <a:gd name="T4" fmla="*/ 864 w 1153"/>
                <a:gd name="T5" fmla="*/ 864 h 865"/>
                <a:gd name="T6" fmla="*/ 1008 w 1153"/>
                <a:gd name="T7" fmla="*/ 720 h 865"/>
                <a:gd name="T8" fmla="*/ 1152 w 1153"/>
                <a:gd name="T9" fmla="*/ 576 h 865"/>
              </a:gdLst>
              <a:ahLst/>
              <a:cxnLst>
                <a:cxn ang="0">
                  <a:pos x="T0" y="T1"/>
                </a:cxn>
                <a:cxn ang="0">
                  <a:pos x="T2" y="T3"/>
                </a:cxn>
                <a:cxn ang="0">
                  <a:pos x="T4" y="T5"/>
                </a:cxn>
                <a:cxn ang="0">
                  <a:pos x="T6" y="T7"/>
                </a:cxn>
                <a:cxn ang="0">
                  <a:pos x="T8" y="T9"/>
                </a:cxn>
              </a:cxnLst>
              <a:rect l="0" t="0" r="r" b="b"/>
              <a:pathLst>
                <a:path w="1153" h="865">
                  <a:moveTo>
                    <a:pt x="0" y="0"/>
                  </a:moveTo>
                  <a:lnTo>
                    <a:pt x="720" y="720"/>
                  </a:lnTo>
                  <a:lnTo>
                    <a:pt x="864" y="864"/>
                  </a:lnTo>
                  <a:lnTo>
                    <a:pt x="1008" y="720"/>
                  </a:lnTo>
                  <a:lnTo>
                    <a:pt x="1152" y="576"/>
                  </a:lnTo>
                </a:path>
              </a:pathLst>
            </a:custGeom>
            <a:noFill/>
            <a:ln w="38100" cap="flat">
              <a:solidFill>
                <a:srgbClr val="FEFEFE"/>
              </a:solidFill>
              <a:prstDash val="solid"/>
              <a:round/>
              <a:headEn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6" name="Freeform 17"/>
            <p:cNvSpPr>
              <a:spLocks/>
            </p:cNvSpPr>
            <p:nvPr/>
          </p:nvSpPr>
          <p:spPr bwMode="auto">
            <a:xfrm>
              <a:off x="5575300" y="4013200"/>
              <a:ext cx="1830388" cy="1373188"/>
            </a:xfrm>
            <a:custGeom>
              <a:avLst/>
              <a:gdLst>
                <a:gd name="T0" fmla="*/ 0 w 1153"/>
                <a:gd name="T1" fmla="*/ 288 h 865"/>
                <a:gd name="T2" fmla="*/ 144 w 1153"/>
                <a:gd name="T3" fmla="*/ 144 h 865"/>
                <a:gd name="T4" fmla="*/ 288 w 1153"/>
                <a:gd name="T5" fmla="*/ 0 h 865"/>
                <a:gd name="T6" fmla="*/ 432 w 1153"/>
                <a:gd name="T7" fmla="*/ 144 h 865"/>
                <a:gd name="T8" fmla="*/ 1152 w 1153"/>
                <a:gd name="T9" fmla="*/ 864 h 865"/>
              </a:gdLst>
              <a:ahLst/>
              <a:cxnLst>
                <a:cxn ang="0">
                  <a:pos x="T0" y="T1"/>
                </a:cxn>
                <a:cxn ang="0">
                  <a:pos x="T2" y="T3"/>
                </a:cxn>
                <a:cxn ang="0">
                  <a:pos x="T4" y="T5"/>
                </a:cxn>
                <a:cxn ang="0">
                  <a:pos x="T6" y="T7"/>
                </a:cxn>
                <a:cxn ang="0">
                  <a:pos x="T8" y="T9"/>
                </a:cxn>
              </a:cxnLst>
              <a:rect l="0" t="0" r="r" b="b"/>
              <a:pathLst>
                <a:path w="1153" h="865">
                  <a:moveTo>
                    <a:pt x="0" y="288"/>
                  </a:moveTo>
                  <a:lnTo>
                    <a:pt x="144" y="144"/>
                  </a:lnTo>
                  <a:lnTo>
                    <a:pt x="288" y="0"/>
                  </a:lnTo>
                  <a:lnTo>
                    <a:pt x="432" y="144"/>
                  </a:lnTo>
                  <a:lnTo>
                    <a:pt x="1152" y="864"/>
                  </a:lnTo>
                </a:path>
              </a:pathLst>
            </a:custGeom>
            <a:noFill/>
            <a:ln w="38100" cap="flat">
              <a:solidFill>
                <a:srgbClr val="FEFEFE"/>
              </a:solidFill>
              <a:prstDash val="solid"/>
              <a:round/>
              <a:headEnd/>
              <a:tailEnd type="arrow"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7" name="Line 18"/>
            <p:cNvSpPr>
              <a:spLocks noChangeShapeType="1"/>
            </p:cNvSpPr>
            <p:nvPr/>
          </p:nvSpPr>
          <p:spPr bwMode="auto">
            <a:xfrm flipH="1">
              <a:off x="7061200" y="4013200"/>
              <a:ext cx="342900" cy="342900"/>
            </a:xfrm>
            <a:prstGeom prst="line">
              <a:avLst/>
            </a:prstGeom>
            <a:noFill/>
            <a:ln w="28575">
              <a:solidFill>
                <a:srgbClr val="FEFEFE"/>
              </a:solidFill>
              <a:round/>
              <a:headEnd type="stealth" w="med" len="sm"/>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8" name="Line 19"/>
            <p:cNvSpPr>
              <a:spLocks noChangeShapeType="1"/>
            </p:cNvSpPr>
            <p:nvPr/>
          </p:nvSpPr>
          <p:spPr bwMode="auto">
            <a:xfrm flipH="1">
              <a:off x="3289300" y="5041900"/>
              <a:ext cx="342900" cy="342900"/>
            </a:xfrm>
            <a:prstGeom prst="line">
              <a:avLst/>
            </a:prstGeom>
            <a:noFill/>
            <a:ln w="28575">
              <a:solidFill>
                <a:srgbClr val="FEFEFE"/>
              </a:solidFill>
              <a:round/>
              <a:headEnd type="stealth" w="med" len="lg"/>
              <a:tailEnd type="non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sp>
          <p:nvSpPr>
            <p:cNvPr id="19" name="Freeform 20"/>
            <p:cNvSpPr>
              <a:spLocks/>
            </p:cNvSpPr>
            <p:nvPr/>
          </p:nvSpPr>
          <p:spPr bwMode="auto">
            <a:xfrm>
              <a:off x="4203700" y="4013200"/>
              <a:ext cx="2287588" cy="1373188"/>
            </a:xfrm>
            <a:custGeom>
              <a:avLst/>
              <a:gdLst>
                <a:gd name="T0" fmla="*/ 1440 w 1441"/>
                <a:gd name="T1" fmla="*/ 576 h 865"/>
                <a:gd name="T2" fmla="*/ 1296 w 1441"/>
                <a:gd name="T3" fmla="*/ 720 h 865"/>
                <a:gd name="T4" fmla="*/ 1152 w 1441"/>
                <a:gd name="T5" fmla="*/ 864 h 865"/>
                <a:gd name="T6" fmla="*/ 1008 w 1441"/>
                <a:gd name="T7" fmla="*/ 720 h 865"/>
                <a:gd name="T8" fmla="*/ 432 w 1441"/>
                <a:gd name="T9" fmla="*/ 144 h 865"/>
                <a:gd name="T10" fmla="*/ 288 w 1441"/>
                <a:gd name="T11" fmla="*/ 0 h 865"/>
                <a:gd name="T12" fmla="*/ 144 w 1441"/>
                <a:gd name="T13" fmla="*/ 144 h 865"/>
                <a:gd name="T14" fmla="*/ 0 w 1441"/>
                <a:gd name="T15" fmla="*/ 288 h 86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41" h="865">
                  <a:moveTo>
                    <a:pt x="1440" y="576"/>
                  </a:moveTo>
                  <a:lnTo>
                    <a:pt x="1296" y="720"/>
                  </a:lnTo>
                  <a:lnTo>
                    <a:pt x="1152" y="864"/>
                  </a:lnTo>
                  <a:lnTo>
                    <a:pt x="1008" y="720"/>
                  </a:lnTo>
                  <a:lnTo>
                    <a:pt x="432" y="144"/>
                  </a:lnTo>
                  <a:lnTo>
                    <a:pt x="288" y="0"/>
                  </a:lnTo>
                  <a:lnTo>
                    <a:pt x="144" y="144"/>
                  </a:lnTo>
                  <a:lnTo>
                    <a:pt x="0" y="288"/>
                  </a:lnTo>
                </a:path>
              </a:pathLst>
            </a:custGeom>
            <a:noFill/>
            <a:ln w="28575" cap="flat">
              <a:solidFill>
                <a:srgbClr val="FEFEFE"/>
              </a:solidFill>
              <a:prstDash val="solid"/>
              <a:round/>
              <a:headEnd type="triangle" w="med" len="sm"/>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zh-CN" altLang="en-US"/>
            </a:p>
          </p:txBody>
        </p:sp>
      </p:grpSp>
      <p:sp>
        <p:nvSpPr>
          <p:cNvPr id="23"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通过制定各种子流程，确保各部门之间能够顺畅地沟通各种讯息</a:t>
            </a:r>
            <a:endParaRPr lang="zh-CN" altLang="en-US" dirty="0"/>
          </a:p>
        </p:txBody>
      </p:sp>
      <p:sp>
        <p:nvSpPr>
          <p:cNvPr id="24"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Tree>
    <p:extLst>
      <p:ext uri="{BB962C8B-B14F-4D97-AF65-F5344CB8AC3E}">
        <p14:creationId xmlns:p14="http://schemas.microsoft.com/office/powerpoint/2010/main" val="202799016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2378848" y="1196975"/>
            <a:ext cx="8137500" cy="646331"/>
          </a:xfrm>
        </p:spPr>
        <p:txBody>
          <a:bodyPr/>
          <a:lstStyle/>
          <a:p>
            <a:r>
              <a:rPr lang="zh-CN" altLang="en-US" dirty="0" smtClean="0"/>
              <a:t>“组织手册”就是企业的组织关系图和工作职能表，能给员工一个整体的感觉，根据手册，可以</a:t>
            </a:r>
            <a:r>
              <a:rPr lang="zh-CN" altLang="en-US" dirty="0" smtClean="0">
                <a:solidFill>
                  <a:srgbClr val="C00000"/>
                </a:solidFill>
              </a:rPr>
              <a:t>按事找合适的人</a:t>
            </a:r>
            <a:endParaRPr lang="zh-CN" altLang="en-US" dirty="0">
              <a:solidFill>
                <a:srgbClr val="C00000"/>
              </a:solidFill>
            </a:endParaRPr>
          </a:p>
        </p:txBody>
      </p:sp>
      <p:sp>
        <p:nvSpPr>
          <p:cNvPr id="21510" name="Rectangle 3"/>
          <p:cNvSpPr>
            <a:spLocks noGrp="1" noChangeArrowheads="1"/>
          </p:cNvSpPr>
          <p:nvPr>
            <p:ph type="body" sz="quarter" idx="10"/>
          </p:nvPr>
        </p:nvSpPr>
        <p:spPr>
          <a:xfrm>
            <a:off x="2354759" y="404664"/>
            <a:ext cx="8137525" cy="430887"/>
          </a:xfrm>
          <a:noFill/>
        </p:spPr>
        <p:txBody>
          <a:bodyPr wrap="square" rtlCol="0">
            <a:spAutoFit/>
          </a:bodyPr>
          <a:lstStyle/>
          <a:p>
            <a:r>
              <a:rPr lang="en-US" altLang="zh-CN" dirty="0"/>
              <a:t>2.6 </a:t>
            </a:r>
            <a:r>
              <a:rPr lang="zh-CN" altLang="en-US" dirty="0"/>
              <a:t>制定企业“组织手册”</a:t>
            </a:r>
          </a:p>
        </p:txBody>
      </p:sp>
      <p:grpSp>
        <p:nvGrpSpPr>
          <p:cNvPr id="21" name="组合 20"/>
          <p:cNvGrpSpPr/>
          <p:nvPr/>
        </p:nvGrpSpPr>
        <p:grpSpPr>
          <a:xfrm>
            <a:off x="1887328" y="2276872"/>
            <a:ext cx="8604956" cy="3888432"/>
            <a:chOff x="1346647" y="2276872"/>
            <a:chExt cx="8604956" cy="3888432"/>
          </a:xfrm>
          <a:effectLst>
            <a:outerShdw blurRad="50800" dist="38100" dir="2700000" algn="tl" rotWithShape="0">
              <a:prstClr val="black">
                <a:alpha val="40000"/>
              </a:prstClr>
            </a:outerShdw>
          </a:effectLst>
        </p:grpSpPr>
        <p:grpSp>
          <p:nvGrpSpPr>
            <p:cNvPr id="10" name="组合 9"/>
            <p:cNvGrpSpPr/>
            <p:nvPr/>
          </p:nvGrpSpPr>
          <p:grpSpPr>
            <a:xfrm>
              <a:off x="1346647" y="2276872"/>
              <a:ext cx="8604956" cy="3888432"/>
              <a:chOff x="1346647" y="2276872"/>
              <a:chExt cx="8604956" cy="3888432"/>
            </a:xfrm>
          </p:grpSpPr>
          <p:graphicFrame>
            <p:nvGraphicFramePr>
              <p:cNvPr id="4" name="图示 3"/>
              <p:cNvGraphicFramePr/>
              <p:nvPr>
                <p:extLst>
                  <p:ext uri="{D42A27DB-BD31-4B8C-83A1-F6EECF244321}">
                    <p14:modId xmlns:p14="http://schemas.microsoft.com/office/powerpoint/2010/main" val="3056368441"/>
                  </p:ext>
                </p:extLst>
              </p:nvPr>
            </p:nvGraphicFramePr>
            <p:xfrm>
              <a:off x="1346647" y="2276872"/>
              <a:ext cx="8604956" cy="388407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9" name="椭圆 8"/>
              <p:cNvSpPr/>
              <p:nvPr/>
            </p:nvSpPr>
            <p:spPr>
              <a:xfrm>
                <a:off x="4821033" y="4509120"/>
                <a:ext cx="1656184" cy="1656184"/>
              </a:xfrm>
              <a:prstGeom prst="ellipse">
                <a:avLst/>
              </a:prstGeom>
              <a:solidFill>
                <a:srgbClr val="C00000"/>
              </a:solidFill>
              <a:ln w="76200">
                <a:solidFill>
                  <a:srgbClr val="00314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latin typeface="微软雅黑" panose="020B0503020204020204" pitchFamily="34" charset="-122"/>
                    <a:ea typeface="微软雅黑" panose="020B0503020204020204" pitchFamily="34" charset="-122"/>
                  </a:rPr>
                  <a:t>组织</a:t>
                </a:r>
                <a:endParaRPr lang="en-US" altLang="zh-CN" sz="3600" b="1" dirty="0" smtClean="0">
                  <a:latin typeface="微软雅黑" panose="020B0503020204020204" pitchFamily="34" charset="-122"/>
                  <a:ea typeface="微软雅黑" panose="020B0503020204020204" pitchFamily="34" charset="-122"/>
                </a:endParaRPr>
              </a:p>
              <a:p>
                <a:pPr algn="ctr"/>
                <a:r>
                  <a:rPr lang="zh-CN" altLang="en-US" sz="3600" b="1" dirty="0" smtClean="0">
                    <a:latin typeface="微软雅黑" panose="020B0503020204020204" pitchFamily="34" charset="-122"/>
                    <a:ea typeface="微软雅黑" panose="020B0503020204020204" pitchFamily="34" charset="-122"/>
                  </a:rPr>
                  <a:t>手册</a:t>
                </a:r>
                <a:endParaRPr lang="zh-CN" altLang="en-US" sz="3600" b="1" dirty="0">
                  <a:latin typeface="微软雅黑" panose="020B0503020204020204" pitchFamily="34" charset="-122"/>
                  <a:ea typeface="微软雅黑" panose="020B0503020204020204" pitchFamily="34" charset="-122"/>
                </a:endParaRPr>
              </a:p>
            </p:txBody>
          </p:sp>
        </p:grpSp>
        <p:cxnSp>
          <p:nvCxnSpPr>
            <p:cNvPr id="12" name="直接箭头连接符 11"/>
            <p:cNvCxnSpPr>
              <a:stCxn id="9" idx="0"/>
            </p:cNvCxnSpPr>
            <p:nvPr/>
          </p:nvCxnSpPr>
          <p:spPr>
            <a:xfrm flipV="1">
              <a:off x="5649125" y="3789040"/>
              <a:ext cx="0" cy="720080"/>
            </a:xfrm>
            <a:prstGeom prst="straightConnector1">
              <a:avLst/>
            </a:prstGeom>
            <a:ln w="5715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14" name="直接箭头连接符 13"/>
            <p:cNvCxnSpPr>
              <a:stCxn id="9" idx="1"/>
            </p:cNvCxnSpPr>
            <p:nvPr/>
          </p:nvCxnSpPr>
          <p:spPr>
            <a:xfrm flipH="1" flipV="1">
              <a:off x="4010943" y="4221088"/>
              <a:ext cx="1052633" cy="530575"/>
            </a:xfrm>
            <a:prstGeom prst="straightConnector1">
              <a:avLst/>
            </a:prstGeom>
            <a:ln w="5715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16" name="直接箭头连接符 15"/>
            <p:cNvCxnSpPr>
              <a:stCxn id="9" idx="2"/>
            </p:cNvCxnSpPr>
            <p:nvPr/>
          </p:nvCxnSpPr>
          <p:spPr>
            <a:xfrm flipH="1">
              <a:off x="2786807" y="5337212"/>
              <a:ext cx="2034226" cy="0"/>
            </a:xfrm>
            <a:prstGeom prst="straightConnector1">
              <a:avLst/>
            </a:prstGeom>
            <a:ln w="5715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a:stCxn id="9" idx="7"/>
            </p:cNvCxnSpPr>
            <p:nvPr/>
          </p:nvCxnSpPr>
          <p:spPr>
            <a:xfrm flipV="1">
              <a:off x="6234674" y="4149080"/>
              <a:ext cx="872613" cy="602583"/>
            </a:xfrm>
            <a:prstGeom prst="straightConnector1">
              <a:avLst/>
            </a:prstGeom>
            <a:ln w="57150">
              <a:solidFill>
                <a:srgbClr val="00314F"/>
              </a:solidFill>
              <a:tailEnd type="triangle"/>
            </a:ln>
          </p:spPr>
          <p:style>
            <a:lnRef idx="1">
              <a:schemeClr val="accent1"/>
            </a:lnRef>
            <a:fillRef idx="0">
              <a:schemeClr val="accent1"/>
            </a:fillRef>
            <a:effectRef idx="0">
              <a:schemeClr val="accent1"/>
            </a:effectRef>
            <a:fontRef idx="minor">
              <a:schemeClr val="tx1"/>
            </a:fontRef>
          </p:style>
        </p:cxnSp>
        <p:cxnSp>
          <p:nvCxnSpPr>
            <p:cNvPr id="20" name="直接箭头连接符 19"/>
            <p:cNvCxnSpPr>
              <a:stCxn id="9" idx="6"/>
            </p:cNvCxnSpPr>
            <p:nvPr/>
          </p:nvCxnSpPr>
          <p:spPr>
            <a:xfrm>
              <a:off x="6477217" y="5337212"/>
              <a:ext cx="1998222" cy="0"/>
            </a:xfrm>
            <a:prstGeom prst="straightConnector1">
              <a:avLst/>
            </a:prstGeom>
            <a:ln w="57150">
              <a:solidFill>
                <a:srgbClr val="00314F"/>
              </a:solidFill>
              <a:tailEnd type="triangle"/>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6937101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1"/>
          </p:nvPr>
        </p:nvSpPr>
        <p:spPr>
          <a:xfrm>
            <a:off x="2354784" y="1166294"/>
            <a:ext cx="8137500" cy="369332"/>
          </a:xfrm>
        </p:spPr>
        <p:txBody>
          <a:bodyPr/>
          <a:lstStyle/>
          <a:p>
            <a:r>
              <a:rPr lang="zh-CN" altLang="en-US" dirty="0" smtClean="0"/>
              <a:t>组织结构是否合理需要通过外部和内部员工进行验证</a:t>
            </a:r>
            <a:endParaRPr lang="zh-CN" altLang="en-US" dirty="0"/>
          </a:p>
        </p:txBody>
      </p:sp>
      <p:sp>
        <p:nvSpPr>
          <p:cNvPr id="22534" name="Rectangle 3"/>
          <p:cNvSpPr>
            <a:spLocks noGrp="1" noChangeArrowheads="1"/>
          </p:cNvSpPr>
          <p:nvPr>
            <p:ph type="body" sz="quarter" idx="10"/>
          </p:nvPr>
        </p:nvSpPr>
        <p:spPr>
          <a:xfrm>
            <a:off x="2354759" y="404664"/>
            <a:ext cx="8137525" cy="430887"/>
          </a:xfrm>
          <a:noFill/>
        </p:spPr>
        <p:txBody>
          <a:bodyPr wrap="square" rtlCol="0">
            <a:spAutoFit/>
          </a:bodyPr>
          <a:lstStyle/>
          <a:p>
            <a:r>
              <a:rPr lang="en-US" altLang="zh-CN" dirty="0"/>
              <a:t>2.</a:t>
            </a:r>
            <a:r>
              <a:rPr lang="zh-CN" altLang="en-US" dirty="0"/>
              <a:t>7  以操作的顺畅性和客户满意度来验证组织结构设计的正确性</a:t>
            </a:r>
          </a:p>
        </p:txBody>
      </p:sp>
      <p:sp>
        <p:nvSpPr>
          <p:cNvPr id="14"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组织结构的制定是否成功的标准必须依靠外、内部的实际运作进行检验</a:t>
            </a:r>
            <a:endParaRPr lang="zh-CN" altLang="en-US" dirty="0"/>
          </a:p>
        </p:txBody>
      </p:sp>
      <p:sp>
        <p:nvSpPr>
          <p:cNvPr id="15"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grpSp>
        <p:nvGrpSpPr>
          <p:cNvPr id="25" name="组合 24"/>
          <p:cNvGrpSpPr/>
          <p:nvPr/>
        </p:nvGrpSpPr>
        <p:grpSpPr>
          <a:xfrm>
            <a:off x="1058615" y="2924944"/>
            <a:ext cx="9145016" cy="3456384"/>
            <a:chOff x="1058615" y="2924944"/>
            <a:chExt cx="9145016" cy="3456384"/>
          </a:xfrm>
        </p:grpSpPr>
        <p:grpSp>
          <p:nvGrpSpPr>
            <p:cNvPr id="17" name="组合 16"/>
            <p:cNvGrpSpPr/>
            <p:nvPr/>
          </p:nvGrpSpPr>
          <p:grpSpPr>
            <a:xfrm>
              <a:off x="4370983" y="3429000"/>
              <a:ext cx="5689004" cy="1296144"/>
              <a:chOff x="4370983" y="3429000"/>
              <a:chExt cx="5689004" cy="1296144"/>
            </a:xfrm>
          </p:grpSpPr>
          <p:cxnSp>
            <p:nvCxnSpPr>
              <p:cNvPr id="12" name="直接连接符 11"/>
              <p:cNvCxnSpPr/>
              <p:nvPr/>
            </p:nvCxnSpPr>
            <p:spPr>
              <a:xfrm flipV="1">
                <a:off x="4370983" y="3429000"/>
                <a:ext cx="1080120" cy="1296144"/>
              </a:xfrm>
              <a:prstGeom prst="line">
                <a:avLst/>
              </a:prstGeom>
              <a:ln w="3810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5451103" y="3429000"/>
                <a:ext cx="4608884" cy="0"/>
              </a:xfrm>
              <a:prstGeom prst="line">
                <a:avLst/>
              </a:prstGeom>
              <a:ln w="38100">
                <a:solidFill>
                  <a:srgbClr val="00314F"/>
                </a:solidFill>
              </a:ln>
            </p:spPr>
            <p:style>
              <a:lnRef idx="1">
                <a:schemeClr val="accent1"/>
              </a:lnRef>
              <a:fillRef idx="0">
                <a:schemeClr val="accent1"/>
              </a:fillRef>
              <a:effectRef idx="0">
                <a:schemeClr val="accent1"/>
              </a:effectRef>
              <a:fontRef idx="minor">
                <a:schemeClr val="tx1"/>
              </a:fontRef>
            </p:style>
          </p:cxnSp>
        </p:grpSp>
        <p:graphicFrame>
          <p:nvGraphicFramePr>
            <p:cNvPr id="10" name="图表 9"/>
            <p:cNvGraphicFramePr/>
            <p:nvPr>
              <p:extLst>
                <p:ext uri="{D42A27DB-BD31-4B8C-83A1-F6EECF244321}">
                  <p14:modId xmlns:p14="http://schemas.microsoft.com/office/powerpoint/2010/main" val="3656106692"/>
                </p:ext>
              </p:extLst>
            </p:nvPr>
          </p:nvGraphicFramePr>
          <p:xfrm>
            <a:off x="1058615" y="2924944"/>
            <a:ext cx="3960440" cy="3456384"/>
          </p:xfrm>
          <a:graphic>
            <a:graphicData uri="http://schemas.openxmlformats.org/drawingml/2006/chart">
              <c:chart xmlns:c="http://schemas.openxmlformats.org/drawingml/2006/chart" xmlns:r="http://schemas.openxmlformats.org/officeDocument/2006/relationships" r:id="rId3"/>
            </a:graphicData>
          </a:graphic>
        </p:graphicFrame>
        <p:sp>
          <p:nvSpPr>
            <p:cNvPr id="22" name="文本框 21"/>
            <p:cNvSpPr txBox="1"/>
            <p:nvPr/>
          </p:nvSpPr>
          <p:spPr>
            <a:xfrm>
              <a:off x="5451103" y="2961844"/>
              <a:ext cx="4608884" cy="369332"/>
            </a:xfrm>
            <a:prstGeom prst="rect">
              <a:avLst/>
            </a:prstGeom>
            <a:noFill/>
          </p:spPr>
          <p:txBody>
            <a:bodyPr wrap="square" rtlCol="0">
              <a:spAutoFit/>
            </a:bodyPr>
            <a:lstStyle/>
            <a:p>
              <a:r>
                <a:rPr lang="zh-CN" altLang="en-US" b="1" dirty="0" smtClean="0">
                  <a:solidFill>
                    <a:srgbClr val="00314F"/>
                  </a:solidFill>
                  <a:latin typeface="微软雅黑" panose="020B0503020204020204" pitchFamily="34" charset="-122"/>
                  <a:ea typeface="微软雅黑" panose="020B0503020204020204" pitchFamily="34" charset="-122"/>
                </a:rPr>
                <a:t>内外部的满意度是否大于</a:t>
              </a:r>
              <a:r>
                <a:rPr lang="en-US" altLang="zh-CN" b="1" dirty="0" smtClean="0">
                  <a:solidFill>
                    <a:srgbClr val="D51A21"/>
                  </a:solidFill>
                  <a:latin typeface="微软雅黑" panose="020B0503020204020204" pitchFamily="34" charset="-122"/>
                  <a:ea typeface="微软雅黑" panose="020B0503020204020204" pitchFamily="34" charset="-122"/>
                </a:rPr>
                <a:t>70%</a:t>
              </a:r>
              <a:endParaRPr lang="zh-CN" altLang="en-US" b="1" dirty="0">
                <a:solidFill>
                  <a:srgbClr val="D51A21"/>
                </a:solidFill>
                <a:latin typeface="微软雅黑" panose="020B0503020204020204" pitchFamily="34" charset="-122"/>
                <a:ea typeface="微软雅黑" panose="020B0503020204020204" pitchFamily="34" charset="-122"/>
              </a:endParaRPr>
            </a:p>
          </p:txBody>
        </p:sp>
        <p:sp>
          <p:nvSpPr>
            <p:cNvPr id="23" name="矩形 22"/>
            <p:cNvSpPr/>
            <p:nvPr/>
          </p:nvSpPr>
          <p:spPr>
            <a:xfrm>
              <a:off x="5455540" y="3615385"/>
              <a:ext cx="4748091" cy="787523"/>
            </a:xfrm>
            <a:prstGeom prst="rect">
              <a:avLst/>
            </a:prstGeom>
          </p:spPr>
          <p:txBody>
            <a:bodyPr wrap="square">
              <a:spAutoFit/>
            </a:bodyPr>
            <a:lstStyle/>
            <a:p>
              <a:pPr>
                <a:lnSpc>
                  <a:spcPct val="150000"/>
                </a:lnSpc>
              </a:pPr>
              <a:r>
                <a:rPr lang="zh-CN" altLang="en-US" sz="1600" b="1" dirty="0">
                  <a:solidFill>
                    <a:schemeClr val="tx2"/>
                  </a:solidFill>
                  <a:latin typeface="微软雅黑" panose="020B0503020204020204" pitchFamily="34" charset="-122"/>
                  <a:ea typeface="微软雅黑" panose="020B0503020204020204" pitchFamily="34" charset="-122"/>
                </a:rPr>
                <a:t>满意度在</a:t>
              </a:r>
              <a:r>
                <a:rPr lang="zh-CN" altLang="en-US" sz="1600" b="1" dirty="0">
                  <a:solidFill>
                    <a:srgbClr val="BA161E"/>
                  </a:solidFill>
                  <a:latin typeface="微软雅黑" panose="020B0503020204020204" pitchFamily="34" charset="-122"/>
                  <a:ea typeface="微软雅黑" panose="020B0503020204020204" pitchFamily="34" charset="-122"/>
                </a:rPr>
                <a:t>70%以上</a:t>
              </a:r>
              <a:r>
                <a:rPr lang="zh-CN" altLang="en-US" sz="1600" dirty="0">
                  <a:solidFill>
                    <a:schemeClr val="tx2"/>
                  </a:solidFill>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就可以不做大的调整，只对内、外部反映较大的问题做适当的调整</a:t>
              </a:r>
            </a:p>
          </p:txBody>
        </p:sp>
        <p:sp>
          <p:nvSpPr>
            <p:cNvPr id="24" name="矩形 23"/>
            <p:cNvSpPr/>
            <p:nvPr/>
          </p:nvSpPr>
          <p:spPr>
            <a:xfrm>
              <a:off x="5451104" y="4728625"/>
              <a:ext cx="4608884" cy="1156855"/>
            </a:xfrm>
            <a:prstGeom prst="rect">
              <a:avLst/>
            </a:prstGeom>
          </p:spPr>
          <p:txBody>
            <a:bodyPr wrap="square">
              <a:spAutoFit/>
            </a:bodyPr>
            <a:lstStyle/>
            <a:p>
              <a:pPr>
                <a:lnSpc>
                  <a:spcPct val="150000"/>
                </a:lnSpc>
              </a:pPr>
              <a:r>
                <a:rPr lang="zh-CN" altLang="en-US" sz="1600" b="1" dirty="0">
                  <a:solidFill>
                    <a:schemeClr val="tx2"/>
                  </a:solidFill>
                  <a:latin typeface="微软雅黑" panose="020B0503020204020204" pitchFamily="34" charset="-122"/>
                  <a:ea typeface="微软雅黑" panose="020B0503020204020204" pitchFamily="34" charset="-122"/>
                </a:rPr>
                <a:t>满意度在</a:t>
              </a:r>
              <a:r>
                <a:rPr lang="zh-CN" altLang="en-US" sz="1600" b="1" dirty="0">
                  <a:solidFill>
                    <a:srgbClr val="BA161E"/>
                  </a:solidFill>
                  <a:latin typeface="微软雅黑" panose="020B0503020204020204" pitchFamily="34" charset="-122"/>
                  <a:ea typeface="微软雅黑" panose="020B0503020204020204" pitchFamily="34" charset="-122"/>
                </a:rPr>
                <a:t>70%以下</a:t>
              </a:r>
              <a:r>
                <a:rPr lang="zh-CN" altLang="en-US" sz="1600" dirty="0">
                  <a:solidFill>
                    <a:schemeClr val="tx2"/>
                  </a:solidFill>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则企业的领导就应根据内、外部的反映，重新考虑企业的主导业务流程是否有问题、组织结构是否要做大的调整</a:t>
              </a:r>
            </a:p>
          </p:txBody>
        </p:sp>
      </p:grpSp>
    </p:spTree>
    <p:extLst>
      <p:ext uri="{BB962C8B-B14F-4D97-AF65-F5344CB8AC3E}">
        <p14:creationId xmlns:p14="http://schemas.microsoft.com/office/powerpoint/2010/main" val="40798657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a:xfrm>
            <a:off x="2354784" y="1166294"/>
            <a:ext cx="8137500" cy="369332"/>
          </a:xfrm>
        </p:spPr>
        <p:txBody>
          <a:bodyPr/>
          <a:lstStyle/>
          <a:p>
            <a:r>
              <a:rPr lang="zh-CN" altLang="en-US" dirty="0" smtClean="0"/>
              <a:t>各种不同类型的组织结构将适应不同的组织</a:t>
            </a:r>
            <a:endParaRPr lang="zh-CN" altLang="en-US" dirty="0"/>
          </a:p>
        </p:txBody>
      </p:sp>
      <p:sp>
        <p:nvSpPr>
          <p:cNvPr id="3" name="文本占位符 2"/>
          <p:cNvSpPr>
            <a:spLocks noGrp="1"/>
          </p:cNvSpPr>
          <p:nvPr>
            <p:ph type="body" sz="quarter" idx="10"/>
          </p:nvPr>
        </p:nvSpPr>
        <p:spPr/>
        <p:txBody>
          <a:bodyPr/>
          <a:lstStyle/>
          <a:p>
            <a:r>
              <a:rPr lang="en-US" altLang="zh-CN" dirty="0"/>
              <a:t>1.5 </a:t>
            </a:r>
            <a:r>
              <a:rPr lang="zh-CN" altLang="en-US" dirty="0"/>
              <a:t>常见的组织类型</a:t>
            </a:r>
          </a:p>
          <a:p>
            <a:endParaRPr lang="zh-CN" altLang="en-US" dirty="0"/>
          </a:p>
        </p:txBody>
      </p:sp>
      <p:grpSp>
        <p:nvGrpSpPr>
          <p:cNvPr id="115" name="组合 114"/>
          <p:cNvGrpSpPr/>
          <p:nvPr/>
        </p:nvGrpSpPr>
        <p:grpSpPr>
          <a:xfrm>
            <a:off x="626567" y="3389990"/>
            <a:ext cx="5301953" cy="2121670"/>
            <a:chOff x="2577240" y="2557961"/>
            <a:chExt cx="5301953" cy="2121670"/>
          </a:xfrm>
        </p:grpSpPr>
        <p:sp>
          <p:nvSpPr>
            <p:cNvPr id="100" name="矩形 99"/>
            <p:cNvSpPr/>
            <p:nvPr/>
          </p:nvSpPr>
          <p:spPr>
            <a:xfrm>
              <a:off x="2577240" y="3437445"/>
              <a:ext cx="1583517" cy="424156"/>
            </a:xfrm>
            <a:prstGeom prst="rect">
              <a:avLst/>
            </a:prstGeom>
            <a:solidFill>
              <a:srgbClr val="821015"/>
            </a:solidFill>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车间主任</a:t>
              </a:r>
              <a:endParaRPr lang="zh-CN" sz="1600" dirty="0">
                <a:effectLst/>
                <a:latin typeface="微软雅黑" panose="020B0503020204020204" pitchFamily="34" charset="-122"/>
                <a:ea typeface="微软雅黑" panose="020B0503020204020204" pitchFamily="34" charset="-122"/>
                <a:cs typeface="宋体" panose="02010600030101010101" pitchFamily="2" charset="-122"/>
              </a:endParaRPr>
            </a:p>
          </p:txBody>
        </p:sp>
        <p:grpSp>
          <p:nvGrpSpPr>
            <p:cNvPr id="114" name="组合 113"/>
            <p:cNvGrpSpPr/>
            <p:nvPr/>
          </p:nvGrpSpPr>
          <p:grpSpPr>
            <a:xfrm>
              <a:off x="3368999" y="2557961"/>
              <a:ext cx="4510194" cy="2121670"/>
              <a:chOff x="3368999" y="2557961"/>
              <a:chExt cx="4510194" cy="2121670"/>
            </a:xfrm>
          </p:grpSpPr>
          <p:sp>
            <p:nvSpPr>
              <p:cNvPr id="99" name="文本框 1"/>
              <p:cNvSpPr txBox="1"/>
              <p:nvPr/>
            </p:nvSpPr>
            <p:spPr>
              <a:xfrm>
                <a:off x="4342617" y="2557961"/>
                <a:ext cx="1823872" cy="469468"/>
              </a:xfrm>
              <a:prstGeom prst="rect">
                <a:avLst/>
              </a:prstGeom>
              <a:solidFill>
                <a:srgbClr val="BB171F"/>
              </a:solidFill>
              <a:ln/>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生产经理</a:t>
                </a:r>
              </a:p>
            </p:txBody>
          </p:sp>
          <p:sp>
            <p:nvSpPr>
              <p:cNvPr id="101" name="矩形 100"/>
              <p:cNvSpPr/>
              <p:nvPr/>
            </p:nvSpPr>
            <p:spPr>
              <a:xfrm>
                <a:off x="4462795" y="3437446"/>
                <a:ext cx="1583517" cy="424156"/>
              </a:xfrm>
              <a:prstGeom prst="rect">
                <a:avLst/>
              </a:prstGeom>
              <a:solidFill>
                <a:srgbClr val="821015"/>
              </a:solidFill>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sp>
            <p:nvSpPr>
              <p:cNvPr id="102" name="矩形 101"/>
              <p:cNvSpPr/>
              <p:nvPr/>
            </p:nvSpPr>
            <p:spPr>
              <a:xfrm>
                <a:off x="6295676" y="3437445"/>
                <a:ext cx="1583517" cy="424156"/>
              </a:xfrm>
              <a:prstGeom prst="rect">
                <a:avLst/>
              </a:prstGeom>
              <a:solidFill>
                <a:srgbClr val="821015"/>
              </a:solidFill>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sp>
            <p:nvSpPr>
              <p:cNvPr id="103" name="文本框 9"/>
              <p:cNvSpPr txBox="1"/>
              <p:nvPr/>
            </p:nvSpPr>
            <p:spPr>
              <a:xfrm>
                <a:off x="3815724" y="4257479"/>
                <a:ext cx="897742" cy="422152"/>
              </a:xfrm>
              <a:prstGeom prst="rect">
                <a:avLst/>
              </a:prstGeom>
              <a:solidFill>
                <a:srgbClr val="00314F"/>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sp>
            <p:nvSpPr>
              <p:cNvPr id="104" name="文本框 9"/>
              <p:cNvSpPr txBox="1"/>
              <p:nvPr/>
            </p:nvSpPr>
            <p:spPr>
              <a:xfrm>
                <a:off x="4805682" y="4255726"/>
                <a:ext cx="897742" cy="422152"/>
              </a:xfrm>
              <a:prstGeom prst="rect">
                <a:avLst/>
              </a:prstGeom>
              <a:solidFill>
                <a:srgbClr val="00314F"/>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sp>
            <p:nvSpPr>
              <p:cNvPr id="105" name="文本框 9"/>
              <p:cNvSpPr txBox="1"/>
              <p:nvPr/>
            </p:nvSpPr>
            <p:spPr>
              <a:xfrm>
                <a:off x="5803878" y="4257479"/>
                <a:ext cx="897742" cy="422152"/>
              </a:xfrm>
              <a:prstGeom prst="rect">
                <a:avLst/>
              </a:prstGeom>
              <a:solidFill>
                <a:srgbClr val="00314F"/>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cxnSp>
            <p:nvCxnSpPr>
              <p:cNvPr id="106" name="肘形连接符 105"/>
              <p:cNvCxnSpPr>
                <a:stCxn id="99" idx="2"/>
                <a:endCxn id="100" idx="0"/>
              </p:cNvCxnSpPr>
              <p:nvPr/>
            </p:nvCxnSpPr>
            <p:spPr>
              <a:xfrm rot="5400000">
                <a:off x="4106769" y="2289660"/>
                <a:ext cx="410016" cy="1885556"/>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107" name="肘形连接符 106"/>
              <p:cNvCxnSpPr>
                <a:stCxn id="99" idx="2"/>
                <a:endCxn id="101" idx="0"/>
              </p:cNvCxnSpPr>
              <p:nvPr/>
            </p:nvCxnSpPr>
            <p:spPr>
              <a:xfrm rot="16200000" flipH="1">
                <a:off x="5049545" y="3232436"/>
                <a:ext cx="410017" cy="1"/>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108" name="肘形连接符 107"/>
              <p:cNvCxnSpPr>
                <a:stCxn id="99" idx="2"/>
                <a:endCxn id="102" idx="0"/>
              </p:cNvCxnSpPr>
              <p:nvPr/>
            </p:nvCxnSpPr>
            <p:spPr>
              <a:xfrm rot="16200000" flipH="1">
                <a:off x="5965986" y="2315997"/>
                <a:ext cx="410016" cy="1832881"/>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109" name="肘形连接符 108"/>
              <p:cNvCxnSpPr>
                <a:stCxn id="101" idx="2"/>
                <a:endCxn id="104" idx="0"/>
              </p:cNvCxnSpPr>
              <p:nvPr/>
            </p:nvCxnSpPr>
            <p:spPr>
              <a:xfrm rot="5400000">
                <a:off x="5057492" y="4058664"/>
                <a:ext cx="394124" cy="1"/>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110" name="肘形连接符 109"/>
              <p:cNvCxnSpPr>
                <a:stCxn id="101" idx="2"/>
                <a:endCxn id="103" idx="0"/>
              </p:cNvCxnSpPr>
              <p:nvPr/>
            </p:nvCxnSpPr>
            <p:spPr>
              <a:xfrm rot="5400000">
                <a:off x="4561637" y="3564561"/>
                <a:ext cx="395877" cy="989959"/>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111" name="肘形连接符 110"/>
              <p:cNvCxnSpPr>
                <a:stCxn id="101" idx="2"/>
                <a:endCxn id="105" idx="0"/>
              </p:cNvCxnSpPr>
              <p:nvPr/>
            </p:nvCxnSpPr>
            <p:spPr>
              <a:xfrm rot="16200000" flipH="1">
                <a:off x="5555713" y="3560442"/>
                <a:ext cx="395877" cy="998195"/>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grpSp>
      </p:grpSp>
      <p:sp>
        <p:nvSpPr>
          <p:cNvPr id="113" name="矩形 112"/>
          <p:cNvSpPr/>
          <p:nvPr/>
        </p:nvSpPr>
        <p:spPr>
          <a:xfrm>
            <a:off x="6491910" y="2850387"/>
            <a:ext cx="5256584" cy="3200876"/>
          </a:xfrm>
          <a:prstGeom prst="rect">
            <a:avLst/>
          </a:prstGeom>
        </p:spPr>
        <p:txBody>
          <a:bodyPr wrap="square">
            <a:spAutoFit/>
          </a:bodyPr>
          <a:lstStyle/>
          <a:p>
            <a:pPr indent="267970">
              <a:lnSpc>
                <a:spcPct val="150000"/>
              </a:lnSpc>
              <a:spcAft>
                <a:spcPts val="420"/>
              </a:spcAft>
            </a:pPr>
            <a:r>
              <a:rPr lang="zh-CN" altLang="zh-CN" sz="1600" b="1" dirty="0">
                <a:solidFill>
                  <a:srgbClr val="00314F"/>
                </a:solidFill>
                <a:latin typeface="微软雅黑" pitchFamily="34" charset="-122"/>
                <a:ea typeface="微软雅黑" pitchFamily="34" charset="-122"/>
              </a:rPr>
              <a:t>①含义：</a:t>
            </a:r>
            <a:r>
              <a:rPr lang="zh-CN" altLang="zh-CN" sz="1600" dirty="0">
                <a:solidFill>
                  <a:srgbClr val="00314F"/>
                </a:solidFill>
                <a:latin typeface="微软雅黑" pitchFamily="34" charset="-122"/>
                <a:ea typeface="微软雅黑" pitchFamily="34" charset="-122"/>
              </a:rPr>
              <a:t>组织中各种职务按垂直系统直线排列，各级主管对下属拥有直接的领导权，每一职位只能向一个直线上级汇报，组织中不设专门的职能部门。</a:t>
            </a:r>
          </a:p>
          <a:p>
            <a:pPr indent="267970">
              <a:lnSpc>
                <a:spcPct val="150000"/>
              </a:lnSpc>
              <a:spcAft>
                <a:spcPts val="420"/>
              </a:spcAft>
            </a:pPr>
            <a:r>
              <a:rPr lang="zh-CN" altLang="zh-CN" sz="1600" b="1" dirty="0">
                <a:solidFill>
                  <a:srgbClr val="00314F"/>
                </a:solidFill>
                <a:latin typeface="微软雅黑" pitchFamily="34" charset="-122"/>
                <a:ea typeface="微软雅黑" pitchFamily="34" charset="-122"/>
              </a:rPr>
              <a:t>②优点：</a:t>
            </a:r>
            <a:r>
              <a:rPr lang="zh-CN" altLang="zh-CN" sz="1600" dirty="0">
                <a:solidFill>
                  <a:srgbClr val="00314F"/>
                </a:solidFill>
                <a:latin typeface="微软雅黑" pitchFamily="34" charset="-122"/>
                <a:ea typeface="微软雅黑" pitchFamily="34" charset="-122"/>
              </a:rPr>
              <a:t>权力集中、权责分明、命令统一、行动快捷。</a:t>
            </a:r>
          </a:p>
          <a:p>
            <a:pPr indent="267970">
              <a:lnSpc>
                <a:spcPct val="150000"/>
              </a:lnSpc>
              <a:spcAft>
                <a:spcPts val="420"/>
              </a:spcAft>
            </a:pPr>
            <a:r>
              <a:rPr lang="zh-CN" altLang="zh-CN" sz="1600" b="1" dirty="0">
                <a:solidFill>
                  <a:srgbClr val="00314F"/>
                </a:solidFill>
                <a:latin typeface="微软雅黑" pitchFamily="34" charset="-122"/>
                <a:ea typeface="微软雅黑" pitchFamily="34" charset="-122"/>
              </a:rPr>
              <a:t>③缺点：</a:t>
            </a:r>
            <a:r>
              <a:rPr lang="zh-CN" altLang="zh-CN" sz="1600" dirty="0">
                <a:solidFill>
                  <a:srgbClr val="00314F"/>
                </a:solidFill>
                <a:latin typeface="微软雅黑" pitchFamily="34" charset="-122"/>
                <a:ea typeface="微软雅黑" pitchFamily="34" charset="-122"/>
              </a:rPr>
              <a:t>缺乏分工，管理者负担过重，难以胜任复杂职能。</a:t>
            </a:r>
          </a:p>
          <a:p>
            <a:pPr indent="267970">
              <a:lnSpc>
                <a:spcPct val="150000"/>
              </a:lnSpc>
              <a:spcAft>
                <a:spcPts val="420"/>
              </a:spcAft>
            </a:pPr>
            <a:r>
              <a:rPr lang="zh-CN" altLang="zh-CN" sz="1600" b="1" dirty="0">
                <a:solidFill>
                  <a:srgbClr val="00314F"/>
                </a:solidFill>
                <a:latin typeface="微软雅黑" pitchFamily="34" charset="-122"/>
                <a:ea typeface="微软雅黑" pitchFamily="34" charset="-122"/>
              </a:rPr>
              <a:t>④适应：</a:t>
            </a:r>
            <a:r>
              <a:rPr lang="zh-CN" altLang="zh-CN" sz="1600" dirty="0">
                <a:solidFill>
                  <a:srgbClr val="00314F"/>
                </a:solidFill>
                <a:latin typeface="微软雅黑" pitchFamily="34" charset="-122"/>
                <a:ea typeface="微软雅黑" pitchFamily="34" charset="-122"/>
              </a:rPr>
              <a:t>这种结构只适用于没有实行专业化管理的小型组织。</a:t>
            </a:r>
          </a:p>
        </p:txBody>
      </p:sp>
      <p:sp>
        <p:nvSpPr>
          <p:cNvPr id="116"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直线型组织结构</a:t>
            </a:r>
            <a:endParaRPr lang="zh-CN" altLang="en-US" dirty="0"/>
          </a:p>
        </p:txBody>
      </p:sp>
      <p:sp>
        <p:nvSpPr>
          <p:cNvPr id="117"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Tree>
    <p:extLst>
      <p:ext uri="{BB962C8B-B14F-4D97-AF65-F5344CB8AC3E}">
        <p14:creationId xmlns:p14="http://schemas.microsoft.com/office/powerpoint/2010/main" val="32029632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26567" y="1196603"/>
            <a:ext cx="10715276" cy="4392637"/>
            <a:chOff x="626567" y="1196603"/>
            <a:chExt cx="10715276" cy="4392637"/>
          </a:xfrm>
        </p:grpSpPr>
        <p:sp>
          <p:nvSpPr>
            <p:cNvPr id="4" name="文本框 3"/>
            <p:cNvSpPr txBox="1"/>
            <p:nvPr/>
          </p:nvSpPr>
          <p:spPr>
            <a:xfrm>
              <a:off x="626567" y="1196603"/>
              <a:ext cx="6912768" cy="3770263"/>
            </a:xfrm>
            <a:prstGeom prst="rect">
              <a:avLst/>
            </a:prstGeom>
            <a:noFill/>
          </p:spPr>
          <p:txBody>
            <a:bodyPr wrap="square" rtlCol="0">
              <a:spAutoFit/>
            </a:bodyPr>
            <a:lstStyle/>
            <a:p>
              <a:r>
                <a:rPr lang="en-US" altLang="zh-CN" sz="23900" b="1" dirty="0" smtClean="0">
                  <a:solidFill>
                    <a:srgbClr val="BA161E"/>
                  </a:solidFill>
                  <a:effectLst>
                    <a:outerShdw blurRad="38100" dist="38100" dir="2700000" algn="tl">
                      <a:srgbClr val="000000">
                        <a:alpha val="43137"/>
                      </a:srgbClr>
                    </a:outerShdw>
                  </a:effectLst>
                  <a:latin typeface="Segoe UI" panose="020B0502040204020203" pitchFamily="34" charset="0"/>
                  <a:ea typeface="Segoe UI" panose="020B0502040204020203" pitchFamily="34" charset="0"/>
                  <a:cs typeface="Segoe UI" panose="020B0502040204020203" pitchFamily="34" charset="0"/>
                </a:rPr>
                <a:t>70%</a:t>
              </a:r>
              <a:endParaRPr lang="zh-CN" altLang="en-US" sz="23900" b="1" dirty="0">
                <a:solidFill>
                  <a:srgbClr val="BA161E"/>
                </a:solidFill>
                <a:effectLst>
                  <a:outerShdw blurRad="38100" dist="38100" dir="2700000" algn="tl">
                    <a:srgbClr val="000000">
                      <a:alpha val="43137"/>
                    </a:srgbClr>
                  </a:outerShdw>
                </a:effectLst>
                <a:latin typeface="Segoe UI" panose="020B0502040204020203" pitchFamily="34" charset="0"/>
                <a:ea typeface="Arial Unicode MS" panose="020B0604020202020204" pitchFamily="34" charset="-122"/>
                <a:cs typeface="Segoe UI" panose="020B0502040204020203" pitchFamily="34" charset="0"/>
              </a:endParaRPr>
            </a:p>
          </p:txBody>
        </p:sp>
        <p:sp>
          <p:nvSpPr>
            <p:cNvPr id="5" name="文本框 4"/>
            <p:cNvSpPr txBox="1"/>
            <p:nvPr/>
          </p:nvSpPr>
          <p:spPr>
            <a:xfrm>
              <a:off x="6949355" y="3586198"/>
              <a:ext cx="4392488" cy="646331"/>
            </a:xfrm>
            <a:prstGeom prst="rect">
              <a:avLst/>
            </a:prstGeom>
            <a:noFill/>
          </p:spPr>
          <p:txBody>
            <a:bodyPr wrap="square" rtlCol="0">
              <a:spAutoFit/>
            </a:bodyPr>
            <a:lstStyle/>
            <a:p>
              <a:r>
                <a:rPr lang="en-US" altLang="zh-CN" sz="3600" dirty="0" smtClean="0">
                  <a:solidFill>
                    <a:srgbClr val="00314F"/>
                  </a:solidFill>
                  <a:latin typeface="Arial Unicode MS" panose="020B0604020202020204" pitchFamily="34" charset="-122"/>
                  <a:ea typeface="Arial Unicode MS" panose="020B0604020202020204" pitchFamily="34" charset="-122"/>
                  <a:cs typeface="Arial Unicode MS" panose="020B0604020202020204" pitchFamily="34" charset="-122"/>
                </a:rPr>
                <a:t>1991</a:t>
              </a:r>
              <a:r>
                <a:rPr lang="zh-CN" altLang="en-US" sz="3600" dirty="0" smtClean="0">
                  <a:solidFill>
                    <a:srgbClr val="00314F"/>
                  </a:solidFill>
                  <a:latin typeface="Arial Unicode MS" panose="020B0604020202020204" pitchFamily="34" charset="-122"/>
                  <a:ea typeface="Arial Unicode MS" panose="020B0604020202020204" pitchFamily="34" charset="-122"/>
                  <a:cs typeface="Arial Unicode MS" panose="020B0604020202020204" pitchFamily="34" charset="-122"/>
                </a:rPr>
                <a:t>年</a:t>
              </a:r>
              <a:r>
                <a:rPr lang="zh-CN" altLang="en-US" sz="3600" dirty="0" smtClean="0">
                  <a:solidFill>
                    <a:srgbClr val="00314F"/>
                  </a:solidFill>
                  <a:latin typeface="微软雅黑" panose="020B0503020204020204" pitchFamily="34" charset="-122"/>
                  <a:ea typeface="微软雅黑" panose="020B0503020204020204" pitchFamily="34" charset="-122"/>
                </a:rPr>
                <a:t>的世界</a:t>
              </a:r>
              <a:r>
                <a:rPr lang="en-US" altLang="zh-CN" sz="3600" dirty="0" smtClean="0">
                  <a:solidFill>
                    <a:srgbClr val="00314F"/>
                  </a:solidFill>
                  <a:latin typeface="Arial Unicode MS" panose="020B0604020202020204" pitchFamily="34" charset="-122"/>
                  <a:ea typeface="Arial Unicode MS" panose="020B0604020202020204" pitchFamily="34" charset="-122"/>
                  <a:cs typeface="Arial Unicode MS" panose="020B0604020202020204" pitchFamily="34" charset="-122"/>
                </a:rPr>
                <a:t>500</a:t>
              </a:r>
              <a:r>
                <a:rPr lang="zh-CN" altLang="en-US" sz="3600" dirty="0" smtClean="0">
                  <a:solidFill>
                    <a:srgbClr val="00314F"/>
                  </a:solidFill>
                  <a:latin typeface="微软雅黑" panose="020B0503020204020204" pitchFamily="34" charset="-122"/>
                  <a:ea typeface="微软雅黑" panose="020B0503020204020204" pitchFamily="34" charset="-122"/>
                </a:rPr>
                <a:t>强</a:t>
              </a:r>
              <a:endParaRPr lang="en-US" altLang="zh-CN" sz="3600" dirty="0" smtClean="0">
                <a:solidFill>
                  <a:srgbClr val="00314F"/>
                </a:solidFill>
                <a:latin typeface="微软雅黑" panose="020B0503020204020204" pitchFamily="34" charset="-122"/>
                <a:ea typeface="微软雅黑" panose="020B0503020204020204" pitchFamily="34" charset="-122"/>
              </a:endParaRPr>
            </a:p>
          </p:txBody>
        </p:sp>
        <p:sp>
          <p:nvSpPr>
            <p:cNvPr id="6" name="矩形 5"/>
            <p:cNvSpPr/>
            <p:nvPr/>
          </p:nvSpPr>
          <p:spPr>
            <a:xfrm>
              <a:off x="2000824" y="4665910"/>
              <a:ext cx="9341019" cy="923330"/>
            </a:xfrm>
            <a:prstGeom prst="rect">
              <a:avLst/>
            </a:prstGeom>
          </p:spPr>
          <p:txBody>
            <a:bodyPr wrap="none">
              <a:spAutoFit/>
            </a:bodyPr>
            <a:lstStyle/>
            <a:p>
              <a:r>
                <a:rPr lang="zh-CN" altLang="en-US" sz="5400" b="1" dirty="0">
                  <a:solidFill>
                    <a:srgbClr val="00314F"/>
                  </a:solidFill>
                  <a:latin typeface="微软雅黑" panose="020B0503020204020204" pitchFamily="34" charset="-122"/>
                  <a:ea typeface="微软雅黑" panose="020B0503020204020204" pitchFamily="34" charset="-122"/>
                </a:rPr>
                <a:t>在</a:t>
              </a:r>
              <a:r>
                <a:rPr lang="en-US" altLang="zh-CN" sz="5400" b="1" dirty="0">
                  <a:solidFill>
                    <a:srgbClr val="00314F"/>
                  </a:solidFill>
                  <a:latin typeface="Arial Unicode MS" panose="020B0604020202020204" pitchFamily="34" charset="-122"/>
                  <a:ea typeface="Arial Unicode MS" panose="020B0604020202020204" pitchFamily="34" charset="-122"/>
                  <a:cs typeface="Arial Unicode MS" panose="020B0604020202020204" pitchFamily="34" charset="-122"/>
                </a:rPr>
                <a:t>2000</a:t>
              </a:r>
              <a:r>
                <a:rPr lang="zh-CN" altLang="en-US" sz="5400" b="1" dirty="0" smtClean="0">
                  <a:solidFill>
                    <a:srgbClr val="00314F"/>
                  </a:solidFill>
                  <a:latin typeface="微软雅黑" panose="020B0503020204020204" pitchFamily="34" charset="-122"/>
                  <a:ea typeface="微软雅黑" panose="020B0503020204020204" pitchFamily="34" charset="-122"/>
                </a:rPr>
                <a:t>年从</a:t>
              </a:r>
              <a:r>
                <a:rPr lang="en-US" altLang="zh-CN" sz="5400" b="1" dirty="0" smtClean="0">
                  <a:solidFill>
                    <a:srgbClr val="00314F"/>
                  </a:solidFill>
                  <a:latin typeface="微软雅黑" panose="020B0503020204020204" pitchFamily="34" charset="-122"/>
                  <a:ea typeface="微软雅黑" panose="020B0503020204020204" pitchFamily="34" charset="-122"/>
                </a:rPr>
                <a:t>《</a:t>
              </a:r>
              <a:r>
                <a:rPr lang="zh-CN" altLang="en-US" sz="5400" b="1" dirty="0" smtClean="0">
                  <a:solidFill>
                    <a:srgbClr val="00314F"/>
                  </a:solidFill>
                  <a:latin typeface="微软雅黑" panose="020B0503020204020204" pitchFamily="34" charset="-122"/>
                  <a:ea typeface="微软雅黑" panose="020B0503020204020204" pitchFamily="34" charset="-122"/>
                </a:rPr>
                <a:t>财富</a:t>
              </a:r>
              <a:r>
                <a:rPr lang="en-US" altLang="zh-CN" sz="5400" b="1" dirty="0" smtClean="0">
                  <a:solidFill>
                    <a:srgbClr val="00314F"/>
                  </a:solidFill>
                  <a:latin typeface="微软雅黑" panose="020B0503020204020204" pitchFamily="34" charset="-122"/>
                  <a:ea typeface="微软雅黑" panose="020B0503020204020204" pitchFamily="34" charset="-122"/>
                </a:rPr>
                <a:t>》</a:t>
              </a:r>
              <a:r>
                <a:rPr lang="zh-CN" altLang="en-US" sz="5400" b="1" dirty="0" smtClean="0">
                  <a:solidFill>
                    <a:srgbClr val="00314F"/>
                  </a:solidFill>
                  <a:latin typeface="微软雅黑" panose="020B0503020204020204" pitchFamily="34" charset="-122"/>
                  <a:ea typeface="微软雅黑" panose="020B0503020204020204" pitchFamily="34" charset="-122"/>
                </a:rPr>
                <a:t>榜上</a:t>
              </a:r>
              <a:r>
                <a:rPr lang="zh-CN" altLang="en-US" sz="5400" b="1" dirty="0" smtClean="0">
                  <a:solidFill>
                    <a:srgbClr val="BA161E"/>
                  </a:solidFill>
                  <a:latin typeface="微软雅黑" panose="020B0503020204020204" pitchFamily="34" charset="-122"/>
                  <a:ea typeface="微软雅黑" panose="020B0503020204020204" pitchFamily="34" charset="-122"/>
                </a:rPr>
                <a:t>消失</a:t>
              </a:r>
              <a:endParaRPr lang="zh-CN" altLang="en-US" sz="5400" b="1" dirty="0">
                <a:solidFill>
                  <a:srgbClr val="BA161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41847824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a:xfrm>
            <a:off x="2354784" y="1166294"/>
            <a:ext cx="8137500" cy="369332"/>
          </a:xfrm>
        </p:spPr>
        <p:txBody>
          <a:bodyPr/>
          <a:lstStyle/>
          <a:p>
            <a:r>
              <a:rPr lang="zh-CN" altLang="en-US" dirty="0" smtClean="0"/>
              <a:t>各种不同类型的组织结构将适应不同的组织</a:t>
            </a:r>
            <a:endParaRPr lang="zh-CN" altLang="en-US" dirty="0"/>
          </a:p>
        </p:txBody>
      </p:sp>
      <p:sp>
        <p:nvSpPr>
          <p:cNvPr id="3" name="文本占位符 2"/>
          <p:cNvSpPr>
            <a:spLocks noGrp="1"/>
          </p:cNvSpPr>
          <p:nvPr>
            <p:ph type="body" sz="quarter" idx="10"/>
          </p:nvPr>
        </p:nvSpPr>
        <p:spPr/>
        <p:txBody>
          <a:bodyPr/>
          <a:lstStyle/>
          <a:p>
            <a:r>
              <a:rPr lang="en-US" altLang="zh-CN" dirty="0"/>
              <a:t>1.5 </a:t>
            </a:r>
            <a:r>
              <a:rPr lang="zh-CN" altLang="en-US" dirty="0"/>
              <a:t>常见的组织类型</a:t>
            </a:r>
          </a:p>
          <a:p>
            <a:endParaRPr lang="zh-CN" altLang="en-US" dirty="0"/>
          </a:p>
        </p:txBody>
      </p:sp>
      <p:sp>
        <p:nvSpPr>
          <p:cNvPr id="21" name="矩形 20"/>
          <p:cNvSpPr/>
          <p:nvPr/>
        </p:nvSpPr>
        <p:spPr>
          <a:xfrm>
            <a:off x="5835055" y="3172191"/>
            <a:ext cx="5046338" cy="2708434"/>
          </a:xfrm>
          <a:prstGeom prst="rect">
            <a:avLst/>
          </a:prstGeom>
        </p:spPr>
        <p:txBody>
          <a:bodyPr wrap="square" anchor="ctr">
            <a:spAutoFit/>
          </a:bodyPr>
          <a:lstStyle/>
          <a:p>
            <a:pPr indent="267970">
              <a:lnSpc>
                <a:spcPct val="200000"/>
              </a:lnSpc>
              <a:spcAft>
                <a:spcPts val="420"/>
              </a:spcAft>
            </a:pPr>
            <a:r>
              <a:rPr lang="zh-CN" altLang="en-US" sz="1600" b="1" dirty="0">
                <a:solidFill>
                  <a:srgbClr val="00314F"/>
                </a:solidFill>
                <a:latin typeface="微软雅黑" pitchFamily="34" charset="-122"/>
                <a:ea typeface="微软雅黑" pitchFamily="34" charset="-122"/>
              </a:rPr>
              <a:t>①含义：</a:t>
            </a:r>
            <a:r>
              <a:rPr lang="zh-CN" altLang="en-US" sz="1600" dirty="0">
                <a:solidFill>
                  <a:srgbClr val="00314F"/>
                </a:solidFill>
                <a:latin typeface="微软雅黑" pitchFamily="34" charset="-122"/>
                <a:ea typeface="微软雅黑" pitchFamily="34" charset="-122"/>
              </a:rPr>
              <a:t>以直线制为基础，加上职能部门。</a:t>
            </a:r>
          </a:p>
          <a:p>
            <a:pPr indent="267970">
              <a:lnSpc>
                <a:spcPct val="150000"/>
              </a:lnSpc>
              <a:spcAft>
                <a:spcPts val="420"/>
              </a:spcAft>
            </a:pPr>
            <a:r>
              <a:rPr lang="zh-CN" altLang="en-US" sz="1600" b="1" dirty="0">
                <a:solidFill>
                  <a:srgbClr val="00314F"/>
                </a:solidFill>
                <a:latin typeface="微软雅黑" pitchFamily="34" charset="-122"/>
                <a:ea typeface="微软雅黑" pitchFamily="34" charset="-122"/>
              </a:rPr>
              <a:t>②优点：</a:t>
            </a:r>
            <a:r>
              <a:rPr lang="zh-CN" altLang="en-US" sz="1600" dirty="0">
                <a:solidFill>
                  <a:srgbClr val="00314F"/>
                </a:solidFill>
                <a:latin typeface="微软雅黑" pitchFamily="34" charset="-122"/>
                <a:ea typeface="微软雅黑" pitchFamily="34" charset="-122"/>
              </a:rPr>
              <a:t>这种组织形式保持了直线制集中统一指挥的优点，又具有职能分工专业化的长处。</a:t>
            </a:r>
          </a:p>
          <a:p>
            <a:pPr indent="267970">
              <a:lnSpc>
                <a:spcPct val="150000"/>
              </a:lnSpc>
              <a:spcAft>
                <a:spcPts val="420"/>
              </a:spcAft>
            </a:pPr>
            <a:r>
              <a:rPr lang="zh-CN" altLang="en-US" sz="1600" b="1" dirty="0">
                <a:solidFill>
                  <a:srgbClr val="00314F"/>
                </a:solidFill>
                <a:latin typeface="微软雅黑" pitchFamily="34" charset="-122"/>
                <a:ea typeface="微软雅黑" pitchFamily="34" charset="-122"/>
              </a:rPr>
              <a:t>③缺点：</a:t>
            </a:r>
            <a:r>
              <a:rPr lang="zh-CN" altLang="en-US" sz="1600" dirty="0">
                <a:solidFill>
                  <a:srgbClr val="00314F"/>
                </a:solidFill>
                <a:latin typeface="微软雅黑" pitchFamily="34" charset="-122"/>
                <a:ea typeface="微软雅黑" pitchFamily="34" charset="-122"/>
              </a:rPr>
              <a:t>部门自成体系，不重视信息的横向沟通；直线人员与参谋人员关系难协调。</a:t>
            </a:r>
          </a:p>
          <a:p>
            <a:pPr indent="267970">
              <a:lnSpc>
                <a:spcPct val="200000"/>
              </a:lnSpc>
              <a:spcAft>
                <a:spcPts val="420"/>
              </a:spcAft>
            </a:pPr>
            <a:r>
              <a:rPr lang="zh-CN" altLang="en-US" sz="1600" b="1" dirty="0">
                <a:solidFill>
                  <a:srgbClr val="00314F"/>
                </a:solidFill>
                <a:latin typeface="微软雅黑" pitchFamily="34" charset="-122"/>
                <a:ea typeface="微软雅黑" pitchFamily="34" charset="-122"/>
              </a:rPr>
              <a:t>④适应：</a:t>
            </a:r>
            <a:r>
              <a:rPr lang="zh-CN" altLang="en-US" sz="1600" dirty="0">
                <a:solidFill>
                  <a:srgbClr val="00314F"/>
                </a:solidFill>
                <a:latin typeface="微软雅黑" pitchFamily="34" charset="-122"/>
                <a:ea typeface="微软雅黑" pitchFamily="34" charset="-122"/>
              </a:rPr>
              <a:t>目前绝大多数组织均采用这种组织模式。</a:t>
            </a:r>
          </a:p>
        </p:txBody>
      </p:sp>
      <p:grpSp>
        <p:nvGrpSpPr>
          <p:cNvPr id="5" name="组合 4"/>
          <p:cNvGrpSpPr/>
          <p:nvPr/>
        </p:nvGrpSpPr>
        <p:grpSpPr>
          <a:xfrm>
            <a:off x="698575" y="3146510"/>
            <a:ext cx="4905253" cy="2636529"/>
            <a:chOff x="4871637" y="1955631"/>
            <a:chExt cx="4905253" cy="2636529"/>
          </a:xfrm>
        </p:grpSpPr>
        <p:sp>
          <p:nvSpPr>
            <p:cNvPr id="25" name="文本框 1"/>
            <p:cNvSpPr txBox="1"/>
            <p:nvPr/>
          </p:nvSpPr>
          <p:spPr>
            <a:xfrm>
              <a:off x="6496528" y="1955631"/>
              <a:ext cx="1678731" cy="432108"/>
            </a:xfrm>
            <a:prstGeom prst="rect">
              <a:avLst/>
            </a:prstGeom>
            <a:solidFill>
              <a:srgbClr val="172C3D"/>
            </a:solidFill>
            <a:ln/>
          </p:spPr>
          <p:style>
            <a:lnRef idx="1">
              <a:schemeClr val="accent4"/>
            </a:lnRef>
            <a:fillRef idx="3">
              <a:schemeClr val="accent4"/>
            </a:fillRef>
            <a:effectRef idx="2">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总经理</a:t>
              </a:r>
            </a:p>
          </p:txBody>
        </p:sp>
        <p:sp>
          <p:nvSpPr>
            <p:cNvPr id="26" name="矩形 25"/>
            <p:cNvSpPr/>
            <p:nvPr/>
          </p:nvSpPr>
          <p:spPr>
            <a:xfrm>
              <a:off x="4871637" y="2765127"/>
              <a:ext cx="1457503" cy="390403"/>
            </a:xfrm>
            <a:prstGeom prst="rect">
              <a:avLst/>
            </a:prstGeom>
            <a:solidFill>
              <a:srgbClr val="264863"/>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财务部</a:t>
              </a:r>
              <a:endParaRPr lang="zh-CN" sz="16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27" name="矩形 26"/>
            <p:cNvSpPr/>
            <p:nvPr/>
          </p:nvSpPr>
          <p:spPr>
            <a:xfrm>
              <a:off x="6607141" y="2765128"/>
              <a:ext cx="1457503" cy="390403"/>
            </a:xfrm>
            <a:prstGeom prst="rect">
              <a:avLst/>
            </a:prstGeom>
            <a:solidFill>
              <a:srgbClr val="264863"/>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生产经理</a:t>
              </a:r>
            </a:p>
          </p:txBody>
        </p:sp>
        <p:sp>
          <p:nvSpPr>
            <p:cNvPr id="28" name="矩形 27"/>
            <p:cNvSpPr/>
            <p:nvPr/>
          </p:nvSpPr>
          <p:spPr>
            <a:xfrm>
              <a:off x="8319387" y="2765127"/>
              <a:ext cx="1457503" cy="390403"/>
            </a:xfrm>
            <a:prstGeom prst="rect">
              <a:avLst/>
            </a:prstGeom>
            <a:solidFill>
              <a:srgbClr val="264863"/>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销售部</a:t>
              </a:r>
            </a:p>
          </p:txBody>
        </p:sp>
        <p:sp>
          <p:nvSpPr>
            <p:cNvPr id="29" name="文本框 9"/>
            <p:cNvSpPr txBox="1"/>
            <p:nvPr/>
          </p:nvSpPr>
          <p:spPr>
            <a:xfrm>
              <a:off x="5456410" y="3519904"/>
              <a:ext cx="1152000" cy="388558"/>
            </a:xfrm>
            <a:prstGeom prst="rect">
              <a:avLst/>
            </a:prstGeom>
            <a:solidFill>
              <a:srgbClr val="985054"/>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sp>
          <p:nvSpPr>
            <p:cNvPr id="30" name="文本框 9"/>
            <p:cNvSpPr txBox="1"/>
            <p:nvPr/>
          </p:nvSpPr>
          <p:spPr>
            <a:xfrm>
              <a:off x="6759892" y="3519904"/>
              <a:ext cx="1152000" cy="388558"/>
            </a:xfrm>
            <a:prstGeom prst="rect">
              <a:avLst/>
            </a:prstGeom>
            <a:solidFill>
              <a:srgbClr val="985054"/>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sp>
          <p:nvSpPr>
            <p:cNvPr id="31" name="文本框 9"/>
            <p:cNvSpPr txBox="1"/>
            <p:nvPr/>
          </p:nvSpPr>
          <p:spPr>
            <a:xfrm>
              <a:off x="8048827" y="3519904"/>
              <a:ext cx="1152000" cy="388558"/>
            </a:xfrm>
            <a:prstGeom prst="rect">
              <a:avLst/>
            </a:prstGeom>
            <a:solidFill>
              <a:srgbClr val="985054"/>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车间主任</a:t>
              </a:r>
            </a:p>
          </p:txBody>
        </p:sp>
        <p:cxnSp>
          <p:nvCxnSpPr>
            <p:cNvPr id="32" name="肘形连接符 31"/>
            <p:cNvCxnSpPr>
              <a:stCxn id="25" idx="2"/>
              <a:endCxn id="27" idx="0"/>
            </p:cNvCxnSpPr>
            <p:nvPr/>
          </p:nvCxnSpPr>
          <p:spPr>
            <a:xfrm rot="5400000">
              <a:off x="7147199" y="2576433"/>
              <a:ext cx="377390" cy="12701"/>
            </a:xfrm>
            <a:prstGeom prst="bentConnector3">
              <a:avLst/>
            </a:prstGeom>
            <a:ln w="19050"/>
          </p:spPr>
          <p:style>
            <a:lnRef idx="1">
              <a:schemeClr val="accent1"/>
            </a:lnRef>
            <a:fillRef idx="0">
              <a:schemeClr val="accent1"/>
            </a:fillRef>
            <a:effectRef idx="0">
              <a:schemeClr val="accent1"/>
            </a:effectRef>
            <a:fontRef idx="minor">
              <a:schemeClr val="tx1"/>
            </a:fontRef>
          </p:style>
        </p:cxnSp>
        <p:cxnSp>
          <p:nvCxnSpPr>
            <p:cNvPr id="33" name="肘形连接符 32"/>
            <p:cNvCxnSpPr>
              <a:stCxn id="25" idx="2"/>
              <a:endCxn id="28" idx="0"/>
            </p:cNvCxnSpPr>
            <p:nvPr/>
          </p:nvCxnSpPr>
          <p:spPr>
            <a:xfrm rot="16200000" flipH="1">
              <a:off x="8003323" y="1720310"/>
              <a:ext cx="377388" cy="1712246"/>
            </a:xfrm>
            <a:prstGeom prst="bentConnector3">
              <a:avLst/>
            </a:prstGeom>
            <a:ln w="19050"/>
          </p:spPr>
          <p:style>
            <a:lnRef idx="1">
              <a:schemeClr val="accent1"/>
            </a:lnRef>
            <a:fillRef idx="0">
              <a:schemeClr val="accent1"/>
            </a:fillRef>
            <a:effectRef idx="0">
              <a:schemeClr val="accent1"/>
            </a:effectRef>
            <a:fontRef idx="minor">
              <a:schemeClr val="tx1"/>
            </a:fontRef>
          </p:style>
        </p:cxnSp>
        <p:cxnSp>
          <p:nvCxnSpPr>
            <p:cNvPr id="34" name="肘形连接符 33"/>
            <p:cNvCxnSpPr>
              <a:stCxn id="27" idx="2"/>
              <a:endCxn id="30" idx="0"/>
            </p:cNvCxnSpPr>
            <p:nvPr/>
          </p:nvCxnSpPr>
          <p:spPr>
            <a:xfrm rot="5400000">
              <a:off x="7153708" y="3337717"/>
              <a:ext cx="364373" cy="1"/>
            </a:xfrm>
            <a:prstGeom prst="bentConnector3">
              <a:avLst/>
            </a:prstGeom>
            <a:ln w="19050"/>
          </p:spPr>
          <p:style>
            <a:lnRef idx="1">
              <a:schemeClr val="accent1"/>
            </a:lnRef>
            <a:fillRef idx="0">
              <a:schemeClr val="accent1"/>
            </a:fillRef>
            <a:effectRef idx="0">
              <a:schemeClr val="accent1"/>
            </a:effectRef>
            <a:fontRef idx="minor">
              <a:schemeClr val="tx1"/>
            </a:fontRef>
          </p:style>
        </p:cxnSp>
        <p:cxnSp>
          <p:nvCxnSpPr>
            <p:cNvPr id="35" name="肘形连接符 34"/>
            <p:cNvCxnSpPr>
              <a:stCxn id="27" idx="2"/>
              <a:endCxn id="29" idx="0"/>
            </p:cNvCxnSpPr>
            <p:nvPr/>
          </p:nvCxnSpPr>
          <p:spPr>
            <a:xfrm rot="5400000">
              <a:off x="6501966" y="2685974"/>
              <a:ext cx="364373" cy="1303484"/>
            </a:xfrm>
            <a:prstGeom prst="bentConnector3">
              <a:avLst/>
            </a:prstGeom>
            <a:ln w="19050"/>
          </p:spPr>
          <p:style>
            <a:lnRef idx="1">
              <a:schemeClr val="accent1"/>
            </a:lnRef>
            <a:fillRef idx="0">
              <a:schemeClr val="accent1"/>
            </a:fillRef>
            <a:effectRef idx="0">
              <a:schemeClr val="accent1"/>
            </a:effectRef>
            <a:fontRef idx="minor">
              <a:schemeClr val="tx1"/>
            </a:fontRef>
          </p:style>
        </p:cxnSp>
        <p:cxnSp>
          <p:nvCxnSpPr>
            <p:cNvPr id="36" name="肘形连接符 35"/>
            <p:cNvCxnSpPr>
              <a:stCxn id="27" idx="2"/>
              <a:endCxn id="31" idx="0"/>
            </p:cNvCxnSpPr>
            <p:nvPr/>
          </p:nvCxnSpPr>
          <p:spPr>
            <a:xfrm rot="16200000" flipH="1">
              <a:off x="7798173" y="2693249"/>
              <a:ext cx="364373" cy="1288933"/>
            </a:xfrm>
            <a:prstGeom prst="bentConnector3">
              <a:avLst/>
            </a:prstGeom>
            <a:ln w="19050"/>
          </p:spPr>
          <p:style>
            <a:lnRef idx="1">
              <a:schemeClr val="accent1"/>
            </a:lnRef>
            <a:fillRef idx="0">
              <a:schemeClr val="accent1"/>
            </a:fillRef>
            <a:effectRef idx="0">
              <a:schemeClr val="accent1"/>
            </a:effectRef>
            <a:fontRef idx="minor">
              <a:schemeClr val="tx1"/>
            </a:fontRef>
          </p:style>
        </p:cxnSp>
        <p:sp>
          <p:nvSpPr>
            <p:cNvPr id="38" name="文本框 9"/>
            <p:cNvSpPr txBox="1"/>
            <p:nvPr/>
          </p:nvSpPr>
          <p:spPr>
            <a:xfrm>
              <a:off x="5978860" y="4203602"/>
              <a:ext cx="826301" cy="388558"/>
            </a:xfrm>
            <a:prstGeom prst="rect">
              <a:avLst/>
            </a:prstGeom>
            <a:solidFill>
              <a:srgbClr val="D96830"/>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sp>
          <p:nvSpPr>
            <p:cNvPr id="39" name="文本框 9"/>
            <p:cNvSpPr txBox="1"/>
            <p:nvPr/>
          </p:nvSpPr>
          <p:spPr>
            <a:xfrm>
              <a:off x="6922742" y="4203602"/>
              <a:ext cx="826301" cy="388558"/>
            </a:xfrm>
            <a:prstGeom prst="rect">
              <a:avLst/>
            </a:prstGeom>
            <a:solidFill>
              <a:srgbClr val="D96830"/>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sp>
          <p:nvSpPr>
            <p:cNvPr id="40" name="文本框 9"/>
            <p:cNvSpPr txBox="1"/>
            <p:nvPr/>
          </p:nvSpPr>
          <p:spPr>
            <a:xfrm>
              <a:off x="7872442" y="4203602"/>
              <a:ext cx="826301" cy="388558"/>
            </a:xfrm>
            <a:prstGeom prst="rect">
              <a:avLst/>
            </a:prstGeom>
            <a:solidFill>
              <a:srgbClr val="D96830"/>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600" kern="1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班组长</a:t>
              </a:r>
            </a:p>
          </p:txBody>
        </p:sp>
        <p:cxnSp>
          <p:nvCxnSpPr>
            <p:cNvPr id="41" name="肘形连接符 40"/>
            <p:cNvCxnSpPr>
              <a:stCxn id="30" idx="2"/>
              <a:endCxn id="39" idx="0"/>
            </p:cNvCxnSpPr>
            <p:nvPr/>
          </p:nvCxnSpPr>
          <p:spPr>
            <a:xfrm rot="16200000" flipH="1">
              <a:off x="7188323" y="4056030"/>
              <a:ext cx="295140" cy="1"/>
            </a:xfrm>
            <a:prstGeom prst="bentConnector3">
              <a:avLst/>
            </a:prstGeom>
            <a:ln w="19050"/>
          </p:spPr>
          <p:style>
            <a:lnRef idx="1">
              <a:schemeClr val="accent1"/>
            </a:lnRef>
            <a:fillRef idx="0">
              <a:schemeClr val="accent1"/>
            </a:fillRef>
            <a:effectRef idx="0">
              <a:schemeClr val="accent1"/>
            </a:effectRef>
            <a:fontRef idx="minor">
              <a:schemeClr val="tx1"/>
            </a:fontRef>
          </p:style>
        </p:cxnSp>
        <p:cxnSp>
          <p:nvCxnSpPr>
            <p:cNvPr id="42" name="肘形连接符 41"/>
            <p:cNvCxnSpPr>
              <a:stCxn id="30" idx="2"/>
              <a:endCxn id="38" idx="0"/>
            </p:cNvCxnSpPr>
            <p:nvPr/>
          </p:nvCxnSpPr>
          <p:spPr>
            <a:xfrm rot="5400000">
              <a:off x="6716383" y="3584092"/>
              <a:ext cx="295140" cy="943881"/>
            </a:xfrm>
            <a:prstGeom prst="bentConnector3">
              <a:avLst/>
            </a:prstGeom>
            <a:ln w="19050"/>
          </p:spPr>
          <p:style>
            <a:lnRef idx="1">
              <a:schemeClr val="accent1"/>
            </a:lnRef>
            <a:fillRef idx="0">
              <a:schemeClr val="accent1"/>
            </a:fillRef>
            <a:effectRef idx="0">
              <a:schemeClr val="accent1"/>
            </a:effectRef>
            <a:fontRef idx="minor">
              <a:schemeClr val="tx1"/>
            </a:fontRef>
          </p:style>
        </p:cxnSp>
        <p:cxnSp>
          <p:nvCxnSpPr>
            <p:cNvPr id="43" name="肘形连接符 42"/>
            <p:cNvCxnSpPr>
              <a:stCxn id="30" idx="2"/>
              <a:endCxn id="40" idx="0"/>
            </p:cNvCxnSpPr>
            <p:nvPr/>
          </p:nvCxnSpPr>
          <p:spPr>
            <a:xfrm rot="16200000" flipH="1">
              <a:off x="7663172" y="3581182"/>
              <a:ext cx="295140" cy="949699"/>
            </a:xfrm>
            <a:prstGeom prst="bentConnector3">
              <a:avLst/>
            </a:prstGeom>
            <a:ln w="19050"/>
          </p:spPr>
          <p:style>
            <a:lnRef idx="1">
              <a:schemeClr val="accent1"/>
            </a:lnRef>
            <a:fillRef idx="0">
              <a:schemeClr val="accent1"/>
            </a:fillRef>
            <a:effectRef idx="0">
              <a:schemeClr val="accent1"/>
            </a:effectRef>
            <a:fontRef idx="minor">
              <a:schemeClr val="tx1"/>
            </a:fontRef>
          </p:style>
        </p:cxnSp>
        <p:cxnSp>
          <p:nvCxnSpPr>
            <p:cNvPr id="24" name="肘形连接符 23"/>
            <p:cNvCxnSpPr/>
            <p:nvPr/>
          </p:nvCxnSpPr>
          <p:spPr>
            <a:xfrm rot="5400000">
              <a:off x="6279448" y="1708681"/>
              <a:ext cx="377388" cy="1735505"/>
            </a:xfrm>
            <a:prstGeom prst="bentConnector3">
              <a:avLst/>
            </a:prstGeom>
            <a:ln w="19050"/>
          </p:spPr>
          <p:style>
            <a:lnRef idx="1">
              <a:schemeClr val="accent1"/>
            </a:lnRef>
            <a:fillRef idx="0">
              <a:schemeClr val="accent1"/>
            </a:fillRef>
            <a:effectRef idx="0">
              <a:schemeClr val="accent1"/>
            </a:effectRef>
            <a:fontRef idx="minor">
              <a:schemeClr val="tx1"/>
            </a:fontRef>
          </p:style>
        </p:cxnSp>
      </p:grpSp>
      <p:sp>
        <p:nvSpPr>
          <p:cNvPr id="46"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直线</a:t>
            </a:r>
            <a:r>
              <a:rPr lang="en-US" altLang="zh-CN" dirty="0" smtClean="0"/>
              <a:t>-</a:t>
            </a:r>
            <a:r>
              <a:rPr lang="zh-CN" altLang="en-US" dirty="0"/>
              <a:t>职能</a:t>
            </a:r>
            <a:r>
              <a:rPr lang="zh-CN" altLang="en-US" dirty="0" smtClean="0"/>
              <a:t>型组织结构</a:t>
            </a:r>
            <a:endParaRPr lang="zh-CN" altLang="en-US" dirty="0"/>
          </a:p>
        </p:txBody>
      </p:sp>
      <p:sp>
        <p:nvSpPr>
          <p:cNvPr id="47"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Tree>
    <p:extLst>
      <p:ext uri="{BB962C8B-B14F-4D97-AF65-F5344CB8AC3E}">
        <p14:creationId xmlns:p14="http://schemas.microsoft.com/office/powerpoint/2010/main" val="406341797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a:xfrm>
            <a:off x="2354784" y="1166294"/>
            <a:ext cx="8137500" cy="369332"/>
          </a:xfrm>
        </p:spPr>
        <p:txBody>
          <a:bodyPr/>
          <a:lstStyle/>
          <a:p>
            <a:r>
              <a:rPr lang="zh-CN" altLang="en-US" dirty="0" smtClean="0"/>
              <a:t>各种不同类型的组织结构将适应不同的组织</a:t>
            </a:r>
            <a:endParaRPr lang="zh-CN" altLang="en-US" dirty="0"/>
          </a:p>
        </p:txBody>
      </p:sp>
      <p:sp>
        <p:nvSpPr>
          <p:cNvPr id="3" name="文本占位符 2"/>
          <p:cNvSpPr>
            <a:spLocks noGrp="1"/>
          </p:cNvSpPr>
          <p:nvPr>
            <p:ph type="body" sz="quarter" idx="10"/>
          </p:nvPr>
        </p:nvSpPr>
        <p:spPr/>
        <p:txBody>
          <a:bodyPr/>
          <a:lstStyle/>
          <a:p>
            <a:r>
              <a:rPr lang="en-US" altLang="zh-CN" dirty="0"/>
              <a:t>1.5 </a:t>
            </a:r>
            <a:r>
              <a:rPr lang="zh-CN" altLang="en-US" dirty="0"/>
              <a:t>常见的组织类型</a:t>
            </a:r>
          </a:p>
          <a:p>
            <a:endParaRPr lang="zh-CN" altLang="en-US" dirty="0"/>
          </a:p>
        </p:txBody>
      </p:sp>
      <p:sp>
        <p:nvSpPr>
          <p:cNvPr id="44" name="矩形 43"/>
          <p:cNvSpPr/>
          <p:nvPr/>
        </p:nvSpPr>
        <p:spPr>
          <a:xfrm>
            <a:off x="7890686" y="2950708"/>
            <a:ext cx="3875531" cy="3321679"/>
          </a:xfrm>
          <a:prstGeom prst="rect">
            <a:avLst/>
          </a:prstGeom>
        </p:spPr>
        <p:txBody>
          <a:bodyPr wrap="square">
            <a:spAutoFit/>
          </a:bodyPr>
          <a:lstStyle/>
          <a:p>
            <a:pPr indent="267970">
              <a:lnSpc>
                <a:spcPct val="150000"/>
              </a:lnSpc>
              <a:spcAft>
                <a:spcPts val="420"/>
              </a:spcAft>
            </a:pPr>
            <a:r>
              <a:rPr lang="zh-CN" altLang="en-US" sz="1500" dirty="0">
                <a:solidFill>
                  <a:srgbClr val="00314F"/>
                </a:solidFill>
                <a:latin typeface="微软雅黑" pitchFamily="34" charset="-122"/>
                <a:ea typeface="微软雅黑" pitchFamily="34" charset="-122"/>
              </a:rPr>
              <a:t>①含义</a:t>
            </a:r>
            <a:r>
              <a:rPr lang="zh-CN" altLang="en-US" sz="1500" dirty="0" smtClean="0">
                <a:solidFill>
                  <a:srgbClr val="00314F"/>
                </a:solidFill>
                <a:latin typeface="微软雅黑" pitchFamily="34" charset="-122"/>
                <a:ea typeface="微软雅黑" pitchFamily="34" charset="-122"/>
              </a:rPr>
              <a:t>：在</a:t>
            </a:r>
            <a:r>
              <a:rPr lang="zh-CN" altLang="en-US" sz="1500" dirty="0">
                <a:solidFill>
                  <a:srgbClr val="00314F"/>
                </a:solidFill>
                <a:latin typeface="微软雅黑" pitchFamily="34" charset="-122"/>
                <a:ea typeface="微软雅黑" pitchFamily="34" charset="-122"/>
              </a:rPr>
              <a:t>总公司下按产品或地区设立独立核算，自主经营的多个事业部或分公司。</a:t>
            </a:r>
          </a:p>
          <a:p>
            <a:pPr indent="267970">
              <a:lnSpc>
                <a:spcPct val="150000"/>
              </a:lnSpc>
              <a:spcAft>
                <a:spcPts val="420"/>
              </a:spcAft>
            </a:pPr>
            <a:r>
              <a:rPr lang="zh-CN" altLang="en-US" sz="1500" dirty="0">
                <a:solidFill>
                  <a:srgbClr val="00314F"/>
                </a:solidFill>
                <a:latin typeface="微软雅黑" pitchFamily="34" charset="-122"/>
                <a:ea typeface="微软雅黑" pitchFamily="34" charset="-122"/>
              </a:rPr>
              <a:t>②优点：有利于发挥事业部</a:t>
            </a:r>
            <a:r>
              <a:rPr lang="zh-CN" altLang="en-US" sz="1500" dirty="0" smtClean="0">
                <a:solidFill>
                  <a:srgbClr val="00314F"/>
                </a:solidFill>
                <a:latin typeface="微软雅黑" pitchFamily="34" charset="-122"/>
                <a:ea typeface="微软雅黑" pitchFamily="34" charset="-122"/>
              </a:rPr>
              <a:t>积极性以适应</a:t>
            </a:r>
            <a:r>
              <a:rPr lang="zh-CN" altLang="en-US" sz="1500" dirty="0">
                <a:solidFill>
                  <a:srgbClr val="00314F"/>
                </a:solidFill>
                <a:latin typeface="微软雅黑" pitchFamily="34" charset="-122"/>
                <a:ea typeface="微软雅黑" pitchFamily="34" charset="-122"/>
              </a:rPr>
              <a:t>市场</a:t>
            </a:r>
            <a:r>
              <a:rPr lang="zh-CN" altLang="en-US" sz="1500" dirty="0" smtClean="0">
                <a:solidFill>
                  <a:srgbClr val="00314F"/>
                </a:solidFill>
                <a:latin typeface="微软雅黑" pitchFamily="34" charset="-122"/>
                <a:ea typeface="微软雅黑" pitchFamily="34" charset="-122"/>
              </a:rPr>
              <a:t>；解放高层以思考战略问题；经理独立负责，有利于培养人才</a:t>
            </a:r>
            <a:endParaRPr lang="zh-CN" altLang="en-US" sz="1500" dirty="0">
              <a:solidFill>
                <a:srgbClr val="00314F"/>
              </a:solidFill>
              <a:latin typeface="微软雅黑" pitchFamily="34" charset="-122"/>
              <a:ea typeface="微软雅黑" pitchFamily="34" charset="-122"/>
            </a:endParaRPr>
          </a:p>
          <a:p>
            <a:pPr indent="267970">
              <a:lnSpc>
                <a:spcPct val="150000"/>
              </a:lnSpc>
              <a:spcAft>
                <a:spcPts val="420"/>
              </a:spcAft>
            </a:pPr>
            <a:r>
              <a:rPr lang="zh-CN" altLang="en-US" sz="1500" dirty="0">
                <a:solidFill>
                  <a:srgbClr val="00314F"/>
                </a:solidFill>
                <a:latin typeface="微软雅黑" pitchFamily="34" charset="-122"/>
                <a:ea typeface="微软雅黑" pitchFamily="34" charset="-122"/>
              </a:rPr>
              <a:t>③缺点</a:t>
            </a:r>
            <a:r>
              <a:rPr lang="zh-CN" altLang="en-US" sz="1500" dirty="0" smtClean="0">
                <a:solidFill>
                  <a:srgbClr val="00314F"/>
                </a:solidFill>
                <a:latin typeface="微软雅黑" pitchFamily="34" charset="-122"/>
                <a:ea typeface="微软雅黑" pitchFamily="34" charset="-122"/>
              </a:rPr>
              <a:t>：机构重叠，易造成浪费；各部门易产生本位主义，产生内耗。</a:t>
            </a:r>
            <a:endParaRPr lang="zh-CN" altLang="en-US" sz="1500" dirty="0">
              <a:solidFill>
                <a:srgbClr val="00314F"/>
              </a:solidFill>
              <a:latin typeface="微软雅黑" pitchFamily="34" charset="-122"/>
              <a:ea typeface="微软雅黑" pitchFamily="34" charset="-122"/>
            </a:endParaRPr>
          </a:p>
          <a:p>
            <a:pPr indent="267970">
              <a:lnSpc>
                <a:spcPct val="150000"/>
              </a:lnSpc>
              <a:spcAft>
                <a:spcPts val="420"/>
              </a:spcAft>
            </a:pPr>
            <a:r>
              <a:rPr lang="zh-CN" altLang="en-US" sz="1500" dirty="0">
                <a:solidFill>
                  <a:srgbClr val="00314F"/>
                </a:solidFill>
                <a:latin typeface="微软雅黑" pitchFamily="34" charset="-122"/>
                <a:ea typeface="微软雅黑" pitchFamily="34" charset="-122"/>
              </a:rPr>
              <a:t>④适应：规模较大、业务多样化、市场环境复杂的企业采用。</a:t>
            </a:r>
          </a:p>
        </p:txBody>
      </p:sp>
      <p:grpSp>
        <p:nvGrpSpPr>
          <p:cNvPr id="2" name="组合 1"/>
          <p:cNvGrpSpPr/>
          <p:nvPr/>
        </p:nvGrpSpPr>
        <p:grpSpPr>
          <a:xfrm>
            <a:off x="626567" y="2850059"/>
            <a:ext cx="7195794" cy="3044749"/>
            <a:chOff x="3156919" y="1540783"/>
            <a:chExt cx="7195794" cy="3044749"/>
          </a:xfrm>
        </p:grpSpPr>
        <p:sp>
          <p:nvSpPr>
            <p:cNvPr id="46" name="文本框 1"/>
            <p:cNvSpPr txBox="1"/>
            <p:nvPr/>
          </p:nvSpPr>
          <p:spPr>
            <a:xfrm>
              <a:off x="3442444" y="2462703"/>
              <a:ext cx="1659285" cy="358789"/>
            </a:xfrm>
            <a:prstGeom prst="rect">
              <a:avLst/>
            </a:prstGeom>
            <a:solidFill>
              <a:srgbClr val="264863"/>
            </a:solidFill>
            <a:ln/>
          </p:spPr>
          <p:style>
            <a:lnRef idx="1">
              <a:schemeClr val="accent4"/>
            </a:lnRef>
            <a:fillRef idx="3">
              <a:schemeClr val="accent4"/>
            </a:fillRef>
            <a:effectRef idx="2">
              <a:schemeClr val="accent4"/>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alt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总部</a:t>
              </a:r>
              <a:r>
                <a:rPr lang="zh-CN" sz="1600" dirty="0" smtClean="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a:t>
              </a:r>
              <a:r>
                <a:rPr lang="zh-CN" sz="1600" kern="12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部门</a:t>
              </a:r>
              <a:endParaRPr lang="zh-CN" sz="16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47" name="矩形 46"/>
            <p:cNvSpPr/>
            <p:nvPr/>
          </p:nvSpPr>
          <p:spPr>
            <a:xfrm>
              <a:off x="6024511" y="3061182"/>
              <a:ext cx="1440619" cy="324160"/>
            </a:xfrm>
            <a:prstGeom prst="rect">
              <a:avLst/>
            </a:prstGeom>
            <a:solidFill>
              <a:srgbClr val="985054"/>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事业部</a:t>
              </a:r>
            </a:p>
          </p:txBody>
        </p:sp>
        <p:sp>
          <p:nvSpPr>
            <p:cNvPr id="48" name="文本框 9"/>
            <p:cNvSpPr txBox="1"/>
            <p:nvPr/>
          </p:nvSpPr>
          <p:spPr>
            <a:xfrm>
              <a:off x="5685312" y="3686839"/>
              <a:ext cx="972296" cy="322629"/>
            </a:xfrm>
            <a:prstGeom prst="rect">
              <a:avLst/>
            </a:prstGeom>
            <a:solidFill>
              <a:srgbClr val="D96830"/>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sp>
          <p:nvSpPr>
            <p:cNvPr id="49" name="文本框 9"/>
            <p:cNvSpPr txBox="1"/>
            <p:nvPr/>
          </p:nvSpPr>
          <p:spPr>
            <a:xfrm>
              <a:off x="6852165" y="3686839"/>
              <a:ext cx="972296" cy="322629"/>
            </a:xfrm>
            <a:prstGeom prst="rect">
              <a:avLst/>
            </a:prstGeom>
            <a:solidFill>
              <a:srgbClr val="D96830"/>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cxnSp>
          <p:nvCxnSpPr>
            <p:cNvPr id="50" name="肘形连接符 49"/>
            <p:cNvCxnSpPr>
              <a:stCxn id="47" idx="2"/>
              <a:endCxn id="48" idx="0"/>
            </p:cNvCxnSpPr>
            <p:nvPr/>
          </p:nvCxnSpPr>
          <p:spPr>
            <a:xfrm rot="5400000">
              <a:off x="6307393" y="3249410"/>
              <a:ext cx="301497" cy="573361"/>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51" name="肘形连接符 50"/>
            <p:cNvCxnSpPr>
              <a:stCxn id="47" idx="2"/>
              <a:endCxn id="49" idx="0"/>
            </p:cNvCxnSpPr>
            <p:nvPr/>
          </p:nvCxnSpPr>
          <p:spPr>
            <a:xfrm rot="16200000" flipH="1">
              <a:off x="6890819" y="3239344"/>
              <a:ext cx="301497" cy="593492"/>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sp>
          <p:nvSpPr>
            <p:cNvPr id="53" name="文本框 9"/>
            <p:cNvSpPr txBox="1"/>
            <p:nvPr/>
          </p:nvSpPr>
          <p:spPr>
            <a:xfrm>
              <a:off x="5685171" y="4262903"/>
              <a:ext cx="631993" cy="322629"/>
            </a:xfrm>
            <a:prstGeom prst="rect">
              <a:avLst/>
            </a:prstGeom>
            <a:solidFill>
              <a:srgbClr val="E6B33D"/>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54" name="文本框 9"/>
            <p:cNvSpPr txBox="1"/>
            <p:nvPr/>
          </p:nvSpPr>
          <p:spPr>
            <a:xfrm>
              <a:off x="6436444" y="4252230"/>
              <a:ext cx="631993" cy="322629"/>
            </a:xfrm>
            <a:prstGeom prst="rect">
              <a:avLst/>
            </a:prstGeom>
            <a:solidFill>
              <a:srgbClr val="E6B33D"/>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55" name="文本框 9"/>
            <p:cNvSpPr txBox="1"/>
            <p:nvPr/>
          </p:nvSpPr>
          <p:spPr>
            <a:xfrm>
              <a:off x="7192469" y="4262903"/>
              <a:ext cx="631993" cy="322629"/>
            </a:xfrm>
            <a:prstGeom prst="rect">
              <a:avLst/>
            </a:prstGeom>
            <a:solidFill>
              <a:srgbClr val="E6B33D"/>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cxnSp>
          <p:nvCxnSpPr>
            <p:cNvPr id="56" name="肘形连接符 55"/>
            <p:cNvCxnSpPr>
              <a:stCxn id="47" idx="2"/>
              <a:endCxn id="54" idx="0"/>
            </p:cNvCxnSpPr>
            <p:nvPr/>
          </p:nvCxnSpPr>
          <p:spPr>
            <a:xfrm rot="16200000" flipH="1">
              <a:off x="6315187" y="3814976"/>
              <a:ext cx="866888" cy="7620"/>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57" name="肘形连接符 56"/>
            <p:cNvCxnSpPr>
              <a:stCxn id="47" idx="2"/>
              <a:endCxn id="53" idx="0"/>
            </p:cNvCxnSpPr>
            <p:nvPr/>
          </p:nvCxnSpPr>
          <p:spPr>
            <a:xfrm rot="5400000">
              <a:off x="5934215" y="3452296"/>
              <a:ext cx="877561" cy="743653"/>
            </a:xfrm>
            <a:prstGeom prst="bentConnector3">
              <a:avLst>
                <a:gd name="adj1" fmla="val 83864"/>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58" name="肘形连接符 57"/>
            <p:cNvCxnSpPr>
              <a:stCxn id="47" idx="2"/>
              <a:endCxn id="55" idx="0"/>
            </p:cNvCxnSpPr>
            <p:nvPr/>
          </p:nvCxnSpPr>
          <p:spPr>
            <a:xfrm rot="16200000" flipH="1">
              <a:off x="6687863" y="3442299"/>
              <a:ext cx="877561" cy="763645"/>
            </a:xfrm>
            <a:prstGeom prst="bentConnector3">
              <a:avLst>
                <a:gd name="adj1" fmla="val 83864"/>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sp>
          <p:nvSpPr>
            <p:cNvPr id="59" name="矩形 58"/>
            <p:cNvSpPr/>
            <p:nvPr/>
          </p:nvSpPr>
          <p:spPr>
            <a:xfrm>
              <a:off x="8552763" y="3056707"/>
              <a:ext cx="1440619" cy="324160"/>
            </a:xfrm>
            <a:prstGeom prst="rect">
              <a:avLst/>
            </a:prstGeom>
            <a:solidFill>
              <a:srgbClr val="985054"/>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事业部</a:t>
              </a:r>
            </a:p>
          </p:txBody>
        </p:sp>
        <p:sp>
          <p:nvSpPr>
            <p:cNvPr id="60" name="文本框 9"/>
            <p:cNvSpPr txBox="1"/>
            <p:nvPr/>
          </p:nvSpPr>
          <p:spPr>
            <a:xfrm>
              <a:off x="8213563" y="3686839"/>
              <a:ext cx="972296" cy="322629"/>
            </a:xfrm>
            <a:prstGeom prst="rect">
              <a:avLst/>
            </a:prstGeom>
            <a:solidFill>
              <a:srgbClr val="D96830"/>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sp>
          <p:nvSpPr>
            <p:cNvPr id="61" name="文本框 9"/>
            <p:cNvSpPr txBox="1"/>
            <p:nvPr/>
          </p:nvSpPr>
          <p:spPr>
            <a:xfrm>
              <a:off x="9380417" y="3686839"/>
              <a:ext cx="972296" cy="322629"/>
            </a:xfrm>
            <a:prstGeom prst="rect">
              <a:avLst/>
            </a:prstGeom>
            <a:solidFill>
              <a:srgbClr val="D96830"/>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cxnSp>
          <p:nvCxnSpPr>
            <p:cNvPr id="62" name="肘形连接符 61"/>
            <p:cNvCxnSpPr>
              <a:stCxn id="59" idx="2"/>
              <a:endCxn id="60" idx="0"/>
            </p:cNvCxnSpPr>
            <p:nvPr/>
          </p:nvCxnSpPr>
          <p:spPr>
            <a:xfrm rot="5400000">
              <a:off x="8833407" y="3247174"/>
              <a:ext cx="305972" cy="573361"/>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63" name="肘形连接符 62"/>
            <p:cNvCxnSpPr>
              <a:stCxn id="59" idx="2"/>
              <a:endCxn id="61" idx="0"/>
            </p:cNvCxnSpPr>
            <p:nvPr/>
          </p:nvCxnSpPr>
          <p:spPr>
            <a:xfrm rot="16200000" flipH="1">
              <a:off x="9416832" y="3237106"/>
              <a:ext cx="305972" cy="593492"/>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sp>
          <p:nvSpPr>
            <p:cNvPr id="64" name="文本框 9"/>
            <p:cNvSpPr txBox="1"/>
            <p:nvPr/>
          </p:nvSpPr>
          <p:spPr>
            <a:xfrm>
              <a:off x="8213423" y="4262903"/>
              <a:ext cx="631993" cy="322629"/>
            </a:xfrm>
            <a:prstGeom prst="rect">
              <a:avLst/>
            </a:prstGeom>
            <a:solidFill>
              <a:srgbClr val="E6B33D"/>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65" name="文本框 9"/>
            <p:cNvSpPr txBox="1"/>
            <p:nvPr/>
          </p:nvSpPr>
          <p:spPr>
            <a:xfrm>
              <a:off x="8957076" y="4262903"/>
              <a:ext cx="631993" cy="322629"/>
            </a:xfrm>
            <a:prstGeom prst="rect">
              <a:avLst/>
            </a:prstGeom>
            <a:solidFill>
              <a:srgbClr val="E6B33D"/>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66" name="文本框 9"/>
            <p:cNvSpPr txBox="1"/>
            <p:nvPr/>
          </p:nvSpPr>
          <p:spPr>
            <a:xfrm>
              <a:off x="9720720" y="4262903"/>
              <a:ext cx="631993" cy="322629"/>
            </a:xfrm>
            <a:prstGeom prst="rect">
              <a:avLst/>
            </a:prstGeom>
            <a:solidFill>
              <a:srgbClr val="E6B33D"/>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cxnSp>
          <p:nvCxnSpPr>
            <p:cNvPr id="67" name="肘形连接符 66"/>
            <p:cNvCxnSpPr>
              <a:stCxn id="59" idx="2"/>
              <a:endCxn id="65" idx="0"/>
            </p:cNvCxnSpPr>
            <p:nvPr/>
          </p:nvCxnSpPr>
          <p:spPr>
            <a:xfrm rot="16200000" flipH="1">
              <a:off x="8832055" y="3821885"/>
              <a:ext cx="882036" cy="1"/>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68" name="肘形连接符 67"/>
            <p:cNvCxnSpPr>
              <a:stCxn id="59" idx="2"/>
              <a:endCxn id="64" idx="0"/>
            </p:cNvCxnSpPr>
            <p:nvPr/>
          </p:nvCxnSpPr>
          <p:spPr>
            <a:xfrm rot="5400000">
              <a:off x="8460228" y="3450060"/>
              <a:ext cx="882036" cy="743652"/>
            </a:xfrm>
            <a:prstGeom prst="bentConnector3">
              <a:avLst>
                <a:gd name="adj1" fmla="val 8358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69" name="肘形连接符 68"/>
            <p:cNvCxnSpPr>
              <a:stCxn id="59" idx="2"/>
              <a:endCxn id="66" idx="0"/>
            </p:cNvCxnSpPr>
            <p:nvPr/>
          </p:nvCxnSpPr>
          <p:spPr>
            <a:xfrm rot="16200000" flipH="1">
              <a:off x="9213876" y="3440063"/>
              <a:ext cx="882036" cy="763644"/>
            </a:xfrm>
            <a:prstGeom prst="bentConnector3">
              <a:avLst>
                <a:gd name="adj1" fmla="val 8358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sp>
          <p:nvSpPr>
            <p:cNvPr id="70" name="矩形 69"/>
            <p:cNvSpPr/>
            <p:nvPr/>
          </p:nvSpPr>
          <p:spPr>
            <a:xfrm>
              <a:off x="3496259" y="3056707"/>
              <a:ext cx="1440619" cy="324160"/>
            </a:xfrm>
            <a:prstGeom prst="rect">
              <a:avLst/>
            </a:prstGeom>
            <a:solidFill>
              <a:srgbClr val="985054"/>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事业部</a:t>
              </a:r>
            </a:p>
          </p:txBody>
        </p:sp>
        <p:sp>
          <p:nvSpPr>
            <p:cNvPr id="71" name="文本框 9"/>
            <p:cNvSpPr txBox="1"/>
            <p:nvPr/>
          </p:nvSpPr>
          <p:spPr>
            <a:xfrm>
              <a:off x="3157060" y="3686839"/>
              <a:ext cx="972296" cy="322629"/>
            </a:xfrm>
            <a:prstGeom prst="rect">
              <a:avLst/>
            </a:prstGeom>
            <a:solidFill>
              <a:srgbClr val="D96830"/>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sp>
          <p:nvSpPr>
            <p:cNvPr id="72" name="文本框 9"/>
            <p:cNvSpPr txBox="1"/>
            <p:nvPr/>
          </p:nvSpPr>
          <p:spPr>
            <a:xfrm>
              <a:off x="4323913" y="3686839"/>
              <a:ext cx="972296" cy="322629"/>
            </a:xfrm>
            <a:prstGeom prst="rect">
              <a:avLst/>
            </a:prstGeom>
            <a:solidFill>
              <a:srgbClr val="D96830"/>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职能部门</a:t>
              </a:r>
            </a:p>
          </p:txBody>
        </p:sp>
        <p:cxnSp>
          <p:nvCxnSpPr>
            <p:cNvPr id="73" name="肘形连接符 72"/>
            <p:cNvCxnSpPr>
              <a:stCxn id="70" idx="2"/>
              <a:endCxn id="71" idx="0"/>
            </p:cNvCxnSpPr>
            <p:nvPr/>
          </p:nvCxnSpPr>
          <p:spPr>
            <a:xfrm rot="5400000">
              <a:off x="3776903" y="3247174"/>
              <a:ext cx="305972" cy="573361"/>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74" name="肘形连接符 73"/>
            <p:cNvCxnSpPr>
              <a:stCxn id="70" idx="2"/>
              <a:endCxn id="72" idx="0"/>
            </p:cNvCxnSpPr>
            <p:nvPr/>
          </p:nvCxnSpPr>
          <p:spPr>
            <a:xfrm rot="16200000" flipH="1">
              <a:off x="4360328" y="3237106"/>
              <a:ext cx="305972" cy="593492"/>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sp>
          <p:nvSpPr>
            <p:cNvPr id="75" name="文本框 9"/>
            <p:cNvSpPr txBox="1"/>
            <p:nvPr/>
          </p:nvSpPr>
          <p:spPr>
            <a:xfrm>
              <a:off x="3156919" y="4262903"/>
              <a:ext cx="631993" cy="322629"/>
            </a:xfrm>
            <a:prstGeom prst="rect">
              <a:avLst/>
            </a:prstGeom>
            <a:solidFill>
              <a:srgbClr val="E6B33D"/>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76" name="文本框 9"/>
            <p:cNvSpPr txBox="1"/>
            <p:nvPr/>
          </p:nvSpPr>
          <p:spPr>
            <a:xfrm>
              <a:off x="3900572" y="4262903"/>
              <a:ext cx="631993" cy="322629"/>
            </a:xfrm>
            <a:prstGeom prst="rect">
              <a:avLst/>
            </a:prstGeom>
            <a:solidFill>
              <a:srgbClr val="E6B33D"/>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sp>
          <p:nvSpPr>
            <p:cNvPr id="77" name="文本框 9"/>
            <p:cNvSpPr txBox="1"/>
            <p:nvPr/>
          </p:nvSpPr>
          <p:spPr>
            <a:xfrm>
              <a:off x="4664217" y="4262903"/>
              <a:ext cx="631993" cy="322629"/>
            </a:xfrm>
            <a:prstGeom prst="rect">
              <a:avLst/>
            </a:prstGeom>
            <a:solidFill>
              <a:srgbClr val="E6B33D"/>
            </a:solidFill>
            <a:ln/>
          </p:spPr>
          <p:style>
            <a:lnRef idx="1">
              <a:schemeClr val="accent3"/>
            </a:lnRef>
            <a:fillRef idx="3">
              <a:schemeClr val="accent3"/>
            </a:fillRef>
            <a:effectRef idx="2">
              <a:schemeClr val="accent3"/>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just">
                <a:spcAft>
                  <a:spcPts val="0"/>
                </a:spcAft>
              </a:pPr>
              <a:r>
                <a:rPr lang="zh-CN" sz="14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工厂</a:t>
              </a:r>
            </a:p>
          </p:txBody>
        </p:sp>
        <p:cxnSp>
          <p:nvCxnSpPr>
            <p:cNvPr id="78" name="肘形连接符 77"/>
            <p:cNvCxnSpPr>
              <a:stCxn id="70" idx="2"/>
              <a:endCxn id="76" idx="0"/>
            </p:cNvCxnSpPr>
            <p:nvPr/>
          </p:nvCxnSpPr>
          <p:spPr>
            <a:xfrm rot="16200000" flipH="1">
              <a:off x="3775550" y="3821885"/>
              <a:ext cx="882036" cy="1"/>
            </a:xfrm>
            <a:prstGeom prst="bentConnector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79" name="肘形连接符 78"/>
            <p:cNvCxnSpPr>
              <a:stCxn id="70" idx="2"/>
              <a:endCxn id="75" idx="0"/>
            </p:cNvCxnSpPr>
            <p:nvPr/>
          </p:nvCxnSpPr>
          <p:spPr>
            <a:xfrm rot="5400000">
              <a:off x="3403725" y="3450060"/>
              <a:ext cx="882036" cy="743652"/>
            </a:xfrm>
            <a:prstGeom prst="bentConnector3">
              <a:avLst>
                <a:gd name="adj1" fmla="val 8212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cxnSp>
          <p:nvCxnSpPr>
            <p:cNvPr id="80" name="肘形连接符 79"/>
            <p:cNvCxnSpPr>
              <a:stCxn id="70" idx="2"/>
              <a:endCxn id="77" idx="0"/>
            </p:cNvCxnSpPr>
            <p:nvPr/>
          </p:nvCxnSpPr>
          <p:spPr>
            <a:xfrm rot="16200000" flipH="1">
              <a:off x="4157372" y="3440063"/>
              <a:ext cx="882036" cy="763644"/>
            </a:xfrm>
            <a:prstGeom prst="bentConnector3">
              <a:avLst>
                <a:gd name="adj1" fmla="val 80663"/>
              </a:avLst>
            </a:prstGeom>
            <a:ln w="19050">
              <a:solidFill>
                <a:srgbClr val="00314F"/>
              </a:solidFill>
            </a:ln>
          </p:spPr>
          <p:style>
            <a:lnRef idx="1">
              <a:schemeClr val="accent1"/>
            </a:lnRef>
            <a:fillRef idx="0">
              <a:schemeClr val="accent1"/>
            </a:fillRef>
            <a:effectRef idx="0">
              <a:schemeClr val="accent1"/>
            </a:effectRef>
            <a:fontRef idx="minor">
              <a:schemeClr val="tx1"/>
            </a:fontRef>
          </p:style>
        </p:cxnSp>
        <p:sp>
          <p:nvSpPr>
            <p:cNvPr id="81" name="文本框 1"/>
            <p:cNvSpPr txBox="1"/>
            <p:nvPr/>
          </p:nvSpPr>
          <p:spPr>
            <a:xfrm>
              <a:off x="8407904" y="2462703"/>
              <a:ext cx="1659285" cy="358789"/>
            </a:xfrm>
            <a:prstGeom prst="rect">
              <a:avLst/>
            </a:prstGeom>
            <a:solidFill>
              <a:srgbClr val="264863"/>
            </a:solidFill>
            <a:ln/>
          </p:spPr>
          <p:style>
            <a:lnRef idx="1">
              <a:schemeClr val="accent4"/>
            </a:lnRef>
            <a:fillRef idx="3">
              <a:schemeClr val="accent4"/>
            </a:fillRef>
            <a:effectRef idx="2">
              <a:schemeClr val="accent4"/>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alt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总部</a:t>
              </a:r>
              <a:r>
                <a:rPr lang="zh-CN" sz="1600" dirty="0" smtClean="0">
                  <a:solidFill>
                    <a:srgbClr val="FFFFFF"/>
                  </a:solidFill>
                  <a:latin typeface="微软雅黑" panose="020B0503020204020204" pitchFamily="34" charset="-122"/>
                  <a:ea typeface="微软雅黑" panose="020B0503020204020204" pitchFamily="34" charset="-122"/>
                  <a:cs typeface="宋体" panose="02010600030101010101" pitchFamily="2" charset="-122"/>
                </a:rPr>
                <a:t>职能</a:t>
              </a: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部门</a:t>
              </a:r>
            </a:p>
          </p:txBody>
        </p:sp>
        <p:sp>
          <p:nvSpPr>
            <p:cNvPr id="82" name="文本框 1"/>
            <p:cNvSpPr txBox="1"/>
            <p:nvPr/>
          </p:nvSpPr>
          <p:spPr>
            <a:xfrm>
              <a:off x="5915177" y="1540783"/>
              <a:ext cx="1659285" cy="561880"/>
            </a:xfrm>
            <a:prstGeom prst="rect">
              <a:avLst/>
            </a:prstGeom>
            <a:solidFill>
              <a:srgbClr val="172C3D"/>
            </a:solidFill>
            <a:ln>
              <a:solidFill>
                <a:srgbClr val="00314F"/>
              </a:solidFill>
            </a:ln>
          </p:spPr>
          <p:style>
            <a:lnRef idx="1">
              <a:schemeClr val="accent6"/>
            </a:lnRef>
            <a:fillRef idx="3">
              <a:schemeClr val="accent6"/>
            </a:fillRef>
            <a:effectRef idx="2">
              <a:schemeClr val="accent6"/>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b="1" kern="1200" dirty="0">
                  <a:solidFill>
                    <a:srgbClr val="FFFFFF"/>
                  </a:solidFill>
                  <a:effectLst/>
                  <a:latin typeface="宋体" panose="02010600030101010101" pitchFamily="2" charset="-122"/>
                  <a:ea typeface="微软雅黑" panose="020B0503020204020204" pitchFamily="34" charset="-122"/>
                  <a:cs typeface="宋体" panose="02010600030101010101" pitchFamily="2" charset="-122"/>
                </a:rPr>
                <a:t>公司总部</a:t>
              </a:r>
              <a:endParaRPr lang="zh-CN" sz="1400" dirty="0">
                <a:effectLst/>
                <a:latin typeface="宋体" panose="02010600030101010101" pitchFamily="2" charset="-122"/>
                <a:ea typeface="宋体" panose="02010600030101010101" pitchFamily="2" charset="-122"/>
                <a:cs typeface="宋体" panose="02010600030101010101" pitchFamily="2" charset="-122"/>
              </a:endParaRPr>
            </a:p>
          </p:txBody>
        </p:sp>
        <p:cxnSp>
          <p:nvCxnSpPr>
            <p:cNvPr id="83" name="肘形连接符 82"/>
            <p:cNvCxnSpPr>
              <a:stCxn id="82" idx="2"/>
              <a:endCxn id="46" idx="0"/>
            </p:cNvCxnSpPr>
            <p:nvPr/>
          </p:nvCxnSpPr>
          <p:spPr>
            <a:xfrm rot="5400000">
              <a:off x="5328434" y="1046316"/>
              <a:ext cx="360040" cy="2472734"/>
            </a:xfrm>
            <a:prstGeom prst="bentConnector3">
              <a:avLst/>
            </a:prstGeom>
            <a:ln w="19050">
              <a:solidFill>
                <a:srgbClr val="00314F"/>
              </a:solidFill>
            </a:ln>
          </p:spPr>
          <p:style>
            <a:lnRef idx="2">
              <a:schemeClr val="accent6"/>
            </a:lnRef>
            <a:fillRef idx="0">
              <a:schemeClr val="accent6"/>
            </a:fillRef>
            <a:effectRef idx="1">
              <a:schemeClr val="accent6"/>
            </a:effectRef>
            <a:fontRef idx="minor">
              <a:schemeClr val="tx1"/>
            </a:fontRef>
          </p:style>
        </p:cxnSp>
        <p:cxnSp>
          <p:nvCxnSpPr>
            <p:cNvPr id="84" name="肘形连接符 83"/>
            <p:cNvCxnSpPr>
              <a:stCxn id="82" idx="2"/>
              <a:endCxn id="81" idx="0"/>
            </p:cNvCxnSpPr>
            <p:nvPr/>
          </p:nvCxnSpPr>
          <p:spPr>
            <a:xfrm rot="16200000" flipH="1">
              <a:off x="7811163" y="1036319"/>
              <a:ext cx="360040" cy="2492726"/>
            </a:xfrm>
            <a:prstGeom prst="bentConnector3">
              <a:avLst/>
            </a:prstGeom>
            <a:ln w="19050">
              <a:solidFill>
                <a:srgbClr val="00314F"/>
              </a:solidFill>
            </a:ln>
          </p:spPr>
          <p:style>
            <a:lnRef idx="2">
              <a:schemeClr val="accent6"/>
            </a:lnRef>
            <a:fillRef idx="0">
              <a:schemeClr val="accent6"/>
            </a:fillRef>
            <a:effectRef idx="1">
              <a:schemeClr val="accent6"/>
            </a:effectRef>
            <a:fontRef idx="minor">
              <a:schemeClr val="tx1"/>
            </a:fontRef>
          </p:style>
        </p:cxnSp>
        <p:cxnSp>
          <p:nvCxnSpPr>
            <p:cNvPr id="85" name="肘形连接符 84"/>
            <p:cNvCxnSpPr>
              <a:stCxn id="82" idx="2"/>
              <a:endCxn id="70" idx="0"/>
            </p:cNvCxnSpPr>
            <p:nvPr/>
          </p:nvCxnSpPr>
          <p:spPr>
            <a:xfrm rot="5400000">
              <a:off x="5003673" y="1315559"/>
              <a:ext cx="954045" cy="2528252"/>
            </a:xfrm>
            <a:prstGeom prst="bentConnector3">
              <a:avLst>
                <a:gd name="adj1" fmla="val 86448"/>
              </a:avLst>
            </a:prstGeom>
            <a:ln w="19050">
              <a:solidFill>
                <a:srgbClr val="00314F"/>
              </a:solidFill>
            </a:ln>
          </p:spPr>
          <p:style>
            <a:lnRef idx="1">
              <a:schemeClr val="accent6"/>
            </a:lnRef>
            <a:fillRef idx="0">
              <a:schemeClr val="accent6"/>
            </a:fillRef>
            <a:effectRef idx="0">
              <a:schemeClr val="accent6"/>
            </a:effectRef>
            <a:fontRef idx="minor">
              <a:schemeClr val="tx1"/>
            </a:fontRef>
          </p:style>
        </p:cxnSp>
        <p:cxnSp>
          <p:nvCxnSpPr>
            <p:cNvPr id="86" name="肘形连接符 85"/>
            <p:cNvCxnSpPr>
              <a:stCxn id="82" idx="2"/>
              <a:endCxn id="47" idx="0"/>
            </p:cNvCxnSpPr>
            <p:nvPr/>
          </p:nvCxnSpPr>
          <p:spPr>
            <a:xfrm rot="16200000" flipH="1">
              <a:off x="6265561" y="2581921"/>
              <a:ext cx="958519" cy="1"/>
            </a:xfrm>
            <a:prstGeom prst="bentConnector3">
              <a:avLst/>
            </a:prstGeom>
            <a:ln w="19050">
              <a:solidFill>
                <a:srgbClr val="00314F"/>
              </a:solidFill>
            </a:ln>
          </p:spPr>
          <p:style>
            <a:lnRef idx="1">
              <a:schemeClr val="accent2"/>
            </a:lnRef>
            <a:fillRef idx="0">
              <a:schemeClr val="accent2"/>
            </a:fillRef>
            <a:effectRef idx="0">
              <a:schemeClr val="accent2"/>
            </a:effectRef>
            <a:fontRef idx="minor">
              <a:schemeClr val="tx1"/>
            </a:fontRef>
          </p:style>
        </p:cxnSp>
        <p:cxnSp>
          <p:nvCxnSpPr>
            <p:cNvPr id="87" name="肘形连接符 86"/>
            <p:cNvCxnSpPr>
              <a:stCxn id="82" idx="2"/>
              <a:endCxn id="59" idx="0"/>
            </p:cNvCxnSpPr>
            <p:nvPr/>
          </p:nvCxnSpPr>
          <p:spPr>
            <a:xfrm rot="16200000" flipH="1">
              <a:off x="7531925" y="1315559"/>
              <a:ext cx="954045" cy="2528252"/>
            </a:xfrm>
            <a:prstGeom prst="bentConnector3">
              <a:avLst>
                <a:gd name="adj1" fmla="val 87798"/>
              </a:avLst>
            </a:prstGeom>
            <a:ln w="19050">
              <a:solidFill>
                <a:srgbClr val="00314F"/>
              </a:solidFill>
            </a:ln>
          </p:spPr>
          <p:style>
            <a:lnRef idx="1">
              <a:schemeClr val="accent6"/>
            </a:lnRef>
            <a:fillRef idx="0">
              <a:schemeClr val="accent6"/>
            </a:fillRef>
            <a:effectRef idx="0">
              <a:schemeClr val="accent6"/>
            </a:effectRef>
            <a:fontRef idx="minor">
              <a:schemeClr val="tx1"/>
            </a:fontRef>
          </p:style>
        </p:cxnSp>
      </p:grpSp>
      <p:sp>
        <p:nvSpPr>
          <p:cNvPr id="88"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defPPr>
              <a:defRPr lang="zh-CN"/>
            </a:defPPr>
            <a:lvl1pPr indent="0">
              <a:lnSpc>
                <a:spcPct val="120000"/>
              </a:lnSpc>
              <a:spcBef>
                <a:spcPct val="20000"/>
              </a:spcBef>
              <a:spcAft>
                <a:spcPts val="500"/>
              </a:spcAft>
              <a:buFont typeface="Arial" pitchFamily="34" charset="0"/>
              <a:buNone/>
              <a:defRPr sz="2000">
                <a:solidFill>
                  <a:schemeClr val="bg1"/>
                </a:solidFill>
                <a:latin typeface="微软雅黑" panose="020B0503020204020204" pitchFamily="34" charset="-122"/>
                <a:ea typeface="微软雅黑" panose="020B0503020204020204" pitchFamily="34" charset="-122"/>
              </a:defRPr>
            </a:lvl1pPr>
            <a:lvl2pPr marL="742950" indent="-285750">
              <a:spcBef>
                <a:spcPct val="20000"/>
              </a:spcBef>
              <a:buFont typeface="Arial" pitchFamily="34" charset="0"/>
              <a:buChar char="–"/>
              <a:defRPr sz="2800"/>
            </a:lvl2pPr>
            <a:lvl3pPr marL="1143000" indent="-228600">
              <a:spcBef>
                <a:spcPct val="20000"/>
              </a:spcBef>
              <a:buFont typeface="Arial" pitchFamily="34" charset="0"/>
              <a:buChar char="•"/>
              <a:defRPr sz="2400"/>
            </a:lvl3pPr>
            <a:lvl4pPr marL="1600200" indent="-228600">
              <a:spcBef>
                <a:spcPct val="20000"/>
              </a:spcBef>
              <a:buFont typeface="Arial" pitchFamily="34" charset="0"/>
              <a:buChar char="–"/>
              <a:defRPr sz="2000"/>
            </a:lvl4pPr>
            <a:lvl5pPr marL="2057400" indent="-228600">
              <a:spcBef>
                <a:spcPct val="20000"/>
              </a:spcBef>
              <a:buFont typeface="Arial" pitchFamily="34" charset="0"/>
              <a:buChar char="»"/>
              <a:defRPr sz="2000"/>
            </a:lvl5pPr>
            <a:lvl6pPr marL="2514600" indent="-228600">
              <a:spcBef>
                <a:spcPct val="20000"/>
              </a:spcBef>
              <a:buFont typeface="Arial" pitchFamily="34" charset="0"/>
              <a:buChar char="•"/>
              <a:defRPr sz="2000"/>
            </a:lvl6pPr>
            <a:lvl7pPr marL="2971800" indent="-228600">
              <a:spcBef>
                <a:spcPct val="20000"/>
              </a:spcBef>
              <a:buFont typeface="Arial" pitchFamily="34" charset="0"/>
              <a:buChar char="•"/>
              <a:defRPr sz="2000"/>
            </a:lvl7pPr>
            <a:lvl8pPr marL="3429000" indent="-228600">
              <a:spcBef>
                <a:spcPct val="20000"/>
              </a:spcBef>
              <a:buFont typeface="Arial" pitchFamily="34" charset="0"/>
              <a:buChar char="•"/>
              <a:defRPr sz="2000"/>
            </a:lvl8pPr>
            <a:lvl9pPr marL="3886200" indent="-228600">
              <a:spcBef>
                <a:spcPct val="20000"/>
              </a:spcBef>
              <a:buFont typeface="Arial" pitchFamily="34" charset="0"/>
              <a:buChar char="•"/>
              <a:defRPr sz="2000"/>
            </a:lvl9pPr>
          </a:lstStyle>
          <a:p>
            <a:r>
              <a:rPr lang="zh-CN" altLang="zh-CN" dirty="0"/>
              <a:t>事业部型组织结构</a:t>
            </a:r>
          </a:p>
        </p:txBody>
      </p:sp>
      <p:sp>
        <p:nvSpPr>
          <p:cNvPr id="89"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Tree>
    <p:extLst>
      <p:ext uri="{BB962C8B-B14F-4D97-AF65-F5344CB8AC3E}">
        <p14:creationId xmlns:p14="http://schemas.microsoft.com/office/powerpoint/2010/main" val="14548351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a:xfrm>
            <a:off x="2354784" y="1166294"/>
            <a:ext cx="8137500" cy="369332"/>
          </a:xfrm>
        </p:spPr>
        <p:txBody>
          <a:bodyPr/>
          <a:lstStyle/>
          <a:p>
            <a:r>
              <a:rPr lang="zh-CN" altLang="en-US" dirty="0" smtClean="0"/>
              <a:t>各种不同类型的组织结构将适应不同的组织</a:t>
            </a:r>
            <a:endParaRPr lang="zh-CN" altLang="en-US" dirty="0"/>
          </a:p>
        </p:txBody>
      </p:sp>
      <p:sp>
        <p:nvSpPr>
          <p:cNvPr id="3" name="文本占位符 2"/>
          <p:cNvSpPr>
            <a:spLocks noGrp="1"/>
          </p:cNvSpPr>
          <p:nvPr>
            <p:ph type="body" sz="quarter" idx="10"/>
          </p:nvPr>
        </p:nvSpPr>
        <p:spPr/>
        <p:txBody>
          <a:bodyPr/>
          <a:lstStyle/>
          <a:p>
            <a:r>
              <a:rPr lang="en-US" altLang="zh-CN" dirty="0"/>
              <a:t>1.5 </a:t>
            </a:r>
            <a:r>
              <a:rPr lang="zh-CN" altLang="en-US" dirty="0"/>
              <a:t>常见的组织类型</a:t>
            </a:r>
          </a:p>
          <a:p>
            <a:endParaRPr lang="zh-CN" altLang="en-US" dirty="0"/>
          </a:p>
        </p:txBody>
      </p:sp>
      <p:sp>
        <p:nvSpPr>
          <p:cNvPr id="88" name="矩形 87"/>
          <p:cNvSpPr/>
          <p:nvPr/>
        </p:nvSpPr>
        <p:spPr>
          <a:xfrm>
            <a:off x="7026073" y="2924944"/>
            <a:ext cx="4767366" cy="2917722"/>
          </a:xfrm>
          <a:prstGeom prst="rect">
            <a:avLst/>
          </a:prstGeom>
        </p:spPr>
        <p:txBody>
          <a:bodyPr wrap="square">
            <a:spAutoFit/>
          </a:bodyPr>
          <a:lstStyle/>
          <a:p>
            <a:pPr indent="267970">
              <a:lnSpc>
                <a:spcPct val="130000"/>
              </a:lnSpc>
              <a:spcAft>
                <a:spcPts val="420"/>
              </a:spcAft>
            </a:pPr>
            <a:r>
              <a:rPr lang="zh-CN" altLang="en-US" sz="1500" b="1" dirty="0">
                <a:solidFill>
                  <a:srgbClr val="00314F"/>
                </a:solidFill>
                <a:latin typeface="微软雅黑" pitchFamily="34" charset="-122"/>
                <a:ea typeface="微软雅黑" pitchFamily="34" charset="-122"/>
              </a:rPr>
              <a:t>①含义：</a:t>
            </a:r>
            <a:r>
              <a:rPr lang="zh-CN" altLang="en-US" sz="1500" dirty="0">
                <a:solidFill>
                  <a:srgbClr val="00314F"/>
                </a:solidFill>
                <a:latin typeface="微软雅黑" pitchFamily="34" charset="-122"/>
                <a:ea typeface="微软雅黑" pitchFamily="34" charset="-122"/>
              </a:rPr>
              <a:t>由职能部门系列和为完成某一临时任务而组建的项目小组系列组成。这种结构打破了传统的一个员工只有一个上司的命令统一原则，使一个员工属于两个甚至两个以上的部门。</a:t>
            </a:r>
          </a:p>
          <a:p>
            <a:pPr indent="267970">
              <a:lnSpc>
                <a:spcPct val="130000"/>
              </a:lnSpc>
              <a:spcAft>
                <a:spcPts val="420"/>
              </a:spcAft>
            </a:pPr>
            <a:r>
              <a:rPr lang="zh-CN" altLang="en-US" sz="1500" b="1" dirty="0">
                <a:solidFill>
                  <a:srgbClr val="00314F"/>
                </a:solidFill>
                <a:latin typeface="微软雅黑" pitchFamily="34" charset="-122"/>
                <a:ea typeface="微软雅黑" pitchFamily="34" charset="-122"/>
              </a:rPr>
              <a:t>②优点：</a:t>
            </a:r>
            <a:r>
              <a:rPr lang="zh-CN" altLang="en-US" sz="1500" dirty="0">
                <a:solidFill>
                  <a:srgbClr val="00314F"/>
                </a:solidFill>
                <a:latin typeface="微软雅黑" pitchFamily="34" charset="-122"/>
                <a:ea typeface="微软雅黑" pitchFamily="34" charset="-122"/>
              </a:rPr>
              <a:t>纵横结合，有利于加强各职能部门之间的协作和配合。</a:t>
            </a:r>
          </a:p>
          <a:p>
            <a:pPr indent="267970">
              <a:lnSpc>
                <a:spcPct val="130000"/>
              </a:lnSpc>
              <a:spcAft>
                <a:spcPts val="420"/>
              </a:spcAft>
            </a:pPr>
            <a:r>
              <a:rPr lang="zh-CN" altLang="en-US" sz="1500" b="1" dirty="0">
                <a:solidFill>
                  <a:srgbClr val="00314F"/>
                </a:solidFill>
                <a:latin typeface="微软雅黑" pitchFamily="34" charset="-122"/>
                <a:ea typeface="微软雅黑" pitchFamily="34" charset="-122"/>
              </a:rPr>
              <a:t>③缺点：</a:t>
            </a:r>
            <a:r>
              <a:rPr lang="zh-CN" altLang="en-US" sz="1500" dirty="0">
                <a:solidFill>
                  <a:srgbClr val="00314F"/>
                </a:solidFill>
                <a:latin typeface="微软雅黑" pitchFamily="34" charset="-122"/>
                <a:ea typeface="微软雅黑" pitchFamily="34" charset="-122"/>
              </a:rPr>
              <a:t>破坏命令统一，双重职权关系容易引起冲突；组织结构稳定性较差，人员臃肿。</a:t>
            </a:r>
          </a:p>
          <a:p>
            <a:pPr indent="267970">
              <a:lnSpc>
                <a:spcPct val="130000"/>
              </a:lnSpc>
              <a:spcAft>
                <a:spcPts val="420"/>
              </a:spcAft>
            </a:pPr>
            <a:r>
              <a:rPr lang="zh-CN" altLang="en-US" sz="1500" b="1" dirty="0">
                <a:solidFill>
                  <a:srgbClr val="00314F"/>
                </a:solidFill>
                <a:latin typeface="微软雅黑" pitchFamily="34" charset="-122"/>
                <a:ea typeface="微软雅黑" pitchFamily="34" charset="-122"/>
              </a:rPr>
              <a:t>④适应：</a:t>
            </a:r>
            <a:r>
              <a:rPr lang="zh-CN" altLang="en-US" sz="1500" dirty="0">
                <a:solidFill>
                  <a:srgbClr val="00314F"/>
                </a:solidFill>
                <a:latin typeface="微软雅黑" pitchFamily="34" charset="-122"/>
                <a:ea typeface="微软雅黑" pitchFamily="34" charset="-122"/>
              </a:rPr>
              <a:t>要适用于突击性、临时性任务。</a:t>
            </a:r>
          </a:p>
        </p:txBody>
      </p:sp>
      <p:grpSp>
        <p:nvGrpSpPr>
          <p:cNvPr id="5" name="组合 4"/>
          <p:cNvGrpSpPr/>
          <p:nvPr/>
        </p:nvGrpSpPr>
        <p:grpSpPr>
          <a:xfrm>
            <a:off x="482551" y="3039086"/>
            <a:ext cx="6383814" cy="2898727"/>
            <a:chOff x="4394293" y="1508900"/>
            <a:chExt cx="6383814" cy="2898727"/>
          </a:xfrm>
        </p:grpSpPr>
        <p:sp>
          <p:nvSpPr>
            <p:cNvPr id="90" name="文本框 1"/>
            <p:cNvSpPr txBox="1"/>
            <p:nvPr/>
          </p:nvSpPr>
          <p:spPr>
            <a:xfrm>
              <a:off x="4394293" y="1508900"/>
              <a:ext cx="1097511" cy="433639"/>
            </a:xfrm>
            <a:prstGeom prst="rect">
              <a:avLst/>
            </a:prstGeom>
            <a:solidFill>
              <a:srgbClr val="BA161E"/>
            </a:solidFill>
            <a:ln>
              <a:solidFill>
                <a:srgbClr val="BA161E"/>
              </a:solidFill>
            </a:ln>
          </p:spPr>
          <p:style>
            <a:lnRef idx="1">
              <a:schemeClr val="accent4"/>
            </a:lnRef>
            <a:fillRef idx="3">
              <a:schemeClr val="accent4"/>
            </a:fillRef>
            <a:effectRef idx="2">
              <a:schemeClr val="accent4"/>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b="1" kern="1200" dirty="0">
                  <a:solidFill>
                    <a:srgbClr val="FFFFFF"/>
                  </a:solidFill>
                  <a:effectLst/>
                  <a:latin typeface="微软雅黑" panose="020B0503020204020204" pitchFamily="34" charset="-122"/>
                  <a:ea typeface="微软雅黑" panose="020B0503020204020204" pitchFamily="34" charset="-122"/>
                  <a:cs typeface="宋体" panose="02010600030101010101" pitchFamily="2" charset="-122"/>
                </a:rPr>
                <a:t>总经理</a:t>
              </a:r>
              <a:endParaRPr lang="zh-CN" sz="1600" dirty="0">
                <a:effectLst/>
                <a:latin typeface="微软雅黑" panose="020B0503020204020204" pitchFamily="34" charset="-122"/>
                <a:ea typeface="微软雅黑" panose="020B0503020204020204" pitchFamily="34" charset="-122"/>
                <a:cs typeface="宋体" panose="02010600030101010101" pitchFamily="2" charset="-122"/>
              </a:endParaRPr>
            </a:p>
          </p:txBody>
        </p:sp>
        <p:sp>
          <p:nvSpPr>
            <p:cNvPr id="92" name="矩形 91"/>
            <p:cNvSpPr/>
            <p:nvPr/>
          </p:nvSpPr>
          <p:spPr>
            <a:xfrm>
              <a:off x="5138953" y="2633640"/>
              <a:ext cx="1268060" cy="391786"/>
            </a:xfrm>
            <a:prstGeom prst="rect">
              <a:avLst/>
            </a:prstGeom>
            <a:solidFill>
              <a:srgbClr val="5A7C84"/>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项目小组</a:t>
              </a:r>
              <a:r>
                <a:rPr 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A</a:t>
              </a:r>
              <a:endPar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3" name="矩形 92"/>
            <p:cNvSpPr/>
            <p:nvPr/>
          </p:nvSpPr>
          <p:spPr>
            <a:xfrm>
              <a:off x="5138953" y="3324741"/>
              <a:ext cx="1276881" cy="391786"/>
            </a:xfrm>
            <a:prstGeom prst="rect">
              <a:avLst/>
            </a:prstGeom>
            <a:solidFill>
              <a:srgbClr val="5A7C84"/>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项目小组</a:t>
              </a:r>
              <a:r>
                <a:rPr 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B</a:t>
              </a:r>
              <a:endPar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4" name="矩形 93"/>
            <p:cNvSpPr/>
            <p:nvPr/>
          </p:nvSpPr>
          <p:spPr>
            <a:xfrm>
              <a:off x="5138953" y="4015841"/>
              <a:ext cx="1276881" cy="391786"/>
            </a:xfrm>
            <a:prstGeom prst="rect">
              <a:avLst/>
            </a:prstGeom>
            <a:solidFill>
              <a:srgbClr val="5A7C84"/>
            </a:solidFill>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项目小组</a:t>
              </a:r>
              <a:r>
                <a:rPr lang="en-US"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C</a:t>
              </a:r>
              <a:endPar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95" name="文本框 9"/>
            <p:cNvSpPr txBox="1"/>
            <p:nvPr/>
          </p:nvSpPr>
          <p:spPr>
            <a:xfrm>
              <a:off x="6256351" y="1906535"/>
              <a:ext cx="1010658" cy="389935"/>
            </a:xfrm>
            <a:prstGeom prst="rect">
              <a:avLst/>
            </a:prstGeom>
            <a:solidFill>
              <a:srgbClr val="00314F"/>
            </a:solidFill>
            <a:ln>
              <a:solidFill>
                <a:srgbClr val="00314F"/>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研发部</a:t>
              </a:r>
            </a:p>
          </p:txBody>
        </p:sp>
        <p:sp>
          <p:nvSpPr>
            <p:cNvPr id="96" name="文本框 9"/>
            <p:cNvSpPr txBox="1"/>
            <p:nvPr/>
          </p:nvSpPr>
          <p:spPr>
            <a:xfrm>
              <a:off x="7426717" y="1906535"/>
              <a:ext cx="1009070" cy="389935"/>
            </a:xfrm>
            <a:prstGeom prst="rect">
              <a:avLst/>
            </a:prstGeom>
            <a:solidFill>
              <a:srgbClr val="00314F"/>
            </a:solidFill>
            <a:ln>
              <a:solidFill>
                <a:srgbClr val="00314F"/>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生产部</a:t>
              </a:r>
            </a:p>
          </p:txBody>
        </p:sp>
        <p:sp>
          <p:nvSpPr>
            <p:cNvPr id="97" name="文本框 9"/>
            <p:cNvSpPr txBox="1"/>
            <p:nvPr/>
          </p:nvSpPr>
          <p:spPr>
            <a:xfrm>
              <a:off x="8597083" y="1906535"/>
              <a:ext cx="1010658" cy="389935"/>
            </a:xfrm>
            <a:prstGeom prst="rect">
              <a:avLst/>
            </a:prstGeom>
            <a:solidFill>
              <a:srgbClr val="00314F"/>
            </a:solidFill>
            <a:ln>
              <a:solidFill>
                <a:srgbClr val="00314F"/>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市场部</a:t>
              </a:r>
            </a:p>
          </p:txBody>
        </p:sp>
        <p:sp>
          <p:nvSpPr>
            <p:cNvPr id="98" name="文本框 9"/>
            <p:cNvSpPr txBox="1"/>
            <p:nvPr/>
          </p:nvSpPr>
          <p:spPr>
            <a:xfrm>
              <a:off x="9767449" y="1906147"/>
              <a:ext cx="1010658" cy="389935"/>
            </a:xfrm>
            <a:prstGeom prst="rect">
              <a:avLst/>
            </a:prstGeom>
            <a:solidFill>
              <a:srgbClr val="00314F"/>
            </a:solidFill>
            <a:ln>
              <a:solidFill>
                <a:srgbClr val="00314F"/>
              </a:solidFill>
            </a:ln>
          </p:spPr>
          <p:style>
            <a:lnRef idx="1">
              <a:schemeClr val="accent5"/>
            </a:lnRef>
            <a:fillRef idx="3">
              <a:schemeClr val="accent5"/>
            </a:fillRef>
            <a:effectRef idx="2">
              <a:schemeClr val="accent5"/>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spcAft>
                  <a:spcPts val="0"/>
                </a:spcAft>
              </a:pPr>
              <a:r>
                <a:rPr lang="zh-CN" sz="1600" dirty="0">
                  <a:solidFill>
                    <a:srgbClr val="FFFFFF"/>
                  </a:solidFill>
                  <a:latin typeface="微软雅黑" panose="020B0503020204020204" pitchFamily="34" charset="-122"/>
                  <a:ea typeface="微软雅黑" panose="020B0503020204020204" pitchFamily="34" charset="-122"/>
                  <a:cs typeface="宋体" panose="02010600030101010101" pitchFamily="2" charset="-122"/>
                </a:rPr>
                <a:t>销售部</a:t>
              </a:r>
            </a:p>
          </p:txBody>
        </p:sp>
        <p:cxnSp>
          <p:nvCxnSpPr>
            <p:cNvPr id="99" name="肘形连接符 98"/>
            <p:cNvCxnSpPr>
              <a:stCxn id="90" idx="2"/>
              <a:endCxn id="92" idx="1"/>
            </p:cNvCxnSpPr>
            <p:nvPr/>
          </p:nvCxnSpPr>
          <p:spPr>
            <a:xfrm rot="16200000" flipH="1">
              <a:off x="4597505" y="2288083"/>
              <a:ext cx="886994" cy="19590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0" name="肘形连接符 99"/>
            <p:cNvCxnSpPr>
              <a:stCxn id="90" idx="2"/>
              <a:endCxn id="93" idx="1"/>
            </p:cNvCxnSpPr>
            <p:nvPr/>
          </p:nvCxnSpPr>
          <p:spPr>
            <a:xfrm rot="16200000" flipH="1">
              <a:off x="4251954" y="2633633"/>
              <a:ext cx="1578094" cy="19590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1" name="肘形连接符 100"/>
            <p:cNvCxnSpPr>
              <a:stCxn id="90" idx="2"/>
              <a:endCxn id="94" idx="1"/>
            </p:cNvCxnSpPr>
            <p:nvPr/>
          </p:nvCxnSpPr>
          <p:spPr>
            <a:xfrm rot="16200000" flipH="1">
              <a:off x="3906404" y="2979183"/>
              <a:ext cx="2269195" cy="195904"/>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102" name="肘形连接符 101"/>
            <p:cNvCxnSpPr>
              <a:stCxn id="90" idx="3"/>
              <a:endCxn id="95" idx="0"/>
            </p:cNvCxnSpPr>
            <p:nvPr/>
          </p:nvCxnSpPr>
          <p:spPr>
            <a:xfrm>
              <a:off x="5491805" y="1725720"/>
              <a:ext cx="1269876" cy="180815"/>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3" name="肘形连接符 102"/>
            <p:cNvCxnSpPr>
              <a:stCxn id="90" idx="3"/>
              <a:endCxn id="96" idx="0"/>
            </p:cNvCxnSpPr>
            <p:nvPr/>
          </p:nvCxnSpPr>
          <p:spPr>
            <a:xfrm>
              <a:off x="5491805" y="1725720"/>
              <a:ext cx="2439448" cy="180815"/>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4" name="肘形连接符 103"/>
            <p:cNvCxnSpPr>
              <a:stCxn id="90" idx="3"/>
              <a:endCxn id="97" idx="0"/>
            </p:cNvCxnSpPr>
            <p:nvPr/>
          </p:nvCxnSpPr>
          <p:spPr>
            <a:xfrm>
              <a:off x="5491805" y="1725720"/>
              <a:ext cx="3610607" cy="180815"/>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5" name="肘形连接符 104"/>
            <p:cNvCxnSpPr>
              <a:stCxn id="90" idx="3"/>
              <a:endCxn id="98" idx="0"/>
            </p:cNvCxnSpPr>
            <p:nvPr/>
          </p:nvCxnSpPr>
          <p:spPr>
            <a:xfrm>
              <a:off x="5491805" y="1725720"/>
              <a:ext cx="4780973" cy="180427"/>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106" name="肘形连接符 105"/>
            <p:cNvCxnSpPr>
              <a:stCxn id="92" idx="3"/>
              <a:endCxn id="95" idx="2"/>
            </p:cNvCxnSpPr>
            <p:nvPr/>
          </p:nvCxnSpPr>
          <p:spPr>
            <a:xfrm flipV="1">
              <a:off x="6407013" y="2296470"/>
              <a:ext cx="354667" cy="533063"/>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7" name="肘形连接符 106"/>
            <p:cNvCxnSpPr>
              <a:stCxn id="92" idx="3"/>
              <a:endCxn id="96" idx="2"/>
            </p:cNvCxnSpPr>
            <p:nvPr/>
          </p:nvCxnSpPr>
          <p:spPr>
            <a:xfrm flipV="1">
              <a:off x="6407013" y="2296470"/>
              <a:ext cx="1524240" cy="533063"/>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8" name="肘形连接符 107"/>
            <p:cNvCxnSpPr>
              <a:stCxn id="92" idx="3"/>
              <a:endCxn id="97" idx="2"/>
            </p:cNvCxnSpPr>
            <p:nvPr/>
          </p:nvCxnSpPr>
          <p:spPr>
            <a:xfrm flipV="1">
              <a:off x="6407013" y="2296470"/>
              <a:ext cx="2695399" cy="533063"/>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09" name="肘形连接符 108"/>
            <p:cNvCxnSpPr>
              <a:stCxn id="92" idx="3"/>
              <a:endCxn id="98" idx="2"/>
            </p:cNvCxnSpPr>
            <p:nvPr/>
          </p:nvCxnSpPr>
          <p:spPr>
            <a:xfrm flipV="1">
              <a:off x="6407013" y="2296082"/>
              <a:ext cx="3865765" cy="533451"/>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110" name="肘形连接符 109"/>
            <p:cNvCxnSpPr>
              <a:stCxn id="93" idx="3"/>
              <a:endCxn id="95" idx="2"/>
            </p:cNvCxnSpPr>
            <p:nvPr/>
          </p:nvCxnSpPr>
          <p:spPr>
            <a:xfrm flipV="1">
              <a:off x="6415834" y="2296470"/>
              <a:ext cx="345846" cy="122416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11" name="肘形连接符 110"/>
            <p:cNvCxnSpPr>
              <a:stCxn id="94" idx="3"/>
              <a:endCxn id="95" idx="2"/>
            </p:cNvCxnSpPr>
            <p:nvPr/>
          </p:nvCxnSpPr>
          <p:spPr>
            <a:xfrm flipV="1">
              <a:off x="6415834" y="2296470"/>
              <a:ext cx="345846" cy="1915264"/>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112" name="肘形连接符 111"/>
            <p:cNvCxnSpPr>
              <a:stCxn id="93" idx="3"/>
              <a:endCxn id="96" idx="2"/>
            </p:cNvCxnSpPr>
            <p:nvPr/>
          </p:nvCxnSpPr>
          <p:spPr>
            <a:xfrm flipV="1">
              <a:off x="6415834" y="2296470"/>
              <a:ext cx="1515418" cy="122416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13" name="肘形连接符 112"/>
            <p:cNvCxnSpPr>
              <a:stCxn id="93" idx="3"/>
              <a:endCxn id="97" idx="2"/>
            </p:cNvCxnSpPr>
            <p:nvPr/>
          </p:nvCxnSpPr>
          <p:spPr>
            <a:xfrm flipV="1">
              <a:off x="6415834" y="2296470"/>
              <a:ext cx="2686578" cy="1224164"/>
            </a:xfrm>
            <a:prstGeom prst="bentConnector2">
              <a:avLst/>
            </a:prstGeom>
          </p:spPr>
          <p:style>
            <a:lnRef idx="1">
              <a:schemeClr val="accent1"/>
            </a:lnRef>
            <a:fillRef idx="0">
              <a:schemeClr val="accent1"/>
            </a:fillRef>
            <a:effectRef idx="0">
              <a:schemeClr val="accent1"/>
            </a:effectRef>
            <a:fontRef idx="minor">
              <a:schemeClr val="tx1"/>
            </a:fontRef>
          </p:style>
        </p:cxnSp>
        <p:cxnSp>
          <p:nvCxnSpPr>
            <p:cNvPr id="114" name="肘形连接符 113"/>
            <p:cNvCxnSpPr>
              <a:stCxn id="93" idx="3"/>
              <a:endCxn id="98" idx="2"/>
            </p:cNvCxnSpPr>
            <p:nvPr/>
          </p:nvCxnSpPr>
          <p:spPr>
            <a:xfrm flipV="1">
              <a:off x="6415834" y="2296082"/>
              <a:ext cx="3856944" cy="1224552"/>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115" name="肘形连接符 114"/>
            <p:cNvCxnSpPr>
              <a:stCxn id="94" idx="3"/>
              <a:endCxn id="96" idx="2"/>
            </p:cNvCxnSpPr>
            <p:nvPr/>
          </p:nvCxnSpPr>
          <p:spPr>
            <a:xfrm flipV="1">
              <a:off x="6415834" y="2296470"/>
              <a:ext cx="1515418" cy="1915264"/>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116" name="肘形连接符 115"/>
            <p:cNvCxnSpPr>
              <a:stCxn id="94" idx="3"/>
              <a:endCxn id="97" idx="2"/>
            </p:cNvCxnSpPr>
            <p:nvPr/>
          </p:nvCxnSpPr>
          <p:spPr>
            <a:xfrm flipV="1">
              <a:off x="6415834" y="2296470"/>
              <a:ext cx="2686578" cy="1915264"/>
            </a:xfrm>
            <a:prstGeom prst="bentConnector2">
              <a:avLst/>
            </a:prstGeom>
            <a:ln w="19050"/>
          </p:spPr>
          <p:style>
            <a:lnRef idx="1">
              <a:schemeClr val="accent1"/>
            </a:lnRef>
            <a:fillRef idx="0">
              <a:schemeClr val="accent1"/>
            </a:fillRef>
            <a:effectRef idx="0">
              <a:schemeClr val="accent1"/>
            </a:effectRef>
            <a:fontRef idx="minor">
              <a:schemeClr val="tx1"/>
            </a:fontRef>
          </p:style>
        </p:cxnSp>
        <p:cxnSp>
          <p:nvCxnSpPr>
            <p:cNvPr id="117" name="肘形连接符 116"/>
            <p:cNvCxnSpPr>
              <a:stCxn id="94" idx="3"/>
              <a:endCxn id="98" idx="2"/>
            </p:cNvCxnSpPr>
            <p:nvPr/>
          </p:nvCxnSpPr>
          <p:spPr>
            <a:xfrm flipV="1">
              <a:off x="6415834" y="2296082"/>
              <a:ext cx="3856944" cy="1915652"/>
            </a:xfrm>
            <a:prstGeom prst="bentConnector2">
              <a:avLst/>
            </a:prstGeom>
            <a:ln w="19050"/>
          </p:spPr>
          <p:style>
            <a:lnRef idx="1">
              <a:schemeClr val="accent1"/>
            </a:lnRef>
            <a:fillRef idx="0">
              <a:schemeClr val="accent1"/>
            </a:fillRef>
            <a:effectRef idx="0">
              <a:schemeClr val="accent1"/>
            </a:effectRef>
            <a:fontRef idx="minor">
              <a:schemeClr val="tx1"/>
            </a:fontRef>
          </p:style>
        </p:cxnSp>
      </p:grpSp>
      <p:sp>
        <p:nvSpPr>
          <p:cNvPr id="118"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矩阵型组织结构</a:t>
            </a:r>
            <a:endParaRPr lang="zh-CN" altLang="en-US" dirty="0"/>
          </a:p>
        </p:txBody>
      </p:sp>
      <p:sp>
        <p:nvSpPr>
          <p:cNvPr id="119"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Tree>
    <p:extLst>
      <p:ext uri="{BB962C8B-B14F-4D97-AF65-F5344CB8AC3E}">
        <p14:creationId xmlns:p14="http://schemas.microsoft.com/office/powerpoint/2010/main" val="319994374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a:xfrm>
            <a:off x="2354784" y="1166294"/>
            <a:ext cx="8137500" cy="369332"/>
          </a:xfrm>
        </p:spPr>
        <p:txBody>
          <a:bodyPr/>
          <a:lstStyle/>
          <a:p>
            <a:r>
              <a:rPr lang="zh-CN" altLang="en-US" dirty="0" smtClean="0"/>
              <a:t>各种不同类型的组织结构将适应不同的组织</a:t>
            </a:r>
            <a:endParaRPr lang="zh-CN" altLang="en-US" dirty="0"/>
          </a:p>
        </p:txBody>
      </p:sp>
      <p:sp>
        <p:nvSpPr>
          <p:cNvPr id="3" name="文本占位符 2"/>
          <p:cNvSpPr>
            <a:spLocks noGrp="1"/>
          </p:cNvSpPr>
          <p:nvPr>
            <p:ph type="body" sz="quarter" idx="10"/>
          </p:nvPr>
        </p:nvSpPr>
        <p:spPr/>
        <p:txBody>
          <a:bodyPr/>
          <a:lstStyle/>
          <a:p>
            <a:r>
              <a:rPr lang="en-US" altLang="zh-CN" dirty="0"/>
              <a:t>1.5 </a:t>
            </a:r>
            <a:r>
              <a:rPr lang="zh-CN" altLang="en-US" dirty="0"/>
              <a:t>常见的组织类型</a:t>
            </a:r>
          </a:p>
          <a:p>
            <a:endParaRPr lang="zh-CN" altLang="en-US" dirty="0"/>
          </a:p>
        </p:txBody>
      </p:sp>
      <p:sp>
        <p:nvSpPr>
          <p:cNvPr id="34" name="矩形 33"/>
          <p:cNvSpPr/>
          <p:nvPr/>
        </p:nvSpPr>
        <p:spPr>
          <a:xfrm>
            <a:off x="698575" y="2884706"/>
            <a:ext cx="6696744" cy="3447098"/>
          </a:xfrm>
          <a:prstGeom prst="rect">
            <a:avLst/>
          </a:prstGeom>
        </p:spPr>
        <p:txBody>
          <a:bodyPr wrap="square">
            <a:spAutoFit/>
          </a:bodyPr>
          <a:lstStyle/>
          <a:p>
            <a:pPr indent="421200">
              <a:lnSpc>
                <a:spcPct val="130000"/>
              </a:lnSpc>
              <a:spcAft>
                <a:spcPts val="420"/>
              </a:spcAft>
            </a:pPr>
            <a:r>
              <a:rPr lang="zh-CN" altLang="en-US" sz="1600" b="1" dirty="0">
                <a:solidFill>
                  <a:srgbClr val="00314F"/>
                </a:solidFill>
                <a:latin typeface="微软雅黑" pitchFamily="34" charset="-122"/>
                <a:ea typeface="微软雅黑" pitchFamily="34" charset="-122"/>
              </a:rPr>
              <a:t>①含义：</a:t>
            </a:r>
            <a:r>
              <a:rPr lang="zh-CN" altLang="en-US" sz="1600" dirty="0">
                <a:solidFill>
                  <a:srgbClr val="00314F"/>
                </a:solidFill>
                <a:latin typeface="微软雅黑" pitchFamily="34" charset="-122"/>
                <a:ea typeface="微软雅黑" pitchFamily="34" charset="-122"/>
              </a:rPr>
              <a:t>是利用现代信息技术手段，适应与发展起来的一种新型的组织机构。组织的大部分职能从组织外“购买”，即管理当局将其经营的主要职能都外包出去。</a:t>
            </a:r>
          </a:p>
          <a:p>
            <a:pPr indent="421200">
              <a:lnSpc>
                <a:spcPct val="130000"/>
              </a:lnSpc>
              <a:spcAft>
                <a:spcPts val="420"/>
              </a:spcAft>
            </a:pPr>
            <a:r>
              <a:rPr lang="zh-CN" altLang="en-US" sz="1600" b="1" dirty="0">
                <a:solidFill>
                  <a:srgbClr val="00314F"/>
                </a:solidFill>
                <a:latin typeface="微软雅黑" pitchFamily="34" charset="-122"/>
                <a:ea typeface="微软雅黑" pitchFamily="34" charset="-122"/>
              </a:rPr>
              <a:t>②优点</a:t>
            </a:r>
            <a:r>
              <a:rPr lang="zh-CN" altLang="en-US" sz="1600" b="1" dirty="0" smtClean="0">
                <a:solidFill>
                  <a:srgbClr val="00314F"/>
                </a:solidFill>
                <a:latin typeface="微软雅黑" pitchFamily="34" charset="-122"/>
                <a:ea typeface="微软雅黑" pitchFamily="34" charset="-122"/>
              </a:rPr>
              <a:t>：</a:t>
            </a:r>
            <a:r>
              <a:rPr lang="en-US" altLang="zh-CN" sz="1600" dirty="0">
                <a:solidFill>
                  <a:srgbClr val="00314F"/>
                </a:solidFill>
                <a:latin typeface="微软雅黑" pitchFamily="34" charset="-122"/>
                <a:ea typeface="微软雅黑" pitchFamily="34" charset="-122"/>
              </a:rPr>
              <a:t>a</a:t>
            </a:r>
            <a:r>
              <a:rPr lang="zh-CN" altLang="en-US" sz="1600" dirty="0">
                <a:solidFill>
                  <a:srgbClr val="00314F"/>
                </a:solidFill>
                <a:latin typeface="微软雅黑" pitchFamily="34" charset="-122"/>
                <a:ea typeface="微软雅黑" pitchFamily="34" charset="-122"/>
              </a:rPr>
              <a:t>、核心团队集中尽力做最擅长事；</a:t>
            </a:r>
            <a:r>
              <a:rPr lang="en-US" altLang="zh-CN" sz="1600" dirty="0">
                <a:solidFill>
                  <a:srgbClr val="00314F"/>
                </a:solidFill>
                <a:latin typeface="微软雅黑" pitchFamily="34" charset="-122"/>
                <a:ea typeface="微软雅黑" pitchFamily="34" charset="-122"/>
              </a:rPr>
              <a:t>b</a:t>
            </a:r>
            <a:r>
              <a:rPr lang="zh-CN" altLang="en-US" sz="1600" dirty="0">
                <a:solidFill>
                  <a:srgbClr val="00314F"/>
                </a:solidFill>
                <a:latin typeface="微软雅黑" pitchFamily="34" charset="-122"/>
                <a:ea typeface="微软雅黑" pitchFamily="34" charset="-122"/>
              </a:rPr>
              <a:t>、降低管理成本；提高管理效益；</a:t>
            </a:r>
            <a:r>
              <a:rPr lang="en-US" altLang="zh-CN" sz="1600" dirty="0">
                <a:solidFill>
                  <a:srgbClr val="00314F"/>
                </a:solidFill>
                <a:latin typeface="微软雅黑" pitchFamily="34" charset="-122"/>
                <a:ea typeface="微软雅黑" pitchFamily="34" charset="-122"/>
              </a:rPr>
              <a:t>C</a:t>
            </a:r>
            <a:r>
              <a:rPr lang="zh-CN" altLang="en-US" sz="1600" dirty="0">
                <a:solidFill>
                  <a:srgbClr val="00314F"/>
                </a:solidFill>
                <a:latin typeface="微软雅黑" pitchFamily="34" charset="-122"/>
                <a:ea typeface="微软雅黑" pitchFamily="34" charset="-122"/>
              </a:rPr>
              <a:t>、</a:t>
            </a:r>
            <a:r>
              <a:rPr lang="zh-CN" altLang="zh-CN" sz="1600" dirty="0">
                <a:solidFill>
                  <a:srgbClr val="00314F"/>
                </a:solidFill>
                <a:latin typeface="微软雅黑" pitchFamily="34" charset="-122"/>
                <a:ea typeface="微软雅黑" pitchFamily="34" charset="-122"/>
              </a:rPr>
              <a:t>简化了机构和管理层次，</a:t>
            </a:r>
            <a:r>
              <a:rPr lang="zh-CN" altLang="en-US" sz="1600" dirty="0">
                <a:solidFill>
                  <a:srgbClr val="00314F"/>
                </a:solidFill>
                <a:latin typeface="微软雅黑" pitchFamily="34" charset="-122"/>
                <a:ea typeface="微软雅黑" pitchFamily="34" charset="-122"/>
              </a:rPr>
              <a:t>组织结构可以进一步扁平化，效率也更高。</a:t>
            </a:r>
          </a:p>
          <a:p>
            <a:pPr indent="421200">
              <a:lnSpc>
                <a:spcPct val="130000"/>
              </a:lnSpc>
              <a:spcAft>
                <a:spcPts val="420"/>
              </a:spcAft>
            </a:pPr>
            <a:r>
              <a:rPr lang="zh-CN" altLang="en-US" sz="1600" b="1" dirty="0">
                <a:solidFill>
                  <a:srgbClr val="00314F"/>
                </a:solidFill>
                <a:latin typeface="微软雅黑" pitchFamily="34" charset="-122"/>
                <a:ea typeface="微软雅黑" pitchFamily="34" charset="-122"/>
              </a:rPr>
              <a:t>③缺点</a:t>
            </a:r>
            <a:r>
              <a:rPr lang="zh-CN" altLang="en-US" sz="1600" b="1" dirty="0" smtClean="0">
                <a:solidFill>
                  <a:srgbClr val="00314F"/>
                </a:solidFill>
                <a:latin typeface="微软雅黑" pitchFamily="34" charset="-122"/>
                <a:ea typeface="微软雅黑" pitchFamily="34" charset="-122"/>
              </a:rPr>
              <a:t>：</a:t>
            </a:r>
            <a:r>
              <a:rPr lang="zh-CN" altLang="en-US" sz="1600" dirty="0">
                <a:solidFill>
                  <a:srgbClr val="00314F"/>
                </a:solidFill>
                <a:latin typeface="微软雅黑" pitchFamily="34" charset="-122"/>
                <a:ea typeface="微软雅黑" pitchFamily="34" charset="-122"/>
              </a:rPr>
              <a:t>对外部资源依赖性较强，风险大。</a:t>
            </a:r>
          </a:p>
          <a:p>
            <a:pPr indent="421200">
              <a:lnSpc>
                <a:spcPct val="130000"/>
              </a:lnSpc>
              <a:spcAft>
                <a:spcPts val="420"/>
              </a:spcAft>
            </a:pPr>
            <a:r>
              <a:rPr lang="zh-CN" altLang="en-US" sz="1600" b="1" dirty="0">
                <a:solidFill>
                  <a:srgbClr val="00314F"/>
                </a:solidFill>
                <a:latin typeface="微软雅黑" pitchFamily="34" charset="-122"/>
                <a:ea typeface="微软雅黑" pitchFamily="34" charset="-122"/>
              </a:rPr>
              <a:t>④适应</a:t>
            </a:r>
            <a:r>
              <a:rPr lang="zh-CN" altLang="en-US" sz="1600" b="1" dirty="0" smtClean="0">
                <a:solidFill>
                  <a:srgbClr val="00314F"/>
                </a:solidFill>
                <a:latin typeface="微软雅黑" pitchFamily="34" charset="-122"/>
                <a:ea typeface="微软雅黑" pitchFamily="34" charset="-122"/>
              </a:rPr>
              <a:t>：</a:t>
            </a:r>
            <a:r>
              <a:rPr lang="zh-CN" altLang="en-US" sz="1600" dirty="0" smtClean="0">
                <a:solidFill>
                  <a:srgbClr val="00314F"/>
                </a:solidFill>
                <a:latin typeface="微软雅黑" pitchFamily="34" charset="-122"/>
                <a:ea typeface="微软雅黑" pitchFamily="34" charset="-122"/>
              </a:rPr>
              <a:t>较</a:t>
            </a:r>
            <a:r>
              <a:rPr lang="zh-CN" altLang="en-US" sz="1600" dirty="0">
                <a:solidFill>
                  <a:srgbClr val="00314F"/>
                </a:solidFill>
                <a:latin typeface="微软雅黑" pitchFamily="34" charset="-122"/>
                <a:ea typeface="微软雅黑" pitchFamily="34" charset="-122"/>
              </a:rPr>
              <a:t>适合于玩具和服装制造企业。它们需要相当大的灵活性以对时尚的变化做出迅速反应。网络组织也适合于那些制造活动需要低廉劳动力的公司。</a:t>
            </a:r>
          </a:p>
        </p:txBody>
      </p:sp>
      <p:graphicFrame>
        <p:nvGraphicFramePr>
          <p:cNvPr id="35" name="图示 34"/>
          <p:cNvGraphicFramePr/>
          <p:nvPr>
            <p:extLst>
              <p:ext uri="{D42A27DB-BD31-4B8C-83A1-F6EECF244321}">
                <p14:modId xmlns:p14="http://schemas.microsoft.com/office/powerpoint/2010/main" val="3058444403"/>
              </p:ext>
            </p:extLst>
          </p:nvPr>
        </p:nvGraphicFramePr>
        <p:xfrm>
          <a:off x="7827367" y="2805976"/>
          <a:ext cx="3446345" cy="325435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7"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网络型组织结构</a:t>
            </a:r>
            <a:endParaRPr lang="zh-CN" altLang="en-US" dirty="0"/>
          </a:p>
        </p:txBody>
      </p:sp>
      <p:sp>
        <p:nvSpPr>
          <p:cNvPr id="38"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Tree>
    <p:extLst>
      <p:ext uri="{BB962C8B-B14F-4D97-AF65-F5344CB8AC3E}">
        <p14:creationId xmlns:p14="http://schemas.microsoft.com/office/powerpoint/2010/main" val="346663887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1"/>
          </p:nvPr>
        </p:nvSpPr>
        <p:spPr>
          <a:xfrm>
            <a:off x="2354784" y="1166294"/>
            <a:ext cx="8137500" cy="369332"/>
          </a:xfrm>
        </p:spPr>
        <p:txBody>
          <a:bodyPr/>
          <a:lstStyle/>
          <a:p>
            <a:r>
              <a:rPr lang="zh-CN" altLang="en-US" dirty="0" smtClean="0"/>
              <a:t>各种不同类型的组织结构将适应不同的组织</a:t>
            </a:r>
            <a:endParaRPr lang="zh-CN" altLang="en-US" dirty="0"/>
          </a:p>
        </p:txBody>
      </p:sp>
      <p:sp>
        <p:nvSpPr>
          <p:cNvPr id="3" name="文本占位符 2"/>
          <p:cNvSpPr>
            <a:spLocks noGrp="1"/>
          </p:cNvSpPr>
          <p:nvPr>
            <p:ph type="body" sz="quarter" idx="10"/>
          </p:nvPr>
        </p:nvSpPr>
        <p:spPr/>
        <p:txBody>
          <a:bodyPr/>
          <a:lstStyle/>
          <a:p>
            <a:r>
              <a:rPr lang="en-US" altLang="zh-CN" dirty="0"/>
              <a:t>1.5 </a:t>
            </a:r>
            <a:r>
              <a:rPr lang="zh-CN" altLang="en-US" dirty="0"/>
              <a:t>常见的组织类型</a:t>
            </a:r>
          </a:p>
          <a:p>
            <a:endParaRPr lang="zh-CN" altLang="en-US" dirty="0"/>
          </a:p>
        </p:txBody>
      </p:sp>
      <p:sp>
        <p:nvSpPr>
          <p:cNvPr id="7" name="矩形 6"/>
          <p:cNvSpPr/>
          <p:nvPr/>
        </p:nvSpPr>
        <p:spPr>
          <a:xfrm>
            <a:off x="960515" y="3146510"/>
            <a:ext cx="6722836" cy="2831544"/>
          </a:xfrm>
          <a:prstGeom prst="rect">
            <a:avLst/>
          </a:prstGeom>
        </p:spPr>
        <p:txBody>
          <a:bodyPr wrap="square">
            <a:spAutoFit/>
          </a:bodyPr>
          <a:lstStyle/>
          <a:p>
            <a:pPr indent="421200">
              <a:lnSpc>
                <a:spcPct val="150000"/>
              </a:lnSpc>
              <a:spcAft>
                <a:spcPts val="420"/>
              </a:spcAft>
            </a:pPr>
            <a:r>
              <a:rPr lang="zh-CN" altLang="en-US" sz="1600" b="1" dirty="0">
                <a:solidFill>
                  <a:srgbClr val="00314F"/>
                </a:solidFill>
                <a:latin typeface="微软雅黑" pitchFamily="34" charset="-122"/>
                <a:ea typeface="微软雅黑" pitchFamily="34" charset="-122"/>
              </a:rPr>
              <a:t>①含义</a:t>
            </a:r>
            <a:r>
              <a:rPr lang="zh-CN" altLang="en-US" sz="1600" b="1" dirty="0" smtClean="0">
                <a:solidFill>
                  <a:srgbClr val="00314F"/>
                </a:solidFill>
                <a:latin typeface="微软雅黑" pitchFamily="34" charset="-122"/>
                <a:ea typeface="微软雅黑" pitchFamily="34" charset="-122"/>
              </a:rPr>
              <a:t>：</a:t>
            </a:r>
            <a:r>
              <a:rPr lang="zh-CN" altLang="en-US" sz="1600" dirty="0">
                <a:solidFill>
                  <a:srgbClr val="00314F"/>
                </a:solidFill>
                <a:latin typeface="微软雅黑" pitchFamily="34" charset="-122"/>
                <a:ea typeface="微软雅黑" pitchFamily="34" charset="-122"/>
              </a:rPr>
              <a:t>即</a:t>
            </a:r>
            <a:r>
              <a:rPr lang="zh-CN" altLang="en-US" sz="1600" dirty="0" smtClean="0">
                <a:solidFill>
                  <a:srgbClr val="00314F"/>
                </a:solidFill>
                <a:latin typeface="微软雅黑" pitchFamily="34" charset="-122"/>
                <a:ea typeface="微软雅黑" pitchFamily="34" charset="-122"/>
              </a:rPr>
              <a:t>各个</a:t>
            </a:r>
            <a:r>
              <a:rPr lang="zh-CN" altLang="en-US" sz="1600" dirty="0">
                <a:solidFill>
                  <a:srgbClr val="00314F"/>
                </a:solidFill>
                <a:latin typeface="微软雅黑" pitchFamily="34" charset="-122"/>
                <a:ea typeface="微软雅黑" pitchFamily="34" charset="-122"/>
              </a:rPr>
              <a:t>分部具有独立的法人资格，是总部下属的子公司，也是公司分权的一种组织形式</a:t>
            </a:r>
            <a:r>
              <a:rPr lang="zh-CN" altLang="en-US" sz="1600" dirty="0" smtClean="0">
                <a:solidFill>
                  <a:srgbClr val="00314F"/>
                </a:solidFill>
                <a:latin typeface="微软雅黑" pitchFamily="34" charset="-122"/>
                <a:ea typeface="微软雅黑" pitchFamily="34" charset="-122"/>
              </a:rPr>
              <a:t>。</a:t>
            </a:r>
            <a:endParaRPr lang="en-US" altLang="zh-CN" sz="1600" dirty="0" smtClean="0">
              <a:solidFill>
                <a:srgbClr val="00314F"/>
              </a:solidFill>
              <a:latin typeface="微软雅黑" pitchFamily="34" charset="-122"/>
              <a:ea typeface="微软雅黑" pitchFamily="34" charset="-122"/>
            </a:endParaRPr>
          </a:p>
          <a:p>
            <a:pPr indent="421200">
              <a:lnSpc>
                <a:spcPct val="150000"/>
              </a:lnSpc>
              <a:spcAft>
                <a:spcPts val="420"/>
              </a:spcAft>
            </a:pPr>
            <a:r>
              <a:rPr lang="zh-CN" altLang="en-US" sz="1600" b="1" dirty="0" smtClean="0">
                <a:solidFill>
                  <a:srgbClr val="00314F"/>
                </a:solidFill>
                <a:latin typeface="微软雅黑" pitchFamily="34" charset="-122"/>
                <a:ea typeface="微软雅黑" pitchFamily="34" charset="-122"/>
              </a:rPr>
              <a:t>②</a:t>
            </a:r>
            <a:r>
              <a:rPr lang="zh-CN" altLang="en-US" sz="1600" b="1" dirty="0">
                <a:solidFill>
                  <a:srgbClr val="00314F"/>
                </a:solidFill>
                <a:latin typeface="微软雅黑" pitchFamily="34" charset="-122"/>
                <a:ea typeface="微软雅黑" pitchFamily="34" charset="-122"/>
              </a:rPr>
              <a:t>优点</a:t>
            </a:r>
            <a:r>
              <a:rPr lang="zh-CN" altLang="en-US" sz="1600" b="1" dirty="0" smtClean="0">
                <a:solidFill>
                  <a:srgbClr val="00314F"/>
                </a:solidFill>
                <a:latin typeface="微软雅黑" pitchFamily="34" charset="-122"/>
                <a:ea typeface="微软雅黑" pitchFamily="34" charset="-122"/>
              </a:rPr>
              <a:t>：</a:t>
            </a:r>
            <a:r>
              <a:rPr lang="zh-CN" altLang="en-US" sz="1600" dirty="0" smtClean="0">
                <a:solidFill>
                  <a:srgbClr val="00314F"/>
                </a:solidFill>
                <a:latin typeface="微软雅黑" pitchFamily="34" charset="-122"/>
                <a:ea typeface="微软雅黑" pitchFamily="34" charset="-122"/>
              </a:rPr>
              <a:t>总公司</a:t>
            </a:r>
            <a:r>
              <a:rPr lang="zh-CN" altLang="en-US" sz="1600" dirty="0">
                <a:solidFill>
                  <a:srgbClr val="00314F"/>
                </a:solidFill>
                <a:latin typeface="微软雅黑" pitchFamily="34" charset="-122"/>
                <a:ea typeface="微软雅黑" pitchFamily="34" charset="-122"/>
              </a:rPr>
              <a:t>对子公司具有有限的责任，风险得到控制</a:t>
            </a:r>
            <a:r>
              <a:rPr lang="zh-CN" altLang="en-US" sz="1600" dirty="0" smtClean="0">
                <a:solidFill>
                  <a:srgbClr val="00314F"/>
                </a:solidFill>
                <a:latin typeface="微软雅黑" pitchFamily="34" charset="-122"/>
                <a:ea typeface="微软雅黑" pitchFamily="34" charset="-122"/>
              </a:rPr>
              <a:t>。</a:t>
            </a:r>
            <a:endParaRPr lang="en-US" altLang="zh-CN" sz="1600" dirty="0" smtClean="0">
              <a:solidFill>
                <a:srgbClr val="00314F"/>
              </a:solidFill>
              <a:latin typeface="微软雅黑" pitchFamily="34" charset="-122"/>
              <a:ea typeface="微软雅黑" pitchFamily="34" charset="-122"/>
            </a:endParaRPr>
          </a:p>
          <a:p>
            <a:pPr indent="421200">
              <a:lnSpc>
                <a:spcPct val="150000"/>
              </a:lnSpc>
              <a:spcAft>
                <a:spcPts val="420"/>
              </a:spcAft>
            </a:pPr>
            <a:r>
              <a:rPr lang="zh-CN" altLang="en-US" sz="1600" b="1" dirty="0" smtClean="0">
                <a:solidFill>
                  <a:srgbClr val="00314F"/>
                </a:solidFill>
                <a:latin typeface="微软雅黑" pitchFamily="34" charset="-122"/>
                <a:ea typeface="微软雅黑" pitchFamily="34" charset="-122"/>
              </a:rPr>
              <a:t>③</a:t>
            </a:r>
            <a:r>
              <a:rPr lang="zh-CN" altLang="en-US" sz="1600" b="1" dirty="0">
                <a:solidFill>
                  <a:srgbClr val="00314F"/>
                </a:solidFill>
                <a:latin typeface="微软雅黑" pitchFamily="34" charset="-122"/>
                <a:ea typeface="微软雅黑" pitchFamily="34" charset="-122"/>
              </a:rPr>
              <a:t>缺点</a:t>
            </a:r>
            <a:r>
              <a:rPr lang="zh-CN" altLang="en-US" sz="1600" b="1" dirty="0" smtClean="0">
                <a:solidFill>
                  <a:srgbClr val="00314F"/>
                </a:solidFill>
                <a:latin typeface="微软雅黑" pitchFamily="34" charset="-122"/>
                <a:ea typeface="微软雅黑" pitchFamily="34" charset="-122"/>
              </a:rPr>
              <a:t>：</a:t>
            </a:r>
            <a:r>
              <a:rPr lang="zh-CN" altLang="en-US" sz="1600" dirty="0" smtClean="0">
                <a:solidFill>
                  <a:srgbClr val="00314F"/>
                </a:solidFill>
                <a:latin typeface="微软雅黑" pitchFamily="34" charset="-122"/>
                <a:ea typeface="微软雅黑" pitchFamily="34" charset="-122"/>
              </a:rPr>
              <a:t>战略</a:t>
            </a:r>
            <a:r>
              <a:rPr lang="zh-CN" altLang="en-US" sz="1600" dirty="0">
                <a:solidFill>
                  <a:srgbClr val="00314F"/>
                </a:solidFill>
                <a:latin typeface="微软雅黑" pitchFamily="34" charset="-122"/>
                <a:ea typeface="微软雅黑" pitchFamily="34" charset="-122"/>
              </a:rPr>
              <a:t>协调、控制、监督困难，资源配置也较难，缺乏各公司的协调，管理变的间接。</a:t>
            </a:r>
          </a:p>
          <a:p>
            <a:pPr indent="421200">
              <a:lnSpc>
                <a:spcPct val="150000"/>
              </a:lnSpc>
              <a:spcAft>
                <a:spcPts val="420"/>
              </a:spcAft>
            </a:pPr>
            <a:r>
              <a:rPr lang="zh-CN" altLang="en-US" sz="1600" b="1" dirty="0">
                <a:solidFill>
                  <a:srgbClr val="00314F"/>
                </a:solidFill>
                <a:latin typeface="微软雅黑" pitchFamily="34" charset="-122"/>
                <a:ea typeface="微软雅黑" pitchFamily="34" charset="-122"/>
              </a:rPr>
              <a:t>④适应</a:t>
            </a:r>
            <a:r>
              <a:rPr lang="zh-CN" altLang="en-US" sz="1600" b="1" dirty="0" smtClean="0">
                <a:solidFill>
                  <a:srgbClr val="00314F"/>
                </a:solidFill>
                <a:latin typeface="微软雅黑" pitchFamily="34" charset="-122"/>
                <a:ea typeface="微软雅黑" pitchFamily="34" charset="-122"/>
              </a:rPr>
              <a:t>：</a:t>
            </a:r>
            <a:r>
              <a:rPr lang="zh-CN" altLang="zh-CN" sz="1600" dirty="0">
                <a:solidFill>
                  <a:srgbClr val="00314F"/>
                </a:solidFill>
                <a:latin typeface="微软雅黑" pitchFamily="34" charset="-122"/>
                <a:ea typeface="微软雅黑" pitchFamily="34" charset="-122"/>
              </a:rPr>
              <a:t>是在非相关领域开展多种经营的企业所常用的一种组织结构形式。</a:t>
            </a:r>
            <a:endParaRPr lang="zh-CN" altLang="en-US" sz="1600" dirty="0">
              <a:solidFill>
                <a:srgbClr val="00314F"/>
              </a:solidFill>
              <a:latin typeface="微软雅黑" pitchFamily="34" charset="-122"/>
              <a:ea typeface="微软雅黑" pitchFamily="34" charset="-122"/>
            </a:endParaRPr>
          </a:p>
        </p:txBody>
      </p:sp>
      <p:graphicFrame>
        <p:nvGraphicFramePr>
          <p:cNvPr id="8" name="图示 7"/>
          <p:cNvGraphicFramePr/>
          <p:nvPr>
            <p:extLst>
              <p:ext uri="{D42A27DB-BD31-4B8C-83A1-F6EECF244321}">
                <p14:modId xmlns:p14="http://schemas.microsoft.com/office/powerpoint/2010/main" val="1962907463"/>
              </p:ext>
            </p:extLst>
          </p:nvPr>
        </p:nvGraphicFramePr>
        <p:xfrm>
          <a:off x="8099677" y="3081350"/>
          <a:ext cx="3687511" cy="32273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文本占位符 13"/>
          <p:cNvSpPr txBox="1">
            <a:spLocks/>
          </p:cNvSpPr>
          <p:nvPr/>
        </p:nvSpPr>
        <p:spPr>
          <a:xfrm>
            <a:off x="1490662" y="2133780"/>
            <a:ext cx="8569325" cy="414576"/>
          </a:xfrm>
          <a:prstGeom prst="rect">
            <a:avLst/>
          </a:prstGeom>
          <a:solidFill>
            <a:srgbClr val="D51A21"/>
          </a:solidFill>
          <a:ln>
            <a:noFill/>
          </a:ln>
        </p:spPr>
        <p:txBody>
          <a:bodyPr wrap="square" anchor="ctr">
            <a:noAutofit/>
          </a:bodyPr>
          <a:lstStyle>
            <a:lvl1pPr marL="0" indent="0" algn="l" defTabSz="914400" rtl="0" eaLnBrk="1" latinLnBrk="0" hangingPunct="1">
              <a:spcBef>
                <a:spcPct val="20000"/>
              </a:spcBef>
              <a:buFont typeface="Arial" pitchFamily="34" charset="0"/>
              <a:buNone/>
              <a:defRPr lang="zh-CN" altLang="en-US" sz="2000" kern="1200" dirty="0">
                <a:solidFill>
                  <a:schemeClr val="bg1"/>
                </a:solidFill>
                <a:latin typeface="微软雅黑" panose="020B0503020204020204" pitchFamily="34" charset="-122"/>
                <a:ea typeface="微软雅黑" panose="020B0503020204020204" pitchFamily="34"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20000"/>
              </a:lnSpc>
              <a:spcAft>
                <a:spcPts val="500"/>
              </a:spcAft>
            </a:pPr>
            <a:r>
              <a:rPr lang="zh-CN" altLang="en-US" dirty="0" smtClean="0"/>
              <a:t>集团控股型组织结构</a:t>
            </a:r>
            <a:endParaRPr lang="zh-CN" altLang="en-US" dirty="0"/>
          </a:p>
        </p:txBody>
      </p:sp>
      <p:sp>
        <p:nvSpPr>
          <p:cNvPr id="11" name="文本占位符 18"/>
          <p:cNvSpPr txBox="1">
            <a:spLocks/>
          </p:cNvSpPr>
          <p:nvPr/>
        </p:nvSpPr>
        <p:spPr>
          <a:xfrm>
            <a:off x="994122" y="2132519"/>
            <a:ext cx="486986" cy="415837"/>
          </a:xfrm>
          <a:prstGeom prst="rect">
            <a:avLst/>
          </a:prstGeom>
          <a:solidFill>
            <a:srgbClr val="00314F"/>
          </a:solidFill>
        </p:spPr>
        <p:txBody>
          <a:bodyPr wrap="square" rtlCol="0" anchor="ctr">
            <a:noAutofit/>
          </a:bodyPr>
          <a:lstStyle>
            <a:lvl1pPr marL="0" marR="0" indent="0" algn="ctr" defTabSz="914400" rtl="0" eaLnBrk="1" fontAlgn="auto" latinLnBrk="0" hangingPunct="1">
              <a:lnSpc>
                <a:spcPct val="100000"/>
              </a:lnSpc>
              <a:spcBef>
                <a:spcPct val="20000"/>
              </a:spcBef>
              <a:spcAft>
                <a:spcPts val="0"/>
              </a:spcAft>
              <a:buClrTx/>
              <a:buSzTx/>
              <a:buFont typeface="Arial" pitchFamily="34" charset="0"/>
              <a:buNone/>
              <a:tabLst/>
              <a:defRPr lang="zh-CN" altLang="en-US" sz="1800" kern="1200" dirty="0">
                <a:solidFill>
                  <a:schemeClr val="bg1"/>
                </a:solidFill>
                <a:latin typeface="Impact" pitchFamily="34" charset="0"/>
                <a:ea typeface="Arial Unicode MS" pitchFamily="34" charset="-122"/>
                <a:cs typeface="Arial Unicode MS" pitchFamily="34" charset="-122"/>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defRPr/>
            </a:pPr>
            <a:endParaRPr lang="en-US" dirty="0" smtClean="0"/>
          </a:p>
        </p:txBody>
      </p:sp>
    </p:spTree>
    <p:extLst>
      <p:ext uri="{BB962C8B-B14F-4D97-AF65-F5344CB8AC3E}">
        <p14:creationId xmlns:p14="http://schemas.microsoft.com/office/powerpoint/2010/main" val="165143458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214810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占位符 3"/>
          <p:cNvSpPr>
            <a:spLocks noGrp="1"/>
          </p:cNvSpPr>
          <p:nvPr>
            <p:ph type="body" sz="quarter" idx="10"/>
          </p:nvPr>
        </p:nvSpPr>
        <p:spPr/>
        <p:txBody>
          <a:bodyPr/>
          <a:lstStyle/>
          <a:p>
            <a:r>
              <a:rPr lang="en-US" altLang="zh-CN" dirty="0" smtClean="0"/>
              <a:t>3.</a:t>
            </a:r>
            <a:r>
              <a:rPr lang="zh-CN" altLang="en-US" dirty="0" smtClean="0"/>
              <a:t>从案例分析中学习经验</a:t>
            </a:r>
            <a:endParaRPr lang="zh-CN" altLang="en-US" dirty="0"/>
          </a:p>
        </p:txBody>
      </p:sp>
      <p:sp>
        <p:nvSpPr>
          <p:cNvPr id="5" name="文本占位符 4"/>
          <p:cNvSpPr>
            <a:spLocks noGrp="1"/>
          </p:cNvSpPr>
          <p:nvPr>
            <p:ph type="body" sz="quarter" idx="11"/>
          </p:nvPr>
        </p:nvSpPr>
        <p:spPr>
          <a:xfrm>
            <a:off x="2354784" y="1124744"/>
            <a:ext cx="8137500" cy="369332"/>
          </a:xfrm>
        </p:spPr>
        <p:txBody>
          <a:bodyPr/>
          <a:lstStyle/>
          <a:p>
            <a:r>
              <a:rPr lang="zh-CN" altLang="en-US" dirty="0" smtClean="0"/>
              <a:t>新东方的组织变革之路</a:t>
            </a:r>
            <a:endParaRPr lang="zh-CN" altLang="en-US" dirty="0"/>
          </a:p>
        </p:txBody>
      </p:sp>
      <p:sp>
        <p:nvSpPr>
          <p:cNvPr id="3" name="矩形 2"/>
          <p:cNvSpPr/>
          <p:nvPr/>
        </p:nvSpPr>
        <p:spPr>
          <a:xfrm>
            <a:off x="842591" y="2276872"/>
            <a:ext cx="6552728" cy="3600986"/>
          </a:xfrm>
          <a:prstGeom prst="rect">
            <a:avLst/>
          </a:prstGeom>
        </p:spPr>
        <p:txBody>
          <a:bodyPr wrap="square">
            <a:spAutoFit/>
          </a:bodyPr>
          <a:lstStyle/>
          <a:p>
            <a:pPr>
              <a:lnSpc>
                <a:spcPct val="150000"/>
              </a:lnSpc>
              <a:spcAft>
                <a:spcPts val="1200"/>
              </a:spcAft>
            </a:pPr>
            <a:r>
              <a:rPr lang="zh-CN" altLang="en-US" sz="2000" b="1" dirty="0" smtClean="0">
                <a:solidFill>
                  <a:srgbClr val="BA161E"/>
                </a:solidFill>
                <a:latin typeface="微软雅黑" panose="020B0503020204020204" pitchFamily="34" charset="-122"/>
                <a:ea typeface="微软雅黑" panose="020B0503020204020204" pitchFamily="34" charset="-122"/>
              </a:rPr>
              <a:t>俞敏洪：揉面定律</a:t>
            </a:r>
            <a:endParaRPr lang="en-US" altLang="zh-CN" sz="2000" b="1" dirty="0" smtClean="0">
              <a:solidFill>
                <a:srgbClr val="BA161E"/>
              </a:solidFill>
              <a:latin typeface="微软雅黑" panose="020B0503020204020204" pitchFamily="34" charset="-122"/>
              <a:ea typeface="微软雅黑" panose="020B0503020204020204" pitchFamily="34" charset="-122"/>
            </a:endParaRPr>
          </a:p>
          <a:p>
            <a:pPr>
              <a:lnSpc>
                <a:spcPct val="150000"/>
              </a:lnSpc>
            </a:pPr>
            <a:r>
              <a:rPr lang="zh-CN" altLang="en-US" dirty="0" smtClean="0">
                <a:solidFill>
                  <a:srgbClr val="00314F"/>
                </a:solidFill>
                <a:latin typeface="微软雅黑" panose="020B0503020204020204" pitchFamily="34" charset="-122"/>
                <a:ea typeface="微软雅黑" panose="020B0503020204020204" pitchFamily="34" charset="-122"/>
              </a:rPr>
              <a:t>       人</a:t>
            </a:r>
            <a:r>
              <a:rPr lang="zh-CN" altLang="en-US" dirty="0">
                <a:solidFill>
                  <a:srgbClr val="00314F"/>
                </a:solidFill>
                <a:latin typeface="微软雅黑" panose="020B0503020204020204" pitchFamily="34" charset="-122"/>
                <a:ea typeface="微软雅黑" panose="020B0503020204020204" pitchFamily="34" charset="-122"/>
              </a:rPr>
              <a:t>刚开始没有任何社会绎验，也没有任何痛苦，就像一堆面粉，手一拍，它就散了</a:t>
            </a:r>
            <a:r>
              <a:rPr lang="zh-CN" altLang="en-US" dirty="0" smtClean="0">
                <a:solidFill>
                  <a:srgbClr val="00314F"/>
                </a:solidFill>
                <a:latin typeface="微软雅黑" panose="020B0503020204020204" pitchFamily="34" charset="-122"/>
                <a:ea typeface="微软雅黑" panose="020B0503020204020204" pitchFamily="34" charset="-122"/>
              </a:rPr>
              <a:t>。</a:t>
            </a:r>
            <a:endParaRPr lang="en-US" altLang="zh-CN" dirty="0" smtClean="0">
              <a:solidFill>
                <a:srgbClr val="00314F"/>
              </a:solidFill>
              <a:latin typeface="微软雅黑" panose="020B0503020204020204" pitchFamily="34" charset="-122"/>
              <a:ea typeface="微软雅黑" panose="020B0503020204020204" pitchFamily="34" charset="-122"/>
            </a:endParaRPr>
          </a:p>
          <a:p>
            <a:pPr>
              <a:lnSpc>
                <a:spcPct val="150000"/>
              </a:lnSpc>
              <a:spcBef>
                <a:spcPts val="1200"/>
              </a:spcBef>
            </a:pPr>
            <a:r>
              <a:rPr lang="en-US" altLang="zh-CN" dirty="0">
                <a:solidFill>
                  <a:srgbClr val="00314F"/>
                </a:solidFill>
                <a:latin typeface="微软雅黑" panose="020B0503020204020204" pitchFamily="34" charset="-122"/>
                <a:ea typeface="微软雅黑" panose="020B0503020204020204" pitchFamily="34" charset="-122"/>
              </a:rPr>
              <a:t> </a:t>
            </a:r>
            <a:r>
              <a:rPr lang="en-US" altLang="zh-CN" dirty="0" smtClean="0">
                <a:solidFill>
                  <a:srgbClr val="00314F"/>
                </a:solidFill>
                <a:latin typeface="微软雅黑" panose="020B0503020204020204" pitchFamily="34" charset="-122"/>
                <a:ea typeface="微软雅黑" panose="020B0503020204020204" pitchFamily="34" charset="-122"/>
              </a:rPr>
              <a:t>      </a:t>
            </a:r>
            <a:r>
              <a:rPr lang="zh-CN" altLang="en-US" dirty="0" smtClean="0">
                <a:solidFill>
                  <a:srgbClr val="00314F"/>
                </a:solidFill>
                <a:latin typeface="微软雅黑" panose="020B0503020204020204" pitchFamily="34" charset="-122"/>
                <a:ea typeface="微软雅黑" panose="020B0503020204020204" pitchFamily="34" charset="-122"/>
              </a:rPr>
              <a:t>可是</a:t>
            </a:r>
            <a:r>
              <a:rPr lang="zh-CN" altLang="en-US" dirty="0">
                <a:solidFill>
                  <a:srgbClr val="00314F"/>
                </a:solidFill>
                <a:latin typeface="微软雅黑" panose="020B0503020204020204" pitchFamily="34" charset="-122"/>
                <a:ea typeface="微软雅黑" panose="020B0503020204020204" pitchFamily="34" charset="-122"/>
              </a:rPr>
              <a:t>你给面加点水，不断揉搓，它就有可能成为你需要的形状</a:t>
            </a:r>
            <a:r>
              <a:rPr lang="en-US" altLang="zh-CN" dirty="0">
                <a:solidFill>
                  <a:srgbClr val="00314F"/>
                </a:solidFill>
                <a:latin typeface="微软雅黑" panose="020B0503020204020204" pitchFamily="34" charset="-122"/>
                <a:ea typeface="微软雅黑" panose="020B0503020204020204" pitchFamily="34" charset="-122"/>
              </a:rPr>
              <a:t>——</a:t>
            </a:r>
            <a:r>
              <a:rPr lang="zh-CN" altLang="en-US" dirty="0">
                <a:solidFill>
                  <a:srgbClr val="00314F"/>
                </a:solidFill>
                <a:latin typeface="微软雅黑" panose="020B0503020204020204" pitchFamily="34" charset="-122"/>
                <a:ea typeface="微软雅黑" panose="020B0503020204020204" pitchFamily="34" charset="-122"/>
              </a:rPr>
              <a:t>虽然它还是面，却不会轻而易举地折断</a:t>
            </a:r>
            <a:r>
              <a:rPr lang="zh-CN" altLang="en-US" dirty="0" smtClean="0">
                <a:solidFill>
                  <a:srgbClr val="00314F"/>
                </a:solidFill>
                <a:latin typeface="微软雅黑" panose="020B0503020204020204" pitchFamily="34" charset="-122"/>
                <a:ea typeface="微软雅黑" panose="020B0503020204020204" pitchFamily="34" charset="-122"/>
              </a:rPr>
              <a:t>。</a:t>
            </a:r>
            <a:endParaRPr lang="en-US" altLang="zh-CN" dirty="0" smtClean="0">
              <a:solidFill>
                <a:srgbClr val="00314F"/>
              </a:solidFill>
              <a:latin typeface="微软雅黑" panose="020B0503020204020204" pitchFamily="34" charset="-122"/>
              <a:ea typeface="微软雅黑" panose="020B0503020204020204" pitchFamily="34" charset="-122"/>
            </a:endParaRPr>
          </a:p>
          <a:p>
            <a:pPr>
              <a:lnSpc>
                <a:spcPct val="150000"/>
              </a:lnSpc>
              <a:spcBef>
                <a:spcPts val="1200"/>
              </a:spcBef>
            </a:pPr>
            <a:r>
              <a:rPr lang="en-US" altLang="zh-CN" dirty="0">
                <a:solidFill>
                  <a:srgbClr val="00314F"/>
                </a:solidFill>
                <a:latin typeface="微软雅黑" panose="020B0503020204020204" pitchFamily="34" charset="-122"/>
                <a:ea typeface="微软雅黑" panose="020B0503020204020204" pitchFamily="34" charset="-122"/>
              </a:rPr>
              <a:t> </a:t>
            </a:r>
            <a:r>
              <a:rPr lang="en-US" altLang="zh-CN" dirty="0" smtClean="0">
                <a:solidFill>
                  <a:srgbClr val="00314F"/>
                </a:solidFill>
                <a:latin typeface="微软雅黑" panose="020B0503020204020204" pitchFamily="34" charset="-122"/>
                <a:ea typeface="微软雅黑" panose="020B0503020204020204" pitchFamily="34" charset="-122"/>
              </a:rPr>
              <a:t>      </a:t>
            </a:r>
            <a:r>
              <a:rPr lang="zh-CN" altLang="en-US" dirty="0" smtClean="0">
                <a:solidFill>
                  <a:srgbClr val="00314F"/>
                </a:solidFill>
                <a:latin typeface="微软雅黑" panose="020B0503020204020204" pitchFamily="34" charset="-122"/>
                <a:ea typeface="微软雅黑" panose="020B0503020204020204" pitchFamily="34" charset="-122"/>
              </a:rPr>
              <a:t>不断</a:t>
            </a:r>
            <a:r>
              <a:rPr lang="zh-CN" altLang="en-US" dirty="0">
                <a:solidFill>
                  <a:srgbClr val="00314F"/>
                </a:solidFill>
                <a:latin typeface="微软雅黑" panose="020B0503020204020204" pitchFamily="34" charset="-122"/>
                <a:ea typeface="微软雅黑" panose="020B0503020204020204" pitchFamily="34" charset="-122"/>
              </a:rPr>
              <a:t>被社会各种各样的苦难所搓揉，揉到最后，结果是你变得越来越有</a:t>
            </a:r>
            <a:r>
              <a:rPr lang="zh-CN" altLang="en-US" dirty="0" smtClean="0">
                <a:solidFill>
                  <a:srgbClr val="00314F"/>
                </a:solidFill>
                <a:latin typeface="微软雅黑" panose="020B0503020204020204" pitchFamily="34" charset="-122"/>
                <a:ea typeface="微软雅黑" panose="020B0503020204020204" pitchFamily="34" charset="-122"/>
              </a:rPr>
              <a:t>韧性。</a:t>
            </a:r>
            <a:endParaRPr lang="zh-CN" altLang="en-US" dirty="0">
              <a:solidFill>
                <a:srgbClr val="00314F"/>
              </a:solidFill>
            </a:endParaRPr>
          </a:p>
        </p:txBody>
      </p:sp>
      <p:grpSp>
        <p:nvGrpSpPr>
          <p:cNvPr id="7" name="组合 6"/>
          <p:cNvGrpSpPr/>
          <p:nvPr/>
        </p:nvGrpSpPr>
        <p:grpSpPr>
          <a:xfrm>
            <a:off x="8259415" y="2276872"/>
            <a:ext cx="2857500" cy="3790950"/>
            <a:chOff x="7634784" y="2060848"/>
            <a:chExt cx="2857500" cy="3790950"/>
          </a:xfrm>
          <a:effectLst/>
        </p:grpSpPr>
        <p:pic>
          <p:nvPicPr>
            <p:cNvPr id="2" name="图片 1"/>
            <p:cNvPicPr>
              <a:picLocks noChangeAspect="1"/>
            </p:cNvPicPr>
            <p:nvPr/>
          </p:nvPicPr>
          <p:blipFill>
            <a:blip r:embed="rId2">
              <a:extLst>
                <a:ext uri="{BEBA8EAE-BF5A-486C-A8C5-ECC9F3942E4B}">
                  <a14:imgProps xmlns:a14="http://schemas.microsoft.com/office/drawing/2010/main">
                    <a14:imgLayer r:embed="rId3">
                      <a14:imgEffect>
                        <a14:colorTemperature colorTemp="4700"/>
                      </a14:imgEffect>
                    </a14:imgLayer>
                  </a14:imgProps>
                </a:ext>
                <a:ext uri="{28A0092B-C50C-407E-A947-70E740481C1C}">
                  <a14:useLocalDpi xmlns:a14="http://schemas.microsoft.com/office/drawing/2010/main" val="0"/>
                </a:ext>
              </a:extLst>
            </a:blip>
            <a:stretch>
              <a:fillRect/>
            </a:stretch>
          </p:blipFill>
          <p:spPr>
            <a:xfrm>
              <a:off x="7634784" y="2060848"/>
              <a:ext cx="2857500" cy="3790950"/>
            </a:xfrm>
            <a:prstGeom prst="rect">
              <a:avLst/>
            </a:prstGeom>
            <a:ln>
              <a:noFill/>
            </a:ln>
            <a:effectLst>
              <a:outerShdw blurRad="292100" dist="139700" dir="2700000" algn="tl" rotWithShape="0">
                <a:srgbClr val="333333">
                  <a:alpha val="65000"/>
                </a:srgbClr>
              </a:outerShdw>
            </a:effectLst>
          </p:spPr>
        </p:pic>
        <p:sp>
          <p:nvSpPr>
            <p:cNvPr id="6" name="矩形 5"/>
            <p:cNvSpPr/>
            <p:nvPr/>
          </p:nvSpPr>
          <p:spPr>
            <a:xfrm>
              <a:off x="7634784" y="5482466"/>
              <a:ext cx="2857500" cy="369332"/>
            </a:xfrm>
            <a:prstGeom prst="rect">
              <a:avLst/>
            </a:prstGeom>
            <a:solidFill>
              <a:srgbClr val="D51A21">
                <a:alpha val="60000"/>
              </a:srgbClr>
            </a:solidFill>
          </p:spPr>
          <p:txBody>
            <a:bodyPr wrap="square">
              <a:spAutoFit/>
            </a:bodyPr>
            <a:lstStyle/>
            <a:p>
              <a:pPr algn="ctr"/>
              <a:r>
                <a:rPr lang="zh-CN" altLang="en-US" dirty="0" smtClean="0">
                  <a:solidFill>
                    <a:srgbClr val="FEFEFE"/>
                  </a:solidFill>
                  <a:latin typeface="微软雅黑" panose="020B0503020204020204" pitchFamily="34" charset="-122"/>
                  <a:ea typeface="微软雅黑" panose="020B0503020204020204" pitchFamily="34" charset="-122"/>
                </a:rPr>
                <a:t>新东方创始人：俞敏洪</a:t>
              </a:r>
              <a:endParaRPr lang="zh-CN" altLang="en-US" dirty="0">
                <a:solidFill>
                  <a:srgbClr val="FEFEFE"/>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39958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7425721"/>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5692" y="2946259"/>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5275" y="2949866"/>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3176" y="2182093"/>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5451" y="2178053"/>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5006" y="3921023"/>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26409765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3" name="矩形 18"/>
          <p:cNvSpPr>
            <a:spLocks noChangeArrowheads="1"/>
          </p:cNvSpPr>
          <p:nvPr/>
        </p:nvSpPr>
        <p:spPr bwMode="auto">
          <a:xfrm>
            <a:off x="144463" y="5994400"/>
            <a:ext cx="8999537" cy="863600"/>
          </a:xfrm>
          <a:prstGeom prst="rect">
            <a:avLst/>
          </a:prstGeom>
          <a:solidFill>
            <a:schemeClr val="tx1"/>
          </a:solidFill>
          <a:ln>
            <a:noFill/>
          </a:ln>
          <a:extLst>
            <a:ext uri="{91240B29-F687-4F45-9708-019B960494DF}">
              <a14:hiddenLine xmlns:a14="http://schemas.microsoft.com/office/drawing/2010/main" w="9525" algn="ctr">
                <a:solidFill>
                  <a:srgbClr val="000000"/>
                </a:solidFill>
                <a:round/>
                <a:headEnd/>
                <a:tailEnd/>
              </a14:hiddenLine>
            </a:ext>
          </a:extLst>
        </p:spPr>
        <p:txBody>
          <a:bodyPr lIns="45720" rIns="45720">
            <a:spAutoFit/>
          </a:bodyPr>
          <a:lstStyle>
            <a:lvl1pPr marL="192088" indent="-192088">
              <a:defRPr>
                <a:solidFill>
                  <a:srgbClr val="000000"/>
                </a:solidFill>
                <a:latin typeface="Arial" panose="020B0604020202020204" pitchFamily="34" charset="0"/>
                <a:ea typeface="宋体" panose="02010600030101010101" pitchFamily="2" charset="-122"/>
              </a:defRPr>
            </a:lvl1pPr>
            <a:lvl2pPr marL="742950" indent="-285750">
              <a:defRPr>
                <a:solidFill>
                  <a:srgbClr val="000000"/>
                </a:solidFill>
                <a:latin typeface="Arial" panose="020B0604020202020204" pitchFamily="34" charset="0"/>
                <a:ea typeface="宋体" panose="02010600030101010101" pitchFamily="2" charset="-122"/>
              </a:defRPr>
            </a:lvl2pPr>
            <a:lvl3pPr marL="1143000" indent="-228600">
              <a:defRPr>
                <a:solidFill>
                  <a:srgbClr val="000000"/>
                </a:solidFill>
                <a:latin typeface="Arial" panose="020B0604020202020204" pitchFamily="34" charset="0"/>
                <a:ea typeface="宋体" panose="02010600030101010101" pitchFamily="2" charset="-122"/>
              </a:defRPr>
            </a:lvl3pPr>
            <a:lvl4pPr marL="1600200" indent="-228600">
              <a:defRPr>
                <a:solidFill>
                  <a:srgbClr val="000000"/>
                </a:solidFill>
                <a:latin typeface="Arial" panose="020B0604020202020204" pitchFamily="34" charset="0"/>
                <a:ea typeface="宋体" panose="02010600030101010101" pitchFamily="2" charset="-122"/>
              </a:defRPr>
            </a:lvl4pPr>
            <a:lvl5pPr marL="2057400" indent="-22860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eaLnBrk="1" hangingPunct="1">
              <a:lnSpc>
                <a:spcPct val="104000"/>
              </a:lnSpc>
              <a:spcBef>
                <a:spcPct val="50000"/>
              </a:spcBef>
              <a:buClr>
                <a:schemeClr val="accent1"/>
              </a:buClr>
              <a:buFont typeface="Wingdings" panose="05000000000000000000" pitchFamily="2" charset="2"/>
              <a:buChar char="§"/>
            </a:pPr>
            <a:endParaRPr lang="zh-CN" altLang="en-US">
              <a:cs typeface="Arial" panose="020B0604020202020204" pitchFamily="34" charset="0"/>
            </a:endParaRPr>
          </a:p>
        </p:txBody>
      </p:sp>
      <p:pic>
        <p:nvPicPr>
          <p:cNvPr id="4" name="图片 7"/>
          <p:cNvPicPr>
            <a:picLocks noChangeAspect="1"/>
          </p:cNvPicPr>
          <p:nvPr/>
        </p:nvPicPr>
        <p:blipFill>
          <a:blip r:embed="rId2">
            <a:extLst>
              <a:ext uri="{BEBA8EAE-BF5A-486C-A8C5-ECC9F3942E4B}">
                <a14:imgProps xmlns:a14="http://schemas.microsoft.com/office/drawing/2010/main">
                  <a14:imgLayer r:embed="rId3">
                    <a14:imgEffect>
                      <a14:backgroundRemoval t="0" b="100000" l="0" r="100000"/>
                    </a14:imgEffect>
                  </a14:imgLayer>
                </a14:imgProps>
              </a:ext>
              <a:ext uri="{28A0092B-C50C-407E-A947-70E740481C1C}">
                <a14:useLocalDpi xmlns:a14="http://schemas.microsoft.com/office/drawing/2010/main"/>
              </a:ext>
            </a:extLst>
          </a:blip>
          <a:srcRect/>
          <a:stretch>
            <a:fillRect/>
          </a:stretch>
        </p:blipFill>
        <p:spPr bwMode="auto">
          <a:xfrm>
            <a:off x="554559" y="0"/>
            <a:ext cx="8491538" cy="683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文本框 8"/>
          <p:cNvSpPr txBox="1">
            <a:spLocks noChangeArrowheads="1"/>
          </p:cNvSpPr>
          <p:nvPr/>
        </p:nvSpPr>
        <p:spPr bwMode="auto">
          <a:xfrm>
            <a:off x="5050893" y="3949504"/>
            <a:ext cx="7147457"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rgbClr val="000000"/>
                </a:solidFill>
                <a:latin typeface="Arial" panose="020B0604020202020204" pitchFamily="34" charset="0"/>
                <a:ea typeface="宋体" panose="02010600030101010101" pitchFamily="2" charset="-122"/>
              </a:defRPr>
            </a:lvl1pPr>
            <a:lvl2pPr marL="742950" indent="-285750">
              <a:defRPr>
                <a:solidFill>
                  <a:srgbClr val="000000"/>
                </a:solidFill>
                <a:latin typeface="Arial" panose="020B0604020202020204" pitchFamily="34" charset="0"/>
                <a:ea typeface="宋体" panose="02010600030101010101" pitchFamily="2" charset="-122"/>
              </a:defRPr>
            </a:lvl2pPr>
            <a:lvl3pPr marL="1143000" indent="-228600">
              <a:defRPr>
                <a:solidFill>
                  <a:srgbClr val="000000"/>
                </a:solidFill>
                <a:latin typeface="Arial" panose="020B0604020202020204" pitchFamily="34" charset="0"/>
                <a:ea typeface="宋体" panose="02010600030101010101" pitchFamily="2" charset="-122"/>
              </a:defRPr>
            </a:lvl3pPr>
            <a:lvl4pPr marL="1600200" indent="-228600">
              <a:defRPr>
                <a:solidFill>
                  <a:srgbClr val="000000"/>
                </a:solidFill>
                <a:latin typeface="Arial" panose="020B0604020202020204" pitchFamily="34" charset="0"/>
                <a:ea typeface="宋体" panose="02010600030101010101" pitchFamily="2" charset="-122"/>
              </a:defRPr>
            </a:lvl4pPr>
            <a:lvl5pPr marL="2057400" indent="-228600">
              <a:defRPr>
                <a:solidFill>
                  <a:srgbClr val="000000"/>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rgbClr val="000000"/>
                </a:solidFill>
                <a:latin typeface="Arial" panose="020B0604020202020204" pitchFamily="34" charset="0"/>
                <a:ea typeface="宋体" panose="02010600030101010101" pitchFamily="2" charset="-122"/>
              </a:defRPr>
            </a:lvl9pPr>
          </a:lstStyle>
          <a:p>
            <a:pPr algn="r">
              <a:lnSpc>
                <a:spcPct val="150000"/>
              </a:lnSpc>
            </a:pPr>
            <a:r>
              <a:rPr lang="zh-CN" altLang="en-US" sz="2400" dirty="0">
                <a:solidFill>
                  <a:srgbClr val="71969F"/>
                </a:solidFill>
                <a:latin typeface="微软雅黑" panose="020B0503020204020204" pitchFamily="34" charset="-122"/>
                <a:ea typeface="微软雅黑" panose="020B0503020204020204" pitchFamily="34" charset="-122"/>
              </a:rPr>
              <a:t>今天很残酷 明天更残酷 </a:t>
            </a:r>
            <a:r>
              <a:rPr lang="zh-CN" altLang="en-US" sz="2400" b="1" dirty="0">
                <a:solidFill>
                  <a:srgbClr val="D51A21"/>
                </a:solidFill>
                <a:latin typeface="微软雅黑" panose="020B0503020204020204" pitchFamily="34" charset="-122"/>
                <a:ea typeface="微软雅黑" panose="020B0503020204020204" pitchFamily="34" charset="-122"/>
              </a:rPr>
              <a:t>后天很美好</a:t>
            </a:r>
            <a:endParaRPr lang="en-US" altLang="zh-CN" sz="2400" b="1" dirty="0">
              <a:solidFill>
                <a:srgbClr val="D51A21"/>
              </a:solidFill>
              <a:latin typeface="微软雅黑" panose="020B0503020204020204" pitchFamily="34" charset="-122"/>
              <a:ea typeface="微软雅黑" panose="020B0503020204020204" pitchFamily="34" charset="-122"/>
            </a:endParaRPr>
          </a:p>
          <a:p>
            <a:pPr algn="r">
              <a:lnSpc>
                <a:spcPct val="150000"/>
              </a:lnSpc>
            </a:pPr>
            <a:r>
              <a:rPr lang="zh-CN" altLang="en-US" sz="2400" dirty="0">
                <a:solidFill>
                  <a:srgbClr val="71969F"/>
                </a:solidFill>
                <a:latin typeface="微软雅黑" panose="020B0503020204020204" pitchFamily="34" charset="-122"/>
                <a:ea typeface="微软雅黑" panose="020B0503020204020204" pitchFamily="34" charset="-122"/>
              </a:rPr>
              <a:t>但是</a:t>
            </a:r>
            <a:r>
              <a:rPr lang="zh-CN" altLang="en-US" sz="2400" b="1" dirty="0">
                <a:solidFill>
                  <a:srgbClr val="D51A21"/>
                </a:solidFill>
                <a:latin typeface="微软雅黑" panose="020B0503020204020204" pitchFamily="34" charset="-122"/>
                <a:ea typeface="微软雅黑" panose="020B0503020204020204" pitchFamily="34" charset="-122"/>
              </a:rPr>
              <a:t>绝大部分是死在明天晚上</a:t>
            </a:r>
            <a:endParaRPr lang="en-US" altLang="zh-CN" sz="2400" b="1" dirty="0">
              <a:solidFill>
                <a:srgbClr val="D51A21"/>
              </a:solidFill>
              <a:latin typeface="微软雅黑" panose="020B0503020204020204" pitchFamily="34" charset="-122"/>
              <a:ea typeface="微软雅黑" panose="020B0503020204020204" pitchFamily="34" charset="-122"/>
            </a:endParaRPr>
          </a:p>
        </p:txBody>
      </p:sp>
      <p:sp>
        <p:nvSpPr>
          <p:cNvPr id="7" name="矩形 6"/>
          <p:cNvSpPr/>
          <p:nvPr/>
        </p:nvSpPr>
        <p:spPr bwMode="auto">
          <a:xfrm>
            <a:off x="5050892" y="5163403"/>
            <a:ext cx="7147457" cy="830997"/>
          </a:xfrm>
          <a:prstGeom prst="rect">
            <a:avLst/>
          </a:prstGeom>
          <a:solidFill>
            <a:srgbClr val="00314F">
              <a:alpha val="50196"/>
            </a:srgbClr>
          </a:solidFill>
        </p:spPr>
        <p:txBody>
          <a:bodyPr wrap="square" anchor="ctr">
            <a:spAutoFit/>
          </a:bodyPr>
          <a:lstStyle/>
          <a:p>
            <a:pPr>
              <a:lnSpc>
                <a:spcPct val="150000"/>
              </a:lnSpc>
              <a:defRPr/>
            </a:pPr>
            <a:r>
              <a:rPr lang="zh-CN" altLang="en-US" sz="3200" b="1" dirty="0" smtClean="0">
                <a:solidFill>
                  <a:schemeClr val="bg1"/>
                </a:solidFill>
                <a:latin typeface="微软雅黑" panose="020B0503020204020204" pitchFamily="34" charset="-122"/>
                <a:ea typeface="微软雅黑" panose="020B0503020204020204" pitchFamily="34" charset="-122"/>
              </a:rPr>
              <a:t>只有</a:t>
            </a:r>
            <a:r>
              <a:rPr lang="zh-CN" altLang="en-US" sz="3200" b="1" dirty="0">
                <a:solidFill>
                  <a:schemeClr val="bg1"/>
                </a:solidFill>
                <a:latin typeface="微软雅黑" panose="020B0503020204020204" pitchFamily="34" charset="-122"/>
                <a:ea typeface="微软雅黑" panose="020B0503020204020204" pitchFamily="34" charset="-122"/>
              </a:rPr>
              <a:t>那些真正的英雄能见到后天的太阳</a:t>
            </a:r>
          </a:p>
        </p:txBody>
      </p:sp>
    </p:spTree>
    <p:extLst>
      <p:ext uri="{BB962C8B-B14F-4D97-AF65-F5344CB8AC3E}">
        <p14:creationId xmlns:p14="http://schemas.microsoft.com/office/powerpoint/2010/main" val="256849418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824589" y="2105561"/>
            <a:ext cx="10549172" cy="2646878"/>
            <a:chOff x="1022611" y="2060848"/>
            <a:chExt cx="10549172" cy="2646878"/>
          </a:xfrm>
        </p:grpSpPr>
        <p:sp>
          <p:nvSpPr>
            <p:cNvPr id="4" name="文本框 3"/>
            <p:cNvSpPr txBox="1"/>
            <p:nvPr/>
          </p:nvSpPr>
          <p:spPr>
            <a:xfrm>
              <a:off x="1022611" y="2060848"/>
              <a:ext cx="4968552" cy="2646878"/>
            </a:xfrm>
            <a:prstGeom prst="rect">
              <a:avLst/>
            </a:prstGeom>
            <a:noFill/>
          </p:spPr>
          <p:txBody>
            <a:bodyPr wrap="square" rtlCol="0">
              <a:spAutoFit/>
            </a:bodyPr>
            <a:lstStyle/>
            <a:p>
              <a:r>
                <a:rPr lang="zh-CN" altLang="en-US" sz="16600" b="1" dirty="0" smtClean="0">
                  <a:solidFill>
                    <a:srgbClr val="D51A2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理念</a:t>
              </a:r>
              <a:endParaRPr lang="zh-CN" altLang="en-US" sz="16600" b="1" dirty="0">
                <a:solidFill>
                  <a:srgbClr val="D51A2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 name="文本框 4"/>
            <p:cNvSpPr txBox="1"/>
            <p:nvPr/>
          </p:nvSpPr>
          <p:spPr>
            <a:xfrm>
              <a:off x="6603231" y="2060848"/>
              <a:ext cx="4968552" cy="2646878"/>
            </a:xfrm>
            <a:prstGeom prst="rect">
              <a:avLst/>
            </a:prstGeom>
            <a:noFill/>
          </p:spPr>
          <p:txBody>
            <a:bodyPr wrap="square" rtlCol="0">
              <a:spAutoFit/>
            </a:bodyPr>
            <a:lstStyle/>
            <a:p>
              <a:r>
                <a:rPr lang="zh-CN" altLang="en-US" sz="16600" b="1" dirty="0" smtClean="0">
                  <a:solidFill>
                    <a:srgbClr val="D51A2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组织</a:t>
              </a:r>
              <a:endParaRPr lang="zh-CN" altLang="en-US" sz="16600" b="1" dirty="0">
                <a:solidFill>
                  <a:srgbClr val="D51A21"/>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6" name="文本框 5"/>
            <p:cNvSpPr txBox="1"/>
            <p:nvPr/>
          </p:nvSpPr>
          <p:spPr>
            <a:xfrm>
              <a:off x="5401822" y="2276291"/>
              <a:ext cx="895375" cy="2215991"/>
            </a:xfrm>
            <a:prstGeom prst="rect">
              <a:avLst/>
            </a:prstGeom>
            <a:noFill/>
          </p:spPr>
          <p:txBody>
            <a:bodyPr wrap="square" rtlCol="0">
              <a:spAutoFit/>
            </a:bodyPr>
            <a:lstStyle/>
            <a:p>
              <a:r>
                <a:rPr lang="en-US" altLang="zh-CN" sz="13800" dirty="0" smtClean="0">
                  <a:solidFill>
                    <a:srgbClr val="821015"/>
                  </a:solidFill>
                  <a:effectLst>
                    <a:outerShdw blurRad="38100" dist="38100" dir="2700000" algn="tl">
                      <a:srgbClr val="000000">
                        <a:alpha val="43137"/>
                      </a:srgbClr>
                    </a:outerShdw>
                  </a:effectLst>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3800" dirty="0">
                <a:solidFill>
                  <a:srgbClr val="821015"/>
                </a:solidFill>
                <a:effectLst>
                  <a:outerShdw blurRad="38100" dist="38100" dir="2700000" algn="tl">
                    <a:srgbClr val="000000">
                      <a:alpha val="43137"/>
                    </a:srgbClr>
                  </a:outerShdw>
                </a:effectLst>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8" name="矩形 7"/>
          <p:cNvSpPr/>
          <p:nvPr/>
        </p:nvSpPr>
        <p:spPr>
          <a:xfrm>
            <a:off x="824589" y="1520785"/>
            <a:ext cx="5109091" cy="584775"/>
          </a:xfrm>
          <a:prstGeom prst="rect">
            <a:avLst/>
          </a:prstGeom>
        </p:spPr>
        <p:txBody>
          <a:bodyPr wrap="none">
            <a:spAutoFit/>
          </a:bodyPr>
          <a:lstStyle/>
          <a:p>
            <a:r>
              <a:rPr lang="zh-CN" altLang="en-US" sz="3200" b="1" dirty="0" smtClean="0">
                <a:solidFill>
                  <a:srgbClr val="00314F"/>
                </a:solidFill>
                <a:latin typeface="微软雅黑" panose="020B0503020204020204" pitchFamily="34" charset="-122"/>
                <a:ea typeface="微软雅黑" panose="020B0503020204020204" pitchFamily="34" charset="-122"/>
              </a:rPr>
              <a:t>在残酷竞争时代立足需要：</a:t>
            </a:r>
            <a:endParaRPr lang="zh-CN" altLang="en-US" sz="3200" b="1" dirty="0">
              <a:solidFill>
                <a:srgbClr val="00314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8773624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3291398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06905933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6685633" y="1062608"/>
            <a:ext cx="4454102" cy="3401764"/>
            <a:chOff x="7229798" y="1062608"/>
            <a:chExt cx="4659015" cy="3401764"/>
          </a:xfrm>
        </p:grpSpPr>
        <p:sp>
          <p:nvSpPr>
            <p:cNvPr id="4" name="文本框 3"/>
            <p:cNvSpPr txBox="1"/>
            <p:nvPr/>
          </p:nvSpPr>
          <p:spPr>
            <a:xfrm>
              <a:off x="7229798" y="1062608"/>
              <a:ext cx="4659015" cy="2646878"/>
            </a:xfrm>
            <a:prstGeom prst="rect">
              <a:avLst/>
            </a:prstGeom>
            <a:noFill/>
          </p:spPr>
          <p:txBody>
            <a:bodyPr wrap="square" rtlCol="0">
              <a:spAutoFit/>
            </a:bodyPr>
            <a:lstStyle/>
            <a:p>
              <a:r>
                <a:rPr lang="zh-CN" altLang="en-US" sz="16600" b="1" dirty="0" smtClean="0">
                  <a:solidFill>
                    <a:srgbClr val="BA161E"/>
                  </a:solidFill>
                  <a:latin typeface="微软雅黑" panose="020B0503020204020204" pitchFamily="34" charset="-122"/>
                  <a:ea typeface="微软雅黑" panose="020B0503020204020204" pitchFamily="34" charset="-122"/>
                </a:rPr>
                <a:t>理念</a:t>
              </a:r>
              <a:endParaRPr lang="zh-CN" altLang="en-US" sz="16600" b="1" dirty="0">
                <a:solidFill>
                  <a:srgbClr val="BA161E"/>
                </a:solidFill>
                <a:latin typeface="微软雅黑" panose="020B0503020204020204" pitchFamily="34" charset="-122"/>
                <a:ea typeface="微软雅黑" panose="020B0503020204020204" pitchFamily="34" charset="-122"/>
              </a:endParaRPr>
            </a:p>
          </p:txBody>
        </p:sp>
        <p:sp>
          <p:nvSpPr>
            <p:cNvPr id="2" name="文本框 1"/>
            <p:cNvSpPr txBox="1"/>
            <p:nvPr/>
          </p:nvSpPr>
          <p:spPr>
            <a:xfrm>
              <a:off x="7229798" y="3941152"/>
              <a:ext cx="4659015" cy="523220"/>
            </a:xfrm>
            <a:prstGeom prst="rect">
              <a:avLst/>
            </a:prstGeom>
            <a:noFill/>
          </p:spPr>
          <p:txBody>
            <a:bodyPr wrap="square" rtlCol="0">
              <a:spAutoFit/>
            </a:bodyPr>
            <a:lstStyle/>
            <a:p>
              <a:pPr algn="dist"/>
              <a:r>
                <a:rPr lang="zh-CN" altLang="en-US" sz="2800" dirty="0" smtClean="0">
                  <a:solidFill>
                    <a:srgbClr val="00314F"/>
                  </a:solidFill>
                  <a:latin typeface="微软雅黑" panose="020B0503020204020204" pitchFamily="34" charset="-122"/>
                  <a:ea typeface="微软雅黑" panose="020B0503020204020204" pitchFamily="34" charset="-122"/>
                </a:rPr>
                <a:t>适合的理念像北斗</a:t>
              </a:r>
              <a:endParaRPr lang="zh-CN" altLang="en-US" sz="2800" dirty="0">
                <a:solidFill>
                  <a:srgbClr val="00314F"/>
                </a:solidFill>
                <a:latin typeface="微软雅黑" panose="020B0503020204020204" pitchFamily="34" charset="-122"/>
                <a:ea typeface="微软雅黑" panose="020B0503020204020204" pitchFamily="34" charset="-122"/>
              </a:endParaRPr>
            </a:p>
          </p:txBody>
        </p:sp>
      </p:grpSp>
      <p:sp>
        <p:nvSpPr>
          <p:cNvPr id="8" name="文本框 7"/>
          <p:cNvSpPr txBox="1"/>
          <p:nvPr/>
        </p:nvSpPr>
        <p:spPr>
          <a:xfrm>
            <a:off x="626567" y="4928340"/>
            <a:ext cx="10513168" cy="1135054"/>
          </a:xfrm>
          <a:prstGeom prst="rect">
            <a:avLst/>
          </a:prstGeom>
          <a:noFill/>
        </p:spPr>
        <p:txBody>
          <a:bodyPr wrap="square" rtlCol="0">
            <a:spAutoFit/>
          </a:bodyPr>
          <a:lstStyle/>
          <a:p>
            <a:pPr>
              <a:lnSpc>
                <a:spcPct val="150000"/>
              </a:lnSpc>
            </a:pPr>
            <a:r>
              <a:rPr lang="zh-CN" altLang="en-US" sz="2400" dirty="0" smtClean="0">
                <a:solidFill>
                  <a:srgbClr val="00314F"/>
                </a:solidFill>
                <a:latin typeface="微软雅黑" panose="020B0503020204020204" pitchFamily="34" charset="-122"/>
                <a:ea typeface="微软雅黑" panose="020B0503020204020204" pitchFamily="34" charset="-122"/>
              </a:rPr>
              <a:t>做正确的事，让我们不至于在荆棘遍地中失去方向，并坚定地坚持自己的方向，</a:t>
            </a:r>
            <a:r>
              <a:rPr lang="zh-CN" altLang="en-US" sz="2400" b="1" dirty="0" smtClean="0">
                <a:solidFill>
                  <a:srgbClr val="BA161E"/>
                </a:solidFill>
                <a:latin typeface="微软雅黑" panose="020B0503020204020204" pitchFamily="34" charset="-122"/>
                <a:ea typeface="微软雅黑" panose="020B0503020204020204" pitchFamily="34" charset="-122"/>
              </a:rPr>
              <a:t>取到我们所需要的真经</a:t>
            </a:r>
            <a:endParaRPr lang="zh-CN" altLang="en-US" sz="2400" b="1" dirty="0">
              <a:solidFill>
                <a:srgbClr val="BA161E"/>
              </a:solidFill>
              <a:latin typeface="微软雅黑" panose="020B0503020204020204" pitchFamily="34" charset="-122"/>
              <a:ea typeface="微软雅黑" panose="020B0503020204020204" pitchFamily="34" charset="-122"/>
            </a:endParaRPr>
          </a:p>
        </p:txBody>
      </p:sp>
      <p:grpSp>
        <p:nvGrpSpPr>
          <p:cNvPr id="5" name="组合 4"/>
          <p:cNvGrpSpPr/>
          <p:nvPr/>
        </p:nvGrpSpPr>
        <p:grpSpPr>
          <a:xfrm>
            <a:off x="770583" y="1062608"/>
            <a:ext cx="4824536" cy="3634066"/>
            <a:chOff x="770583" y="1062608"/>
            <a:chExt cx="4824536" cy="3634066"/>
          </a:xfrm>
        </p:grpSpPr>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0583" y="1062608"/>
              <a:ext cx="4824536" cy="36340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p:spPr>
        </p:pic>
        <p:sp>
          <p:nvSpPr>
            <p:cNvPr id="7" name="矩形 6"/>
            <p:cNvSpPr/>
            <p:nvPr/>
          </p:nvSpPr>
          <p:spPr>
            <a:xfrm>
              <a:off x="770583" y="4324049"/>
              <a:ext cx="4824536" cy="369332"/>
            </a:xfrm>
            <a:prstGeom prst="rect">
              <a:avLst/>
            </a:prstGeom>
            <a:solidFill>
              <a:srgbClr val="D51A21">
                <a:alpha val="60000"/>
              </a:srgbClr>
            </a:solidFill>
          </p:spPr>
          <p:txBody>
            <a:bodyPr wrap="square">
              <a:spAutoFit/>
            </a:bodyPr>
            <a:lstStyle/>
            <a:p>
              <a:pPr algn="ctr"/>
              <a:r>
                <a:rPr lang="zh-CN" altLang="en-US" b="1" dirty="0" smtClean="0">
                  <a:solidFill>
                    <a:srgbClr val="FEFEFE"/>
                  </a:solidFill>
                  <a:latin typeface="微软雅黑" panose="020B0503020204020204" pitchFamily="34" charset="-122"/>
                  <a:ea typeface="微软雅黑" panose="020B0503020204020204" pitchFamily="34" charset="-122"/>
                </a:rPr>
                <a:t>徒弟们：向西</a:t>
              </a:r>
              <a:endParaRPr lang="zh-CN" altLang="en-US" b="1" dirty="0">
                <a:solidFill>
                  <a:srgbClr val="FEFEFE"/>
                </a:solidFill>
                <a:latin typeface="微软雅黑" panose="020B0503020204020204" pitchFamily="34" charset="-122"/>
                <a:ea typeface="微软雅黑" panose="020B0503020204020204" pitchFamily="34" charset="-122"/>
              </a:endParaRPr>
            </a:p>
          </p:txBody>
        </p:sp>
      </p:grpSp>
      <p:sp>
        <p:nvSpPr>
          <p:cNvPr id="6" name="矩形 5"/>
          <p:cNvSpPr/>
          <p:nvPr/>
        </p:nvSpPr>
        <p:spPr>
          <a:xfrm>
            <a:off x="0" y="0"/>
            <a:ext cx="12198350" cy="598640"/>
          </a:xfrm>
          <a:prstGeom prst="rect">
            <a:avLst/>
          </a:prstGeom>
          <a:solidFill>
            <a:srgbClr val="00314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0" y="6592636"/>
            <a:ext cx="12198350" cy="265363"/>
          </a:xfrm>
          <a:prstGeom prst="rect">
            <a:avLst/>
          </a:prstGeom>
          <a:solidFill>
            <a:srgbClr val="26486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4476776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占位符 2"/>
          <p:cNvSpPr>
            <a:spLocks noGrp="1"/>
          </p:cNvSpPr>
          <p:nvPr>
            <p:ph type="body" sz="quarter" idx="11"/>
          </p:nvPr>
        </p:nvSpPr>
        <p:spPr>
          <a:xfrm>
            <a:off x="2354784" y="1124744"/>
            <a:ext cx="8137500" cy="369332"/>
          </a:xfrm>
        </p:spPr>
        <p:txBody>
          <a:bodyPr/>
          <a:lstStyle/>
          <a:p>
            <a:r>
              <a:rPr lang="en-US" altLang="zh-CN" dirty="0" smtClean="0"/>
              <a:t>1.1.1 </a:t>
            </a:r>
            <a:r>
              <a:rPr lang="zh-CN" altLang="en-US" dirty="0" smtClean="0"/>
              <a:t>典型的企业生命周期理论揭示了企业生命的发展过程</a:t>
            </a:r>
            <a:endParaRPr lang="zh-CN" altLang="en-US" dirty="0"/>
          </a:p>
        </p:txBody>
      </p:sp>
      <p:sp>
        <p:nvSpPr>
          <p:cNvPr id="2" name="文本占位符 1"/>
          <p:cNvSpPr>
            <a:spLocks noGrp="1"/>
          </p:cNvSpPr>
          <p:nvPr>
            <p:ph type="body" sz="quarter" idx="10"/>
          </p:nvPr>
        </p:nvSpPr>
        <p:spPr/>
        <p:txBody>
          <a:bodyPr/>
          <a:lstStyle/>
          <a:p>
            <a:r>
              <a:rPr lang="en-US" altLang="zh-CN" dirty="0"/>
              <a:t>1.1 </a:t>
            </a:r>
            <a:r>
              <a:rPr lang="zh-CN" altLang="en-US" dirty="0" smtClean="0"/>
              <a:t>不同的企业生命周期需要不同的组织架构</a:t>
            </a:r>
            <a:endParaRPr lang="zh-CN" altLang="en-US" dirty="0"/>
          </a:p>
        </p:txBody>
      </p:sp>
      <p:grpSp>
        <p:nvGrpSpPr>
          <p:cNvPr id="41" name="组合 40"/>
          <p:cNvGrpSpPr/>
          <p:nvPr/>
        </p:nvGrpSpPr>
        <p:grpSpPr>
          <a:xfrm>
            <a:off x="626567" y="2204864"/>
            <a:ext cx="10945216" cy="4225474"/>
            <a:chOff x="457200" y="1409294"/>
            <a:chExt cx="8534400" cy="4871486"/>
          </a:xfrm>
        </p:grpSpPr>
        <p:sp>
          <p:nvSpPr>
            <p:cNvPr id="9" name="Line 3"/>
            <p:cNvSpPr>
              <a:spLocks noChangeShapeType="1"/>
            </p:cNvSpPr>
            <p:nvPr/>
          </p:nvSpPr>
          <p:spPr bwMode="auto">
            <a:xfrm>
              <a:off x="457200" y="5853113"/>
              <a:ext cx="8534400" cy="0"/>
            </a:xfrm>
            <a:prstGeom prst="line">
              <a:avLst/>
            </a:prstGeom>
            <a:noFill/>
            <a:ln w="28575">
              <a:solidFill>
                <a:srgbClr val="00314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 name="Freeform 4"/>
            <p:cNvSpPr>
              <a:spLocks/>
            </p:cNvSpPr>
            <p:nvPr/>
          </p:nvSpPr>
          <p:spPr bwMode="auto">
            <a:xfrm>
              <a:off x="601663" y="2660650"/>
              <a:ext cx="8008937" cy="2735263"/>
            </a:xfrm>
            <a:custGeom>
              <a:avLst/>
              <a:gdLst>
                <a:gd name="T0" fmla="*/ 0 w 2688"/>
                <a:gd name="T1" fmla="*/ 2735263 h 1464"/>
                <a:gd name="T2" fmla="*/ 715084 w 2688"/>
                <a:gd name="T3" fmla="*/ 2466221 h 1464"/>
                <a:gd name="T4" fmla="*/ 1573184 w 2688"/>
                <a:gd name="T5" fmla="*/ 1748775 h 1464"/>
                <a:gd name="T6" fmla="*/ 2145251 w 2688"/>
                <a:gd name="T7" fmla="*/ 1031329 h 1464"/>
                <a:gd name="T8" fmla="*/ 2860334 w 2688"/>
                <a:gd name="T9" fmla="*/ 224202 h 1464"/>
                <a:gd name="T10" fmla="*/ 3718435 w 2688"/>
                <a:gd name="T11" fmla="*/ 44840 h 1464"/>
                <a:gd name="T12" fmla="*/ 4719552 w 2688"/>
                <a:gd name="T13" fmla="*/ 493244 h 1464"/>
                <a:gd name="T14" fmla="*/ 5434635 w 2688"/>
                <a:gd name="T15" fmla="*/ 1300371 h 1464"/>
                <a:gd name="T16" fmla="*/ 6292737 w 2688"/>
                <a:gd name="T17" fmla="*/ 1838455 h 1464"/>
                <a:gd name="T18" fmla="*/ 6864804 w 2688"/>
                <a:gd name="T19" fmla="*/ 2197179 h 1464"/>
                <a:gd name="T20" fmla="*/ 8008937 w 2688"/>
                <a:gd name="T21" fmla="*/ 2735263 h 1464"/>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688"/>
                <a:gd name="T34" fmla="*/ 0 h 1464"/>
                <a:gd name="T35" fmla="*/ 2688 w 2688"/>
                <a:gd name="T36" fmla="*/ 1464 h 1464"/>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688" h="1464">
                  <a:moveTo>
                    <a:pt x="0" y="1464"/>
                  </a:moveTo>
                  <a:cubicBezTo>
                    <a:pt x="76" y="1436"/>
                    <a:pt x="152" y="1408"/>
                    <a:pt x="240" y="1320"/>
                  </a:cubicBezTo>
                  <a:cubicBezTo>
                    <a:pt x="328" y="1232"/>
                    <a:pt x="448" y="1064"/>
                    <a:pt x="528" y="936"/>
                  </a:cubicBezTo>
                  <a:cubicBezTo>
                    <a:pt x="608" y="808"/>
                    <a:pt x="648" y="688"/>
                    <a:pt x="720" y="552"/>
                  </a:cubicBezTo>
                  <a:cubicBezTo>
                    <a:pt x="792" y="416"/>
                    <a:pt x="872" y="208"/>
                    <a:pt x="960" y="120"/>
                  </a:cubicBezTo>
                  <a:cubicBezTo>
                    <a:pt x="1048" y="32"/>
                    <a:pt x="1144" y="0"/>
                    <a:pt x="1248" y="24"/>
                  </a:cubicBezTo>
                  <a:cubicBezTo>
                    <a:pt x="1352" y="48"/>
                    <a:pt x="1488" y="152"/>
                    <a:pt x="1584" y="264"/>
                  </a:cubicBezTo>
                  <a:cubicBezTo>
                    <a:pt x="1680" y="376"/>
                    <a:pt x="1736" y="576"/>
                    <a:pt x="1824" y="696"/>
                  </a:cubicBezTo>
                  <a:cubicBezTo>
                    <a:pt x="1912" y="816"/>
                    <a:pt x="2032" y="904"/>
                    <a:pt x="2112" y="984"/>
                  </a:cubicBezTo>
                  <a:cubicBezTo>
                    <a:pt x="2192" y="1064"/>
                    <a:pt x="2208" y="1096"/>
                    <a:pt x="2304" y="1176"/>
                  </a:cubicBezTo>
                  <a:cubicBezTo>
                    <a:pt x="2400" y="1256"/>
                    <a:pt x="2624" y="1416"/>
                    <a:pt x="2688" y="1464"/>
                  </a:cubicBezTo>
                </a:path>
              </a:pathLst>
            </a:custGeom>
            <a:noFill/>
            <a:ln w="76200">
              <a:solidFill>
                <a:srgbClr val="00314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1" name="Line 5"/>
            <p:cNvSpPr>
              <a:spLocks noChangeShapeType="1"/>
            </p:cNvSpPr>
            <p:nvPr/>
          </p:nvSpPr>
          <p:spPr bwMode="auto">
            <a:xfrm>
              <a:off x="4125913" y="2681288"/>
              <a:ext cx="0" cy="3171824"/>
            </a:xfrm>
            <a:prstGeom prst="line">
              <a:avLst/>
            </a:prstGeom>
            <a:noFill/>
            <a:ln w="12700">
              <a:solidFill>
                <a:srgbClr val="00314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 name="Line 6"/>
            <p:cNvSpPr>
              <a:spLocks noChangeShapeType="1"/>
            </p:cNvSpPr>
            <p:nvPr/>
          </p:nvSpPr>
          <p:spPr bwMode="auto">
            <a:xfrm>
              <a:off x="1143000" y="5242580"/>
              <a:ext cx="0" cy="610533"/>
            </a:xfrm>
            <a:prstGeom prst="line">
              <a:avLst/>
            </a:prstGeom>
            <a:noFill/>
            <a:ln w="12700">
              <a:solidFill>
                <a:srgbClr val="00314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 name="Text Box 7"/>
            <p:cNvSpPr txBox="1">
              <a:spLocks noChangeArrowheads="1"/>
            </p:cNvSpPr>
            <p:nvPr/>
          </p:nvSpPr>
          <p:spPr bwMode="auto">
            <a:xfrm>
              <a:off x="457200" y="5854700"/>
              <a:ext cx="685799"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好想法</a:t>
              </a:r>
            </a:p>
          </p:txBody>
        </p:sp>
        <p:sp>
          <p:nvSpPr>
            <p:cNvPr id="14" name="Line 8"/>
            <p:cNvSpPr>
              <a:spLocks noChangeShapeType="1"/>
            </p:cNvSpPr>
            <p:nvPr/>
          </p:nvSpPr>
          <p:spPr bwMode="auto">
            <a:xfrm flipV="1">
              <a:off x="457200" y="1739900"/>
              <a:ext cx="0" cy="4113213"/>
            </a:xfrm>
            <a:prstGeom prst="line">
              <a:avLst/>
            </a:prstGeom>
            <a:noFill/>
            <a:ln w="28575">
              <a:solidFill>
                <a:srgbClr val="00314F"/>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 name="Line 9"/>
            <p:cNvSpPr>
              <a:spLocks noChangeShapeType="1"/>
            </p:cNvSpPr>
            <p:nvPr/>
          </p:nvSpPr>
          <p:spPr bwMode="auto">
            <a:xfrm>
              <a:off x="1676400" y="4890817"/>
              <a:ext cx="0" cy="962297"/>
            </a:xfrm>
            <a:prstGeom prst="line">
              <a:avLst/>
            </a:prstGeom>
            <a:noFill/>
            <a:ln w="12700">
              <a:solidFill>
                <a:srgbClr val="00314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 name="Line 10"/>
            <p:cNvSpPr>
              <a:spLocks noChangeShapeType="1"/>
            </p:cNvSpPr>
            <p:nvPr/>
          </p:nvSpPr>
          <p:spPr bwMode="auto">
            <a:xfrm>
              <a:off x="2286000" y="4291806"/>
              <a:ext cx="0" cy="1561305"/>
            </a:xfrm>
            <a:prstGeom prst="line">
              <a:avLst/>
            </a:prstGeom>
            <a:noFill/>
            <a:ln w="12700">
              <a:solidFill>
                <a:srgbClr val="00314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 name="Line 11"/>
            <p:cNvSpPr>
              <a:spLocks noChangeShapeType="1"/>
            </p:cNvSpPr>
            <p:nvPr/>
          </p:nvSpPr>
          <p:spPr bwMode="auto">
            <a:xfrm>
              <a:off x="2895600" y="3499224"/>
              <a:ext cx="0" cy="2353889"/>
            </a:xfrm>
            <a:prstGeom prst="line">
              <a:avLst/>
            </a:prstGeom>
            <a:noFill/>
            <a:ln w="12700">
              <a:solidFill>
                <a:srgbClr val="00314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 name="Line 12"/>
            <p:cNvSpPr>
              <a:spLocks noChangeShapeType="1"/>
            </p:cNvSpPr>
            <p:nvPr/>
          </p:nvSpPr>
          <p:spPr bwMode="auto">
            <a:xfrm>
              <a:off x="4800600" y="2898409"/>
              <a:ext cx="0" cy="2954703"/>
            </a:xfrm>
            <a:prstGeom prst="line">
              <a:avLst/>
            </a:prstGeom>
            <a:noFill/>
            <a:ln w="12700">
              <a:solidFill>
                <a:srgbClr val="00314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 name="Line 13"/>
            <p:cNvSpPr>
              <a:spLocks noChangeShapeType="1"/>
            </p:cNvSpPr>
            <p:nvPr/>
          </p:nvSpPr>
          <p:spPr bwMode="auto">
            <a:xfrm>
              <a:off x="5334000" y="3167157"/>
              <a:ext cx="0" cy="2685956"/>
            </a:xfrm>
            <a:prstGeom prst="line">
              <a:avLst/>
            </a:prstGeom>
            <a:noFill/>
            <a:ln w="12700">
              <a:solidFill>
                <a:srgbClr val="00314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 name="Line 14"/>
            <p:cNvSpPr>
              <a:spLocks noChangeShapeType="1"/>
            </p:cNvSpPr>
            <p:nvPr/>
          </p:nvSpPr>
          <p:spPr bwMode="auto">
            <a:xfrm>
              <a:off x="6019800" y="3396512"/>
              <a:ext cx="0" cy="2456601"/>
            </a:xfrm>
            <a:prstGeom prst="line">
              <a:avLst/>
            </a:prstGeom>
            <a:noFill/>
            <a:ln w="12700">
              <a:solidFill>
                <a:srgbClr val="00314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 name="Line 15"/>
            <p:cNvSpPr>
              <a:spLocks noChangeShapeType="1"/>
            </p:cNvSpPr>
            <p:nvPr/>
          </p:nvSpPr>
          <p:spPr bwMode="auto">
            <a:xfrm>
              <a:off x="3429000" y="2898409"/>
              <a:ext cx="0" cy="2954703"/>
            </a:xfrm>
            <a:prstGeom prst="line">
              <a:avLst/>
            </a:prstGeom>
            <a:noFill/>
            <a:ln w="12700">
              <a:solidFill>
                <a:srgbClr val="00314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3" name="Line 17"/>
            <p:cNvSpPr>
              <a:spLocks noChangeShapeType="1"/>
            </p:cNvSpPr>
            <p:nvPr/>
          </p:nvSpPr>
          <p:spPr bwMode="auto">
            <a:xfrm>
              <a:off x="6705600" y="3064444"/>
              <a:ext cx="0" cy="2788668"/>
            </a:xfrm>
            <a:prstGeom prst="line">
              <a:avLst/>
            </a:prstGeom>
            <a:noFill/>
            <a:ln w="12700">
              <a:solidFill>
                <a:srgbClr val="00314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 name="Arc 16"/>
            <p:cNvSpPr>
              <a:spLocks/>
            </p:cNvSpPr>
            <p:nvPr/>
          </p:nvSpPr>
          <p:spPr bwMode="auto">
            <a:xfrm rot="10800000" flipV="1">
              <a:off x="4495800" y="2730500"/>
              <a:ext cx="3962400" cy="3122613"/>
            </a:xfrm>
            <a:custGeom>
              <a:avLst/>
              <a:gdLst>
                <a:gd name="T0" fmla="*/ 24612882 w 21535"/>
                <a:gd name="T1" fmla="*/ 0 h 21588"/>
                <a:gd name="T2" fmla="*/ 729074160 w 21535"/>
                <a:gd name="T3" fmla="*/ 416669507 h 21588"/>
                <a:gd name="T4" fmla="*/ 0 w 21535"/>
                <a:gd name="T5" fmla="*/ 451672615 h 21588"/>
                <a:gd name="T6" fmla="*/ 0 60000 65536"/>
                <a:gd name="T7" fmla="*/ 0 60000 65536"/>
                <a:gd name="T8" fmla="*/ 0 60000 65536"/>
                <a:gd name="T9" fmla="*/ 0 w 21535"/>
                <a:gd name="T10" fmla="*/ 0 h 21588"/>
                <a:gd name="T11" fmla="*/ 21535 w 21535"/>
                <a:gd name="T12" fmla="*/ 21588 h 21588"/>
              </a:gdLst>
              <a:ahLst/>
              <a:cxnLst>
                <a:cxn ang="T6">
                  <a:pos x="T0" y="T1"/>
                </a:cxn>
                <a:cxn ang="T7">
                  <a:pos x="T2" y="T3"/>
                </a:cxn>
                <a:cxn ang="T8">
                  <a:pos x="T4" y="T5"/>
                </a:cxn>
              </a:cxnLst>
              <a:rect l="T9" t="T10" r="T11" b="T12"/>
              <a:pathLst>
                <a:path w="21535" h="21588" fill="none" extrusionOk="0">
                  <a:moveTo>
                    <a:pt x="726" y="0"/>
                  </a:moveTo>
                  <a:cubicBezTo>
                    <a:pt x="11722" y="370"/>
                    <a:pt x="20682" y="8946"/>
                    <a:pt x="21535" y="19914"/>
                  </a:cubicBezTo>
                </a:path>
                <a:path w="21535" h="21588" stroke="0" extrusionOk="0">
                  <a:moveTo>
                    <a:pt x="726" y="0"/>
                  </a:moveTo>
                  <a:cubicBezTo>
                    <a:pt x="11722" y="370"/>
                    <a:pt x="20682" y="8946"/>
                    <a:pt x="21535" y="19914"/>
                  </a:cubicBezTo>
                  <a:lnTo>
                    <a:pt x="0" y="21588"/>
                  </a:lnTo>
                  <a:close/>
                </a:path>
              </a:pathLst>
            </a:custGeom>
            <a:noFill/>
            <a:ln w="53975">
              <a:solidFill>
                <a:srgbClr val="71969F"/>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4" name="Text Box 18"/>
            <p:cNvSpPr txBox="1">
              <a:spLocks noChangeArrowheads="1"/>
            </p:cNvSpPr>
            <p:nvPr/>
          </p:nvSpPr>
          <p:spPr bwMode="auto">
            <a:xfrm>
              <a:off x="1035447" y="5854700"/>
              <a:ext cx="696911"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好产品</a:t>
              </a:r>
            </a:p>
          </p:txBody>
        </p:sp>
        <p:sp>
          <p:nvSpPr>
            <p:cNvPr id="25" name="Text Box 19"/>
            <p:cNvSpPr txBox="1">
              <a:spLocks noChangeArrowheads="1"/>
            </p:cNvSpPr>
            <p:nvPr/>
          </p:nvSpPr>
          <p:spPr bwMode="auto">
            <a:xfrm>
              <a:off x="1624806" y="5849649"/>
              <a:ext cx="712785"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好团队</a:t>
              </a:r>
            </a:p>
          </p:txBody>
        </p:sp>
        <p:sp>
          <p:nvSpPr>
            <p:cNvPr id="26" name="Text Box 20"/>
            <p:cNvSpPr txBox="1">
              <a:spLocks noChangeArrowheads="1"/>
            </p:cNvSpPr>
            <p:nvPr/>
          </p:nvSpPr>
          <p:spPr bwMode="auto">
            <a:xfrm>
              <a:off x="2230038" y="5854983"/>
              <a:ext cx="773114"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好机制</a:t>
              </a:r>
            </a:p>
          </p:txBody>
        </p:sp>
        <p:sp>
          <p:nvSpPr>
            <p:cNvPr id="27" name="Text Box 21"/>
            <p:cNvSpPr txBox="1">
              <a:spLocks noChangeArrowheads="1"/>
            </p:cNvSpPr>
            <p:nvPr/>
          </p:nvSpPr>
          <p:spPr bwMode="auto">
            <a:xfrm>
              <a:off x="2895600" y="5854700"/>
              <a:ext cx="702602"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好文化</a:t>
              </a:r>
            </a:p>
          </p:txBody>
        </p:sp>
        <p:sp>
          <p:nvSpPr>
            <p:cNvPr id="28" name="Text Box 22"/>
            <p:cNvSpPr txBox="1">
              <a:spLocks noChangeArrowheads="1"/>
            </p:cNvSpPr>
            <p:nvPr/>
          </p:nvSpPr>
          <p:spPr bwMode="auto">
            <a:xfrm>
              <a:off x="4142583" y="5854700"/>
              <a:ext cx="720723"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看不见</a:t>
              </a:r>
            </a:p>
          </p:txBody>
        </p:sp>
        <p:sp>
          <p:nvSpPr>
            <p:cNvPr id="29" name="Text Box 23"/>
            <p:cNvSpPr txBox="1">
              <a:spLocks noChangeArrowheads="1"/>
            </p:cNvSpPr>
            <p:nvPr/>
          </p:nvSpPr>
          <p:spPr bwMode="auto">
            <a:xfrm>
              <a:off x="4788694" y="5854700"/>
              <a:ext cx="737393"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看不起</a:t>
              </a:r>
            </a:p>
          </p:txBody>
        </p:sp>
        <p:sp>
          <p:nvSpPr>
            <p:cNvPr id="30" name="Text Box 24"/>
            <p:cNvSpPr txBox="1">
              <a:spLocks noChangeArrowheads="1"/>
            </p:cNvSpPr>
            <p:nvPr/>
          </p:nvSpPr>
          <p:spPr bwMode="auto">
            <a:xfrm>
              <a:off x="5451475" y="5854700"/>
              <a:ext cx="728661"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看不懂</a:t>
              </a:r>
            </a:p>
          </p:txBody>
        </p:sp>
        <p:sp>
          <p:nvSpPr>
            <p:cNvPr id="31" name="Text Box 25"/>
            <p:cNvSpPr txBox="1">
              <a:spLocks noChangeArrowheads="1"/>
            </p:cNvSpPr>
            <p:nvPr/>
          </p:nvSpPr>
          <p:spPr bwMode="auto">
            <a:xfrm>
              <a:off x="6105524" y="5854700"/>
              <a:ext cx="750888"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学不会</a:t>
              </a:r>
            </a:p>
          </p:txBody>
        </p:sp>
        <p:sp>
          <p:nvSpPr>
            <p:cNvPr id="32" name="Text Box 26"/>
            <p:cNvSpPr txBox="1">
              <a:spLocks noChangeArrowheads="1"/>
            </p:cNvSpPr>
            <p:nvPr/>
          </p:nvSpPr>
          <p:spPr bwMode="auto">
            <a:xfrm>
              <a:off x="6781800" y="5854700"/>
              <a:ext cx="750887"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algn="ctr" eaLnBrk="1" fontAlgn="base" hangingPunct="1"/>
              <a:r>
                <a:rPr lang="zh-CN" altLang="en-US" dirty="0">
                  <a:solidFill>
                    <a:srgbClr val="00314F"/>
                  </a:solidFill>
                  <a:latin typeface="楷体_GB2312" pitchFamily="49" charset="-122"/>
                  <a:ea typeface="楷体_GB2312" pitchFamily="49" charset="-122"/>
                </a:rPr>
                <a:t>挡不住</a:t>
              </a:r>
            </a:p>
          </p:txBody>
        </p:sp>
        <p:sp>
          <p:nvSpPr>
            <p:cNvPr id="33" name="Text Box 27"/>
            <p:cNvSpPr txBox="1">
              <a:spLocks noChangeArrowheads="1"/>
            </p:cNvSpPr>
            <p:nvPr/>
          </p:nvSpPr>
          <p:spPr bwMode="auto">
            <a:xfrm>
              <a:off x="3085102" y="1944898"/>
              <a:ext cx="2248898" cy="585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eaLnBrk="1" fontAlgn="base" hangingPunct="1">
                <a:lnSpc>
                  <a:spcPct val="150000"/>
                </a:lnSpc>
              </a:pPr>
              <a:r>
                <a:rPr lang="zh-CN" altLang="en-US" dirty="0">
                  <a:solidFill>
                    <a:srgbClr val="00314F"/>
                  </a:solidFill>
                  <a:latin typeface="微软雅黑" panose="020B0503020204020204" pitchFamily="34" charset="-122"/>
                  <a:ea typeface="微软雅黑" panose="020B0503020204020204" pitchFamily="34" charset="-122"/>
                </a:rPr>
                <a:t>15-20年</a:t>
              </a:r>
              <a:r>
                <a:rPr lang="zh-CN" altLang="en-US" dirty="0" smtClean="0">
                  <a:solidFill>
                    <a:srgbClr val="00314F"/>
                  </a:solidFill>
                  <a:latin typeface="微软雅黑" panose="020B0503020204020204" pitchFamily="34" charset="-122"/>
                  <a:ea typeface="微软雅黑" panose="020B0503020204020204" pitchFamily="34" charset="-122"/>
                </a:rPr>
                <a:t>达到企业</a:t>
              </a:r>
              <a:r>
                <a:rPr lang="zh-CN" altLang="en-US" dirty="0">
                  <a:solidFill>
                    <a:srgbClr val="00314F"/>
                  </a:solidFill>
                  <a:latin typeface="微软雅黑" panose="020B0503020204020204" pitchFamily="34" charset="-122"/>
                  <a:ea typeface="微软雅黑" panose="020B0503020204020204" pitchFamily="34" charset="-122"/>
                </a:rPr>
                <a:t>鼎盛期</a:t>
              </a:r>
            </a:p>
          </p:txBody>
        </p:sp>
        <p:sp>
          <p:nvSpPr>
            <p:cNvPr id="35" name="Text Box 29"/>
            <p:cNvSpPr txBox="1">
              <a:spLocks noChangeArrowheads="1"/>
            </p:cNvSpPr>
            <p:nvPr/>
          </p:nvSpPr>
          <p:spPr bwMode="auto">
            <a:xfrm>
              <a:off x="7223776" y="2110023"/>
              <a:ext cx="1077542"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eaLnBrk="1" fontAlgn="base" hangingPunct="1">
                <a:spcBef>
                  <a:spcPct val="50000"/>
                </a:spcBef>
              </a:pPr>
              <a:r>
                <a:rPr lang="zh-CN" altLang="en-US" dirty="0">
                  <a:solidFill>
                    <a:srgbClr val="00314F"/>
                  </a:solidFill>
                  <a:latin typeface="微软雅黑" panose="020B0503020204020204" pitchFamily="34" charset="-122"/>
                  <a:ea typeface="微软雅黑" panose="020B0503020204020204" pitchFamily="34" charset="-122"/>
                </a:rPr>
                <a:t>挑战者崛起</a:t>
              </a:r>
            </a:p>
          </p:txBody>
        </p:sp>
        <p:sp>
          <p:nvSpPr>
            <p:cNvPr id="37" name="Arc 31"/>
            <p:cNvSpPr>
              <a:spLocks/>
            </p:cNvSpPr>
            <p:nvPr/>
          </p:nvSpPr>
          <p:spPr bwMode="auto">
            <a:xfrm flipV="1">
              <a:off x="4103686" y="1703669"/>
              <a:ext cx="1981200" cy="990600"/>
            </a:xfrm>
            <a:custGeom>
              <a:avLst/>
              <a:gdLst>
                <a:gd name="T0" fmla="*/ 2380834 w 21600"/>
                <a:gd name="T1" fmla="*/ 0 h 21598"/>
                <a:gd name="T2" fmla="*/ 181720047 w 21600"/>
                <a:gd name="T3" fmla="*/ 45434219 h 21598"/>
                <a:gd name="T4" fmla="*/ 0 w 21600"/>
                <a:gd name="T5" fmla="*/ 45434219 h 21598"/>
                <a:gd name="T6" fmla="*/ 0 60000 65536"/>
                <a:gd name="T7" fmla="*/ 0 60000 65536"/>
                <a:gd name="T8" fmla="*/ 0 60000 65536"/>
                <a:gd name="T9" fmla="*/ 0 w 21600"/>
                <a:gd name="T10" fmla="*/ 0 h 21598"/>
                <a:gd name="T11" fmla="*/ 21600 w 21600"/>
                <a:gd name="T12" fmla="*/ 21598 h 21598"/>
              </a:gdLst>
              <a:ahLst/>
              <a:cxnLst>
                <a:cxn ang="T6">
                  <a:pos x="T0" y="T1"/>
                </a:cxn>
                <a:cxn ang="T7">
                  <a:pos x="T2" y="T3"/>
                </a:cxn>
                <a:cxn ang="T8">
                  <a:pos x="T4" y="T5"/>
                </a:cxn>
              </a:cxnLst>
              <a:rect l="T9" t="T10" r="T11" b="T12"/>
              <a:pathLst>
                <a:path w="21600" h="21598" fill="none" extrusionOk="0">
                  <a:moveTo>
                    <a:pt x="283" y="-1"/>
                  </a:moveTo>
                  <a:cubicBezTo>
                    <a:pt x="12100" y="154"/>
                    <a:pt x="21600" y="9779"/>
                    <a:pt x="21600" y="21598"/>
                  </a:cubicBezTo>
                </a:path>
                <a:path w="21600" h="21598" stroke="0" extrusionOk="0">
                  <a:moveTo>
                    <a:pt x="283" y="-1"/>
                  </a:moveTo>
                  <a:cubicBezTo>
                    <a:pt x="12100" y="154"/>
                    <a:pt x="21600" y="9779"/>
                    <a:pt x="21600" y="21598"/>
                  </a:cubicBezTo>
                  <a:lnTo>
                    <a:pt x="0" y="21598"/>
                  </a:lnTo>
                  <a:close/>
                </a:path>
              </a:pathLst>
            </a:custGeom>
            <a:noFill/>
            <a:ln w="53975">
              <a:solidFill>
                <a:srgbClr val="D51A2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8" name="Text Box 32"/>
            <p:cNvSpPr txBox="1">
              <a:spLocks noChangeArrowheads="1"/>
            </p:cNvSpPr>
            <p:nvPr/>
          </p:nvSpPr>
          <p:spPr bwMode="auto">
            <a:xfrm>
              <a:off x="6000312" y="1409294"/>
              <a:ext cx="1347431" cy="425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b="1">
                  <a:solidFill>
                    <a:schemeClr val="tx1"/>
                  </a:solidFill>
                  <a:latin typeface="Verdana" panose="020B0604030504040204" pitchFamily="34" charset="0"/>
                  <a:ea typeface="PMingLiU" panose="02020500000000000000" pitchFamily="18" charset="-120"/>
                </a:defRPr>
              </a:lvl1pPr>
              <a:lvl2pPr marL="742950" indent="-285750" eaLnBrk="0" hangingPunct="0">
                <a:defRPr kumimoji="1" b="1">
                  <a:solidFill>
                    <a:schemeClr val="tx1"/>
                  </a:solidFill>
                  <a:latin typeface="Verdana" panose="020B0604030504040204" pitchFamily="34" charset="0"/>
                  <a:ea typeface="PMingLiU" panose="02020500000000000000" pitchFamily="18" charset="-120"/>
                </a:defRPr>
              </a:lvl2pPr>
              <a:lvl3pPr marL="1143000" indent="-228600" eaLnBrk="0" hangingPunct="0">
                <a:defRPr kumimoji="1" b="1">
                  <a:solidFill>
                    <a:schemeClr val="tx1"/>
                  </a:solidFill>
                  <a:latin typeface="Verdana" panose="020B0604030504040204" pitchFamily="34" charset="0"/>
                  <a:ea typeface="PMingLiU" panose="02020500000000000000" pitchFamily="18" charset="-120"/>
                </a:defRPr>
              </a:lvl3pPr>
              <a:lvl4pPr marL="1600200" indent="-228600" eaLnBrk="0" hangingPunct="0">
                <a:defRPr kumimoji="1" b="1">
                  <a:solidFill>
                    <a:schemeClr val="tx1"/>
                  </a:solidFill>
                  <a:latin typeface="Verdana" panose="020B0604030504040204" pitchFamily="34" charset="0"/>
                  <a:ea typeface="PMingLiU" panose="02020500000000000000" pitchFamily="18" charset="-120"/>
                </a:defRPr>
              </a:lvl4pPr>
              <a:lvl5pPr marL="2057400" indent="-228600" eaLnBrk="0" hangingPunct="0">
                <a:defRPr kumimoji="1" b="1">
                  <a:solidFill>
                    <a:schemeClr val="tx1"/>
                  </a:solidFill>
                  <a:latin typeface="Verdana" panose="020B0604030504040204" pitchFamily="34" charset="0"/>
                  <a:ea typeface="PMingLiU" panose="02020500000000000000" pitchFamily="18" charset="-120"/>
                </a:defRPr>
              </a:lvl5pPr>
              <a:lvl6pPr marL="25146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6pPr>
              <a:lvl7pPr marL="29718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7pPr>
              <a:lvl8pPr marL="34290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8pPr>
              <a:lvl9pPr marL="3886200" indent="-228600" eaLnBrk="0" fontAlgn="b" hangingPunct="0">
                <a:spcBef>
                  <a:spcPct val="0"/>
                </a:spcBef>
                <a:spcAft>
                  <a:spcPct val="0"/>
                </a:spcAft>
                <a:defRPr kumimoji="1" b="1">
                  <a:solidFill>
                    <a:schemeClr val="tx1"/>
                  </a:solidFill>
                  <a:latin typeface="Verdana" panose="020B0604030504040204" pitchFamily="34" charset="0"/>
                  <a:ea typeface="PMingLiU" panose="02020500000000000000" pitchFamily="18" charset="-120"/>
                </a:defRPr>
              </a:lvl9pPr>
            </a:lstStyle>
            <a:p>
              <a:pPr eaLnBrk="1" fontAlgn="base" hangingPunct="1">
                <a:spcBef>
                  <a:spcPct val="50000"/>
                </a:spcBef>
              </a:pPr>
              <a:r>
                <a:rPr lang="zh-CN" altLang="en-US" dirty="0">
                  <a:solidFill>
                    <a:srgbClr val="D51A21"/>
                  </a:solidFill>
                  <a:latin typeface="微软雅黑" panose="020B0503020204020204" pitchFamily="34" charset="-122"/>
                  <a:ea typeface="微软雅黑" panose="020B0503020204020204" pitchFamily="34" charset="-122"/>
                </a:rPr>
                <a:t>再造辉煌？</a:t>
              </a:r>
            </a:p>
          </p:txBody>
        </p:sp>
      </p:grpSp>
    </p:spTree>
    <p:extLst>
      <p:ext uri="{BB962C8B-B14F-4D97-AF65-F5344CB8AC3E}">
        <p14:creationId xmlns:p14="http://schemas.microsoft.com/office/powerpoint/2010/main" val="425217427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8196</TotalTime>
  <Words>6159</Words>
  <Application>Microsoft Office PowerPoint</Application>
  <PresentationFormat>自定义</PresentationFormat>
  <Paragraphs>421</Paragraphs>
  <Slides>38</Slides>
  <Notes>17</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38</vt:i4>
      </vt:variant>
    </vt:vector>
  </HeadingPairs>
  <TitlesOfParts>
    <vt:vector size="56" baseType="lpstr">
      <vt:lpstr>Adobe 宋体 Std L</vt:lpstr>
      <vt:lpstr>Arial Unicode MS</vt:lpstr>
      <vt:lpstr>Meiryo</vt:lpstr>
      <vt:lpstr>经典繁仿黑</vt:lpstr>
      <vt:lpstr>楷体_GB2312</vt:lpstr>
      <vt:lpstr>宋体</vt:lpstr>
      <vt:lpstr>微软雅黑</vt:lpstr>
      <vt:lpstr>Agency FB</vt:lpstr>
      <vt:lpstr>Arial</vt:lpstr>
      <vt:lpstr>Calibri</vt:lpstr>
      <vt:lpstr>Calibri Light</vt:lpstr>
      <vt:lpstr>Impact</vt:lpstr>
      <vt:lpstr>Segoe UI</vt:lpstr>
      <vt:lpstr>Times New Roman</vt:lpstr>
      <vt:lpstr>Webdings</vt:lpstr>
      <vt:lpstr>Wingdings</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keywords>http://www.ypppt.com/</cp:keywords>
  <dc:description>http://www.ypppt.com/</dc:description>
  <cp:lastModifiedBy>ypppt</cp:lastModifiedBy>
  <cp:revision>1971</cp:revision>
  <dcterms:modified xsi:type="dcterms:W3CDTF">2017-02-21T14:38:16Z</dcterms:modified>
</cp:coreProperties>
</file>