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3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2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5" r:id="rId3"/>
    <p:sldMasterId id="2147483686" r:id="rId4"/>
    <p:sldMasterId id="2147483687" r:id="rId5"/>
    <p:sldMasterId id="2147483688" r:id="rId6"/>
    <p:sldMasterId id="2147483689" r:id="rId7"/>
    <p:sldMasterId id="2147483690" r:id="rId8"/>
    <p:sldMasterId id="2147483691" r:id="rId9"/>
    <p:sldMasterId id="2147483692" r:id="rId10"/>
    <p:sldMasterId id="2147483693" r:id="rId11"/>
    <p:sldMasterId id="2147483694" r:id="rId12"/>
    <p:sldMasterId id="2147483695" r:id="rId13"/>
    <p:sldMasterId id="2147483696" r:id="rId14"/>
    <p:sldMasterId id="2147483697" r:id="rId15"/>
    <p:sldMasterId id="2147483698" r:id="rId16"/>
    <p:sldMasterId id="2147483699" r:id="rId17"/>
    <p:sldMasterId id="2147483700" r:id="rId18"/>
    <p:sldMasterId id="2147483701" r:id="rId19"/>
    <p:sldMasterId id="2147483702" r:id="rId20"/>
    <p:sldMasterId id="2147483703" r:id="rId21"/>
    <p:sldMasterId id="2147483704" r:id="rId22"/>
    <p:sldMasterId id="2147483705" r:id="rId23"/>
    <p:sldMasterId id="2147483706" r:id="rId24"/>
  </p:sldMasterIdLst>
  <p:sldIdLst>
    <p:sldId id="257" r:id="rId25"/>
    <p:sldId id="258" r:id="rId26"/>
    <p:sldId id="259" r:id="rId27"/>
    <p:sldId id="260" r:id="rId28"/>
    <p:sldId id="261" r:id="rId29"/>
    <p:sldId id="263" r:id="rId30"/>
    <p:sldId id="272" r:id="rId31"/>
    <p:sldId id="264" r:id="rId32"/>
    <p:sldId id="265" r:id="rId33"/>
    <p:sldId id="266" r:id="rId34"/>
    <p:sldId id="267" r:id="rId35"/>
    <p:sldId id="274" r:id="rId36"/>
    <p:sldId id="268" r:id="rId37"/>
    <p:sldId id="269" r:id="rId38"/>
    <p:sldId id="270" r:id="rId39"/>
    <p:sldId id="273" r:id="rId4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2.xml"/><Relationship Id="rId39" Type="http://schemas.openxmlformats.org/officeDocument/2006/relationships/slide" Target="slides/slide15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0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5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8.xml"/><Relationship Id="rId37" Type="http://schemas.openxmlformats.org/officeDocument/2006/relationships/slide" Target="slides/slide13.xml"/><Relationship Id="rId40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4.xml"/><Relationship Id="rId36" Type="http://schemas.openxmlformats.org/officeDocument/2006/relationships/slide" Target="slides/slide12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3.xml"/><Relationship Id="rId30" Type="http://schemas.openxmlformats.org/officeDocument/2006/relationships/slide" Target="slides/slide6.xml"/><Relationship Id="rId35" Type="http://schemas.openxmlformats.org/officeDocument/2006/relationships/slide" Target="slides/slide11.xml"/><Relationship Id="rId43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1.xml"/><Relationship Id="rId33" Type="http://schemas.openxmlformats.org/officeDocument/2006/relationships/slide" Target="slides/slide9.xml"/><Relationship Id="rId38" Type="http://schemas.openxmlformats.org/officeDocument/2006/relationships/slide" Target="slides/slide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C22573-3BC5-4578-AC6A-75D24615875F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E2B33-8B41-44AB-A13C-2CC06E6B860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476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9CEB6-E7B7-40D6-80C9-3D99B5891A43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855F1-C289-49D3-B6B5-0B371277109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28424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A5C096-4FEF-45A2-9AF6-386009EB8BA2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DAC909-9A23-4A4B-8471-8EEEBAC2125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57602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A5DBCB-1FDC-45B7-BD98-F7E325883835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11BD9E-DA82-42CD-B880-3C33AA20C24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98871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2F730D-B695-4043-B51B-CFC76B2A6043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47F0C-C99F-4C92-9107-AE84227BF59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25057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FAD240-EF8D-4331-B17D-3D8B91A8494A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C3D65-B87F-4861-B873-DF3A8E6F3EB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34942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FEA358-77A0-4AED-AC15-F4E03F1E29F2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551D42-28A3-4861-B21C-0D0E431D6F5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75276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E8CF30-31D0-4B14-83A2-0095F0866386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66A6E-41AE-41FF-9850-EB56E7D70C8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88682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5FE2E4-5FB8-4007-B10D-DA86BF13990D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7059F8-2E5B-49C7-A3D4-939ABCC5C75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20932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989033-AC13-4008-80DD-23D31BC67CAF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237F8-A776-4E28-A453-CD198A50250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00488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BDC91D-8469-4905-93FD-47CF8A13C10B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CD88C1-366C-4DA8-AF38-FC5E2DDEDC6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67847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F88945-046D-4E38-8D05-CAB410E7981C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F768C-5EA7-4CF5-A268-716ADB418CF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004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4221E9-8FDF-4582-AECA-A9DA03A6222D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DA8F4-278E-4B10-A03E-F39C8DBF1B0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99443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C0B9E9-30C8-4704-8FFB-99FE3E274A42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37C3D-84A3-46AE-9D01-360B684F277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55714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61221A-1767-470A-85CF-A910A36ABB5B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6AB659-4C4E-4D55-8A49-338EDFF5696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5016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60DBA5-1514-4CD4-9B8E-F3396E5C1872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E80EC4-2CFC-449F-BE5E-E2770BA7133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51141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F58447-2B75-4A37-9560-5EC36312BD3E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645547-D5F4-49A3-9CF6-1FD98334C2E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03785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1CA0AE-E12B-4E17-A8B9-36720350A687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D419AB-4A70-444A-ACBD-C29BEE7967B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85305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E98A47-465C-4F65-BD69-A05D60F95DAD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378A7-A663-47B9-A53B-505722A5E2E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61553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1133A6-DA71-4185-ACE2-F16945765924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2EB8C-F1DF-4189-BE57-39AF53961FF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78361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402B39-5621-4AAE-86EB-23D38BAAEA90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3E352-AFAF-404A-8BF2-F078FBA46B8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49413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14477C-3A8A-4741-BB38-8C9D8F9A4FF2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150DA-7139-4FD7-B424-2611FC8825B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38927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A880AD-DDDF-409C-B3A3-6FB3988948B0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3CA256-EFD3-4137-AF38-57940657D06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759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CC017D-81CF-4CF0-BE9D-C858E8CCB3F0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3666F-0BF6-4DB7-BF37-87F5A4C0E5A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61411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A8BB75-BFA0-456C-B765-869D92B22711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E023DD-F869-4A83-B290-5266FC60548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66473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E65923-EBED-4E34-AC27-44F4ECE8E38C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85AAD-4753-4E0C-8E58-69D8C48C0BD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97342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9401BF-EC50-4607-AB96-48B270FC11D7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8419E-008C-4661-B5D3-5B46F9BC1D7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899451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983A0C-F433-4A50-835A-6E0D9C804744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D66B29-242E-4ADC-9E05-E37187E84DB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83110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492235-67F0-4B66-8CE6-22C27BAF7716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E5ADF-360C-4F88-8AA6-CC0DBACA4CA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30421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E2E086-E82F-4300-B26E-D26E7D4F1784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FE3181-E481-4276-B48F-DF5DD5D5A9C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96752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25A244-E9A1-4C41-B06B-5152A20AFAC1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2E7128-6B82-47BB-A52C-F36B3B3EF21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15978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402615-959A-457D-9C5F-83FB568CAF8C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5853AF-4BCD-4115-8A21-DAD60853E26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894931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BAC712-88EA-45EC-B750-A6CF38887BC5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01BC34-4600-4EF7-8E82-7C60E0B0EFF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90853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7FB647-4E13-4F2C-97CD-D7E36EB9C132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5242CF-F55A-4950-8E18-B7BB84638C0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839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6BE73D-1C7E-44A8-A60F-4CFE8856AEC4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B84176-4E81-4260-A49E-2626F50B665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9032331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7A9CDD-FA7C-4F2C-B772-20E3AFCC610D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1E5D5-8426-43CF-8038-01D86829B6C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1518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06DC85-CAB5-46A4-97AC-5FAF61015CFD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DC8D2-447D-4D66-A0F9-0064DD28771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22993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FAC8FA-95F4-4B9B-AD1B-9B98EA64A853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DA456-2EE5-4D59-9405-01A3201D6D2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72255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F28E32-2484-40D7-A1FA-61D24B8431BB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1B480D-39FF-4339-A1D5-2304162BBEF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74591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88C5B0-4AAE-482B-8359-BDB83E78B616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08611-4860-47A4-9C34-7C805621B84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0154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BE0E3C-E8CC-4294-A91A-1162A04C0B28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61283-0B3F-4A96-BFD3-0A96239FC6F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11301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2CC7F9-F19F-4CFA-AE03-8FC875ECCD1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533029-690B-4E19-A9C1-A63A8CFDC5C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221279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4826EA-03C2-4199-82C8-1856379FA6B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69272B-C7E0-4E13-93B3-595FBD9C114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7818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8F6D32-3981-405B-BFD9-37BB8D789CCC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EE992-E3AB-49DF-90DE-BA345ECD465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072376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9C09E7-661D-4714-933A-18ED09D9421B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F6AE1-2439-455C-9245-35C75CEAA67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3368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B741A6-3A28-4A8F-AE0A-3C2A5B08A977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C18FC-E674-45C8-867B-85D61529833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24469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1C144E-38EE-41AD-A02E-D04BD7DB55AC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1BD9C4-2325-4539-9C13-6FA5289F3FC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8660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1AE871-2CD9-4A93-8381-745A57827D23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865BC3-7180-4B85-83A5-BDBE0B5A7F9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65987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00012D-A8E9-499B-AE0D-22ED64F08C6B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B135F-9061-4327-84C3-6E2B5E8D8A1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70872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2BB48-DE55-41D4-AA3B-7FBFED69494B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EE8C50-B60E-47E5-8ED2-7C9584E47B4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577386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7DE65F-4031-4731-8D75-785490267753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A373D3-4088-423F-8C27-23A0E51253F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418779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279C32-C9C8-4E55-BD37-D026019ED46E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624E3-47A2-40DF-8F80-658AE264B32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40770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D386BB-25B8-4034-8BDC-7BB027749FA0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6A865D-29F9-4692-9958-757AFF462B3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145450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AF3088-8DBE-4FC0-A025-EDC556FA0112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D37968-D289-40BC-96F1-A5D5971C65F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948690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BD303D-4C53-4800-AF6F-444E0B8C0160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6A0E99-2EAC-49C2-B77A-2B4041EE903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45797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A38C1E-9906-4410-A879-AF7E1A187C17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07519-FE75-42DF-A15B-63C8557F134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2566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8B261D-E26E-4E38-A775-D952A444DBF3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39D4CF-062D-4D44-94E2-679E9CF40E9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0218544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D27E97-A7A5-4965-AE0B-9F43182C63F2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4F75E-153B-4BDE-A9EE-CC1FEF6A0A6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690890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43FDFB-4279-468E-A015-9D07F12DA467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C85C7-78FE-4B6E-AAF4-7A2A5FC1F52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900602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58910C-99F8-4883-AFAF-E0EA17445D90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476FCF-F072-4866-9D7E-B32FE1C6994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81718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44A8BD-AD9E-4D87-9920-5053C7748F2A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648A-0F92-4F63-9C13-DA85D10EF1C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392379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6E8476-5BB6-4DF1-A099-9E1170E6E4D1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E066A-E9DC-4D39-B783-E57C376F4FB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801326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40F58B-414D-4E32-A228-188ABCED246B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A60E0E-389B-40E5-A6E3-0F8ECD3C14C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031273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1EC91-0D98-4565-8090-5A88A2B40331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D8AB1-75A8-4A0A-9C0F-E5294F51EC7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66120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5CBEE1-7B6C-4460-8FB3-3E746CECBF00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0E9BF-10D3-4CD0-9FF6-BC2AE3D3EDE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75975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1A5F51-048A-42B0-A3B1-9A941A9836D8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AB977-0AF2-42FA-9528-629812775BA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999115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12B655-78E3-49B9-811A-E1FD32201F5D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A75724-2119-46DA-93FE-8AED0F68740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297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6625F9-43B4-47CB-A807-31C0B798CD5B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123F7-4388-4BC2-B5BB-0FEF93062FE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35552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6A126D-B4E1-45CF-87B8-9D506F709BE2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302E34-B441-486F-A81F-C3A1F008D83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7712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D9CBC6-5BDF-4B49-B37C-D49AF54EA75C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4FF2D4-EFE9-412C-9519-0D0DE466330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744491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26AF5E-D32D-4109-888F-F115F9560F23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098B43-D239-4C85-A1AD-ED2742FDD06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24276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D061D0-99CB-4303-AB34-AE6EC744797C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9AAF0-6C08-459E-B46A-5341D174A63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99841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8D1E6C-4CB2-41E6-87E5-0203A0191DF3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F6A467-0C3F-49BC-82AE-B09E48B258C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403267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299C70-84B6-43A1-808F-DC76079A91BD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41A31C-D888-4198-893D-7FEE6510076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897326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593CE2-89CC-42C8-8316-0ABB71E09681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57A58-DB26-48BC-B3D4-283A9F7B7A5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672327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2F10A7-52E4-4F19-94E8-BBEBAF55AF68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0AAA5-184C-43A6-952E-8731C763094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334872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3822BA-4F9F-45E6-AEB1-32E8A5EF4EF3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B485E-2496-4CA7-98CD-04971CD3FDD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849586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DCD890-5C2A-4995-93A0-90CC1096AEF5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B51B4B-8EB7-4F89-BAB4-1059DA992F7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6576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06C158-140A-461A-81B6-D3931B34196B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011AD-9531-4038-B475-BE80CA6D572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668628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2A9C8C-65A0-4C3E-8EBE-62EE720B4268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44EC0C-8300-4B76-9C61-F293CD7A4A8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497553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ACAA92-ECAB-4BE5-977A-CAD43E20ADDE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6F193-F3B2-4046-9C7A-5C233EF47C9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867017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CC4877-B38F-4331-BA2F-B21B723E6991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FCD87A-7E30-46FC-8075-F7589D9906B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864470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ACE40B-CD24-4D3B-B499-2624F7D6DCC3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30E346-9898-4C27-8B27-36349D83740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79964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429130-B6D7-4F51-94A8-7411849363AA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F574B-E174-4FB7-A1BB-0ADDDFA5758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985122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E7AC5-E290-4E18-A8B7-9C98F38601AD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A27D95-C07C-44D3-A7D4-918E5B27FAB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99697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C2023E-EDBA-4287-A670-E1F2D2B1000F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3973A-9BE9-4BBB-83BE-A939B10DCF7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097243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695B7A-E021-4B53-9F15-638D8A622420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E5C8C-14A9-46B0-9BDC-A7F67E14250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656595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568FE8-7FA2-4430-A72F-D39B3B650461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285887-01F5-4F4D-B240-E91417C79F3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78610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B15FEA-92D2-4CCC-9635-A9271DE25BF5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B0487-0FCF-4881-8F80-917C864CCB2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596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5A0372-A4C6-4538-BF85-5B31E04522D2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F6D4FE-30C7-4FF0-B07C-00E3A876E2E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792600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A6CAC4-8E2D-4842-B911-4C28B7332B7A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5355C5-BAEE-4300-85D5-6B3CA60E5EA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195728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2EC020-9803-4450-9705-DF0F6148F277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4AC648-38C0-42CE-809D-260A3FBD237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088572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0106C5-5A22-4296-B11E-2A713B1BF48D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2B8A57-DBDC-4CA9-9C04-75891A30809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663531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72BE32-DD8F-4955-92C4-D8990CEDE933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6C07E2-47D3-4C24-AFB7-ADF081DF8F1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111795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796419-40CD-4CB3-89E3-C942659FD394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40B90-26EB-4252-9002-973F3C8BD46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993488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59CDAB-62C4-4430-A882-BD42B7B80340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78C55-E409-4EBD-A706-652680E3D59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61894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846041-FE7B-45F0-84C8-E0299EDD52C1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89581-624A-462C-8724-53A93B5051B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786449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B01C6C-5F6C-4C60-8F3A-001F623F331F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EE38D-4D33-49BD-865C-2232D4AF1AB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039799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95684A-23EB-44E1-A78E-F8E522EFB050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C1DE9-1E9F-4D33-B402-C68E2E2BEF1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736730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C3D24E-7FFB-431C-A81A-BE4F0C8D08C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BD310-AEE8-4346-BCC3-191A8E386D9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651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789594-88FE-4DE3-A248-3A81E872840F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901178-38C8-4F24-9708-136C95622FB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4925859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47D71C-B364-43E5-87F9-8017B4BA82CC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3D3E94-38D2-4921-A2B7-DF6D9A952DF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040018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94F43C-5A2F-4D0F-B155-DFAE5A7FA5E1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114B3-B6E0-4210-8769-C9BE4A165DF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572312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73342A-C14A-453B-80BE-BEF647CB423F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A5F43-65A8-47E9-8EF7-97D5D6C1682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426339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D1A347-DE69-4E68-A4B6-9F925A04F5BC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D8EE73-C5EC-47B0-A165-289AD3043B4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648518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415DE3-FD01-45A0-8EE2-002C1203BF84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4635E1-2EE2-4820-B0BC-32FE16E1DA1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892022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B29231-40FC-4C6B-84A6-69C6AE65813E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407B20-5438-413C-BC16-D631F605BB7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239325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6905BD-0F33-48B6-8D92-D8DEA5608275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34E256-705E-41C9-9CC7-4E229BB05F7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490718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675BD6-22BA-46B5-9DCC-93C467A962BB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630049-92B2-4005-9364-6584F003D6D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432696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3DA467-EADD-40D7-B4EB-7A176F291F37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E559D-637C-401E-8302-5655B114980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089151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ED0602-6554-452E-9D06-C88D41AEA79B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7CE3D0-44C2-4A5D-B2A0-37FE7075C35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696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8CFFF0-940F-4E17-A221-C106026F0321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FD2D62-34BE-487B-836C-10E64FE1B99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1527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1E774C-6849-49E6-85D4-9D65F7FF4228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3AFDBF-B0FC-4350-AFBF-BBBC6C9DE8B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9866451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BD219F-06FE-40CA-9C6C-D0A262E726F2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D69310-A2F9-42B9-A312-D9C37F8B9F8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023928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B45589-3287-4F89-B3EF-F211D3BFA75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0E7BD-88DD-4E30-9906-6C17FE44E48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244346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B1448-F7CB-45DF-80D5-AB626EB2C374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6AD61-49E5-40D7-8655-9C941D7CBE9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757890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25603B-A330-48E7-98B7-29042FAE5001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68CA1F-40F4-493C-A123-863AA9136C6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853299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A9DD8B-3CFB-496B-A786-4762122258C6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4EE6FB-111B-4194-A99E-EC69F29B79F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681524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0A6D0D-2ECB-4F07-8ABD-44386DDFFCDE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264CCE-03B9-47A1-846D-C07F8F4BF26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515034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3DEFA6-C768-4D72-AE74-B5CBC14A86B7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7F8B4-BF28-4243-9593-B17EA120CCE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164405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AA828E-78CB-49DF-987F-AC1ADFD0283C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5DB08B-7935-4AC0-BD6D-83FA4259E22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727407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485675-AEE7-40C1-9415-987E0D49D642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6C088-9A63-47C4-8A8D-502C428AFD7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199551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CC3847-898D-4B7B-B8A2-3BE6A4F135F7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E21706-BAA9-4554-BCC3-7367020EBFB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2427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6159FF-1BC0-4C61-911C-F6AB8A5C7EA5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2A9B6C-B3F9-47FC-BD17-EB3DDCEFD55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4288669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F71FDD-C90D-446C-B67D-BAB93B052E24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BADA15-FE75-4009-A7FA-F5AD809F42A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063571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11EB02-BAEE-479A-9D95-D3CEAE13A43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342699-AA69-44A4-9D2E-5E296D81148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801748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AEF4B4-73CD-43BC-AE57-9AFBD13F7ADA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5A4CF-4FA1-47DE-B9F0-586552173FA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887956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2617C0-A1AE-4C08-B515-7BD4012E46E3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CDF00-26EB-4B39-A7B8-C444F16D432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948195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B11728-4058-4655-9EF0-4A0536167D84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9E615D-99AA-42D4-9A21-CC6CA2B4EC4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172105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9BF400-C8E7-454E-AD26-4C67830B5526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1CDB9E-F4F0-490C-8103-176F5452ECC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159564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859862-D943-4DDA-B1CE-DF3E4B4A5AAD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1C71C-7034-48C3-B3F7-FA900E91964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4621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6D2A63-747A-4086-BF62-42F7F620C2E1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1E7E4-AB3E-4178-8C47-A917093AE51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185490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565886-6473-4EDB-85BF-70C16A29326B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18956-9364-47F9-AB44-F25743EB32D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894597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E5EED9-DACB-48F7-AC63-E7B72F563DBA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1E2F70-5BF5-45B3-BF1C-BBAF8D39C91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810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D4877F-C96B-4312-A3BF-3449155146DB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F0571A-63AA-45CE-B2BE-19A7E95D5ED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802026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3F85EF-18E6-4235-9D14-196FAB38D2DF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84DE89-B2DD-44E1-B024-BB3FD86D62C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766113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8CB6E9-DCD1-4965-950F-ACF4B65CBFFF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AD672D-5681-4242-BEAD-7353F2FAAEF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634650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4120AD-FDBF-4136-A86A-56499A0CF161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F7E6FA-0C61-4682-9849-191105E143F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626394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769FDE-DE9E-48C8-A8B6-958C22C003E2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D5A4DA-7BAA-491B-A4FE-F2DBEBA19BF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432499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E653CB-0FB6-4AD2-BB49-3C9E395AD2F5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6B7403-2326-4433-87D7-459D1011DB4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560670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957F5F-8231-4494-BD3A-8F01068A0D7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FA115-59E9-4D02-8A12-9996277E089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248632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BD6245-461C-42A3-85F2-16B633B21F18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574B44-289D-4158-8AEE-5797994FE04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180161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EEE90E-B3D5-4F1A-8449-923C3A779B0C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7D286-162E-4A74-B031-C1F847E63AC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911605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A399E5-C86C-42C7-991D-E4DF445F07AC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07096-9F13-4A5B-97F1-F546AD5305D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670576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E63916-627A-497C-8DD7-D1F0933EC4DB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B04280-A6B3-44CF-8A32-F95A4CBB518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7146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32317A-F554-4823-A1D2-C92C048936EF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CAAFE6-18AB-408C-8F05-526A7DF174F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442742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6D671B-8F18-4577-A42E-DB77768A4A20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B432EE-AC00-4FD2-8A80-A88A52E18AC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075633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82C32D-2C8C-4ECB-AAF9-7892CC55EDC0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77011-DC83-4FFC-BE7A-45AA31D3B60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441551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C2B2D2-ABAE-4204-8BFB-A49CE96F5CF2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448678-F151-44E2-B155-FE06F5ED1E8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518348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157022-0317-47D8-9DD1-FC0361FAA6D1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1FCD8-18E2-4B9A-9BE5-96B688888F6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090509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5BE5F7-134F-4B6B-9B5B-4D32C728893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ECA2F-FF3A-4F8F-BB3F-A314CBC964E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101722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4802A7-677C-4307-928D-2BAEBFE20172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149D97-0D2F-4B6E-92A0-11190481099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779334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7FD8D8-E271-4B3F-875E-B65069E5744A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854928-F550-4E0F-B952-5209C5CE951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832326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33C48F-A058-4219-B322-A71636319AC7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811AF-AD4E-4F13-B524-1CEA7A38677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022655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2E3CC9-E007-49F4-9D40-7A4AC2BFAA7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20A34D-CA48-4C04-A848-81568CBB8EF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931625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659807-7755-4ED1-8A94-42C2C459026D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4620EA-FE60-411B-8524-E1081010EFC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5481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67E801-36CB-4945-A991-C10ED94937C3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A4013-A71D-4C91-AAB2-3D2D775BBFC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949255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42C356-DC2C-4936-835B-AEBD81F727E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18F4FB-8219-42AD-9FEA-94F58AD523D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460318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4AB87A-CF75-4EF2-AD27-AAC4E4D467BF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26F7F7-5170-4C63-8814-44DAE01CECE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673773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67ACEA-9A36-445A-9141-5D2EEF62477B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DE3DC5-E91F-441C-A259-0AD6441A3E0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956245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76AB4D-087B-40E5-ADC6-CB651A897B67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98E085-F9A4-4116-ADF2-4344A3A51EB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164654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5A965E-3C39-42FF-B68A-F5D5985C8930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99E742-9C15-4C04-84FF-3543040C55D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327727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7415E6-FAD3-4B84-B17F-666DDE1BC353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023E2B-4D8A-4ADB-B550-5CC7813E2FD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209793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59487D-099F-43E2-BE35-303FC2BD6CCB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BF2842-D0C5-4EA6-9E5A-0A3AF6D0790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99856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ABDC14-BCBB-469E-B6F1-44FCC6478647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2454C1-5546-40FB-9EEF-E817E769973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98956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06610D-B30A-4CDB-A839-D51324FDD2CE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94430-414D-4E77-8A55-1787F8C6974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679020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B3EDEC-0B25-47BE-9921-750A285C1365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3D6B49-CD02-42B2-B729-DA3C9275D4A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7720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C53F93-8CF4-4152-85F5-4D65806360CD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912F7-4DC2-4F55-BCB7-83424A1BE66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873543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32E8E3-C731-4C9D-8876-943D7EFAA391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209EB-97FA-4935-842C-AB40BEB3B45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7951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DC6523-BA9C-47DA-A493-B8A4E3890C1C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0A6724-18F6-4F5C-AA8F-65691EB5793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573149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6854A4-D361-4D97-A4A6-962FE6335C8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056768-D5F1-4C8D-BBED-90D552E153C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844443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6AD90A-3651-4A44-ABBE-B0915E904E6E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B5A111-0FFC-4422-904E-C1E960AB526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922310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316C90-A158-4A2C-A071-3B038AE215A1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0BCDD2-00F3-4776-9490-2EC3EA438B8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360625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11303B-7E51-41B9-8BC2-9A8A7F4DA223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4821CD-B2F6-4BEB-B5D3-397143D9F59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942754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306A03-0DF7-4FA8-BCC7-CA7C4C4CFB2E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6969D-EFAB-4263-8489-66CEDE13542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800521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80BB90-14C8-49AE-97A0-243EBF73C1B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67EF8-E971-4560-8FC9-7C36B64B3E1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829116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5F4678-28FE-4892-8FCB-E8AB940B59A6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5BED9-339F-4223-B1DA-0BAD3211E81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792618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DD9105-0BB4-48B4-81B3-B7D4B17AEF4D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A91A0-0747-4238-9A14-1BF161B0F12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2894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44BDA0-A16A-4B6B-BB90-6281C396F373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73096-AAFD-42B4-BF40-962EC39FCDA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818407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84A781-B6F1-4A3F-8D0D-AE58B9C7A14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8FC5A-4F5B-4582-94A0-BB3EFEF0721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985713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3ABE0F-4BA1-42F3-89B4-DE7DC38CA760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01F2B-CFFE-4301-A8F2-14BC31845D8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858836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E37DBC-988D-4F66-BB60-CE9D91784DB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E5320A-6BF5-4C6D-B9D0-4B865A81648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380881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2E90CF-545F-47E2-B13B-4B52A8310D51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2F5D8E-7F91-4414-95FA-C9235C6BFDA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636593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972D93-8240-4A10-AA94-C4C249461FE6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86E374-2ECB-43E9-9BBB-1169754411E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526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1385CE-C333-4833-B499-697F421755A0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34CCAC-387A-4378-A28D-D5B129E08C2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6730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E42960-7284-4D23-97B8-6DF0390A6300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B4969-D7D3-44E3-89D6-91D5DCB6B4D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3738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B98B20-7909-43DA-A051-01DDCA28C23A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E91FF1-8C71-417D-A3C5-0F4DE5377A7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497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C22F9C-D113-471B-B8D6-2DCCAD2DEB9B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399F56-2D94-4002-8EDD-3CA53928415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40656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E50706-A364-4E1A-9CB6-AAA6265A0540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82F1C-FA0B-4626-B9C8-08831E6C123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6313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2BB950-8DBD-4653-9C98-0973D3FA6CF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D9736-104F-41F1-8F76-73924BE76F3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9401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FEC47D-845F-4298-B1BE-22B99D6FEAAC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B5721F-D064-4497-95B6-76BBC9467EA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7408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EA7C61-A560-4734-9981-251C5EC06D75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730C86-1E48-45F4-86B1-FEA5B82CCEA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5785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9C66BA-9317-459E-9223-A3D26A9E09E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9096DD-E6F8-44BA-A15F-18CB5D5E568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690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7FC474-EA78-45A3-9CDC-FF55E7614E86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328680-1299-43F4-81BA-E1AD6DABF0B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7743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5A7087-7298-47C6-AA74-3E5EC6F12113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CFB2D-419A-4FC3-89FA-7C91ADDC8EB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0540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6EFCFF-4668-4182-AA6D-8738B1DB2623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9C849-42B8-45D7-B3E2-9193A5F4D83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8817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3F4829-5937-4A8A-8091-7B73AE7F9117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A15CE-7ECC-4B84-B64B-2809A934010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2068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1BB162-CF97-4868-B6EE-870F67EB3D37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F7806-F0BF-4605-8FF3-FA9E47982B7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000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C89DC9-8DA5-45FD-AB14-758979BEAF17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25038-6306-4264-ACE3-017100F24E1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0665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03799C-80F0-4EE0-A557-07272C08353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0087F-FA0B-437D-ADA1-703385656F8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2031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8547B7-9A84-4465-AFA5-ED31A9EA2B6C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9E9F0-C808-4704-AD1C-EC16C17EA65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3358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6986BA-9C4E-4F23-83BE-BED6B75FE025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2C426-DB16-44B2-8157-4EB9AC426DF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9663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D15B22-CED7-4B93-A947-07C1840B30D6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48938-DD70-437D-8C94-712D4D92598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799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7D520B-47C5-478E-A68F-A9B03AB9EDAD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6C79FF-A8FE-4CD6-A834-7BD10412A8A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1109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80CA6-D402-415C-8472-B9675656DF0C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9ADDF-4CA5-4515-AE0E-B6A297EE192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0358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9D1BBB-6A1A-4287-9D37-B315247F65AA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8D1ED-F986-428E-8843-95482E87659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13190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A94D6C-A7D8-490C-9237-6B4DE8CD5EBF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1B25F-6714-493B-8D2F-E691E04AAB6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94698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C3674C-74EA-44BC-90D1-E6D5AB1B2BBE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78099D-861E-491A-BA96-F8472985C7B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9741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AD495E-04EB-4292-A624-984E598F9DD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703D45-DA04-438B-8CD8-D365075806D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403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96ED74-B321-4499-8120-C23D53B91073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A90D4B-D62A-4016-B635-D4E7F709BCD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501911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8B2719-AF0D-4BD8-BFDD-6381E164F638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C6EBF2-20EB-4324-912E-D3542E25C6B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0036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C96DD0-229B-41C9-86EF-33EE68F71466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4ECDBF-251E-44BE-BA5D-9824D67BDC9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7223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1E7484-D92E-41DF-8CE0-E47707BAC29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031CD-F819-447B-8384-3C26C10CE5B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1228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BCAFE9-4DE6-4863-87C8-11B88EDEC920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F38EB1-A0C7-4454-9A33-19C954F7B28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87936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59989C-0C37-4BC8-B1CD-2C997F4CBBBC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8D0AD-28C3-42D6-A0C9-422F8CB72A0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2674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2A0DAD-C45D-4B1F-8B70-7323485BC86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BF9BCB-91CD-4DFA-BC0A-C060BE3CEC3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61842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BCBDBF-1640-4B2D-9AAB-112F7CCE2B88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9AD1F4-B6F3-4A5C-A9EA-7A345EB3259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31113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45F369-8967-4EC5-A080-875DB4BA8733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5F5E13-4AD9-4793-B67F-ED3567B3A0E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72256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703550-820D-4D52-B2B5-997E36E009CF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CA29B-935D-4E45-8425-B342F621891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08783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AE1C57-7F19-4C22-A667-97BFB65B2568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99D21E-1318-4320-A4B8-5E4471B2C4F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423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50B2D9-0DBA-40AE-B605-60B195457E07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73BFA9-9042-4B42-9CFB-1D235238C5E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4619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6B0A31-AB45-4375-B053-12F2BEDC5EC5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BC7E0-40EF-47A9-83DC-6C261FF7A67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07058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31F24A-339B-443A-BCDA-BEF2BF2D699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3003E4-9F38-4988-BEFC-B6E3A62B061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2475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DBED0C-7FFE-4313-B37A-5D0E55BDB323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AEAE1-7F54-4BE5-B630-10A8854D4A4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15266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60A588-8BCC-48B2-8257-548E0EAEB0D0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07C850-AB56-408A-94C3-FEF15BDA23B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95484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E10EC1-986D-44BC-B75C-D669ED2009E2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4FDDE-55E6-4265-B917-9D7A1F3EC59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3008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D4DEEF-0D60-45DC-B721-848D78423D6A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86E3C7-61F7-44E6-A68B-D0D0DA1D53E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70695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93E97F-590C-4899-80A4-942D1716C3FD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43C96F-D0D8-49E0-AA0D-5E2AF54F681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08304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6253D1-D95A-4D7F-BEA7-15453B1CA751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3F8F19-9094-433D-AB1E-F30B6AB38DB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79019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3BF2EE-A849-4582-99DD-1B1CF892A29D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93078-E6EE-41E4-B9D1-A4D30AFA8EB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96164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3D0BE2-BD29-43A8-82F8-F06222A1D6EF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07102-1196-4CCF-A249-FF6A6125954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146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E353B8-1CC7-4B28-A450-30572FFEAD28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493A59-2D57-4B29-BFEE-E8A673C6E7D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89276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FE8CDC-A5B0-465D-B132-ACBB3DEEB985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B9D9B9-087A-4A78-97B0-0D9E2620ED0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92485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A97991-B79F-4FC6-834C-EF66C7EA80B2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FCD9F9-E84C-495F-B73F-AE0E45B8D6F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04722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AB73D3-670C-4652-9D67-34E650CCA9FD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0B841A-5FBB-4248-9C96-1AED01B71ED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9727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05D669-E989-4D17-81D0-7B263811449F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9ED1B-859F-4525-A666-483B5D84F45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12892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1B7A13-5035-40E7-A115-C636DD87FEB7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83F6C-B79F-4B07-86E7-F8892B4E0A8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36471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9A090F-45DD-4A91-BA15-1953677BBBBD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C6A37C-4A10-4355-A90D-A11ABB2C889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90585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F18BD3-1B08-4446-8612-3ACE7651D451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78344-B454-4423-968C-4C9B4DC2F05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71781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0FA9A3-6D9E-4DB8-B6DA-A6773DDA8D91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C578AF-6DFD-44EF-95F1-36BC0D4BCE4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11178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F429D2-64ED-4A0A-821E-59B48453D1EF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831FB7-C8CA-48FF-8ADB-81FF93A9044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89872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5AC22D-38B3-4D0A-AE60-189F9B7E0D7A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D033C-5060-4C59-88F3-EDFC87B5D26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225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907877-8540-4A4C-8224-B7ABE93D5774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87C21-F78F-4F2F-BA91-A6491E00D48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024588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4B64CF-ACE7-4033-B0F0-2FC904F8AE56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0B624-930B-4DC7-B3EA-A5AF5C43F6C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04525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4F13CE-6563-4980-90E7-1FD7D57E559F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D0D0A-990A-4BC8-9127-B79246BDB95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18846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24DF57-A8EB-423F-89A0-54E4AEA99B1A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A1C2E-9158-46AE-AB3D-84FAAA083CB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55085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4DBCB2-BBFB-4520-B13C-44EA7E09D85A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3EB6B-33F6-4933-B998-E846C985B06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43790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BDA30-E0C2-4186-B8A5-1AB3AE31F304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3B3524-4AFF-4F58-9604-A56B9D9E94A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11233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BF0C60-DC00-4C14-B35D-C8587CA7AF9C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B496EF-B651-46B9-9F6B-CC3049478B6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66993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C98F01-2207-4D47-B317-644901C0DFC7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766E88-80AE-4C48-8F8B-1F0EC0844C2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01340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E5738A-4CF0-49E0-9526-5C33B349A6C2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64816A-4982-4985-AED5-0660813559A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65556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579E79-BA7D-4380-8837-742891F40AAF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6E6463-1B37-49CD-8E46-DD95AEB8F3A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85999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7BFFAF-2755-4BD6-A993-30D6B516AAF2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DC5FF0-ACE4-4F98-9C93-A1BA62CBB13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251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2C118C-0036-4CC8-B170-B9B72998C594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8C8941-E010-4777-B9DC-2358950DC1D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76161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9CBCAF-B4C4-4792-8819-41DC857274B7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767D4-DEC9-401D-82B8-AC57423EDAB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58482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810AB5-68F0-4210-AE04-4B820F19B786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BFFDB-68D5-47D2-A6B8-FD7CB65C2C3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87030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106867-E4F3-40DC-BBCC-15F8721AE5CB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E93E1-9426-4F10-9439-AA559D90C78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64091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177799-E873-4871-B46D-DCD8D0EA954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35E312-8091-494D-8690-7EDD411694C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97167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C74390-03F4-4009-B4DB-D5836F50D5E0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6A84DF-8D73-4A14-96C5-0EB564900F7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21684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B9906C-A71C-4847-B358-23CE93768CB2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947571-5BA1-4476-A988-F16D01F23A0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22613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5B7F1A-9A7D-4A67-ABF4-DE33762BA41A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F1428C-63D3-4B36-861B-05CD222A394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84088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63C7A0-1694-429F-91ED-CD3DA1A23B56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9F336A-D9D8-40F1-A7CC-0CA5440C6E8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63937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9ACD09-D462-41B1-8C4A-FF088A4D2E9A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CB0858-E9B2-4C03-8C16-7AD63FA29E4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68043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2EBC84-6A32-4673-A0C4-0C66E53879CE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E7E66A-7540-4445-B36F-690326D46AB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230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3A251122-ABFA-4A5F-BD8A-36AC0AF05EB3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0C5C8B69-218B-4038-9217-DE9FA2B2DE9E}" type="slidenum">
              <a:rPr lang="zh-CN" altLang="en-US"/>
              <a:pPr/>
              <a:t>‹#›</a:t>
            </a:fld>
            <a:endParaRPr lang="zh-CN" altLang="en-US"/>
          </a:p>
        </p:txBody>
      </p:sp>
      <p:pic>
        <p:nvPicPr>
          <p:cNvPr id="1031" name="图片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0244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45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5E055FD1-EB1A-42B4-BD8C-5B9A5BD9FB96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46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247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556E1ABE-ED50-4B29-97B1-DA6CF938B3F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126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1269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C006D460-EAC5-474D-9AD7-81194897DE14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1270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1271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135793E2-E43A-4D68-89BD-3ECE7FA2AB4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2292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2293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3DC6B9B6-6C8F-4A2C-ACFC-4310A0D0A4BA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2294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2295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B9B89EE-8A93-4982-BBFF-A915EFF44A5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3316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3317" name="日期占位符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867A74E-6742-4A5B-9A8A-C44AEDC79A16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3318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3319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4E13F3E9-0208-419C-BE61-9D96FA7046A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433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434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CD7ED531-B48A-46B8-B02D-B451120A5837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434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434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3E5424C-F101-4DC1-B434-AB94E0BF246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536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5364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F051F92F-6EAF-4573-8931-9631844410B2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5365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5366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6CA0CA5-1AEC-450A-9A9B-3C0EC539D6B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638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638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167E99C2-F024-48E9-939A-E1B3A9FE373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638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639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40B80972-C3BE-4CFC-9A08-1316C04FA4C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741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7412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6F1CBFE0-26BF-4FBC-9064-FBCAAB824E43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7413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7414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776C26E8-7FF6-4F80-9D57-249086547C1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843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8436" name="日期占位符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0F8B9502-7042-4665-99E8-0F0A2347B50C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8437" name="页脚占位符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438" name="灯片编号占位符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4FCA44F9-D332-4DE0-BE36-470E31FB4D6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945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9460" name="日期占位符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981F20E4-2ABB-4D89-848D-02423B640E30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9461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9462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090AE31C-CF74-4FF3-BFBA-BF190C1534A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F28D7E32-3DB3-4291-B8C1-2772643F8A6E}" type="datetime1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11D24AFC-D9E5-4995-BD8F-C6BB91BE21F1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2048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20484" name="日期占位符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F2766097-51DB-4D39-8108-02C213D099D4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0485" name="页脚占位符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0486" name="灯片编号占位符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A1C2CEE-87BB-484B-A70F-E90FCF91CDC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2150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21508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31C36C6F-A5D1-4BBB-8559-52AC295727EB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1509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1510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35521DE-A976-4908-887A-26F724CC9E9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7" r:id="rId1"/>
    <p:sldLayoutId id="2147483928" r:id="rId2"/>
    <p:sldLayoutId id="2147483929" r:id="rId3"/>
    <p:sldLayoutId id="2147483930" r:id="rId4"/>
    <p:sldLayoutId id="2147483931" r:id="rId5"/>
    <p:sldLayoutId id="2147483932" r:id="rId6"/>
    <p:sldLayoutId id="2147483933" r:id="rId7"/>
    <p:sldLayoutId id="2147483934" r:id="rId8"/>
    <p:sldLayoutId id="2147483935" r:id="rId9"/>
    <p:sldLayoutId id="2147483936" r:id="rId10"/>
    <p:sldLayoutId id="2147483937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2253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22532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9A752885-EAD4-4FD0-B60C-5B72CC084A18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2533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2534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C0700473-A9B3-452B-8CD0-78D1C6AB0BE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2355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2355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7861B842-E94F-45F3-9F40-616057A0A3C3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355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355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FA06C54-D691-4F78-AA83-938BB190873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2457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2458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728EA9F4-5D82-4275-98B4-293AAF5EF000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458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458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C146C316-CA12-4DBC-892C-384CB3072E5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3076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3077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F4D819F9-B1B9-4BC1-B0EC-C0B4F2A2C55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078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3079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57F5278D-485A-43CE-AEB2-8A35B71D023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4100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4101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C5E1FDA3-748D-40A8-B070-75CDC8DD0A50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102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4103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C836A54E-AD6E-41B9-97F1-27299123B46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5124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5125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BCD29E95-CAAD-49F0-935C-176BF1F8262E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126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127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D85E0DD6-8575-4AD8-9F10-D364E536B9A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6148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6149" name="日期占位符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0DA82240-9618-4A70-A539-790C0CDFAE49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150" name="页脚占位符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151" name="灯片编号占位符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D967FE42-632A-4554-AED1-EC1C7805213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7172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7173" name="日期占位符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7922DA2F-F4B3-4BCC-A245-D66298F74A68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7174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175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41B0236D-C2B8-4B05-A35C-905AB87C306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8196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8197" name="日期占位符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7B7B7260-BCD1-43A0-A03B-11C508C07B97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198" name="页脚占位符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8199" name="灯片编号占位符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7C55306E-D0C6-412C-9A46-FEE8DC4ED0C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9220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9221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258BCF54-58DA-4709-B28E-8018FE8A2D1E}" type="datetime1">
              <a:rPr lang="zh-CN" altLang="en-US"/>
              <a:pPr/>
              <a:t>2022/6/16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9222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9223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0C3E5B48-22A4-4201-9EBA-B18B10238FC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9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4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9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9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9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9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3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27" name="任意多边形 17"/>
          <p:cNvSpPr>
            <a:spLocks/>
          </p:cNvSpPr>
          <p:nvPr/>
        </p:nvSpPr>
        <p:spPr bwMode="auto">
          <a:xfrm rot="19488887">
            <a:off x="3338513" y="2676525"/>
            <a:ext cx="2930525" cy="5530850"/>
          </a:xfrm>
          <a:custGeom>
            <a:avLst/>
            <a:gdLst>
              <a:gd name="T0" fmla="*/ 2929605 w 2929605"/>
              <a:gd name="T1" fmla="*/ 0 h 5531117"/>
              <a:gd name="T2" fmla="*/ 2929604 w 2929605"/>
              <a:gd name="T3" fmla="*/ 5531117 h 5531117"/>
              <a:gd name="T4" fmla="*/ 0 w 2929605"/>
              <a:gd name="T5" fmla="*/ 3465642 h 5531117"/>
              <a:gd name="T6" fmla="*/ 0 w 2929605"/>
              <a:gd name="T7" fmla="*/ 0 h 5531117"/>
              <a:gd name="T8" fmla="*/ 0 w 2929605"/>
              <a:gd name="T9" fmla="*/ 0 h 5531117"/>
              <a:gd name="T10" fmla="*/ 2929605 w 2929605"/>
              <a:gd name="T11" fmla="*/ 5531117 h 5531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929605" h="5531117">
                <a:moveTo>
                  <a:pt x="2929605" y="0"/>
                </a:moveTo>
                <a:lnTo>
                  <a:pt x="2929604" y="5531117"/>
                </a:lnTo>
                <a:lnTo>
                  <a:pt x="0" y="3465642"/>
                </a:lnTo>
                <a:lnTo>
                  <a:pt x="0" y="0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28" name="任意多边形 25"/>
          <p:cNvSpPr>
            <a:spLocks/>
          </p:cNvSpPr>
          <p:nvPr/>
        </p:nvSpPr>
        <p:spPr bwMode="auto">
          <a:xfrm rot="19488887">
            <a:off x="9272588" y="2767013"/>
            <a:ext cx="2928937" cy="4602162"/>
          </a:xfrm>
          <a:custGeom>
            <a:avLst/>
            <a:gdLst>
              <a:gd name="T0" fmla="*/ 2929604 w 2929604"/>
              <a:gd name="T1" fmla="*/ 0 h 4601977"/>
              <a:gd name="T2" fmla="*/ 2929604 w 2929604"/>
              <a:gd name="T3" fmla="*/ 2748364 h 4601977"/>
              <a:gd name="T4" fmla="*/ 1622741 w 2929604"/>
              <a:gd name="T5" fmla="*/ 4601977 h 4601977"/>
              <a:gd name="T6" fmla="*/ 0 w 2929604"/>
              <a:gd name="T7" fmla="*/ 3457887 h 4601977"/>
              <a:gd name="T8" fmla="*/ 0 w 2929604"/>
              <a:gd name="T9" fmla="*/ 0 h 4601977"/>
              <a:gd name="T10" fmla="*/ 0 w 2929604"/>
              <a:gd name="T11" fmla="*/ 0 h 4601977"/>
              <a:gd name="T12" fmla="*/ 2929604 w 2929604"/>
              <a:gd name="T13" fmla="*/ 4601977 h 4601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929604" h="4601977">
                <a:moveTo>
                  <a:pt x="2929604" y="0"/>
                </a:moveTo>
                <a:lnTo>
                  <a:pt x="2929604" y="2748364"/>
                </a:lnTo>
                <a:lnTo>
                  <a:pt x="1622741" y="4601977"/>
                </a:lnTo>
                <a:lnTo>
                  <a:pt x="0" y="3457887"/>
                </a:lnTo>
                <a:lnTo>
                  <a:pt x="0" y="0"/>
                </a:lnTo>
                <a:close/>
              </a:path>
            </a:pathLst>
          </a:custGeom>
          <a:solidFill>
            <a:srgbClr val="3B87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29" name="任意多边形 19"/>
          <p:cNvSpPr>
            <a:spLocks/>
          </p:cNvSpPr>
          <p:nvPr/>
        </p:nvSpPr>
        <p:spPr bwMode="auto">
          <a:xfrm rot="19488887">
            <a:off x="6051550" y="2767013"/>
            <a:ext cx="3081338" cy="5478462"/>
          </a:xfrm>
          <a:custGeom>
            <a:avLst/>
            <a:gdLst>
              <a:gd name="T0" fmla="*/ 3081034 w 3081034"/>
              <a:gd name="T1" fmla="*/ 0 h 5478644"/>
              <a:gd name="T2" fmla="*/ 3081034 w 3081034"/>
              <a:gd name="T3" fmla="*/ 5478644 h 5478644"/>
              <a:gd name="T4" fmla="*/ 0 w 3081034"/>
              <a:gd name="T5" fmla="*/ 3306406 h 5478644"/>
              <a:gd name="T6" fmla="*/ 0 w 3081034"/>
              <a:gd name="T7" fmla="*/ 0 h 5478644"/>
              <a:gd name="T8" fmla="*/ 0 w 3081034"/>
              <a:gd name="T9" fmla="*/ 0 h 5478644"/>
              <a:gd name="T10" fmla="*/ 3081034 w 3081034"/>
              <a:gd name="T11" fmla="*/ 5478644 h 5478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3081034" h="5478644">
                <a:moveTo>
                  <a:pt x="3081034" y="0"/>
                </a:moveTo>
                <a:lnTo>
                  <a:pt x="3081034" y="5478644"/>
                </a:lnTo>
                <a:lnTo>
                  <a:pt x="0" y="3306406"/>
                </a:lnTo>
                <a:lnTo>
                  <a:pt x="0" y="0"/>
                </a:lnTo>
                <a:close/>
              </a:path>
            </a:pathLst>
          </a:custGeom>
          <a:solidFill>
            <a:srgbClr val="3B87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30" name="任意多边形 9"/>
          <p:cNvSpPr>
            <a:spLocks/>
          </p:cNvSpPr>
          <p:nvPr/>
        </p:nvSpPr>
        <p:spPr bwMode="auto">
          <a:xfrm>
            <a:off x="2012950" y="2330450"/>
            <a:ext cx="8597900" cy="1679575"/>
          </a:xfrm>
          <a:custGeom>
            <a:avLst/>
            <a:gdLst>
              <a:gd name="T0" fmla="*/ 0 w 7710985"/>
              <a:gd name="T1" fmla="*/ 0 h 1678674"/>
              <a:gd name="T2" fmla="*/ 7710985 w 7710985"/>
              <a:gd name="T3" fmla="*/ 0 h 1678674"/>
              <a:gd name="T4" fmla="*/ 7710985 w 7710985"/>
              <a:gd name="T5" fmla="*/ 8202 h 1678674"/>
              <a:gd name="T6" fmla="*/ 6885302 w 7710985"/>
              <a:gd name="T7" fmla="*/ 833885 h 1678674"/>
              <a:gd name="T8" fmla="*/ 7710985 w 7710985"/>
              <a:gd name="T9" fmla="*/ 1659569 h 1678674"/>
              <a:gd name="T10" fmla="*/ 7710985 w 7710985"/>
              <a:gd name="T11" fmla="*/ 1678674 h 1678674"/>
              <a:gd name="T12" fmla="*/ 0 w 7710985"/>
              <a:gd name="T13" fmla="*/ 1678674 h 1678674"/>
              <a:gd name="T14" fmla="*/ 0 w 7710985"/>
              <a:gd name="T15" fmla="*/ 1659567 h 1678674"/>
              <a:gd name="T16" fmla="*/ 825683 w 7710985"/>
              <a:gd name="T17" fmla="*/ 833884 h 1678674"/>
              <a:gd name="T18" fmla="*/ 0 w 7710985"/>
              <a:gd name="T19" fmla="*/ 8202 h 1678674"/>
              <a:gd name="T20" fmla="*/ 0 w 7710985"/>
              <a:gd name="T21" fmla="*/ 0 h 1678674"/>
              <a:gd name="T22" fmla="*/ 7710985 w 7710985"/>
              <a:gd name="T23" fmla="*/ 1678674 h 1678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7710985" h="1678674">
                <a:moveTo>
                  <a:pt x="0" y="0"/>
                </a:moveTo>
                <a:lnTo>
                  <a:pt x="7710985" y="0"/>
                </a:lnTo>
                <a:lnTo>
                  <a:pt x="7710985" y="8202"/>
                </a:lnTo>
                <a:lnTo>
                  <a:pt x="6885302" y="833885"/>
                </a:lnTo>
                <a:lnTo>
                  <a:pt x="7710985" y="1659569"/>
                </a:lnTo>
                <a:lnTo>
                  <a:pt x="7710985" y="1678674"/>
                </a:lnTo>
                <a:lnTo>
                  <a:pt x="0" y="1678674"/>
                </a:lnTo>
                <a:lnTo>
                  <a:pt x="0" y="1659567"/>
                </a:lnTo>
                <a:lnTo>
                  <a:pt x="825683" y="833884"/>
                </a:lnTo>
                <a:lnTo>
                  <a:pt x="0" y="8202"/>
                </a:lnTo>
                <a:close/>
              </a:path>
            </a:pathLst>
          </a:custGeom>
          <a:solidFill>
            <a:srgbClr val="FFF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31" name="文本框 10"/>
          <p:cNvSpPr>
            <a:spLocks noChangeArrowheads="1"/>
          </p:cNvSpPr>
          <p:nvPr/>
        </p:nvSpPr>
        <p:spPr bwMode="auto">
          <a:xfrm>
            <a:off x="2762250" y="2805113"/>
            <a:ext cx="71008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dirty="0" smtClean="0">
                <a:solidFill>
                  <a:srgbClr val="3A87C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20X</a:t>
            </a:r>
            <a:r>
              <a:rPr lang="zh-CN" altLang="en-US" sz="3600" dirty="0" smtClean="0">
                <a:solidFill>
                  <a:srgbClr val="3A87C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X</a:t>
            </a:r>
            <a:r>
              <a:rPr lang="zh-CN" altLang="en-US" sz="3600" dirty="0">
                <a:solidFill>
                  <a:srgbClr val="3A87C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年公司年终总结</a:t>
            </a:r>
            <a:r>
              <a:rPr lang="en-US" altLang="zh-CN" sz="3600" dirty="0">
                <a:solidFill>
                  <a:srgbClr val="3A87C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3600" dirty="0">
              <a:solidFill>
                <a:srgbClr val="3A87C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632" name="文本框 11"/>
          <p:cNvSpPr>
            <a:spLocks noChangeArrowheads="1"/>
          </p:cNvSpPr>
          <p:nvPr/>
        </p:nvSpPr>
        <p:spPr bwMode="auto">
          <a:xfrm>
            <a:off x="4694238" y="4283075"/>
            <a:ext cx="28019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FFFFCF"/>
                </a:solidFill>
                <a:latin typeface="Arial Unicode MS" pitchFamily="2" charset="-122"/>
                <a:ea typeface="Arial Unicode MS" pitchFamily="2" charset="-122"/>
                <a:sym typeface="Arial Unicode MS" pitchFamily="2" charset="-122"/>
              </a:rPr>
              <a:t>www.</a:t>
            </a:r>
            <a:r>
              <a:rPr lang="zh-CN" altLang="en-US" sz="2000">
                <a:solidFill>
                  <a:srgbClr val="FFFFCF"/>
                </a:solidFill>
                <a:latin typeface="Arial Unicode MS" pitchFamily="2" charset="-122"/>
                <a:ea typeface="Arial Unicode MS" pitchFamily="2" charset="-122"/>
                <a:sym typeface="Arial Unicode MS" pitchFamily="2" charset="-122"/>
              </a:rPr>
              <a:t>公司网址</a:t>
            </a:r>
            <a:r>
              <a:rPr lang="en-US" altLang="zh-CN" sz="2000">
                <a:solidFill>
                  <a:srgbClr val="FFFFCF"/>
                </a:solidFill>
                <a:latin typeface="Arial Unicode MS" pitchFamily="2" charset="-122"/>
                <a:ea typeface="Arial Unicode MS" pitchFamily="2" charset="-122"/>
                <a:sym typeface="Arial Unicode MS" pitchFamily="2" charset="-122"/>
              </a:rPr>
              <a:t>.com</a:t>
            </a:r>
            <a:endParaRPr lang="zh-CN" altLang="en-US" sz="2000">
              <a:solidFill>
                <a:srgbClr val="FFFFCF"/>
              </a:solidFill>
              <a:latin typeface="Arial Unicode MS" pitchFamily="2" charset="-122"/>
              <a:ea typeface="Arial Unicode MS" pitchFamily="2" charset="-122"/>
              <a:sym typeface="Arial Unicode MS" pitchFamily="2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矩形 1"/>
          <p:cNvSpPr>
            <a:spLocks noChangeArrowheads="1"/>
          </p:cNvSpPr>
          <p:nvPr/>
        </p:nvSpPr>
        <p:spPr bwMode="auto">
          <a:xfrm>
            <a:off x="1781175" y="1771650"/>
            <a:ext cx="1819275" cy="1819275"/>
          </a:xfrm>
          <a:prstGeom prst="rect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5843" name="矩形 2"/>
          <p:cNvSpPr>
            <a:spLocks noChangeArrowheads="1"/>
          </p:cNvSpPr>
          <p:nvPr/>
        </p:nvSpPr>
        <p:spPr bwMode="auto">
          <a:xfrm>
            <a:off x="1781175" y="3760788"/>
            <a:ext cx="1819275" cy="1819275"/>
          </a:xfrm>
          <a:prstGeom prst="rect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5844" name="直角三角形 3"/>
          <p:cNvSpPr>
            <a:spLocks noChangeArrowheads="1"/>
          </p:cNvSpPr>
          <p:nvPr/>
        </p:nvSpPr>
        <p:spPr bwMode="auto">
          <a:xfrm>
            <a:off x="1781175" y="3760788"/>
            <a:ext cx="1819275" cy="1819275"/>
          </a:xfrm>
          <a:prstGeom prst="rtTriangle">
            <a:avLst/>
          </a:pr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5845" name="直角三角形 4"/>
          <p:cNvSpPr>
            <a:spLocks noChangeArrowheads="1"/>
          </p:cNvSpPr>
          <p:nvPr/>
        </p:nvSpPr>
        <p:spPr bwMode="auto">
          <a:xfrm>
            <a:off x="1781175" y="1771650"/>
            <a:ext cx="1819275" cy="1819275"/>
          </a:xfrm>
          <a:prstGeom prst="rtTriangle">
            <a:avLst/>
          </a:prstGeom>
          <a:solidFill>
            <a:srgbClr val="DDA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5846" name="矩形 5"/>
          <p:cNvSpPr>
            <a:spLocks noChangeArrowheads="1"/>
          </p:cNvSpPr>
          <p:nvPr/>
        </p:nvSpPr>
        <p:spPr bwMode="auto">
          <a:xfrm>
            <a:off x="3757613" y="1771650"/>
            <a:ext cx="6818312" cy="181927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5847" name="矩形 6"/>
          <p:cNvSpPr>
            <a:spLocks noChangeArrowheads="1"/>
          </p:cNvSpPr>
          <p:nvPr/>
        </p:nvSpPr>
        <p:spPr bwMode="auto">
          <a:xfrm>
            <a:off x="3757613" y="3760788"/>
            <a:ext cx="6818312" cy="181927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35848" name="Picture 5" descr="\\MAGNUM\Projects\Microsoft\Cloud Power FY12\Design\ICONS_PNG\Increase.png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925" y="1771650"/>
            <a:ext cx="197485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849" name="组合 7"/>
          <p:cNvGrpSpPr>
            <a:grpSpLocks noChangeAspect="1"/>
          </p:cNvGrpSpPr>
          <p:nvPr/>
        </p:nvGrpSpPr>
        <p:grpSpPr bwMode="auto">
          <a:xfrm>
            <a:off x="1946275" y="4078288"/>
            <a:ext cx="1385888" cy="1263650"/>
            <a:chOff x="0" y="0"/>
            <a:chExt cx="1143803" cy="1041671"/>
          </a:xfrm>
        </p:grpSpPr>
        <p:pic>
          <p:nvPicPr>
            <p:cNvPr id="35850" name="Picture 3" descr="\\MAGNUM\Projects\Microsoft\Cloud Power FY12\Design\ICONS_PNG\User.png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41942" cy="1041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51" name="Picture 12"/>
            <p:cNvPicPr>
              <a:picLocks noChangeAspect="1" noChangeArrowheads="1"/>
            </p:cNvPicPr>
            <p:nvPr/>
          </p:nvPicPr>
          <p:blipFill>
            <a:blip r:embed="rId4" cstate="print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83131" y="231423"/>
              <a:ext cx="360672" cy="532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5852" name="文本框 15"/>
          <p:cNvSpPr>
            <a:spLocks noChangeArrowheads="1"/>
          </p:cNvSpPr>
          <p:nvPr/>
        </p:nvSpPr>
        <p:spPr bwMode="auto">
          <a:xfrm>
            <a:off x="4070350" y="2174875"/>
            <a:ext cx="6192838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853" name="文本框 16"/>
          <p:cNvSpPr>
            <a:spLocks noChangeArrowheads="1"/>
          </p:cNvSpPr>
          <p:nvPr/>
        </p:nvSpPr>
        <p:spPr bwMode="auto">
          <a:xfrm>
            <a:off x="4070350" y="4162425"/>
            <a:ext cx="61928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854" name="文本框 17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3600" b="1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写下大标题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椭圆 1"/>
          <p:cNvSpPr>
            <a:spLocks noChangeArrowheads="1"/>
          </p:cNvSpPr>
          <p:nvPr/>
        </p:nvSpPr>
        <p:spPr bwMode="auto">
          <a:xfrm>
            <a:off x="809625" y="2247900"/>
            <a:ext cx="2219325" cy="2219325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6867" name="任意多边形 2"/>
          <p:cNvSpPr>
            <a:spLocks/>
          </p:cNvSpPr>
          <p:nvPr/>
        </p:nvSpPr>
        <p:spPr bwMode="auto">
          <a:xfrm flipH="1">
            <a:off x="822325" y="2247900"/>
            <a:ext cx="1098550" cy="2216150"/>
          </a:xfrm>
          <a:custGeom>
            <a:avLst/>
            <a:gdLst>
              <a:gd name="T0" fmla="*/ 0 w 1140585"/>
              <a:gd name="T1" fmla="*/ 0 h 2303921"/>
              <a:gd name="T2" fmla="*/ 219766 w 1140585"/>
              <a:gd name="T3" fmla="*/ 22154 h 2303921"/>
              <a:gd name="T4" fmla="*/ 1140585 w 1140585"/>
              <a:gd name="T5" fmla="*/ 1151960 h 2303921"/>
              <a:gd name="T6" fmla="*/ 219766 w 1140585"/>
              <a:gd name="T7" fmla="*/ 2281767 h 2303921"/>
              <a:gd name="T8" fmla="*/ 0 w 1140585"/>
              <a:gd name="T9" fmla="*/ 2303921 h 2303921"/>
              <a:gd name="T10" fmla="*/ 0 w 1140585"/>
              <a:gd name="T11" fmla="*/ 0 h 2303921"/>
              <a:gd name="T12" fmla="*/ 1140585 w 1140585"/>
              <a:gd name="T13" fmla="*/ 2303921 h 2303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6868" name="椭圆 3"/>
          <p:cNvSpPr>
            <a:spLocks noChangeArrowheads="1"/>
          </p:cNvSpPr>
          <p:nvPr/>
        </p:nvSpPr>
        <p:spPr bwMode="auto">
          <a:xfrm>
            <a:off x="3616325" y="2246313"/>
            <a:ext cx="2217738" cy="2219325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6869" name="任意多边形 4"/>
          <p:cNvSpPr>
            <a:spLocks/>
          </p:cNvSpPr>
          <p:nvPr/>
        </p:nvSpPr>
        <p:spPr bwMode="auto">
          <a:xfrm flipH="1">
            <a:off x="3629025" y="2246313"/>
            <a:ext cx="1096963" cy="2216150"/>
          </a:xfrm>
          <a:custGeom>
            <a:avLst/>
            <a:gdLst>
              <a:gd name="T0" fmla="*/ 0 w 1140585"/>
              <a:gd name="T1" fmla="*/ 0 h 2303921"/>
              <a:gd name="T2" fmla="*/ 219766 w 1140585"/>
              <a:gd name="T3" fmla="*/ 22154 h 2303921"/>
              <a:gd name="T4" fmla="*/ 1140585 w 1140585"/>
              <a:gd name="T5" fmla="*/ 1151960 h 2303921"/>
              <a:gd name="T6" fmla="*/ 219766 w 1140585"/>
              <a:gd name="T7" fmla="*/ 2281767 h 2303921"/>
              <a:gd name="T8" fmla="*/ 0 w 1140585"/>
              <a:gd name="T9" fmla="*/ 2303921 h 2303921"/>
              <a:gd name="T10" fmla="*/ 0 w 1140585"/>
              <a:gd name="T11" fmla="*/ 0 h 2303921"/>
              <a:gd name="T12" fmla="*/ 1140585 w 1140585"/>
              <a:gd name="T13" fmla="*/ 2303921 h 2303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6870" name="椭圆 5"/>
          <p:cNvSpPr>
            <a:spLocks noChangeArrowheads="1"/>
          </p:cNvSpPr>
          <p:nvPr/>
        </p:nvSpPr>
        <p:spPr bwMode="auto">
          <a:xfrm>
            <a:off x="6419850" y="2247900"/>
            <a:ext cx="2219325" cy="2219325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6871" name="任意多边形 6"/>
          <p:cNvSpPr>
            <a:spLocks/>
          </p:cNvSpPr>
          <p:nvPr/>
        </p:nvSpPr>
        <p:spPr bwMode="auto">
          <a:xfrm flipH="1">
            <a:off x="6432550" y="2247900"/>
            <a:ext cx="1098550" cy="2216150"/>
          </a:xfrm>
          <a:custGeom>
            <a:avLst/>
            <a:gdLst>
              <a:gd name="T0" fmla="*/ 0 w 1140585"/>
              <a:gd name="T1" fmla="*/ 0 h 2303921"/>
              <a:gd name="T2" fmla="*/ 219766 w 1140585"/>
              <a:gd name="T3" fmla="*/ 22154 h 2303921"/>
              <a:gd name="T4" fmla="*/ 1140585 w 1140585"/>
              <a:gd name="T5" fmla="*/ 1151960 h 2303921"/>
              <a:gd name="T6" fmla="*/ 219766 w 1140585"/>
              <a:gd name="T7" fmla="*/ 2281767 h 2303921"/>
              <a:gd name="T8" fmla="*/ 0 w 1140585"/>
              <a:gd name="T9" fmla="*/ 2303921 h 2303921"/>
              <a:gd name="T10" fmla="*/ 0 w 1140585"/>
              <a:gd name="T11" fmla="*/ 0 h 2303921"/>
              <a:gd name="T12" fmla="*/ 1140585 w 1140585"/>
              <a:gd name="T13" fmla="*/ 2303921 h 2303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6872" name="椭圆 7"/>
          <p:cNvSpPr>
            <a:spLocks noChangeArrowheads="1"/>
          </p:cNvSpPr>
          <p:nvPr/>
        </p:nvSpPr>
        <p:spPr bwMode="auto">
          <a:xfrm>
            <a:off x="9226550" y="2247900"/>
            <a:ext cx="2217738" cy="2219325"/>
          </a:xfrm>
          <a:prstGeom prst="ellipse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6873" name="任意多边形 8"/>
          <p:cNvSpPr>
            <a:spLocks/>
          </p:cNvSpPr>
          <p:nvPr/>
        </p:nvSpPr>
        <p:spPr bwMode="auto">
          <a:xfrm flipH="1">
            <a:off x="9239250" y="2247900"/>
            <a:ext cx="1096963" cy="2216150"/>
          </a:xfrm>
          <a:custGeom>
            <a:avLst/>
            <a:gdLst>
              <a:gd name="T0" fmla="*/ 0 w 1140585"/>
              <a:gd name="T1" fmla="*/ 0 h 2303921"/>
              <a:gd name="T2" fmla="*/ 219766 w 1140585"/>
              <a:gd name="T3" fmla="*/ 22154 h 2303921"/>
              <a:gd name="T4" fmla="*/ 1140585 w 1140585"/>
              <a:gd name="T5" fmla="*/ 1151960 h 2303921"/>
              <a:gd name="T6" fmla="*/ 219766 w 1140585"/>
              <a:gd name="T7" fmla="*/ 2281767 h 2303921"/>
              <a:gd name="T8" fmla="*/ 0 w 1140585"/>
              <a:gd name="T9" fmla="*/ 2303921 h 2303921"/>
              <a:gd name="T10" fmla="*/ 0 w 1140585"/>
              <a:gd name="T11" fmla="*/ 0 h 2303921"/>
              <a:gd name="T12" fmla="*/ 1140585 w 1140585"/>
              <a:gd name="T13" fmla="*/ 2303921 h 2303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close/>
              </a:path>
            </a:pathLst>
          </a:custGeom>
          <a:solidFill>
            <a:srgbClr val="DDA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6874" name="椭圆 12"/>
          <p:cNvSpPr>
            <a:spLocks noChangeArrowheads="1"/>
          </p:cNvSpPr>
          <p:nvPr/>
        </p:nvSpPr>
        <p:spPr bwMode="auto">
          <a:xfrm>
            <a:off x="1389063" y="5191125"/>
            <a:ext cx="152400" cy="152400"/>
          </a:xfrm>
          <a:prstGeom prst="ellipse">
            <a:avLst/>
          </a:pr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6875" name="文本框 14"/>
          <p:cNvSpPr>
            <a:spLocks noChangeArrowheads="1"/>
          </p:cNvSpPr>
          <p:nvPr/>
        </p:nvSpPr>
        <p:spPr bwMode="auto">
          <a:xfrm>
            <a:off x="1541463" y="5102225"/>
            <a:ext cx="41132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876" name="椭圆 15"/>
          <p:cNvSpPr>
            <a:spLocks noChangeArrowheads="1"/>
          </p:cNvSpPr>
          <p:nvPr/>
        </p:nvSpPr>
        <p:spPr bwMode="auto">
          <a:xfrm>
            <a:off x="6551613" y="5191125"/>
            <a:ext cx="152400" cy="152400"/>
          </a:xfrm>
          <a:prstGeom prst="ellipse">
            <a:avLst/>
          </a:prstGeom>
          <a:solidFill>
            <a:srgbClr val="DDA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6877" name="文本框 16"/>
          <p:cNvSpPr>
            <a:spLocks noChangeArrowheads="1"/>
          </p:cNvSpPr>
          <p:nvPr/>
        </p:nvSpPr>
        <p:spPr bwMode="auto">
          <a:xfrm>
            <a:off x="6704013" y="5102225"/>
            <a:ext cx="41132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6878" name="Group 416"/>
          <p:cNvGrpSpPr>
            <a:grpSpLocks/>
          </p:cNvGrpSpPr>
          <p:nvPr/>
        </p:nvGrpSpPr>
        <p:grpSpPr bwMode="auto">
          <a:xfrm>
            <a:off x="9745663" y="2568575"/>
            <a:ext cx="1071562" cy="1377950"/>
            <a:chOff x="0" y="0"/>
            <a:chExt cx="2692401" cy="3448051"/>
          </a:xfrm>
        </p:grpSpPr>
        <p:sp>
          <p:nvSpPr>
            <p:cNvPr id="36879" name="Freeform 19"/>
            <p:cNvSpPr>
              <a:spLocks noEditPoints="1"/>
            </p:cNvSpPr>
            <p:nvPr/>
          </p:nvSpPr>
          <p:spPr bwMode="auto">
            <a:xfrm>
              <a:off x="865188" y="147638"/>
              <a:ext cx="641350" cy="641350"/>
            </a:xfrm>
            <a:custGeom>
              <a:avLst/>
              <a:gdLst>
                <a:gd name="T0" fmla="*/ 171 w 171"/>
                <a:gd name="T1" fmla="*/ 79 h 171"/>
                <a:gd name="T2" fmla="*/ 168 w 171"/>
                <a:gd name="T3" fmla="*/ 77 h 171"/>
                <a:gd name="T4" fmla="*/ 152 w 171"/>
                <a:gd name="T5" fmla="*/ 65 h 171"/>
                <a:gd name="T6" fmla="*/ 165 w 171"/>
                <a:gd name="T7" fmla="*/ 54 h 171"/>
                <a:gd name="T8" fmla="*/ 161 w 171"/>
                <a:gd name="T9" fmla="*/ 52 h 171"/>
                <a:gd name="T10" fmla="*/ 142 w 171"/>
                <a:gd name="T11" fmla="*/ 45 h 171"/>
                <a:gd name="T12" fmla="*/ 152 w 171"/>
                <a:gd name="T13" fmla="*/ 32 h 171"/>
                <a:gd name="T14" fmla="*/ 147 w 171"/>
                <a:gd name="T15" fmla="*/ 30 h 171"/>
                <a:gd name="T16" fmla="*/ 127 w 171"/>
                <a:gd name="T17" fmla="*/ 30 h 171"/>
                <a:gd name="T18" fmla="*/ 132 w 171"/>
                <a:gd name="T19" fmla="*/ 15 h 171"/>
                <a:gd name="T20" fmla="*/ 127 w 171"/>
                <a:gd name="T21" fmla="*/ 14 h 171"/>
                <a:gd name="T22" fmla="*/ 108 w 171"/>
                <a:gd name="T23" fmla="*/ 20 h 171"/>
                <a:gd name="T24" fmla="*/ 108 w 171"/>
                <a:gd name="T25" fmla="*/ 5 h 171"/>
                <a:gd name="T26" fmla="*/ 103 w 171"/>
                <a:gd name="T27" fmla="*/ 4 h 171"/>
                <a:gd name="T28" fmla="*/ 86 w 171"/>
                <a:gd name="T29" fmla="*/ 16 h 171"/>
                <a:gd name="T30" fmla="*/ 79 w 171"/>
                <a:gd name="T31" fmla="*/ 0 h 171"/>
                <a:gd name="T32" fmla="*/ 77 w 171"/>
                <a:gd name="T33" fmla="*/ 3 h 171"/>
                <a:gd name="T34" fmla="*/ 65 w 171"/>
                <a:gd name="T35" fmla="*/ 19 h 171"/>
                <a:gd name="T36" fmla="*/ 53 w 171"/>
                <a:gd name="T37" fmla="*/ 6 h 171"/>
                <a:gd name="T38" fmla="*/ 52 w 171"/>
                <a:gd name="T39" fmla="*/ 10 h 171"/>
                <a:gd name="T40" fmla="*/ 45 w 171"/>
                <a:gd name="T41" fmla="*/ 29 h 171"/>
                <a:gd name="T42" fmla="*/ 30 w 171"/>
                <a:gd name="T43" fmla="*/ 20 h 171"/>
                <a:gd name="T44" fmla="*/ 30 w 171"/>
                <a:gd name="T45" fmla="*/ 24 h 171"/>
                <a:gd name="T46" fmla="*/ 30 w 171"/>
                <a:gd name="T47" fmla="*/ 44 h 171"/>
                <a:gd name="T48" fmla="*/ 13 w 171"/>
                <a:gd name="T49" fmla="*/ 40 h 171"/>
                <a:gd name="T50" fmla="*/ 14 w 171"/>
                <a:gd name="T51" fmla="*/ 44 h 171"/>
                <a:gd name="T52" fmla="*/ 20 w 171"/>
                <a:gd name="T53" fmla="*/ 63 h 171"/>
                <a:gd name="T54" fmla="*/ 2 w 171"/>
                <a:gd name="T55" fmla="*/ 65 h 171"/>
                <a:gd name="T56" fmla="*/ 4 w 171"/>
                <a:gd name="T57" fmla="*/ 68 h 171"/>
                <a:gd name="T58" fmla="*/ 16 w 171"/>
                <a:gd name="T59" fmla="*/ 84 h 171"/>
                <a:gd name="T60" fmla="*/ 0 w 171"/>
                <a:gd name="T61" fmla="*/ 91 h 171"/>
                <a:gd name="T62" fmla="*/ 3 w 171"/>
                <a:gd name="T63" fmla="*/ 94 h 171"/>
                <a:gd name="T64" fmla="*/ 19 w 171"/>
                <a:gd name="T65" fmla="*/ 106 h 171"/>
                <a:gd name="T66" fmla="*/ 6 w 171"/>
                <a:gd name="T67" fmla="*/ 116 h 171"/>
                <a:gd name="T68" fmla="*/ 10 w 171"/>
                <a:gd name="T69" fmla="*/ 119 h 171"/>
                <a:gd name="T70" fmla="*/ 29 w 171"/>
                <a:gd name="T71" fmla="*/ 125 h 171"/>
                <a:gd name="T72" fmla="*/ 19 w 171"/>
                <a:gd name="T73" fmla="*/ 139 h 171"/>
                <a:gd name="T74" fmla="*/ 24 w 171"/>
                <a:gd name="T75" fmla="*/ 141 h 171"/>
                <a:gd name="T76" fmla="*/ 44 w 171"/>
                <a:gd name="T77" fmla="*/ 141 h 171"/>
                <a:gd name="T78" fmla="*/ 39 w 171"/>
                <a:gd name="T79" fmla="*/ 156 h 171"/>
                <a:gd name="T80" fmla="*/ 44 w 171"/>
                <a:gd name="T81" fmla="*/ 157 h 171"/>
                <a:gd name="T82" fmla="*/ 63 w 171"/>
                <a:gd name="T83" fmla="*/ 151 h 171"/>
                <a:gd name="T84" fmla="*/ 63 w 171"/>
                <a:gd name="T85" fmla="*/ 166 h 171"/>
                <a:gd name="T86" fmla="*/ 68 w 171"/>
                <a:gd name="T87" fmla="*/ 166 h 171"/>
                <a:gd name="T88" fmla="*/ 85 w 171"/>
                <a:gd name="T89" fmla="*/ 155 h 171"/>
                <a:gd name="T90" fmla="*/ 91 w 171"/>
                <a:gd name="T91" fmla="*/ 171 h 171"/>
                <a:gd name="T92" fmla="*/ 94 w 171"/>
                <a:gd name="T93" fmla="*/ 168 h 171"/>
                <a:gd name="T94" fmla="*/ 96 w 171"/>
                <a:gd name="T95" fmla="*/ 154 h 171"/>
                <a:gd name="T96" fmla="*/ 114 w 171"/>
                <a:gd name="T97" fmla="*/ 163 h 171"/>
                <a:gd name="T98" fmla="*/ 119 w 171"/>
                <a:gd name="T99" fmla="*/ 162 h 171"/>
                <a:gd name="T100" fmla="*/ 117 w 171"/>
                <a:gd name="T101" fmla="*/ 147 h 171"/>
                <a:gd name="T102" fmla="*/ 137 w 171"/>
                <a:gd name="T103" fmla="*/ 150 h 171"/>
                <a:gd name="T104" fmla="*/ 142 w 171"/>
                <a:gd name="T105" fmla="*/ 149 h 171"/>
                <a:gd name="T106" fmla="*/ 135 w 171"/>
                <a:gd name="T107" fmla="*/ 134 h 171"/>
                <a:gd name="T108" fmla="*/ 154 w 171"/>
                <a:gd name="T109" fmla="*/ 131 h 171"/>
                <a:gd name="T110" fmla="*/ 159 w 171"/>
                <a:gd name="T111" fmla="*/ 129 h 171"/>
                <a:gd name="T112" fmla="*/ 147 w 171"/>
                <a:gd name="T113" fmla="*/ 117 h 171"/>
                <a:gd name="T114" fmla="*/ 165 w 171"/>
                <a:gd name="T115" fmla="*/ 108 h 171"/>
                <a:gd name="T116" fmla="*/ 169 w 171"/>
                <a:gd name="T117" fmla="*/ 105 h 171"/>
                <a:gd name="T118" fmla="*/ 154 w 171"/>
                <a:gd name="T119" fmla="*/ 96 h 171"/>
                <a:gd name="T120" fmla="*/ 168 w 171"/>
                <a:gd name="T121" fmla="*/ 82 h 171"/>
                <a:gd name="T122" fmla="*/ 70 w 171"/>
                <a:gd name="T123" fmla="*/ 85 h 171"/>
                <a:gd name="T124" fmla="*/ 101 w 171"/>
                <a:gd name="T125" fmla="*/ 85 h 171"/>
                <a:gd name="T126" fmla="*/ 0 w 171"/>
                <a:gd name="T127" fmla="*/ 0 h 171"/>
                <a:gd name="T128" fmla="*/ 171 w 171"/>
                <a:gd name="T12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T126" t="T127" r="T128" b="T129"/>
              <a:pathLst>
                <a:path w="171" h="171">
                  <a:moveTo>
                    <a:pt x="168" y="82"/>
                  </a:moveTo>
                  <a:cubicBezTo>
                    <a:pt x="170" y="82"/>
                    <a:pt x="171" y="81"/>
                    <a:pt x="171" y="79"/>
                  </a:cubicBezTo>
                  <a:cubicBezTo>
                    <a:pt x="171" y="79"/>
                    <a:pt x="171" y="79"/>
                    <a:pt x="171" y="79"/>
                  </a:cubicBezTo>
                  <a:cubicBezTo>
                    <a:pt x="171" y="78"/>
                    <a:pt x="169" y="77"/>
                    <a:pt x="168" y="77"/>
                  </a:cubicBezTo>
                  <a:cubicBezTo>
                    <a:pt x="154" y="75"/>
                    <a:pt x="154" y="75"/>
                    <a:pt x="154" y="75"/>
                  </a:cubicBezTo>
                  <a:cubicBezTo>
                    <a:pt x="154" y="71"/>
                    <a:pt x="153" y="68"/>
                    <a:pt x="152" y="65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64" y="56"/>
                    <a:pt x="165" y="55"/>
                    <a:pt x="165" y="54"/>
                  </a:cubicBezTo>
                  <a:cubicBezTo>
                    <a:pt x="165" y="54"/>
                    <a:pt x="165" y="53"/>
                    <a:pt x="165" y="53"/>
                  </a:cubicBezTo>
                  <a:cubicBezTo>
                    <a:pt x="164" y="52"/>
                    <a:pt x="163" y="51"/>
                    <a:pt x="161" y="52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146" y="51"/>
                    <a:pt x="144" y="48"/>
                    <a:pt x="142" y="45"/>
                  </a:cubicBezTo>
                  <a:cubicBezTo>
                    <a:pt x="151" y="34"/>
                    <a:pt x="151" y="34"/>
                    <a:pt x="151" y="34"/>
                  </a:cubicBezTo>
                  <a:cubicBezTo>
                    <a:pt x="151" y="34"/>
                    <a:pt x="152" y="33"/>
                    <a:pt x="152" y="32"/>
                  </a:cubicBezTo>
                  <a:cubicBezTo>
                    <a:pt x="152" y="31"/>
                    <a:pt x="151" y="31"/>
                    <a:pt x="151" y="30"/>
                  </a:cubicBezTo>
                  <a:cubicBezTo>
                    <a:pt x="150" y="29"/>
                    <a:pt x="148" y="29"/>
                    <a:pt x="147" y="30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2" y="34"/>
                    <a:pt x="130" y="32"/>
                    <a:pt x="127" y="30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2" y="16"/>
                    <a:pt x="132" y="16"/>
                    <a:pt x="132" y="15"/>
                  </a:cubicBezTo>
                  <a:cubicBezTo>
                    <a:pt x="132" y="14"/>
                    <a:pt x="132" y="13"/>
                    <a:pt x="131" y="13"/>
                  </a:cubicBezTo>
                  <a:cubicBezTo>
                    <a:pt x="129" y="12"/>
                    <a:pt x="128" y="12"/>
                    <a:pt x="127" y="14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4" y="22"/>
                    <a:pt x="111" y="21"/>
                    <a:pt x="108" y="20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4"/>
                    <a:pt x="107" y="3"/>
                    <a:pt x="106" y="2"/>
                  </a:cubicBezTo>
                  <a:cubicBezTo>
                    <a:pt x="105" y="2"/>
                    <a:pt x="103" y="3"/>
                    <a:pt x="103" y="4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3" y="16"/>
                    <a:pt x="90" y="16"/>
                    <a:pt x="86" y="16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1"/>
                    <a:pt x="81" y="0"/>
                    <a:pt x="79" y="0"/>
                  </a:cubicBezTo>
                  <a:cubicBezTo>
                    <a:pt x="78" y="0"/>
                    <a:pt x="77" y="1"/>
                    <a:pt x="77" y="3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1" y="17"/>
                    <a:pt x="68" y="18"/>
                    <a:pt x="65" y="1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5" y="5"/>
                    <a:pt x="53" y="6"/>
                  </a:cubicBezTo>
                  <a:cubicBezTo>
                    <a:pt x="52" y="6"/>
                    <a:pt x="52" y="7"/>
                    <a:pt x="52" y="9"/>
                  </a:cubicBezTo>
                  <a:cubicBezTo>
                    <a:pt x="52" y="9"/>
                    <a:pt x="52" y="9"/>
                    <a:pt x="52" y="10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1" y="25"/>
                    <a:pt x="48" y="27"/>
                    <a:pt x="45" y="2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19"/>
                    <a:pt x="32" y="19"/>
                    <a:pt x="30" y="20"/>
                  </a:cubicBezTo>
                  <a:cubicBezTo>
                    <a:pt x="30" y="20"/>
                    <a:pt x="29" y="21"/>
                    <a:pt x="29" y="22"/>
                  </a:cubicBezTo>
                  <a:cubicBezTo>
                    <a:pt x="29" y="23"/>
                    <a:pt x="30" y="23"/>
                    <a:pt x="30" y="24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4" y="39"/>
                    <a:pt x="32" y="41"/>
                    <a:pt x="30" y="44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5" y="38"/>
                    <a:pt x="14" y="39"/>
                    <a:pt x="13" y="40"/>
                  </a:cubicBezTo>
                  <a:cubicBezTo>
                    <a:pt x="13" y="41"/>
                    <a:pt x="12" y="41"/>
                    <a:pt x="12" y="42"/>
                  </a:cubicBezTo>
                  <a:cubicBezTo>
                    <a:pt x="12" y="42"/>
                    <a:pt x="13" y="43"/>
                    <a:pt x="14" y="4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2" y="57"/>
                    <a:pt x="21" y="60"/>
                    <a:pt x="20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4" y="62"/>
                    <a:pt x="3" y="63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7"/>
                    <a:pt x="3" y="68"/>
                    <a:pt x="4" y="68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8"/>
                    <a:pt x="16" y="81"/>
                    <a:pt x="16" y="84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90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3"/>
                    <a:pt x="2" y="94"/>
                    <a:pt x="3" y="94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9"/>
                    <a:pt x="18" y="103"/>
                    <a:pt x="19" y="106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7" y="114"/>
                    <a:pt x="6" y="115"/>
                    <a:pt x="6" y="116"/>
                  </a:cubicBezTo>
                  <a:cubicBezTo>
                    <a:pt x="6" y="117"/>
                    <a:pt x="6" y="117"/>
                    <a:pt x="6" y="118"/>
                  </a:cubicBezTo>
                  <a:cubicBezTo>
                    <a:pt x="7" y="119"/>
                    <a:pt x="8" y="120"/>
                    <a:pt x="10" y="119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5" y="120"/>
                    <a:pt x="27" y="123"/>
                    <a:pt x="29" y="125"/>
                  </a:cubicBezTo>
                  <a:cubicBezTo>
                    <a:pt x="20" y="137"/>
                    <a:pt x="20" y="137"/>
                    <a:pt x="20" y="137"/>
                  </a:cubicBezTo>
                  <a:cubicBezTo>
                    <a:pt x="20" y="137"/>
                    <a:pt x="19" y="138"/>
                    <a:pt x="19" y="139"/>
                  </a:cubicBezTo>
                  <a:cubicBezTo>
                    <a:pt x="19" y="139"/>
                    <a:pt x="20" y="140"/>
                    <a:pt x="20" y="140"/>
                  </a:cubicBezTo>
                  <a:cubicBezTo>
                    <a:pt x="21" y="142"/>
                    <a:pt x="23" y="142"/>
                    <a:pt x="24" y="141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9" y="137"/>
                    <a:pt x="41" y="139"/>
                    <a:pt x="44" y="141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9" y="155"/>
                    <a:pt x="39" y="155"/>
                    <a:pt x="39" y="156"/>
                  </a:cubicBezTo>
                  <a:cubicBezTo>
                    <a:pt x="39" y="157"/>
                    <a:pt x="39" y="157"/>
                    <a:pt x="40" y="158"/>
                  </a:cubicBezTo>
                  <a:cubicBezTo>
                    <a:pt x="42" y="159"/>
                    <a:pt x="43" y="158"/>
                    <a:pt x="44" y="157"/>
                  </a:cubicBezTo>
                  <a:cubicBezTo>
                    <a:pt x="54" y="147"/>
                    <a:pt x="54" y="147"/>
                    <a:pt x="54" y="147"/>
                  </a:cubicBezTo>
                  <a:cubicBezTo>
                    <a:pt x="57" y="149"/>
                    <a:pt x="60" y="150"/>
                    <a:pt x="63" y="151"/>
                  </a:cubicBezTo>
                  <a:cubicBezTo>
                    <a:pt x="63" y="165"/>
                    <a:pt x="63" y="165"/>
                    <a:pt x="63" y="165"/>
                  </a:cubicBezTo>
                  <a:cubicBezTo>
                    <a:pt x="63" y="165"/>
                    <a:pt x="63" y="166"/>
                    <a:pt x="63" y="166"/>
                  </a:cubicBezTo>
                  <a:cubicBezTo>
                    <a:pt x="63" y="167"/>
                    <a:pt x="64" y="168"/>
                    <a:pt x="65" y="168"/>
                  </a:cubicBezTo>
                  <a:cubicBezTo>
                    <a:pt x="66" y="169"/>
                    <a:pt x="68" y="168"/>
                    <a:pt x="68" y="16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8" y="154"/>
                    <a:pt x="81" y="155"/>
                    <a:pt x="85" y="155"/>
                  </a:cubicBezTo>
                  <a:cubicBezTo>
                    <a:pt x="89" y="168"/>
                    <a:pt x="89" y="168"/>
                    <a:pt x="89" y="168"/>
                  </a:cubicBezTo>
                  <a:cubicBezTo>
                    <a:pt x="89" y="170"/>
                    <a:pt x="90" y="171"/>
                    <a:pt x="91" y="171"/>
                  </a:cubicBezTo>
                  <a:cubicBezTo>
                    <a:pt x="91" y="171"/>
                    <a:pt x="92" y="171"/>
                    <a:pt x="92" y="171"/>
                  </a:cubicBezTo>
                  <a:cubicBezTo>
                    <a:pt x="93" y="171"/>
                    <a:pt x="94" y="169"/>
                    <a:pt x="94" y="168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100" y="153"/>
                    <a:pt x="103" y="153"/>
                    <a:pt x="106" y="152"/>
                  </a:cubicBezTo>
                  <a:cubicBezTo>
                    <a:pt x="114" y="163"/>
                    <a:pt x="114" y="163"/>
                    <a:pt x="114" y="163"/>
                  </a:cubicBezTo>
                  <a:cubicBezTo>
                    <a:pt x="115" y="165"/>
                    <a:pt x="116" y="165"/>
                    <a:pt x="118" y="165"/>
                  </a:cubicBezTo>
                  <a:cubicBezTo>
                    <a:pt x="119" y="164"/>
                    <a:pt x="119" y="163"/>
                    <a:pt x="119" y="162"/>
                  </a:cubicBezTo>
                  <a:cubicBezTo>
                    <a:pt x="119" y="162"/>
                    <a:pt x="119" y="161"/>
                    <a:pt x="119" y="161"/>
                  </a:cubicBezTo>
                  <a:cubicBezTo>
                    <a:pt x="117" y="147"/>
                    <a:pt x="117" y="147"/>
                    <a:pt x="117" y="147"/>
                  </a:cubicBezTo>
                  <a:cubicBezTo>
                    <a:pt x="120" y="146"/>
                    <a:pt x="123" y="144"/>
                    <a:pt x="126" y="142"/>
                  </a:cubicBezTo>
                  <a:cubicBezTo>
                    <a:pt x="137" y="150"/>
                    <a:pt x="137" y="150"/>
                    <a:pt x="137" y="150"/>
                  </a:cubicBezTo>
                  <a:cubicBezTo>
                    <a:pt x="138" y="152"/>
                    <a:pt x="139" y="152"/>
                    <a:pt x="141" y="151"/>
                  </a:cubicBezTo>
                  <a:cubicBezTo>
                    <a:pt x="141" y="150"/>
                    <a:pt x="142" y="149"/>
                    <a:pt x="142" y="149"/>
                  </a:cubicBezTo>
                  <a:cubicBezTo>
                    <a:pt x="142" y="148"/>
                    <a:pt x="141" y="147"/>
                    <a:pt x="141" y="147"/>
                  </a:cubicBezTo>
                  <a:cubicBezTo>
                    <a:pt x="135" y="134"/>
                    <a:pt x="135" y="134"/>
                    <a:pt x="135" y="134"/>
                  </a:cubicBezTo>
                  <a:cubicBezTo>
                    <a:pt x="137" y="132"/>
                    <a:pt x="139" y="130"/>
                    <a:pt x="141" y="127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56" y="132"/>
                    <a:pt x="157" y="132"/>
                    <a:pt x="158" y="131"/>
                  </a:cubicBezTo>
                  <a:cubicBezTo>
                    <a:pt x="158" y="130"/>
                    <a:pt x="159" y="130"/>
                    <a:pt x="159" y="129"/>
                  </a:cubicBezTo>
                  <a:cubicBezTo>
                    <a:pt x="159" y="128"/>
                    <a:pt x="158" y="127"/>
                    <a:pt x="157" y="127"/>
                  </a:cubicBezTo>
                  <a:cubicBezTo>
                    <a:pt x="147" y="117"/>
                    <a:pt x="147" y="117"/>
                    <a:pt x="147" y="117"/>
                  </a:cubicBezTo>
                  <a:cubicBezTo>
                    <a:pt x="149" y="114"/>
                    <a:pt x="150" y="111"/>
                    <a:pt x="151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7" y="108"/>
                    <a:pt x="168" y="107"/>
                    <a:pt x="169" y="106"/>
                  </a:cubicBezTo>
                  <a:cubicBezTo>
                    <a:pt x="169" y="106"/>
                    <a:pt x="169" y="105"/>
                    <a:pt x="169" y="105"/>
                  </a:cubicBezTo>
                  <a:cubicBezTo>
                    <a:pt x="169" y="104"/>
                    <a:pt x="168" y="103"/>
                    <a:pt x="167" y="103"/>
                  </a:cubicBezTo>
                  <a:cubicBezTo>
                    <a:pt x="154" y="96"/>
                    <a:pt x="154" y="96"/>
                    <a:pt x="154" y="96"/>
                  </a:cubicBezTo>
                  <a:cubicBezTo>
                    <a:pt x="155" y="93"/>
                    <a:pt x="155" y="90"/>
                    <a:pt x="155" y="86"/>
                  </a:cubicBezTo>
                  <a:lnTo>
                    <a:pt x="168" y="82"/>
                  </a:lnTo>
                  <a:close/>
                  <a:moveTo>
                    <a:pt x="86" y="101"/>
                  </a:moveTo>
                  <a:cubicBezTo>
                    <a:pt x="77" y="101"/>
                    <a:pt x="70" y="94"/>
                    <a:pt x="70" y="85"/>
                  </a:cubicBezTo>
                  <a:cubicBezTo>
                    <a:pt x="70" y="77"/>
                    <a:pt x="77" y="70"/>
                    <a:pt x="86" y="70"/>
                  </a:cubicBezTo>
                  <a:cubicBezTo>
                    <a:pt x="94" y="70"/>
                    <a:pt x="101" y="77"/>
                    <a:pt x="101" y="85"/>
                  </a:cubicBezTo>
                  <a:cubicBezTo>
                    <a:pt x="101" y="94"/>
                    <a:pt x="94" y="101"/>
                    <a:pt x="86" y="10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80" name="Freeform 20"/>
            <p:cNvSpPr>
              <a:spLocks noEditPoints="1"/>
            </p:cNvSpPr>
            <p:nvPr/>
          </p:nvSpPr>
          <p:spPr bwMode="auto">
            <a:xfrm>
              <a:off x="1439863" y="0"/>
              <a:ext cx="454025" cy="454025"/>
            </a:xfrm>
            <a:custGeom>
              <a:avLst/>
              <a:gdLst>
                <a:gd name="T0" fmla="*/ 121 w 121"/>
                <a:gd name="T1" fmla="*/ 56 h 121"/>
                <a:gd name="T2" fmla="*/ 119 w 121"/>
                <a:gd name="T3" fmla="*/ 54 h 121"/>
                <a:gd name="T4" fmla="*/ 108 w 121"/>
                <a:gd name="T5" fmla="*/ 46 h 121"/>
                <a:gd name="T6" fmla="*/ 117 w 121"/>
                <a:gd name="T7" fmla="*/ 38 h 121"/>
                <a:gd name="T8" fmla="*/ 115 w 121"/>
                <a:gd name="T9" fmla="*/ 37 h 121"/>
                <a:gd name="T10" fmla="*/ 101 w 121"/>
                <a:gd name="T11" fmla="*/ 32 h 121"/>
                <a:gd name="T12" fmla="*/ 108 w 121"/>
                <a:gd name="T13" fmla="*/ 23 h 121"/>
                <a:gd name="T14" fmla="*/ 105 w 121"/>
                <a:gd name="T15" fmla="*/ 21 h 121"/>
                <a:gd name="T16" fmla="*/ 90 w 121"/>
                <a:gd name="T17" fmla="*/ 21 h 121"/>
                <a:gd name="T18" fmla="*/ 94 w 121"/>
                <a:gd name="T19" fmla="*/ 11 h 121"/>
                <a:gd name="T20" fmla="*/ 90 w 121"/>
                <a:gd name="T21" fmla="*/ 10 h 121"/>
                <a:gd name="T22" fmla="*/ 77 w 121"/>
                <a:gd name="T23" fmla="*/ 14 h 121"/>
                <a:gd name="T24" fmla="*/ 77 w 121"/>
                <a:gd name="T25" fmla="*/ 3 h 121"/>
                <a:gd name="T26" fmla="*/ 73 w 121"/>
                <a:gd name="T27" fmla="*/ 3 h 121"/>
                <a:gd name="T28" fmla="*/ 61 w 121"/>
                <a:gd name="T29" fmla="*/ 11 h 121"/>
                <a:gd name="T30" fmla="*/ 56 w 121"/>
                <a:gd name="T31" fmla="*/ 0 h 121"/>
                <a:gd name="T32" fmla="*/ 55 w 121"/>
                <a:gd name="T33" fmla="*/ 2 h 121"/>
                <a:gd name="T34" fmla="*/ 46 w 121"/>
                <a:gd name="T35" fmla="*/ 13 h 121"/>
                <a:gd name="T36" fmla="*/ 38 w 121"/>
                <a:gd name="T37" fmla="*/ 4 h 121"/>
                <a:gd name="T38" fmla="*/ 37 w 121"/>
                <a:gd name="T39" fmla="*/ 7 h 121"/>
                <a:gd name="T40" fmla="*/ 32 w 121"/>
                <a:gd name="T41" fmla="*/ 20 h 121"/>
                <a:gd name="T42" fmla="*/ 22 w 121"/>
                <a:gd name="T43" fmla="*/ 14 h 121"/>
                <a:gd name="T44" fmla="*/ 21 w 121"/>
                <a:gd name="T45" fmla="*/ 17 h 121"/>
                <a:gd name="T46" fmla="*/ 21 w 121"/>
                <a:gd name="T47" fmla="*/ 31 h 121"/>
                <a:gd name="T48" fmla="*/ 9 w 121"/>
                <a:gd name="T49" fmla="*/ 28 h 121"/>
                <a:gd name="T50" fmla="*/ 10 w 121"/>
                <a:gd name="T51" fmla="*/ 31 h 121"/>
                <a:gd name="T52" fmla="*/ 14 w 121"/>
                <a:gd name="T53" fmla="*/ 45 h 121"/>
                <a:gd name="T54" fmla="*/ 2 w 121"/>
                <a:gd name="T55" fmla="*/ 46 h 121"/>
                <a:gd name="T56" fmla="*/ 3 w 121"/>
                <a:gd name="T57" fmla="*/ 48 h 121"/>
                <a:gd name="T58" fmla="*/ 11 w 121"/>
                <a:gd name="T59" fmla="*/ 60 h 121"/>
                <a:gd name="T60" fmla="*/ 0 w 121"/>
                <a:gd name="T61" fmla="*/ 65 h 121"/>
                <a:gd name="T62" fmla="*/ 2 w 121"/>
                <a:gd name="T63" fmla="*/ 67 h 121"/>
                <a:gd name="T64" fmla="*/ 14 w 121"/>
                <a:gd name="T65" fmla="*/ 75 h 121"/>
                <a:gd name="T66" fmla="*/ 4 w 121"/>
                <a:gd name="T67" fmla="*/ 83 h 121"/>
                <a:gd name="T68" fmla="*/ 7 w 121"/>
                <a:gd name="T69" fmla="*/ 84 h 121"/>
                <a:gd name="T70" fmla="*/ 20 w 121"/>
                <a:gd name="T71" fmla="*/ 89 h 121"/>
                <a:gd name="T72" fmla="*/ 14 w 121"/>
                <a:gd name="T73" fmla="*/ 98 h 121"/>
                <a:gd name="T74" fmla="*/ 17 w 121"/>
                <a:gd name="T75" fmla="*/ 100 h 121"/>
                <a:gd name="T76" fmla="*/ 31 w 121"/>
                <a:gd name="T77" fmla="*/ 100 h 121"/>
                <a:gd name="T78" fmla="*/ 28 w 121"/>
                <a:gd name="T79" fmla="*/ 110 h 121"/>
                <a:gd name="T80" fmla="*/ 31 w 121"/>
                <a:gd name="T81" fmla="*/ 112 h 121"/>
                <a:gd name="T82" fmla="*/ 45 w 121"/>
                <a:gd name="T83" fmla="*/ 107 h 121"/>
                <a:gd name="T84" fmla="*/ 45 w 121"/>
                <a:gd name="T85" fmla="*/ 118 h 121"/>
                <a:gd name="T86" fmla="*/ 49 w 121"/>
                <a:gd name="T87" fmla="*/ 118 h 121"/>
                <a:gd name="T88" fmla="*/ 60 w 121"/>
                <a:gd name="T89" fmla="*/ 110 h 121"/>
                <a:gd name="T90" fmla="*/ 65 w 121"/>
                <a:gd name="T91" fmla="*/ 121 h 121"/>
                <a:gd name="T92" fmla="*/ 67 w 121"/>
                <a:gd name="T93" fmla="*/ 119 h 121"/>
                <a:gd name="T94" fmla="*/ 68 w 121"/>
                <a:gd name="T95" fmla="*/ 109 h 121"/>
                <a:gd name="T96" fmla="*/ 81 w 121"/>
                <a:gd name="T97" fmla="*/ 116 h 121"/>
                <a:gd name="T98" fmla="*/ 85 w 121"/>
                <a:gd name="T99" fmla="*/ 115 h 121"/>
                <a:gd name="T100" fmla="*/ 83 w 121"/>
                <a:gd name="T101" fmla="*/ 104 h 121"/>
                <a:gd name="T102" fmla="*/ 97 w 121"/>
                <a:gd name="T103" fmla="*/ 107 h 121"/>
                <a:gd name="T104" fmla="*/ 101 w 121"/>
                <a:gd name="T105" fmla="*/ 106 h 121"/>
                <a:gd name="T106" fmla="*/ 96 w 121"/>
                <a:gd name="T107" fmla="*/ 95 h 121"/>
                <a:gd name="T108" fmla="*/ 110 w 121"/>
                <a:gd name="T109" fmla="*/ 93 h 121"/>
                <a:gd name="T110" fmla="*/ 113 w 121"/>
                <a:gd name="T111" fmla="*/ 92 h 121"/>
                <a:gd name="T112" fmla="*/ 105 w 121"/>
                <a:gd name="T113" fmla="*/ 83 h 121"/>
                <a:gd name="T114" fmla="*/ 117 w 121"/>
                <a:gd name="T115" fmla="*/ 77 h 121"/>
                <a:gd name="T116" fmla="*/ 120 w 121"/>
                <a:gd name="T117" fmla="*/ 75 h 121"/>
                <a:gd name="T118" fmla="*/ 109 w 121"/>
                <a:gd name="T119" fmla="*/ 68 h 121"/>
                <a:gd name="T120" fmla="*/ 120 w 121"/>
                <a:gd name="T121" fmla="*/ 58 h 121"/>
                <a:gd name="T122" fmla="*/ 50 w 121"/>
                <a:gd name="T123" fmla="*/ 61 h 121"/>
                <a:gd name="T124" fmla="*/ 72 w 121"/>
                <a:gd name="T125" fmla="*/ 61 h 121"/>
                <a:gd name="T126" fmla="*/ 0 w 121"/>
                <a:gd name="T127" fmla="*/ 0 h 121"/>
                <a:gd name="T128" fmla="*/ 121 w 121"/>
                <a:gd name="T12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T126" t="T127" r="T128" b="T129"/>
              <a:pathLst>
                <a:path w="121" h="121">
                  <a:moveTo>
                    <a:pt x="120" y="58"/>
                  </a:moveTo>
                  <a:cubicBezTo>
                    <a:pt x="121" y="58"/>
                    <a:pt x="121" y="57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5"/>
                    <a:pt x="120" y="54"/>
                    <a:pt x="119" y="54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09" y="50"/>
                    <a:pt x="109" y="48"/>
                    <a:pt x="108" y="46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7" y="40"/>
                    <a:pt x="117" y="39"/>
                    <a:pt x="117" y="38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7"/>
                    <a:pt x="116" y="36"/>
                    <a:pt x="115" y="37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4" y="36"/>
                    <a:pt x="102" y="34"/>
                    <a:pt x="101" y="32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4"/>
                    <a:pt x="108" y="23"/>
                    <a:pt x="108" y="23"/>
                  </a:cubicBezTo>
                  <a:cubicBezTo>
                    <a:pt x="108" y="22"/>
                    <a:pt x="108" y="22"/>
                    <a:pt x="107" y="21"/>
                  </a:cubicBezTo>
                  <a:cubicBezTo>
                    <a:pt x="107" y="21"/>
                    <a:pt x="105" y="20"/>
                    <a:pt x="105" y="21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4" y="24"/>
                    <a:pt x="92" y="22"/>
                    <a:pt x="90" y="2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0"/>
                    <a:pt x="94" y="9"/>
                    <a:pt x="93" y="9"/>
                  </a:cubicBezTo>
                  <a:cubicBezTo>
                    <a:pt x="92" y="8"/>
                    <a:pt x="91" y="9"/>
                    <a:pt x="90" y="10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5"/>
                    <a:pt x="79" y="15"/>
                    <a:pt x="77" y="1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3"/>
                  </a:cubicBezTo>
                  <a:cubicBezTo>
                    <a:pt x="77" y="2"/>
                    <a:pt x="76" y="2"/>
                    <a:pt x="75" y="1"/>
                  </a:cubicBezTo>
                  <a:cubicBezTo>
                    <a:pt x="74" y="1"/>
                    <a:pt x="73" y="2"/>
                    <a:pt x="73" y="3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6" y="11"/>
                    <a:pt x="64" y="11"/>
                    <a:pt x="61" y="11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8" y="1"/>
                    <a:pt x="58" y="0"/>
                    <a:pt x="56" y="0"/>
                  </a:cubicBezTo>
                  <a:cubicBezTo>
                    <a:pt x="55" y="0"/>
                    <a:pt x="55" y="1"/>
                    <a:pt x="55" y="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1" y="12"/>
                    <a:pt x="48" y="13"/>
                    <a:pt x="46" y="13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4"/>
                    <a:pt x="38" y="4"/>
                  </a:cubicBezTo>
                  <a:cubicBezTo>
                    <a:pt x="37" y="4"/>
                    <a:pt x="37" y="5"/>
                    <a:pt x="37" y="6"/>
                  </a:cubicBezTo>
                  <a:cubicBezTo>
                    <a:pt x="37" y="6"/>
                    <a:pt x="37" y="6"/>
                    <a:pt x="37" y="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6" y="18"/>
                    <a:pt x="34" y="19"/>
                    <a:pt x="32" y="20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3"/>
                    <a:pt x="22" y="13"/>
                    <a:pt x="22" y="14"/>
                  </a:cubicBezTo>
                  <a:cubicBezTo>
                    <a:pt x="21" y="14"/>
                    <a:pt x="21" y="15"/>
                    <a:pt x="21" y="15"/>
                  </a:cubicBezTo>
                  <a:cubicBezTo>
                    <a:pt x="21" y="16"/>
                    <a:pt x="21" y="16"/>
                    <a:pt x="21" y="1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27"/>
                    <a:pt x="23" y="29"/>
                    <a:pt x="21" y="31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1" y="27"/>
                    <a:pt x="10" y="27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40"/>
                    <a:pt x="15" y="42"/>
                    <a:pt x="14" y="45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3" y="44"/>
                    <a:pt x="2" y="45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7"/>
                    <a:pt x="2" y="48"/>
                    <a:pt x="3" y="48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5"/>
                    <a:pt x="11" y="57"/>
                    <a:pt x="11" y="60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" y="63"/>
                    <a:pt x="0" y="64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1" y="67"/>
                    <a:pt x="2" y="67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71"/>
                    <a:pt x="13" y="73"/>
                    <a:pt x="14" y="75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4" y="82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5" y="84"/>
                    <a:pt x="6" y="85"/>
                    <a:pt x="7" y="84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5"/>
                    <a:pt x="19" y="87"/>
                    <a:pt x="20" y="89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7"/>
                    <a:pt x="14" y="98"/>
                    <a:pt x="14" y="98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5" y="100"/>
                    <a:pt x="16" y="101"/>
                    <a:pt x="17" y="100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8" y="97"/>
                    <a:pt x="29" y="99"/>
                    <a:pt x="31" y="100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1"/>
                    <a:pt x="28" y="112"/>
                    <a:pt x="29" y="112"/>
                  </a:cubicBezTo>
                  <a:cubicBezTo>
                    <a:pt x="30" y="113"/>
                    <a:pt x="31" y="112"/>
                    <a:pt x="31" y="112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0" y="106"/>
                    <a:pt x="43" y="106"/>
                    <a:pt x="45" y="107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117"/>
                    <a:pt x="45" y="117"/>
                    <a:pt x="45" y="118"/>
                  </a:cubicBezTo>
                  <a:cubicBezTo>
                    <a:pt x="45" y="119"/>
                    <a:pt x="45" y="119"/>
                    <a:pt x="46" y="120"/>
                  </a:cubicBezTo>
                  <a:cubicBezTo>
                    <a:pt x="47" y="120"/>
                    <a:pt x="48" y="119"/>
                    <a:pt x="49" y="118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5" y="110"/>
                    <a:pt x="58" y="110"/>
                    <a:pt x="60" y="110"/>
                  </a:cubicBezTo>
                  <a:cubicBezTo>
                    <a:pt x="63" y="119"/>
                    <a:pt x="63" y="119"/>
                    <a:pt x="63" y="119"/>
                  </a:cubicBezTo>
                  <a:cubicBezTo>
                    <a:pt x="63" y="120"/>
                    <a:pt x="64" y="121"/>
                    <a:pt x="65" y="121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6" y="121"/>
                    <a:pt x="67" y="120"/>
                    <a:pt x="67" y="119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71" y="109"/>
                    <a:pt x="73" y="108"/>
                    <a:pt x="75" y="108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82" y="117"/>
                    <a:pt x="83" y="117"/>
                    <a:pt x="84" y="117"/>
                  </a:cubicBezTo>
                  <a:cubicBezTo>
                    <a:pt x="84" y="117"/>
                    <a:pt x="85" y="116"/>
                    <a:pt x="85" y="115"/>
                  </a:cubicBezTo>
                  <a:cubicBezTo>
                    <a:pt x="85" y="115"/>
                    <a:pt x="85" y="115"/>
                    <a:pt x="85" y="114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85" y="103"/>
                    <a:pt x="87" y="102"/>
                    <a:pt x="89" y="101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8" y="108"/>
                    <a:pt x="99" y="108"/>
                    <a:pt x="100" y="107"/>
                  </a:cubicBezTo>
                  <a:cubicBezTo>
                    <a:pt x="100" y="107"/>
                    <a:pt x="101" y="106"/>
                    <a:pt x="101" y="106"/>
                  </a:cubicBezTo>
                  <a:cubicBezTo>
                    <a:pt x="101" y="105"/>
                    <a:pt x="100" y="105"/>
                    <a:pt x="100" y="104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7" y="94"/>
                    <a:pt x="99" y="92"/>
                    <a:pt x="100" y="90"/>
                  </a:cubicBezTo>
                  <a:cubicBezTo>
                    <a:pt x="110" y="93"/>
                    <a:pt x="110" y="93"/>
                    <a:pt x="110" y="93"/>
                  </a:cubicBezTo>
                  <a:cubicBezTo>
                    <a:pt x="111" y="94"/>
                    <a:pt x="112" y="94"/>
                    <a:pt x="112" y="93"/>
                  </a:cubicBezTo>
                  <a:cubicBezTo>
                    <a:pt x="113" y="92"/>
                    <a:pt x="113" y="92"/>
                    <a:pt x="113" y="92"/>
                  </a:cubicBezTo>
                  <a:cubicBezTo>
                    <a:pt x="113" y="91"/>
                    <a:pt x="112" y="90"/>
                    <a:pt x="112" y="90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6" y="81"/>
                    <a:pt x="107" y="79"/>
                    <a:pt x="107" y="76"/>
                  </a:cubicBezTo>
                  <a:cubicBezTo>
                    <a:pt x="117" y="77"/>
                    <a:pt x="117" y="77"/>
                    <a:pt x="117" y="77"/>
                  </a:cubicBezTo>
                  <a:cubicBezTo>
                    <a:pt x="118" y="77"/>
                    <a:pt x="120" y="76"/>
                    <a:pt x="120" y="75"/>
                  </a:cubicBezTo>
                  <a:cubicBezTo>
                    <a:pt x="120" y="75"/>
                    <a:pt x="120" y="75"/>
                    <a:pt x="120" y="75"/>
                  </a:cubicBezTo>
                  <a:cubicBezTo>
                    <a:pt x="120" y="74"/>
                    <a:pt x="119" y="73"/>
                    <a:pt x="118" y="73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10" y="66"/>
                    <a:pt x="110" y="64"/>
                    <a:pt x="110" y="61"/>
                  </a:cubicBezTo>
                  <a:lnTo>
                    <a:pt x="120" y="58"/>
                  </a:lnTo>
                  <a:close/>
                  <a:moveTo>
                    <a:pt x="61" y="72"/>
                  </a:moveTo>
                  <a:cubicBezTo>
                    <a:pt x="55" y="72"/>
                    <a:pt x="50" y="67"/>
                    <a:pt x="50" y="61"/>
                  </a:cubicBezTo>
                  <a:cubicBezTo>
                    <a:pt x="50" y="54"/>
                    <a:pt x="55" y="49"/>
                    <a:pt x="61" y="49"/>
                  </a:cubicBezTo>
                  <a:cubicBezTo>
                    <a:pt x="67" y="49"/>
                    <a:pt x="72" y="54"/>
                    <a:pt x="72" y="61"/>
                  </a:cubicBezTo>
                  <a:cubicBezTo>
                    <a:pt x="72" y="67"/>
                    <a:pt x="67" y="72"/>
                    <a:pt x="61" y="7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81" name="Oval 21"/>
            <p:cNvSpPr>
              <a:spLocks noChangeArrowheads="1"/>
            </p:cNvSpPr>
            <p:nvPr/>
          </p:nvSpPr>
          <p:spPr bwMode="auto">
            <a:xfrm>
              <a:off x="1717675" y="811213"/>
              <a:ext cx="171450" cy="171450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6882" name="Oval 22"/>
            <p:cNvSpPr>
              <a:spLocks noChangeArrowheads="1"/>
            </p:cNvSpPr>
            <p:nvPr/>
          </p:nvSpPr>
          <p:spPr bwMode="auto">
            <a:xfrm>
              <a:off x="996950" y="1141413"/>
              <a:ext cx="115888" cy="119063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6883" name="Freeform 23"/>
            <p:cNvSpPr>
              <a:spLocks noEditPoints="1"/>
            </p:cNvSpPr>
            <p:nvPr/>
          </p:nvSpPr>
          <p:spPr bwMode="auto">
            <a:xfrm>
              <a:off x="0" y="788988"/>
              <a:ext cx="2692401" cy="2659063"/>
            </a:xfrm>
            <a:custGeom>
              <a:avLst/>
              <a:gdLst>
                <a:gd name="T0" fmla="*/ 605 w 718"/>
                <a:gd name="T1" fmla="*/ 20 h 709"/>
                <a:gd name="T2" fmla="*/ 602 w 718"/>
                <a:gd name="T3" fmla="*/ 58 h 709"/>
                <a:gd name="T4" fmla="*/ 587 w 718"/>
                <a:gd name="T5" fmla="*/ 93 h 709"/>
                <a:gd name="T6" fmla="*/ 563 w 718"/>
                <a:gd name="T7" fmla="*/ 121 h 709"/>
                <a:gd name="T8" fmla="*/ 530 w 718"/>
                <a:gd name="T9" fmla="*/ 141 h 709"/>
                <a:gd name="T10" fmla="*/ 493 w 718"/>
                <a:gd name="T11" fmla="*/ 149 h 709"/>
                <a:gd name="T12" fmla="*/ 456 w 718"/>
                <a:gd name="T13" fmla="*/ 147 h 709"/>
                <a:gd name="T14" fmla="*/ 420 w 718"/>
                <a:gd name="T15" fmla="*/ 134 h 709"/>
                <a:gd name="T16" fmla="*/ 391 w 718"/>
                <a:gd name="T17" fmla="*/ 110 h 709"/>
                <a:gd name="T18" fmla="*/ 371 w 718"/>
                <a:gd name="T19" fmla="*/ 78 h 709"/>
                <a:gd name="T20" fmla="*/ 361 w 718"/>
                <a:gd name="T21" fmla="*/ 42 h 709"/>
                <a:gd name="T22" fmla="*/ 363 w 718"/>
                <a:gd name="T23" fmla="*/ 4 h 709"/>
                <a:gd name="T24" fmla="*/ 68 w 718"/>
                <a:gd name="T25" fmla="*/ 221 h 709"/>
                <a:gd name="T26" fmla="*/ 162 w 718"/>
                <a:gd name="T27" fmla="*/ 514 h 709"/>
                <a:gd name="T28" fmla="*/ 334 w 718"/>
                <a:gd name="T29" fmla="*/ 176 h 709"/>
                <a:gd name="T30" fmla="*/ 311 w 718"/>
                <a:gd name="T31" fmla="*/ 189 h 709"/>
                <a:gd name="T32" fmla="*/ 288 w 718"/>
                <a:gd name="T33" fmla="*/ 197 h 709"/>
                <a:gd name="T34" fmla="*/ 258 w 718"/>
                <a:gd name="T35" fmla="*/ 192 h 709"/>
                <a:gd name="T36" fmla="*/ 234 w 718"/>
                <a:gd name="T37" fmla="*/ 181 h 709"/>
                <a:gd name="T38" fmla="*/ 214 w 718"/>
                <a:gd name="T39" fmla="*/ 164 h 709"/>
                <a:gd name="T40" fmla="*/ 201 w 718"/>
                <a:gd name="T41" fmla="*/ 141 h 709"/>
                <a:gd name="T42" fmla="*/ 195 w 718"/>
                <a:gd name="T43" fmla="*/ 116 h 709"/>
                <a:gd name="T44" fmla="*/ 197 w 718"/>
                <a:gd name="T45" fmla="*/ 89 h 709"/>
                <a:gd name="T46" fmla="*/ 207 w 718"/>
                <a:gd name="T47" fmla="*/ 64 h 709"/>
                <a:gd name="T48" fmla="*/ 225 w 718"/>
                <a:gd name="T49" fmla="*/ 43 h 709"/>
                <a:gd name="T50" fmla="*/ 249 w 718"/>
                <a:gd name="T51" fmla="*/ 29 h 709"/>
                <a:gd name="T52" fmla="*/ 275 w 718"/>
                <a:gd name="T53" fmla="*/ 23 h 709"/>
                <a:gd name="T54" fmla="*/ 305 w 718"/>
                <a:gd name="T55" fmla="*/ 28 h 709"/>
                <a:gd name="T56" fmla="*/ 329 w 718"/>
                <a:gd name="T57" fmla="*/ 38 h 709"/>
                <a:gd name="T58" fmla="*/ 349 w 718"/>
                <a:gd name="T59" fmla="*/ 55 h 709"/>
                <a:gd name="T60" fmla="*/ 362 w 718"/>
                <a:gd name="T61" fmla="*/ 78 h 709"/>
                <a:gd name="T62" fmla="*/ 368 w 718"/>
                <a:gd name="T63" fmla="*/ 104 h 709"/>
                <a:gd name="T64" fmla="*/ 366 w 718"/>
                <a:gd name="T65" fmla="*/ 131 h 709"/>
                <a:gd name="T66" fmla="*/ 356 w 718"/>
                <a:gd name="T67" fmla="*/ 156 h 709"/>
                <a:gd name="T68" fmla="*/ 338 w 718"/>
                <a:gd name="T69" fmla="*/ 176 h 709"/>
                <a:gd name="T70" fmla="*/ 451 w 718"/>
                <a:gd name="T71" fmla="*/ 208 h 709"/>
                <a:gd name="T72" fmla="*/ 444 w 718"/>
                <a:gd name="T73" fmla="*/ 224 h 709"/>
                <a:gd name="T74" fmla="*/ 433 w 718"/>
                <a:gd name="T75" fmla="*/ 237 h 709"/>
                <a:gd name="T76" fmla="*/ 418 w 718"/>
                <a:gd name="T77" fmla="*/ 247 h 709"/>
                <a:gd name="T78" fmla="*/ 401 w 718"/>
                <a:gd name="T79" fmla="*/ 251 h 709"/>
                <a:gd name="T80" fmla="*/ 383 w 718"/>
                <a:gd name="T81" fmla="*/ 250 h 709"/>
                <a:gd name="T82" fmla="*/ 367 w 718"/>
                <a:gd name="T83" fmla="*/ 243 h 709"/>
                <a:gd name="T84" fmla="*/ 353 w 718"/>
                <a:gd name="T85" fmla="*/ 232 h 709"/>
                <a:gd name="T86" fmla="*/ 343 w 718"/>
                <a:gd name="T87" fmla="*/ 217 h 709"/>
                <a:gd name="T88" fmla="*/ 339 w 718"/>
                <a:gd name="T89" fmla="*/ 200 h 709"/>
                <a:gd name="T90" fmla="*/ 340 w 718"/>
                <a:gd name="T91" fmla="*/ 183 h 709"/>
                <a:gd name="T92" fmla="*/ 346 w 718"/>
                <a:gd name="T93" fmla="*/ 166 h 709"/>
                <a:gd name="T94" fmla="*/ 357 w 718"/>
                <a:gd name="T95" fmla="*/ 153 h 709"/>
                <a:gd name="T96" fmla="*/ 372 w 718"/>
                <a:gd name="T97" fmla="*/ 143 h 709"/>
                <a:gd name="T98" fmla="*/ 389 w 718"/>
                <a:gd name="T99" fmla="*/ 138 h 709"/>
                <a:gd name="T100" fmla="*/ 407 w 718"/>
                <a:gd name="T101" fmla="*/ 139 h 709"/>
                <a:gd name="T102" fmla="*/ 423 w 718"/>
                <a:gd name="T103" fmla="*/ 146 h 709"/>
                <a:gd name="T104" fmla="*/ 437 w 718"/>
                <a:gd name="T105" fmla="*/ 157 h 709"/>
                <a:gd name="T106" fmla="*/ 446 w 718"/>
                <a:gd name="T107" fmla="*/ 172 h 709"/>
                <a:gd name="T108" fmla="*/ 451 w 718"/>
                <a:gd name="T109" fmla="*/ 189 h 709"/>
                <a:gd name="T110" fmla="*/ 0 w 718"/>
                <a:gd name="T111" fmla="*/ 0 h 709"/>
                <a:gd name="T112" fmla="*/ 718 w 718"/>
                <a:gd name="T113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T110" t="T111" r="T112" b="T113"/>
              <a:pathLst>
                <a:path w="718" h="709">
                  <a:moveTo>
                    <a:pt x="606" y="330"/>
                  </a:moveTo>
                  <a:cubicBezTo>
                    <a:pt x="718" y="140"/>
                    <a:pt x="627" y="0"/>
                    <a:pt x="627" y="0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9" y="4"/>
                    <a:pt x="580" y="9"/>
                    <a:pt x="581" y="13"/>
                  </a:cubicBezTo>
                  <a:cubicBezTo>
                    <a:pt x="601" y="16"/>
                    <a:pt x="601" y="16"/>
                    <a:pt x="601" y="16"/>
                  </a:cubicBezTo>
                  <a:cubicBezTo>
                    <a:pt x="603" y="16"/>
                    <a:pt x="605" y="18"/>
                    <a:pt x="605" y="20"/>
                  </a:cubicBezTo>
                  <a:cubicBezTo>
                    <a:pt x="605" y="20"/>
                    <a:pt x="605" y="20"/>
                    <a:pt x="605" y="20"/>
                  </a:cubicBezTo>
                  <a:cubicBezTo>
                    <a:pt x="605" y="23"/>
                    <a:pt x="604" y="24"/>
                    <a:pt x="601" y="24"/>
                  </a:cubicBezTo>
                  <a:cubicBezTo>
                    <a:pt x="582" y="30"/>
                    <a:pt x="582" y="30"/>
                    <a:pt x="582" y="30"/>
                  </a:cubicBezTo>
                  <a:cubicBezTo>
                    <a:pt x="582" y="35"/>
                    <a:pt x="581" y="40"/>
                    <a:pt x="581" y="45"/>
                  </a:cubicBezTo>
                  <a:cubicBezTo>
                    <a:pt x="599" y="54"/>
                    <a:pt x="599" y="54"/>
                    <a:pt x="599" y="54"/>
                  </a:cubicBezTo>
                  <a:cubicBezTo>
                    <a:pt x="601" y="55"/>
                    <a:pt x="602" y="56"/>
                    <a:pt x="602" y="58"/>
                  </a:cubicBezTo>
                  <a:cubicBezTo>
                    <a:pt x="602" y="58"/>
                    <a:pt x="602" y="59"/>
                    <a:pt x="602" y="59"/>
                  </a:cubicBezTo>
                  <a:cubicBezTo>
                    <a:pt x="601" y="61"/>
                    <a:pt x="599" y="62"/>
                    <a:pt x="597" y="62"/>
                  </a:cubicBezTo>
                  <a:cubicBezTo>
                    <a:pt x="577" y="62"/>
                    <a:pt x="577" y="62"/>
                    <a:pt x="577" y="62"/>
                  </a:cubicBezTo>
                  <a:cubicBezTo>
                    <a:pt x="575" y="66"/>
                    <a:pt x="573" y="71"/>
                    <a:pt x="571" y="75"/>
                  </a:cubicBezTo>
                  <a:cubicBezTo>
                    <a:pt x="585" y="89"/>
                    <a:pt x="585" y="89"/>
                    <a:pt x="585" y="89"/>
                  </a:cubicBezTo>
                  <a:cubicBezTo>
                    <a:pt x="587" y="90"/>
                    <a:pt x="587" y="91"/>
                    <a:pt x="587" y="93"/>
                  </a:cubicBezTo>
                  <a:cubicBezTo>
                    <a:pt x="587" y="94"/>
                    <a:pt x="587" y="94"/>
                    <a:pt x="587" y="95"/>
                  </a:cubicBezTo>
                  <a:cubicBezTo>
                    <a:pt x="585" y="97"/>
                    <a:pt x="583" y="97"/>
                    <a:pt x="581" y="96"/>
                  </a:cubicBezTo>
                  <a:cubicBezTo>
                    <a:pt x="562" y="90"/>
                    <a:pt x="562" y="90"/>
                    <a:pt x="562" y="90"/>
                  </a:cubicBezTo>
                  <a:cubicBezTo>
                    <a:pt x="559" y="94"/>
                    <a:pt x="556" y="97"/>
                    <a:pt x="552" y="101"/>
                  </a:cubicBezTo>
                  <a:cubicBezTo>
                    <a:pt x="562" y="119"/>
                    <a:pt x="562" y="119"/>
                    <a:pt x="562" y="119"/>
                  </a:cubicBezTo>
                  <a:cubicBezTo>
                    <a:pt x="562" y="120"/>
                    <a:pt x="563" y="120"/>
                    <a:pt x="563" y="121"/>
                  </a:cubicBezTo>
                  <a:cubicBezTo>
                    <a:pt x="563" y="122"/>
                    <a:pt x="562" y="124"/>
                    <a:pt x="561" y="124"/>
                  </a:cubicBezTo>
                  <a:cubicBezTo>
                    <a:pt x="559" y="126"/>
                    <a:pt x="557" y="126"/>
                    <a:pt x="555" y="124"/>
                  </a:cubicBezTo>
                  <a:cubicBezTo>
                    <a:pt x="539" y="112"/>
                    <a:pt x="539" y="112"/>
                    <a:pt x="539" y="112"/>
                  </a:cubicBezTo>
                  <a:cubicBezTo>
                    <a:pt x="535" y="114"/>
                    <a:pt x="531" y="117"/>
                    <a:pt x="527" y="119"/>
                  </a:cubicBezTo>
                  <a:cubicBezTo>
                    <a:pt x="530" y="139"/>
                    <a:pt x="530" y="139"/>
                    <a:pt x="530" y="139"/>
                  </a:cubicBezTo>
                  <a:cubicBezTo>
                    <a:pt x="530" y="140"/>
                    <a:pt x="530" y="140"/>
                    <a:pt x="530" y="141"/>
                  </a:cubicBezTo>
                  <a:cubicBezTo>
                    <a:pt x="530" y="142"/>
                    <a:pt x="529" y="144"/>
                    <a:pt x="528" y="145"/>
                  </a:cubicBezTo>
                  <a:cubicBezTo>
                    <a:pt x="526" y="145"/>
                    <a:pt x="523" y="144"/>
                    <a:pt x="522" y="142"/>
                  </a:cubicBezTo>
                  <a:cubicBezTo>
                    <a:pt x="511" y="126"/>
                    <a:pt x="511" y="126"/>
                    <a:pt x="511" y="126"/>
                  </a:cubicBezTo>
                  <a:cubicBezTo>
                    <a:pt x="506" y="127"/>
                    <a:pt x="501" y="128"/>
                    <a:pt x="497" y="129"/>
                  </a:cubicBezTo>
                  <a:cubicBezTo>
                    <a:pt x="493" y="149"/>
                    <a:pt x="493" y="149"/>
                    <a:pt x="493" y="149"/>
                  </a:cubicBezTo>
                  <a:cubicBezTo>
                    <a:pt x="493" y="149"/>
                    <a:pt x="493" y="149"/>
                    <a:pt x="493" y="149"/>
                  </a:cubicBezTo>
                  <a:cubicBezTo>
                    <a:pt x="493" y="151"/>
                    <a:pt x="492" y="153"/>
                    <a:pt x="490" y="153"/>
                  </a:cubicBezTo>
                  <a:cubicBezTo>
                    <a:pt x="490" y="153"/>
                    <a:pt x="490" y="153"/>
                    <a:pt x="489" y="153"/>
                  </a:cubicBezTo>
                  <a:cubicBezTo>
                    <a:pt x="487" y="153"/>
                    <a:pt x="486" y="152"/>
                    <a:pt x="485" y="150"/>
                  </a:cubicBezTo>
                  <a:cubicBezTo>
                    <a:pt x="479" y="130"/>
                    <a:pt x="479" y="130"/>
                    <a:pt x="479" y="130"/>
                  </a:cubicBezTo>
                  <a:cubicBezTo>
                    <a:pt x="475" y="130"/>
                    <a:pt x="470" y="130"/>
                    <a:pt x="465" y="129"/>
                  </a:cubicBezTo>
                  <a:cubicBezTo>
                    <a:pt x="456" y="147"/>
                    <a:pt x="456" y="147"/>
                    <a:pt x="456" y="147"/>
                  </a:cubicBezTo>
                  <a:cubicBezTo>
                    <a:pt x="455" y="149"/>
                    <a:pt x="453" y="151"/>
                    <a:pt x="451" y="150"/>
                  </a:cubicBezTo>
                  <a:cubicBezTo>
                    <a:pt x="449" y="150"/>
                    <a:pt x="448" y="148"/>
                    <a:pt x="448" y="146"/>
                  </a:cubicBezTo>
                  <a:cubicBezTo>
                    <a:pt x="448" y="146"/>
                    <a:pt x="448" y="146"/>
                    <a:pt x="448" y="145"/>
                  </a:cubicBezTo>
                  <a:cubicBezTo>
                    <a:pt x="448" y="125"/>
                    <a:pt x="448" y="125"/>
                    <a:pt x="448" y="125"/>
                  </a:cubicBezTo>
                  <a:cubicBezTo>
                    <a:pt x="444" y="123"/>
                    <a:pt x="439" y="121"/>
                    <a:pt x="435" y="119"/>
                  </a:cubicBezTo>
                  <a:cubicBezTo>
                    <a:pt x="420" y="134"/>
                    <a:pt x="420" y="134"/>
                    <a:pt x="420" y="134"/>
                  </a:cubicBezTo>
                  <a:cubicBezTo>
                    <a:pt x="419" y="135"/>
                    <a:pt x="417" y="136"/>
                    <a:pt x="415" y="135"/>
                  </a:cubicBezTo>
                  <a:cubicBezTo>
                    <a:pt x="414" y="134"/>
                    <a:pt x="413" y="133"/>
                    <a:pt x="413" y="131"/>
                  </a:cubicBezTo>
                  <a:cubicBezTo>
                    <a:pt x="413" y="131"/>
                    <a:pt x="413" y="130"/>
                    <a:pt x="414" y="129"/>
                  </a:cubicBezTo>
                  <a:cubicBezTo>
                    <a:pt x="420" y="110"/>
                    <a:pt x="420" y="110"/>
                    <a:pt x="420" y="110"/>
                  </a:cubicBezTo>
                  <a:cubicBezTo>
                    <a:pt x="416" y="107"/>
                    <a:pt x="413" y="104"/>
                    <a:pt x="409" y="101"/>
                  </a:cubicBezTo>
                  <a:cubicBezTo>
                    <a:pt x="391" y="110"/>
                    <a:pt x="391" y="110"/>
                    <a:pt x="391" y="110"/>
                  </a:cubicBezTo>
                  <a:cubicBezTo>
                    <a:pt x="389" y="111"/>
                    <a:pt x="387" y="111"/>
                    <a:pt x="386" y="109"/>
                  </a:cubicBezTo>
                  <a:cubicBezTo>
                    <a:pt x="385" y="109"/>
                    <a:pt x="385" y="108"/>
                    <a:pt x="385" y="107"/>
                  </a:cubicBezTo>
                  <a:cubicBezTo>
                    <a:pt x="385" y="106"/>
                    <a:pt x="385" y="104"/>
                    <a:pt x="386" y="10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5" y="83"/>
                    <a:pt x="393" y="79"/>
                    <a:pt x="391" y="75"/>
                  </a:cubicBezTo>
                  <a:cubicBezTo>
                    <a:pt x="371" y="78"/>
                    <a:pt x="371" y="78"/>
                    <a:pt x="371" y="78"/>
                  </a:cubicBezTo>
                  <a:cubicBezTo>
                    <a:pt x="369" y="79"/>
                    <a:pt x="366" y="78"/>
                    <a:pt x="365" y="76"/>
                  </a:cubicBezTo>
                  <a:cubicBezTo>
                    <a:pt x="365" y="75"/>
                    <a:pt x="365" y="75"/>
                    <a:pt x="365" y="74"/>
                  </a:cubicBezTo>
                  <a:cubicBezTo>
                    <a:pt x="365" y="73"/>
                    <a:pt x="366" y="71"/>
                    <a:pt x="368" y="71"/>
                  </a:cubicBezTo>
                  <a:cubicBezTo>
                    <a:pt x="384" y="59"/>
                    <a:pt x="384" y="59"/>
                    <a:pt x="384" y="59"/>
                  </a:cubicBezTo>
                  <a:cubicBezTo>
                    <a:pt x="383" y="54"/>
                    <a:pt x="382" y="50"/>
                    <a:pt x="381" y="45"/>
                  </a:cubicBezTo>
                  <a:cubicBezTo>
                    <a:pt x="361" y="42"/>
                    <a:pt x="361" y="42"/>
                    <a:pt x="361" y="42"/>
                  </a:cubicBezTo>
                  <a:cubicBezTo>
                    <a:pt x="359" y="42"/>
                    <a:pt x="357" y="40"/>
                    <a:pt x="357" y="38"/>
                  </a:cubicBezTo>
                  <a:cubicBezTo>
                    <a:pt x="357" y="38"/>
                    <a:pt x="357" y="38"/>
                    <a:pt x="357" y="38"/>
                  </a:cubicBezTo>
                  <a:cubicBezTo>
                    <a:pt x="357" y="36"/>
                    <a:pt x="358" y="34"/>
                    <a:pt x="360" y="34"/>
                  </a:cubicBezTo>
                  <a:cubicBezTo>
                    <a:pt x="380" y="28"/>
                    <a:pt x="380" y="28"/>
                    <a:pt x="380" y="28"/>
                  </a:cubicBezTo>
                  <a:cubicBezTo>
                    <a:pt x="380" y="23"/>
                    <a:pt x="380" y="18"/>
                    <a:pt x="381" y="13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61" y="4"/>
                    <a:pt x="360" y="2"/>
                    <a:pt x="360" y="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03" y="41"/>
                    <a:pt x="83" y="85"/>
                    <a:pt x="83" y="85"/>
                  </a:cubicBezTo>
                  <a:cubicBezTo>
                    <a:pt x="71" y="115"/>
                    <a:pt x="79" y="137"/>
                    <a:pt x="79" y="137"/>
                  </a:cubicBezTo>
                  <a:cubicBezTo>
                    <a:pt x="103" y="178"/>
                    <a:pt x="84" y="200"/>
                    <a:pt x="68" y="221"/>
                  </a:cubicBezTo>
                  <a:cubicBezTo>
                    <a:pt x="53" y="242"/>
                    <a:pt x="0" y="315"/>
                    <a:pt x="51" y="317"/>
                  </a:cubicBezTo>
                  <a:cubicBezTo>
                    <a:pt x="99" y="318"/>
                    <a:pt x="84" y="334"/>
                    <a:pt x="84" y="334"/>
                  </a:cubicBezTo>
                  <a:cubicBezTo>
                    <a:pt x="63" y="380"/>
                    <a:pt x="96" y="381"/>
                    <a:pt x="96" y="381"/>
                  </a:cubicBezTo>
                  <a:cubicBezTo>
                    <a:pt x="81" y="408"/>
                    <a:pt x="103" y="409"/>
                    <a:pt x="103" y="409"/>
                  </a:cubicBezTo>
                  <a:cubicBezTo>
                    <a:pt x="135" y="409"/>
                    <a:pt x="118" y="438"/>
                    <a:pt x="118" y="438"/>
                  </a:cubicBezTo>
                  <a:cubicBezTo>
                    <a:pt x="79" y="481"/>
                    <a:pt x="113" y="524"/>
                    <a:pt x="162" y="514"/>
                  </a:cubicBezTo>
                  <a:cubicBezTo>
                    <a:pt x="259" y="494"/>
                    <a:pt x="309" y="527"/>
                    <a:pt x="286" y="597"/>
                  </a:cubicBezTo>
                  <a:cubicBezTo>
                    <a:pt x="263" y="666"/>
                    <a:pt x="232" y="709"/>
                    <a:pt x="232" y="709"/>
                  </a:cubicBezTo>
                  <a:cubicBezTo>
                    <a:pt x="659" y="709"/>
                    <a:pt x="659" y="709"/>
                    <a:pt x="659" y="709"/>
                  </a:cubicBezTo>
                  <a:cubicBezTo>
                    <a:pt x="568" y="521"/>
                    <a:pt x="568" y="521"/>
                    <a:pt x="568" y="521"/>
                  </a:cubicBezTo>
                  <a:cubicBezTo>
                    <a:pt x="540" y="458"/>
                    <a:pt x="606" y="330"/>
                    <a:pt x="606" y="330"/>
                  </a:cubicBezTo>
                  <a:close/>
                  <a:moveTo>
                    <a:pt x="334" y="176"/>
                  </a:moveTo>
                  <a:cubicBezTo>
                    <a:pt x="322" y="168"/>
                    <a:pt x="322" y="168"/>
                    <a:pt x="322" y="168"/>
                  </a:cubicBezTo>
                  <a:cubicBezTo>
                    <a:pt x="320" y="169"/>
                    <a:pt x="317" y="171"/>
                    <a:pt x="314" y="173"/>
                  </a:cubicBezTo>
                  <a:cubicBezTo>
                    <a:pt x="316" y="187"/>
                    <a:pt x="316" y="187"/>
                    <a:pt x="316" y="187"/>
                  </a:cubicBezTo>
                  <a:cubicBezTo>
                    <a:pt x="316" y="187"/>
                    <a:pt x="316" y="188"/>
                    <a:pt x="316" y="188"/>
                  </a:cubicBezTo>
                  <a:cubicBezTo>
                    <a:pt x="316" y="189"/>
                    <a:pt x="315" y="190"/>
                    <a:pt x="314" y="191"/>
                  </a:cubicBezTo>
                  <a:cubicBezTo>
                    <a:pt x="313" y="191"/>
                    <a:pt x="311" y="190"/>
                    <a:pt x="311" y="189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299" y="178"/>
                    <a:pt x="296" y="179"/>
                    <a:pt x="293" y="180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90" y="195"/>
                    <a:pt x="289" y="197"/>
                    <a:pt x="288" y="197"/>
                  </a:cubicBezTo>
                  <a:cubicBezTo>
                    <a:pt x="288" y="197"/>
                    <a:pt x="288" y="197"/>
                    <a:pt x="288" y="197"/>
                  </a:cubicBezTo>
                  <a:cubicBezTo>
                    <a:pt x="286" y="197"/>
                    <a:pt x="285" y="196"/>
                    <a:pt x="285" y="194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77" y="180"/>
                    <a:pt x="274" y="180"/>
                    <a:pt x="270" y="180"/>
                  </a:cubicBezTo>
                  <a:cubicBezTo>
                    <a:pt x="264" y="192"/>
                    <a:pt x="264" y="192"/>
                    <a:pt x="264" y="192"/>
                  </a:cubicBezTo>
                  <a:cubicBezTo>
                    <a:pt x="264" y="194"/>
                    <a:pt x="262" y="195"/>
                    <a:pt x="261" y="194"/>
                  </a:cubicBezTo>
                  <a:cubicBezTo>
                    <a:pt x="259" y="194"/>
                    <a:pt x="258" y="193"/>
                    <a:pt x="258" y="192"/>
                  </a:cubicBezTo>
                  <a:cubicBezTo>
                    <a:pt x="258" y="191"/>
                    <a:pt x="258" y="191"/>
                    <a:pt x="259" y="191"/>
                  </a:cubicBezTo>
                  <a:cubicBezTo>
                    <a:pt x="259" y="177"/>
                    <a:pt x="259" y="177"/>
                    <a:pt x="259" y="177"/>
                  </a:cubicBezTo>
                  <a:cubicBezTo>
                    <a:pt x="255" y="176"/>
                    <a:pt x="252" y="174"/>
                    <a:pt x="249" y="173"/>
                  </a:cubicBezTo>
                  <a:cubicBezTo>
                    <a:pt x="239" y="183"/>
                    <a:pt x="239" y="183"/>
                    <a:pt x="239" y="183"/>
                  </a:cubicBezTo>
                  <a:cubicBezTo>
                    <a:pt x="238" y="184"/>
                    <a:pt x="237" y="185"/>
                    <a:pt x="235" y="184"/>
                  </a:cubicBezTo>
                  <a:cubicBezTo>
                    <a:pt x="235" y="183"/>
                    <a:pt x="234" y="182"/>
                    <a:pt x="234" y="181"/>
                  </a:cubicBezTo>
                  <a:cubicBezTo>
                    <a:pt x="234" y="181"/>
                    <a:pt x="234" y="180"/>
                    <a:pt x="235" y="18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6" y="164"/>
                    <a:pt x="234" y="162"/>
                    <a:pt x="231" y="160"/>
                  </a:cubicBezTo>
                  <a:cubicBezTo>
                    <a:pt x="219" y="166"/>
                    <a:pt x="219" y="166"/>
                    <a:pt x="219" y="166"/>
                  </a:cubicBezTo>
                  <a:cubicBezTo>
                    <a:pt x="218" y="167"/>
                    <a:pt x="216" y="167"/>
                    <a:pt x="215" y="166"/>
                  </a:cubicBezTo>
                  <a:cubicBezTo>
                    <a:pt x="214" y="165"/>
                    <a:pt x="214" y="165"/>
                    <a:pt x="214" y="164"/>
                  </a:cubicBezTo>
                  <a:cubicBezTo>
                    <a:pt x="214" y="163"/>
                    <a:pt x="214" y="163"/>
                    <a:pt x="215" y="162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22" y="148"/>
                    <a:pt x="220" y="145"/>
                    <a:pt x="218" y="142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3" y="145"/>
                    <a:pt x="201" y="144"/>
                    <a:pt x="201" y="143"/>
                  </a:cubicBezTo>
                  <a:cubicBezTo>
                    <a:pt x="201" y="142"/>
                    <a:pt x="201" y="142"/>
                    <a:pt x="201" y="141"/>
                  </a:cubicBezTo>
                  <a:cubicBezTo>
                    <a:pt x="201" y="140"/>
                    <a:pt x="201" y="139"/>
                    <a:pt x="202" y="139"/>
                  </a:cubicBezTo>
                  <a:cubicBezTo>
                    <a:pt x="214" y="131"/>
                    <a:pt x="214" y="131"/>
                    <a:pt x="214" y="131"/>
                  </a:cubicBezTo>
                  <a:cubicBezTo>
                    <a:pt x="213" y="127"/>
                    <a:pt x="212" y="124"/>
                    <a:pt x="212" y="121"/>
                  </a:cubicBezTo>
                  <a:cubicBezTo>
                    <a:pt x="198" y="119"/>
                    <a:pt x="198" y="119"/>
                    <a:pt x="198" y="119"/>
                  </a:cubicBezTo>
                  <a:cubicBezTo>
                    <a:pt x="196" y="119"/>
                    <a:pt x="195" y="118"/>
                    <a:pt x="195" y="116"/>
                  </a:cubicBezTo>
                  <a:cubicBezTo>
                    <a:pt x="195" y="116"/>
                    <a:pt x="195" y="116"/>
                    <a:pt x="195" y="116"/>
                  </a:cubicBezTo>
                  <a:cubicBezTo>
                    <a:pt x="195" y="114"/>
                    <a:pt x="196" y="113"/>
                    <a:pt x="197" y="113"/>
                  </a:cubicBezTo>
                  <a:cubicBezTo>
                    <a:pt x="211" y="109"/>
                    <a:pt x="211" y="109"/>
                    <a:pt x="211" y="109"/>
                  </a:cubicBezTo>
                  <a:cubicBezTo>
                    <a:pt x="211" y="105"/>
                    <a:pt x="211" y="102"/>
                    <a:pt x="212" y="99"/>
                  </a:cubicBezTo>
                  <a:cubicBezTo>
                    <a:pt x="199" y="92"/>
                    <a:pt x="199" y="92"/>
                    <a:pt x="199" y="92"/>
                  </a:cubicBezTo>
                  <a:cubicBezTo>
                    <a:pt x="198" y="92"/>
                    <a:pt x="197" y="91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7"/>
                    <a:pt x="199" y="86"/>
                    <a:pt x="200" y="87"/>
                  </a:cubicBezTo>
                  <a:cubicBezTo>
                    <a:pt x="215" y="87"/>
                    <a:pt x="215" y="87"/>
                    <a:pt x="215" y="87"/>
                  </a:cubicBezTo>
                  <a:cubicBezTo>
                    <a:pt x="216" y="84"/>
                    <a:pt x="217" y="81"/>
                    <a:pt x="218" y="78"/>
                  </a:cubicBezTo>
                  <a:cubicBezTo>
                    <a:pt x="208" y="68"/>
                    <a:pt x="208" y="68"/>
                    <a:pt x="208" y="68"/>
                  </a:cubicBezTo>
                  <a:cubicBezTo>
                    <a:pt x="208" y="67"/>
                    <a:pt x="207" y="66"/>
                    <a:pt x="207" y="65"/>
                  </a:cubicBezTo>
                  <a:cubicBezTo>
                    <a:pt x="207" y="65"/>
                    <a:pt x="207" y="64"/>
                    <a:pt x="207" y="64"/>
                  </a:cubicBezTo>
                  <a:cubicBezTo>
                    <a:pt x="208" y="62"/>
                    <a:pt x="210" y="62"/>
                    <a:pt x="211" y="63"/>
                  </a:cubicBezTo>
                  <a:cubicBezTo>
                    <a:pt x="225" y="67"/>
                    <a:pt x="225" y="67"/>
                    <a:pt x="225" y="67"/>
                  </a:cubicBezTo>
                  <a:cubicBezTo>
                    <a:pt x="227" y="65"/>
                    <a:pt x="229" y="62"/>
                    <a:pt x="232" y="60"/>
                  </a:cubicBezTo>
                  <a:cubicBezTo>
                    <a:pt x="225" y="47"/>
                    <a:pt x="225" y="47"/>
                    <a:pt x="225" y="47"/>
                  </a:cubicBezTo>
                  <a:cubicBezTo>
                    <a:pt x="225" y="46"/>
                    <a:pt x="224" y="46"/>
                    <a:pt x="224" y="45"/>
                  </a:cubicBezTo>
                  <a:cubicBezTo>
                    <a:pt x="224" y="44"/>
                    <a:pt x="225" y="44"/>
                    <a:pt x="225" y="43"/>
                  </a:cubicBezTo>
                  <a:cubicBezTo>
                    <a:pt x="227" y="42"/>
                    <a:pt x="228" y="42"/>
                    <a:pt x="229" y="43"/>
                  </a:cubicBezTo>
                  <a:cubicBezTo>
                    <a:pt x="241" y="52"/>
                    <a:pt x="241" y="52"/>
                    <a:pt x="241" y="52"/>
                  </a:cubicBezTo>
                  <a:cubicBezTo>
                    <a:pt x="243" y="50"/>
                    <a:pt x="246" y="48"/>
                    <a:pt x="249" y="47"/>
                  </a:cubicBezTo>
                  <a:cubicBezTo>
                    <a:pt x="247" y="33"/>
                    <a:pt x="247" y="33"/>
                    <a:pt x="247" y="33"/>
                  </a:cubicBezTo>
                  <a:cubicBezTo>
                    <a:pt x="247" y="32"/>
                    <a:pt x="247" y="32"/>
                    <a:pt x="247" y="32"/>
                  </a:cubicBezTo>
                  <a:cubicBezTo>
                    <a:pt x="247" y="30"/>
                    <a:pt x="248" y="29"/>
                    <a:pt x="249" y="29"/>
                  </a:cubicBezTo>
                  <a:cubicBezTo>
                    <a:pt x="250" y="28"/>
                    <a:pt x="252" y="29"/>
                    <a:pt x="252" y="31"/>
                  </a:cubicBezTo>
                  <a:cubicBezTo>
                    <a:pt x="261" y="42"/>
                    <a:pt x="261" y="42"/>
                    <a:pt x="261" y="42"/>
                  </a:cubicBezTo>
                  <a:cubicBezTo>
                    <a:pt x="264" y="41"/>
                    <a:pt x="267" y="40"/>
                    <a:pt x="270" y="40"/>
                  </a:cubicBezTo>
                  <a:cubicBezTo>
                    <a:pt x="273" y="26"/>
                    <a:pt x="273" y="26"/>
                    <a:pt x="273" y="26"/>
                  </a:cubicBezTo>
                  <a:cubicBezTo>
                    <a:pt x="273" y="26"/>
                    <a:pt x="273" y="26"/>
                    <a:pt x="273" y="26"/>
                  </a:cubicBezTo>
                  <a:cubicBezTo>
                    <a:pt x="273" y="24"/>
                    <a:pt x="274" y="23"/>
                    <a:pt x="275" y="23"/>
                  </a:cubicBezTo>
                  <a:cubicBezTo>
                    <a:pt x="277" y="23"/>
                    <a:pt x="278" y="24"/>
                    <a:pt x="278" y="25"/>
                  </a:cubicBezTo>
                  <a:cubicBezTo>
                    <a:pt x="282" y="39"/>
                    <a:pt x="282" y="39"/>
                    <a:pt x="282" y="39"/>
                  </a:cubicBezTo>
                  <a:cubicBezTo>
                    <a:pt x="286" y="39"/>
                    <a:pt x="289" y="39"/>
                    <a:pt x="293" y="40"/>
                  </a:cubicBezTo>
                  <a:cubicBezTo>
                    <a:pt x="299" y="27"/>
                    <a:pt x="299" y="27"/>
                    <a:pt x="299" y="27"/>
                  </a:cubicBezTo>
                  <a:cubicBezTo>
                    <a:pt x="299" y="26"/>
                    <a:pt x="301" y="25"/>
                    <a:pt x="302" y="25"/>
                  </a:cubicBezTo>
                  <a:cubicBezTo>
                    <a:pt x="304" y="25"/>
                    <a:pt x="305" y="27"/>
                    <a:pt x="305" y="28"/>
                  </a:cubicBezTo>
                  <a:cubicBezTo>
                    <a:pt x="305" y="28"/>
                    <a:pt x="305" y="28"/>
                    <a:pt x="304" y="29"/>
                  </a:cubicBezTo>
                  <a:cubicBezTo>
                    <a:pt x="304" y="43"/>
                    <a:pt x="304" y="43"/>
                    <a:pt x="304" y="43"/>
                  </a:cubicBezTo>
                  <a:cubicBezTo>
                    <a:pt x="308" y="44"/>
                    <a:pt x="311" y="45"/>
                    <a:pt x="314" y="47"/>
                  </a:cubicBezTo>
                  <a:cubicBezTo>
                    <a:pt x="324" y="37"/>
                    <a:pt x="324" y="37"/>
                    <a:pt x="324" y="37"/>
                  </a:cubicBezTo>
                  <a:cubicBezTo>
                    <a:pt x="325" y="35"/>
                    <a:pt x="326" y="35"/>
                    <a:pt x="328" y="36"/>
                  </a:cubicBezTo>
                  <a:cubicBezTo>
                    <a:pt x="328" y="36"/>
                    <a:pt x="329" y="37"/>
                    <a:pt x="329" y="38"/>
                  </a:cubicBezTo>
                  <a:cubicBezTo>
                    <a:pt x="329" y="39"/>
                    <a:pt x="329" y="39"/>
                    <a:pt x="328" y="40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7" y="55"/>
                    <a:pt x="329" y="57"/>
                    <a:pt x="332" y="60"/>
                  </a:cubicBezTo>
                  <a:cubicBezTo>
                    <a:pt x="344" y="53"/>
                    <a:pt x="344" y="53"/>
                    <a:pt x="344" y="53"/>
                  </a:cubicBezTo>
                  <a:cubicBezTo>
                    <a:pt x="345" y="52"/>
                    <a:pt x="347" y="52"/>
                    <a:pt x="348" y="54"/>
                  </a:cubicBezTo>
                  <a:cubicBezTo>
                    <a:pt x="349" y="54"/>
                    <a:pt x="349" y="55"/>
                    <a:pt x="349" y="55"/>
                  </a:cubicBezTo>
                  <a:cubicBezTo>
                    <a:pt x="349" y="56"/>
                    <a:pt x="349" y="57"/>
                    <a:pt x="348" y="58"/>
                  </a:cubicBezTo>
                  <a:cubicBezTo>
                    <a:pt x="339" y="69"/>
                    <a:pt x="339" y="69"/>
                    <a:pt x="339" y="69"/>
                  </a:cubicBezTo>
                  <a:cubicBezTo>
                    <a:pt x="341" y="72"/>
                    <a:pt x="343" y="75"/>
                    <a:pt x="345" y="78"/>
                  </a:cubicBezTo>
                  <a:cubicBezTo>
                    <a:pt x="359" y="75"/>
                    <a:pt x="359" y="75"/>
                    <a:pt x="359" y="75"/>
                  </a:cubicBezTo>
                  <a:cubicBezTo>
                    <a:pt x="360" y="75"/>
                    <a:pt x="362" y="76"/>
                    <a:pt x="362" y="77"/>
                  </a:cubicBezTo>
                  <a:cubicBezTo>
                    <a:pt x="362" y="77"/>
                    <a:pt x="362" y="78"/>
                    <a:pt x="362" y="78"/>
                  </a:cubicBezTo>
                  <a:cubicBezTo>
                    <a:pt x="362" y="79"/>
                    <a:pt x="362" y="80"/>
                    <a:pt x="361" y="81"/>
                  </a:cubicBezTo>
                  <a:cubicBezTo>
                    <a:pt x="349" y="89"/>
                    <a:pt x="349" y="89"/>
                    <a:pt x="349" y="89"/>
                  </a:cubicBezTo>
                  <a:cubicBezTo>
                    <a:pt x="350" y="92"/>
                    <a:pt x="351" y="95"/>
                    <a:pt x="351" y="99"/>
                  </a:cubicBezTo>
                  <a:cubicBezTo>
                    <a:pt x="365" y="101"/>
                    <a:pt x="365" y="101"/>
                    <a:pt x="365" y="101"/>
                  </a:cubicBezTo>
                  <a:cubicBezTo>
                    <a:pt x="367" y="101"/>
                    <a:pt x="368" y="102"/>
                    <a:pt x="368" y="104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105"/>
                    <a:pt x="367" y="106"/>
                    <a:pt x="366" y="107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2" y="114"/>
                    <a:pt x="352" y="118"/>
                    <a:pt x="351" y="121"/>
                  </a:cubicBezTo>
                  <a:cubicBezTo>
                    <a:pt x="364" y="127"/>
                    <a:pt x="364" y="127"/>
                    <a:pt x="364" y="127"/>
                  </a:cubicBezTo>
                  <a:cubicBezTo>
                    <a:pt x="365" y="128"/>
                    <a:pt x="366" y="129"/>
                    <a:pt x="366" y="130"/>
                  </a:cubicBezTo>
                  <a:cubicBezTo>
                    <a:pt x="366" y="130"/>
                    <a:pt x="366" y="130"/>
                    <a:pt x="366" y="131"/>
                  </a:cubicBezTo>
                  <a:cubicBezTo>
                    <a:pt x="366" y="132"/>
                    <a:pt x="364" y="133"/>
                    <a:pt x="363" y="133"/>
                  </a:cubicBezTo>
                  <a:cubicBezTo>
                    <a:pt x="348" y="133"/>
                    <a:pt x="348" y="133"/>
                    <a:pt x="348" y="133"/>
                  </a:cubicBezTo>
                  <a:cubicBezTo>
                    <a:pt x="347" y="136"/>
                    <a:pt x="346" y="139"/>
                    <a:pt x="345" y="142"/>
                  </a:cubicBezTo>
                  <a:cubicBezTo>
                    <a:pt x="355" y="152"/>
                    <a:pt x="355" y="152"/>
                    <a:pt x="355" y="152"/>
                  </a:cubicBezTo>
                  <a:cubicBezTo>
                    <a:pt x="355" y="153"/>
                    <a:pt x="356" y="153"/>
                    <a:pt x="356" y="154"/>
                  </a:cubicBezTo>
                  <a:cubicBezTo>
                    <a:pt x="356" y="155"/>
                    <a:pt x="356" y="155"/>
                    <a:pt x="356" y="156"/>
                  </a:cubicBezTo>
                  <a:cubicBezTo>
                    <a:pt x="355" y="157"/>
                    <a:pt x="353" y="158"/>
                    <a:pt x="352" y="157"/>
                  </a:cubicBezTo>
                  <a:cubicBezTo>
                    <a:pt x="338" y="152"/>
                    <a:pt x="338" y="152"/>
                    <a:pt x="338" y="152"/>
                  </a:cubicBezTo>
                  <a:cubicBezTo>
                    <a:pt x="336" y="155"/>
                    <a:pt x="334" y="157"/>
                    <a:pt x="331" y="160"/>
                  </a:cubicBezTo>
                  <a:cubicBezTo>
                    <a:pt x="338" y="173"/>
                    <a:pt x="338" y="173"/>
                    <a:pt x="338" y="173"/>
                  </a:cubicBezTo>
                  <a:cubicBezTo>
                    <a:pt x="338" y="173"/>
                    <a:pt x="339" y="174"/>
                    <a:pt x="339" y="174"/>
                  </a:cubicBezTo>
                  <a:cubicBezTo>
                    <a:pt x="339" y="175"/>
                    <a:pt x="338" y="176"/>
                    <a:pt x="338" y="176"/>
                  </a:cubicBezTo>
                  <a:cubicBezTo>
                    <a:pt x="336" y="177"/>
                    <a:pt x="335" y="177"/>
                    <a:pt x="334" y="176"/>
                  </a:cubicBezTo>
                  <a:close/>
                  <a:moveTo>
                    <a:pt x="451" y="192"/>
                  </a:moveTo>
                  <a:cubicBezTo>
                    <a:pt x="442" y="195"/>
                    <a:pt x="442" y="195"/>
                    <a:pt x="442" y="195"/>
                  </a:cubicBezTo>
                  <a:cubicBezTo>
                    <a:pt x="442" y="197"/>
                    <a:pt x="442" y="200"/>
                    <a:pt x="441" y="202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51" y="206"/>
                    <a:pt x="451" y="207"/>
                    <a:pt x="451" y="208"/>
                  </a:cubicBezTo>
                  <a:cubicBezTo>
                    <a:pt x="451" y="208"/>
                    <a:pt x="451" y="208"/>
                    <a:pt x="451" y="208"/>
                  </a:cubicBezTo>
                  <a:cubicBezTo>
                    <a:pt x="451" y="209"/>
                    <a:pt x="450" y="210"/>
                    <a:pt x="449" y="210"/>
                  </a:cubicBezTo>
                  <a:cubicBezTo>
                    <a:pt x="439" y="210"/>
                    <a:pt x="439" y="210"/>
                    <a:pt x="439" y="210"/>
                  </a:cubicBezTo>
                  <a:cubicBezTo>
                    <a:pt x="439" y="212"/>
                    <a:pt x="438" y="214"/>
                    <a:pt x="437" y="216"/>
                  </a:cubicBezTo>
                  <a:cubicBezTo>
                    <a:pt x="444" y="223"/>
                    <a:pt x="444" y="223"/>
                    <a:pt x="444" y="223"/>
                  </a:cubicBezTo>
                  <a:cubicBezTo>
                    <a:pt x="444" y="223"/>
                    <a:pt x="444" y="224"/>
                    <a:pt x="444" y="224"/>
                  </a:cubicBezTo>
                  <a:cubicBezTo>
                    <a:pt x="444" y="225"/>
                    <a:pt x="444" y="225"/>
                    <a:pt x="444" y="225"/>
                  </a:cubicBezTo>
                  <a:cubicBezTo>
                    <a:pt x="444" y="226"/>
                    <a:pt x="443" y="226"/>
                    <a:pt x="442" y="226"/>
                  </a:cubicBezTo>
                  <a:cubicBezTo>
                    <a:pt x="433" y="223"/>
                    <a:pt x="433" y="223"/>
                    <a:pt x="433" y="223"/>
                  </a:cubicBezTo>
                  <a:cubicBezTo>
                    <a:pt x="431" y="224"/>
                    <a:pt x="430" y="226"/>
                    <a:pt x="428" y="228"/>
                  </a:cubicBezTo>
                  <a:cubicBezTo>
                    <a:pt x="433" y="236"/>
                    <a:pt x="433" y="236"/>
                    <a:pt x="433" y="236"/>
                  </a:cubicBezTo>
                  <a:cubicBezTo>
                    <a:pt x="433" y="237"/>
                    <a:pt x="433" y="237"/>
                    <a:pt x="433" y="237"/>
                  </a:cubicBezTo>
                  <a:cubicBezTo>
                    <a:pt x="433" y="238"/>
                    <a:pt x="433" y="239"/>
                    <a:pt x="432" y="239"/>
                  </a:cubicBezTo>
                  <a:cubicBezTo>
                    <a:pt x="431" y="240"/>
                    <a:pt x="430" y="239"/>
                    <a:pt x="430" y="239"/>
                  </a:cubicBezTo>
                  <a:cubicBezTo>
                    <a:pt x="422" y="233"/>
                    <a:pt x="422" y="233"/>
                    <a:pt x="422" y="233"/>
                  </a:cubicBezTo>
                  <a:cubicBezTo>
                    <a:pt x="420" y="234"/>
                    <a:pt x="418" y="235"/>
                    <a:pt x="416" y="236"/>
                  </a:cubicBezTo>
                  <a:cubicBezTo>
                    <a:pt x="418" y="246"/>
                    <a:pt x="418" y="246"/>
                    <a:pt x="418" y="246"/>
                  </a:cubicBezTo>
                  <a:cubicBezTo>
                    <a:pt x="418" y="246"/>
                    <a:pt x="418" y="246"/>
                    <a:pt x="418" y="247"/>
                  </a:cubicBezTo>
                  <a:cubicBezTo>
                    <a:pt x="418" y="247"/>
                    <a:pt x="417" y="248"/>
                    <a:pt x="417" y="248"/>
                  </a:cubicBezTo>
                  <a:cubicBezTo>
                    <a:pt x="416" y="249"/>
                    <a:pt x="415" y="248"/>
                    <a:pt x="414" y="247"/>
                  </a:cubicBezTo>
                  <a:cubicBezTo>
                    <a:pt x="409" y="239"/>
                    <a:pt x="409" y="239"/>
                    <a:pt x="409" y="239"/>
                  </a:cubicBezTo>
                  <a:cubicBezTo>
                    <a:pt x="407" y="240"/>
                    <a:pt x="404" y="241"/>
                    <a:pt x="402" y="241"/>
                  </a:cubicBezTo>
                  <a:cubicBezTo>
                    <a:pt x="401" y="250"/>
                    <a:pt x="401" y="250"/>
                    <a:pt x="401" y="250"/>
                  </a:cubicBezTo>
                  <a:cubicBezTo>
                    <a:pt x="401" y="250"/>
                    <a:pt x="401" y="251"/>
                    <a:pt x="401" y="251"/>
                  </a:cubicBezTo>
                  <a:cubicBezTo>
                    <a:pt x="401" y="252"/>
                    <a:pt x="400" y="252"/>
                    <a:pt x="399" y="252"/>
                  </a:cubicBezTo>
                  <a:cubicBezTo>
                    <a:pt x="399" y="252"/>
                    <a:pt x="399" y="252"/>
                    <a:pt x="399" y="252"/>
                  </a:cubicBezTo>
                  <a:cubicBezTo>
                    <a:pt x="398" y="252"/>
                    <a:pt x="397" y="252"/>
                    <a:pt x="397" y="251"/>
                  </a:cubicBezTo>
                  <a:cubicBezTo>
                    <a:pt x="394" y="242"/>
                    <a:pt x="394" y="242"/>
                    <a:pt x="394" y="242"/>
                  </a:cubicBezTo>
                  <a:cubicBezTo>
                    <a:pt x="392" y="242"/>
                    <a:pt x="390" y="241"/>
                    <a:pt x="387" y="241"/>
                  </a:cubicBezTo>
                  <a:cubicBezTo>
                    <a:pt x="383" y="250"/>
                    <a:pt x="383" y="250"/>
                    <a:pt x="383" y="250"/>
                  </a:cubicBezTo>
                  <a:cubicBezTo>
                    <a:pt x="383" y="251"/>
                    <a:pt x="382" y="251"/>
                    <a:pt x="381" y="251"/>
                  </a:cubicBezTo>
                  <a:cubicBezTo>
                    <a:pt x="380" y="251"/>
                    <a:pt x="379" y="250"/>
                    <a:pt x="379" y="249"/>
                  </a:cubicBezTo>
                  <a:cubicBezTo>
                    <a:pt x="379" y="249"/>
                    <a:pt x="379" y="249"/>
                    <a:pt x="379" y="249"/>
                  </a:cubicBezTo>
                  <a:cubicBezTo>
                    <a:pt x="380" y="239"/>
                    <a:pt x="380" y="239"/>
                    <a:pt x="380" y="239"/>
                  </a:cubicBezTo>
                  <a:cubicBezTo>
                    <a:pt x="377" y="238"/>
                    <a:pt x="375" y="237"/>
                    <a:pt x="373" y="236"/>
                  </a:cubicBezTo>
                  <a:cubicBezTo>
                    <a:pt x="367" y="243"/>
                    <a:pt x="367" y="243"/>
                    <a:pt x="367" y="243"/>
                  </a:cubicBezTo>
                  <a:cubicBezTo>
                    <a:pt x="366" y="244"/>
                    <a:pt x="365" y="244"/>
                    <a:pt x="364" y="244"/>
                  </a:cubicBezTo>
                  <a:cubicBezTo>
                    <a:pt x="364" y="243"/>
                    <a:pt x="363" y="243"/>
                    <a:pt x="363" y="242"/>
                  </a:cubicBezTo>
                  <a:cubicBezTo>
                    <a:pt x="363" y="242"/>
                    <a:pt x="363" y="242"/>
                    <a:pt x="364" y="241"/>
                  </a:cubicBezTo>
                  <a:cubicBezTo>
                    <a:pt x="367" y="232"/>
                    <a:pt x="367" y="232"/>
                    <a:pt x="367" y="232"/>
                  </a:cubicBezTo>
                  <a:cubicBezTo>
                    <a:pt x="365" y="231"/>
                    <a:pt x="363" y="229"/>
                    <a:pt x="361" y="228"/>
                  </a:cubicBezTo>
                  <a:cubicBezTo>
                    <a:pt x="353" y="232"/>
                    <a:pt x="353" y="232"/>
                    <a:pt x="353" y="232"/>
                  </a:cubicBezTo>
                  <a:cubicBezTo>
                    <a:pt x="352" y="233"/>
                    <a:pt x="351" y="233"/>
                    <a:pt x="350" y="232"/>
                  </a:cubicBezTo>
                  <a:cubicBezTo>
                    <a:pt x="350" y="232"/>
                    <a:pt x="350" y="231"/>
                    <a:pt x="350" y="231"/>
                  </a:cubicBezTo>
                  <a:cubicBezTo>
                    <a:pt x="350" y="230"/>
                    <a:pt x="350" y="230"/>
                    <a:pt x="351" y="229"/>
                  </a:cubicBezTo>
                  <a:cubicBezTo>
                    <a:pt x="356" y="222"/>
                    <a:pt x="356" y="222"/>
                    <a:pt x="356" y="222"/>
                  </a:cubicBezTo>
                  <a:cubicBezTo>
                    <a:pt x="355" y="220"/>
                    <a:pt x="354" y="218"/>
                    <a:pt x="353" y="216"/>
                  </a:cubicBezTo>
                  <a:cubicBezTo>
                    <a:pt x="343" y="217"/>
                    <a:pt x="343" y="217"/>
                    <a:pt x="343" y="217"/>
                  </a:cubicBezTo>
                  <a:cubicBezTo>
                    <a:pt x="342" y="218"/>
                    <a:pt x="341" y="217"/>
                    <a:pt x="341" y="216"/>
                  </a:cubicBezTo>
                  <a:cubicBezTo>
                    <a:pt x="341" y="216"/>
                    <a:pt x="341" y="216"/>
                    <a:pt x="341" y="216"/>
                  </a:cubicBezTo>
                  <a:cubicBezTo>
                    <a:pt x="341" y="215"/>
                    <a:pt x="341" y="214"/>
                    <a:pt x="342" y="214"/>
                  </a:cubicBezTo>
                  <a:cubicBezTo>
                    <a:pt x="350" y="208"/>
                    <a:pt x="350" y="208"/>
                    <a:pt x="350" y="208"/>
                  </a:cubicBezTo>
                  <a:cubicBezTo>
                    <a:pt x="349" y="206"/>
                    <a:pt x="349" y="204"/>
                    <a:pt x="348" y="202"/>
                  </a:cubicBezTo>
                  <a:cubicBezTo>
                    <a:pt x="339" y="200"/>
                    <a:pt x="339" y="200"/>
                    <a:pt x="339" y="200"/>
                  </a:cubicBezTo>
                  <a:cubicBezTo>
                    <a:pt x="338" y="200"/>
                    <a:pt x="337" y="200"/>
                    <a:pt x="337" y="199"/>
                  </a:cubicBezTo>
                  <a:cubicBezTo>
                    <a:pt x="337" y="199"/>
                    <a:pt x="337" y="198"/>
                    <a:pt x="337" y="198"/>
                  </a:cubicBezTo>
                  <a:cubicBezTo>
                    <a:pt x="337" y="197"/>
                    <a:pt x="338" y="197"/>
                    <a:pt x="339" y="197"/>
                  </a:cubicBezTo>
                  <a:cubicBezTo>
                    <a:pt x="348" y="194"/>
                    <a:pt x="348" y="194"/>
                    <a:pt x="348" y="194"/>
                  </a:cubicBezTo>
                  <a:cubicBezTo>
                    <a:pt x="348" y="191"/>
                    <a:pt x="348" y="189"/>
                    <a:pt x="348" y="187"/>
                  </a:cubicBezTo>
                  <a:cubicBezTo>
                    <a:pt x="340" y="183"/>
                    <a:pt x="340" y="183"/>
                    <a:pt x="340" y="183"/>
                  </a:cubicBezTo>
                  <a:cubicBezTo>
                    <a:pt x="339" y="182"/>
                    <a:pt x="338" y="182"/>
                    <a:pt x="338" y="181"/>
                  </a:cubicBezTo>
                  <a:cubicBezTo>
                    <a:pt x="338" y="181"/>
                    <a:pt x="338" y="181"/>
                    <a:pt x="338" y="180"/>
                  </a:cubicBezTo>
                  <a:cubicBezTo>
                    <a:pt x="339" y="179"/>
                    <a:pt x="340" y="179"/>
                    <a:pt x="341" y="179"/>
                  </a:cubicBezTo>
                  <a:cubicBezTo>
                    <a:pt x="350" y="179"/>
                    <a:pt x="350" y="179"/>
                    <a:pt x="350" y="179"/>
                  </a:cubicBezTo>
                  <a:cubicBezTo>
                    <a:pt x="351" y="177"/>
                    <a:pt x="352" y="175"/>
                    <a:pt x="353" y="173"/>
                  </a:cubicBezTo>
                  <a:cubicBezTo>
                    <a:pt x="346" y="166"/>
                    <a:pt x="346" y="166"/>
                    <a:pt x="346" y="166"/>
                  </a:cubicBezTo>
                  <a:cubicBezTo>
                    <a:pt x="346" y="166"/>
                    <a:pt x="345" y="165"/>
                    <a:pt x="345" y="165"/>
                  </a:cubicBezTo>
                  <a:cubicBezTo>
                    <a:pt x="345" y="164"/>
                    <a:pt x="345" y="164"/>
                    <a:pt x="345" y="164"/>
                  </a:cubicBezTo>
                  <a:cubicBezTo>
                    <a:pt x="346" y="163"/>
                    <a:pt x="347" y="163"/>
                    <a:pt x="348" y="163"/>
                  </a:cubicBezTo>
                  <a:cubicBezTo>
                    <a:pt x="357" y="166"/>
                    <a:pt x="357" y="166"/>
                    <a:pt x="357" y="166"/>
                  </a:cubicBezTo>
                  <a:cubicBezTo>
                    <a:pt x="358" y="164"/>
                    <a:pt x="360" y="163"/>
                    <a:pt x="361" y="161"/>
                  </a:cubicBezTo>
                  <a:cubicBezTo>
                    <a:pt x="357" y="153"/>
                    <a:pt x="357" y="153"/>
                    <a:pt x="357" y="153"/>
                  </a:cubicBezTo>
                  <a:cubicBezTo>
                    <a:pt x="357" y="152"/>
                    <a:pt x="357" y="152"/>
                    <a:pt x="357" y="151"/>
                  </a:cubicBezTo>
                  <a:cubicBezTo>
                    <a:pt x="357" y="151"/>
                    <a:pt x="357" y="150"/>
                    <a:pt x="357" y="150"/>
                  </a:cubicBezTo>
                  <a:cubicBezTo>
                    <a:pt x="358" y="149"/>
                    <a:pt x="359" y="149"/>
                    <a:pt x="360" y="150"/>
                  </a:cubicBezTo>
                  <a:cubicBezTo>
                    <a:pt x="368" y="156"/>
                    <a:pt x="368" y="156"/>
                    <a:pt x="368" y="156"/>
                  </a:cubicBezTo>
                  <a:cubicBezTo>
                    <a:pt x="369" y="155"/>
                    <a:pt x="371" y="153"/>
                    <a:pt x="373" y="152"/>
                  </a:cubicBezTo>
                  <a:cubicBezTo>
                    <a:pt x="372" y="143"/>
                    <a:pt x="372" y="143"/>
                    <a:pt x="372" y="143"/>
                  </a:cubicBezTo>
                  <a:cubicBezTo>
                    <a:pt x="372" y="143"/>
                    <a:pt x="372" y="143"/>
                    <a:pt x="372" y="142"/>
                  </a:cubicBezTo>
                  <a:cubicBezTo>
                    <a:pt x="372" y="142"/>
                    <a:pt x="372" y="141"/>
                    <a:pt x="373" y="141"/>
                  </a:cubicBezTo>
                  <a:cubicBezTo>
                    <a:pt x="374" y="140"/>
                    <a:pt x="375" y="141"/>
                    <a:pt x="375" y="142"/>
                  </a:cubicBezTo>
                  <a:cubicBezTo>
                    <a:pt x="381" y="149"/>
                    <a:pt x="381" y="149"/>
                    <a:pt x="381" y="149"/>
                  </a:cubicBezTo>
                  <a:cubicBezTo>
                    <a:pt x="383" y="149"/>
                    <a:pt x="385" y="148"/>
                    <a:pt x="387" y="148"/>
                  </a:cubicBezTo>
                  <a:cubicBezTo>
                    <a:pt x="389" y="138"/>
                    <a:pt x="389" y="138"/>
                    <a:pt x="389" y="138"/>
                  </a:cubicBezTo>
                  <a:cubicBezTo>
                    <a:pt x="389" y="138"/>
                    <a:pt x="389" y="138"/>
                    <a:pt x="389" y="138"/>
                  </a:cubicBezTo>
                  <a:cubicBezTo>
                    <a:pt x="389" y="137"/>
                    <a:pt x="390" y="136"/>
                    <a:pt x="391" y="136"/>
                  </a:cubicBezTo>
                  <a:cubicBezTo>
                    <a:pt x="392" y="136"/>
                    <a:pt x="393" y="137"/>
                    <a:pt x="393" y="138"/>
                  </a:cubicBezTo>
                  <a:cubicBezTo>
                    <a:pt x="395" y="147"/>
                    <a:pt x="395" y="147"/>
                    <a:pt x="395" y="147"/>
                  </a:cubicBezTo>
                  <a:cubicBezTo>
                    <a:pt x="398" y="147"/>
                    <a:pt x="400" y="147"/>
                    <a:pt x="402" y="148"/>
                  </a:cubicBezTo>
                  <a:cubicBezTo>
                    <a:pt x="407" y="139"/>
                    <a:pt x="407" y="139"/>
                    <a:pt x="407" y="139"/>
                  </a:cubicBezTo>
                  <a:cubicBezTo>
                    <a:pt x="407" y="138"/>
                    <a:pt x="408" y="138"/>
                    <a:pt x="409" y="138"/>
                  </a:cubicBezTo>
                  <a:cubicBezTo>
                    <a:pt x="410" y="138"/>
                    <a:pt x="410" y="139"/>
                    <a:pt x="410" y="140"/>
                  </a:cubicBezTo>
                  <a:cubicBezTo>
                    <a:pt x="410" y="140"/>
                    <a:pt x="410" y="140"/>
                    <a:pt x="410" y="140"/>
                  </a:cubicBezTo>
                  <a:cubicBezTo>
                    <a:pt x="410" y="150"/>
                    <a:pt x="410" y="150"/>
                    <a:pt x="410" y="150"/>
                  </a:cubicBezTo>
                  <a:cubicBezTo>
                    <a:pt x="412" y="150"/>
                    <a:pt x="414" y="151"/>
                    <a:pt x="416" y="152"/>
                  </a:cubicBezTo>
                  <a:cubicBezTo>
                    <a:pt x="423" y="146"/>
                    <a:pt x="423" y="146"/>
                    <a:pt x="423" y="146"/>
                  </a:cubicBezTo>
                  <a:cubicBezTo>
                    <a:pt x="424" y="145"/>
                    <a:pt x="425" y="145"/>
                    <a:pt x="426" y="145"/>
                  </a:cubicBezTo>
                  <a:cubicBezTo>
                    <a:pt x="426" y="145"/>
                    <a:pt x="426" y="146"/>
                    <a:pt x="426" y="147"/>
                  </a:cubicBezTo>
                  <a:cubicBezTo>
                    <a:pt x="426" y="147"/>
                    <a:pt x="426" y="147"/>
                    <a:pt x="426" y="148"/>
                  </a:cubicBezTo>
                  <a:cubicBezTo>
                    <a:pt x="423" y="157"/>
                    <a:pt x="423" y="157"/>
                    <a:pt x="423" y="157"/>
                  </a:cubicBezTo>
                  <a:cubicBezTo>
                    <a:pt x="425" y="158"/>
                    <a:pt x="427" y="159"/>
                    <a:pt x="428" y="161"/>
                  </a:cubicBezTo>
                  <a:cubicBezTo>
                    <a:pt x="437" y="157"/>
                    <a:pt x="437" y="157"/>
                    <a:pt x="437" y="157"/>
                  </a:cubicBezTo>
                  <a:cubicBezTo>
                    <a:pt x="437" y="156"/>
                    <a:pt x="439" y="156"/>
                    <a:pt x="439" y="157"/>
                  </a:cubicBezTo>
                  <a:cubicBezTo>
                    <a:pt x="440" y="157"/>
                    <a:pt x="440" y="158"/>
                    <a:pt x="440" y="158"/>
                  </a:cubicBezTo>
                  <a:cubicBezTo>
                    <a:pt x="440" y="159"/>
                    <a:pt x="440" y="159"/>
                    <a:pt x="439" y="160"/>
                  </a:cubicBezTo>
                  <a:cubicBezTo>
                    <a:pt x="433" y="167"/>
                    <a:pt x="433" y="167"/>
                    <a:pt x="433" y="167"/>
                  </a:cubicBezTo>
                  <a:cubicBezTo>
                    <a:pt x="435" y="169"/>
                    <a:pt x="436" y="171"/>
                    <a:pt x="437" y="173"/>
                  </a:cubicBezTo>
                  <a:cubicBezTo>
                    <a:pt x="446" y="172"/>
                    <a:pt x="446" y="172"/>
                    <a:pt x="446" y="172"/>
                  </a:cubicBezTo>
                  <a:cubicBezTo>
                    <a:pt x="447" y="171"/>
                    <a:pt x="448" y="172"/>
                    <a:pt x="449" y="173"/>
                  </a:cubicBezTo>
                  <a:cubicBezTo>
                    <a:pt x="449" y="173"/>
                    <a:pt x="449" y="173"/>
                    <a:pt x="449" y="173"/>
                  </a:cubicBezTo>
                  <a:cubicBezTo>
                    <a:pt x="449" y="174"/>
                    <a:pt x="448" y="175"/>
                    <a:pt x="448" y="175"/>
                  </a:cubicBezTo>
                  <a:cubicBezTo>
                    <a:pt x="440" y="180"/>
                    <a:pt x="440" y="180"/>
                    <a:pt x="440" y="180"/>
                  </a:cubicBezTo>
                  <a:cubicBezTo>
                    <a:pt x="441" y="183"/>
                    <a:pt x="441" y="185"/>
                    <a:pt x="441" y="187"/>
                  </a:cubicBezTo>
                  <a:cubicBezTo>
                    <a:pt x="451" y="189"/>
                    <a:pt x="451" y="189"/>
                    <a:pt x="451" y="189"/>
                  </a:cubicBezTo>
                  <a:cubicBezTo>
                    <a:pt x="452" y="188"/>
                    <a:pt x="453" y="189"/>
                    <a:pt x="453" y="190"/>
                  </a:cubicBezTo>
                  <a:cubicBezTo>
                    <a:pt x="453" y="190"/>
                    <a:pt x="453" y="190"/>
                    <a:pt x="453" y="190"/>
                  </a:cubicBezTo>
                  <a:cubicBezTo>
                    <a:pt x="453" y="191"/>
                    <a:pt x="452" y="192"/>
                    <a:pt x="451" y="19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84" name="Oval 24"/>
            <p:cNvSpPr>
              <a:spLocks noChangeArrowheads="1"/>
            </p:cNvSpPr>
            <p:nvPr/>
          </p:nvSpPr>
          <p:spPr bwMode="auto">
            <a:xfrm>
              <a:off x="1439863" y="1477963"/>
              <a:ext cx="77788" cy="79375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6885" name="Freeform 25"/>
            <p:cNvSpPr>
              <a:spLocks/>
            </p:cNvSpPr>
            <p:nvPr/>
          </p:nvSpPr>
          <p:spPr bwMode="auto">
            <a:xfrm>
              <a:off x="1349375" y="431800"/>
              <a:ext cx="889000" cy="357188"/>
            </a:xfrm>
            <a:custGeom>
              <a:avLst/>
              <a:gdLst>
                <a:gd name="T0" fmla="*/ 218 w 237"/>
                <a:gd name="T1" fmla="*/ 95 h 95"/>
                <a:gd name="T2" fmla="*/ 217 w 237"/>
                <a:gd name="T3" fmla="*/ 94 h 95"/>
                <a:gd name="T4" fmla="*/ 234 w 237"/>
                <a:gd name="T5" fmla="*/ 82 h 95"/>
                <a:gd name="T6" fmla="*/ 237 w 237"/>
                <a:gd name="T7" fmla="*/ 79 h 95"/>
                <a:gd name="T8" fmla="*/ 236 w 237"/>
                <a:gd name="T9" fmla="*/ 77 h 95"/>
                <a:gd name="T10" fmla="*/ 231 w 237"/>
                <a:gd name="T11" fmla="*/ 75 h 95"/>
                <a:gd name="T12" fmla="*/ 211 w 237"/>
                <a:gd name="T13" fmla="*/ 78 h 95"/>
                <a:gd name="T14" fmla="*/ 203 w 237"/>
                <a:gd name="T15" fmla="*/ 66 h 95"/>
                <a:gd name="T16" fmla="*/ 216 w 237"/>
                <a:gd name="T17" fmla="*/ 49 h 95"/>
                <a:gd name="T18" fmla="*/ 217 w 237"/>
                <a:gd name="T19" fmla="*/ 46 h 95"/>
                <a:gd name="T20" fmla="*/ 216 w 237"/>
                <a:gd name="T21" fmla="*/ 44 h 95"/>
                <a:gd name="T22" fmla="*/ 211 w 237"/>
                <a:gd name="T23" fmla="*/ 43 h 95"/>
                <a:gd name="T24" fmla="*/ 192 w 237"/>
                <a:gd name="T25" fmla="*/ 53 h 95"/>
                <a:gd name="T26" fmla="*/ 181 w 237"/>
                <a:gd name="T27" fmla="*/ 43 h 95"/>
                <a:gd name="T28" fmla="*/ 188 w 237"/>
                <a:gd name="T29" fmla="*/ 24 h 95"/>
                <a:gd name="T30" fmla="*/ 189 w 237"/>
                <a:gd name="T31" fmla="*/ 22 h 95"/>
                <a:gd name="T32" fmla="*/ 187 w 237"/>
                <a:gd name="T33" fmla="*/ 18 h 95"/>
                <a:gd name="T34" fmla="*/ 181 w 237"/>
                <a:gd name="T35" fmla="*/ 20 h 95"/>
                <a:gd name="T36" fmla="*/ 167 w 237"/>
                <a:gd name="T37" fmla="*/ 34 h 95"/>
                <a:gd name="T38" fmla="*/ 153 w 237"/>
                <a:gd name="T39" fmla="*/ 28 h 95"/>
                <a:gd name="T40" fmla="*/ 154 w 237"/>
                <a:gd name="T41" fmla="*/ 8 h 95"/>
                <a:gd name="T42" fmla="*/ 154 w 237"/>
                <a:gd name="T43" fmla="*/ 7 h 95"/>
                <a:gd name="T44" fmla="*/ 151 w 237"/>
                <a:gd name="T45" fmla="*/ 3 h 95"/>
                <a:gd name="T46" fmla="*/ 146 w 237"/>
                <a:gd name="T47" fmla="*/ 6 h 95"/>
                <a:gd name="T48" fmla="*/ 137 w 237"/>
                <a:gd name="T49" fmla="*/ 24 h 95"/>
                <a:gd name="T50" fmla="*/ 122 w 237"/>
                <a:gd name="T51" fmla="*/ 23 h 95"/>
                <a:gd name="T52" fmla="*/ 116 w 237"/>
                <a:gd name="T53" fmla="*/ 4 h 95"/>
                <a:gd name="T54" fmla="*/ 112 w 237"/>
                <a:gd name="T55" fmla="*/ 0 h 95"/>
                <a:gd name="T56" fmla="*/ 108 w 237"/>
                <a:gd name="T57" fmla="*/ 4 h 95"/>
                <a:gd name="T58" fmla="*/ 108 w 237"/>
                <a:gd name="T59" fmla="*/ 4 h 95"/>
                <a:gd name="T60" fmla="*/ 105 w 237"/>
                <a:gd name="T61" fmla="*/ 24 h 95"/>
                <a:gd name="T62" fmla="*/ 91 w 237"/>
                <a:gd name="T63" fmla="*/ 28 h 95"/>
                <a:gd name="T64" fmla="*/ 79 w 237"/>
                <a:gd name="T65" fmla="*/ 11 h 95"/>
                <a:gd name="T66" fmla="*/ 74 w 237"/>
                <a:gd name="T67" fmla="*/ 9 h 95"/>
                <a:gd name="T68" fmla="*/ 71 w 237"/>
                <a:gd name="T69" fmla="*/ 12 h 95"/>
                <a:gd name="T70" fmla="*/ 72 w 237"/>
                <a:gd name="T71" fmla="*/ 14 h 95"/>
                <a:gd name="T72" fmla="*/ 75 w 237"/>
                <a:gd name="T73" fmla="*/ 34 h 95"/>
                <a:gd name="T74" fmla="*/ 63 w 237"/>
                <a:gd name="T75" fmla="*/ 42 h 95"/>
                <a:gd name="T76" fmla="*/ 46 w 237"/>
                <a:gd name="T77" fmla="*/ 29 h 95"/>
                <a:gd name="T78" fmla="*/ 41 w 237"/>
                <a:gd name="T79" fmla="*/ 29 h 95"/>
                <a:gd name="T80" fmla="*/ 39 w 237"/>
                <a:gd name="T81" fmla="*/ 32 h 95"/>
                <a:gd name="T82" fmla="*/ 40 w 237"/>
                <a:gd name="T83" fmla="*/ 34 h 95"/>
                <a:gd name="T84" fmla="*/ 49 w 237"/>
                <a:gd name="T85" fmla="*/ 53 h 95"/>
                <a:gd name="T86" fmla="*/ 40 w 237"/>
                <a:gd name="T87" fmla="*/ 64 h 95"/>
                <a:gd name="T88" fmla="*/ 21 w 237"/>
                <a:gd name="T89" fmla="*/ 57 h 95"/>
                <a:gd name="T90" fmla="*/ 15 w 237"/>
                <a:gd name="T91" fmla="*/ 58 h 95"/>
                <a:gd name="T92" fmla="*/ 14 w 237"/>
                <a:gd name="T93" fmla="*/ 60 h 95"/>
                <a:gd name="T94" fmla="*/ 16 w 237"/>
                <a:gd name="T95" fmla="*/ 64 h 95"/>
                <a:gd name="T96" fmla="*/ 31 w 237"/>
                <a:gd name="T97" fmla="*/ 78 h 95"/>
                <a:gd name="T98" fmla="*/ 25 w 237"/>
                <a:gd name="T99" fmla="*/ 92 h 95"/>
                <a:gd name="T100" fmla="*/ 5 w 237"/>
                <a:gd name="T101" fmla="*/ 91 h 95"/>
                <a:gd name="T102" fmla="*/ 0 w 237"/>
                <a:gd name="T103" fmla="*/ 94 h 95"/>
                <a:gd name="T104" fmla="*/ 0 w 237"/>
                <a:gd name="T105" fmla="*/ 95 h 95"/>
                <a:gd name="T106" fmla="*/ 218 w 237"/>
                <a:gd name="T107" fmla="*/ 95 h 95"/>
                <a:gd name="T108" fmla="*/ 0 w 237"/>
                <a:gd name="T109" fmla="*/ 0 h 95"/>
                <a:gd name="T110" fmla="*/ 237 w 237"/>
                <a:gd name="T111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T108" t="T109" r="T110" b="T111"/>
              <a:pathLst>
                <a:path w="237" h="95">
                  <a:moveTo>
                    <a:pt x="218" y="95"/>
                  </a:moveTo>
                  <a:cubicBezTo>
                    <a:pt x="218" y="95"/>
                    <a:pt x="217" y="94"/>
                    <a:pt x="217" y="94"/>
                  </a:cubicBezTo>
                  <a:cubicBezTo>
                    <a:pt x="234" y="82"/>
                    <a:pt x="234" y="82"/>
                    <a:pt x="234" y="82"/>
                  </a:cubicBezTo>
                  <a:cubicBezTo>
                    <a:pt x="236" y="82"/>
                    <a:pt x="237" y="80"/>
                    <a:pt x="237" y="79"/>
                  </a:cubicBezTo>
                  <a:cubicBezTo>
                    <a:pt x="237" y="78"/>
                    <a:pt x="236" y="78"/>
                    <a:pt x="236" y="77"/>
                  </a:cubicBezTo>
                  <a:cubicBezTo>
                    <a:pt x="235" y="75"/>
                    <a:pt x="233" y="74"/>
                    <a:pt x="231" y="75"/>
                  </a:cubicBezTo>
                  <a:cubicBezTo>
                    <a:pt x="211" y="78"/>
                    <a:pt x="211" y="78"/>
                    <a:pt x="211" y="78"/>
                  </a:cubicBezTo>
                  <a:cubicBezTo>
                    <a:pt x="209" y="74"/>
                    <a:pt x="206" y="70"/>
                    <a:pt x="203" y="66"/>
                  </a:cubicBezTo>
                  <a:cubicBezTo>
                    <a:pt x="216" y="49"/>
                    <a:pt x="216" y="49"/>
                    <a:pt x="216" y="49"/>
                  </a:cubicBezTo>
                  <a:cubicBezTo>
                    <a:pt x="217" y="49"/>
                    <a:pt x="217" y="48"/>
                    <a:pt x="217" y="46"/>
                  </a:cubicBezTo>
                  <a:cubicBezTo>
                    <a:pt x="217" y="46"/>
                    <a:pt x="217" y="45"/>
                    <a:pt x="216" y="44"/>
                  </a:cubicBezTo>
                  <a:cubicBezTo>
                    <a:pt x="215" y="42"/>
                    <a:pt x="212" y="42"/>
                    <a:pt x="211" y="43"/>
                  </a:cubicBezTo>
                  <a:cubicBezTo>
                    <a:pt x="192" y="53"/>
                    <a:pt x="192" y="53"/>
                    <a:pt x="192" y="53"/>
                  </a:cubicBezTo>
                  <a:cubicBezTo>
                    <a:pt x="189" y="49"/>
                    <a:pt x="185" y="46"/>
                    <a:pt x="181" y="43"/>
                  </a:cubicBezTo>
                  <a:cubicBezTo>
                    <a:pt x="188" y="24"/>
                    <a:pt x="188" y="24"/>
                    <a:pt x="188" y="24"/>
                  </a:cubicBezTo>
                  <a:cubicBezTo>
                    <a:pt x="188" y="23"/>
                    <a:pt x="189" y="22"/>
                    <a:pt x="189" y="22"/>
                  </a:cubicBezTo>
                  <a:cubicBezTo>
                    <a:pt x="189" y="20"/>
                    <a:pt x="188" y="19"/>
                    <a:pt x="187" y="18"/>
                  </a:cubicBezTo>
                  <a:cubicBezTo>
                    <a:pt x="185" y="17"/>
                    <a:pt x="182" y="18"/>
                    <a:pt x="181" y="20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2" y="32"/>
                    <a:pt x="158" y="30"/>
                    <a:pt x="153" y="28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4" y="8"/>
                    <a:pt x="154" y="7"/>
                    <a:pt x="154" y="7"/>
                  </a:cubicBezTo>
                  <a:cubicBezTo>
                    <a:pt x="154" y="5"/>
                    <a:pt x="153" y="4"/>
                    <a:pt x="151" y="3"/>
                  </a:cubicBezTo>
                  <a:cubicBezTo>
                    <a:pt x="149" y="3"/>
                    <a:pt x="146" y="4"/>
                    <a:pt x="146" y="6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2" y="24"/>
                    <a:pt x="127" y="23"/>
                    <a:pt x="122" y="23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1"/>
                    <a:pt x="114" y="0"/>
                    <a:pt x="112" y="0"/>
                  </a:cubicBezTo>
                  <a:cubicBezTo>
                    <a:pt x="110" y="0"/>
                    <a:pt x="108" y="2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0" y="25"/>
                    <a:pt x="95" y="26"/>
                    <a:pt x="91" y="28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9"/>
                    <a:pt x="76" y="8"/>
                    <a:pt x="74" y="9"/>
                  </a:cubicBezTo>
                  <a:cubicBezTo>
                    <a:pt x="72" y="9"/>
                    <a:pt x="71" y="11"/>
                    <a:pt x="71" y="12"/>
                  </a:cubicBezTo>
                  <a:cubicBezTo>
                    <a:pt x="71" y="13"/>
                    <a:pt x="72" y="13"/>
                    <a:pt x="72" y="14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71" y="36"/>
                    <a:pt x="66" y="39"/>
                    <a:pt x="63" y="42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5" y="28"/>
                    <a:pt x="42" y="27"/>
                    <a:pt x="41" y="29"/>
                  </a:cubicBezTo>
                  <a:cubicBezTo>
                    <a:pt x="40" y="30"/>
                    <a:pt x="39" y="31"/>
                    <a:pt x="39" y="32"/>
                  </a:cubicBezTo>
                  <a:cubicBezTo>
                    <a:pt x="39" y="33"/>
                    <a:pt x="39" y="34"/>
                    <a:pt x="40" y="34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6" y="56"/>
                    <a:pt x="43" y="60"/>
                    <a:pt x="40" y="64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19" y="56"/>
                    <a:pt x="16" y="56"/>
                    <a:pt x="15" y="58"/>
                  </a:cubicBezTo>
                  <a:cubicBezTo>
                    <a:pt x="15" y="59"/>
                    <a:pt x="14" y="60"/>
                    <a:pt x="14" y="60"/>
                  </a:cubicBezTo>
                  <a:cubicBezTo>
                    <a:pt x="14" y="62"/>
                    <a:pt x="15" y="63"/>
                    <a:pt x="16" y="64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29" y="82"/>
                    <a:pt x="27" y="87"/>
                    <a:pt x="25" y="92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3" y="91"/>
                    <a:pt x="0" y="92"/>
                    <a:pt x="0" y="94"/>
                  </a:cubicBezTo>
                  <a:cubicBezTo>
                    <a:pt x="0" y="94"/>
                    <a:pt x="0" y="95"/>
                    <a:pt x="0" y="95"/>
                  </a:cubicBezTo>
                  <a:lnTo>
                    <a:pt x="218" y="95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6886" name="Freeform 18"/>
          <p:cNvSpPr>
            <a:spLocks noEditPoints="1"/>
          </p:cNvSpPr>
          <p:nvPr/>
        </p:nvSpPr>
        <p:spPr bwMode="auto">
          <a:xfrm>
            <a:off x="4211638" y="2873375"/>
            <a:ext cx="1052512" cy="965200"/>
          </a:xfrm>
          <a:custGeom>
            <a:avLst/>
            <a:gdLst>
              <a:gd name="T0" fmla="*/ 1304 w 1423"/>
              <a:gd name="T1" fmla="*/ 301 h 1114"/>
              <a:gd name="T2" fmla="*/ 1302 w 1423"/>
              <a:gd name="T3" fmla="*/ 297 h 1114"/>
              <a:gd name="T4" fmla="*/ 719 w 1423"/>
              <a:gd name="T5" fmla="*/ 113 h 1114"/>
              <a:gd name="T6" fmla="*/ 496 w 1423"/>
              <a:gd name="T7" fmla="*/ 416 h 1114"/>
              <a:gd name="T8" fmla="*/ 441 w 1423"/>
              <a:gd name="T9" fmla="*/ 482 h 1114"/>
              <a:gd name="T10" fmla="*/ 375 w 1423"/>
              <a:gd name="T11" fmla="*/ 536 h 1114"/>
              <a:gd name="T12" fmla="*/ 290 w 1423"/>
              <a:gd name="T13" fmla="*/ 648 h 1114"/>
              <a:gd name="T14" fmla="*/ 470 w 1423"/>
              <a:gd name="T15" fmla="*/ 973 h 1114"/>
              <a:gd name="T16" fmla="*/ 610 w 1423"/>
              <a:gd name="T17" fmla="*/ 960 h 1114"/>
              <a:gd name="T18" fmla="*/ 775 w 1423"/>
              <a:gd name="T19" fmla="*/ 921 h 1114"/>
              <a:gd name="T20" fmla="*/ 932 w 1423"/>
              <a:gd name="T21" fmla="*/ 927 h 1114"/>
              <a:gd name="T22" fmla="*/ 1151 w 1423"/>
              <a:gd name="T23" fmla="*/ 893 h 1114"/>
              <a:gd name="T24" fmla="*/ 1304 w 1423"/>
              <a:gd name="T25" fmla="*/ 301 h 1114"/>
              <a:gd name="T26" fmla="*/ 1024 w 1423"/>
              <a:gd name="T27" fmla="*/ 311 h 1114"/>
              <a:gd name="T28" fmla="*/ 1024 w 1423"/>
              <a:gd name="T29" fmla="*/ 311 h 1114"/>
              <a:gd name="T30" fmla="*/ 873 w 1423"/>
              <a:gd name="T31" fmla="*/ 299 h 1114"/>
              <a:gd name="T32" fmla="*/ 873 w 1423"/>
              <a:gd name="T33" fmla="*/ 299 h 1114"/>
              <a:gd name="T34" fmla="*/ 799 w 1423"/>
              <a:gd name="T35" fmla="*/ 278 h 1114"/>
              <a:gd name="T36" fmla="*/ 821 w 1423"/>
              <a:gd name="T37" fmla="*/ 203 h 1114"/>
              <a:gd name="T38" fmla="*/ 828 w 1423"/>
              <a:gd name="T39" fmla="*/ 200 h 1114"/>
              <a:gd name="T40" fmla="*/ 1101 w 1423"/>
              <a:gd name="T41" fmla="*/ 234 h 1114"/>
              <a:gd name="T42" fmla="*/ 1108 w 1423"/>
              <a:gd name="T43" fmla="*/ 244 h 1114"/>
              <a:gd name="T44" fmla="*/ 1087 w 1423"/>
              <a:gd name="T45" fmla="*/ 318 h 1114"/>
              <a:gd name="T46" fmla="*/ 1024 w 1423"/>
              <a:gd name="T47" fmla="*/ 311 h 1114"/>
              <a:gd name="T48" fmla="*/ 14 w 1423"/>
              <a:gd name="T49" fmla="*/ 967 h 1114"/>
              <a:gd name="T50" fmla="*/ 53 w 1423"/>
              <a:gd name="T51" fmla="*/ 1037 h 1114"/>
              <a:gd name="T52" fmla="*/ 115 w 1423"/>
              <a:gd name="T53" fmla="*/ 1064 h 1114"/>
              <a:gd name="T54" fmla="*/ 24 w 1423"/>
              <a:gd name="T55" fmla="*/ 900 h 1114"/>
              <a:gd name="T56" fmla="*/ 14 w 1423"/>
              <a:gd name="T57" fmla="*/ 967 h 1114"/>
              <a:gd name="T58" fmla="*/ 400 w 1423"/>
              <a:gd name="T59" fmla="*/ 959 h 1114"/>
              <a:gd name="T60" fmla="*/ 265 w 1423"/>
              <a:gd name="T61" fmla="*/ 714 h 1114"/>
              <a:gd name="T62" fmla="*/ 190 w 1423"/>
              <a:gd name="T63" fmla="*/ 686 h 1114"/>
              <a:gd name="T64" fmla="*/ 175 w 1423"/>
              <a:gd name="T65" fmla="*/ 764 h 1114"/>
              <a:gd name="T66" fmla="*/ 310 w 1423"/>
              <a:gd name="T67" fmla="*/ 1008 h 1114"/>
              <a:gd name="T68" fmla="*/ 385 w 1423"/>
              <a:gd name="T69" fmla="*/ 1037 h 1114"/>
              <a:gd name="T70" fmla="*/ 400 w 1423"/>
              <a:gd name="T71" fmla="*/ 959 h 1114"/>
              <a:gd name="T72" fmla="*/ 266 w 1423"/>
              <a:gd name="T73" fmla="*/ 1026 h 1114"/>
              <a:gd name="T74" fmla="*/ 136 w 1423"/>
              <a:gd name="T75" fmla="*/ 792 h 1114"/>
              <a:gd name="T76" fmla="*/ 65 w 1423"/>
              <a:gd name="T77" fmla="*/ 764 h 1114"/>
              <a:gd name="T78" fmla="*/ 50 w 1423"/>
              <a:gd name="T79" fmla="*/ 840 h 1114"/>
              <a:gd name="T80" fmla="*/ 180 w 1423"/>
              <a:gd name="T81" fmla="*/ 1074 h 1114"/>
              <a:gd name="T82" fmla="*/ 251 w 1423"/>
              <a:gd name="T83" fmla="*/ 1101 h 1114"/>
              <a:gd name="T84" fmla="*/ 266 w 1423"/>
              <a:gd name="T85" fmla="*/ 1026 h 1114"/>
              <a:gd name="T86" fmla="*/ 0 w 1423"/>
              <a:gd name="T87" fmla="*/ 0 h 1114"/>
              <a:gd name="T88" fmla="*/ 1423 w 1423"/>
              <a:gd name="T8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T86" t="T87" r="T88" b="T89"/>
            <a:pathLst>
              <a:path w="1423" h="1114">
                <a:moveTo>
                  <a:pt x="1304" y="301"/>
                </a:moveTo>
                <a:cubicBezTo>
                  <a:pt x="1303" y="298"/>
                  <a:pt x="1304" y="300"/>
                  <a:pt x="1302" y="297"/>
                </a:cubicBezTo>
                <a:cubicBezTo>
                  <a:pt x="1184" y="83"/>
                  <a:pt x="922" y="0"/>
                  <a:pt x="719" y="113"/>
                </a:cubicBezTo>
                <a:cubicBezTo>
                  <a:pt x="602" y="177"/>
                  <a:pt x="570" y="311"/>
                  <a:pt x="496" y="416"/>
                </a:cubicBezTo>
                <a:cubicBezTo>
                  <a:pt x="476" y="444"/>
                  <a:pt x="458" y="465"/>
                  <a:pt x="441" y="482"/>
                </a:cubicBezTo>
                <a:cubicBezTo>
                  <a:pt x="418" y="504"/>
                  <a:pt x="397" y="520"/>
                  <a:pt x="375" y="536"/>
                </a:cubicBezTo>
                <a:cubicBezTo>
                  <a:pt x="334" y="566"/>
                  <a:pt x="296" y="593"/>
                  <a:pt x="290" y="648"/>
                </a:cubicBezTo>
                <a:cubicBezTo>
                  <a:pt x="470" y="973"/>
                  <a:pt x="470" y="973"/>
                  <a:pt x="470" y="973"/>
                </a:cubicBezTo>
                <a:cubicBezTo>
                  <a:pt x="519" y="997"/>
                  <a:pt x="563" y="978"/>
                  <a:pt x="610" y="960"/>
                </a:cubicBezTo>
                <a:cubicBezTo>
                  <a:pt x="654" y="943"/>
                  <a:pt x="697" y="925"/>
                  <a:pt x="775" y="921"/>
                </a:cubicBezTo>
                <a:cubicBezTo>
                  <a:pt x="827" y="918"/>
                  <a:pt x="880" y="924"/>
                  <a:pt x="932" y="927"/>
                </a:cubicBezTo>
                <a:cubicBezTo>
                  <a:pt x="1008" y="932"/>
                  <a:pt x="1082" y="931"/>
                  <a:pt x="1151" y="893"/>
                </a:cubicBezTo>
                <a:cubicBezTo>
                  <a:pt x="1354" y="780"/>
                  <a:pt x="1423" y="515"/>
                  <a:pt x="1304" y="301"/>
                </a:cubicBezTo>
                <a:close/>
                <a:moveTo>
                  <a:pt x="1024" y="311"/>
                </a:moveTo>
                <a:cubicBezTo>
                  <a:pt x="1024" y="311"/>
                  <a:pt x="1024" y="311"/>
                  <a:pt x="1024" y="311"/>
                </a:cubicBezTo>
                <a:cubicBezTo>
                  <a:pt x="983" y="270"/>
                  <a:pt x="917" y="279"/>
                  <a:pt x="873" y="299"/>
                </a:cubicBezTo>
                <a:cubicBezTo>
                  <a:pt x="873" y="299"/>
                  <a:pt x="873" y="299"/>
                  <a:pt x="873" y="299"/>
                </a:cubicBezTo>
                <a:cubicBezTo>
                  <a:pt x="847" y="313"/>
                  <a:pt x="814" y="304"/>
                  <a:pt x="799" y="278"/>
                </a:cubicBezTo>
                <a:cubicBezTo>
                  <a:pt x="785" y="251"/>
                  <a:pt x="794" y="218"/>
                  <a:pt x="821" y="203"/>
                </a:cubicBezTo>
                <a:cubicBezTo>
                  <a:pt x="823" y="202"/>
                  <a:pt x="828" y="200"/>
                  <a:pt x="828" y="200"/>
                </a:cubicBezTo>
                <a:cubicBezTo>
                  <a:pt x="927" y="155"/>
                  <a:pt x="1035" y="168"/>
                  <a:pt x="1101" y="234"/>
                </a:cubicBezTo>
                <a:cubicBezTo>
                  <a:pt x="1101" y="234"/>
                  <a:pt x="1106" y="240"/>
                  <a:pt x="1108" y="244"/>
                </a:cubicBezTo>
                <a:cubicBezTo>
                  <a:pt x="1122" y="270"/>
                  <a:pt x="1113" y="303"/>
                  <a:pt x="1087" y="318"/>
                </a:cubicBezTo>
                <a:cubicBezTo>
                  <a:pt x="1066" y="329"/>
                  <a:pt x="1041" y="326"/>
                  <a:pt x="1024" y="311"/>
                </a:cubicBezTo>
                <a:close/>
                <a:moveTo>
                  <a:pt x="14" y="967"/>
                </a:moveTo>
                <a:cubicBezTo>
                  <a:pt x="53" y="1037"/>
                  <a:pt x="53" y="1037"/>
                  <a:pt x="53" y="1037"/>
                </a:cubicBezTo>
                <a:cubicBezTo>
                  <a:pt x="67" y="1062"/>
                  <a:pt x="94" y="1074"/>
                  <a:pt x="115" y="1064"/>
                </a:cubicBezTo>
                <a:cubicBezTo>
                  <a:pt x="24" y="900"/>
                  <a:pt x="24" y="900"/>
                  <a:pt x="24" y="900"/>
                </a:cubicBezTo>
                <a:cubicBezTo>
                  <a:pt x="5" y="912"/>
                  <a:pt x="0" y="941"/>
                  <a:pt x="14" y="967"/>
                </a:cubicBezTo>
                <a:close/>
                <a:moveTo>
                  <a:pt x="400" y="959"/>
                </a:moveTo>
                <a:cubicBezTo>
                  <a:pt x="265" y="714"/>
                  <a:pt x="265" y="714"/>
                  <a:pt x="265" y="714"/>
                </a:cubicBezTo>
                <a:cubicBezTo>
                  <a:pt x="248" y="685"/>
                  <a:pt x="215" y="672"/>
                  <a:pt x="190" y="686"/>
                </a:cubicBezTo>
                <a:cubicBezTo>
                  <a:pt x="166" y="699"/>
                  <a:pt x="159" y="734"/>
                  <a:pt x="175" y="764"/>
                </a:cubicBezTo>
                <a:cubicBezTo>
                  <a:pt x="310" y="1008"/>
                  <a:pt x="310" y="1008"/>
                  <a:pt x="310" y="1008"/>
                </a:cubicBezTo>
                <a:cubicBezTo>
                  <a:pt x="327" y="1038"/>
                  <a:pt x="360" y="1051"/>
                  <a:pt x="385" y="1037"/>
                </a:cubicBezTo>
                <a:cubicBezTo>
                  <a:pt x="410" y="1023"/>
                  <a:pt x="416" y="988"/>
                  <a:pt x="400" y="959"/>
                </a:cubicBezTo>
                <a:close/>
                <a:moveTo>
                  <a:pt x="266" y="1026"/>
                </a:moveTo>
                <a:cubicBezTo>
                  <a:pt x="136" y="792"/>
                  <a:pt x="136" y="792"/>
                  <a:pt x="136" y="792"/>
                </a:cubicBezTo>
                <a:cubicBezTo>
                  <a:pt x="121" y="764"/>
                  <a:pt x="89" y="751"/>
                  <a:pt x="65" y="764"/>
                </a:cubicBezTo>
                <a:cubicBezTo>
                  <a:pt x="41" y="778"/>
                  <a:pt x="35" y="811"/>
                  <a:pt x="50" y="840"/>
                </a:cubicBezTo>
                <a:cubicBezTo>
                  <a:pt x="180" y="1074"/>
                  <a:pt x="180" y="1074"/>
                  <a:pt x="180" y="1074"/>
                </a:cubicBezTo>
                <a:cubicBezTo>
                  <a:pt x="196" y="1102"/>
                  <a:pt x="228" y="1114"/>
                  <a:pt x="251" y="1101"/>
                </a:cubicBezTo>
                <a:cubicBezTo>
                  <a:pt x="275" y="1088"/>
                  <a:pt x="282" y="1055"/>
                  <a:pt x="266" y="10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6" tIns="34294" rIns="68586" bIns="34294"/>
          <a:lstStyle/>
          <a:p>
            <a:endParaRPr lang="zh-CN" altLang="en-US"/>
          </a:p>
        </p:txBody>
      </p:sp>
      <p:sp>
        <p:nvSpPr>
          <p:cNvPr id="36887" name="Freeform 22"/>
          <p:cNvSpPr>
            <a:spLocks noEditPoints="1"/>
          </p:cNvSpPr>
          <p:nvPr/>
        </p:nvSpPr>
        <p:spPr bwMode="auto">
          <a:xfrm>
            <a:off x="1382713" y="2797175"/>
            <a:ext cx="1074737" cy="1149350"/>
          </a:xfrm>
          <a:custGeom>
            <a:avLst/>
            <a:gdLst>
              <a:gd name="T0" fmla="*/ 300 w 300"/>
              <a:gd name="T1" fmla="*/ 141 h 300"/>
              <a:gd name="T2" fmla="*/ 285 w 300"/>
              <a:gd name="T3" fmla="*/ 141 h 300"/>
              <a:gd name="T4" fmla="*/ 159 w 300"/>
              <a:gd name="T5" fmla="*/ 15 h 300"/>
              <a:gd name="T6" fmla="*/ 159 w 300"/>
              <a:gd name="T7" fmla="*/ 0 h 300"/>
              <a:gd name="T8" fmla="*/ 141 w 300"/>
              <a:gd name="T9" fmla="*/ 0 h 300"/>
              <a:gd name="T10" fmla="*/ 141 w 300"/>
              <a:gd name="T11" fmla="*/ 15 h 300"/>
              <a:gd name="T12" fmla="*/ 15 w 300"/>
              <a:gd name="T13" fmla="*/ 141 h 300"/>
              <a:gd name="T14" fmla="*/ 0 w 300"/>
              <a:gd name="T15" fmla="*/ 141 h 300"/>
              <a:gd name="T16" fmla="*/ 0 w 300"/>
              <a:gd name="T17" fmla="*/ 159 h 300"/>
              <a:gd name="T18" fmla="*/ 15 w 300"/>
              <a:gd name="T19" fmla="*/ 159 h 300"/>
              <a:gd name="T20" fmla="*/ 141 w 300"/>
              <a:gd name="T21" fmla="*/ 285 h 300"/>
              <a:gd name="T22" fmla="*/ 141 w 300"/>
              <a:gd name="T23" fmla="*/ 300 h 300"/>
              <a:gd name="T24" fmla="*/ 159 w 300"/>
              <a:gd name="T25" fmla="*/ 300 h 300"/>
              <a:gd name="T26" fmla="*/ 159 w 300"/>
              <a:gd name="T27" fmla="*/ 285 h 300"/>
              <a:gd name="T28" fmla="*/ 285 w 300"/>
              <a:gd name="T29" fmla="*/ 159 h 300"/>
              <a:gd name="T30" fmla="*/ 300 w 300"/>
              <a:gd name="T31" fmla="*/ 159 h 300"/>
              <a:gd name="T32" fmla="*/ 300 w 300"/>
              <a:gd name="T33" fmla="*/ 141 h 300"/>
              <a:gd name="T34" fmla="*/ 258 w 300"/>
              <a:gd name="T35" fmla="*/ 141 h 300"/>
              <a:gd name="T36" fmla="*/ 230 w 300"/>
              <a:gd name="T37" fmla="*/ 141 h 300"/>
              <a:gd name="T38" fmla="*/ 159 w 300"/>
              <a:gd name="T39" fmla="*/ 70 h 300"/>
              <a:gd name="T40" fmla="*/ 159 w 300"/>
              <a:gd name="T41" fmla="*/ 42 h 300"/>
              <a:gd name="T42" fmla="*/ 258 w 300"/>
              <a:gd name="T43" fmla="*/ 141 h 300"/>
              <a:gd name="T44" fmla="*/ 141 w 300"/>
              <a:gd name="T45" fmla="*/ 125 h 300"/>
              <a:gd name="T46" fmla="*/ 125 w 300"/>
              <a:gd name="T47" fmla="*/ 141 h 300"/>
              <a:gd name="T48" fmla="*/ 97 w 300"/>
              <a:gd name="T49" fmla="*/ 141 h 300"/>
              <a:gd name="T50" fmla="*/ 141 w 300"/>
              <a:gd name="T51" fmla="*/ 97 h 300"/>
              <a:gd name="T52" fmla="*/ 141 w 300"/>
              <a:gd name="T53" fmla="*/ 125 h 300"/>
              <a:gd name="T54" fmla="*/ 125 w 300"/>
              <a:gd name="T55" fmla="*/ 159 h 300"/>
              <a:gd name="T56" fmla="*/ 141 w 300"/>
              <a:gd name="T57" fmla="*/ 175 h 300"/>
              <a:gd name="T58" fmla="*/ 141 w 300"/>
              <a:gd name="T59" fmla="*/ 203 h 300"/>
              <a:gd name="T60" fmla="*/ 97 w 300"/>
              <a:gd name="T61" fmla="*/ 159 h 300"/>
              <a:gd name="T62" fmla="*/ 125 w 300"/>
              <a:gd name="T63" fmla="*/ 159 h 300"/>
              <a:gd name="T64" fmla="*/ 159 w 300"/>
              <a:gd name="T65" fmla="*/ 175 h 300"/>
              <a:gd name="T66" fmla="*/ 175 w 300"/>
              <a:gd name="T67" fmla="*/ 159 h 300"/>
              <a:gd name="T68" fmla="*/ 203 w 300"/>
              <a:gd name="T69" fmla="*/ 159 h 300"/>
              <a:gd name="T70" fmla="*/ 159 w 300"/>
              <a:gd name="T71" fmla="*/ 203 h 300"/>
              <a:gd name="T72" fmla="*/ 159 w 300"/>
              <a:gd name="T73" fmla="*/ 175 h 300"/>
              <a:gd name="T74" fmla="*/ 175 w 300"/>
              <a:gd name="T75" fmla="*/ 141 h 300"/>
              <a:gd name="T76" fmla="*/ 159 w 300"/>
              <a:gd name="T77" fmla="*/ 125 h 300"/>
              <a:gd name="T78" fmla="*/ 159 w 300"/>
              <a:gd name="T79" fmla="*/ 97 h 300"/>
              <a:gd name="T80" fmla="*/ 203 w 300"/>
              <a:gd name="T81" fmla="*/ 141 h 300"/>
              <a:gd name="T82" fmla="*/ 175 w 300"/>
              <a:gd name="T83" fmla="*/ 141 h 300"/>
              <a:gd name="T84" fmla="*/ 141 w 300"/>
              <a:gd name="T85" fmla="*/ 42 h 300"/>
              <a:gd name="T86" fmla="*/ 141 w 300"/>
              <a:gd name="T87" fmla="*/ 70 h 300"/>
              <a:gd name="T88" fmla="*/ 70 w 300"/>
              <a:gd name="T89" fmla="*/ 141 h 300"/>
              <a:gd name="T90" fmla="*/ 42 w 300"/>
              <a:gd name="T91" fmla="*/ 141 h 300"/>
              <a:gd name="T92" fmla="*/ 141 w 300"/>
              <a:gd name="T93" fmla="*/ 42 h 300"/>
              <a:gd name="T94" fmla="*/ 42 w 300"/>
              <a:gd name="T95" fmla="*/ 159 h 300"/>
              <a:gd name="T96" fmla="*/ 70 w 300"/>
              <a:gd name="T97" fmla="*/ 159 h 300"/>
              <a:gd name="T98" fmla="*/ 141 w 300"/>
              <a:gd name="T99" fmla="*/ 230 h 300"/>
              <a:gd name="T100" fmla="*/ 141 w 300"/>
              <a:gd name="T101" fmla="*/ 258 h 300"/>
              <a:gd name="T102" fmla="*/ 42 w 300"/>
              <a:gd name="T103" fmla="*/ 159 h 300"/>
              <a:gd name="T104" fmla="*/ 159 w 300"/>
              <a:gd name="T105" fmla="*/ 258 h 300"/>
              <a:gd name="T106" fmla="*/ 159 w 300"/>
              <a:gd name="T107" fmla="*/ 230 h 300"/>
              <a:gd name="T108" fmla="*/ 230 w 300"/>
              <a:gd name="T109" fmla="*/ 159 h 300"/>
              <a:gd name="T110" fmla="*/ 258 w 300"/>
              <a:gd name="T111" fmla="*/ 159 h 300"/>
              <a:gd name="T112" fmla="*/ 159 w 300"/>
              <a:gd name="T113" fmla="*/ 258 h 300"/>
              <a:gd name="T114" fmla="*/ 0 w 300"/>
              <a:gd name="T115" fmla="*/ 0 h 300"/>
              <a:gd name="T116" fmla="*/ 300 w 300"/>
              <a:gd name="T117" fmla="*/ 30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T114" t="T115" r="T116" b="T117"/>
            <a:pathLst>
              <a:path w="300" h="300">
                <a:moveTo>
                  <a:pt x="300" y="141"/>
                </a:moveTo>
                <a:cubicBezTo>
                  <a:pt x="285" y="141"/>
                  <a:pt x="285" y="141"/>
                  <a:pt x="285" y="141"/>
                </a:cubicBezTo>
                <a:cubicBezTo>
                  <a:pt x="280" y="74"/>
                  <a:pt x="226" y="20"/>
                  <a:pt x="159" y="15"/>
                </a:cubicBezTo>
                <a:cubicBezTo>
                  <a:pt x="159" y="0"/>
                  <a:pt x="159" y="0"/>
                  <a:pt x="159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15"/>
                  <a:pt x="141" y="15"/>
                  <a:pt x="141" y="15"/>
                </a:cubicBezTo>
                <a:cubicBezTo>
                  <a:pt x="74" y="20"/>
                  <a:pt x="20" y="74"/>
                  <a:pt x="15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59"/>
                  <a:pt x="0" y="159"/>
                  <a:pt x="0" y="159"/>
                </a:cubicBezTo>
                <a:cubicBezTo>
                  <a:pt x="15" y="159"/>
                  <a:pt x="15" y="159"/>
                  <a:pt x="15" y="159"/>
                </a:cubicBezTo>
                <a:cubicBezTo>
                  <a:pt x="20" y="226"/>
                  <a:pt x="74" y="280"/>
                  <a:pt x="141" y="285"/>
                </a:cubicBezTo>
                <a:cubicBezTo>
                  <a:pt x="141" y="300"/>
                  <a:pt x="141" y="300"/>
                  <a:pt x="141" y="300"/>
                </a:cubicBezTo>
                <a:cubicBezTo>
                  <a:pt x="159" y="300"/>
                  <a:pt x="159" y="300"/>
                  <a:pt x="159" y="300"/>
                </a:cubicBezTo>
                <a:cubicBezTo>
                  <a:pt x="159" y="285"/>
                  <a:pt x="159" y="285"/>
                  <a:pt x="159" y="285"/>
                </a:cubicBezTo>
                <a:cubicBezTo>
                  <a:pt x="226" y="280"/>
                  <a:pt x="280" y="226"/>
                  <a:pt x="285" y="159"/>
                </a:cubicBezTo>
                <a:cubicBezTo>
                  <a:pt x="300" y="159"/>
                  <a:pt x="300" y="159"/>
                  <a:pt x="300" y="159"/>
                </a:cubicBezTo>
                <a:lnTo>
                  <a:pt x="300" y="141"/>
                </a:lnTo>
                <a:close/>
                <a:moveTo>
                  <a:pt x="258" y="141"/>
                </a:moveTo>
                <a:cubicBezTo>
                  <a:pt x="230" y="141"/>
                  <a:pt x="230" y="141"/>
                  <a:pt x="230" y="141"/>
                </a:cubicBezTo>
                <a:cubicBezTo>
                  <a:pt x="226" y="103"/>
                  <a:pt x="197" y="74"/>
                  <a:pt x="159" y="7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211" y="47"/>
                  <a:pt x="253" y="89"/>
                  <a:pt x="258" y="141"/>
                </a:cubicBezTo>
                <a:close/>
                <a:moveTo>
                  <a:pt x="141" y="125"/>
                </a:moveTo>
                <a:cubicBezTo>
                  <a:pt x="133" y="127"/>
                  <a:pt x="127" y="133"/>
                  <a:pt x="125" y="141"/>
                </a:cubicBezTo>
                <a:cubicBezTo>
                  <a:pt x="97" y="141"/>
                  <a:pt x="97" y="141"/>
                  <a:pt x="97" y="141"/>
                </a:cubicBezTo>
                <a:cubicBezTo>
                  <a:pt x="101" y="118"/>
                  <a:pt x="118" y="101"/>
                  <a:pt x="141" y="97"/>
                </a:cubicBezTo>
                <a:lnTo>
                  <a:pt x="141" y="125"/>
                </a:lnTo>
                <a:close/>
                <a:moveTo>
                  <a:pt x="125" y="159"/>
                </a:moveTo>
                <a:cubicBezTo>
                  <a:pt x="127" y="167"/>
                  <a:pt x="133" y="173"/>
                  <a:pt x="141" y="175"/>
                </a:cubicBezTo>
                <a:cubicBezTo>
                  <a:pt x="141" y="203"/>
                  <a:pt x="141" y="203"/>
                  <a:pt x="141" y="203"/>
                </a:cubicBezTo>
                <a:cubicBezTo>
                  <a:pt x="118" y="199"/>
                  <a:pt x="101" y="182"/>
                  <a:pt x="97" y="159"/>
                </a:cubicBezTo>
                <a:lnTo>
                  <a:pt x="125" y="159"/>
                </a:lnTo>
                <a:close/>
                <a:moveTo>
                  <a:pt x="159" y="175"/>
                </a:moveTo>
                <a:cubicBezTo>
                  <a:pt x="167" y="173"/>
                  <a:pt x="173" y="167"/>
                  <a:pt x="175" y="159"/>
                </a:cubicBezTo>
                <a:cubicBezTo>
                  <a:pt x="203" y="159"/>
                  <a:pt x="203" y="159"/>
                  <a:pt x="203" y="159"/>
                </a:cubicBezTo>
                <a:cubicBezTo>
                  <a:pt x="199" y="182"/>
                  <a:pt x="182" y="199"/>
                  <a:pt x="159" y="203"/>
                </a:cubicBezTo>
                <a:lnTo>
                  <a:pt x="159" y="175"/>
                </a:lnTo>
                <a:close/>
                <a:moveTo>
                  <a:pt x="175" y="141"/>
                </a:moveTo>
                <a:cubicBezTo>
                  <a:pt x="173" y="133"/>
                  <a:pt x="167" y="127"/>
                  <a:pt x="159" y="125"/>
                </a:cubicBezTo>
                <a:cubicBezTo>
                  <a:pt x="159" y="97"/>
                  <a:pt x="159" y="97"/>
                  <a:pt x="159" y="97"/>
                </a:cubicBezTo>
                <a:cubicBezTo>
                  <a:pt x="182" y="101"/>
                  <a:pt x="199" y="118"/>
                  <a:pt x="203" y="141"/>
                </a:cubicBezTo>
                <a:lnTo>
                  <a:pt x="175" y="141"/>
                </a:lnTo>
                <a:close/>
                <a:moveTo>
                  <a:pt x="141" y="42"/>
                </a:moveTo>
                <a:cubicBezTo>
                  <a:pt x="141" y="70"/>
                  <a:pt x="141" y="70"/>
                  <a:pt x="141" y="70"/>
                </a:cubicBezTo>
                <a:cubicBezTo>
                  <a:pt x="103" y="74"/>
                  <a:pt x="74" y="103"/>
                  <a:pt x="70" y="141"/>
                </a:cubicBezTo>
                <a:cubicBezTo>
                  <a:pt x="42" y="141"/>
                  <a:pt x="42" y="141"/>
                  <a:pt x="42" y="141"/>
                </a:cubicBezTo>
                <a:cubicBezTo>
                  <a:pt x="47" y="89"/>
                  <a:pt x="89" y="47"/>
                  <a:pt x="141" y="42"/>
                </a:cubicBezTo>
                <a:close/>
                <a:moveTo>
                  <a:pt x="42" y="159"/>
                </a:moveTo>
                <a:cubicBezTo>
                  <a:pt x="70" y="159"/>
                  <a:pt x="70" y="159"/>
                  <a:pt x="70" y="159"/>
                </a:cubicBezTo>
                <a:cubicBezTo>
                  <a:pt x="74" y="197"/>
                  <a:pt x="103" y="226"/>
                  <a:pt x="141" y="230"/>
                </a:cubicBezTo>
                <a:cubicBezTo>
                  <a:pt x="141" y="258"/>
                  <a:pt x="141" y="258"/>
                  <a:pt x="141" y="258"/>
                </a:cubicBezTo>
                <a:cubicBezTo>
                  <a:pt x="89" y="253"/>
                  <a:pt x="47" y="211"/>
                  <a:pt x="42" y="159"/>
                </a:cubicBezTo>
                <a:close/>
                <a:moveTo>
                  <a:pt x="159" y="258"/>
                </a:moveTo>
                <a:cubicBezTo>
                  <a:pt x="159" y="230"/>
                  <a:pt x="159" y="230"/>
                  <a:pt x="159" y="230"/>
                </a:cubicBezTo>
                <a:cubicBezTo>
                  <a:pt x="197" y="226"/>
                  <a:pt x="226" y="197"/>
                  <a:pt x="230" y="159"/>
                </a:cubicBezTo>
                <a:cubicBezTo>
                  <a:pt x="258" y="159"/>
                  <a:pt x="258" y="159"/>
                  <a:pt x="258" y="159"/>
                </a:cubicBezTo>
                <a:cubicBezTo>
                  <a:pt x="253" y="211"/>
                  <a:pt x="211" y="253"/>
                  <a:pt x="159" y="2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2305" tIns="41153" rIns="82305" bIns="41153"/>
          <a:lstStyle/>
          <a:p>
            <a:endParaRPr lang="zh-CN" altLang="en-US"/>
          </a:p>
        </p:txBody>
      </p:sp>
      <p:pic>
        <p:nvPicPr>
          <p:cNvPr id="36888" name="Picture 34" descr="Efficienc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175" y="2598738"/>
            <a:ext cx="1628775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89" name="文本框 32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3600" b="1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写下大标题</a:t>
            </a: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圆角矩形 21"/>
          <p:cNvSpPr>
            <a:spLocks noChangeArrowheads="1"/>
          </p:cNvSpPr>
          <p:nvPr/>
        </p:nvSpPr>
        <p:spPr bwMode="auto">
          <a:xfrm>
            <a:off x="2798763" y="1873250"/>
            <a:ext cx="2543175" cy="2543175"/>
          </a:xfrm>
          <a:prstGeom prst="roundRect">
            <a:avLst>
              <a:gd name="adj" fmla="val 7759"/>
            </a:avLst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7891" name="任意多边形 23"/>
          <p:cNvSpPr>
            <a:spLocks/>
          </p:cNvSpPr>
          <p:nvPr/>
        </p:nvSpPr>
        <p:spPr bwMode="auto">
          <a:xfrm>
            <a:off x="3157538" y="2741613"/>
            <a:ext cx="2181225" cy="1673225"/>
          </a:xfrm>
          <a:custGeom>
            <a:avLst/>
            <a:gdLst>
              <a:gd name="T0" fmla="*/ 1794146 w 2182140"/>
              <a:gd name="T1" fmla="*/ 0 h 1674017"/>
              <a:gd name="T2" fmla="*/ 2182140 w 2182140"/>
              <a:gd name="T3" fmla="*/ 556824 h 1674017"/>
              <a:gd name="T4" fmla="*/ 2182140 w 2182140"/>
              <a:gd name="T5" fmla="*/ 1476611 h 1674017"/>
              <a:gd name="T6" fmla="*/ 1984734 w 2182140"/>
              <a:gd name="T7" fmla="*/ 1674017 h 1674017"/>
              <a:gd name="T8" fmla="*/ 690750 w 2182140"/>
              <a:gd name="T9" fmla="*/ 1674017 h 1674017"/>
              <a:gd name="T10" fmla="*/ 0 w 2182140"/>
              <a:gd name="T11" fmla="*/ 682697 h 1674017"/>
              <a:gd name="T12" fmla="*/ 0 w 2182140"/>
              <a:gd name="T13" fmla="*/ 0 h 1674017"/>
              <a:gd name="T14" fmla="*/ 2182140 w 2182140"/>
              <a:gd name="T15" fmla="*/ 1674017 h 1674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82140" h="1674017">
                <a:moveTo>
                  <a:pt x="1794146" y="0"/>
                </a:moveTo>
                <a:lnTo>
                  <a:pt x="2182140" y="556824"/>
                </a:lnTo>
                <a:lnTo>
                  <a:pt x="2182140" y="1476611"/>
                </a:lnTo>
                <a:cubicBezTo>
                  <a:pt x="2182140" y="1585635"/>
                  <a:pt x="2093758" y="1674017"/>
                  <a:pt x="1984734" y="1674017"/>
                </a:cubicBezTo>
                <a:lnTo>
                  <a:pt x="690750" y="1674017"/>
                </a:lnTo>
                <a:lnTo>
                  <a:pt x="0" y="682697"/>
                </a:lnTo>
                <a:close/>
              </a:path>
            </a:pathLst>
          </a:custGeom>
          <a:solidFill>
            <a:srgbClr val="3B87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7892" name="文本框 13"/>
          <p:cNvSpPr>
            <a:spLocks noChangeArrowheads="1"/>
          </p:cNvSpPr>
          <p:nvPr/>
        </p:nvSpPr>
        <p:spPr bwMode="auto">
          <a:xfrm>
            <a:off x="6010275" y="1587500"/>
            <a:ext cx="1406525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>
                <a:solidFill>
                  <a:srgbClr val="DDA44F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  <a:sym typeface="方正大黑简体" panose="03000509000000000000" pitchFamily="65" charset="-122"/>
              </a:rPr>
              <a:t>P</a:t>
            </a:r>
            <a:endParaRPr lang="zh-CN" altLang="en-US" sz="13800">
              <a:solidFill>
                <a:srgbClr val="DDA44F"/>
              </a:solidFill>
              <a:latin typeface="方正大黑简体" panose="03000509000000000000" pitchFamily="65" charset="-122"/>
              <a:ea typeface="方正大黑简体" panose="03000509000000000000" pitchFamily="65" charset="-122"/>
              <a:sym typeface="方正大黑简体" panose="03000509000000000000" pitchFamily="65" charset="-122"/>
            </a:endParaRPr>
          </a:p>
        </p:txBody>
      </p:sp>
      <p:sp>
        <p:nvSpPr>
          <p:cNvPr id="37893" name="文本框 14"/>
          <p:cNvSpPr>
            <a:spLocks noChangeArrowheads="1"/>
          </p:cNvSpPr>
          <p:nvPr/>
        </p:nvSpPr>
        <p:spPr bwMode="auto">
          <a:xfrm>
            <a:off x="6865938" y="2462213"/>
            <a:ext cx="15446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000">
                <a:solidFill>
                  <a:srgbClr val="DDA44F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art</a:t>
            </a:r>
            <a:endParaRPr lang="zh-CN" altLang="en-US" sz="6000">
              <a:solidFill>
                <a:srgbClr val="DDA44F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7894" name="文本框 15"/>
          <p:cNvSpPr>
            <a:spLocks noChangeArrowheads="1"/>
          </p:cNvSpPr>
          <p:nvPr/>
        </p:nvSpPr>
        <p:spPr bwMode="auto">
          <a:xfrm>
            <a:off x="8005763" y="1763713"/>
            <a:ext cx="403225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1500" b="1">
                <a:solidFill>
                  <a:srgbClr val="519CD6"/>
                </a:solidFill>
                <a:latin typeface="Helvetica LT Std" pitchFamily="2" charset="0"/>
                <a:ea typeface="Hiragino Sans GB W3" panose="020B0300000000000000" pitchFamily="34" charset="-122"/>
                <a:sym typeface="Helvetica LT Std" pitchFamily="2" charset="0"/>
              </a:rPr>
              <a:t>3</a:t>
            </a:r>
            <a:endParaRPr lang="zh-CN" altLang="en-US" sz="11500" b="1">
              <a:solidFill>
                <a:srgbClr val="519CD6"/>
              </a:solidFill>
              <a:latin typeface="Helvetica LT Std" pitchFamily="2" charset="0"/>
              <a:ea typeface="Hiragino Sans GB W3" panose="020B0300000000000000" pitchFamily="34" charset="-122"/>
              <a:sym typeface="Helvetica LT Std" pitchFamily="2" charset="0"/>
            </a:endParaRPr>
          </a:p>
        </p:txBody>
      </p:sp>
      <p:sp>
        <p:nvSpPr>
          <p:cNvPr id="37895" name="文本框 16"/>
          <p:cNvSpPr>
            <a:spLocks noChangeArrowheads="1"/>
          </p:cNvSpPr>
          <p:nvPr/>
        </p:nvSpPr>
        <p:spPr bwMode="auto">
          <a:xfrm>
            <a:off x="6040438" y="3582988"/>
            <a:ext cx="2914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3600" b="1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写下大标题</a:t>
            </a:r>
          </a:p>
        </p:txBody>
      </p:sp>
      <p:sp>
        <p:nvSpPr>
          <p:cNvPr id="37896" name="直接连接符 18"/>
          <p:cNvSpPr>
            <a:spLocks noChangeShapeType="1"/>
          </p:cNvSpPr>
          <p:nvPr/>
        </p:nvSpPr>
        <p:spPr bwMode="auto">
          <a:xfrm>
            <a:off x="6016625" y="3484563"/>
            <a:ext cx="2981325" cy="0"/>
          </a:xfrm>
          <a:prstGeom prst="line">
            <a:avLst/>
          </a:prstGeom>
          <a:noFill/>
          <a:ln w="6350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897" name="直接连接符 19"/>
          <p:cNvSpPr>
            <a:spLocks noChangeShapeType="1"/>
          </p:cNvSpPr>
          <p:nvPr/>
        </p:nvSpPr>
        <p:spPr bwMode="auto">
          <a:xfrm>
            <a:off x="6016625" y="4279900"/>
            <a:ext cx="2981325" cy="0"/>
          </a:xfrm>
          <a:prstGeom prst="line">
            <a:avLst/>
          </a:prstGeom>
          <a:noFill/>
          <a:ln w="6350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898" name="Freeform 7"/>
          <p:cNvSpPr>
            <a:spLocks/>
          </p:cNvSpPr>
          <p:nvPr/>
        </p:nvSpPr>
        <p:spPr bwMode="auto">
          <a:xfrm>
            <a:off x="3044825" y="2493963"/>
            <a:ext cx="2041525" cy="1089025"/>
          </a:xfrm>
          <a:custGeom>
            <a:avLst/>
            <a:gdLst>
              <a:gd name="T0" fmla="*/ 157 w 214"/>
              <a:gd name="T1" fmla="*/ 0 h 114"/>
              <a:gd name="T2" fmla="*/ 107 w 214"/>
              <a:gd name="T3" fmla="*/ 29 h 114"/>
              <a:gd name="T4" fmla="*/ 86 w 214"/>
              <a:gd name="T5" fmla="*/ 23 h 114"/>
              <a:gd name="T6" fmla="*/ 46 w 214"/>
              <a:gd name="T7" fmla="*/ 48 h 114"/>
              <a:gd name="T8" fmla="*/ 34 w 214"/>
              <a:gd name="T9" fmla="*/ 45 h 114"/>
              <a:gd name="T10" fmla="*/ 0 w 214"/>
              <a:gd name="T11" fmla="*/ 80 h 114"/>
              <a:gd name="T12" fmla="*/ 34 w 214"/>
              <a:gd name="T13" fmla="*/ 114 h 114"/>
              <a:gd name="T14" fmla="*/ 86 w 214"/>
              <a:gd name="T15" fmla="*/ 114 h 114"/>
              <a:gd name="T16" fmla="*/ 157 w 214"/>
              <a:gd name="T17" fmla="*/ 114 h 114"/>
              <a:gd name="T18" fmla="*/ 214 w 214"/>
              <a:gd name="T19" fmla="*/ 57 h 114"/>
              <a:gd name="T20" fmla="*/ 157 w 214"/>
              <a:gd name="T21" fmla="*/ 0 h 114"/>
              <a:gd name="T22" fmla="*/ 0 w 214"/>
              <a:gd name="T23" fmla="*/ 0 h 114"/>
              <a:gd name="T24" fmla="*/ 214 w 214"/>
              <a:gd name="T25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T22" t="T23" r="T24" b="T25"/>
            <a:pathLst>
              <a:path w="214" h="114">
                <a:moveTo>
                  <a:pt x="157" y="0"/>
                </a:moveTo>
                <a:cubicBezTo>
                  <a:pt x="136" y="0"/>
                  <a:pt x="117" y="11"/>
                  <a:pt x="107" y="29"/>
                </a:cubicBezTo>
                <a:cubicBezTo>
                  <a:pt x="101" y="25"/>
                  <a:pt x="94" y="23"/>
                  <a:pt x="86" y="23"/>
                </a:cubicBezTo>
                <a:cubicBezTo>
                  <a:pt x="69" y="23"/>
                  <a:pt x="54" y="33"/>
                  <a:pt x="46" y="48"/>
                </a:cubicBezTo>
                <a:cubicBezTo>
                  <a:pt x="42" y="46"/>
                  <a:pt x="38" y="45"/>
                  <a:pt x="34" y="45"/>
                </a:cubicBezTo>
                <a:cubicBezTo>
                  <a:pt x="15" y="45"/>
                  <a:pt x="0" y="61"/>
                  <a:pt x="0" y="80"/>
                </a:cubicBezTo>
                <a:cubicBezTo>
                  <a:pt x="0" y="99"/>
                  <a:pt x="15" y="114"/>
                  <a:pt x="34" y="114"/>
                </a:cubicBezTo>
                <a:cubicBezTo>
                  <a:pt x="86" y="114"/>
                  <a:pt x="86" y="114"/>
                  <a:pt x="86" y="114"/>
                </a:cubicBezTo>
                <a:cubicBezTo>
                  <a:pt x="157" y="114"/>
                  <a:pt x="157" y="114"/>
                  <a:pt x="157" y="114"/>
                </a:cubicBezTo>
                <a:cubicBezTo>
                  <a:pt x="189" y="114"/>
                  <a:pt x="214" y="89"/>
                  <a:pt x="214" y="57"/>
                </a:cubicBezTo>
                <a:cubicBezTo>
                  <a:pt x="214" y="25"/>
                  <a:pt x="189" y="0"/>
                  <a:pt x="157" y="0"/>
                </a:cubicBezTo>
                <a:close/>
              </a:path>
            </a:pathLst>
          </a:custGeom>
          <a:solidFill>
            <a:srgbClr val="FFF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899" name="文本框 10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3600" b="1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写下大标题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矩形 1"/>
          <p:cNvSpPr>
            <a:spLocks noChangeArrowheads="1"/>
          </p:cNvSpPr>
          <p:nvPr/>
        </p:nvSpPr>
        <p:spPr bwMode="auto">
          <a:xfrm>
            <a:off x="1247775" y="1973263"/>
            <a:ext cx="3152775" cy="581025"/>
          </a:xfrm>
          <a:prstGeom prst="rect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8915" name="矩形 2"/>
          <p:cNvSpPr>
            <a:spLocks noChangeArrowheads="1"/>
          </p:cNvSpPr>
          <p:nvPr/>
        </p:nvSpPr>
        <p:spPr bwMode="auto">
          <a:xfrm>
            <a:off x="4543425" y="1973263"/>
            <a:ext cx="3152775" cy="581025"/>
          </a:xfrm>
          <a:prstGeom prst="rect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8916" name="矩形 3"/>
          <p:cNvSpPr>
            <a:spLocks noChangeArrowheads="1"/>
          </p:cNvSpPr>
          <p:nvPr/>
        </p:nvSpPr>
        <p:spPr bwMode="auto">
          <a:xfrm>
            <a:off x="7839075" y="1973263"/>
            <a:ext cx="3152775" cy="581025"/>
          </a:xfrm>
          <a:prstGeom prst="rect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38917" name="Picture 10" descr="C:\Users\Jonahs\Dropbox\Projects SCOTT\MEET Windows Azure\source\Background\tile-icon-networ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1950" y="1968500"/>
            <a:ext cx="5857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5" descr="C:\Users\Jonahs\Dropbox\Projects SCOTT\MEET Windows Azure\source\Background\tile-icon-CD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1928813"/>
            <a:ext cx="6381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9" name="Picture 7" descr="C:\Users\jonahs\Documents\Dropbox\Projects SCOTT\MEET Windows Azure\source\Background\Service-Icon-V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988" y="2016125"/>
            <a:ext cx="496887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0" name="文本框 15"/>
          <p:cNvSpPr>
            <a:spLocks noChangeArrowheads="1"/>
          </p:cNvSpPr>
          <p:nvPr/>
        </p:nvSpPr>
        <p:spPr bwMode="auto">
          <a:xfrm>
            <a:off x="2262188" y="2063750"/>
            <a:ext cx="12271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8921" name="文本框 16"/>
          <p:cNvSpPr>
            <a:spLocks noChangeArrowheads="1"/>
          </p:cNvSpPr>
          <p:nvPr/>
        </p:nvSpPr>
        <p:spPr bwMode="auto">
          <a:xfrm>
            <a:off x="5653088" y="2063750"/>
            <a:ext cx="12271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8922" name="文本框 17"/>
          <p:cNvSpPr>
            <a:spLocks noChangeArrowheads="1"/>
          </p:cNvSpPr>
          <p:nvPr/>
        </p:nvSpPr>
        <p:spPr bwMode="auto">
          <a:xfrm>
            <a:off x="9042400" y="2063750"/>
            <a:ext cx="1228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38923" name="图片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4" r="6114"/>
          <a:stretch>
            <a:fillRect/>
          </a:stretch>
        </p:blipFill>
        <p:spPr bwMode="auto">
          <a:xfrm>
            <a:off x="7839075" y="2697163"/>
            <a:ext cx="3171825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4" name="图片 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6" t="4015" r="4555"/>
          <a:stretch>
            <a:fillRect/>
          </a:stretch>
        </p:blipFill>
        <p:spPr bwMode="auto">
          <a:xfrm>
            <a:off x="1247775" y="2697163"/>
            <a:ext cx="314325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5" name="图片 2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3" r="9023"/>
          <a:stretch>
            <a:fillRect/>
          </a:stretch>
        </p:blipFill>
        <p:spPr bwMode="auto">
          <a:xfrm>
            <a:off x="4533900" y="2697163"/>
            <a:ext cx="3162300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6" name="文本框 19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3600" b="1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写下大标题</a:t>
            </a: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图表 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800" y="1866900"/>
            <a:ext cx="2792413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文本框 9"/>
          <p:cNvSpPr>
            <a:spLocks noChangeArrowheads="1"/>
          </p:cNvSpPr>
          <p:nvPr/>
        </p:nvSpPr>
        <p:spPr bwMode="auto">
          <a:xfrm>
            <a:off x="1962150" y="2714625"/>
            <a:ext cx="13335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800" b="1">
                <a:solidFill>
                  <a:srgbClr val="323F4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80</a:t>
            </a:r>
            <a:r>
              <a:rPr lang="en-US" altLang="zh-CN" sz="4400" b="1">
                <a:solidFill>
                  <a:srgbClr val="323F4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%</a:t>
            </a:r>
            <a:endParaRPr lang="zh-CN" altLang="en-US" sz="4400" b="1">
              <a:solidFill>
                <a:srgbClr val="323F4F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pic>
        <p:nvPicPr>
          <p:cNvPr id="39940" name="图表 1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238" y="1866900"/>
            <a:ext cx="2792412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图表 1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475" y="1866900"/>
            <a:ext cx="2792413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2" name="文本框 14"/>
          <p:cNvSpPr>
            <a:spLocks noChangeArrowheads="1"/>
          </p:cNvSpPr>
          <p:nvPr/>
        </p:nvSpPr>
        <p:spPr bwMode="auto">
          <a:xfrm>
            <a:off x="5448300" y="2714625"/>
            <a:ext cx="13335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800" b="1">
                <a:solidFill>
                  <a:srgbClr val="323F4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65</a:t>
            </a:r>
            <a:r>
              <a:rPr lang="en-US" altLang="zh-CN" sz="4400" b="1">
                <a:solidFill>
                  <a:srgbClr val="323F4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%</a:t>
            </a:r>
            <a:endParaRPr lang="zh-CN" altLang="en-US" sz="4400" b="1">
              <a:solidFill>
                <a:srgbClr val="323F4F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39943" name="文本框 15"/>
          <p:cNvSpPr>
            <a:spLocks noChangeArrowheads="1"/>
          </p:cNvSpPr>
          <p:nvPr/>
        </p:nvSpPr>
        <p:spPr bwMode="auto">
          <a:xfrm>
            <a:off x="8934450" y="2714625"/>
            <a:ext cx="13335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800" b="1">
                <a:solidFill>
                  <a:srgbClr val="323F4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45</a:t>
            </a:r>
            <a:r>
              <a:rPr lang="en-US" altLang="zh-CN" sz="4400" b="1">
                <a:solidFill>
                  <a:srgbClr val="323F4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%</a:t>
            </a:r>
            <a:endParaRPr lang="zh-CN" altLang="en-US" sz="4400" b="1">
              <a:solidFill>
                <a:srgbClr val="323F4F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39944" name="椭圆 16"/>
          <p:cNvSpPr>
            <a:spLocks noChangeArrowheads="1"/>
          </p:cNvSpPr>
          <p:nvPr/>
        </p:nvSpPr>
        <p:spPr bwMode="auto">
          <a:xfrm>
            <a:off x="741363" y="4872038"/>
            <a:ext cx="152400" cy="152400"/>
          </a:xfrm>
          <a:prstGeom prst="ellipse">
            <a:avLst/>
          </a:pr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9945" name="文本框 17"/>
          <p:cNvSpPr>
            <a:spLocks noChangeArrowheads="1"/>
          </p:cNvSpPr>
          <p:nvPr/>
        </p:nvSpPr>
        <p:spPr bwMode="auto">
          <a:xfrm>
            <a:off x="893763" y="4764088"/>
            <a:ext cx="31353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9946" name="椭圆 18"/>
          <p:cNvSpPr>
            <a:spLocks noChangeArrowheads="1"/>
          </p:cNvSpPr>
          <p:nvPr/>
        </p:nvSpPr>
        <p:spPr bwMode="auto">
          <a:xfrm>
            <a:off x="4395788" y="4872038"/>
            <a:ext cx="152400" cy="152400"/>
          </a:xfrm>
          <a:prstGeom prst="ellipse">
            <a:avLst/>
          </a:prstGeom>
          <a:solidFill>
            <a:srgbClr val="DDA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9947" name="文本框 19"/>
          <p:cNvSpPr>
            <a:spLocks noChangeArrowheads="1"/>
          </p:cNvSpPr>
          <p:nvPr/>
        </p:nvSpPr>
        <p:spPr bwMode="auto">
          <a:xfrm>
            <a:off x="4548188" y="4764088"/>
            <a:ext cx="31353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9948" name="椭圆 20"/>
          <p:cNvSpPr>
            <a:spLocks noChangeArrowheads="1"/>
          </p:cNvSpPr>
          <p:nvPr/>
        </p:nvSpPr>
        <p:spPr bwMode="auto">
          <a:xfrm>
            <a:off x="8048625" y="4872038"/>
            <a:ext cx="152400" cy="152400"/>
          </a:xfrm>
          <a:prstGeom prst="ellipse">
            <a:avLst/>
          </a:pr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9949" name="文本框 21"/>
          <p:cNvSpPr>
            <a:spLocks noChangeArrowheads="1"/>
          </p:cNvSpPr>
          <p:nvPr/>
        </p:nvSpPr>
        <p:spPr bwMode="auto">
          <a:xfrm>
            <a:off x="8201025" y="4764088"/>
            <a:ext cx="31353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9950" name="文本框 22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3600" b="1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写下大标题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962" name="直接箭头连接符 6"/>
          <p:cNvCxnSpPr>
            <a:cxnSpLocks noChangeShapeType="1"/>
          </p:cNvCxnSpPr>
          <p:nvPr/>
        </p:nvCxnSpPr>
        <p:spPr bwMode="auto">
          <a:xfrm>
            <a:off x="725488" y="3929063"/>
            <a:ext cx="9564687" cy="7937"/>
          </a:xfrm>
          <a:prstGeom prst="straightConnector1">
            <a:avLst/>
          </a:prstGeom>
          <a:noFill/>
          <a:ln w="25400" cmpd="sng">
            <a:solidFill>
              <a:srgbClr val="3A87C5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63" name="椭圆 8"/>
          <p:cNvSpPr>
            <a:spLocks noChangeArrowheads="1"/>
          </p:cNvSpPr>
          <p:nvPr/>
        </p:nvSpPr>
        <p:spPr bwMode="auto">
          <a:xfrm>
            <a:off x="1420813" y="3405188"/>
            <a:ext cx="1047750" cy="1047750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0964" name="任意多边形 9"/>
          <p:cNvSpPr>
            <a:spLocks/>
          </p:cNvSpPr>
          <p:nvPr/>
        </p:nvSpPr>
        <p:spPr bwMode="auto">
          <a:xfrm flipH="1">
            <a:off x="1433513" y="3405188"/>
            <a:ext cx="517525" cy="1046162"/>
          </a:xfrm>
          <a:custGeom>
            <a:avLst/>
            <a:gdLst>
              <a:gd name="T0" fmla="*/ 0 w 1140585"/>
              <a:gd name="T1" fmla="*/ 0 h 2303921"/>
              <a:gd name="T2" fmla="*/ 219766 w 1140585"/>
              <a:gd name="T3" fmla="*/ 22154 h 2303921"/>
              <a:gd name="T4" fmla="*/ 1140585 w 1140585"/>
              <a:gd name="T5" fmla="*/ 1151960 h 2303921"/>
              <a:gd name="T6" fmla="*/ 219766 w 1140585"/>
              <a:gd name="T7" fmla="*/ 2281767 h 2303921"/>
              <a:gd name="T8" fmla="*/ 0 w 1140585"/>
              <a:gd name="T9" fmla="*/ 2303921 h 2303921"/>
              <a:gd name="T10" fmla="*/ 0 w 1140585"/>
              <a:gd name="T11" fmla="*/ 0 h 2303921"/>
              <a:gd name="T12" fmla="*/ 1140585 w 1140585"/>
              <a:gd name="T13" fmla="*/ 2303921 h 2303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965" name="椭圆 11"/>
          <p:cNvSpPr>
            <a:spLocks noChangeArrowheads="1"/>
          </p:cNvSpPr>
          <p:nvPr/>
        </p:nvSpPr>
        <p:spPr bwMode="auto">
          <a:xfrm>
            <a:off x="4098925" y="3414713"/>
            <a:ext cx="1047750" cy="1047750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0966" name="任意多边形 12"/>
          <p:cNvSpPr>
            <a:spLocks/>
          </p:cNvSpPr>
          <p:nvPr/>
        </p:nvSpPr>
        <p:spPr bwMode="auto">
          <a:xfrm flipH="1">
            <a:off x="4111625" y="3414713"/>
            <a:ext cx="517525" cy="1046162"/>
          </a:xfrm>
          <a:custGeom>
            <a:avLst/>
            <a:gdLst>
              <a:gd name="T0" fmla="*/ 0 w 1140585"/>
              <a:gd name="T1" fmla="*/ 0 h 2303921"/>
              <a:gd name="T2" fmla="*/ 219766 w 1140585"/>
              <a:gd name="T3" fmla="*/ 22154 h 2303921"/>
              <a:gd name="T4" fmla="*/ 1140585 w 1140585"/>
              <a:gd name="T5" fmla="*/ 1151960 h 2303921"/>
              <a:gd name="T6" fmla="*/ 219766 w 1140585"/>
              <a:gd name="T7" fmla="*/ 2281767 h 2303921"/>
              <a:gd name="T8" fmla="*/ 0 w 1140585"/>
              <a:gd name="T9" fmla="*/ 2303921 h 2303921"/>
              <a:gd name="T10" fmla="*/ 0 w 1140585"/>
              <a:gd name="T11" fmla="*/ 0 h 2303921"/>
              <a:gd name="T12" fmla="*/ 1140585 w 1140585"/>
              <a:gd name="T13" fmla="*/ 2303921 h 2303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967" name="椭圆 13"/>
          <p:cNvSpPr>
            <a:spLocks noChangeArrowheads="1"/>
          </p:cNvSpPr>
          <p:nvPr/>
        </p:nvSpPr>
        <p:spPr bwMode="auto">
          <a:xfrm>
            <a:off x="6765925" y="3414713"/>
            <a:ext cx="1046163" cy="1047750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0968" name="任意多边形 14"/>
          <p:cNvSpPr>
            <a:spLocks/>
          </p:cNvSpPr>
          <p:nvPr/>
        </p:nvSpPr>
        <p:spPr bwMode="auto">
          <a:xfrm flipH="1">
            <a:off x="6778625" y="3414713"/>
            <a:ext cx="517525" cy="1046162"/>
          </a:xfrm>
          <a:custGeom>
            <a:avLst/>
            <a:gdLst>
              <a:gd name="T0" fmla="*/ 0 w 1140585"/>
              <a:gd name="T1" fmla="*/ 0 h 2303921"/>
              <a:gd name="T2" fmla="*/ 219766 w 1140585"/>
              <a:gd name="T3" fmla="*/ 22154 h 2303921"/>
              <a:gd name="T4" fmla="*/ 1140585 w 1140585"/>
              <a:gd name="T5" fmla="*/ 1151960 h 2303921"/>
              <a:gd name="T6" fmla="*/ 219766 w 1140585"/>
              <a:gd name="T7" fmla="*/ 2281767 h 2303921"/>
              <a:gd name="T8" fmla="*/ 0 w 1140585"/>
              <a:gd name="T9" fmla="*/ 2303921 h 2303921"/>
              <a:gd name="T10" fmla="*/ 0 w 1140585"/>
              <a:gd name="T11" fmla="*/ 0 h 2303921"/>
              <a:gd name="T12" fmla="*/ 1140585 w 1140585"/>
              <a:gd name="T13" fmla="*/ 2303921 h 2303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969" name="文本框 33"/>
          <p:cNvSpPr>
            <a:spLocks noChangeArrowheads="1"/>
          </p:cNvSpPr>
          <p:nvPr/>
        </p:nvSpPr>
        <p:spPr bwMode="auto">
          <a:xfrm>
            <a:off x="1387475" y="3665538"/>
            <a:ext cx="11303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bg1"/>
                </a:solidFill>
                <a:latin typeface="Broadway" panose="02020500000000000000" pitchFamily="18" charset="0"/>
                <a:sym typeface="Broadway" panose="02020500000000000000" pitchFamily="18" charset="0"/>
              </a:rPr>
              <a:t>2010</a:t>
            </a:r>
            <a:endParaRPr lang="zh-CN" altLang="en-US" sz="2800">
              <a:solidFill>
                <a:schemeClr val="bg1"/>
              </a:solidFill>
              <a:latin typeface="Broadway" panose="02020500000000000000" pitchFamily="18" charset="0"/>
              <a:sym typeface="Broadway" panose="02020500000000000000" pitchFamily="18" charset="0"/>
            </a:endParaRPr>
          </a:p>
        </p:txBody>
      </p:sp>
      <p:sp>
        <p:nvSpPr>
          <p:cNvPr id="40970" name="文本框 35"/>
          <p:cNvSpPr>
            <a:spLocks noChangeArrowheads="1"/>
          </p:cNvSpPr>
          <p:nvPr/>
        </p:nvSpPr>
        <p:spPr bwMode="auto">
          <a:xfrm>
            <a:off x="6731000" y="3665538"/>
            <a:ext cx="11303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bg1"/>
                </a:solidFill>
                <a:latin typeface="Broadway" panose="02020500000000000000" pitchFamily="18" charset="0"/>
                <a:sym typeface="Broadway" panose="02020500000000000000" pitchFamily="18" charset="0"/>
              </a:rPr>
              <a:t>2012</a:t>
            </a:r>
            <a:endParaRPr lang="zh-CN" altLang="en-US" sz="2800">
              <a:solidFill>
                <a:schemeClr val="bg1"/>
              </a:solidFill>
              <a:latin typeface="Broadway" panose="02020500000000000000" pitchFamily="18" charset="0"/>
              <a:sym typeface="Broadway" panose="02020500000000000000" pitchFamily="18" charset="0"/>
            </a:endParaRPr>
          </a:p>
        </p:txBody>
      </p:sp>
      <p:sp>
        <p:nvSpPr>
          <p:cNvPr id="40971" name="文本框 36"/>
          <p:cNvSpPr>
            <a:spLocks noChangeArrowheads="1"/>
          </p:cNvSpPr>
          <p:nvPr/>
        </p:nvSpPr>
        <p:spPr bwMode="auto">
          <a:xfrm>
            <a:off x="4086225" y="3665538"/>
            <a:ext cx="11303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bg1"/>
                </a:solidFill>
                <a:latin typeface="Broadway" panose="02020500000000000000" pitchFamily="18" charset="0"/>
                <a:sym typeface="Broadway" panose="02020500000000000000" pitchFamily="18" charset="0"/>
              </a:rPr>
              <a:t>2011</a:t>
            </a:r>
            <a:endParaRPr lang="zh-CN" altLang="en-US" sz="2800">
              <a:solidFill>
                <a:schemeClr val="bg1"/>
              </a:solidFill>
              <a:latin typeface="Broadway" panose="02020500000000000000" pitchFamily="18" charset="0"/>
              <a:sym typeface="Broadway" panose="02020500000000000000" pitchFamily="18" charset="0"/>
            </a:endParaRPr>
          </a:p>
        </p:txBody>
      </p:sp>
      <p:sp>
        <p:nvSpPr>
          <p:cNvPr id="40972" name="椭圆 37"/>
          <p:cNvSpPr>
            <a:spLocks noChangeArrowheads="1"/>
          </p:cNvSpPr>
          <p:nvPr/>
        </p:nvSpPr>
        <p:spPr bwMode="auto">
          <a:xfrm>
            <a:off x="9359900" y="3178175"/>
            <a:ext cx="1508125" cy="1509713"/>
          </a:xfrm>
          <a:prstGeom prst="ellipse">
            <a:avLst/>
          </a:prstGeom>
          <a:solidFill>
            <a:srgbClr val="F0D5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0973" name="椭圆 15"/>
          <p:cNvSpPr>
            <a:spLocks noChangeArrowheads="1"/>
          </p:cNvSpPr>
          <p:nvPr/>
        </p:nvSpPr>
        <p:spPr bwMode="auto">
          <a:xfrm>
            <a:off x="9585325" y="3409950"/>
            <a:ext cx="1046163" cy="1046163"/>
          </a:xfrm>
          <a:prstGeom prst="ellipse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0974" name="任意多边形 16"/>
          <p:cNvSpPr>
            <a:spLocks/>
          </p:cNvSpPr>
          <p:nvPr/>
        </p:nvSpPr>
        <p:spPr bwMode="auto">
          <a:xfrm flipH="1">
            <a:off x="9598025" y="3409950"/>
            <a:ext cx="517525" cy="1044575"/>
          </a:xfrm>
          <a:custGeom>
            <a:avLst/>
            <a:gdLst>
              <a:gd name="T0" fmla="*/ 0 w 1140585"/>
              <a:gd name="T1" fmla="*/ 0 h 2303921"/>
              <a:gd name="T2" fmla="*/ 219766 w 1140585"/>
              <a:gd name="T3" fmla="*/ 22154 h 2303921"/>
              <a:gd name="T4" fmla="*/ 1140585 w 1140585"/>
              <a:gd name="T5" fmla="*/ 1151960 h 2303921"/>
              <a:gd name="T6" fmla="*/ 219766 w 1140585"/>
              <a:gd name="T7" fmla="*/ 2281767 h 2303921"/>
              <a:gd name="T8" fmla="*/ 0 w 1140585"/>
              <a:gd name="T9" fmla="*/ 2303921 h 2303921"/>
              <a:gd name="T10" fmla="*/ 0 w 1140585"/>
              <a:gd name="T11" fmla="*/ 0 h 2303921"/>
              <a:gd name="T12" fmla="*/ 1140585 w 1140585"/>
              <a:gd name="T13" fmla="*/ 2303921 h 2303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close/>
              </a:path>
            </a:pathLst>
          </a:custGeom>
          <a:solidFill>
            <a:srgbClr val="DDA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975" name="文本框 34"/>
          <p:cNvSpPr>
            <a:spLocks noChangeArrowheads="1"/>
          </p:cNvSpPr>
          <p:nvPr/>
        </p:nvSpPr>
        <p:spPr bwMode="auto">
          <a:xfrm>
            <a:off x="9569450" y="3670300"/>
            <a:ext cx="11303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chemeClr val="bg1"/>
                </a:solidFill>
                <a:latin typeface="Broadway" panose="02020500000000000000" pitchFamily="18" charset="0"/>
                <a:sym typeface="Broadway" panose="02020500000000000000" pitchFamily="18" charset="0"/>
              </a:rPr>
              <a:t>2013</a:t>
            </a:r>
            <a:endParaRPr lang="zh-CN" altLang="en-US" sz="2800" dirty="0">
              <a:solidFill>
                <a:schemeClr val="bg1"/>
              </a:solidFill>
              <a:latin typeface="Broadway" panose="02020500000000000000" pitchFamily="18" charset="0"/>
              <a:sym typeface="Broadway" panose="02020500000000000000" pitchFamily="18" charset="0"/>
            </a:endParaRPr>
          </a:p>
        </p:txBody>
      </p:sp>
      <p:sp>
        <p:nvSpPr>
          <p:cNvPr id="40976" name="文本框 26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3600" b="1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写下大标题</a:t>
            </a:r>
          </a:p>
        </p:txBody>
      </p:sp>
      <p:grpSp>
        <p:nvGrpSpPr>
          <p:cNvPr id="40977" name="组合 4"/>
          <p:cNvGrpSpPr>
            <a:grpSpLocks/>
          </p:cNvGrpSpPr>
          <p:nvPr/>
        </p:nvGrpSpPr>
        <p:grpSpPr bwMode="auto">
          <a:xfrm>
            <a:off x="3330575" y="1187450"/>
            <a:ext cx="1814513" cy="2143125"/>
            <a:chOff x="0" y="0"/>
            <a:chExt cx="1815376" cy="2144668"/>
          </a:xfrm>
        </p:grpSpPr>
        <p:sp>
          <p:nvSpPr>
            <p:cNvPr id="40978" name="矩形 2"/>
            <p:cNvSpPr>
              <a:spLocks noChangeArrowheads="1"/>
            </p:cNvSpPr>
            <p:nvPr/>
          </p:nvSpPr>
          <p:spPr bwMode="auto">
            <a:xfrm>
              <a:off x="0" y="0"/>
              <a:ext cx="1815376" cy="1815376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0979" name="等腰三角形 3"/>
            <p:cNvSpPr>
              <a:spLocks noChangeArrowheads="1"/>
            </p:cNvSpPr>
            <p:nvPr/>
          </p:nvSpPr>
          <p:spPr bwMode="auto">
            <a:xfrm rot="10800000">
              <a:off x="1068673" y="1700389"/>
              <a:ext cx="477970" cy="444279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40980" name="组合 28"/>
          <p:cNvGrpSpPr>
            <a:grpSpLocks/>
          </p:cNvGrpSpPr>
          <p:nvPr/>
        </p:nvGrpSpPr>
        <p:grpSpPr bwMode="auto">
          <a:xfrm flipH="1" flipV="1">
            <a:off x="1438275" y="4505325"/>
            <a:ext cx="1814513" cy="2143125"/>
            <a:chOff x="0" y="0"/>
            <a:chExt cx="1815376" cy="2144668"/>
          </a:xfrm>
        </p:grpSpPr>
        <p:sp>
          <p:nvSpPr>
            <p:cNvPr id="40981" name="矩形 38"/>
            <p:cNvSpPr>
              <a:spLocks noChangeArrowheads="1"/>
            </p:cNvSpPr>
            <p:nvPr/>
          </p:nvSpPr>
          <p:spPr bwMode="auto">
            <a:xfrm>
              <a:off x="0" y="0"/>
              <a:ext cx="1815376" cy="1815376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0982" name="等腰三角形 39"/>
            <p:cNvSpPr>
              <a:spLocks noChangeArrowheads="1"/>
            </p:cNvSpPr>
            <p:nvPr/>
          </p:nvSpPr>
          <p:spPr bwMode="auto">
            <a:xfrm rot="10800000">
              <a:off x="1068673" y="1700389"/>
              <a:ext cx="477970" cy="444279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40983" name="组合 40"/>
          <p:cNvGrpSpPr>
            <a:grpSpLocks/>
          </p:cNvGrpSpPr>
          <p:nvPr/>
        </p:nvGrpSpPr>
        <p:grpSpPr bwMode="auto">
          <a:xfrm>
            <a:off x="8705850" y="660400"/>
            <a:ext cx="2081213" cy="2484438"/>
            <a:chOff x="0" y="0"/>
            <a:chExt cx="2080130" cy="2483473"/>
          </a:xfrm>
        </p:grpSpPr>
        <p:sp>
          <p:nvSpPr>
            <p:cNvPr id="40984" name="矩形 41"/>
            <p:cNvSpPr>
              <a:spLocks noChangeArrowheads="1"/>
            </p:cNvSpPr>
            <p:nvPr/>
          </p:nvSpPr>
          <p:spPr bwMode="auto">
            <a:xfrm>
              <a:off x="0" y="0"/>
              <a:ext cx="2080130" cy="2080130"/>
            </a:xfrm>
            <a:prstGeom prst="rect">
              <a:avLst/>
            </a:prstGeom>
            <a:solidFill>
              <a:srgbClr val="E8B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0985" name="等腰三角形 42"/>
            <p:cNvSpPr>
              <a:spLocks noChangeArrowheads="1"/>
            </p:cNvSpPr>
            <p:nvPr/>
          </p:nvSpPr>
          <p:spPr bwMode="auto">
            <a:xfrm rot="10800000">
              <a:off x="1033150" y="1768323"/>
              <a:ext cx="769382" cy="715150"/>
            </a:xfrm>
            <a:prstGeom prst="triangle">
              <a:avLst>
                <a:gd name="adj" fmla="val 50000"/>
              </a:avLst>
            </a:prstGeom>
            <a:solidFill>
              <a:srgbClr val="E8B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40986" name="组合 43"/>
          <p:cNvGrpSpPr>
            <a:grpSpLocks/>
          </p:cNvGrpSpPr>
          <p:nvPr/>
        </p:nvGrpSpPr>
        <p:grpSpPr bwMode="auto">
          <a:xfrm flipH="1" flipV="1">
            <a:off x="6810375" y="4505325"/>
            <a:ext cx="1816100" cy="2143125"/>
            <a:chOff x="0" y="0"/>
            <a:chExt cx="1815376" cy="2144668"/>
          </a:xfrm>
        </p:grpSpPr>
        <p:sp>
          <p:nvSpPr>
            <p:cNvPr id="40987" name="矩形 44"/>
            <p:cNvSpPr>
              <a:spLocks noChangeArrowheads="1"/>
            </p:cNvSpPr>
            <p:nvPr/>
          </p:nvSpPr>
          <p:spPr bwMode="auto">
            <a:xfrm>
              <a:off x="0" y="0"/>
              <a:ext cx="1815376" cy="1815376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0988" name="等腰三角形 45"/>
            <p:cNvSpPr>
              <a:spLocks noChangeArrowheads="1"/>
            </p:cNvSpPr>
            <p:nvPr/>
          </p:nvSpPr>
          <p:spPr bwMode="auto">
            <a:xfrm rot="10800000">
              <a:off x="1068673" y="1700389"/>
              <a:ext cx="477970" cy="444279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40989" name="文本框 46"/>
          <p:cNvSpPr>
            <a:spLocks noChangeArrowheads="1"/>
          </p:cNvSpPr>
          <p:nvPr/>
        </p:nvSpPr>
        <p:spPr bwMode="auto">
          <a:xfrm>
            <a:off x="3340100" y="1485900"/>
            <a:ext cx="1803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工作室串串</a:t>
            </a:r>
            <a:r>
              <a:rPr lang="en-US" altLang="zh-CN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工作室</a:t>
            </a:r>
          </a:p>
          <a:p>
            <a:pPr eaLnBrk="1" hangingPunct="1"/>
            <a:r>
              <a:rPr lang="zh-CN" altLang="en-US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工作室</a:t>
            </a:r>
          </a:p>
          <a:p>
            <a:pPr eaLnBrk="1" hangingPunct="1"/>
            <a:r>
              <a:rPr lang="zh-CN" altLang="en-US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工作室</a:t>
            </a:r>
          </a:p>
        </p:txBody>
      </p:sp>
      <p:sp>
        <p:nvSpPr>
          <p:cNvPr id="40990" name="文本框 47"/>
          <p:cNvSpPr>
            <a:spLocks noChangeArrowheads="1"/>
          </p:cNvSpPr>
          <p:nvPr/>
        </p:nvSpPr>
        <p:spPr bwMode="auto">
          <a:xfrm>
            <a:off x="1443038" y="5199063"/>
            <a:ext cx="18049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工作室串串</a:t>
            </a:r>
            <a:r>
              <a:rPr lang="en-US" altLang="zh-CN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工作室</a:t>
            </a:r>
          </a:p>
          <a:p>
            <a:pPr eaLnBrk="1" hangingPunct="1"/>
            <a:r>
              <a:rPr lang="zh-CN" altLang="en-US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工作室</a:t>
            </a:r>
          </a:p>
          <a:p>
            <a:pPr eaLnBrk="1" hangingPunct="1"/>
            <a:r>
              <a:rPr lang="zh-CN" altLang="en-US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工作室</a:t>
            </a:r>
          </a:p>
        </p:txBody>
      </p:sp>
      <p:sp>
        <p:nvSpPr>
          <p:cNvPr id="40991" name="文本框 48"/>
          <p:cNvSpPr>
            <a:spLocks noChangeArrowheads="1"/>
          </p:cNvSpPr>
          <p:nvPr/>
        </p:nvSpPr>
        <p:spPr bwMode="auto">
          <a:xfrm>
            <a:off x="6832600" y="5199063"/>
            <a:ext cx="18049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工作室串串</a:t>
            </a:r>
            <a:r>
              <a:rPr lang="en-US" altLang="zh-CN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工作室</a:t>
            </a:r>
          </a:p>
          <a:p>
            <a:pPr eaLnBrk="1" hangingPunct="1"/>
            <a:r>
              <a:rPr lang="zh-CN" altLang="en-US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工作室</a:t>
            </a:r>
          </a:p>
          <a:p>
            <a:pPr eaLnBrk="1" hangingPunct="1"/>
            <a:r>
              <a:rPr lang="zh-CN" altLang="en-US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工作室</a:t>
            </a:r>
          </a:p>
        </p:txBody>
      </p:sp>
      <p:sp>
        <p:nvSpPr>
          <p:cNvPr id="40992" name="文本框 49"/>
          <p:cNvSpPr>
            <a:spLocks noChangeArrowheads="1"/>
          </p:cNvSpPr>
          <p:nvPr/>
        </p:nvSpPr>
        <p:spPr bwMode="auto">
          <a:xfrm>
            <a:off x="8845550" y="1050925"/>
            <a:ext cx="1803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工作室串串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工作室</a:t>
            </a:r>
          </a:p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工作室</a:t>
            </a:r>
          </a:p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工作室</a:t>
            </a:r>
          </a:p>
        </p:txBody>
      </p:sp>
      <p:cxnSp>
        <p:nvCxnSpPr>
          <p:cNvPr id="40993" name="直接箭头连接符 50"/>
          <p:cNvCxnSpPr>
            <a:cxnSpLocks noChangeShapeType="1"/>
          </p:cNvCxnSpPr>
          <p:nvPr/>
        </p:nvCxnSpPr>
        <p:spPr bwMode="auto">
          <a:xfrm>
            <a:off x="10852150" y="3927475"/>
            <a:ext cx="669925" cy="1588"/>
          </a:xfrm>
          <a:prstGeom prst="straightConnector1">
            <a:avLst/>
          </a:prstGeom>
          <a:noFill/>
          <a:ln w="25400" cmpd="sng">
            <a:solidFill>
              <a:srgbClr val="E1992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矩形 1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987" name="任意多边形 2"/>
          <p:cNvSpPr>
            <a:spLocks/>
          </p:cNvSpPr>
          <p:nvPr/>
        </p:nvSpPr>
        <p:spPr bwMode="auto">
          <a:xfrm>
            <a:off x="2012950" y="2330450"/>
            <a:ext cx="8597900" cy="1679575"/>
          </a:xfrm>
          <a:custGeom>
            <a:avLst/>
            <a:gdLst>
              <a:gd name="T0" fmla="*/ 0 w 7710985"/>
              <a:gd name="T1" fmla="*/ 0 h 1678674"/>
              <a:gd name="T2" fmla="*/ 7710985 w 7710985"/>
              <a:gd name="T3" fmla="*/ 0 h 1678674"/>
              <a:gd name="T4" fmla="*/ 7710985 w 7710985"/>
              <a:gd name="T5" fmla="*/ 8202 h 1678674"/>
              <a:gd name="T6" fmla="*/ 6885302 w 7710985"/>
              <a:gd name="T7" fmla="*/ 833885 h 1678674"/>
              <a:gd name="T8" fmla="*/ 7710985 w 7710985"/>
              <a:gd name="T9" fmla="*/ 1659569 h 1678674"/>
              <a:gd name="T10" fmla="*/ 7710985 w 7710985"/>
              <a:gd name="T11" fmla="*/ 1678674 h 1678674"/>
              <a:gd name="T12" fmla="*/ 0 w 7710985"/>
              <a:gd name="T13" fmla="*/ 1678674 h 1678674"/>
              <a:gd name="T14" fmla="*/ 0 w 7710985"/>
              <a:gd name="T15" fmla="*/ 1659567 h 1678674"/>
              <a:gd name="T16" fmla="*/ 825683 w 7710985"/>
              <a:gd name="T17" fmla="*/ 833884 h 1678674"/>
              <a:gd name="T18" fmla="*/ 0 w 7710985"/>
              <a:gd name="T19" fmla="*/ 8202 h 1678674"/>
              <a:gd name="T20" fmla="*/ 0 w 7710985"/>
              <a:gd name="T21" fmla="*/ 0 h 1678674"/>
              <a:gd name="T22" fmla="*/ 7710985 w 7710985"/>
              <a:gd name="T23" fmla="*/ 1678674 h 1678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7710985" h="1678674">
                <a:moveTo>
                  <a:pt x="0" y="0"/>
                </a:moveTo>
                <a:lnTo>
                  <a:pt x="7710985" y="0"/>
                </a:lnTo>
                <a:lnTo>
                  <a:pt x="7710985" y="8202"/>
                </a:lnTo>
                <a:lnTo>
                  <a:pt x="6885302" y="833885"/>
                </a:lnTo>
                <a:lnTo>
                  <a:pt x="7710985" y="1659569"/>
                </a:lnTo>
                <a:lnTo>
                  <a:pt x="7710985" y="1678674"/>
                </a:lnTo>
                <a:lnTo>
                  <a:pt x="0" y="1678674"/>
                </a:lnTo>
                <a:lnTo>
                  <a:pt x="0" y="1659567"/>
                </a:lnTo>
                <a:lnTo>
                  <a:pt x="825683" y="833884"/>
                </a:lnTo>
                <a:lnTo>
                  <a:pt x="0" y="8202"/>
                </a:lnTo>
                <a:close/>
              </a:path>
            </a:pathLst>
          </a:custGeom>
          <a:solidFill>
            <a:srgbClr val="FFF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1988" name="文本框 3"/>
          <p:cNvSpPr>
            <a:spLocks noChangeArrowheads="1"/>
          </p:cNvSpPr>
          <p:nvPr/>
        </p:nvSpPr>
        <p:spPr bwMode="auto">
          <a:xfrm>
            <a:off x="2544763" y="2760663"/>
            <a:ext cx="71008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>
                <a:solidFill>
                  <a:srgbClr val="3A87C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Thank  You</a:t>
            </a:r>
            <a:endParaRPr lang="zh-CN" altLang="en-US" sz="5400">
              <a:solidFill>
                <a:srgbClr val="3A87C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989" name="文本框 4"/>
          <p:cNvSpPr>
            <a:spLocks noChangeArrowheads="1"/>
          </p:cNvSpPr>
          <p:nvPr/>
        </p:nvSpPr>
        <p:spPr bwMode="auto">
          <a:xfrm>
            <a:off x="4694238" y="4283075"/>
            <a:ext cx="28019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FFFFCF"/>
                </a:solidFill>
                <a:latin typeface="Arial Unicode MS" pitchFamily="2" charset="-122"/>
                <a:ea typeface="Arial Unicode MS" pitchFamily="2" charset="-122"/>
                <a:sym typeface="Arial Unicode MS" pitchFamily="2" charset="-122"/>
              </a:rPr>
              <a:t>www.</a:t>
            </a:r>
            <a:r>
              <a:rPr lang="zh-CN" altLang="en-US" sz="2000">
                <a:solidFill>
                  <a:srgbClr val="FFFFCF"/>
                </a:solidFill>
                <a:latin typeface="Arial Unicode MS" pitchFamily="2" charset="-122"/>
                <a:ea typeface="Arial Unicode MS" pitchFamily="2" charset="-122"/>
                <a:sym typeface="Arial Unicode MS" pitchFamily="2" charset="-122"/>
              </a:rPr>
              <a:t>公司网址</a:t>
            </a:r>
            <a:r>
              <a:rPr lang="en-US" altLang="zh-CN" sz="2000">
                <a:solidFill>
                  <a:srgbClr val="FFFFCF"/>
                </a:solidFill>
                <a:latin typeface="Arial Unicode MS" pitchFamily="2" charset="-122"/>
                <a:ea typeface="Arial Unicode MS" pitchFamily="2" charset="-122"/>
                <a:sym typeface="Arial Unicode MS" pitchFamily="2" charset="-122"/>
              </a:rPr>
              <a:t>.com</a:t>
            </a:r>
            <a:endParaRPr lang="zh-CN" altLang="en-US" sz="2000">
              <a:solidFill>
                <a:srgbClr val="FFFFCF"/>
              </a:solidFill>
              <a:latin typeface="Arial Unicode MS" pitchFamily="2" charset="-122"/>
              <a:ea typeface="Arial Unicode MS" pitchFamily="2" charset="-122"/>
              <a:sym typeface="Arial Unicode MS" pitchFamily="2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13"/>
          <p:cNvSpPr>
            <a:spLocks noChangeArrowheads="1"/>
          </p:cNvSpPr>
          <p:nvPr/>
        </p:nvSpPr>
        <p:spPr bwMode="auto">
          <a:xfrm>
            <a:off x="6069013" y="1587500"/>
            <a:ext cx="1408112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>
                <a:solidFill>
                  <a:srgbClr val="DDA44F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  <a:sym typeface="方正大黑简体" panose="03000509000000000000" pitchFamily="65" charset="-122"/>
              </a:rPr>
              <a:t>P</a:t>
            </a:r>
            <a:endParaRPr lang="zh-CN" altLang="en-US" sz="13800">
              <a:solidFill>
                <a:srgbClr val="DDA44F"/>
              </a:solidFill>
              <a:latin typeface="方正大黑简体" panose="03000509000000000000" pitchFamily="65" charset="-122"/>
              <a:ea typeface="方正大黑简体" panose="03000509000000000000" pitchFamily="65" charset="-122"/>
              <a:sym typeface="方正大黑简体" panose="03000509000000000000" pitchFamily="65" charset="-122"/>
            </a:endParaRPr>
          </a:p>
        </p:txBody>
      </p:sp>
      <p:sp>
        <p:nvSpPr>
          <p:cNvPr id="27651" name="文本框 14"/>
          <p:cNvSpPr>
            <a:spLocks noChangeArrowheads="1"/>
          </p:cNvSpPr>
          <p:nvPr/>
        </p:nvSpPr>
        <p:spPr bwMode="auto">
          <a:xfrm>
            <a:off x="6926263" y="2462213"/>
            <a:ext cx="13573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000">
                <a:solidFill>
                  <a:srgbClr val="DDA44F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art</a:t>
            </a:r>
            <a:endParaRPr lang="zh-CN" altLang="en-US" sz="6000">
              <a:solidFill>
                <a:srgbClr val="DDA44F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27652" name="文本框 15"/>
          <p:cNvSpPr>
            <a:spLocks noChangeArrowheads="1"/>
          </p:cNvSpPr>
          <p:nvPr/>
        </p:nvSpPr>
        <p:spPr bwMode="auto">
          <a:xfrm>
            <a:off x="8066088" y="1763713"/>
            <a:ext cx="403225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1500" b="1">
                <a:solidFill>
                  <a:srgbClr val="519CD6"/>
                </a:solidFill>
                <a:latin typeface="Helvetica LT Std" pitchFamily="2" charset="0"/>
                <a:ea typeface="Hiragino Sans GB W3" panose="020B0300000000000000" pitchFamily="34" charset="-122"/>
                <a:sym typeface="Helvetica LT Std" pitchFamily="2" charset="0"/>
              </a:rPr>
              <a:t>1</a:t>
            </a:r>
            <a:endParaRPr lang="zh-CN" altLang="en-US" sz="11500" b="1">
              <a:solidFill>
                <a:srgbClr val="519CD6"/>
              </a:solidFill>
              <a:latin typeface="Helvetica LT Std" pitchFamily="2" charset="0"/>
              <a:ea typeface="Hiragino Sans GB W3" panose="020B0300000000000000" pitchFamily="34" charset="-122"/>
              <a:sym typeface="Helvetica LT Std" pitchFamily="2" charset="0"/>
            </a:endParaRPr>
          </a:p>
        </p:txBody>
      </p:sp>
      <p:sp>
        <p:nvSpPr>
          <p:cNvPr id="27653" name="文本框 16"/>
          <p:cNvSpPr>
            <a:spLocks noChangeArrowheads="1"/>
          </p:cNvSpPr>
          <p:nvPr/>
        </p:nvSpPr>
        <p:spPr bwMode="auto">
          <a:xfrm>
            <a:off x="6100763" y="3582988"/>
            <a:ext cx="2914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3600" b="1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写下大标题</a:t>
            </a:r>
          </a:p>
        </p:txBody>
      </p:sp>
      <p:sp>
        <p:nvSpPr>
          <p:cNvPr id="27654" name="直接连接符 18"/>
          <p:cNvSpPr>
            <a:spLocks noChangeShapeType="1"/>
          </p:cNvSpPr>
          <p:nvPr/>
        </p:nvSpPr>
        <p:spPr bwMode="auto">
          <a:xfrm>
            <a:off x="6076950" y="3484563"/>
            <a:ext cx="2981325" cy="0"/>
          </a:xfrm>
          <a:prstGeom prst="line">
            <a:avLst/>
          </a:prstGeom>
          <a:noFill/>
          <a:ln w="6350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5" name="直接连接符 19"/>
          <p:cNvSpPr>
            <a:spLocks noChangeShapeType="1"/>
          </p:cNvSpPr>
          <p:nvPr/>
        </p:nvSpPr>
        <p:spPr bwMode="auto">
          <a:xfrm>
            <a:off x="6076950" y="4279900"/>
            <a:ext cx="2981325" cy="0"/>
          </a:xfrm>
          <a:prstGeom prst="line">
            <a:avLst/>
          </a:prstGeom>
          <a:noFill/>
          <a:ln w="6350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7656" name="组合 7"/>
          <p:cNvGrpSpPr>
            <a:grpSpLocks/>
          </p:cNvGrpSpPr>
          <p:nvPr/>
        </p:nvGrpSpPr>
        <p:grpSpPr bwMode="auto">
          <a:xfrm>
            <a:off x="2817813" y="1854200"/>
            <a:ext cx="2543175" cy="2824163"/>
            <a:chOff x="0" y="0"/>
            <a:chExt cx="2542903" cy="2823396"/>
          </a:xfrm>
        </p:grpSpPr>
        <p:sp>
          <p:nvSpPr>
            <p:cNvPr id="27657" name="圆角矩形 6"/>
            <p:cNvSpPr>
              <a:spLocks noChangeArrowheads="1"/>
            </p:cNvSpPr>
            <p:nvPr/>
          </p:nvSpPr>
          <p:spPr bwMode="auto">
            <a:xfrm>
              <a:off x="0" y="0"/>
              <a:ext cx="2542903" cy="2542903"/>
            </a:xfrm>
            <a:prstGeom prst="roundRect">
              <a:avLst>
                <a:gd name="adj" fmla="val 7759"/>
              </a:avLst>
            </a:prstGeom>
            <a:solidFill>
              <a:srgbClr val="519C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658" name="任意多边形 12"/>
            <p:cNvSpPr>
              <a:spLocks/>
            </p:cNvSpPr>
            <p:nvPr/>
          </p:nvSpPr>
          <p:spPr bwMode="auto">
            <a:xfrm rot="2700000">
              <a:off x="446062" y="862718"/>
              <a:ext cx="2386795" cy="1534558"/>
            </a:xfrm>
            <a:custGeom>
              <a:avLst/>
              <a:gdLst>
                <a:gd name="T0" fmla="*/ 0 w 2386795"/>
                <a:gd name="T1" fmla="*/ 0 h 1534558"/>
                <a:gd name="T2" fmla="*/ 1712713 w 2386795"/>
                <a:gd name="T3" fmla="*/ 10255 h 1534558"/>
                <a:gd name="T4" fmla="*/ 2328976 w 2386795"/>
                <a:gd name="T5" fmla="*/ 626518 h 1534558"/>
                <a:gd name="T6" fmla="*/ 2328976 w 2386795"/>
                <a:gd name="T7" fmla="*/ 905692 h 1534558"/>
                <a:gd name="T8" fmla="*/ 1700110 w 2386795"/>
                <a:gd name="T9" fmla="*/ 1534558 h 1534558"/>
                <a:gd name="T10" fmla="*/ 825725 w 2386795"/>
                <a:gd name="T11" fmla="*/ 1534558 h 1534558"/>
                <a:gd name="T12" fmla="*/ 825725 w 2386795"/>
                <a:gd name="T13" fmla="*/ 825725 h 1534558"/>
                <a:gd name="T14" fmla="*/ 0 w 2386795"/>
                <a:gd name="T15" fmla="*/ 0 h 1534558"/>
                <a:gd name="T16" fmla="*/ 2386795 w 2386795"/>
                <a:gd name="T17" fmla="*/ 1534558 h 1534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2386795" h="1534558">
                  <a:moveTo>
                    <a:pt x="0" y="0"/>
                  </a:moveTo>
                  <a:lnTo>
                    <a:pt x="1712713" y="10255"/>
                  </a:lnTo>
                  <a:lnTo>
                    <a:pt x="2328976" y="626518"/>
                  </a:lnTo>
                  <a:cubicBezTo>
                    <a:pt x="2406068" y="703610"/>
                    <a:pt x="2406068" y="828601"/>
                    <a:pt x="2328976" y="905692"/>
                  </a:cubicBezTo>
                  <a:lnTo>
                    <a:pt x="1700110" y="1534558"/>
                  </a:lnTo>
                  <a:lnTo>
                    <a:pt x="825725" y="1534558"/>
                  </a:lnTo>
                  <a:lnTo>
                    <a:pt x="825725" y="825725"/>
                  </a:lnTo>
                  <a:close/>
                </a:path>
              </a:pathLst>
            </a:custGeom>
            <a:solidFill>
              <a:srgbClr val="3A87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文本框 1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3600" b="1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写下大标题</a:t>
            </a:r>
          </a:p>
        </p:txBody>
      </p:sp>
      <p:sp>
        <p:nvSpPr>
          <p:cNvPr id="28675" name="椭圆 4"/>
          <p:cNvSpPr>
            <a:spLocks noChangeArrowheads="1"/>
          </p:cNvSpPr>
          <p:nvPr/>
        </p:nvSpPr>
        <p:spPr bwMode="auto">
          <a:xfrm>
            <a:off x="906463" y="1714500"/>
            <a:ext cx="901700" cy="901700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76" name="椭圆 6"/>
          <p:cNvSpPr>
            <a:spLocks noChangeArrowheads="1"/>
          </p:cNvSpPr>
          <p:nvPr/>
        </p:nvSpPr>
        <p:spPr bwMode="auto">
          <a:xfrm>
            <a:off x="906463" y="3360738"/>
            <a:ext cx="901700" cy="900112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77" name="椭圆 7"/>
          <p:cNvSpPr>
            <a:spLocks noChangeArrowheads="1"/>
          </p:cNvSpPr>
          <p:nvPr/>
        </p:nvSpPr>
        <p:spPr bwMode="auto">
          <a:xfrm>
            <a:off x="906463" y="5006975"/>
            <a:ext cx="901700" cy="900113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78" name="文本框 11"/>
          <p:cNvSpPr>
            <a:spLocks noChangeArrowheads="1"/>
          </p:cNvSpPr>
          <p:nvPr/>
        </p:nvSpPr>
        <p:spPr bwMode="auto">
          <a:xfrm>
            <a:off x="865188" y="1757363"/>
            <a:ext cx="10239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 b="1" i="1">
                <a:solidFill>
                  <a:schemeClr val="bg1"/>
                </a:solidFill>
                <a:latin typeface="Arial Unicode MS" pitchFamily="2" charset="-122"/>
                <a:ea typeface="Arial Unicode MS" pitchFamily="2" charset="-122"/>
                <a:sym typeface="Arial Unicode MS" pitchFamily="2" charset="-122"/>
              </a:rPr>
              <a:t>01</a:t>
            </a:r>
            <a:endParaRPr lang="zh-CN" altLang="en-US" sz="4800" b="1" i="1">
              <a:solidFill>
                <a:schemeClr val="bg1"/>
              </a:solidFill>
              <a:latin typeface="Arial Unicode MS" pitchFamily="2" charset="-122"/>
              <a:ea typeface="Arial Unicode MS" pitchFamily="2" charset="-122"/>
              <a:sym typeface="Arial Unicode MS" pitchFamily="2" charset="-122"/>
            </a:endParaRPr>
          </a:p>
        </p:txBody>
      </p:sp>
      <p:sp>
        <p:nvSpPr>
          <p:cNvPr id="28679" name="文本框 12"/>
          <p:cNvSpPr>
            <a:spLocks noChangeArrowheads="1"/>
          </p:cNvSpPr>
          <p:nvPr/>
        </p:nvSpPr>
        <p:spPr bwMode="auto">
          <a:xfrm>
            <a:off x="865188" y="3408363"/>
            <a:ext cx="10239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 b="1" i="1">
                <a:solidFill>
                  <a:schemeClr val="bg1"/>
                </a:solidFill>
                <a:latin typeface="Arial Unicode MS" pitchFamily="2" charset="-122"/>
                <a:ea typeface="Arial Unicode MS" pitchFamily="2" charset="-122"/>
                <a:sym typeface="Arial Unicode MS" pitchFamily="2" charset="-122"/>
              </a:rPr>
              <a:t>02</a:t>
            </a:r>
            <a:endParaRPr lang="zh-CN" altLang="en-US" sz="4800" b="1" i="1">
              <a:solidFill>
                <a:schemeClr val="bg1"/>
              </a:solidFill>
              <a:latin typeface="Arial Unicode MS" pitchFamily="2" charset="-122"/>
              <a:ea typeface="Arial Unicode MS" pitchFamily="2" charset="-122"/>
              <a:sym typeface="Arial Unicode MS" pitchFamily="2" charset="-122"/>
            </a:endParaRPr>
          </a:p>
        </p:txBody>
      </p:sp>
      <p:sp>
        <p:nvSpPr>
          <p:cNvPr id="28680" name="文本框 13"/>
          <p:cNvSpPr>
            <a:spLocks noChangeArrowheads="1"/>
          </p:cNvSpPr>
          <p:nvPr/>
        </p:nvSpPr>
        <p:spPr bwMode="auto">
          <a:xfrm>
            <a:off x="865188" y="5076825"/>
            <a:ext cx="10239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 b="1" i="1">
                <a:solidFill>
                  <a:schemeClr val="bg1"/>
                </a:solidFill>
                <a:latin typeface="Arial Unicode MS" pitchFamily="2" charset="-122"/>
                <a:ea typeface="Arial Unicode MS" pitchFamily="2" charset="-122"/>
                <a:sym typeface="Arial Unicode MS" pitchFamily="2" charset="-122"/>
              </a:rPr>
              <a:t>03</a:t>
            </a:r>
            <a:endParaRPr lang="zh-CN" altLang="en-US" sz="4800" b="1" i="1">
              <a:solidFill>
                <a:schemeClr val="bg1"/>
              </a:solidFill>
              <a:latin typeface="Arial Unicode MS" pitchFamily="2" charset="-122"/>
              <a:ea typeface="Arial Unicode MS" pitchFamily="2" charset="-122"/>
              <a:sym typeface="Arial Unicode MS" pitchFamily="2" charset="-122"/>
            </a:endParaRPr>
          </a:p>
        </p:txBody>
      </p:sp>
      <p:sp>
        <p:nvSpPr>
          <p:cNvPr id="28681" name="直接连接符 15"/>
          <p:cNvSpPr>
            <a:spLocks noChangeShapeType="1"/>
          </p:cNvSpPr>
          <p:nvPr/>
        </p:nvSpPr>
        <p:spPr bwMode="auto">
          <a:xfrm>
            <a:off x="1806575" y="2921000"/>
            <a:ext cx="4130675" cy="0"/>
          </a:xfrm>
          <a:prstGeom prst="line">
            <a:avLst/>
          </a:prstGeom>
          <a:noFill/>
          <a:ln w="6350" cmpd="sng">
            <a:solidFill>
              <a:srgbClr val="529DD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2" name="直接连接符 16"/>
          <p:cNvSpPr>
            <a:spLocks noChangeShapeType="1"/>
          </p:cNvSpPr>
          <p:nvPr/>
        </p:nvSpPr>
        <p:spPr bwMode="auto">
          <a:xfrm>
            <a:off x="1806575" y="4572000"/>
            <a:ext cx="4130675" cy="0"/>
          </a:xfrm>
          <a:prstGeom prst="line">
            <a:avLst/>
          </a:prstGeom>
          <a:noFill/>
          <a:ln w="6350" cmpd="sng">
            <a:solidFill>
              <a:srgbClr val="529DD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3" name="直接连接符 17"/>
          <p:cNvSpPr>
            <a:spLocks noChangeShapeType="1"/>
          </p:cNvSpPr>
          <p:nvPr/>
        </p:nvSpPr>
        <p:spPr bwMode="auto">
          <a:xfrm>
            <a:off x="1806575" y="6223000"/>
            <a:ext cx="4130675" cy="1588"/>
          </a:xfrm>
          <a:prstGeom prst="line">
            <a:avLst/>
          </a:prstGeom>
          <a:noFill/>
          <a:ln w="6350" cmpd="sng">
            <a:solidFill>
              <a:srgbClr val="529DD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4" name="文本框 18"/>
          <p:cNvSpPr>
            <a:spLocks noChangeArrowheads="1"/>
          </p:cNvSpPr>
          <p:nvPr/>
        </p:nvSpPr>
        <p:spPr bwMode="auto">
          <a:xfrm>
            <a:off x="1931988" y="1763713"/>
            <a:ext cx="1563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写下小标题</a:t>
            </a:r>
          </a:p>
        </p:txBody>
      </p:sp>
      <p:sp>
        <p:nvSpPr>
          <p:cNvPr id="28685" name="文本框 19"/>
          <p:cNvSpPr>
            <a:spLocks noChangeArrowheads="1"/>
          </p:cNvSpPr>
          <p:nvPr/>
        </p:nvSpPr>
        <p:spPr bwMode="auto">
          <a:xfrm>
            <a:off x="1939925" y="2206625"/>
            <a:ext cx="4140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686" name="文本框 20"/>
          <p:cNvSpPr>
            <a:spLocks noChangeArrowheads="1"/>
          </p:cNvSpPr>
          <p:nvPr/>
        </p:nvSpPr>
        <p:spPr bwMode="auto">
          <a:xfrm>
            <a:off x="1889125" y="3389313"/>
            <a:ext cx="1563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写下小标题</a:t>
            </a:r>
          </a:p>
        </p:txBody>
      </p:sp>
      <p:sp>
        <p:nvSpPr>
          <p:cNvPr id="28687" name="文本框 21"/>
          <p:cNvSpPr>
            <a:spLocks noChangeArrowheads="1"/>
          </p:cNvSpPr>
          <p:nvPr/>
        </p:nvSpPr>
        <p:spPr bwMode="auto">
          <a:xfrm>
            <a:off x="1895475" y="3830638"/>
            <a:ext cx="4141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688" name="文本框 22"/>
          <p:cNvSpPr>
            <a:spLocks noChangeArrowheads="1"/>
          </p:cNvSpPr>
          <p:nvPr/>
        </p:nvSpPr>
        <p:spPr bwMode="auto">
          <a:xfrm>
            <a:off x="1889125" y="5029200"/>
            <a:ext cx="1563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写下小标题</a:t>
            </a:r>
          </a:p>
        </p:txBody>
      </p:sp>
      <p:sp>
        <p:nvSpPr>
          <p:cNvPr id="28689" name="文本框 23"/>
          <p:cNvSpPr>
            <a:spLocks noChangeArrowheads="1"/>
          </p:cNvSpPr>
          <p:nvPr/>
        </p:nvSpPr>
        <p:spPr bwMode="auto">
          <a:xfrm>
            <a:off x="1895475" y="5470525"/>
            <a:ext cx="4141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690" name="直接连接符 24"/>
          <p:cNvSpPr>
            <a:spLocks noChangeShapeType="1"/>
          </p:cNvSpPr>
          <p:nvPr/>
        </p:nvSpPr>
        <p:spPr bwMode="auto">
          <a:xfrm>
            <a:off x="7312025" y="2913063"/>
            <a:ext cx="4130675" cy="1587"/>
          </a:xfrm>
          <a:prstGeom prst="line">
            <a:avLst/>
          </a:prstGeom>
          <a:noFill/>
          <a:ln w="6350" cmpd="sng">
            <a:solidFill>
              <a:srgbClr val="E8B16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1" name="直接连接符 25"/>
          <p:cNvSpPr>
            <a:spLocks noChangeShapeType="1"/>
          </p:cNvSpPr>
          <p:nvPr/>
        </p:nvSpPr>
        <p:spPr bwMode="auto">
          <a:xfrm>
            <a:off x="7312025" y="4565650"/>
            <a:ext cx="4130675" cy="0"/>
          </a:xfrm>
          <a:prstGeom prst="line">
            <a:avLst/>
          </a:prstGeom>
          <a:noFill/>
          <a:ln w="6350" cmpd="sng">
            <a:solidFill>
              <a:srgbClr val="E8B16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2" name="直接连接符 26"/>
          <p:cNvSpPr>
            <a:spLocks noChangeShapeType="1"/>
          </p:cNvSpPr>
          <p:nvPr/>
        </p:nvSpPr>
        <p:spPr bwMode="auto">
          <a:xfrm>
            <a:off x="7312025" y="6216650"/>
            <a:ext cx="4130675" cy="0"/>
          </a:xfrm>
          <a:prstGeom prst="line">
            <a:avLst/>
          </a:prstGeom>
          <a:noFill/>
          <a:ln w="6350" cmpd="sng">
            <a:solidFill>
              <a:srgbClr val="E8B16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3" name="文本框 27"/>
          <p:cNvSpPr>
            <a:spLocks noChangeArrowheads="1"/>
          </p:cNvSpPr>
          <p:nvPr/>
        </p:nvSpPr>
        <p:spPr bwMode="auto">
          <a:xfrm>
            <a:off x="7394575" y="1757363"/>
            <a:ext cx="1563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E8B16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写下小标题</a:t>
            </a:r>
          </a:p>
        </p:txBody>
      </p:sp>
      <p:sp>
        <p:nvSpPr>
          <p:cNvPr id="28694" name="文本框 28"/>
          <p:cNvSpPr>
            <a:spLocks noChangeArrowheads="1"/>
          </p:cNvSpPr>
          <p:nvPr/>
        </p:nvSpPr>
        <p:spPr bwMode="auto">
          <a:xfrm>
            <a:off x="7443788" y="2198688"/>
            <a:ext cx="41417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695" name="文本框 29"/>
          <p:cNvSpPr>
            <a:spLocks noChangeArrowheads="1"/>
          </p:cNvSpPr>
          <p:nvPr/>
        </p:nvSpPr>
        <p:spPr bwMode="auto">
          <a:xfrm>
            <a:off x="7394575" y="3381375"/>
            <a:ext cx="1563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E8B16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写下小标题</a:t>
            </a:r>
          </a:p>
        </p:txBody>
      </p:sp>
      <p:sp>
        <p:nvSpPr>
          <p:cNvPr id="28696" name="文本框 30"/>
          <p:cNvSpPr>
            <a:spLocks noChangeArrowheads="1"/>
          </p:cNvSpPr>
          <p:nvPr/>
        </p:nvSpPr>
        <p:spPr bwMode="auto">
          <a:xfrm>
            <a:off x="7400925" y="3824288"/>
            <a:ext cx="4141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697" name="文本框 31"/>
          <p:cNvSpPr>
            <a:spLocks noChangeArrowheads="1"/>
          </p:cNvSpPr>
          <p:nvPr/>
        </p:nvSpPr>
        <p:spPr bwMode="auto">
          <a:xfrm>
            <a:off x="7394575" y="5022850"/>
            <a:ext cx="1563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E8B16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写下小标题</a:t>
            </a:r>
          </a:p>
        </p:txBody>
      </p:sp>
      <p:sp>
        <p:nvSpPr>
          <p:cNvPr id="28698" name="文本框 32"/>
          <p:cNvSpPr>
            <a:spLocks noChangeArrowheads="1"/>
          </p:cNvSpPr>
          <p:nvPr/>
        </p:nvSpPr>
        <p:spPr bwMode="auto">
          <a:xfrm>
            <a:off x="7400925" y="5464175"/>
            <a:ext cx="4141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699" name="椭圆 33"/>
          <p:cNvSpPr>
            <a:spLocks noChangeArrowheads="1"/>
          </p:cNvSpPr>
          <p:nvPr/>
        </p:nvSpPr>
        <p:spPr bwMode="auto">
          <a:xfrm>
            <a:off x="6307138" y="1714500"/>
            <a:ext cx="901700" cy="901700"/>
          </a:xfrm>
          <a:prstGeom prst="ellipse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519CD6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700" name="椭圆 34"/>
          <p:cNvSpPr>
            <a:spLocks noChangeArrowheads="1"/>
          </p:cNvSpPr>
          <p:nvPr/>
        </p:nvSpPr>
        <p:spPr bwMode="auto">
          <a:xfrm>
            <a:off x="6307138" y="3360738"/>
            <a:ext cx="901700" cy="900112"/>
          </a:xfrm>
          <a:prstGeom prst="ellipse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701" name="椭圆 35"/>
          <p:cNvSpPr>
            <a:spLocks noChangeArrowheads="1"/>
          </p:cNvSpPr>
          <p:nvPr/>
        </p:nvSpPr>
        <p:spPr bwMode="auto">
          <a:xfrm>
            <a:off x="6307138" y="5006975"/>
            <a:ext cx="901700" cy="900113"/>
          </a:xfrm>
          <a:prstGeom prst="ellipse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702" name="文本框 36"/>
          <p:cNvSpPr>
            <a:spLocks noChangeArrowheads="1"/>
          </p:cNvSpPr>
          <p:nvPr/>
        </p:nvSpPr>
        <p:spPr bwMode="auto">
          <a:xfrm>
            <a:off x="6265863" y="1757363"/>
            <a:ext cx="10239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 b="1" i="1">
                <a:solidFill>
                  <a:schemeClr val="bg1"/>
                </a:solidFill>
                <a:latin typeface="Arial Unicode MS" pitchFamily="2" charset="-122"/>
                <a:ea typeface="Arial Unicode MS" pitchFamily="2" charset="-122"/>
                <a:sym typeface="Arial Unicode MS" pitchFamily="2" charset="-122"/>
              </a:rPr>
              <a:t>04</a:t>
            </a:r>
            <a:endParaRPr lang="zh-CN" altLang="en-US" sz="4800" b="1" i="1">
              <a:solidFill>
                <a:schemeClr val="bg1"/>
              </a:solidFill>
              <a:latin typeface="Arial Unicode MS" pitchFamily="2" charset="-122"/>
              <a:ea typeface="Arial Unicode MS" pitchFamily="2" charset="-122"/>
              <a:sym typeface="Arial Unicode MS" pitchFamily="2" charset="-122"/>
            </a:endParaRPr>
          </a:p>
        </p:txBody>
      </p:sp>
      <p:sp>
        <p:nvSpPr>
          <p:cNvPr id="28703" name="文本框 37"/>
          <p:cNvSpPr>
            <a:spLocks noChangeArrowheads="1"/>
          </p:cNvSpPr>
          <p:nvPr/>
        </p:nvSpPr>
        <p:spPr bwMode="auto">
          <a:xfrm>
            <a:off x="6265863" y="3408363"/>
            <a:ext cx="10239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 b="1" i="1">
                <a:solidFill>
                  <a:schemeClr val="bg1"/>
                </a:solidFill>
                <a:latin typeface="Arial Unicode MS" pitchFamily="2" charset="-122"/>
                <a:ea typeface="Arial Unicode MS" pitchFamily="2" charset="-122"/>
                <a:sym typeface="Arial Unicode MS" pitchFamily="2" charset="-122"/>
              </a:rPr>
              <a:t>05</a:t>
            </a:r>
            <a:endParaRPr lang="zh-CN" altLang="en-US" sz="4800" b="1" i="1">
              <a:solidFill>
                <a:schemeClr val="bg1"/>
              </a:solidFill>
              <a:latin typeface="Arial Unicode MS" pitchFamily="2" charset="-122"/>
              <a:ea typeface="Arial Unicode MS" pitchFamily="2" charset="-122"/>
              <a:sym typeface="Arial Unicode MS" pitchFamily="2" charset="-122"/>
            </a:endParaRPr>
          </a:p>
        </p:txBody>
      </p:sp>
      <p:sp>
        <p:nvSpPr>
          <p:cNvPr id="28704" name="文本框 38"/>
          <p:cNvSpPr>
            <a:spLocks noChangeArrowheads="1"/>
          </p:cNvSpPr>
          <p:nvPr/>
        </p:nvSpPr>
        <p:spPr bwMode="auto">
          <a:xfrm>
            <a:off x="6265863" y="5076825"/>
            <a:ext cx="10239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 b="1" i="1">
                <a:solidFill>
                  <a:schemeClr val="bg1"/>
                </a:solidFill>
                <a:latin typeface="Arial Unicode MS" pitchFamily="2" charset="-122"/>
                <a:ea typeface="Arial Unicode MS" pitchFamily="2" charset="-122"/>
                <a:sym typeface="Arial Unicode MS" pitchFamily="2" charset="-122"/>
              </a:rPr>
              <a:t>06</a:t>
            </a:r>
            <a:endParaRPr lang="zh-CN" altLang="en-US" sz="4800" b="1" i="1">
              <a:solidFill>
                <a:schemeClr val="bg1"/>
              </a:solidFill>
              <a:latin typeface="Arial Unicode MS" pitchFamily="2" charset="-122"/>
              <a:ea typeface="Arial Unicode MS" pitchFamily="2" charset="-122"/>
              <a:sym typeface="Arial Unicode MS" pitchFamily="2" charset="-122"/>
            </a:endParaRP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2"/>
          <p:cNvSpPr>
            <a:spLocks noChangeArrowheads="1"/>
          </p:cNvSpPr>
          <p:nvPr/>
        </p:nvSpPr>
        <p:spPr bwMode="auto">
          <a:xfrm>
            <a:off x="1092200" y="1570038"/>
            <a:ext cx="6837363" cy="2005012"/>
          </a:xfrm>
          <a:prstGeom prst="rect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699" name="矩形 3"/>
          <p:cNvSpPr>
            <a:spLocks noChangeArrowheads="1"/>
          </p:cNvSpPr>
          <p:nvPr/>
        </p:nvSpPr>
        <p:spPr bwMode="auto">
          <a:xfrm>
            <a:off x="1092200" y="3644900"/>
            <a:ext cx="3397250" cy="2005013"/>
          </a:xfrm>
          <a:prstGeom prst="rect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00" name="矩形 4"/>
          <p:cNvSpPr>
            <a:spLocks noChangeArrowheads="1"/>
          </p:cNvSpPr>
          <p:nvPr/>
        </p:nvSpPr>
        <p:spPr bwMode="auto">
          <a:xfrm>
            <a:off x="4572000" y="3644900"/>
            <a:ext cx="3357563" cy="2005013"/>
          </a:xfrm>
          <a:prstGeom prst="rect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01" name="矩形 5"/>
          <p:cNvSpPr>
            <a:spLocks noChangeArrowheads="1"/>
          </p:cNvSpPr>
          <p:nvPr/>
        </p:nvSpPr>
        <p:spPr bwMode="auto">
          <a:xfrm>
            <a:off x="8010525" y="1570038"/>
            <a:ext cx="3317875" cy="2005012"/>
          </a:xfrm>
          <a:prstGeom prst="rect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02" name="矩形 6"/>
          <p:cNvSpPr>
            <a:spLocks noChangeArrowheads="1"/>
          </p:cNvSpPr>
          <p:nvPr/>
        </p:nvSpPr>
        <p:spPr bwMode="auto">
          <a:xfrm>
            <a:off x="8010525" y="3644900"/>
            <a:ext cx="3317875" cy="2005013"/>
          </a:xfrm>
          <a:prstGeom prst="rect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29703" name="Picture 4" descr="\\MAGNUM\Projects\Microsoft\Cloud Power FY12\Design\ICONS_PNG\Private_Cloud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47775"/>
            <a:ext cx="257175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Picture 4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750" y="1784350"/>
            <a:ext cx="990600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Picture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075" y="3897313"/>
            <a:ext cx="1011238" cy="10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6" name="Picture 7" descr="C:\Users\Jonahs\Dropbox\Projects SCOTT\MEET Windows Azure\source\Background\tile-icon-identity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150" y="3897313"/>
            <a:ext cx="957263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7" name="Picture 5" descr="C:\Users\Jonahs\Dropbox\Projects SCOTT\MEET Windows Azure\source\Background\tile-icon-CD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4313" y="3790950"/>
            <a:ext cx="1131887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8" name="文本框 15"/>
          <p:cNvSpPr>
            <a:spLocks noChangeArrowheads="1"/>
          </p:cNvSpPr>
          <p:nvPr/>
        </p:nvSpPr>
        <p:spPr bwMode="auto">
          <a:xfrm>
            <a:off x="3871913" y="1855788"/>
            <a:ext cx="17478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写下标题</a:t>
            </a:r>
          </a:p>
        </p:txBody>
      </p:sp>
      <p:sp>
        <p:nvSpPr>
          <p:cNvPr id="29709" name="文本框 16"/>
          <p:cNvSpPr>
            <a:spLocks noChangeArrowheads="1"/>
          </p:cNvSpPr>
          <p:nvPr/>
        </p:nvSpPr>
        <p:spPr bwMode="auto">
          <a:xfrm>
            <a:off x="3871913" y="2317750"/>
            <a:ext cx="34940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成立于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2013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10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月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22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日晚上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23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50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分，听说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做得还是不错滴。</a:t>
            </a:r>
          </a:p>
        </p:txBody>
      </p:sp>
      <p:sp>
        <p:nvSpPr>
          <p:cNvPr id="29710" name="文本框 17"/>
          <p:cNvSpPr>
            <a:spLocks noChangeArrowheads="1"/>
          </p:cNvSpPr>
          <p:nvPr/>
        </p:nvSpPr>
        <p:spPr bwMode="auto">
          <a:xfrm>
            <a:off x="8796338" y="2981325"/>
            <a:ext cx="1746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写下标题</a:t>
            </a:r>
          </a:p>
        </p:txBody>
      </p:sp>
      <p:sp>
        <p:nvSpPr>
          <p:cNvPr id="29711" name="文本框 18"/>
          <p:cNvSpPr>
            <a:spLocks noChangeArrowheads="1"/>
          </p:cNvSpPr>
          <p:nvPr/>
        </p:nvSpPr>
        <p:spPr bwMode="auto">
          <a:xfrm>
            <a:off x="8796338" y="4946650"/>
            <a:ext cx="1746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写下标题</a:t>
            </a:r>
          </a:p>
        </p:txBody>
      </p:sp>
      <p:sp>
        <p:nvSpPr>
          <p:cNvPr id="29712" name="文本框 19"/>
          <p:cNvSpPr>
            <a:spLocks noChangeArrowheads="1"/>
          </p:cNvSpPr>
          <p:nvPr/>
        </p:nvSpPr>
        <p:spPr bwMode="auto">
          <a:xfrm>
            <a:off x="5349875" y="4946650"/>
            <a:ext cx="1746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写下标题</a:t>
            </a:r>
          </a:p>
        </p:txBody>
      </p:sp>
      <p:sp>
        <p:nvSpPr>
          <p:cNvPr id="29713" name="文本框 20"/>
          <p:cNvSpPr>
            <a:spLocks noChangeArrowheads="1"/>
          </p:cNvSpPr>
          <p:nvPr/>
        </p:nvSpPr>
        <p:spPr bwMode="auto">
          <a:xfrm>
            <a:off x="1882775" y="4946650"/>
            <a:ext cx="17478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写下标题</a:t>
            </a:r>
          </a:p>
        </p:txBody>
      </p:sp>
      <p:sp>
        <p:nvSpPr>
          <p:cNvPr id="29714" name="文本框 21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3600" b="1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写下大标题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椭圆 6"/>
          <p:cNvSpPr>
            <a:spLocks noChangeArrowheads="1"/>
          </p:cNvSpPr>
          <p:nvPr/>
        </p:nvSpPr>
        <p:spPr bwMode="auto">
          <a:xfrm>
            <a:off x="1446213" y="1965325"/>
            <a:ext cx="2306637" cy="2306638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3" name="椭圆 7"/>
          <p:cNvSpPr>
            <a:spLocks noChangeArrowheads="1"/>
          </p:cNvSpPr>
          <p:nvPr/>
        </p:nvSpPr>
        <p:spPr bwMode="auto">
          <a:xfrm>
            <a:off x="4670425" y="1489075"/>
            <a:ext cx="3259138" cy="3259138"/>
          </a:xfrm>
          <a:prstGeom prst="ellipse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4" name="椭圆 8"/>
          <p:cNvSpPr>
            <a:spLocks noChangeArrowheads="1"/>
          </p:cNvSpPr>
          <p:nvPr/>
        </p:nvSpPr>
        <p:spPr bwMode="auto">
          <a:xfrm>
            <a:off x="8777288" y="1965325"/>
            <a:ext cx="2306637" cy="2306638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5" name="任意多边形 17"/>
          <p:cNvSpPr>
            <a:spLocks/>
          </p:cNvSpPr>
          <p:nvPr/>
        </p:nvSpPr>
        <p:spPr bwMode="auto">
          <a:xfrm flipH="1">
            <a:off x="4670425" y="1489075"/>
            <a:ext cx="1628775" cy="3259138"/>
          </a:xfrm>
          <a:custGeom>
            <a:avLst/>
            <a:gdLst>
              <a:gd name="T0" fmla="*/ 0 w 1629911"/>
              <a:gd name="T1" fmla="*/ 0 h 3259822"/>
              <a:gd name="T2" fmla="*/ 1629911 w 1629911"/>
              <a:gd name="T3" fmla="*/ 1629911 h 3259822"/>
              <a:gd name="T4" fmla="*/ 0 w 1629911"/>
              <a:gd name="T5" fmla="*/ 3259822 h 3259822"/>
              <a:gd name="T6" fmla="*/ 0 w 1629911"/>
              <a:gd name="T7" fmla="*/ 0 h 3259822"/>
              <a:gd name="T8" fmla="*/ 1629911 w 1629911"/>
              <a:gd name="T9" fmla="*/ 3259822 h 3259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1629911" h="3259822">
                <a:moveTo>
                  <a:pt x="0" y="0"/>
                </a:moveTo>
                <a:cubicBezTo>
                  <a:pt x="900175" y="0"/>
                  <a:pt x="1629911" y="729736"/>
                  <a:pt x="1629911" y="1629911"/>
                </a:cubicBezTo>
                <a:cubicBezTo>
                  <a:pt x="1629911" y="2530086"/>
                  <a:pt x="900175" y="3259822"/>
                  <a:pt x="0" y="3259822"/>
                </a:cubicBezTo>
                <a:close/>
              </a:path>
            </a:pathLst>
          </a:custGeom>
          <a:solidFill>
            <a:srgbClr val="DDA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6" name="任意多边形 23"/>
          <p:cNvSpPr>
            <a:spLocks/>
          </p:cNvSpPr>
          <p:nvPr/>
        </p:nvSpPr>
        <p:spPr bwMode="auto">
          <a:xfrm flipH="1">
            <a:off x="1458913" y="1968500"/>
            <a:ext cx="1141412" cy="2303463"/>
          </a:xfrm>
          <a:custGeom>
            <a:avLst/>
            <a:gdLst>
              <a:gd name="T0" fmla="*/ 0 w 1140585"/>
              <a:gd name="T1" fmla="*/ 0 h 2303921"/>
              <a:gd name="T2" fmla="*/ 219766 w 1140585"/>
              <a:gd name="T3" fmla="*/ 22154 h 2303921"/>
              <a:gd name="T4" fmla="*/ 1140585 w 1140585"/>
              <a:gd name="T5" fmla="*/ 1151960 h 2303921"/>
              <a:gd name="T6" fmla="*/ 219766 w 1140585"/>
              <a:gd name="T7" fmla="*/ 2281767 h 2303921"/>
              <a:gd name="T8" fmla="*/ 0 w 1140585"/>
              <a:gd name="T9" fmla="*/ 2303921 h 2303921"/>
              <a:gd name="T10" fmla="*/ 0 w 1140585"/>
              <a:gd name="T11" fmla="*/ 0 h 2303921"/>
              <a:gd name="T12" fmla="*/ 1140585 w 1140585"/>
              <a:gd name="T13" fmla="*/ 2303921 h 2303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7" name="任意多边形 24"/>
          <p:cNvSpPr>
            <a:spLocks/>
          </p:cNvSpPr>
          <p:nvPr/>
        </p:nvSpPr>
        <p:spPr bwMode="auto">
          <a:xfrm flipH="1">
            <a:off x="8777288" y="1965325"/>
            <a:ext cx="1141412" cy="2303463"/>
          </a:xfrm>
          <a:custGeom>
            <a:avLst/>
            <a:gdLst>
              <a:gd name="T0" fmla="*/ 0 w 1140585"/>
              <a:gd name="T1" fmla="*/ 0 h 2303921"/>
              <a:gd name="T2" fmla="*/ 219766 w 1140585"/>
              <a:gd name="T3" fmla="*/ 22154 h 2303921"/>
              <a:gd name="T4" fmla="*/ 1140585 w 1140585"/>
              <a:gd name="T5" fmla="*/ 1151960 h 2303921"/>
              <a:gd name="T6" fmla="*/ 219766 w 1140585"/>
              <a:gd name="T7" fmla="*/ 2281767 h 2303921"/>
              <a:gd name="T8" fmla="*/ 0 w 1140585"/>
              <a:gd name="T9" fmla="*/ 2303921 h 2303921"/>
              <a:gd name="T10" fmla="*/ 0 w 1140585"/>
              <a:gd name="T11" fmla="*/ 0 h 2303921"/>
              <a:gd name="T12" fmla="*/ 1140585 w 1140585"/>
              <a:gd name="T13" fmla="*/ 2303921 h 2303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30728" name="Picture 2" descr="\\MAGNUM\Projects\Microsoft\Cloud Power FY12\Design\ICONS_PNG\Tower.png"/>
          <p:cNvPicPr>
            <a:picLocks noChangeAspect="1" noChangeArrowheads="1"/>
          </p:cNvPicPr>
          <p:nvPr/>
        </p:nvPicPr>
        <p:blipFill>
          <a:blip r:embed="rId2" cstate="print">
            <a:lum bright="100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57" b="22139"/>
          <a:stretch>
            <a:fillRect/>
          </a:stretch>
        </p:blipFill>
        <p:spPr bwMode="auto">
          <a:xfrm>
            <a:off x="4932363" y="2295525"/>
            <a:ext cx="2759075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9" name="Freeform 86"/>
          <p:cNvSpPr>
            <a:spLocks noEditPoints="1"/>
          </p:cNvSpPr>
          <p:nvPr/>
        </p:nvSpPr>
        <p:spPr bwMode="auto">
          <a:xfrm>
            <a:off x="2108200" y="2836863"/>
            <a:ext cx="663575" cy="668337"/>
          </a:xfrm>
          <a:custGeom>
            <a:avLst/>
            <a:gdLst>
              <a:gd name="T0" fmla="*/ 287 w 292"/>
              <a:gd name="T1" fmla="*/ 113 h 294"/>
              <a:gd name="T2" fmla="*/ 239 w 292"/>
              <a:gd name="T3" fmla="*/ 105 h 294"/>
              <a:gd name="T4" fmla="*/ 252 w 292"/>
              <a:gd name="T5" fmla="*/ 58 h 294"/>
              <a:gd name="T6" fmla="*/ 229 w 292"/>
              <a:gd name="T7" fmla="*/ 32 h 294"/>
              <a:gd name="T8" fmla="*/ 187 w 292"/>
              <a:gd name="T9" fmla="*/ 57 h 294"/>
              <a:gd name="T10" fmla="*/ 167 w 292"/>
              <a:gd name="T11" fmla="*/ 6 h 294"/>
              <a:gd name="T12" fmla="*/ 132 w 292"/>
              <a:gd name="T13" fmla="*/ 0 h 294"/>
              <a:gd name="T14" fmla="*/ 115 w 292"/>
              <a:gd name="T15" fmla="*/ 53 h 294"/>
              <a:gd name="T16" fmla="*/ 72 w 292"/>
              <a:gd name="T17" fmla="*/ 31 h 294"/>
              <a:gd name="T18" fmla="*/ 42 w 292"/>
              <a:gd name="T19" fmla="*/ 49 h 294"/>
              <a:gd name="T20" fmla="*/ 59 w 292"/>
              <a:gd name="T21" fmla="*/ 95 h 294"/>
              <a:gd name="T22" fmla="*/ 12 w 292"/>
              <a:gd name="T23" fmla="*/ 107 h 294"/>
              <a:gd name="T24" fmla="*/ 0 w 292"/>
              <a:gd name="T25" fmla="*/ 140 h 294"/>
              <a:gd name="T26" fmla="*/ 43 w 292"/>
              <a:gd name="T27" fmla="*/ 164 h 294"/>
              <a:gd name="T28" fmla="*/ 14 w 292"/>
              <a:gd name="T29" fmla="*/ 204 h 294"/>
              <a:gd name="T30" fmla="*/ 27 w 292"/>
              <a:gd name="T31" fmla="*/ 237 h 294"/>
              <a:gd name="T32" fmla="*/ 75 w 292"/>
              <a:gd name="T33" fmla="*/ 227 h 294"/>
              <a:gd name="T34" fmla="*/ 79 w 292"/>
              <a:gd name="T35" fmla="*/ 276 h 294"/>
              <a:gd name="T36" fmla="*/ 109 w 292"/>
              <a:gd name="T37" fmla="*/ 293 h 294"/>
              <a:gd name="T38" fmla="*/ 140 w 292"/>
              <a:gd name="T39" fmla="*/ 255 h 294"/>
              <a:gd name="T40" fmla="*/ 152 w 292"/>
              <a:gd name="T41" fmla="*/ 255 h 294"/>
              <a:gd name="T42" fmla="*/ 183 w 292"/>
              <a:gd name="T43" fmla="*/ 293 h 294"/>
              <a:gd name="T44" fmla="*/ 213 w 292"/>
              <a:gd name="T45" fmla="*/ 276 h 294"/>
              <a:gd name="T46" fmla="*/ 217 w 292"/>
              <a:gd name="T47" fmla="*/ 227 h 294"/>
              <a:gd name="T48" fmla="*/ 265 w 292"/>
              <a:gd name="T49" fmla="*/ 237 h 294"/>
              <a:gd name="T50" fmla="*/ 278 w 292"/>
              <a:gd name="T51" fmla="*/ 204 h 294"/>
              <a:gd name="T52" fmla="*/ 249 w 292"/>
              <a:gd name="T53" fmla="*/ 164 h 294"/>
              <a:gd name="T54" fmla="*/ 292 w 292"/>
              <a:gd name="T55" fmla="*/ 140 h 294"/>
              <a:gd name="T56" fmla="*/ 187 w 292"/>
              <a:gd name="T57" fmla="*/ 193 h 294"/>
              <a:gd name="T58" fmla="*/ 105 w 292"/>
              <a:gd name="T59" fmla="*/ 193 h 294"/>
              <a:gd name="T60" fmla="*/ 105 w 292"/>
              <a:gd name="T61" fmla="*/ 111 h 294"/>
              <a:gd name="T62" fmla="*/ 187 w 292"/>
              <a:gd name="T63" fmla="*/ 111 h 294"/>
              <a:gd name="T64" fmla="*/ 0 w 292"/>
              <a:gd name="T65" fmla="*/ 0 h 294"/>
              <a:gd name="T66" fmla="*/ 292 w 292"/>
              <a:gd name="T67" fmla="*/ 294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T64" t="T65" r="T66" b="T67"/>
            <a:pathLst>
              <a:path w="292" h="294">
                <a:moveTo>
                  <a:pt x="292" y="140"/>
                </a:moveTo>
                <a:cubicBezTo>
                  <a:pt x="287" y="113"/>
                  <a:pt x="287" y="113"/>
                  <a:pt x="287" y="113"/>
                </a:cubicBezTo>
                <a:cubicBezTo>
                  <a:pt x="286" y="110"/>
                  <a:pt x="284" y="108"/>
                  <a:pt x="280" y="107"/>
                </a:cubicBezTo>
                <a:cubicBezTo>
                  <a:pt x="239" y="105"/>
                  <a:pt x="239" y="105"/>
                  <a:pt x="239" y="105"/>
                </a:cubicBezTo>
                <a:cubicBezTo>
                  <a:pt x="237" y="102"/>
                  <a:pt x="235" y="98"/>
                  <a:pt x="233" y="95"/>
                </a:cubicBezTo>
                <a:cubicBezTo>
                  <a:pt x="252" y="58"/>
                  <a:pt x="252" y="58"/>
                  <a:pt x="252" y="58"/>
                </a:cubicBezTo>
                <a:cubicBezTo>
                  <a:pt x="254" y="55"/>
                  <a:pt x="253" y="51"/>
                  <a:pt x="250" y="49"/>
                </a:cubicBezTo>
                <a:cubicBezTo>
                  <a:pt x="229" y="32"/>
                  <a:pt x="229" y="32"/>
                  <a:pt x="229" y="32"/>
                </a:cubicBezTo>
                <a:cubicBezTo>
                  <a:pt x="227" y="29"/>
                  <a:pt x="223" y="29"/>
                  <a:pt x="220" y="31"/>
                </a:cubicBezTo>
                <a:cubicBezTo>
                  <a:pt x="187" y="57"/>
                  <a:pt x="187" y="57"/>
                  <a:pt x="187" y="57"/>
                </a:cubicBezTo>
                <a:cubicBezTo>
                  <a:pt x="184" y="55"/>
                  <a:pt x="181" y="54"/>
                  <a:pt x="177" y="53"/>
                </a:cubicBezTo>
                <a:cubicBezTo>
                  <a:pt x="167" y="6"/>
                  <a:pt x="167" y="6"/>
                  <a:pt x="167" y="6"/>
                </a:cubicBezTo>
                <a:cubicBezTo>
                  <a:pt x="166" y="3"/>
                  <a:pt x="163" y="0"/>
                  <a:pt x="160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9" y="0"/>
                  <a:pt x="126" y="3"/>
                  <a:pt x="125" y="6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11" y="54"/>
                  <a:pt x="108" y="55"/>
                  <a:pt x="105" y="57"/>
                </a:cubicBezTo>
                <a:cubicBezTo>
                  <a:pt x="72" y="31"/>
                  <a:pt x="72" y="31"/>
                  <a:pt x="72" y="31"/>
                </a:cubicBezTo>
                <a:cubicBezTo>
                  <a:pt x="69" y="29"/>
                  <a:pt x="65" y="29"/>
                  <a:pt x="63" y="31"/>
                </a:cubicBezTo>
                <a:cubicBezTo>
                  <a:pt x="42" y="49"/>
                  <a:pt x="42" y="49"/>
                  <a:pt x="42" y="49"/>
                </a:cubicBezTo>
                <a:cubicBezTo>
                  <a:pt x="39" y="51"/>
                  <a:pt x="39" y="55"/>
                  <a:pt x="40" y="58"/>
                </a:cubicBezTo>
                <a:cubicBezTo>
                  <a:pt x="59" y="95"/>
                  <a:pt x="59" y="95"/>
                  <a:pt x="59" y="95"/>
                </a:cubicBezTo>
                <a:cubicBezTo>
                  <a:pt x="57" y="98"/>
                  <a:pt x="55" y="102"/>
                  <a:pt x="53" y="105"/>
                </a:cubicBezTo>
                <a:cubicBezTo>
                  <a:pt x="12" y="107"/>
                  <a:pt x="12" y="107"/>
                  <a:pt x="12" y="107"/>
                </a:cubicBezTo>
                <a:cubicBezTo>
                  <a:pt x="8" y="107"/>
                  <a:pt x="6" y="110"/>
                  <a:pt x="5" y="113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3"/>
                  <a:pt x="1" y="147"/>
                  <a:pt x="4" y="148"/>
                </a:cubicBezTo>
                <a:cubicBezTo>
                  <a:pt x="43" y="164"/>
                  <a:pt x="43" y="164"/>
                  <a:pt x="43" y="164"/>
                </a:cubicBezTo>
                <a:cubicBezTo>
                  <a:pt x="44" y="168"/>
                  <a:pt x="44" y="172"/>
                  <a:pt x="45" y="176"/>
                </a:cubicBezTo>
                <a:cubicBezTo>
                  <a:pt x="14" y="204"/>
                  <a:pt x="14" y="204"/>
                  <a:pt x="14" y="204"/>
                </a:cubicBezTo>
                <a:cubicBezTo>
                  <a:pt x="12" y="206"/>
                  <a:pt x="11" y="210"/>
                  <a:pt x="13" y="213"/>
                </a:cubicBezTo>
                <a:cubicBezTo>
                  <a:pt x="27" y="237"/>
                  <a:pt x="27" y="237"/>
                  <a:pt x="27" y="237"/>
                </a:cubicBezTo>
                <a:cubicBezTo>
                  <a:pt x="28" y="239"/>
                  <a:pt x="32" y="241"/>
                  <a:pt x="35" y="240"/>
                </a:cubicBezTo>
                <a:cubicBezTo>
                  <a:pt x="75" y="227"/>
                  <a:pt x="75" y="227"/>
                  <a:pt x="75" y="227"/>
                </a:cubicBezTo>
                <a:cubicBezTo>
                  <a:pt x="78" y="230"/>
                  <a:pt x="81" y="233"/>
                  <a:pt x="84" y="235"/>
                </a:cubicBezTo>
                <a:cubicBezTo>
                  <a:pt x="79" y="276"/>
                  <a:pt x="79" y="276"/>
                  <a:pt x="79" y="276"/>
                </a:cubicBezTo>
                <a:cubicBezTo>
                  <a:pt x="78" y="280"/>
                  <a:pt x="80" y="283"/>
                  <a:pt x="83" y="284"/>
                </a:cubicBezTo>
                <a:cubicBezTo>
                  <a:pt x="109" y="293"/>
                  <a:pt x="109" y="293"/>
                  <a:pt x="109" y="293"/>
                </a:cubicBezTo>
                <a:cubicBezTo>
                  <a:pt x="112" y="294"/>
                  <a:pt x="116" y="293"/>
                  <a:pt x="118" y="291"/>
                </a:cubicBezTo>
                <a:cubicBezTo>
                  <a:pt x="140" y="255"/>
                  <a:pt x="140" y="255"/>
                  <a:pt x="140" y="255"/>
                </a:cubicBezTo>
                <a:cubicBezTo>
                  <a:pt x="142" y="255"/>
                  <a:pt x="144" y="256"/>
                  <a:pt x="146" y="256"/>
                </a:cubicBezTo>
                <a:cubicBezTo>
                  <a:pt x="148" y="256"/>
                  <a:pt x="150" y="255"/>
                  <a:pt x="152" y="255"/>
                </a:cubicBezTo>
                <a:cubicBezTo>
                  <a:pt x="174" y="291"/>
                  <a:pt x="174" y="291"/>
                  <a:pt x="174" y="291"/>
                </a:cubicBezTo>
                <a:cubicBezTo>
                  <a:pt x="176" y="293"/>
                  <a:pt x="180" y="294"/>
                  <a:pt x="183" y="293"/>
                </a:cubicBezTo>
                <a:cubicBezTo>
                  <a:pt x="209" y="284"/>
                  <a:pt x="209" y="284"/>
                  <a:pt x="209" y="284"/>
                </a:cubicBezTo>
                <a:cubicBezTo>
                  <a:pt x="212" y="283"/>
                  <a:pt x="214" y="280"/>
                  <a:pt x="213" y="276"/>
                </a:cubicBezTo>
                <a:cubicBezTo>
                  <a:pt x="208" y="235"/>
                  <a:pt x="208" y="235"/>
                  <a:pt x="208" y="235"/>
                </a:cubicBezTo>
                <a:cubicBezTo>
                  <a:pt x="211" y="232"/>
                  <a:pt x="214" y="230"/>
                  <a:pt x="217" y="227"/>
                </a:cubicBezTo>
                <a:cubicBezTo>
                  <a:pt x="257" y="240"/>
                  <a:pt x="257" y="240"/>
                  <a:pt x="257" y="240"/>
                </a:cubicBezTo>
                <a:cubicBezTo>
                  <a:pt x="260" y="241"/>
                  <a:pt x="264" y="239"/>
                  <a:pt x="265" y="237"/>
                </a:cubicBezTo>
                <a:cubicBezTo>
                  <a:pt x="279" y="213"/>
                  <a:pt x="279" y="213"/>
                  <a:pt x="279" y="213"/>
                </a:cubicBezTo>
                <a:cubicBezTo>
                  <a:pt x="281" y="210"/>
                  <a:pt x="280" y="206"/>
                  <a:pt x="278" y="204"/>
                </a:cubicBezTo>
                <a:cubicBezTo>
                  <a:pt x="247" y="176"/>
                  <a:pt x="247" y="176"/>
                  <a:pt x="247" y="176"/>
                </a:cubicBezTo>
                <a:cubicBezTo>
                  <a:pt x="248" y="172"/>
                  <a:pt x="248" y="168"/>
                  <a:pt x="249" y="164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91" y="147"/>
                  <a:pt x="292" y="144"/>
                  <a:pt x="292" y="140"/>
                </a:cubicBezTo>
                <a:close/>
                <a:moveTo>
                  <a:pt x="204" y="152"/>
                </a:moveTo>
                <a:cubicBezTo>
                  <a:pt x="204" y="168"/>
                  <a:pt x="197" y="182"/>
                  <a:pt x="187" y="193"/>
                </a:cubicBezTo>
                <a:cubicBezTo>
                  <a:pt x="176" y="203"/>
                  <a:pt x="162" y="210"/>
                  <a:pt x="146" y="210"/>
                </a:cubicBezTo>
                <a:cubicBezTo>
                  <a:pt x="130" y="210"/>
                  <a:pt x="116" y="203"/>
                  <a:pt x="105" y="193"/>
                </a:cubicBezTo>
                <a:cubicBezTo>
                  <a:pt x="95" y="182"/>
                  <a:pt x="88" y="168"/>
                  <a:pt x="88" y="152"/>
                </a:cubicBezTo>
                <a:cubicBezTo>
                  <a:pt x="88" y="136"/>
                  <a:pt x="95" y="121"/>
                  <a:pt x="105" y="111"/>
                </a:cubicBezTo>
                <a:cubicBezTo>
                  <a:pt x="116" y="100"/>
                  <a:pt x="130" y="94"/>
                  <a:pt x="146" y="94"/>
                </a:cubicBezTo>
                <a:cubicBezTo>
                  <a:pt x="162" y="94"/>
                  <a:pt x="176" y="100"/>
                  <a:pt x="187" y="111"/>
                </a:cubicBezTo>
                <a:cubicBezTo>
                  <a:pt x="197" y="121"/>
                  <a:pt x="204" y="136"/>
                  <a:pt x="204" y="1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0" name="Freeform 88"/>
          <p:cNvSpPr>
            <a:spLocks noEditPoints="1"/>
          </p:cNvSpPr>
          <p:nvPr/>
        </p:nvSpPr>
        <p:spPr bwMode="auto">
          <a:xfrm>
            <a:off x="2724150" y="2709863"/>
            <a:ext cx="393700" cy="423862"/>
          </a:xfrm>
          <a:custGeom>
            <a:avLst/>
            <a:gdLst>
              <a:gd name="T0" fmla="*/ 129 w 148"/>
              <a:gd name="T1" fmla="*/ 91 h 160"/>
              <a:gd name="T2" fmla="*/ 131 w 148"/>
              <a:gd name="T3" fmla="*/ 80 h 160"/>
              <a:gd name="T4" fmla="*/ 129 w 148"/>
              <a:gd name="T5" fmla="*/ 70 h 160"/>
              <a:gd name="T6" fmla="*/ 145 w 148"/>
              <a:gd name="T7" fmla="*/ 55 h 160"/>
              <a:gd name="T8" fmla="*/ 147 w 148"/>
              <a:gd name="T9" fmla="*/ 50 h 160"/>
              <a:gd name="T10" fmla="*/ 147 w 148"/>
              <a:gd name="T11" fmla="*/ 46 h 160"/>
              <a:gd name="T12" fmla="*/ 140 w 148"/>
              <a:gd name="T13" fmla="*/ 34 h 160"/>
              <a:gd name="T14" fmla="*/ 133 w 148"/>
              <a:gd name="T15" fmla="*/ 31 h 160"/>
              <a:gd name="T16" fmla="*/ 131 w 148"/>
              <a:gd name="T17" fmla="*/ 31 h 160"/>
              <a:gd name="T18" fmla="*/ 111 w 148"/>
              <a:gd name="T19" fmla="*/ 37 h 160"/>
              <a:gd name="T20" fmla="*/ 92 w 148"/>
              <a:gd name="T21" fmla="*/ 27 h 160"/>
              <a:gd name="T22" fmla="*/ 88 w 148"/>
              <a:gd name="T23" fmla="*/ 6 h 160"/>
              <a:gd name="T24" fmla="*/ 81 w 148"/>
              <a:gd name="T25" fmla="*/ 0 h 160"/>
              <a:gd name="T26" fmla="*/ 67 w 148"/>
              <a:gd name="T27" fmla="*/ 0 h 160"/>
              <a:gd name="T28" fmla="*/ 60 w 148"/>
              <a:gd name="T29" fmla="*/ 6 h 160"/>
              <a:gd name="T30" fmla="*/ 55 w 148"/>
              <a:gd name="T31" fmla="*/ 27 h 160"/>
              <a:gd name="T32" fmla="*/ 37 w 148"/>
              <a:gd name="T33" fmla="*/ 38 h 160"/>
              <a:gd name="T34" fmla="*/ 16 w 148"/>
              <a:gd name="T35" fmla="*/ 31 h 160"/>
              <a:gd name="T36" fmla="*/ 14 w 148"/>
              <a:gd name="T37" fmla="*/ 31 h 160"/>
              <a:gd name="T38" fmla="*/ 8 w 148"/>
              <a:gd name="T39" fmla="*/ 34 h 160"/>
              <a:gd name="T40" fmla="*/ 1 w 148"/>
              <a:gd name="T41" fmla="*/ 46 h 160"/>
              <a:gd name="T42" fmla="*/ 0 w 148"/>
              <a:gd name="T43" fmla="*/ 50 h 160"/>
              <a:gd name="T44" fmla="*/ 2 w 148"/>
              <a:gd name="T45" fmla="*/ 55 h 160"/>
              <a:gd name="T46" fmla="*/ 19 w 148"/>
              <a:gd name="T47" fmla="*/ 70 h 160"/>
              <a:gd name="T48" fmla="*/ 17 w 148"/>
              <a:gd name="T49" fmla="*/ 80 h 160"/>
              <a:gd name="T50" fmla="*/ 19 w 148"/>
              <a:gd name="T51" fmla="*/ 91 h 160"/>
              <a:gd name="T52" fmla="*/ 2 w 148"/>
              <a:gd name="T53" fmla="*/ 106 h 160"/>
              <a:gd name="T54" fmla="*/ 0 w 148"/>
              <a:gd name="T55" fmla="*/ 111 h 160"/>
              <a:gd name="T56" fmla="*/ 1 w 148"/>
              <a:gd name="T57" fmla="*/ 114 h 160"/>
              <a:gd name="T58" fmla="*/ 8 w 148"/>
              <a:gd name="T59" fmla="*/ 126 h 160"/>
              <a:gd name="T60" fmla="*/ 14 w 148"/>
              <a:gd name="T61" fmla="*/ 130 h 160"/>
              <a:gd name="T62" fmla="*/ 16 w 148"/>
              <a:gd name="T63" fmla="*/ 130 h 160"/>
              <a:gd name="T64" fmla="*/ 37 w 148"/>
              <a:gd name="T65" fmla="*/ 123 h 160"/>
              <a:gd name="T66" fmla="*/ 55 w 148"/>
              <a:gd name="T67" fmla="*/ 133 h 160"/>
              <a:gd name="T68" fmla="*/ 60 w 148"/>
              <a:gd name="T69" fmla="*/ 155 h 160"/>
              <a:gd name="T70" fmla="*/ 67 w 148"/>
              <a:gd name="T71" fmla="*/ 160 h 160"/>
              <a:gd name="T72" fmla="*/ 81 w 148"/>
              <a:gd name="T73" fmla="*/ 160 h 160"/>
              <a:gd name="T74" fmla="*/ 88 w 148"/>
              <a:gd name="T75" fmla="*/ 155 h 160"/>
              <a:gd name="T76" fmla="*/ 92 w 148"/>
              <a:gd name="T77" fmla="*/ 134 h 160"/>
              <a:gd name="T78" fmla="*/ 111 w 148"/>
              <a:gd name="T79" fmla="*/ 123 h 160"/>
              <a:gd name="T80" fmla="*/ 131 w 148"/>
              <a:gd name="T81" fmla="*/ 130 h 160"/>
              <a:gd name="T82" fmla="*/ 133 w 148"/>
              <a:gd name="T83" fmla="*/ 130 h 160"/>
              <a:gd name="T84" fmla="*/ 140 w 148"/>
              <a:gd name="T85" fmla="*/ 126 h 160"/>
              <a:gd name="T86" fmla="*/ 147 w 148"/>
              <a:gd name="T87" fmla="*/ 114 h 160"/>
              <a:gd name="T88" fmla="*/ 147 w 148"/>
              <a:gd name="T89" fmla="*/ 111 h 160"/>
              <a:gd name="T90" fmla="*/ 145 w 148"/>
              <a:gd name="T91" fmla="*/ 106 h 160"/>
              <a:gd name="T92" fmla="*/ 129 w 148"/>
              <a:gd name="T93" fmla="*/ 91 h 160"/>
              <a:gd name="T94" fmla="*/ 96 w 148"/>
              <a:gd name="T95" fmla="*/ 80 h 160"/>
              <a:gd name="T96" fmla="*/ 74 w 148"/>
              <a:gd name="T97" fmla="*/ 102 h 160"/>
              <a:gd name="T98" fmla="*/ 52 w 148"/>
              <a:gd name="T99" fmla="*/ 80 h 160"/>
              <a:gd name="T100" fmla="*/ 74 w 148"/>
              <a:gd name="T101" fmla="*/ 58 h 160"/>
              <a:gd name="T102" fmla="*/ 96 w 148"/>
              <a:gd name="T103" fmla="*/ 80 h 160"/>
              <a:gd name="T104" fmla="*/ 0 w 148"/>
              <a:gd name="T105" fmla="*/ 0 h 160"/>
              <a:gd name="T106" fmla="*/ 148 w 148"/>
              <a:gd name="T10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T104" t="T105" r="T106" b="T107"/>
            <a:pathLst>
              <a:path w="148" h="160">
                <a:moveTo>
                  <a:pt x="129" y="91"/>
                </a:moveTo>
                <a:cubicBezTo>
                  <a:pt x="130" y="88"/>
                  <a:pt x="131" y="84"/>
                  <a:pt x="131" y="80"/>
                </a:cubicBezTo>
                <a:cubicBezTo>
                  <a:pt x="131" y="77"/>
                  <a:pt x="130" y="73"/>
                  <a:pt x="129" y="70"/>
                </a:cubicBezTo>
                <a:cubicBezTo>
                  <a:pt x="145" y="55"/>
                  <a:pt x="145" y="55"/>
                  <a:pt x="145" y="55"/>
                </a:cubicBezTo>
                <a:cubicBezTo>
                  <a:pt x="147" y="54"/>
                  <a:pt x="147" y="52"/>
                  <a:pt x="147" y="50"/>
                </a:cubicBezTo>
                <a:cubicBezTo>
                  <a:pt x="147" y="49"/>
                  <a:pt x="147" y="47"/>
                  <a:pt x="147" y="46"/>
                </a:cubicBezTo>
                <a:cubicBezTo>
                  <a:pt x="140" y="34"/>
                  <a:pt x="140" y="34"/>
                  <a:pt x="140" y="34"/>
                </a:cubicBezTo>
                <a:cubicBezTo>
                  <a:pt x="138" y="32"/>
                  <a:pt x="136" y="31"/>
                  <a:pt x="133" y="31"/>
                </a:cubicBezTo>
                <a:cubicBezTo>
                  <a:pt x="133" y="31"/>
                  <a:pt x="132" y="31"/>
                  <a:pt x="131" y="31"/>
                </a:cubicBezTo>
                <a:cubicBezTo>
                  <a:pt x="111" y="37"/>
                  <a:pt x="111" y="37"/>
                  <a:pt x="111" y="37"/>
                </a:cubicBezTo>
                <a:cubicBezTo>
                  <a:pt x="105" y="33"/>
                  <a:pt x="99" y="29"/>
                  <a:pt x="92" y="27"/>
                </a:cubicBezTo>
                <a:cubicBezTo>
                  <a:pt x="88" y="6"/>
                  <a:pt x="88" y="6"/>
                  <a:pt x="88" y="6"/>
                </a:cubicBezTo>
                <a:cubicBezTo>
                  <a:pt x="87" y="3"/>
                  <a:pt x="84" y="0"/>
                  <a:pt x="81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3" y="0"/>
                  <a:pt x="61" y="3"/>
                  <a:pt x="60" y="6"/>
                </a:cubicBezTo>
                <a:cubicBezTo>
                  <a:pt x="55" y="27"/>
                  <a:pt x="55" y="27"/>
                  <a:pt x="55" y="27"/>
                </a:cubicBezTo>
                <a:cubicBezTo>
                  <a:pt x="48" y="29"/>
                  <a:pt x="42" y="33"/>
                  <a:pt x="37" y="38"/>
                </a:cubicBezTo>
                <a:cubicBezTo>
                  <a:pt x="16" y="31"/>
                  <a:pt x="16" y="31"/>
                  <a:pt x="16" y="31"/>
                </a:cubicBezTo>
                <a:cubicBezTo>
                  <a:pt x="15" y="31"/>
                  <a:pt x="15" y="31"/>
                  <a:pt x="14" y="31"/>
                </a:cubicBezTo>
                <a:cubicBezTo>
                  <a:pt x="12" y="31"/>
                  <a:pt x="9" y="32"/>
                  <a:pt x="8" y="34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7"/>
                  <a:pt x="0" y="49"/>
                  <a:pt x="0" y="50"/>
                </a:cubicBezTo>
                <a:cubicBezTo>
                  <a:pt x="0" y="52"/>
                  <a:pt x="1" y="54"/>
                  <a:pt x="2" y="55"/>
                </a:cubicBezTo>
                <a:cubicBezTo>
                  <a:pt x="19" y="70"/>
                  <a:pt x="19" y="70"/>
                  <a:pt x="19" y="70"/>
                </a:cubicBezTo>
                <a:cubicBezTo>
                  <a:pt x="18" y="73"/>
                  <a:pt x="17" y="77"/>
                  <a:pt x="17" y="80"/>
                </a:cubicBezTo>
                <a:cubicBezTo>
                  <a:pt x="17" y="84"/>
                  <a:pt x="18" y="87"/>
                  <a:pt x="19" y="91"/>
                </a:cubicBezTo>
                <a:cubicBezTo>
                  <a:pt x="2" y="106"/>
                  <a:pt x="2" y="106"/>
                  <a:pt x="2" y="106"/>
                </a:cubicBezTo>
                <a:cubicBezTo>
                  <a:pt x="1" y="107"/>
                  <a:pt x="0" y="109"/>
                  <a:pt x="0" y="111"/>
                </a:cubicBezTo>
                <a:cubicBezTo>
                  <a:pt x="0" y="112"/>
                  <a:pt x="0" y="113"/>
                  <a:pt x="1" y="114"/>
                </a:cubicBezTo>
                <a:cubicBezTo>
                  <a:pt x="8" y="126"/>
                  <a:pt x="8" y="126"/>
                  <a:pt x="8" y="126"/>
                </a:cubicBezTo>
                <a:cubicBezTo>
                  <a:pt x="9" y="129"/>
                  <a:pt x="12" y="130"/>
                  <a:pt x="14" y="130"/>
                </a:cubicBezTo>
                <a:cubicBezTo>
                  <a:pt x="15" y="130"/>
                  <a:pt x="15" y="130"/>
                  <a:pt x="16" y="130"/>
                </a:cubicBezTo>
                <a:cubicBezTo>
                  <a:pt x="37" y="123"/>
                  <a:pt x="37" y="123"/>
                  <a:pt x="37" y="123"/>
                </a:cubicBezTo>
                <a:cubicBezTo>
                  <a:pt x="42" y="127"/>
                  <a:pt x="48" y="131"/>
                  <a:pt x="55" y="133"/>
                </a:cubicBezTo>
                <a:cubicBezTo>
                  <a:pt x="60" y="155"/>
                  <a:pt x="60" y="155"/>
                  <a:pt x="60" y="155"/>
                </a:cubicBezTo>
                <a:cubicBezTo>
                  <a:pt x="61" y="158"/>
                  <a:pt x="63" y="160"/>
                  <a:pt x="67" y="160"/>
                </a:cubicBezTo>
                <a:cubicBezTo>
                  <a:pt x="81" y="160"/>
                  <a:pt x="81" y="160"/>
                  <a:pt x="81" y="160"/>
                </a:cubicBezTo>
                <a:cubicBezTo>
                  <a:pt x="84" y="160"/>
                  <a:pt x="87" y="158"/>
                  <a:pt x="88" y="155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9" y="131"/>
                  <a:pt x="105" y="128"/>
                  <a:pt x="111" y="123"/>
                </a:cubicBezTo>
                <a:cubicBezTo>
                  <a:pt x="131" y="130"/>
                  <a:pt x="131" y="130"/>
                  <a:pt x="131" y="130"/>
                </a:cubicBezTo>
                <a:cubicBezTo>
                  <a:pt x="132" y="130"/>
                  <a:pt x="133" y="130"/>
                  <a:pt x="133" y="130"/>
                </a:cubicBezTo>
                <a:cubicBezTo>
                  <a:pt x="136" y="130"/>
                  <a:pt x="138" y="129"/>
                  <a:pt x="140" y="126"/>
                </a:cubicBezTo>
                <a:cubicBezTo>
                  <a:pt x="147" y="114"/>
                  <a:pt x="147" y="114"/>
                  <a:pt x="147" y="114"/>
                </a:cubicBezTo>
                <a:cubicBezTo>
                  <a:pt x="147" y="113"/>
                  <a:pt x="148" y="112"/>
                  <a:pt x="147" y="111"/>
                </a:cubicBezTo>
                <a:cubicBezTo>
                  <a:pt x="148" y="109"/>
                  <a:pt x="147" y="107"/>
                  <a:pt x="145" y="106"/>
                </a:cubicBezTo>
                <a:lnTo>
                  <a:pt x="129" y="91"/>
                </a:lnTo>
                <a:close/>
                <a:moveTo>
                  <a:pt x="96" y="80"/>
                </a:moveTo>
                <a:cubicBezTo>
                  <a:pt x="96" y="92"/>
                  <a:pt x="86" y="102"/>
                  <a:pt x="74" y="102"/>
                </a:cubicBezTo>
                <a:cubicBezTo>
                  <a:pt x="62" y="102"/>
                  <a:pt x="52" y="92"/>
                  <a:pt x="52" y="80"/>
                </a:cubicBezTo>
                <a:cubicBezTo>
                  <a:pt x="52" y="68"/>
                  <a:pt x="62" y="58"/>
                  <a:pt x="74" y="58"/>
                </a:cubicBezTo>
                <a:cubicBezTo>
                  <a:pt x="86" y="58"/>
                  <a:pt x="96" y="68"/>
                  <a:pt x="96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0731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9900" y="2590800"/>
            <a:ext cx="11398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2" name="圆角矩形 29"/>
          <p:cNvSpPr>
            <a:spLocks noChangeArrowheads="1"/>
          </p:cNvSpPr>
          <p:nvPr/>
        </p:nvSpPr>
        <p:spPr bwMode="auto">
          <a:xfrm>
            <a:off x="1446213" y="5057775"/>
            <a:ext cx="2293937" cy="430213"/>
          </a:xfrm>
          <a:prstGeom prst="roundRect">
            <a:avLst>
              <a:gd name="adj" fmla="val 16667"/>
            </a:avLst>
          </a:prstGeom>
          <a:solidFill>
            <a:srgbClr val="529DD7"/>
          </a:solidFill>
          <a:ln w="12700" cmpd="sng">
            <a:solidFill>
              <a:srgbClr val="3B87C5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写下标题</a:t>
            </a:r>
          </a:p>
        </p:txBody>
      </p:sp>
      <p:sp>
        <p:nvSpPr>
          <p:cNvPr id="30733" name="圆角矩形 30"/>
          <p:cNvSpPr>
            <a:spLocks noChangeArrowheads="1"/>
          </p:cNvSpPr>
          <p:nvPr/>
        </p:nvSpPr>
        <p:spPr bwMode="auto">
          <a:xfrm>
            <a:off x="5165725" y="5057775"/>
            <a:ext cx="2292350" cy="430213"/>
          </a:xfrm>
          <a:prstGeom prst="roundRect">
            <a:avLst>
              <a:gd name="adj" fmla="val 16667"/>
            </a:avLst>
          </a:prstGeom>
          <a:solidFill>
            <a:srgbClr val="E9C38B"/>
          </a:solidFill>
          <a:ln w="19050" cmpd="sng">
            <a:solidFill>
              <a:srgbClr val="E9C38B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写下标题</a:t>
            </a:r>
          </a:p>
        </p:txBody>
      </p:sp>
      <p:sp>
        <p:nvSpPr>
          <p:cNvPr id="30734" name="圆角矩形 31"/>
          <p:cNvSpPr>
            <a:spLocks noChangeArrowheads="1"/>
          </p:cNvSpPr>
          <p:nvPr/>
        </p:nvSpPr>
        <p:spPr bwMode="auto">
          <a:xfrm>
            <a:off x="8883650" y="5057775"/>
            <a:ext cx="2293938" cy="430213"/>
          </a:xfrm>
          <a:prstGeom prst="roundRect">
            <a:avLst>
              <a:gd name="adj" fmla="val 16667"/>
            </a:avLst>
          </a:prstGeom>
          <a:solidFill>
            <a:srgbClr val="529D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写下标题</a:t>
            </a:r>
          </a:p>
        </p:txBody>
      </p:sp>
      <p:sp>
        <p:nvSpPr>
          <p:cNvPr id="30735" name="文本框 32"/>
          <p:cNvSpPr>
            <a:spLocks noChangeArrowheads="1"/>
          </p:cNvSpPr>
          <p:nvPr/>
        </p:nvSpPr>
        <p:spPr bwMode="auto">
          <a:xfrm>
            <a:off x="992188" y="5692775"/>
            <a:ext cx="32019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36" name="文本框 33"/>
          <p:cNvSpPr>
            <a:spLocks noChangeArrowheads="1"/>
          </p:cNvSpPr>
          <p:nvPr/>
        </p:nvSpPr>
        <p:spPr bwMode="auto">
          <a:xfrm>
            <a:off x="4670425" y="5692775"/>
            <a:ext cx="3200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37" name="文本框 34"/>
          <p:cNvSpPr>
            <a:spLocks noChangeArrowheads="1"/>
          </p:cNvSpPr>
          <p:nvPr/>
        </p:nvSpPr>
        <p:spPr bwMode="auto">
          <a:xfrm>
            <a:off x="8347075" y="5692775"/>
            <a:ext cx="3200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38" name="文本框 20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3600" b="1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写下大标题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椭圆 1"/>
          <p:cNvSpPr>
            <a:spLocks noChangeArrowheads="1"/>
          </p:cNvSpPr>
          <p:nvPr/>
        </p:nvSpPr>
        <p:spPr bwMode="auto">
          <a:xfrm>
            <a:off x="3959225" y="1622425"/>
            <a:ext cx="3979863" cy="3981450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47" name="任意多边形 2"/>
          <p:cNvSpPr>
            <a:spLocks/>
          </p:cNvSpPr>
          <p:nvPr/>
        </p:nvSpPr>
        <p:spPr bwMode="auto">
          <a:xfrm flipH="1">
            <a:off x="3959225" y="1622425"/>
            <a:ext cx="1989138" cy="3981450"/>
          </a:xfrm>
          <a:custGeom>
            <a:avLst/>
            <a:gdLst>
              <a:gd name="T0" fmla="*/ 0 w 1629911"/>
              <a:gd name="T1" fmla="*/ 0 h 3259822"/>
              <a:gd name="T2" fmla="*/ 1629911 w 1629911"/>
              <a:gd name="T3" fmla="*/ 1629911 h 3259822"/>
              <a:gd name="T4" fmla="*/ 0 w 1629911"/>
              <a:gd name="T5" fmla="*/ 3259822 h 3259822"/>
              <a:gd name="T6" fmla="*/ 0 w 1629911"/>
              <a:gd name="T7" fmla="*/ 0 h 3259822"/>
              <a:gd name="T8" fmla="*/ 1629911 w 1629911"/>
              <a:gd name="T9" fmla="*/ 3259822 h 3259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1629911" h="3259822">
                <a:moveTo>
                  <a:pt x="0" y="0"/>
                </a:moveTo>
                <a:cubicBezTo>
                  <a:pt x="900175" y="0"/>
                  <a:pt x="1629911" y="729736"/>
                  <a:pt x="1629911" y="1629911"/>
                </a:cubicBezTo>
                <a:cubicBezTo>
                  <a:pt x="1629911" y="2530086"/>
                  <a:pt x="900175" y="3259822"/>
                  <a:pt x="0" y="3259822"/>
                </a:cubicBezTo>
                <a:close/>
              </a:path>
            </a:pathLst>
          </a:cu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1748" name="椭圆 3"/>
          <p:cNvSpPr>
            <a:spLocks noChangeArrowheads="1"/>
          </p:cNvSpPr>
          <p:nvPr/>
        </p:nvSpPr>
        <p:spPr bwMode="auto">
          <a:xfrm>
            <a:off x="2393950" y="1973263"/>
            <a:ext cx="1042988" cy="1042987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5EC2A6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49" name="椭圆 4"/>
          <p:cNvSpPr>
            <a:spLocks noChangeArrowheads="1"/>
          </p:cNvSpPr>
          <p:nvPr/>
        </p:nvSpPr>
        <p:spPr bwMode="auto">
          <a:xfrm>
            <a:off x="2149475" y="4314825"/>
            <a:ext cx="1287463" cy="1289050"/>
          </a:xfrm>
          <a:prstGeom prst="ellipse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50" name="椭圆 8"/>
          <p:cNvSpPr>
            <a:spLocks noChangeArrowheads="1"/>
          </p:cNvSpPr>
          <p:nvPr/>
        </p:nvSpPr>
        <p:spPr bwMode="auto">
          <a:xfrm>
            <a:off x="7915275" y="1444625"/>
            <a:ext cx="674688" cy="676275"/>
          </a:xfrm>
          <a:prstGeom prst="ellipse">
            <a:avLst/>
          </a:prstGeom>
          <a:solidFill>
            <a:srgbClr val="519CD6"/>
          </a:solidFill>
          <a:ln w="12700" cmpd="sng">
            <a:solidFill>
              <a:srgbClr val="519CD6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51" name="直接连接符 13"/>
          <p:cNvSpPr>
            <a:spLocks noChangeShapeType="1"/>
          </p:cNvSpPr>
          <p:nvPr/>
        </p:nvSpPr>
        <p:spPr bwMode="auto">
          <a:xfrm>
            <a:off x="514350" y="2501900"/>
            <a:ext cx="1879600" cy="1588"/>
          </a:xfrm>
          <a:prstGeom prst="line">
            <a:avLst/>
          </a:prstGeom>
          <a:noFill/>
          <a:ln w="6350" cmpd="sng">
            <a:solidFill>
              <a:srgbClr val="519CD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2" name="直接连接符 15"/>
          <p:cNvSpPr>
            <a:spLocks noChangeShapeType="1"/>
          </p:cNvSpPr>
          <p:nvPr/>
        </p:nvSpPr>
        <p:spPr bwMode="auto">
          <a:xfrm>
            <a:off x="269875" y="4943475"/>
            <a:ext cx="1879600" cy="0"/>
          </a:xfrm>
          <a:prstGeom prst="line">
            <a:avLst/>
          </a:prstGeom>
          <a:noFill/>
          <a:ln w="6350" cmpd="sng">
            <a:solidFill>
              <a:srgbClr val="E8B16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3" name="直接连接符 16"/>
          <p:cNvSpPr>
            <a:spLocks noChangeShapeType="1"/>
          </p:cNvSpPr>
          <p:nvPr/>
        </p:nvSpPr>
        <p:spPr bwMode="auto">
          <a:xfrm>
            <a:off x="8589963" y="1782763"/>
            <a:ext cx="1879600" cy="1587"/>
          </a:xfrm>
          <a:prstGeom prst="line">
            <a:avLst/>
          </a:prstGeom>
          <a:noFill/>
          <a:ln w="6350" cmpd="sng">
            <a:solidFill>
              <a:srgbClr val="519CD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4" name="直接连接符 17"/>
          <p:cNvSpPr>
            <a:spLocks noChangeShapeType="1"/>
          </p:cNvSpPr>
          <p:nvPr/>
        </p:nvSpPr>
        <p:spPr bwMode="auto">
          <a:xfrm>
            <a:off x="9618663" y="3527425"/>
            <a:ext cx="1879600" cy="0"/>
          </a:xfrm>
          <a:prstGeom prst="line">
            <a:avLst/>
          </a:prstGeom>
          <a:noFill/>
          <a:ln w="6350" cmpd="sng">
            <a:solidFill>
              <a:srgbClr val="E8B16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5" name="直接连接符 18"/>
          <p:cNvSpPr>
            <a:spLocks noChangeShapeType="1"/>
          </p:cNvSpPr>
          <p:nvPr/>
        </p:nvSpPr>
        <p:spPr bwMode="auto">
          <a:xfrm>
            <a:off x="8966200" y="5408613"/>
            <a:ext cx="1879600" cy="1587"/>
          </a:xfrm>
          <a:prstGeom prst="line">
            <a:avLst/>
          </a:prstGeom>
          <a:noFill/>
          <a:ln w="6350" cmpd="sng">
            <a:solidFill>
              <a:srgbClr val="519CD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6" name="文本框 19"/>
          <p:cNvSpPr>
            <a:spLocks noChangeArrowheads="1"/>
          </p:cNvSpPr>
          <p:nvPr/>
        </p:nvSpPr>
        <p:spPr bwMode="auto">
          <a:xfrm>
            <a:off x="9698038" y="1235075"/>
            <a:ext cx="1268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519CD6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12%</a:t>
            </a:r>
            <a:endParaRPr lang="zh-CN" altLang="en-US" sz="3200">
              <a:solidFill>
                <a:srgbClr val="519CD6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31757" name="文本框 29"/>
          <p:cNvSpPr>
            <a:spLocks noChangeArrowheads="1"/>
          </p:cNvSpPr>
          <p:nvPr/>
        </p:nvSpPr>
        <p:spPr bwMode="auto">
          <a:xfrm>
            <a:off x="10536238" y="2773363"/>
            <a:ext cx="154146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>
                <a:solidFill>
                  <a:srgbClr val="E8B16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23%</a:t>
            </a:r>
            <a:endParaRPr lang="zh-CN" altLang="en-US" sz="4400">
              <a:solidFill>
                <a:srgbClr val="E8B16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31758" name="文本框 30"/>
          <p:cNvSpPr>
            <a:spLocks noChangeArrowheads="1"/>
          </p:cNvSpPr>
          <p:nvPr/>
        </p:nvSpPr>
        <p:spPr bwMode="auto">
          <a:xfrm>
            <a:off x="209550" y="4222750"/>
            <a:ext cx="15589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>
                <a:solidFill>
                  <a:srgbClr val="E8B16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28%</a:t>
            </a:r>
            <a:endParaRPr lang="zh-CN" altLang="en-US" sz="4800">
              <a:solidFill>
                <a:srgbClr val="E8B16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31759" name="文本框 31"/>
          <p:cNvSpPr>
            <a:spLocks noChangeArrowheads="1"/>
          </p:cNvSpPr>
          <p:nvPr/>
        </p:nvSpPr>
        <p:spPr bwMode="auto">
          <a:xfrm>
            <a:off x="420688" y="1866900"/>
            <a:ext cx="13382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519CD6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21%</a:t>
            </a:r>
            <a:endParaRPr lang="zh-CN" altLang="en-US" sz="4000">
              <a:solidFill>
                <a:srgbClr val="519CD6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31760" name="文本框 32"/>
          <p:cNvSpPr>
            <a:spLocks noChangeArrowheads="1"/>
          </p:cNvSpPr>
          <p:nvPr/>
        </p:nvSpPr>
        <p:spPr bwMode="auto">
          <a:xfrm>
            <a:off x="10023475" y="4746625"/>
            <a:ext cx="1338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>
                <a:solidFill>
                  <a:srgbClr val="519CD6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16%</a:t>
            </a:r>
            <a:endParaRPr lang="zh-CN" altLang="en-US" sz="3600">
              <a:solidFill>
                <a:srgbClr val="519CD6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31761" name="右箭头 33"/>
          <p:cNvSpPr>
            <a:spLocks noChangeArrowheads="1"/>
          </p:cNvSpPr>
          <p:nvPr/>
        </p:nvSpPr>
        <p:spPr bwMode="auto">
          <a:xfrm rot="19231963">
            <a:off x="7559675" y="1927225"/>
            <a:ext cx="365125" cy="38893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182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62" name="右箭头 34"/>
          <p:cNvSpPr>
            <a:spLocks noChangeArrowheads="1"/>
          </p:cNvSpPr>
          <p:nvPr/>
        </p:nvSpPr>
        <p:spPr bwMode="auto">
          <a:xfrm>
            <a:off x="8074025" y="3346450"/>
            <a:ext cx="365125" cy="39052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182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63" name="右箭头 35"/>
          <p:cNvSpPr>
            <a:spLocks noChangeArrowheads="1"/>
          </p:cNvSpPr>
          <p:nvPr/>
        </p:nvSpPr>
        <p:spPr bwMode="auto">
          <a:xfrm rot="2368497">
            <a:off x="7664450" y="4857750"/>
            <a:ext cx="365125" cy="39052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182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64" name="椭圆 6"/>
          <p:cNvSpPr>
            <a:spLocks noChangeArrowheads="1"/>
          </p:cNvSpPr>
          <p:nvPr/>
        </p:nvSpPr>
        <p:spPr bwMode="auto">
          <a:xfrm>
            <a:off x="8640763" y="2955925"/>
            <a:ext cx="1150937" cy="1149350"/>
          </a:xfrm>
          <a:prstGeom prst="ellipse">
            <a:avLst/>
          </a:prstGeom>
          <a:solidFill>
            <a:srgbClr val="DDA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65" name="椭圆 7"/>
          <p:cNvSpPr>
            <a:spLocks noChangeArrowheads="1"/>
          </p:cNvSpPr>
          <p:nvPr/>
        </p:nvSpPr>
        <p:spPr bwMode="auto">
          <a:xfrm>
            <a:off x="8074025" y="4959350"/>
            <a:ext cx="892175" cy="892175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66" name="右箭头 36"/>
          <p:cNvSpPr>
            <a:spLocks noChangeArrowheads="1"/>
          </p:cNvSpPr>
          <p:nvPr/>
        </p:nvSpPr>
        <p:spPr bwMode="auto">
          <a:xfrm rot="11932469">
            <a:off x="3579813" y="2606675"/>
            <a:ext cx="366712" cy="38893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182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67" name="右箭头 37"/>
          <p:cNvSpPr>
            <a:spLocks noChangeArrowheads="1"/>
          </p:cNvSpPr>
          <p:nvPr/>
        </p:nvSpPr>
        <p:spPr bwMode="auto">
          <a:xfrm rot="9061604">
            <a:off x="3635375" y="4443413"/>
            <a:ext cx="366713" cy="388937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182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31768" name="Picture 2" descr="\\MAGNUM\Projects\Microsoft\Cloud Power FY12\Design\ICONS_PNG\Tower.png"/>
          <p:cNvPicPr>
            <a:picLocks noChangeAspect="1" noChangeArrowheads="1"/>
          </p:cNvPicPr>
          <p:nvPr/>
        </p:nvPicPr>
        <p:blipFill>
          <a:blip r:embed="rId2" cstate="print">
            <a:lum bright="100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57" b="22139"/>
          <a:stretch>
            <a:fillRect/>
          </a:stretch>
        </p:blipFill>
        <p:spPr bwMode="auto">
          <a:xfrm>
            <a:off x="4462463" y="2738438"/>
            <a:ext cx="3040062" cy="169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69" name="Picture 4" descr="C:\Users\Jonahs\Dropbox\Projects SCOTT\MEET Windows Azure\source\Background\tile-icon-cach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450" y="2174875"/>
            <a:ext cx="6381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4838" y="5126038"/>
            <a:ext cx="588962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71" name="Freeform 18"/>
          <p:cNvSpPr>
            <a:spLocks noEditPoints="1"/>
          </p:cNvSpPr>
          <p:nvPr/>
        </p:nvSpPr>
        <p:spPr bwMode="auto">
          <a:xfrm>
            <a:off x="8956675" y="3171825"/>
            <a:ext cx="574675" cy="700088"/>
          </a:xfrm>
          <a:custGeom>
            <a:avLst/>
            <a:gdLst>
              <a:gd name="T0" fmla="*/ 129 w 246"/>
              <a:gd name="T1" fmla="*/ 192 h 300"/>
              <a:gd name="T2" fmla="*/ 43 w 246"/>
              <a:gd name="T3" fmla="*/ 202 h 300"/>
              <a:gd name="T4" fmla="*/ 129 w 246"/>
              <a:gd name="T5" fmla="*/ 126 h 300"/>
              <a:gd name="T6" fmla="*/ 43 w 246"/>
              <a:gd name="T7" fmla="*/ 135 h 300"/>
              <a:gd name="T8" fmla="*/ 129 w 246"/>
              <a:gd name="T9" fmla="*/ 126 h 300"/>
              <a:gd name="T10" fmla="*/ 215 w 246"/>
              <a:gd name="T11" fmla="*/ 101 h 300"/>
              <a:gd name="T12" fmla="*/ 219 w 246"/>
              <a:gd name="T13" fmla="*/ 90 h 300"/>
              <a:gd name="T14" fmla="*/ 208 w 246"/>
              <a:gd name="T15" fmla="*/ 111 h 300"/>
              <a:gd name="T16" fmla="*/ 43 w 246"/>
              <a:gd name="T17" fmla="*/ 92 h 300"/>
              <a:gd name="T18" fmla="*/ 117 w 246"/>
              <a:gd name="T19" fmla="*/ 102 h 300"/>
              <a:gd name="T20" fmla="*/ 43 w 246"/>
              <a:gd name="T21" fmla="*/ 235 h 300"/>
              <a:gd name="T22" fmla="*/ 117 w 246"/>
              <a:gd name="T23" fmla="*/ 226 h 300"/>
              <a:gd name="T24" fmla="*/ 43 w 246"/>
              <a:gd name="T25" fmla="*/ 235 h 300"/>
              <a:gd name="T26" fmla="*/ 11 w 246"/>
              <a:gd name="T27" fmla="*/ 287 h 300"/>
              <a:gd name="T28" fmla="*/ 35 w 246"/>
              <a:gd name="T29" fmla="*/ 36 h 300"/>
              <a:gd name="T30" fmla="*/ 0 w 246"/>
              <a:gd name="T31" fmla="*/ 22 h 300"/>
              <a:gd name="T32" fmla="*/ 219 w 246"/>
              <a:gd name="T33" fmla="*/ 300 h 300"/>
              <a:gd name="T34" fmla="*/ 208 w 246"/>
              <a:gd name="T35" fmla="*/ 173 h 300"/>
              <a:gd name="T36" fmla="*/ 117 w 246"/>
              <a:gd name="T37" fmla="*/ 159 h 300"/>
              <a:gd name="T38" fmla="*/ 43 w 246"/>
              <a:gd name="T39" fmla="*/ 169 h 300"/>
              <a:gd name="T40" fmla="*/ 117 w 246"/>
              <a:gd name="T41" fmla="*/ 159 h 300"/>
              <a:gd name="T42" fmla="*/ 57 w 246"/>
              <a:gd name="T43" fmla="*/ 22 h 300"/>
              <a:gd name="T44" fmla="*/ 86 w 246"/>
              <a:gd name="T45" fmla="*/ 20 h 300"/>
              <a:gd name="T46" fmla="*/ 110 w 246"/>
              <a:gd name="T47" fmla="*/ 0 h 300"/>
              <a:gd name="T48" fmla="*/ 133 w 246"/>
              <a:gd name="T49" fmla="*/ 20 h 300"/>
              <a:gd name="T50" fmla="*/ 162 w 246"/>
              <a:gd name="T51" fmla="*/ 22 h 300"/>
              <a:gd name="T52" fmla="*/ 179 w 246"/>
              <a:gd name="T53" fmla="*/ 43 h 300"/>
              <a:gd name="T54" fmla="*/ 41 w 246"/>
              <a:gd name="T55" fmla="*/ 36 h 300"/>
              <a:gd name="T56" fmla="*/ 110 w 246"/>
              <a:gd name="T57" fmla="*/ 20 h 300"/>
              <a:gd name="T58" fmla="*/ 110 w 246"/>
              <a:gd name="T59" fmla="*/ 11 h 300"/>
              <a:gd name="T60" fmla="*/ 190 w 246"/>
              <a:gd name="T61" fmla="*/ 269 h 300"/>
              <a:gd name="T62" fmla="*/ 29 w 246"/>
              <a:gd name="T63" fmla="*/ 59 h 300"/>
              <a:gd name="T64" fmla="*/ 190 w 246"/>
              <a:gd name="T65" fmla="*/ 71 h 300"/>
              <a:gd name="T66" fmla="*/ 200 w 246"/>
              <a:gd name="T67" fmla="*/ 49 h 300"/>
              <a:gd name="T68" fmla="*/ 19 w 246"/>
              <a:gd name="T69" fmla="*/ 278 h 300"/>
              <a:gd name="T70" fmla="*/ 200 w 246"/>
              <a:gd name="T71" fmla="*/ 185 h 300"/>
              <a:gd name="T72" fmla="*/ 190 w 246"/>
              <a:gd name="T73" fmla="*/ 269 h 300"/>
              <a:gd name="T74" fmla="*/ 190 w 246"/>
              <a:gd name="T75" fmla="*/ 133 h 300"/>
              <a:gd name="T76" fmla="*/ 200 w 246"/>
              <a:gd name="T77" fmla="*/ 124 h 300"/>
              <a:gd name="T78" fmla="*/ 215 w 246"/>
              <a:gd name="T79" fmla="*/ 35 h 300"/>
              <a:gd name="T80" fmla="*/ 219 w 246"/>
              <a:gd name="T81" fmla="*/ 22 h 300"/>
              <a:gd name="T82" fmla="*/ 184 w 246"/>
              <a:gd name="T83" fmla="*/ 36 h 300"/>
              <a:gd name="T84" fmla="*/ 208 w 246"/>
              <a:gd name="T85" fmla="*/ 44 h 300"/>
              <a:gd name="T86" fmla="*/ 246 w 246"/>
              <a:gd name="T87" fmla="*/ 41 h 300"/>
              <a:gd name="T88" fmla="*/ 155 w 246"/>
              <a:gd name="T89" fmla="*/ 134 h 300"/>
              <a:gd name="T90" fmla="*/ 156 w 246"/>
              <a:gd name="T91" fmla="*/ 92 h 300"/>
              <a:gd name="T92" fmla="*/ 218 w 246"/>
              <a:gd name="T93" fmla="*/ 41 h 300"/>
              <a:gd name="T94" fmla="*/ 246 w 246"/>
              <a:gd name="T95" fmla="*/ 107 h 300"/>
              <a:gd name="T96" fmla="*/ 155 w 246"/>
              <a:gd name="T97" fmla="*/ 201 h 300"/>
              <a:gd name="T98" fmla="*/ 156 w 246"/>
              <a:gd name="T99" fmla="*/ 159 h 300"/>
              <a:gd name="T100" fmla="*/ 218 w 246"/>
              <a:gd name="T101" fmla="*/ 107 h 300"/>
              <a:gd name="T102" fmla="*/ 0 w 246"/>
              <a:gd name="T103" fmla="*/ 0 h 300"/>
              <a:gd name="T104" fmla="*/ 246 w 246"/>
              <a:gd name="T105" fmla="*/ 30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T102" t="T103" r="T104" b="T105"/>
            <a:pathLst>
              <a:path w="246" h="300">
                <a:moveTo>
                  <a:pt x="43" y="192"/>
                </a:moveTo>
                <a:cubicBezTo>
                  <a:pt x="129" y="192"/>
                  <a:pt x="129" y="192"/>
                  <a:pt x="129" y="192"/>
                </a:cubicBezTo>
                <a:cubicBezTo>
                  <a:pt x="129" y="202"/>
                  <a:pt x="129" y="202"/>
                  <a:pt x="129" y="202"/>
                </a:cubicBezTo>
                <a:cubicBezTo>
                  <a:pt x="43" y="202"/>
                  <a:pt x="43" y="202"/>
                  <a:pt x="43" y="202"/>
                </a:cubicBezTo>
                <a:lnTo>
                  <a:pt x="43" y="192"/>
                </a:lnTo>
                <a:close/>
                <a:moveTo>
                  <a:pt x="129" y="126"/>
                </a:moveTo>
                <a:cubicBezTo>
                  <a:pt x="43" y="126"/>
                  <a:pt x="43" y="126"/>
                  <a:pt x="43" y="126"/>
                </a:cubicBezTo>
                <a:cubicBezTo>
                  <a:pt x="43" y="135"/>
                  <a:pt x="43" y="135"/>
                  <a:pt x="43" y="135"/>
                </a:cubicBezTo>
                <a:cubicBezTo>
                  <a:pt x="129" y="135"/>
                  <a:pt x="129" y="135"/>
                  <a:pt x="129" y="135"/>
                </a:cubicBezTo>
                <a:lnTo>
                  <a:pt x="129" y="126"/>
                </a:lnTo>
                <a:close/>
                <a:moveTo>
                  <a:pt x="208" y="111"/>
                </a:moveTo>
                <a:cubicBezTo>
                  <a:pt x="215" y="101"/>
                  <a:pt x="215" y="101"/>
                  <a:pt x="215" y="101"/>
                </a:cubicBezTo>
                <a:cubicBezTo>
                  <a:pt x="219" y="101"/>
                  <a:pt x="219" y="101"/>
                  <a:pt x="219" y="101"/>
                </a:cubicBezTo>
                <a:cubicBezTo>
                  <a:pt x="219" y="90"/>
                  <a:pt x="219" y="90"/>
                  <a:pt x="219" y="90"/>
                </a:cubicBezTo>
                <a:cubicBezTo>
                  <a:pt x="208" y="106"/>
                  <a:pt x="208" y="106"/>
                  <a:pt x="208" y="106"/>
                </a:cubicBezTo>
                <a:lnTo>
                  <a:pt x="208" y="111"/>
                </a:lnTo>
                <a:close/>
                <a:moveTo>
                  <a:pt x="117" y="92"/>
                </a:moveTo>
                <a:cubicBezTo>
                  <a:pt x="43" y="92"/>
                  <a:pt x="43" y="92"/>
                  <a:pt x="43" y="92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117" y="102"/>
                  <a:pt x="117" y="102"/>
                  <a:pt x="117" y="102"/>
                </a:cubicBezTo>
                <a:lnTo>
                  <a:pt x="117" y="92"/>
                </a:lnTo>
                <a:close/>
                <a:moveTo>
                  <a:pt x="43" y="235"/>
                </a:moveTo>
                <a:cubicBezTo>
                  <a:pt x="117" y="235"/>
                  <a:pt x="117" y="235"/>
                  <a:pt x="117" y="235"/>
                </a:cubicBezTo>
                <a:cubicBezTo>
                  <a:pt x="117" y="226"/>
                  <a:pt x="117" y="226"/>
                  <a:pt x="117" y="226"/>
                </a:cubicBezTo>
                <a:cubicBezTo>
                  <a:pt x="43" y="226"/>
                  <a:pt x="43" y="226"/>
                  <a:pt x="43" y="226"/>
                </a:cubicBezTo>
                <a:lnTo>
                  <a:pt x="43" y="235"/>
                </a:lnTo>
                <a:close/>
                <a:moveTo>
                  <a:pt x="208" y="287"/>
                </a:moveTo>
                <a:cubicBezTo>
                  <a:pt x="11" y="287"/>
                  <a:pt x="11" y="287"/>
                  <a:pt x="11" y="287"/>
                </a:cubicBezTo>
                <a:cubicBezTo>
                  <a:pt x="11" y="36"/>
                  <a:pt x="11" y="36"/>
                  <a:pt x="11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7" y="31"/>
                  <a:pt x="40" y="26"/>
                  <a:pt x="44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300"/>
                  <a:pt x="0" y="300"/>
                  <a:pt x="0" y="300"/>
                </a:cubicBezTo>
                <a:cubicBezTo>
                  <a:pt x="219" y="300"/>
                  <a:pt x="219" y="300"/>
                  <a:pt x="219" y="300"/>
                </a:cubicBezTo>
                <a:cubicBezTo>
                  <a:pt x="219" y="157"/>
                  <a:pt x="219" y="157"/>
                  <a:pt x="219" y="157"/>
                </a:cubicBezTo>
                <a:cubicBezTo>
                  <a:pt x="208" y="173"/>
                  <a:pt x="208" y="173"/>
                  <a:pt x="208" y="173"/>
                </a:cubicBezTo>
                <a:lnTo>
                  <a:pt x="208" y="287"/>
                </a:lnTo>
                <a:close/>
                <a:moveTo>
                  <a:pt x="117" y="159"/>
                </a:moveTo>
                <a:cubicBezTo>
                  <a:pt x="43" y="159"/>
                  <a:pt x="43" y="159"/>
                  <a:pt x="43" y="159"/>
                </a:cubicBezTo>
                <a:cubicBezTo>
                  <a:pt x="43" y="169"/>
                  <a:pt x="43" y="169"/>
                  <a:pt x="43" y="169"/>
                </a:cubicBezTo>
                <a:cubicBezTo>
                  <a:pt x="117" y="169"/>
                  <a:pt x="117" y="169"/>
                  <a:pt x="117" y="169"/>
                </a:cubicBezTo>
                <a:lnTo>
                  <a:pt x="117" y="159"/>
                </a:lnTo>
                <a:close/>
                <a:moveTo>
                  <a:pt x="41" y="36"/>
                </a:moveTo>
                <a:cubicBezTo>
                  <a:pt x="43" y="29"/>
                  <a:pt x="50" y="25"/>
                  <a:pt x="57" y="22"/>
                </a:cubicBezTo>
                <a:cubicBezTo>
                  <a:pt x="63" y="21"/>
                  <a:pt x="71" y="20"/>
                  <a:pt x="77" y="20"/>
                </a:cubicBezTo>
                <a:cubicBezTo>
                  <a:pt x="80" y="20"/>
                  <a:pt x="83" y="20"/>
                  <a:pt x="86" y="20"/>
                </a:cubicBezTo>
                <a:cubicBezTo>
                  <a:pt x="87" y="20"/>
                  <a:pt x="88" y="20"/>
                  <a:pt x="89" y="20"/>
                </a:cubicBezTo>
                <a:cubicBezTo>
                  <a:pt x="89" y="9"/>
                  <a:pt x="98" y="0"/>
                  <a:pt x="110" y="0"/>
                </a:cubicBezTo>
                <a:cubicBezTo>
                  <a:pt x="121" y="0"/>
                  <a:pt x="130" y="9"/>
                  <a:pt x="130" y="20"/>
                </a:cubicBezTo>
                <a:cubicBezTo>
                  <a:pt x="131" y="20"/>
                  <a:pt x="132" y="20"/>
                  <a:pt x="133" y="20"/>
                </a:cubicBezTo>
                <a:cubicBezTo>
                  <a:pt x="136" y="20"/>
                  <a:pt x="139" y="20"/>
                  <a:pt x="142" y="20"/>
                </a:cubicBezTo>
                <a:cubicBezTo>
                  <a:pt x="149" y="20"/>
                  <a:pt x="156" y="21"/>
                  <a:pt x="162" y="22"/>
                </a:cubicBezTo>
                <a:cubicBezTo>
                  <a:pt x="170" y="25"/>
                  <a:pt x="176" y="29"/>
                  <a:pt x="178" y="36"/>
                </a:cubicBezTo>
                <a:cubicBezTo>
                  <a:pt x="179" y="38"/>
                  <a:pt x="179" y="41"/>
                  <a:pt x="179" y="43"/>
                </a:cubicBezTo>
                <a:cubicBezTo>
                  <a:pt x="145" y="43"/>
                  <a:pt x="74" y="43"/>
                  <a:pt x="40" y="43"/>
                </a:cubicBezTo>
                <a:cubicBezTo>
                  <a:pt x="40" y="41"/>
                  <a:pt x="41" y="38"/>
                  <a:pt x="41" y="36"/>
                </a:cubicBezTo>
                <a:close/>
                <a:moveTo>
                  <a:pt x="99" y="20"/>
                </a:moveTo>
                <a:cubicBezTo>
                  <a:pt x="103" y="20"/>
                  <a:pt x="106" y="20"/>
                  <a:pt x="110" y="20"/>
                </a:cubicBezTo>
                <a:cubicBezTo>
                  <a:pt x="113" y="20"/>
                  <a:pt x="116" y="20"/>
                  <a:pt x="120" y="20"/>
                </a:cubicBezTo>
                <a:cubicBezTo>
                  <a:pt x="119" y="15"/>
                  <a:pt x="115" y="11"/>
                  <a:pt x="110" y="11"/>
                </a:cubicBezTo>
                <a:cubicBezTo>
                  <a:pt x="104" y="11"/>
                  <a:pt x="100" y="15"/>
                  <a:pt x="99" y="20"/>
                </a:cubicBezTo>
                <a:close/>
                <a:moveTo>
                  <a:pt x="190" y="269"/>
                </a:moveTo>
                <a:cubicBezTo>
                  <a:pt x="29" y="269"/>
                  <a:pt x="29" y="269"/>
                  <a:pt x="29" y="269"/>
                </a:cubicBezTo>
                <a:cubicBezTo>
                  <a:pt x="29" y="59"/>
                  <a:pt x="29" y="59"/>
                  <a:pt x="29" y="59"/>
                </a:cubicBezTo>
                <a:cubicBezTo>
                  <a:pt x="190" y="59"/>
                  <a:pt x="190" y="59"/>
                  <a:pt x="190" y="59"/>
                </a:cubicBezTo>
                <a:cubicBezTo>
                  <a:pt x="190" y="71"/>
                  <a:pt x="190" y="71"/>
                  <a:pt x="190" y="71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200" y="49"/>
                  <a:pt x="200" y="49"/>
                  <a:pt x="200" y="49"/>
                </a:cubicBezTo>
                <a:cubicBezTo>
                  <a:pt x="19" y="49"/>
                  <a:pt x="19" y="49"/>
                  <a:pt x="19" y="49"/>
                </a:cubicBezTo>
                <a:cubicBezTo>
                  <a:pt x="19" y="278"/>
                  <a:pt x="19" y="278"/>
                  <a:pt x="19" y="278"/>
                </a:cubicBezTo>
                <a:cubicBezTo>
                  <a:pt x="200" y="278"/>
                  <a:pt x="200" y="278"/>
                  <a:pt x="200" y="278"/>
                </a:cubicBezTo>
                <a:cubicBezTo>
                  <a:pt x="200" y="185"/>
                  <a:pt x="200" y="185"/>
                  <a:pt x="200" y="185"/>
                </a:cubicBezTo>
                <a:cubicBezTo>
                  <a:pt x="190" y="199"/>
                  <a:pt x="190" y="199"/>
                  <a:pt x="190" y="199"/>
                </a:cubicBezTo>
                <a:lnTo>
                  <a:pt x="190" y="269"/>
                </a:lnTo>
                <a:close/>
                <a:moveTo>
                  <a:pt x="200" y="119"/>
                </a:moveTo>
                <a:cubicBezTo>
                  <a:pt x="190" y="133"/>
                  <a:pt x="190" y="133"/>
                  <a:pt x="190" y="133"/>
                </a:cubicBezTo>
                <a:cubicBezTo>
                  <a:pt x="190" y="138"/>
                  <a:pt x="190" y="138"/>
                  <a:pt x="190" y="138"/>
                </a:cubicBezTo>
                <a:cubicBezTo>
                  <a:pt x="200" y="124"/>
                  <a:pt x="200" y="124"/>
                  <a:pt x="200" y="124"/>
                </a:cubicBezTo>
                <a:lnTo>
                  <a:pt x="200" y="119"/>
                </a:lnTo>
                <a:close/>
                <a:moveTo>
                  <a:pt x="215" y="35"/>
                </a:moveTo>
                <a:cubicBezTo>
                  <a:pt x="219" y="35"/>
                  <a:pt x="219" y="35"/>
                  <a:pt x="219" y="35"/>
                </a:cubicBezTo>
                <a:cubicBezTo>
                  <a:pt x="219" y="22"/>
                  <a:pt x="219" y="22"/>
                  <a:pt x="219" y="22"/>
                </a:cubicBezTo>
                <a:cubicBezTo>
                  <a:pt x="175" y="22"/>
                  <a:pt x="175" y="22"/>
                  <a:pt x="175" y="22"/>
                </a:cubicBezTo>
                <a:cubicBezTo>
                  <a:pt x="179" y="26"/>
                  <a:pt x="182" y="30"/>
                  <a:pt x="184" y="36"/>
                </a:cubicBezTo>
                <a:cubicBezTo>
                  <a:pt x="208" y="36"/>
                  <a:pt x="208" y="36"/>
                  <a:pt x="208" y="36"/>
                </a:cubicBezTo>
                <a:cubicBezTo>
                  <a:pt x="208" y="44"/>
                  <a:pt x="208" y="44"/>
                  <a:pt x="208" y="44"/>
                </a:cubicBezTo>
                <a:lnTo>
                  <a:pt x="215" y="35"/>
                </a:lnTo>
                <a:close/>
                <a:moveTo>
                  <a:pt x="246" y="41"/>
                </a:moveTo>
                <a:cubicBezTo>
                  <a:pt x="182" y="134"/>
                  <a:pt x="182" y="134"/>
                  <a:pt x="182" y="134"/>
                </a:cubicBezTo>
                <a:cubicBezTo>
                  <a:pt x="155" y="134"/>
                  <a:pt x="155" y="134"/>
                  <a:pt x="155" y="134"/>
                </a:cubicBezTo>
                <a:cubicBezTo>
                  <a:pt x="129" y="92"/>
                  <a:pt x="129" y="92"/>
                  <a:pt x="129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69" y="113"/>
                  <a:pt x="169" y="113"/>
                  <a:pt x="169" y="113"/>
                </a:cubicBezTo>
                <a:cubicBezTo>
                  <a:pt x="218" y="41"/>
                  <a:pt x="218" y="41"/>
                  <a:pt x="218" y="41"/>
                </a:cubicBezTo>
                <a:lnTo>
                  <a:pt x="246" y="41"/>
                </a:lnTo>
                <a:close/>
                <a:moveTo>
                  <a:pt x="246" y="107"/>
                </a:moveTo>
                <a:cubicBezTo>
                  <a:pt x="182" y="201"/>
                  <a:pt x="182" y="201"/>
                  <a:pt x="182" y="201"/>
                </a:cubicBezTo>
                <a:cubicBezTo>
                  <a:pt x="155" y="201"/>
                  <a:pt x="155" y="201"/>
                  <a:pt x="155" y="201"/>
                </a:cubicBezTo>
                <a:cubicBezTo>
                  <a:pt x="129" y="159"/>
                  <a:pt x="129" y="159"/>
                  <a:pt x="129" y="159"/>
                </a:cubicBezTo>
                <a:cubicBezTo>
                  <a:pt x="156" y="159"/>
                  <a:pt x="156" y="159"/>
                  <a:pt x="156" y="159"/>
                </a:cubicBezTo>
                <a:cubicBezTo>
                  <a:pt x="169" y="180"/>
                  <a:pt x="169" y="180"/>
                  <a:pt x="169" y="180"/>
                </a:cubicBezTo>
                <a:cubicBezTo>
                  <a:pt x="218" y="107"/>
                  <a:pt x="218" y="107"/>
                  <a:pt x="218" y="107"/>
                </a:cubicBezTo>
                <a:lnTo>
                  <a:pt x="246" y="10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2305" tIns="41153" rIns="82305" bIns="41153"/>
          <a:lstStyle/>
          <a:p>
            <a:endParaRPr lang="zh-CN" altLang="en-US"/>
          </a:p>
        </p:txBody>
      </p:sp>
      <p:grpSp>
        <p:nvGrpSpPr>
          <p:cNvPr id="31772" name="Group 1"/>
          <p:cNvGrpSpPr>
            <a:grpSpLocks/>
          </p:cNvGrpSpPr>
          <p:nvPr/>
        </p:nvGrpSpPr>
        <p:grpSpPr bwMode="auto">
          <a:xfrm>
            <a:off x="2327275" y="4589463"/>
            <a:ext cx="930275" cy="677862"/>
            <a:chOff x="0" y="0"/>
            <a:chExt cx="914400" cy="666650"/>
          </a:xfrm>
        </p:grpSpPr>
        <p:sp>
          <p:nvSpPr>
            <p:cNvPr id="31773" name="Freeform 79"/>
            <p:cNvSpPr>
              <a:spLocks/>
            </p:cNvSpPr>
            <p:nvPr/>
          </p:nvSpPr>
          <p:spPr bwMode="auto">
            <a:xfrm>
              <a:off x="0" y="345254"/>
              <a:ext cx="914400" cy="321396"/>
            </a:xfrm>
            <a:custGeom>
              <a:avLst/>
              <a:gdLst>
                <a:gd name="T0" fmla="*/ 159 w 260"/>
                <a:gd name="T1" fmla="*/ 7 h 97"/>
                <a:gd name="T2" fmla="*/ 143 w 260"/>
                <a:gd name="T3" fmla="*/ 23 h 97"/>
                <a:gd name="T4" fmla="*/ 121 w 260"/>
                <a:gd name="T5" fmla="*/ 23 h 97"/>
                <a:gd name="T6" fmla="*/ 105 w 260"/>
                <a:gd name="T7" fmla="*/ 7 h 97"/>
                <a:gd name="T8" fmla="*/ 105 w 260"/>
                <a:gd name="T9" fmla="*/ 0 h 97"/>
                <a:gd name="T10" fmla="*/ 0 w 260"/>
                <a:gd name="T11" fmla="*/ 0 h 97"/>
                <a:gd name="T12" fmla="*/ 0 w 260"/>
                <a:gd name="T13" fmla="*/ 81 h 97"/>
                <a:gd name="T14" fmla="*/ 16 w 260"/>
                <a:gd name="T15" fmla="*/ 97 h 97"/>
                <a:gd name="T16" fmla="*/ 244 w 260"/>
                <a:gd name="T17" fmla="*/ 97 h 97"/>
                <a:gd name="T18" fmla="*/ 260 w 260"/>
                <a:gd name="T19" fmla="*/ 81 h 97"/>
                <a:gd name="T20" fmla="*/ 260 w 260"/>
                <a:gd name="T21" fmla="*/ 0 h 97"/>
                <a:gd name="T22" fmla="*/ 159 w 260"/>
                <a:gd name="T23" fmla="*/ 0 h 97"/>
                <a:gd name="T24" fmla="*/ 159 w 260"/>
                <a:gd name="T25" fmla="*/ 7 h 97"/>
                <a:gd name="T26" fmla="*/ 0 w 260"/>
                <a:gd name="T27" fmla="*/ 0 h 97"/>
                <a:gd name="T28" fmla="*/ 260 w 260"/>
                <a:gd name="T2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T26" t="T27" r="T28" b="T29"/>
              <a:pathLst>
                <a:path w="260" h="97">
                  <a:moveTo>
                    <a:pt x="159" y="7"/>
                  </a:moveTo>
                  <a:cubicBezTo>
                    <a:pt x="159" y="16"/>
                    <a:pt x="152" y="23"/>
                    <a:pt x="143" y="23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112" y="23"/>
                    <a:pt x="105" y="16"/>
                    <a:pt x="105" y="7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90"/>
                    <a:pt x="8" y="97"/>
                    <a:pt x="16" y="97"/>
                  </a:cubicBezTo>
                  <a:cubicBezTo>
                    <a:pt x="244" y="97"/>
                    <a:pt x="244" y="97"/>
                    <a:pt x="244" y="97"/>
                  </a:cubicBezTo>
                  <a:cubicBezTo>
                    <a:pt x="253" y="97"/>
                    <a:pt x="260" y="90"/>
                    <a:pt x="260" y="81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159" y="0"/>
                    <a:pt x="159" y="0"/>
                    <a:pt x="159" y="0"/>
                  </a:cubicBezTo>
                  <a:lnTo>
                    <a:pt x="159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4" name="Freeform 80"/>
            <p:cNvSpPr>
              <a:spLocks noEditPoints="1"/>
            </p:cNvSpPr>
            <p:nvPr/>
          </p:nvSpPr>
          <p:spPr bwMode="auto">
            <a:xfrm>
              <a:off x="0" y="0"/>
              <a:ext cx="914400" cy="318589"/>
            </a:xfrm>
            <a:custGeom>
              <a:avLst/>
              <a:gdLst>
                <a:gd name="T0" fmla="*/ 244 w 260"/>
                <a:gd name="T1" fmla="*/ 39 h 96"/>
                <a:gd name="T2" fmla="*/ 212 w 260"/>
                <a:gd name="T3" fmla="*/ 39 h 96"/>
                <a:gd name="T4" fmla="*/ 212 w 260"/>
                <a:gd name="T5" fmla="*/ 19 h 96"/>
                <a:gd name="T6" fmla="*/ 189 w 260"/>
                <a:gd name="T7" fmla="*/ 0 h 96"/>
                <a:gd name="T8" fmla="*/ 70 w 260"/>
                <a:gd name="T9" fmla="*/ 0 h 96"/>
                <a:gd name="T10" fmla="*/ 47 w 260"/>
                <a:gd name="T11" fmla="*/ 19 h 96"/>
                <a:gd name="T12" fmla="*/ 47 w 260"/>
                <a:gd name="T13" fmla="*/ 39 h 96"/>
                <a:gd name="T14" fmla="*/ 16 w 260"/>
                <a:gd name="T15" fmla="*/ 39 h 96"/>
                <a:gd name="T16" fmla="*/ 0 w 260"/>
                <a:gd name="T17" fmla="*/ 54 h 96"/>
                <a:gd name="T18" fmla="*/ 0 w 260"/>
                <a:gd name="T19" fmla="*/ 96 h 96"/>
                <a:gd name="T20" fmla="*/ 105 w 260"/>
                <a:gd name="T21" fmla="*/ 96 h 96"/>
                <a:gd name="T22" fmla="*/ 105 w 260"/>
                <a:gd name="T23" fmla="*/ 89 h 96"/>
                <a:gd name="T24" fmla="*/ 121 w 260"/>
                <a:gd name="T25" fmla="*/ 74 h 96"/>
                <a:gd name="T26" fmla="*/ 143 w 260"/>
                <a:gd name="T27" fmla="*/ 74 h 96"/>
                <a:gd name="T28" fmla="*/ 159 w 260"/>
                <a:gd name="T29" fmla="*/ 89 h 96"/>
                <a:gd name="T30" fmla="*/ 159 w 260"/>
                <a:gd name="T31" fmla="*/ 96 h 96"/>
                <a:gd name="T32" fmla="*/ 260 w 260"/>
                <a:gd name="T33" fmla="*/ 96 h 96"/>
                <a:gd name="T34" fmla="*/ 260 w 260"/>
                <a:gd name="T35" fmla="*/ 54 h 96"/>
                <a:gd name="T36" fmla="*/ 244 w 260"/>
                <a:gd name="T37" fmla="*/ 39 h 96"/>
                <a:gd name="T38" fmla="*/ 197 w 260"/>
                <a:gd name="T39" fmla="*/ 39 h 96"/>
                <a:gd name="T40" fmla="*/ 61 w 260"/>
                <a:gd name="T41" fmla="*/ 39 h 96"/>
                <a:gd name="T42" fmla="*/ 61 w 260"/>
                <a:gd name="T43" fmla="*/ 19 h 96"/>
                <a:gd name="T44" fmla="*/ 70 w 260"/>
                <a:gd name="T45" fmla="*/ 14 h 96"/>
                <a:gd name="T46" fmla="*/ 189 w 260"/>
                <a:gd name="T47" fmla="*/ 14 h 96"/>
                <a:gd name="T48" fmla="*/ 197 w 260"/>
                <a:gd name="T49" fmla="*/ 19 h 96"/>
                <a:gd name="T50" fmla="*/ 197 w 260"/>
                <a:gd name="T51" fmla="*/ 39 h 96"/>
                <a:gd name="T52" fmla="*/ 0 w 260"/>
                <a:gd name="T53" fmla="*/ 0 h 96"/>
                <a:gd name="T54" fmla="*/ 260 w 260"/>
                <a:gd name="T55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T52" t="T53" r="T54" b="T55"/>
              <a:pathLst>
                <a:path w="260" h="96">
                  <a:moveTo>
                    <a:pt x="244" y="39"/>
                  </a:moveTo>
                  <a:cubicBezTo>
                    <a:pt x="212" y="39"/>
                    <a:pt x="212" y="39"/>
                    <a:pt x="212" y="39"/>
                  </a:cubicBezTo>
                  <a:cubicBezTo>
                    <a:pt x="212" y="19"/>
                    <a:pt x="212" y="19"/>
                    <a:pt x="212" y="19"/>
                  </a:cubicBezTo>
                  <a:cubicBezTo>
                    <a:pt x="212" y="8"/>
                    <a:pt x="202" y="0"/>
                    <a:pt x="189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7" y="0"/>
                    <a:pt x="47" y="8"/>
                    <a:pt x="47" y="19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8" y="39"/>
                    <a:pt x="0" y="46"/>
                    <a:pt x="0" y="5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05" y="96"/>
                    <a:pt x="105" y="96"/>
                    <a:pt x="105" y="96"/>
                  </a:cubicBezTo>
                  <a:cubicBezTo>
                    <a:pt x="105" y="89"/>
                    <a:pt x="105" y="89"/>
                    <a:pt x="105" y="89"/>
                  </a:cubicBezTo>
                  <a:cubicBezTo>
                    <a:pt x="105" y="81"/>
                    <a:pt x="112" y="74"/>
                    <a:pt x="121" y="74"/>
                  </a:cubicBezTo>
                  <a:cubicBezTo>
                    <a:pt x="143" y="74"/>
                    <a:pt x="143" y="74"/>
                    <a:pt x="143" y="74"/>
                  </a:cubicBezTo>
                  <a:cubicBezTo>
                    <a:pt x="152" y="74"/>
                    <a:pt x="159" y="81"/>
                    <a:pt x="159" y="89"/>
                  </a:cubicBezTo>
                  <a:cubicBezTo>
                    <a:pt x="159" y="96"/>
                    <a:pt x="159" y="96"/>
                    <a:pt x="159" y="96"/>
                  </a:cubicBezTo>
                  <a:cubicBezTo>
                    <a:pt x="260" y="96"/>
                    <a:pt x="260" y="96"/>
                    <a:pt x="260" y="96"/>
                  </a:cubicBezTo>
                  <a:cubicBezTo>
                    <a:pt x="260" y="54"/>
                    <a:pt x="260" y="54"/>
                    <a:pt x="260" y="54"/>
                  </a:cubicBezTo>
                  <a:cubicBezTo>
                    <a:pt x="260" y="46"/>
                    <a:pt x="253" y="39"/>
                    <a:pt x="244" y="39"/>
                  </a:cubicBezTo>
                  <a:close/>
                  <a:moveTo>
                    <a:pt x="197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7"/>
                    <a:pt x="64" y="14"/>
                    <a:pt x="70" y="14"/>
                  </a:cubicBezTo>
                  <a:cubicBezTo>
                    <a:pt x="189" y="14"/>
                    <a:pt x="189" y="14"/>
                    <a:pt x="189" y="14"/>
                  </a:cubicBezTo>
                  <a:cubicBezTo>
                    <a:pt x="194" y="14"/>
                    <a:pt x="197" y="17"/>
                    <a:pt x="197" y="19"/>
                  </a:cubicBezTo>
                  <a:lnTo>
                    <a:pt x="197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31775" name="Picture 9" descr="\\MAGNUM\Projects\Microsoft\Cloud Power FY12\Design\Icons\PNGs\Optimized.png"/>
          <p:cNvPicPr>
            <a:picLocks noChangeAspect="1" noChangeArrowheads="1"/>
          </p:cNvPicPr>
          <p:nvPr/>
        </p:nvPicPr>
        <p:blipFill>
          <a:blip r:embed="rId5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013" y="1498600"/>
            <a:ext cx="574675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76" name="文本框 38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3600" b="1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写下大标题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文本框 13"/>
          <p:cNvSpPr>
            <a:spLocks noChangeArrowheads="1"/>
          </p:cNvSpPr>
          <p:nvPr/>
        </p:nvSpPr>
        <p:spPr bwMode="auto">
          <a:xfrm>
            <a:off x="5937250" y="1611313"/>
            <a:ext cx="1408113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>
                <a:solidFill>
                  <a:srgbClr val="DDA44F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  <a:sym typeface="方正大黑简体" panose="03000509000000000000" pitchFamily="65" charset="-122"/>
              </a:rPr>
              <a:t>P</a:t>
            </a:r>
            <a:endParaRPr lang="zh-CN" altLang="en-US" sz="13800">
              <a:solidFill>
                <a:srgbClr val="DDA44F"/>
              </a:solidFill>
              <a:latin typeface="方正大黑简体" panose="03000509000000000000" pitchFamily="65" charset="-122"/>
              <a:ea typeface="方正大黑简体" panose="03000509000000000000" pitchFamily="65" charset="-122"/>
              <a:sym typeface="方正大黑简体" panose="03000509000000000000" pitchFamily="65" charset="-122"/>
            </a:endParaRPr>
          </a:p>
        </p:txBody>
      </p:sp>
      <p:sp>
        <p:nvSpPr>
          <p:cNvPr id="32771" name="文本框 14"/>
          <p:cNvSpPr>
            <a:spLocks noChangeArrowheads="1"/>
          </p:cNvSpPr>
          <p:nvPr/>
        </p:nvSpPr>
        <p:spPr bwMode="auto">
          <a:xfrm>
            <a:off x="6794500" y="2486025"/>
            <a:ext cx="1412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000">
                <a:solidFill>
                  <a:srgbClr val="DDA44F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art</a:t>
            </a:r>
            <a:endParaRPr lang="zh-CN" altLang="en-US" sz="6000">
              <a:solidFill>
                <a:srgbClr val="DDA44F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2772" name="文本框 15"/>
          <p:cNvSpPr>
            <a:spLocks noChangeArrowheads="1"/>
          </p:cNvSpPr>
          <p:nvPr/>
        </p:nvSpPr>
        <p:spPr bwMode="auto">
          <a:xfrm>
            <a:off x="7934325" y="1787525"/>
            <a:ext cx="403225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1500" b="1">
                <a:solidFill>
                  <a:srgbClr val="519CD6"/>
                </a:solidFill>
                <a:latin typeface="Helvetica LT Std" pitchFamily="2" charset="0"/>
                <a:ea typeface="Hiragino Sans GB W3" panose="020B0300000000000000" pitchFamily="34" charset="-122"/>
                <a:sym typeface="Helvetica LT Std" pitchFamily="2" charset="0"/>
              </a:rPr>
              <a:t>2</a:t>
            </a:r>
            <a:endParaRPr lang="zh-CN" altLang="en-US" sz="11500" b="1">
              <a:solidFill>
                <a:srgbClr val="519CD6"/>
              </a:solidFill>
              <a:latin typeface="Helvetica LT Std" pitchFamily="2" charset="0"/>
              <a:ea typeface="Hiragino Sans GB W3" panose="020B0300000000000000" pitchFamily="34" charset="-122"/>
              <a:sym typeface="Helvetica LT Std" pitchFamily="2" charset="0"/>
            </a:endParaRPr>
          </a:p>
        </p:txBody>
      </p:sp>
      <p:sp>
        <p:nvSpPr>
          <p:cNvPr id="32773" name="文本框 16"/>
          <p:cNvSpPr>
            <a:spLocks noChangeArrowheads="1"/>
          </p:cNvSpPr>
          <p:nvPr/>
        </p:nvSpPr>
        <p:spPr bwMode="auto">
          <a:xfrm>
            <a:off x="5969000" y="3606800"/>
            <a:ext cx="29130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3600" b="1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写下大标题</a:t>
            </a:r>
          </a:p>
        </p:txBody>
      </p:sp>
      <p:sp>
        <p:nvSpPr>
          <p:cNvPr id="32774" name="直接连接符 18"/>
          <p:cNvSpPr>
            <a:spLocks noChangeShapeType="1"/>
          </p:cNvSpPr>
          <p:nvPr/>
        </p:nvSpPr>
        <p:spPr bwMode="auto">
          <a:xfrm>
            <a:off x="5945188" y="3508375"/>
            <a:ext cx="2979737" cy="0"/>
          </a:xfrm>
          <a:prstGeom prst="line">
            <a:avLst/>
          </a:prstGeom>
          <a:noFill/>
          <a:ln w="6350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75" name="直接连接符 19"/>
          <p:cNvSpPr>
            <a:spLocks noChangeShapeType="1"/>
          </p:cNvSpPr>
          <p:nvPr/>
        </p:nvSpPr>
        <p:spPr bwMode="auto">
          <a:xfrm>
            <a:off x="5945188" y="4302125"/>
            <a:ext cx="2979737" cy="1588"/>
          </a:xfrm>
          <a:prstGeom prst="line">
            <a:avLst/>
          </a:prstGeom>
          <a:noFill/>
          <a:ln w="6350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2776" name="组合 31"/>
          <p:cNvGrpSpPr>
            <a:grpSpLocks/>
          </p:cNvGrpSpPr>
          <p:nvPr/>
        </p:nvGrpSpPr>
        <p:grpSpPr bwMode="auto">
          <a:xfrm>
            <a:off x="2724150" y="1897063"/>
            <a:ext cx="2543175" cy="2543175"/>
            <a:chOff x="0" y="0"/>
            <a:chExt cx="2542903" cy="2542903"/>
          </a:xfrm>
        </p:grpSpPr>
        <p:sp>
          <p:nvSpPr>
            <p:cNvPr id="32777" name="圆角矩形 21"/>
            <p:cNvSpPr>
              <a:spLocks noChangeArrowheads="1"/>
            </p:cNvSpPr>
            <p:nvPr/>
          </p:nvSpPr>
          <p:spPr bwMode="auto">
            <a:xfrm>
              <a:off x="0" y="0"/>
              <a:ext cx="2542903" cy="2542903"/>
            </a:xfrm>
            <a:prstGeom prst="roundRect">
              <a:avLst>
                <a:gd name="adj" fmla="val 7759"/>
              </a:avLst>
            </a:prstGeom>
            <a:solidFill>
              <a:srgbClr val="519C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78" name="任意多边形 30"/>
            <p:cNvSpPr>
              <a:spLocks/>
            </p:cNvSpPr>
            <p:nvPr/>
          </p:nvSpPr>
          <p:spPr bwMode="auto">
            <a:xfrm>
              <a:off x="371589" y="637588"/>
              <a:ext cx="2171314" cy="1905315"/>
            </a:xfrm>
            <a:custGeom>
              <a:avLst/>
              <a:gdLst>
                <a:gd name="T0" fmla="*/ 1791020 w 2171314"/>
                <a:gd name="T1" fmla="*/ 0 h 1905315"/>
                <a:gd name="T2" fmla="*/ 2171314 w 2171314"/>
                <a:gd name="T3" fmla="*/ 658689 h 1905315"/>
                <a:gd name="T4" fmla="*/ 2171314 w 2171314"/>
                <a:gd name="T5" fmla="*/ 1707909 h 1905315"/>
                <a:gd name="T6" fmla="*/ 1973908 w 2171314"/>
                <a:gd name="T7" fmla="*/ 1905315 h 1905315"/>
                <a:gd name="T8" fmla="*/ 562678 w 2171314"/>
                <a:gd name="T9" fmla="*/ 1905315 h 1905315"/>
                <a:gd name="T10" fmla="*/ 0 w 2171314"/>
                <a:gd name="T11" fmla="*/ 930728 h 1905315"/>
                <a:gd name="T12" fmla="*/ 0 w 2171314"/>
                <a:gd name="T13" fmla="*/ 512341 h 1905315"/>
                <a:gd name="T14" fmla="*/ 0 w 2171314"/>
                <a:gd name="T15" fmla="*/ 0 h 1905315"/>
                <a:gd name="T16" fmla="*/ 2171314 w 2171314"/>
                <a:gd name="T17" fmla="*/ 1905315 h 1905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2171314" h="1905315">
                  <a:moveTo>
                    <a:pt x="1791020" y="0"/>
                  </a:moveTo>
                  <a:lnTo>
                    <a:pt x="2171314" y="658689"/>
                  </a:lnTo>
                  <a:lnTo>
                    <a:pt x="2171314" y="1707909"/>
                  </a:lnTo>
                  <a:cubicBezTo>
                    <a:pt x="2171314" y="1816933"/>
                    <a:pt x="2082932" y="1905315"/>
                    <a:pt x="1973908" y="1905315"/>
                  </a:cubicBezTo>
                  <a:lnTo>
                    <a:pt x="562678" y="1905315"/>
                  </a:lnTo>
                  <a:lnTo>
                    <a:pt x="0" y="930728"/>
                  </a:lnTo>
                  <a:lnTo>
                    <a:pt x="0" y="512341"/>
                  </a:lnTo>
                  <a:close/>
                </a:path>
              </a:pathLst>
            </a:custGeom>
            <a:solidFill>
              <a:srgbClr val="3B87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32779" name="组合 5"/>
            <p:cNvGrpSpPr>
              <a:grpSpLocks/>
            </p:cNvGrpSpPr>
            <p:nvPr/>
          </p:nvGrpSpPr>
          <p:grpSpPr bwMode="auto">
            <a:xfrm>
              <a:off x="381114" y="483825"/>
              <a:ext cx="1780673" cy="1662167"/>
              <a:chOff x="0" y="0"/>
              <a:chExt cx="1780673" cy="1662167"/>
            </a:xfrm>
          </p:grpSpPr>
          <p:sp>
            <p:nvSpPr>
              <p:cNvPr id="32780" name="圆角矩形 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80673" cy="1340542"/>
              </a:xfrm>
              <a:prstGeom prst="roundRect">
                <a:avLst>
                  <a:gd name="adj" fmla="val 9426"/>
                </a:avLst>
              </a:prstGeom>
              <a:solidFill>
                <a:srgbClr val="FFF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32781" name="直角三角形 4"/>
              <p:cNvSpPr>
                <a:spLocks noChangeArrowheads="1"/>
              </p:cNvSpPr>
              <p:nvPr/>
            </p:nvSpPr>
            <p:spPr bwMode="auto">
              <a:xfrm flipV="1">
                <a:off x="443805" y="1226341"/>
                <a:ext cx="324853" cy="435826"/>
              </a:xfrm>
              <a:prstGeom prst="rtTriangle">
                <a:avLst/>
              </a:prstGeom>
              <a:solidFill>
                <a:srgbClr val="FFF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</p:grp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组合 7"/>
          <p:cNvGrpSpPr>
            <a:grpSpLocks/>
          </p:cNvGrpSpPr>
          <p:nvPr/>
        </p:nvGrpSpPr>
        <p:grpSpPr bwMode="auto">
          <a:xfrm>
            <a:off x="4975225" y="2495550"/>
            <a:ext cx="2306638" cy="2306638"/>
            <a:chOff x="0" y="0"/>
            <a:chExt cx="2306471" cy="2306471"/>
          </a:xfrm>
        </p:grpSpPr>
        <p:sp>
          <p:nvSpPr>
            <p:cNvPr id="33795" name="椭圆 12"/>
            <p:cNvSpPr>
              <a:spLocks noChangeArrowheads="1"/>
            </p:cNvSpPr>
            <p:nvPr/>
          </p:nvSpPr>
          <p:spPr bwMode="auto">
            <a:xfrm>
              <a:off x="0" y="0"/>
              <a:ext cx="2306471" cy="2306471"/>
            </a:xfrm>
            <a:prstGeom prst="ellipse">
              <a:avLst/>
            </a:prstGeom>
            <a:solidFill>
              <a:srgbClr val="519C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3796" name="任意多边形 13"/>
            <p:cNvSpPr>
              <a:spLocks/>
            </p:cNvSpPr>
            <p:nvPr/>
          </p:nvSpPr>
          <p:spPr bwMode="auto">
            <a:xfrm flipH="1">
              <a:off x="12650" y="2548"/>
              <a:ext cx="1140585" cy="2303921"/>
            </a:xfrm>
            <a:custGeom>
              <a:avLst/>
              <a:gdLst>
                <a:gd name="T0" fmla="*/ 0 w 1140585"/>
                <a:gd name="T1" fmla="*/ 0 h 2303921"/>
                <a:gd name="T2" fmla="*/ 219766 w 1140585"/>
                <a:gd name="T3" fmla="*/ 22154 h 2303921"/>
                <a:gd name="T4" fmla="*/ 1140585 w 1140585"/>
                <a:gd name="T5" fmla="*/ 1151960 h 2303921"/>
                <a:gd name="T6" fmla="*/ 219766 w 1140585"/>
                <a:gd name="T7" fmla="*/ 2281767 h 2303921"/>
                <a:gd name="T8" fmla="*/ 0 w 1140585"/>
                <a:gd name="T9" fmla="*/ 2303921 h 2303921"/>
                <a:gd name="T10" fmla="*/ 0 w 1140585"/>
                <a:gd name="T11" fmla="*/ 0 h 2303921"/>
                <a:gd name="T12" fmla="*/ 1140585 w 1140585"/>
                <a:gd name="T13" fmla="*/ 2303921 h 2303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140585" h="2303921">
                  <a:moveTo>
                    <a:pt x="0" y="0"/>
                  </a:moveTo>
                  <a:lnTo>
                    <a:pt x="219766" y="22154"/>
                  </a:lnTo>
                  <a:cubicBezTo>
                    <a:pt x="745277" y="129689"/>
                    <a:pt x="1140585" y="594660"/>
                    <a:pt x="1140585" y="1151960"/>
                  </a:cubicBezTo>
                  <a:cubicBezTo>
                    <a:pt x="1140585" y="1709261"/>
                    <a:pt x="745277" y="2174232"/>
                    <a:pt x="219766" y="2281767"/>
                  </a:cubicBezTo>
                  <a:lnTo>
                    <a:pt x="0" y="2303921"/>
                  </a:lnTo>
                  <a:close/>
                </a:path>
              </a:pathLst>
            </a:custGeom>
            <a:solidFill>
              <a:srgbClr val="3A87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797" name="Freeform 35"/>
            <p:cNvSpPr>
              <a:spLocks/>
            </p:cNvSpPr>
            <p:nvPr/>
          </p:nvSpPr>
          <p:spPr bwMode="auto">
            <a:xfrm>
              <a:off x="561282" y="509135"/>
              <a:ext cx="1252841" cy="1288200"/>
            </a:xfrm>
            <a:custGeom>
              <a:avLst/>
              <a:gdLst>
                <a:gd name="T0" fmla="*/ 120 w 191"/>
                <a:gd name="T1" fmla="*/ 32 h 197"/>
                <a:gd name="T2" fmla="*/ 83 w 191"/>
                <a:gd name="T3" fmla="*/ 3 h 197"/>
                <a:gd name="T4" fmla="*/ 47 w 191"/>
                <a:gd name="T5" fmla="*/ 5 h 197"/>
                <a:gd name="T6" fmla="*/ 44 w 191"/>
                <a:gd name="T7" fmla="*/ 27 h 197"/>
                <a:gd name="T8" fmla="*/ 40 w 191"/>
                <a:gd name="T9" fmla="*/ 29 h 197"/>
                <a:gd name="T10" fmla="*/ 40 w 191"/>
                <a:gd name="T11" fmla="*/ 33 h 197"/>
                <a:gd name="T12" fmla="*/ 45 w 191"/>
                <a:gd name="T13" fmla="*/ 40 h 197"/>
                <a:gd name="T14" fmla="*/ 88 w 191"/>
                <a:gd name="T15" fmla="*/ 44 h 197"/>
                <a:gd name="T16" fmla="*/ 118 w 191"/>
                <a:gd name="T17" fmla="*/ 113 h 197"/>
                <a:gd name="T18" fmla="*/ 144 w 191"/>
                <a:gd name="T19" fmla="*/ 129 h 197"/>
                <a:gd name="T20" fmla="*/ 112 w 191"/>
                <a:gd name="T21" fmla="*/ 109 h 197"/>
                <a:gd name="T22" fmla="*/ 65 w 191"/>
                <a:gd name="T23" fmla="*/ 115 h 197"/>
                <a:gd name="T24" fmla="*/ 0 w 191"/>
                <a:gd name="T25" fmla="*/ 116 h 197"/>
                <a:gd name="T26" fmla="*/ 26 w 191"/>
                <a:gd name="T27" fmla="*/ 174 h 197"/>
                <a:gd name="T28" fmla="*/ 61 w 191"/>
                <a:gd name="T29" fmla="*/ 136 h 197"/>
                <a:gd name="T30" fmla="*/ 57 w 191"/>
                <a:gd name="T31" fmla="*/ 148 h 197"/>
                <a:gd name="T32" fmla="*/ 126 w 191"/>
                <a:gd name="T33" fmla="*/ 140 h 197"/>
                <a:gd name="T34" fmla="*/ 55 w 191"/>
                <a:gd name="T35" fmla="*/ 153 h 197"/>
                <a:gd name="T36" fmla="*/ 30 w 191"/>
                <a:gd name="T37" fmla="*/ 180 h 197"/>
                <a:gd name="T38" fmla="*/ 32 w 191"/>
                <a:gd name="T39" fmla="*/ 182 h 197"/>
                <a:gd name="T40" fmla="*/ 180 w 191"/>
                <a:gd name="T41" fmla="*/ 159 h 197"/>
                <a:gd name="T42" fmla="*/ 185 w 191"/>
                <a:gd name="T43" fmla="*/ 129 h 197"/>
                <a:gd name="T44" fmla="*/ 120 w 191"/>
                <a:gd name="T45" fmla="*/ 32 h 197"/>
                <a:gd name="T46" fmla="*/ 0 w 191"/>
                <a:gd name="T47" fmla="*/ 0 h 197"/>
                <a:gd name="T48" fmla="*/ 191 w 191"/>
                <a:gd name="T4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T46" t="T47" r="T48" b="T49"/>
              <a:pathLst>
                <a:path w="191" h="197">
                  <a:moveTo>
                    <a:pt x="120" y="32"/>
                  </a:moveTo>
                  <a:cubicBezTo>
                    <a:pt x="112" y="23"/>
                    <a:pt x="99" y="9"/>
                    <a:pt x="83" y="3"/>
                  </a:cubicBezTo>
                  <a:cubicBezTo>
                    <a:pt x="72" y="0"/>
                    <a:pt x="47" y="5"/>
                    <a:pt x="47" y="5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0" y="33"/>
                    <a:pt x="40" y="37"/>
                    <a:pt x="45" y="40"/>
                  </a:cubicBezTo>
                  <a:cubicBezTo>
                    <a:pt x="50" y="42"/>
                    <a:pt x="73" y="53"/>
                    <a:pt x="88" y="44"/>
                  </a:cubicBezTo>
                  <a:cubicBezTo>
                    <a:pt x="118" y="60"/>
                    <a:pt x="105" y="91"/>
                    <a:pt x="118" y="113"/>
                  </a:cubicBezTo>
                  <a:cubicBezTo>
                    <a:pt x="123" y="120"/>
                    <a:pt x="131" y="127"/>
                    <a:pt x="144" y="129"/>
                  </a:cubicBezTo>
                  <a:cubicBezTo>
                    <a:pt x="144" y="129"/>
                    <a:pt x="115" y="131"/>
                    <a:pt x="112" y="109"/>
                  </a:cubicBezTo>
                  <a:cubicBezTo>
                    <a:pt x="101" y="104"/>
                    <a:pt x="82" y="99"/>
                    <a:pt x="65" y="115"/>
                  </a:cubicBezTo>
                  <a:cubicBezTo>
                    <a:pt x="51" y="100"/>
                    <a:pt x="14" y="100"/>
                    <a:pt x="0" y="116"/>
                  </a:cubicBezTo>
                  <a:cubicBezTo>
                    <a:pt x="6" y="141"/>
                    <a:pt x="18" y="163"/>
                    <a:pt x="26" y="174"/>
                  </a:cubicBezTo>
                  <a:cubicBezTo>
                    <a:pt x="52" y="156"/>
                    <a:pt x="61" y="136"/>
                    <a:pt x="61" y="136"/>
                  </a:cubicBezTo>
                  <a:cubicBezTo>
                    <a:pt x="60" y="140"/>
                    <a:pt x="59" y="144"/>
                    <a:pt x="57" y="148"/>
                  </a:cubicBezTo>
                  <a:cubicBezTo>
                    <a:pt x="103" y="167"/>
                    <a:pt x="126" y="140"/>
                    <a:pt x="126" y="140"/>
                  </a:cubicBezTo>
                  <a:cubicBezTo>
                    <a:pt x="107" y="171"/>
                    <a:pt x="63" y="157"/>
                    <a:pt x="55" y="153"/>
                  </a:cubicBezTo>
                  <a:cubicBezTo>
                    <a:pt x="48" y="166"/>
                    <a:pt x="38" y="175"/>
                    <a:pt x="30" y="180"/>
                  </a:cubicBezTo>
                  <a:cubicBezTo>
                    <a:pt x="32" y="181"/>
                    <a:pt x="32" y="182"/>
                    <a:pt x="32" y="182"/>
                  </a:cubicBezTo>
                  <a:cubicBezTo>
                    <a:pt x="88" y="197"/>
                    <a:pt x="154" y="177"/>
                    <a:pt x="180" y="159"/>
                  </a:cubicBezTo>
                  <a:cubicBezTo>
                    <a:pt x="191" y="151"/>
                    <a:pt x="188" y="138"/>
                    <a:pt x="185" y="129"/>
                  </a:cubicBezTo>
                  <a:cubicBezTo>
                    <a:pt x="172" y="91"/>
                    <a:pt x="134" y="49"/>
                    <a:pt x="120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1717" tIns="30858" rIns="61717" bIns="30858"/>
            <a:lstStyle/>
            <a:p>
              <a:endParaRPr lang="zh-CN" altLang="en-US"/>
            </a:p>
          </p:txBody>
        </p:sp>
      </p:grpSp>
      <p:grpSp>
        <p:nvGrpSpPr>
          <p:cNvPr id="33798" name="组合 8"/>
          <p:cNvGrpSpPr>
            <a:grpSpLocks/>
          </p:cNvGrpSpPr>
          <p:nvPr/>
        </p:nvGrpSpPr>
        <p:grpSpPr bwMode="auto">
          <a:xfrm>
            <a:off x="1514475" y="2495550"/>
            <a:ext cx="2306638" cy="2306638"/>
            <a:chOff x="0" y="0"/>
            <a:chExt cx="2306471" cy="2306471"/>
          </a:xfrm>
        </p:grpSpPr>
        <p:sp>
          <p:nvSpPr>
            <p:cNvPr id="33799" name="椭圆 4"/>
            <p:cNvSpPr>
              <a:spLocks noChangeArrowheads="1"/>
            </p:cNvSpPr>
            <p:nvPr/>
          </p:nvSpPr>
          <p:spPr bwMode="auto">
            <a:xfrm>
              <a:off x="0" y="0"/>
              <a:ext cx="2306471" cy="2306471"/>
            </a:xfrm>
            <a:prstGeom prst="ellipse">
              <a:avLst/>
            </a:prstGeom>
            <a:solidFill>
              <a:srgbClr val="519C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3800" name="任意多边形 5"/>
            <p:cNvSpPr>
              <a:spLocks/>
            </p:cNvSpPr>
            <p:nvPr/>
          </p:nvSpPr>
          <p:spPr bwMode="auto">
            <a:xfrm flipH="1">
              <a:off x="12650" y="2548"/>
              <a:ext cx="1140585" cy="2303921"/>
            </a:xfrm>
            <a:custGeom>
              <a:avLst/>
              <a:gdLst>
                <a:gd name="T0" fmla="*/ 0 w 1140585"/>
                <a:gd name="T1" fmla="*/ 0 h 2303921"/>
                <a:gd name="T2" fmla="*/ 219766 w 1140585"/>
                <a:gd name="T3" fmla="*/ 22154 h 2303921"/>
                <a:gd name="T4" fmla="*/ 1140585 w 1140585"/>
                <a:gd name="T5" fmla="*/ 1151960 h 2303921"/>
                <a:gd name="T6" fmla="*/ 219766 w 1140585"/>
                <a:gd name="T7" fmla="*/ 2281767 h 2303921"/>
                <a:gd name="T8" fmla="*/ 0 w 1140585"/>
                <a:gd name="T9" fmla="*/ 2303921 h 2303921"/>
                <a:gd name="T10" fmla="*/ 0 w 1140585"/>
                <a:gd name="T11" fmla="*/ 0 h 2303921"/>
                <a:gd name="T12" fmla="*/ 1140585 w 1140585"/>
                <a:gd name="T13" fmla="*/ 2303921 h 2303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140585" h="2303921">
                  <a:moveTo>
                    <a:pt x="0" y="0"/>
                  </a:moveTo>
                  <a:lnTo>
                    <a:pt x="219766" y="22154"/>
                  </a:lnTo>
                  <a:cubicBezTo>
                    <a:pt x="745277" y="129689"/>
                    <a:pt x="1140585" y="594660"/>
                    <a:pt x="1140585" y="1151960"/>
                  </a:cubicBezTo>
                  <a:cubicBezTo>
                    <a:pt x="1140585" y="1709261"/>
                    <a:pt x="745277" y="2174232"/>
                    <a:pt x="219766" y="2281767"/>
                  </a:cubicBezTo>
                  <a:lnTo>
                    <a:pt x="0" y="2303921"/>
                  </a:lnTo>
                  <a:close/>
                </a:path>
              </a:pathLst>
            </a:custGeom>
            <a:solidFill>
              <a:srgbClr val="3A87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801" name="Rounded Rectangle 29"/>
            <p:cNvSpPr>
              <a:spLocks/>
            </p:cNvSpPr>
            <p:nvPr/>
          </p:nvSpPr>
          <p:spPr bwMode="auto">
            <a:xfrm>
              <a:off x="811995" y="407541"/>
              <a:ext cx="682479" cy="1389792"/>
            </a:xfrm>
            <a:custGeom>
              <a:avLst/>
              <a:gdLst>
                <a:gd name="T0" fmla="*/ 111238 w 2136009"/>
                <a:gd name="T1" fmla="*/ 2095565 h 4350877"/>
                <a:gd name="T2" fmla="*/ 221204 w 2136009"/>
                <a:gd name="T3" fmla="*/ 2194180 h 4350877"/>
                <a:gd name="T4" fmla="*/ 222888 w 2136009"/>
                <a:gd name="T5" fmla="*/ 2194180 h 4350877"/>
                <a:gd name="T6" fmla="*/ 1068991 w 2136009"/>
                <a:gd name="T7" fmla="*/ 3040283 h 4350877"/>
                <a:gd name="T8" fmla="*/ 1914148 w 2136009"/>
                <a:gd name="T9" fmla="*/ 2212909 h 4350877"/>
                <a:gd name="T10" fmla="*/ 1913533 w 2136009"/>
                <a:gd name="T11" fmla="*/ 2206803 h 4350877"/>
                <a:gd name="T12" fmla="*/ 2024771 w 2136009"/>
                <a:gd name="T13" fmla="*/ 2095565 h 4350877"/>
                <a:gd name="T14" fmla="*/ 2134737 w 2136009"/>
                <a:gd name="T15" fmla="*/ 2194180 h 4350877"/>
                <a:gd name="T16" fmla="*/ 2136009 w 2136009"/>
                <a:gd name="T17" fmla="*/ 2194180 h 4350877"/>
                <a:gd name="T18" fmla="*/ 2135585 w 2136009"/>
                <a:gd name="T19" fmla="*/ 2202590 h 4350877"/>
                <a:gd name="T20" fmla="*/ 2136009 w 2136009"/>
                <a:gd name="T21" fmla="*/ 2206803 h 4350877"/>
                <a:gd name="T22" fmla="*/ 2134732 w 2136009"/>
                <a:gd name="T23" fmla="*/ 2219472 h 4350877"/>
                <a:gd name="T24" fmla="*/ 1205164 w 2136009"/>
                <a:gd name="T25" fmla="*/ 3251541 h 4350877"/>
                <a:gd name="T26" fmla="*/ 1205164 w 2136009"/>
                <a:gd name="T27" fmla="*/ 3820541 h 4350877"/>
                <a:gd name="T28" fmla="*/ 1457555 w 2136009"/>
                <a:gd name="T29" fmla="*/ 3820541 h 4350877"/>
                <a:gd name="T30" fmla="*/ 1722723 w 2136009"/>
                <a:gd name="T31" fmla="*/ 4085709 h 4350877"/>
                <a:gd name="T32" fmla="*/ 1722722 w 2136009"/>
                <a:gd name="T33" fmla="*/ 4085709 h 4350877"/>
                <a:gd name="T34" fmla="*/ 1457554 w 2136009"/>
                <a:gd name="T35" fmla="*/ 4350877 h 4350877"/>
                <a:gd name="T36" fmla="*/ 678455 w 2136009"/>
                <a:gd name="T37" fmla="*/ 4350876 h 4350877"/>
                <a:gd name="T38" fmla="*/ 413287 w 2136009"/>
                <a:gd name="T39" fmla="*/ 4085709 h 4350877"/>
                <a:gd name="T40" fmla="*/ 678455 w 2136009"/>
                <a:gd name="T41" fmla="*/ 3820541 h 4350877"/>
                <a:gd name="T42" fmla="*/ 930844 w 2136009"/>
                <a:gd name="T43" fmla="*/ 3820541 h 4350877"/>
                <a:gd name="T44" fmla="*/ 930844 w 2136009"/>
                <a:gd name="T45" fmla="*/ 3251239 h 4350877"/>
                <a:gd name="T46" fmla="*/ 4029 w 2136009"/>
                <a:gd name="T47" fmla="*/ 2234922 h 4350877"/>
                <a:gd name="T48" fmla="*/ 0 w 2136009"/>
                <a:gd name="T49" fmla="*/ 2206803 h 4350877"/>
                <a:gd name="T50" fmla="*/ 111238 w 2136009"/>
                <a:gd name="T51" fmla="*/ 2095565 h 4350877"/>
                <a:gd name="T52" fmla="*/ 1050366 w 2136009"/>
                <a:gd name="T53" fmla="*/ 0 h 4350877"/>
                <a:gd name="T54" fmla="*/ 1085642 w 2136009"/>
                <a:gd name="T55" fmla="*/ 0 h 4350877"/>
                <a:gd name="T56" fmla="*/ 1767734 w 2136009"/>
                <a:gd name="T57" fmla="*/ 670400 h 4350877"/>
                <a:gd name="T58" fmla="*/ 1582354 w 2136009"/>
                <a:gd name="T59" fmla="*/ 670400 h 4350877"/>
                <a:gd name="T60" fmla="*/ 1414714 w 2136009"/>
                <a:gd name="T61" fmla="*/ 838040 h 4350877"/>
                <a:gd name="T62" fmla="*/ 1582354 w 2136009"/>
                <a:gd name="T63" fmla="*/ 1005680 h 4350877"/>
                <a:gd name="T64" fmla="*/ 1769044 w 2136009"/>
                <a:gd name="T65" fmla="*/ 1005680 h 4350877"/>
                <a:gd name="T66" fmla="*/ 1769044 w 2136009"/>
                <a:gd name="T67" fmla="*/ 1319453 h 4350877"/>
                <a:gd name="T68" fmla="*/ 1582354 w 2136009"/>
                <a:gd name="T69" fmla="*/ 1319453 h 4350877"/>
                <a:gd name="T70" fmla="*/ 1414714 w 2136009"/>
                <a:gd name="T71" fmla="*/ 1487093 h 4350877"/>
                <a:gd name="T72" fmla="*/ 1582354 w 2136009"/>
                <a:gd name="T73" fmla="*/ 1654733 h 4350877"/>
                <a:gd name="T74" fmla="*/ 1769044 w 2136009"/>
                <a:gd name="T75" fmla="*/ 1654733 h 4350877"/>
                <a:gd name="T76" fmla="*/ 1769044 w 2136009"/>
                <a:gd name="T77" fmla="*/ 1968506 h 4350877"/>
                <a:gd name="T78" fmla="*/ 1582354 w 2136009"/>
                <a:gd name="T79" fmla="*/ 1968506 h 4350877"/>
                <a:gd name="T80" fmla="*/ 1414714 w 2136009"/>
                <a:gd name="T81" fmla="*/ 2136146 h 4350877"/>
                <a:gd name="T82" fmla="*/ 1582354 w 2136009"/>
                <a:gd name="T83" fmla="*/ 2303786 h 4350877"/>
                <a:gd name="T84" fmla="*/ 1758275 w 2136009"/>
                <a:gd name="T85" fmla="*/ 2303786 h 4350877"/>
                <a:gd name="T86" fmla="*/ 1085642 w 2136009"/>
                <a:gd name="T87" fmla="*/ 2880360 h 4350877"/>
                <a:gd name="T88" fmla="*/ 1050366 w 2136009"/>
                <a:gd name="T89" fmla="*/ 2880360 h 4350877"/>
                <a:gd name="T90" fmla="*/ 377733 w 2136009"/>
                <a:gd name="T91" fmla="*/ 2303786 h 4350877"/>
                <a:gd name="T92" fmla="*/ 549845 w 2136009"/>
                <a:gd name="T93" fmla="*/ 2303786 h 4350877"/>
                <a:gd name="T94" fmla="*/ 717485 w 2136009"/>
                <a:gd name="T95" fmla="*/ 2136146 h 4350877"/>
                <a:gd name="T96" fmla="*/ 549845 w 2136009"/>
                <a:gd name="T97" fmla="*/ 1968506 h 4350877"/>
                <a:gd name="T98" fmla="*/ 366964 w 2136009"/>
                <a:gd name="T99" fmla="*/ 1968506 h 4350877"/>
                <a:gd name="T100" fmla="*/ 366964 w 2136009"/>
                <a:gd name="T101" fmla="*/ 1654733 h 4350877"/>
                <a:gd name="T102" fmla="*/ 549845 w 2136009"/>
                <a:gd name="T103" fmla="*/ 1654733 h 4350877"/>
                <a:gd name="T104" fmla="*/ 717485 w 2136009"/>
                <a:gd name="T105" fmla="*/ 1487093 h 4350877"/>
                <a:gd name="T106" fmla="*/ 549845 w 2136009"/>
                <a:gd name="T107" fmla="*/ 1319453 h 4350877"/>
                <a:gd name="T108" fmla="*/ 366964 w 2136009"/>
                <a:gd name="T109" fmla="*/ 1319453 h 4350877"/>
                <a:gd name="T110" fmla="*/ 366964 w 2136009"/>
                <a:gd name="T111" fmla="*/ 1005680 h 4350877"/>
                <a:gd name="T112" fmla="*/ 549845 w 2136009"/>
                <a:gd name="T113" fmla="*/ 1005680 h 4350877"/>
                <a:gd name="T114" fmla="*/ 717485 w 2136009"/>
                <a:gd name="T115" fmla="*/ 838040 h 4350877"/>
                <a:gd name="T116" fmla="*/ 549845 w 2136009"/>
                <a:gd name="T117" fmla="*/ 670400 h 4350877"/>
                <a:gd name="T118" fmla="*/ 368275 w 2136009"/>
                <a:gd name="T119" fmla="*/ 670400 h 4350877"/>
                <a:gd name="T120" fmla="*/ 1050366 w 2136009"/>
                <a:gd name="T121" fmla="*/ 0 h 4350877"/>
                <a:gd name="T122" fmla="*/ 0 w 2136009"/>
                <a:gd name="T123" fmla="*/ 0 h 4350877"/>
                <a:gd name="T124" fmla="*/ 2136009 w 2136009"/>
                <a:gd name="T125" fmla="*/ 4350877 h 4350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T122" t="T123" r="T124" b="T125"/>
              <a:pathLst>
                <a:path w="2136009" h="4350877">
                  <a:moveTo>
                    <a:pt x="111238" y="2095565"/>
                  </a:moveTo>
                  <a:cubicBezTo>
                    <a:pt x="168383" y="2095565"/>
                    <a:pt x="215464" y="2138656"/>
                    <a:pt x="221204" y="2194180"/>
                  </a:cubicBezTo>
                  <a:lnTo>
                    <a:pt x="222888" y="2194180"/>
                  </a:lnTo>
                  <a:cubicBezTo>
                    <a:pt x="222888" y="2661471"/>
                    <a:pt x="601700" y="3040283"/>
                    <a:pt x="1068991" y="3040283"/>
                  </a:cubicBezTo>
                  <a:cubicBezTo>
                    <a:pt x="1530017" y="3040283"/>
                    <a:pt x="1904922" y="2671559"/>
                    <a:pt x="1914148" y="2212909"/>
                  </a:cubicBezTo>
                  <a:cubicBezTo>
                    <a:pt x="1913589" y="2210904"/>
                    <a:pt x="1913533" y="2208860"/>
                    <a:pt x="1913533" y="2206803"/>
                  </a:cubicBezTo>
                  <a:cubicBezTo>
                    <a:pt x="1913533" y="2145368"/>
                    <a:pt x="1963336" y="2095565"/>
                    <a:pt x="2024771" y="2095565"/>
                  </a:cubicBezTo>
                  <a:cubicBezTo>
                    <a:pt x="2081917" y="2095565"/>
                    <a:pt x="2128997" y="2138656"/>
                    <a:pt x="2134737" y="2194180"/>
                  </a:cubicBezTo>
                  <a:lnTo>
                    <a:pt x="2136009" y="2194180"/>
                  </a:lnTo>
                  <a:lnTo>
                    <a:pt x="2135585" y="2202590"/>
                  </a:lnTo>
                  <a:cubicBezTo>
                    <a:pt x="2135983" y="2203980"/>
                    <a:pt x="2136009" y="2205388"/>
                    <a:pt x="2136009" y="2206803"/>
                  </a:cubicBezTo>
                  <a:lnTo>
                    <a:pt x="2134732" y="2219472"/>
                  </a:lnTo>
                  <a:cubicBezTo>
                    <a:pt x="2123259" y="2751175"/>
                    <a:pt x="1722042" y="3186685"/>
                    <a:pt x="1205164" y="3251541"/>
                  </a:cubicBezTo>
                  <a:lnTo>
                    <a:pt x="1205164" y="3820541"/>
                  </a:lnTo>
                  <a:lnTo>
                    <a:pt x="1457555" y="3820541"/>
                  </a:lnTo>
                  <a:cubicBezTo>
                    <a:pt x="1604003" y="3820541"/>
                    <a:pt x="1722723" y="3939261"/>
                    <a:pt x="1722723" y="4085709"/>
                  </a:cubicBezTo>
                  <a:lnTo>
                    <a:pt x="1722722" y="4085709"/>
                  </a:lnTo>
                  <a:cubicBezTo>
                    <a:pt x="1722722" y="4232157"/>
                    <a:pt x="1604002" y="4350877"/>
                    <a:pt x="1457554" y="4350877"/>
                  </a:cubicBezTo>
                  <a:lnTo>
                    <a:pt x="678455" y="4350876"/>
                  </a:lnTo>
                  <a:cubicBezTo>
                    <a:pt x="532007" y="4350876"/>
                    <a:pt x="413288" y="4232157"/>
                    <a:pt x="413287" y="4085709"/>
                  </a:cubicBezTo>
                  <a:cubicBezTo>
                    <a:pt x="413288" y="3939261"/>
                    <a:pt x="532007" y="3820541"/>
                    <a:pt x="678455" y="3820541"/>
                  </a:cubicBezTo>
                  <a:lnTo>
                    <a:pt x="930844" y="3820541"/>
                  </a:lnTo>
                  <a:lnTo>
                    <a:pt x="930844" y="3251239"/>
                  </a:lnTo>
                  <a:cubicBezTo>
                    <a:pt x="419935" y="3186221"/>
                    <a:pt x="22536" y="2758927"/>
                    <a:pt x="4029" y="2234922"/>
                  </a:cubicBezTo>
                  <a:cubicBezTo>
                    <a:pt x="1255" y="2226017"/>
                    <a:pt x="0" y="2216556"/>
                    <a:pt x="0" y="2206803"/>
                  </a:cubicBezTo>
                  <a:cubicBezTo>
                    <a:pt x="0" y="2145368"/>
                    <a:pt x="49803" y="2095565"/>
                    <a:pt x="111238" y="2095565"/>
                  </a:cubicBezTo>
                  <a:close/>
                  <a:moveTo>
                    <a:pt x="1050366" y="0"/>
                  </a:moveTo>
                  <a:lnTo>
                    <a:pt x="1085642" y="0"/>
                  </a:lnTo>
                  <a:cubicBezTo>
                    <a:pt x="1458724" y="0"/>
                    <a:pt x="1761980" y="298955"/>
                    <a:pt x="1767734" y="670400"/>
                  </a:cubicBezTo>
                  <a:lnTo>
                    <a:pt x="1582354" y="670400"/>
                  </a:lnTo>
                  <a:cubicBezTo>
                    <a:pt x="1489769" y="670400"/>
                    <a:pt x="1414714" y="745455"/>
                    <a:pt x="1414714" y="838040"/>
                  </a:cubicBezTo>
                  <a:cubicBezTo>
                    <a:pt x="1414714" y="930625"/>
                    <a:pt x="1489769" y="1005680"/>
                    <a:pt x="1582354" y="1005680"/>
                  </a:cubicBezTo>
                  <a:lnTo>
                    <a:pt x="1769044" y="1005680"/>
                  </a:lnTo>
                  <a:lnTo>
                    <a:pt x="1769044" y="1319453"/>
                  </a:lnTo>
                  <a:lnTo>
                    <a:pt x="1582354" y="1319453"/>
                  </a:lnTo>
                  <a:cubicBezTo>
                    <a:pt x="1489769" y="1319453"/>
                    <a:pt x="1414714" y="1394508"/>
                    <a:pt x="1414714" y="1487093"/>
                  </a:cubicBezTo>
                  <a:cubicBezTo>
                    <a:pt x="1414714" y="1579678"/>
                    <a:pt x="1489769" y="1654733"/>
                    <a:pt x="1582354" y="1654733"/>
                  </a:cubicBezTo>
                  <a:lnTo>
                    <a:pt x="1769044" y="1654733"/>
                  </a:lnTo>
                  <a:lnTo>
                    <a:pt x="1769044" y="1968506"/>
                  </a:lnTo>
                  <a:lnTo>
                    <a:pt x="1582354" y="1968506"/>
                  </a:lnTo>
                  <a:cubicBezTo>
                    <a:pt x="1489769" y="1968506"/>
                    <a:pt x="1414714" y="2043561"/>
                    <a:pt x="1414714" y="2136146"/>
                  </a:cubicBezTo>
                  <a:cubicBezTo>
                    <a:pt x="1414714" y="2228731"/>
                    <a:pt x="1489769" y="2303786"/>
                    <a:pt x="1582354" y="2303786"/>
                  </a:cubicBezTo>
                  <a:lnTo>
                    <a:pt x="1758275" y="2303786"/>
                  </a:lnTo>
                  <a:cubicBezTo>
                    <a:pt x="1709241" y="2630669"/>
                    <a:pt x="1426601" y="2880360"/>
                    <a:pt x="1085642" y="2880360"/>
                  </a:cubicBezTo>
                  <a:lnTo>
                    <a:pt x="1050366" y="2880360"/>
                  </a:lnTo>
                  <a:cubicBezTo>
                    <a:pt x="709407" y="2880360"/>
                    <a:pt x="426767" y="2630669"/>
                    <a:pt x="377733" y="2303786"/>
                  </a:cubicBezTo>
                  <a:lnTo>
                    <a:pt x="549845" y="2303786"/>
                  </a:lnTo>
                  <a:cubicBezTo>
                    <a:pt x="642430" y="2303786"/>
                    <a:pt x="717485" y="2228731"/>
                    <a:pt x="717485" y="2136146"/>
                  </a:cubicBezTo>
                  <a:cubicBezTo>
                    <a:pt x="717485" y="2043561"/>
                    <a:pt x="642430" y="1968506"/>
                    <a:pt x="549845" y="1968506"/>
                  </a:cubicBezTo>
                  <a:lnTo>
                    <a:pt x="366964" y="1968506"/>
                  </a:lnTo>
                  <a:lnTo>
                    <a:pt x="366964" y="1654733"/>
                  </a:lnTo>
                  <a:lnTo>
                    <a:pt x="549845" y="1654733"/>
                  </a:lnTo>
                  <a:cubicBezTo>
                    <a:pt x="642430" y="1654733"/>
                    <a:pt x="717485" y="1579678"/>
                    <a:pt x="717485" y="1487093"/>
                  </a:cubicBezTo>
                  <a:cubicBezTo>
                    <a:pt x="717485" y="1394508"/>
                    <a:pt x="642430" y="1319453"/>
                    <a:pt x="549845" y="1319453"/>
                  </a:cubicBezTo>
                  <a:lnTo>
                    <a:pt x="366964" y="1319453"/>
                  </a:lnTo>
                  <a:lnTo>
                    <a:pt x="366964" y="1005680"/>
                  </a:lnTo>
                  <a:lnTo>
                    <a:pt x="549845" y="1005680"/>
                  </a:lnTo>
                  <a:cubicBezTo>
                    <a:pt x="642430" y="1005680"/>
                    <a:pt x="717485" y="930625"/>
                    <a:pt x="717485" y="838040"/>
                  </a:cubicBezTo>
                  <a:cubicBezTo>
                    <a:pt x="717485" y="745455"/>
                    <a:pt x="642430" y="670400"/>
                    <a:pt x="549845" y="670400"/>
                  </a:cubicBezTo>
                  <a:lnTo>
                    <a:pt x="368275" y="670400"/>
                  </a:lnTo>
                  <a:cubicBezTo>
                    <a:pt x="374028" y="298955"/>
                    <a:pt x="677284" y="0"/>
                    <a:pt x="1050366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endParaRPr lang="zh-CN" altLang="en-US"/>
            </a:p>
          </p:txBody>
        </p:sp>
      </p:grpSp>
      <p:grpSp>
        <p:nvGrpSpPr>
          <p:cNvPr id="33802" name="组合 6"/>
          <p:cNvGrpSpPr>
            <a:grpSpLocks/>
          </p:cNvGrpSpPr>
          <p:nvPr/>
        </p:nvGrpSpPr>
        <p:grpSpPr bwMode="auto">
          <a:xfrm>
            <a:off x="8434388" y="2495550"/>
            <a:ext cx="2306637" cy="2306638"/>
            <a:chOff x="0" y="0"/>
            <a:chExt cx="2306471" cy="2306471"/>
          </a:xfrm>
        </p:grpSpPr>
        <p:sp>
          <p:nvSpPr>
            <p:cNvPr id="33803" name="椭圆 18"/>
            <p:cNvSpPr>
              <a:spLocks noChangeArrowheads="1"/>
            </p:cNvSpPr>
            <p:nvPr/>
          </p:nvSpPr>
          <p:spPr bwMode="auto">
            <a:xfrm>
              <a:off x="0" y="0"/>
              <a:ext cx="2306471" cy="2306471"/>
            </a:xfrm>
            <a:prstGeom prst="ellipse">
              <a:avLst/>
            </a:prstGeom>
            <a:solidFill>
              <a:srgbClr val="E8B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3804" name="任意多边形 19"/>
            <p:cNvSpPr>
              <a:spLocks/>
            </p:cNvSpPr>
            <p:nvPr/>
          </p:nvSpPr>
          <p:spPr bwMode="auto">
            <a:xfrm flipH="1">
              <a:off x="12650" y="2548"/>
              <a:ext cx="1140585" cy="2303921"/>
            </a:xfrm>
            <a:custGeom>
              <a:avLst/>
              <a:gdLst>
                <a:gd name="T0" fmla="*/ 0 w 1140585"/>
                <a:gd name="T1" fmla="*/ 0 h 2303921"/>
                <a:gd name="T2" fmla="*/ 219766 w 1140585"/>
                <a:gd name="T3" fmla="*/ 22154 h 2303921"/>
                <a:gd name="T4" fmla="*/ 1140585 w 1140585"/>
                <a:gd name="T5" fmla="*/ 1151960 h 2303921"/>
                <a:gd name="T6" fmla="*/ 219766 w 1140585"/>
                <a:gd name="T7" fmla="*/ 2281767 h 2303921"/>
                <a:gd name="T8" fmla="*/ 0 w 1140585"/>
                <a:gd name="T9" fmla="*/ 2303921 h 2303921"/>
                <a:gd name="T10" fmla="*/ 0 w 1140585"/>
                <a:gd name="T11" fmla="*/ 0 h 2303921"/>
                <a:gd name="T12" fmla="*/ 1140585 w 1140585"/>
                <a:gd name="T13" fmla="*/ 2303921 h 2303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140585" h="2303921">
                  <a:moveTo>
                    <a:pt x="0" y="0"/>
                  </a:moveTo>
                  <a:lnTo>
                    <a:pt x="219766" y="22154"/>
                  </a:lnTo>
                  <a:cubicBezTo>
                    <a:pt x="745277" y="129689"/>
                    <a:pt x="1140585" y="594660"/>
                    <a:pt x="1140585" y="1151960"/>
                  </a:cubicBezTo>
                  <a:cubicBezTo>
                    <a:pt x="1140585" y="1709261"/>
                    <a:pt x="745277" y="2174232"/>
                    <a:pt x="219766" y="2281767"/>
                  </a:cubicBezTo>
                  <a:lnTo>
                    <a:pt x="0" y="2303921"/>
                  </a:lnTo>
                  <a:close/>
                </a:path>
              </a:pathLst>
            </a:custGeom>
            <a:solidFill>
              <a:srgbClr val="DDA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pic>
          <p:nvPicPr>
            <p:cNvPr id="33805" name="Picture 7" descr="\\MAGNUM\Projects\Microsoft\Cloud Power FY12\Design\Icons\PNGs\Pooled.png"/>
            <p:cNvPicPr>
              <a:picLocks noChangeAspect="1" noChangeArrowheads="1"/>
            </p:cNvPicPr>
            <p:nvPr/>
          </p:nvPicPr>
          <p:blipFill>
            <a:blip r:embed="rId2" cstate="print">
              <a:lum bright="10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95" y="260337"/>
              <a:ext cx="1874379" cy="1873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3806" name="文本框 21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3600" b="1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写下大标题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矩形 1"/>
          <p:cNvSpPr>
            <a:spLocks noChangeArrowheads="1"/>
          </p:cNvSpPr>
          <p:nvPr/>
        </p:nvSpPr>
        <p:spPr bwMode="auto">
          <a:xfrm rot="2703315">
            <a:off x="5219700" y="1504950"/>
            <a:ext cx="1819275" cy="1819275"/>
          </a:xfrm>
          <a:prstGeom prst="rect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819" name="矩形 2"/>
          <p:cNvSpPr>
            <a:spLocks noChangeArrowheads="1"/>
          </p:cNvSpPr>
          <p:nvPr/>
        </p:nvSpPr>
        <p:spPr bwMode="auto">
          <a:xfrm rot="2703315">
            <a:off x="3871913" y="2846388"/>
            <a:ext cx="1819275" cy="1819275"/>
          </a:xfrm>
          <a:prstGeom prst="rect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820" name="直角三角形 3"/>
          <p:cNvSpPr>
            <a:spLocks noChangeArrowheads="1"/>
          </p:cNvSpPr>
          <p:nvPr/>
        </p:nvSpPr>
        <p:spPr bwMode="auto">
          <a:xfrm rot="2703315">
            <a:off x="3871913" y="2846388"/>
            <a:ext cx="1819275" cy="1819275"/>
          </a:xfrm>
          <a:prstGeom prst="rtTriangle">
            <a:avLst/>
          </a:pr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821" name="直角三角形 4"/>
          <p:cNvSpPr>
            <a:spLocks noChangeArrowheads="1"/>
          </p:cNvSpPr>
          <p:nvPr/>
        </p:nvSpPr>
        <p:spPr bwMode="auto">
          <a:xfrm rot="2703315">
            <a:off x="5219700" y="1504950"/>
            <a:ext cx="1819275" cy="1819275"/>
          </a:xfrm>
          <a:prstGeom prst="rtTriangle">
            <a:avLst/>
          </a:prstGeom>
          <a:solidFill>
            <a:srgbClr val="DDA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822" name="矩形 5"/>
          <p:cNvSpPr>
            <a:spLocks noChangeArrowheads="1"/>
          </p:cNvSpPr>
          <p:nvPr/>
        </p:nvSpPr>
        <p:spPr bwMode="auto">
          <a:xfrm rot="2703315">
            <a:off x="5219700" y="4200525"/>
            <a:ext cx="1819275" cy="1819275"/>
          </a:xfrm>
          <a:prstGeom prst="rect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823" name="直角三角形 6"/>
          <p:cNvSpPr>
            <a:spLocks noChangeArrowheads="1"/>
          </p:cNvSpPr>
          <p:nvPr/>
        </p:nvSpPr>
        <p:spPr bwMode="auto">
          <a:xfrm rot="2703315">
            <a:off x="5219700" y="4200525"/>
            <a:ext cx="1819275" cy="1819275"/>
          </a:xfrm>
          <a:prstGeom prst="rtTriangle">
            <a:avLst/>
          </a:prstGeom>
          <a:solidFill>
            <a:srgbClr val="DDA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824" name="矩形 7"/>
          <p:cNvSpPr>
            <a:spLocks noChangeArrowheads="1"/>
          </p:cNvSpPr>
          <p:nvPr/>
        </p:nvSpPr>
        <p:spPr bwMode="auto">
          <a:xfrm rot="2703315">
            <a:off x="6565900" y="2846388"/>
            <a:ext cx="1819275" cy="1819275"/>
          </a:xfrm>
          <a:prstGeom prst="rect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825" name="直角三角形 8"/>
          <p:cNvSpPr>
            <a:spLocks noChangeArrowheads="1"/>
          </p:cNvSpPr>
          <p:nvPr/>
        </p:nvSpPr>
        <p:spPr bwMode="auto">
          <a:xfrm rot="2703315">
            <a:off x="6565900" y="2846388"/>
            <a:ext cx="1819275" cy="1819275"/>
          </a:xfrm>
          <a:prstGeom prst="rtTriangle">
            <a:avLst/>
          </a:pr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34826" name="组合 13"/>
          <p:cNvGrpSpPr>
            <a:grpSpLocks/>
          </p:cNvGrpSpPr>
          <p:nvPr/>
        </p:nvGrpSpPr>
        <p:grpSpPr bwMode="auto">
          <a:xfrm>
            <a:off x="6426200" y="1500188"/>
            <a:ext cx="3352800" cy="344487"/>
            <a:chOff x="0" y="0"/>
            <a:chExt cx="3352800" cy="344678"/>
          </a:xfrm>
        </p:grpSpPr>
        <p:sp>
          <p:nvSpPr>
            <p:cNvPr id="34827" name="直接连接符 18"/>
            <p:cNvSpPr>
              <a:spLocks noChangeShapeType="1"/>
            </p:cNvSpPr>
            <p:nvPr/>
          </p:nvSpPr>
          <p:spPr bwMode="auto">
            <a:xfrm flipV="1">
              <a:off x="0" y="0"/>
              <a:ext cx="523875" cy="344678"/>
            </a:xfrm>
            <a:prstGeom prst="line">
              <a:avLst/>
            </a:prstGeom>
            <a:noFill/>
            <a:ln w="6350" cmpd="sng">
              <a:solidFill>
                <a:srgbClr val="E8B16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8" name="直接连接符 20"/>
            <p:cNvSpPr>
              <a:spLocks noChangeShapeType="1"/>
            </p:cNvSpPr>
            <p:nvPr/>
          </p:nvSpPr>
          <p:spPr bwMode="auto">
            <a:xfrm>
              <a:off x="523875" y="0"/>
              <a:ext cx="2828925" cy="1"/>
            </a:xfrm>
            <a:prstGeom prst="line">
              <a:avLst/>
            </a:prstGeom>
            <a:noFill/>
            <a:ln w="6350" cmpd="sng">
              <a:solidFill>
                <a:srgbClr val="E8B16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829" name="组合 14"/>
          <p:cNvGrpSpPr>
            <a:grpSpLocks/>
          </p:cNvGrpSpPr>
          <p:nvPr/>
        </p:nvGrpSpPr>
        <p:grpSpPr bwMode="auto">
          <a:xfrm>
            <a:off x="8156575" y="3201988"/>
            <a:ext cx="3352800" cy="344487"/>
            <a:chOff x="0" y="0"/>
            <a:chExt cx="3352800" cy="344678"/>
          </a:xfrm>
        </p:grpSpPr>
        <p:sp>
          <p:nvSpPr>
            <p:cNvPr id="34830" name="直接连接符 21"/>
            <p:cNvSpPr>
              <a:spLocks noChangeShapeType="1"/>
            </p:cNvSpPr>
            <p:nvPr/>
          </p:nvSpPr>
          <p:spPr bwMode="auto">
            <a:xfrm flipV="1">
              <a:off x="0" y="0"/>
              <a:ext cx="523875" cy="344678"/>
            </a:xfrm>
            <a:prstGeom prst="line">
              <a:avLst/>
            </a:prstGeom>
            <a:noFill/>
            <a:ln w="6350" cmpd="sng">
              <a:solidFill>
                <a:srgbClr val="529DD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1" name="直接连接符 22"/>
            <p:cNvSpPr>
              <a:spLocks noChangeShapeType="1"/>
            </p:cNvSpPr>
            <p:nvPr/>
          </p:nvSpPr>
          <p:spPr bwMode="auto">
            <a:xfrm>
              <a:off x="523875" y="0"/>
              <a:ext cx="2828925" cy="1"/>
            </a:xfrm>
            <a:prstGeom prst="line">
              <a:avLst/>
            </a:prstGeom>
            <a:noFill/>
            <a:ln w="6350" cmpd="sng">
              <a:solidFill>
                <a:srgbClr val="529DD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832" name="组合 16"/>
          <p:cNvGrpSpPr>
            <a:grpSpLocks/>
          </p:cNvGrpSpPr>
          <p:nvPr/>
        </p:nvGrpSpPr>
        <p:grpSpPr bwMode="auto">
          <a:xfrm>
            <a:off x="858838" y="4002088"/>
            <a:ext cx="3341687" cy="344487"/>
            <a:chOff x="0" y="0"/>
            <a:chExt cx="3340768" cy="344678"/>
          </a:xfrm>
        </p:grpSpPr>
        <p:sp>
          <p:nvSpPr>
            <p:cNvPr id="34833" name="直接连接符 19"/>
            <p:cNvSpPr>
              <a:spLocks noChangeShapeType="1"/>
            </p:cNvSpPr>
            <p:nvPr/>
          </p:nvSpPr>
          <p:spPr bwMode="auto">
            <a:xfrm flipV="1">
              <a:off x="2816893" y="0"/>
              <a:ext cx="523875" cy="344678"/>
            </a:xfrm>
            <a:prstGeom prst="line">
              <a:avLst/>
            </a:prstGeom>
            <a:noFill/>
            <a:ln w="6350" cmpd="sng">
              <a:solidFill>
                <a:srgbClr val="529DD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4" name="直接连接符 23"/>
            <p:cNvSpPr>
              <a:spLocks noChangeShapeType="1"/>
            </p:cNvSpPr>
            <p:nvPr/>
          </p:nvSpPr>
          <p:spPr bwMode="auto">
            <a:xfrm>
              <a:off x="0" y="344678"/>
              <a:ext cx="2828925" cy="1"/>
            </a:xfrm>
            <a:prstGeom prst="line">
              <a:avLst/>
            </a:prstGeom>
            <a:noFill/>
            <a:ln w="6350" cmpd="sng">
              <a:solidFill>
                <a:srgbClr val="529DD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835" name="组合 15"/>
          <p:cNvGrpSpPr>
            <a:grpSpLocks/>
          </p:cNvGrpSpPr>
          <p:nvPr/>
        </p:nvGrpSpPr>
        <p:grpSpPr bwMode="auto">
          <a:xfrm>
            <a:off x="2417763" y="5824538"/>
            <a:ext cx="3352800" cy="344487"/>
            <a:chOff x="0" y="0"/>
            <a:chExt cx="3352800" cy="344678"/>
          </a:xfrm>
        </p:grpSpPr>
        <p:sp>
          <p:nvSpPr>
            <p:cNvPr id="34836" name="直接连接符 24"/>
            <p:cNvSpPr>
              <a:spLocks noChangeShapeType="1"/>
            </p:cNvSpPr>
            <p:nvPr/>
          </p:nvSpPr>
          <p:spPr bwMode="auto">
            <a:xfrm flipV="1">
              <a:off x="2828925" y="0"/>
              <a:ext cx="523875" cy="344678"/>
            </a:xfrm>
            <a:prstGeom prst="line">
              <a:avLst/>
            </a:prstGeom>
            <a:noFill/>
            <a:ln w="6350" cmpd="sng">
              <a:solidFill>
                <a:srgbClr val="E8B16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7" name="直接连接符 25"/>
            <p:cNvSpPr>
              <a:spLocks noChangeShapeType="1"/>
            </p:cNvSpPr>
            <p:nvPr/>
          </p:nvSpPr>
          <p:spPr bwMode="auto">
            <a:xfrm>
              <a:off x="0" y="344678"/>
              <a:ext cx="2828925" cy="1"/>
            </a:xfrm>
            <a:prstGeom prst="line">
              <a:avLst/>
            </a:prstGeom>
            <a:noFill/>
            <a:ln w="6350" cmpd="sng">
              <a:solidFill>
                <a:srgbClr val="E8B16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3483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138" y="3241675"/>
            <a:ext cx="1268412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9" name="Picture 18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0739">
            <a:off x="5689600" y="4597400"/>
            <a:ext cx="1049338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40" name="Freeform 15"/>
          <p:cNvSpPr>
            <a:spLocks noEditPoints="1"/>
          </p:cNvSpPr>
          <p:nvPr/>
        </p:nvSpPr>
        <p:spPr bwMode="auto">
          <a:xfrm>
            <a:off x="6959600" y="3241675"/>
            <a:ext cx="965200" cy="952500"/>
          </a:xfrm>
          <a:custGeom>
            <a:avLst/>
            <a:gdLst>
              <a:gd name="T0" fmla="*/ 455 w 708"/>
              <a:gd name="T1" fmla="*/ 121 h 709"/>
              <a:gd name="T2" fmla="*/ 392 w 708"/>
              <a:gd name="T3" fmla="*/ 121 h 709"/>
              <a:gd name="T4" fmla="*/ 392 w 708"/>
              <a:gd name="T5" fmla="*/ 206 h 709"/>
              <a:gd name="T6" fmla="*/ 316 w 708"/>
              <a:gd name="T7" fmla="*/ 206 h 709"/>
              <a:gd name="T8" fmla="*/ 316 w 708"/>
              <a:gd name="T9" fmla="*/ 121 h 709"/>
              <a:gd name="T10" fmla="*/ 250 w 708"/>
              <a:gd name="T11" fmla="*/ 121 h 709"/>
              <a:gd name="T12" fmla="*/ 354 w 708"/>
              <a:gd name="T13" fmla="*/ 0 h 709"/>
              <a:gd name="T14" fmla="*/ 455 w 708"/>
              <a:gd name="T15" fmla="*/ 121 h 709"/>
              <a:gd name="T16" fmla="*/ 205 w 708"/>
              <a:gd name="T17" fmla="*/ 371 h 709"/>
              <a:gd name="T18" fmla="*/ 139 w 708"/>
              <a:gd name="T19" fmla="*/ 371 h 709"/>
              <a:gd name="T20" fmla="*/ 139 w 708"/>
              <a:gd name="T21" fmla="*/ 456 h 709"/>
              <a:gd name="T22" fmla="*/ 63 w 708"/>
              <a:gd name="T23" fmla="*/ 456 h 709"/>
              <a:gd name="T24" fmla="*/ 63 w 708"/>
              <a:gd name="T25" fmla="*/ 371 h 709"/>
              <a:gd name="T26" fmla="*/ 0 w 708"/>
              <a:gd name="T27" fmla="*/ 371 h 709"/>
              <a:gd name="T28" fmla="*/ 101 w 708"/>
              <a:gd name="T29" fmla="*/ 251 h 709"/>
              <a:gd name="T30" fmla="*/ 205 w 708"/>
              <a:gd name="T31" fmla="*/ 371 h 709"/>
              <a:gd name="T32" fmla="*/ 205 w 708"/>
              <a:gd name="T33" fmla="*/ 503 h 709"/>
              <a:gd name="T34" fmla="*/ 0 w 708"/>
              <a:gd name="T35" fmla="*/ 503 h 709"/>
              <a:gd name="T36" fmla="*/ 0 w 708"/>
              <a:gd name="T37" fmla="*/ 709 h 709"/>
              <a:gd name="T38" fmla="*/ 205 w 708"/>
              <a:gd name="T39" fmla="*/ 709 h 709"/>
              <a:gd name="T40" fmla="*/ 205 w 708"/>
              <a:gd name="T41" fmla="*/ 503 h 709"/>
              <a:gd name="T42" fmla="*/ 708 w 708"/>
              <a:gd name="T43" fmla="*/ 503 h 709"/>
              <a:gd name="T44" fmla="*/ 503 w 708"/>
              <a:gd name="T45" fmla="*/ 503 h 709"/>
              <a:gd name="T46" fmla="*/ 503 w 708"/>
              <a:gd name="T47" fmla="*/ 709 h 709"/>
              <a:gd name="T48" fmla="*/ 708 w 708"/>
              <a:gd name="T49" fmla="*/ 709 h 709"/>
              <a:gd name="T50" fmla="*/ 708 w 708"/>
              <a:gd name="T51" fmla="*/ 503 h 709"/>
              <a:gd name="T52" fmla="*/ 708 w 708"/>
              <a:gd name="T53" fmla="*/ 0 h 709"/>
              <a:gd name="T54" fmla="*/ 503 w 708"/>
              <a:gd name="T55" fmla="*/ 0 h 709"/>
              <a:gd name="T56" fmla="*/ 503 w 708"/>
              <a:gd name="T57" fmla="*/ 206 h 709"/>
              <a:gd name="T58" fmla="*/ 708 w 708"/>
              <a:gd name="T59" fmla="*/ 206 h 709"/>
              <a:gd name="T60" fmla="*/ 708 w 708"/>
              <a:gd name="T61" fmla="*/ 0 h 709"/>
              <a:gd name="T62" fmla="*/ 708 w 708"/>
              <a:gd name="T63" fmla="*/ 251 h 709"/>
              <a:gd name="T64" fmla="*/ 503 w 708"/>
              <a:gd name="T65" fmla="*/ 251 h 709"/>
              <a:gd name="T66" fmla="*/ 503 w 708"/>
              <a:gd name="T67" fmla="*/ 456 h 709"/>
              <a:gd name="T68" fmla="*/ 708 w 708"/>
              <a:gd name="T69" fmla="*/ 456 h 709"/>
              <a:gd name="T70" fmla="*/ 708 w 708"/>
              <a:gd name="T71" fmla="*/ 251 h 709"/>
              <a:gd name="T72" fmla="*/ 455 w 708"/>
              <a:gd name="T73" fmla="*/ 251 h 709"/>
              <a:gd name="T74" fmla="*/ 250 w 708"/>
              <a:gd name="T75" fmla="*/ 251 h 709"/>
              <a:gd name="T76" fmla="*/ 250 w 708"/>
              <a:gd name="T77" fmla="*/ 456 h 709"/>
              <a:gd name="T78" fmla="*/ 455 w 708"/>
              <a:gd name="T79" fmla="*/ 456 h 709"/>
              <a:gd name="T80" fmla="*/ 455 w 708"/>
              <a:gd name="T81" fmla="*/ 251 h 709"/>
              <a:gd name="T82" fmla="*/ 455 w 708"/>
              <a:gd name="T83" fmla="*/ 503 h 709"/>
              <a:gd name="T84" fmla="*/ 250 w 708"/>
              <a:gd name="T85" fmla="*/ 503 h 709"/>
              <a:gd name="T86" fmla="*/ 250 w 708"/>
              <a:gd name="T87" fmla="*/ 709 h 709"/>
              <a:gd name="T88" fmla="*/ 455 w 708"/>
              <a:gd name="T89" fmla="*/ 709 h 709"/>
              <a:gd name="T90" fmla="*/ 455 w 708"/>
              <a:gd name="T91" fmla="*/ 503 h 709"/>
              <a:gd name="T92" fmla="*/ 0 w 708"/>
              <a:gd name="T93" fmla="*/ 0 h 709"/>
              <a:gd name="T94" fmla="*/ 708 w 708"/>
              <a:gd name="T95" fmla="*/ 709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T92" t="T93" r="T94" b="T95"/>
            <a:pathLst>
              <a:path w="708" h="709">
                <a:moveTo>
                  <a:pt x="455" y="121"/>
                </a:moveTo>
                <a:lnTo>
                  <a:pt x="392" y="121"/>
                </a:lnTo>
                <a:lnTo>
                  <a:pt x="392" y="206"/>
                </a:lnTo>
                <a:lnTo>
                  <a:pt x="316" y="206"/>
                </a:lnTo>
                <a:lnTo>
                  <a:pt x="316" y="121"/>
                </a:lnTo>
                <a:lnTo>
                  <a:pt x="250" y="121"/>
                </a:lnTo>
                <a:lnTo>
                  <a:pt x="354" y="0"/>
                </a:lnTo>
                <a:lnTo>
                  <a:pt x="455" y="121"/>
                </a:lnTo>
                <a:close/>
                <a:moveTo>
                  <a:pt x="205" y="371"/>
                </a:moveTo>
                <a:lnTo>
                  <a:pt x="139" y="371"/>
                </a:lnTo>
                <a:lnTo>
                  <a:pt x="139" y="456"/>
                </a:lnTo>
                <a:lnTo>
                  <a:pt x="63" y="456"/>
                </a:lnTo>
                <a:lnTo>
                  <a:pt x="63" y="371"/>
                </a:lnTo>
                <a:lnTo>
                  <a:pt x="0" y="371"/>
                </a:lnTo>
                <a:lnTo>
                  <a:pt x="101" y="251"/>
                </a:lnTo>
                <a:lnTo>
                  <a:pt x="205" y="371"/>
                </a:lnTo>
                <a:close/>
                <a:moveTo>
                  <a:pt x="205" y="503"/>
                </a:moveTo>
                <a:lnTo>
                  <a:pt x="0" y="503"/>
                </a:lnTo>
                <a:lnTo>
                  <a:pt x="0" y="709"/>
                </a:lnTo>
                <a:lnTo>
                  <a:pt x="205" y="709"/>
                </a:lnTo>
                <a:lnTo>
                  <a:pt x="205" y="503"/>
                </a:lnTo>
                <a:close/>
                <a:moveTo>
                  <a:pt x="708" y="503"/>
                </a:moveTo>
                <a:lnTo>
                  <a:pt x="503" y="503"/>
                </a:lnTo>
                <a:lnTo>
                  <a:pt x="503" y="709"/>
                </a:lnTo>
                <a:lnTo>
                  <a:pt x="708" y="709"/>
                </a:lnTo>
                <a:lnTo>
                  <a:pt x="708" y="503"/>
                </a:lnTo>
                <a:close/>
                <a:moveTo>
                  <a:pt x="708" y="0"/>
                </a:moveTo>
                <a:lnTo>
                  <a:pt x="503" y="0"/>
                </a:lnTo>
                <a:lnTo>
                  <a:pt x="503" y="206"/>
                </a:lnTo>
                <a:lnTo>
                  <a:pt x="708" y="206"/>
                </a:lnTo>
                <a:lnTo>
                  <a:pt x="708" y="0"/>
                </a:lnTo>
                <a:close/>
                <a:moveTo>
                  <a:pt x="708" y="251"/>
                </a:moveTo>
                <a:lnTo>
                  <a:pt x="503" y="251"/>
                </a:lnTo>
                <a:lnTo>
                  <a:pt x="503" y="456"/>
                </a:lnTo>
                <a:lnTo>
                  <a:pt x="708" y="456"/>
                </a:lnTo>
                <a:lnTo>
                  <a:pt x="708" y="251"/>
                </a:lnTo>
                <a:close/>
                <a:moveTo>
                  <a:pt x="455" y="251"/>
                </a:moveTo>
                <a:lnTo>
                  <a:pt x="250" y="251"/>
                </a:lnTo>
                <a:lnTo>
                  <a:pt x="250" y="456"/>
                </a:lnTo>
                <a:lnTo>
                  <a:pt x="455" y="456"/>
                </a:lnTo>
                <a:lnTo>
                  <a:pt x="455" y="251"/>
                </a:lnTo>
                <a:close/>
                <a:moveTo>
                  <a:pt x="455" y="503"/>
                </a:moveTo>
                <a:lnTo>
                  <a:pt x="250" y="503"/>
                </a:lnTo>
                <a:lnTo>
                  <a:pt x="250" y="709"/>
                </a:lnTo>
                <a:lnTo>
                  <a:pt x="455" y="709"/>
                </a:lnTo>
                <a:lnTo>
                  <a:pt x="455" y="50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54861" rIns="109721" bIns="54861"/>
          <a:lstStyle/>
          <a:p>
            <a:endParaRPr lang="zh-CN" altLang="en-US"/>
          </a:p>
        </p:txBody>
      </p:sp>
      <p:pic>
        <p:nvPicPr>
          <p:cNvPr id="34841" name="Picture 30" descr="service-base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788" y="1793875"/>
            <a:ext cx="1398587" cy="144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42" name="椭圆 32"/>
          <p:cNvSpPr>
            <a:spLocks noChangeArrowheads="1"/>
          </p:cNvSpPr>
          <p:nvPr/>
        </p:nvSpPr>
        <p:spPr bwMode="auto">
          <a:xfrm>
            <a:off x="968375" y="3778250"/>
            <a:ext cx="152400" cy="152400"/>
          </a:xfrm>
          <a:prstGeom prst="ellipse">
            <a:avLst/>
          </a:pr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843" name="文本框 33"/>
          <p:cNvSpPr>
            <a:spLocks noChangeArrowheads="1"/>
          </p:cNvSpPr>
          <p:nvPr/>
        </p:nvSpPr>
        <p:spPr bwMode="auto">
          <a:xfrm>
            <a:off x="1120775" y="3651250"/>
            <a:ext cx="22383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44" name="椭圆 34"/>
          <p:cNvSpPr>
            <a:spLocks noChangeArrowheads="1"/>
          </p:cNvSpPr>
          <p:nvPr/>
        </p:nvSpPr>
        <p:spPr bwMode="auto">
          <a:xfrm>
            <a:off x="2574925" y="5576888"/>
            <a:ext cx="152400" cy="152400"/>
          </a:xfrm>
          <a:prstGeom prst="ellipse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845" name="文本框 35"/>
          <p:cNvSpPr>
            <a:spLocks noChangeArrowheads="1"/>
          </p:cNvSpPr>
          <p:nvPr/>
        </p:nvSpPr>
        <p:spPr bwMode="auto">
          <a:xfrm>
            <a:off x="2727325" y="5449888"/>
            <a:ext cx="22399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46" name="椭圆 36"/>
          <p:cNvSpPr>
            <a:spLocks noChangeArrowheads="1"/>
          </p:cNvSpPr>
          <p:nvPr/>
        </p:nvSpPr>
        <p:spPr bwMode="auto">
          <a:xfrm>
            <a:off x="7042150" y="919163"/>
            <a:ext cx="152400" cy="152400"/>
          </a:xfrm>
          <a:prstGeom prst="ellipse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847" name="文本框 37"/>
          <p:cNvSpPr>
            <a:spLocks noChangeArrowheads="1"/>
          </p:cNvSpPr>
          <p:nvPr/>
        </p:nvSpPr>
        <p:spPr bwMode="auto">
          <a:xfrm>
            <a:off x="7194550" y="792163"/>
            <a:ext cx="22399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48" name="椭圆 38"/>
          <p:cNvSpPr>
            <a:spLocks noChangeArrowheads="1"/>
          </p:cNvSpPr>
          <p:nvPr/>
        </p:nvSpPr>
        <p:spPr bwMode="auto">
          <a:xfrm>
            <a:off x="8763000" y="2622550"/>
            <a:ext cx="152400" cy="152400"/>
          </a:xfrm>
          <a:prstGeom prst="ellipse">
            <a:avLst/>
          </a:pr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849" name="文本框 39"/>
          <p:cNvSpPr>
            <a:spLocks noChangeArrowheads="1"/>
          </p:cNvSpPr>
          <p:nvPr/>
        </p:nvSpPr>
        <p:spPr bwMode="auto">
          <a:xfrm>
            <a:off x="8915400" y="2495550"/>
            <a:ext cx="22399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串串</a:t>
            </a:r>
            <a:r>
              <a:rPr lang="en-US" altLang="zh-CN" sz="2000">
                <a:solidFill>
                  <a:srgbClr val="3A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>
              <a:solidFill>
                <a:srgbClr val="3A383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0" name="文本框 40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3600" b="1">
                <a:solidFill>
                  <a:srgbClr val="519CD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写下大标题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9_Office 主题">
  <a:themeElements>
    <a:clrScheme name="9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9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9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0_Office 主题">
  <a:themeElements>
    <a:clrScheme name="10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0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0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1_Office 主题">
  <a:themeElements>
    <a:clrScheme name="1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2_Office 主题">
  <a:themeElements>
    <a:clrScheme name="12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2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2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2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3_自定义设计方案">
  <a:themeElements>
    <a:clrScheme name="3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3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3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4_自定义设计方案">
  <a:themeElements>
    <a:clrScheme name="4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4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4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5_自定义设计方案">
  <a:themeElements>
    <a:clrScheme name="5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5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5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6_自定义设计方案">
  <a:themeElements>
    <a:clrScheme name="6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6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6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7_自定义设计方案">
  <a:themeElements>
    <a:clrScheme name="7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7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7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8_自定义设计方案">
  <a:themeElements>
    <a:clrScheme name="8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8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8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9_自定义设计方案">
  <a:themeElements>
    <a:clrScheme name="9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9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9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3.xml><?xml version="1.0" encoding="utf-8"?>
<a:theme xmlns:a="http://schemas.openxmlformats.org/drawingml/2006/main" name="10_自定义设计方案">
  <a:themeElements>
    <a:clrScheme name="10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0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0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4.xml><?xml version="1.0" encoding="utf-8"?>
<a:theme xmlns:a="http://schemas.openxmlformats.org/drawingml/2006/main" name="11_自定义设计方案">
  <a:themeElements>
    <a:clrScheme name="11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1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1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2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2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">
  <a:themeElements>
    <a:clrScheme name="3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3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3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主题">
  <a:themeElements>
    <a:clrScheme name="4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4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4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Office 主题">
  <a:themeElements>
    <a:clrScheme name="5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5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5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Office 主题">
  <a:themeElements>
    <a:clrScheme name="6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6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6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Office 主题">
  <a:themeElements>
    <a:clrScheme name="7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7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7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Office 主题">
  <a:themeElements>
    <a:clrScheme name="8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8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8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550</Words>
  <Characters>0</Characters>
  <Application>Microsoft Office PowerPoint</Application>
  <DocSecurity>0</DocSecurity>
  <PresentationFormat>宽屏</PresentationFormat>
  <Lines>0</Lines>
  <Paragraphs>108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24</vt:i4>
      </vt:variant>
      <vt:variant>
        <vt:lpstr>幻灯片标题</vt:lpstr>
      </vt:variant>
      <vt:variant>
        <vt:i4>16</vt:i4>
      </vt:variant>
    </vt:vector>
  </HeadingPairs>
  <TitlesOfParts>
    <vt:vector size="57" baseType="lpstr">
      <vt:lpstr>Arial</vt:lpstr>
      <vt:lpstr>宋体</vt:lpstr>
      <vt:lpstr>Wingdings</vt:lpstr>
      <vt:lpstr>Calibri Light</vt:lpstr>
      <vt:lpstr>Calibri</vt:lpstr>
      <vt:lpstr>微软雅黑</vt:lpstr>
      <vt:lpstr>Arial Unicode MS</vt:lpstr>
      <vt:lpstr>方正大黑简体</vt:lpstr>
      <vt:lpstr>Helvetica LT Std</vt:lpstr>
      <vt:lpstr>Hiragino Sans GB W3</vt:lpstr>
      <vt:lpstr>方正姚体</vt:lpstr>
      <vt:lpstr>Broadway</vt:lpstr>
      <vt:lpstr>黑体</vt:lpstr>
      <vt:lpstr>Arial Black</vt:lpstr>
      <vt:lpstr>RomanS</vt:lpstr>
      <vt:lpstr>RomanS</vt:lpstr>
      <vt:lpstr>RomanS</vt:lpstr>
      <vt:lpstr>Office 主题</vt:lpstr>
      <vt:lpstr>自定义设计方案</vt:lpstr>
      <vt:lpstr>2_Office 主题</vt:lpstr>
      <vt:lpstr>3_Office 主题</vt:lpstr>
      <vt:lpstr>4_Office 主题</vt:lpstr>
      <vt:lpstr>5_Office 主题</vt:lpstr>
      <vt:lpstr>6_Office 主题</vt:lpstr>
      <vt:lpstr>7_Office 主题</vt:lpstr>
      <vt:lpstr>8_Office 主题</vt:lpstr>
      <vt:lpstr>9_Office 主题</vt:lpstr>
      <vt:lpstr>10_Office 主题</vt:lpstr>
      <vt:lpstr>11_Office 主题</vt:lpstr>
      <vt:lpstr>12_Office 主题</vt:lpstr>
      <vt:lpstr>1_自定义设计方案</vt:lpstr>
      <vt:lpstr>2_自定义设计方案</vt:lpstr>
      <vt:lpstr>3_自定义设计方案</vt:lpstr>
      <vt:lpstr>4_自定义设计方案</vt:lpstr>
      <vt:lpstr>5_自定义设计方案</vt:lpstr>
      <vt:lpstr>6_自定义设计方案</vt:lpstr>
      <vt:lpstr>7_自定义设计方案</vt:lpstr>
      <vt:lpstr>8_自定义设计方案</vt:lpstr>
      <vt:lpstr>9_自定义设计方案</vt:lpstr>
      <vt:lpstr>10_自定义设计方案</vt:lpstr>
      <vt:lpstr>11_自定义设计方案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Nee</dc:creator>
  <cp:keywords/>
  <dc:description/>
  <cp:lastModifiedBy>kan</cp:lastModifiedBy>
  <cp:revision>89</cp:revision>
  <dcterms:created xsi:type="dcterms:W3CDTF">2013-10-24T14:40:00Z</dcterms:created>
  <dcterms:modified xsi:type="dcterms:W3CDTF">2022-06-16T10:00:09Z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2052-9.1.0.4879</vt:lpwstr>
  </property>
</Properties>
</file>