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  <p:sldMasterId id="2147483690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8" autoAdjust="0"/>
    <p:restoredTop sz="93673"/>
  </p:normalViewPr>
  <p:slideViewPr>
    <p:cSldViewPr snapToGrid="0" snapToObjects="1">
      <p:cViewPr varScale="1">
        <p:scale>
          <a:sx n="107" d="100"/>
          <a:sy n="107" d="100"/>
        </p:scale>
        <p:origin x="8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C4-4205-A808-6789481113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C4-4205-A808-6789481113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7"/>
        <c:overlap val="29"/>
        <c:axId val="282464528"/>
        <c:axId val="282465088"/>
      </c:barChart>
      <c:catAx>
        <c:axId val="28246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465088"/>
        <c:crosses val="autoZero"/>
        <c:auto val="1"/>
        <c:lblAlgn val="ctr"/>
        <c:lblOffset val="100"/>
        <c:noMultiLvlLbl val="0"/>
      </c:catAx>
      <c:valAx>
        <c:axId val="282465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246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30E-4150-9CE9-0851C1728A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0E-4150-9CE9-0851C1728AFD}"/>
              </c:ext>
            </c:extLst>
          </c:dPt>
          <c:cat>
            <c:strRef>
              <c:f>Sheet1!$A$2:$A$3</c:f>
              <c:strCache>
                <c:ptCount val="2"/>
                <c:pt idx="0">
                  <c:v>第一类</c:v>
                </c:pt>
                <c:pt idx="1">
                  <c:v>第二类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0E-4150-9CE9-0851C1728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D33FE-361C-47E8-9507-5EE47A091C4A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20C45-6093-4C77-8FCB-CC1BC63CC1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37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09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3545" y="910683"/>
            <a:ext cx="10064910" cy="115077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757238" y="2328863"/>
            <a:ext cx="10677524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6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5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2116931" y="910683"/>
            <a:ext cx="7958138" cy="76095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57238" y="3314701"/>
            <a:ext cx="10677524" cy="585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57725" y="4530394"/>
            <a:ext cx="2876550" cy="39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cxnSp>
        <p:nvCxnSpPr>
          <p:cNvPr id="9" name="直接连接符 79"/>
          <p:cNvCxnSpPr/>
          <p:nvPr/>
        </p:nvCxnSpPr>
        <p:spPr>
          <a:xfrm>
            <a:off x="1764181" y="4715060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80"/>
          <p:cNvCxnSpPr/>
          <p:nvPr/>
        </p:nvCxnSpPr>
        <p:spPr>
          <a:xfrm>
            <a:off x="7637986" y="4715060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66806"/>
            <a:ext cx="12193057" cy="1591194"/>
          </a:xfrm>
          <a:prstGeom prst="rect">
            <a:avLst/>
          </a:prstGeom>
        </p:spPr>
      </p:pic>
      <p:sp>
        <p:nvSpPr>
          <p:cNvPr id="13" name="任意多边形 29"/>
          <p:cNvSpPr/>
          <p:nvPr userDrawn="1"/>
        </p:nvSpPr>
        <p:spPr>
          <a:xfrm>
            <a:off x="125378" y="5499101"/>
            <a:ext cx="11941243" cy="1259002"/>
          </a:xfrm>
          <a:custGeom>
            <a:avLst/>
            <a:gdLst>
              <a:gd name="connsiteX0" fmla="*/ 6096000 w 12192000"/>
              <a:gd name="connsiteY0" fmla="*/ 0 h 1591193"/>
              <a:gd name="connsiteX1" fmla="*/ 6410502 w 12192000"/>
              <a:gd name="connsiteY1" fmla="*/ 322781 h 1591193"/>
              <a:gd name="connsiteX2" fmla="*/ 12192000 w 12192000"/>
              <a:gd name="connsiteY2" fmla="*/ 322781 h 1591193"/>
              <a:gd name="connsiteX3" fmla="*/ 12192000 w 12192000"/>
              <a:gd name="connsiteY3" fmla="*/ 1591193 h 1591193"/>
              <a:gd name="connsiteX4" fmla="*/ 0 w 12192000"/>
              <a:gd name="connsiteY4" fmla="*/ 1591193 h 1591193"/>
              <a:gd name="connsiteX5" fmla="*/ 0 w 12192000"/>
              <a:gd name="connsiteY5" fmla="*/ 322781 h 1591193"/>
              <a:gd name="connsiteX6" fmla="*/ 5781498 w 12192000"/>
              <a:gd name="connsiteY6" fmla="*/ 322781 h 159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91193">
                <a:moveTo>
                  <a:pt x="6096000" y="0"/>
                </a:moveTo>
                <a:lnTo>
                  <a:pt x="6410502" y="322781"/>
                </a:lnTo>
                <a:lnTo>
                  <a:pt x="12192000" y="322781"/>
                </a:lnTo>
                <a:lnTo>
                  <a:pt x="12192000" y="1591193"/>
                </a:lnTo>
                <a:lnTo>
                  <a:pt x="0" y="1591193"/>
                </a:lnTo>
                <a:lnTo>
                  <a:pt x="0" y="322781"/>
                </a:lnTo>
                <a:lnTo>
                  <a:pt x="5781498" y="322781"/>
                </a:lnTo>
                <a:close/>
              </a:path>
            </a:pathLst>
          </a:cu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757238" y="6062403"/>
            <a:ext cx="10677524" cy="4098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9821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757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6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71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58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297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83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11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08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55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3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5194242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6691" y="-297"/>
            <a:ext cx="335309" cy="6858594"/>
          </a:xfrm>
          <a:prstGeom prst="rect">
            <a:avLst/>
          </a:prstGeom>
        </p:spPr>
      </p:pic>
      <p:cxnSp>
        <p:nvCxnSpPr>
          <p:cNvPr id="4" name="直接连接符 19"/>
          <p:cNvCxnSpPr/>
          <p:nvPr userDrawn="1"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17"/>
          <p:cNvSpPr/>
          <p:nvPr userDrawn="1"/>
        </p:nvSpPr>
        <p:spPr>
          <a:xfrm>
            <a:off x="136037" y="177800"/>
            <a:ext cx="4864588" cy="6502400"/>
          </a:xfrm>
          <a:custGeom>
            <a:avLst/>
            <a:gdLst>
              <a:gd name="connsiteX0" fmla="*/ 0 w 5191349"/>
              <a:gd name="connsiteY0" fmla="*/ 0 h 6858000"/>
              <a:gd name="connsiteX1" fmla="*/ 4882718 w 5191349"/>
              <a:gd name="connsiteY1" fmla="*/ 0 h 6858000"/>
              <a:gd name="connsiteX2" fmla="*/ 4882718 w 5191349"/>
              <a:gd name="connsiteY2" fmla="*/ 3113151 h 6858000"/>
              <a:gd name="connsiteX3" fmla="*/ 5191349 w 5191349"/>
              <a:gd name="connsiteY3" fmla="*/ 3429000 h 6858000"/>
              <a:gd name="connsiteX4" fmla="*/ 4882718 w 5191349"/>
              <a:gd name="connsiteY4" fmla="*/ 3744848 h 6858000"/>
              <a:gd name="connsiteX5" fmla="*/ 4882718 w 5191349"/>
              <a:gd name="connsiteY5" fmla="*/ 6858000 h 6858000"/>
              <a:gd name="connsiteX6" fmla="*/ 0 w 519134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1349" h="6858000">
                <a:moveTo>
                  <a:pt x="0" y="0"/>
                </a:moveTo>
                <a:lnTo>
                  <a:pt x="4882718" y="0"/>
                </a:lnTo>
                <a:lnTo>
                  <a:pt x="4882718" y="3113151"/>
                </a:lnTo>
                <a:lnTo>
                  <a:pt x="5191349" y="3429000"/>
                </a:lnTo>
                <a:lnTo>
                  <a:pt x="4882718" y="3744848"/>
                </a:lnTo>
                <a:lnTo>
                  <a:pt x="4882718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225306" y="2200276"/>
            <a:ext cx="2686050" cy="13430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1225306" y="3543300"/>
            <a:ext cx="2686050" cy="5857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449768" y="1609727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449768" y="2940846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449768" y="4271964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04846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54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00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18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5194242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6691" y="-297"/>
            <a:ext cx="335309" cy="6858594"/>
          </a:xfrm>
          <a:prstGeom prst="rect">
            <a:avLst/>
          </a:prstGeom>
        </p:spPr>
      </p:pic>
      <p:cxnSp>
        <p:nvCxnSpPr>
          <p:cNvPr id="4" name="直接连接符 19"/>
          <p:cNvCxnSpPr/>
          <p:nvPr userDrawn="1"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17"/>
          <p:cNvSpPr/>
          <p:nvPr userDrawn="1"/>
        </p:nvSpPr>
        <p:spPr>
          <a:xfrm>
            <a:off x="136037" y="177800"/>
            <a:ext cx="4864588" cy="6502400"/>
          </a:xfrm>
          <a:custGeom>
            <a:avLst/>
            <a:gdLst>
              <a:gd name="connsiteX0" fmla="*/ 0 w 5191349"/>
              <a:gd name="connsiteY0" fmla="*/ 0 h 6858000"/>
              <a:gd name="connsiteX1" fmla="*/ 4882718 w 5191349"/>
              <a:gd name="connsiteY1" fmla="*/ 0 h 6858000"/>
              <a:gd name="connsiteX2" fmla="*/ 4882718 w 5191349"/>
              <a:gd name="connsiteY2" fmla="*/ 3113151 h 6858000"/>
              <a:gd name="connsiteX3" fmla="*/ 5191349 w 5191349"/>
              <a:gd name="connsiteY3" fmla="*/ 3429000 h 6858000"/>
              <a:gd name="connsiteX4" fmla="*/ 4882718 w 5191349"/>
              <a:gd name="connsiteY4" fmla="*/ 3744848 h 6858000"/>
              <a:gd name="connsiteX5" fmla="*/ 4882718 w 5191349"/>
              <a:gd name="connsiteY5" fmla="*/ 6858000 h 6858000"/>
              <a:gd name="connsiteX6" fmla="*/ 0 w 519134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1349" h="6858000">
                <a:moveTo>
                  <a:pt x="0" y="0"/>
                </a:moveTo>
                <a:lnTo>
                  <a:pt x="4882718" y="0"/>
                </a:lnTo>
                <a:lnTo>
                  <a:pt x="4882718" y="3113151"/>
                </a:lnTo>
                <a:lnTo>
                  <a:pt x="5191349" y="3429000"/>
                </a:lnTo>
                <a:lnTo>
                  <a:pt x="4882718" y="3744848"/>
                </a:lnTo>
                <a:lnTo>
                  <a:pt x="4882718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225306" y="2200276"/>
            <a:ext cx="2686050" cy="13430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1225306" y="3543300"/>
            <a:ext cx="2686050" cy="5857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449768" y="1104902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449768" y="2436021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449768" y="3767139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5"/>
          </p:nvPr>
        </p:nvSpPr>
        <p:spPr>
          <a:xfrm>
            <a:off x="6449768" y="5098258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5775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5194242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6691" y="-297"/>
            <a:ext cx="335309" cy="6858594"/>
          </a:xfrm>
          <a:prstGeom prst="rect">
            <a:avLst/>
          </a:prstGeom>
        </p:spPr>
      </p:pic>
      <p:cxnSp>
        <p:nvCxnSpPr>
          <p:cNvPr id="4" name="直接连接符 19"/>
          <p:cNvCxnSpPr/>
          <p:nvPr userDrawn="1"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17"/>
          <p:cNvSpPr/>
          <p:nvPr userDrawn="1"/>
        </p:nvSpPr>
        <p:spPr>
          <a:xfrm>
            <a:off x="136037" y="177800"/>
            <a:ext cx="4864588" cy="6502400"/>
          </a:xfrm>
          <a:custGeom>
            <a:avLst/>
            <a:gdLst>
              <a:gd name="connsiteX0" fmla="*/ 0 w 5191349"/>
              <a:gd name="connsiteY0" fmla="*/ 0 h 6858000"/>
              <a:gd name="connsiteX1" fmla="*/ 4882718 w 5191349"/>
              <a:gd name="connsiteY1" fmla="*/ 0 h 6858000"/>
              <a:gd name="connsiteX2" fmla="*/ 4882718 w 5191349"/>
              <a:gd name="connsiteY2" fmla="*/ 3113151 h 6858000"/>
              <a:gd name="connsiteX3" fmla="*/ 5191349 w 5191349"/>
              <a:gd name="connsiteY3" fmla="*/ 3429000 h 6858000"/>
              <a:gd name="connsiteX4" fmla="*/ 4882718 w 5191349"/>
              <a:gd name="connsiteY4" fmla="*/ 3744848 h 6858000"/>
              <a:gd name="connsiteX5" fmla="*/ 4882718 w 5191349"/>
              <a:gd name="connsiteY5" fmla="*/ 6858000 h 6858000"/>
              <a:gd name="connsiteX6" fmla="*/ 0 w 519134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1349" h="6858000">
                <a:moveTo>
                  <a:pt x="0" y="0"/>
                </a:moveTo>
                <a:lnTo>
                  <a:pt x="4882718" y="0"/>
                </a:lnTo>
                <a:lnTo>
                  <a:pt x="4882718" y="3113151"/>
                </a:lnTo>
                <a:lnTo>
                  <a:pt x="5191349" y="3429000"/>
                </a:lnTo>
                <a:lnTo>
                  <a:pt x="4882718" y="3744848"/>
                </a:lnTo>
                <a:lnTo>
                  <a:pt x="4882718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225306" y="2200276"/>
            <a:ext cx="2686050" cy="13430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1225306" y="3543300"/>
            <a:ext cx="2686050" cy="5857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449767" y="947740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449767" y="2043115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449767" y="3138490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5"/>
          </p:nvPr>
        </p:nvSpPr>
        <p:spPr>
          <a:xfrm>
            <a:off x="6449767" y="4233865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6449767" y="5329241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6418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97"/>
            <a:ext cx="5194242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6691" y="-297"/>
            <a:ext cx="335309" cy="6858594"/>
          </a:xfrm>
          <a:prstGeom prst="rect">
            <a:avLst/>
          </a:prstGeom>
        </p:spPr>
      </p:pic>
      <p:cxnSp>
        <p:nvCxnSpPr>
          <p:cNvPr id="4" name="直接连接符 19"/>
          <p:cNvCxnSpPr/>
          <p:nvPr userDrawn="1"/>
        </p:nvCxnSpPr>
        <p:spPr>
          <a:xfrm>
            <a:off x="12032650" y="177800"/>
            <a:ext cx="0" cy="650240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17"/>
          <p:cNvSpPr/>
          <p:nvPr userDrawn="1"/>
        </p:nvSpPr>
        <p:spPr>
          <a:xfrm>
            <a:off x="136037" y="177800"/>
            <a:ext cx="4864588" cy="6502400"/>
          </a:xfrm>
          <a:custGeom>
            <a:avLst/>
            <a:gdLst>
              <a:gd name="connsiteX0" fmla="*/ 0 w 5191349"/>
              <a:gd name="connsiteY0" fmla="*/ 0 h 6858000"/>
              <a:gd name="connsiteX1" fmla="*/ 4882718 w 5191349"/>
              <a:gd name="connsiteY1" fmla="*/ 0 h 6858000"/>
              <a:gd name="connsiteX2" fmla="*/ 4882718 w 5191349"/>
              <a:gd name="connsiteY2" fmla="*/ 3113151 h 6858000"/>
              <a:gd name="connsiteX3" fmla="*/ 5191349 w 5191349"/>
              <a:gd name="connsiteY3" fmla="*/ 3429000 h 6858000"/>
              <a:gd name="connsiteX4" fmla="*/ 4882718 w 5191349"/>
              <a:gd name="connsiteY4" fmla="*/ 3744848 h 6858000"/>
              <a:gd name="connsiteX5" fmla="*/ 4882718 w 5191349"/>
              <a:gd name="connsiteY5" fmla="*/ 6858000 h 6858000"/>
              <a:gd name="connsiteX6" fmla="*/ 0 w 519134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1349" h="6858000">
                <a:moveTo>
                  <a:pt x="0" y="0"/>
                </a:moveTo>
                <a:lnTo>
                  <a:pt x="4882718" y="0"/>
                </a:lnTo>
                <a:lnTo>
                  <a:pt x="4882718" y="3113151"/>
                </a:lnTo>
                <a:lnTo>
                  <a:pt x="5191349" y="3429000"/>
                </a:lnTo>
                <a:lnTo>
                  <a:pt x="4882718" y="3744848"/>
                </a:lnTo>
                <a:lnTo>
                  <a:pt x="4882718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225306" y="2200276"/>
            <a:ext cx="2686050" cy="13430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1225306" y="3543300"/>
            <a:ext cx="2686050" cy="5857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449767" y="762003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449767" y="1697358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449767" y="2632713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5"/>
          </p:nvPr>
        </p:nvSpPr>
        <p:spPr>
          <a:xfrm>
            <a:off x="6449767" y="3568068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6449767" y="4503423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4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6449767" y="5438780"/>
            <a:ext cx="4208707" cy="59054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272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 scaling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3057" cy="6078239"/>
          </a:xfrm>
          <a:prstGeom prst="rect">
            <a:avLst/>
          </a:prstGeom>
          <a:ln>
            <a:noFill/>
          </a:ln>
        </p:spPr>
      </p:pic>
      <p:sp>
        <p:nvSpPr>
          <p:cNvPr id="3" name="任意多边形 5"/>
          <p:cNvSpPr/>
          <p:nvPr userDrawn="1"/>
        </p:nvSpPr>
        <p:spPr>
          <a:xfrm rot="10800000">
            <a:off x="178065" y="142981"/>
            <a:ext cx="11835867" cy="5718804"/>
          </a:xfrm>
          <a:custGeom>
            <a:avLst/>
            <a:gdLst>
              <a:gd name="connsiteX0" fmla="*/ 12192000 w 12192000"/>
              <a:gd name="connsiteY0" fmla="*/ 6074228 h 6074228"/>
              <a:gd name="connsiteX1" fmla="*/ 0 w 12192000"/>
              <a:gd name="connsiteY1" fmla="*/ 6074228 h 6074228"/>
              <a:gd name="connsiteX2" fmla="*/ 0 w 12192000"/>
              <a:gd name="connsiteY2" fmla="*/ 293914 h 6074228"/>
              <a:gd name="connsiteX3" fmla="*/ 5632768 w 12192000"/>
              <a:gd name="connsiteY3" fmla="*/ 293914 h 6074228"/>
              <a:gd name="connsiteX4" fmla="*/ 6096002 w 12192000"/>
              <a:gd name="connsiteY4" fmla="*/ 0 h 6074228"/>
              <a:gd name="connsiteX5" fmla="*/ 6559235 w 12192000"/>
              <a:gd name="connsiteY5" fmla="*/ 293914 h 6074228"/>
              <a:gd name="connsiteX6" fmla="*/ 12192000 w 12192000"/>
              <a:gd name="connsiteY6" fmla="*/ 293914 h 60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4228">
                <a:moveTo>
                  <a:pt x="12192000" y="6074228"/>
                </a:moveTo>
                <a:lnTo>
                  <a:pt x="0" y="6074228"/>
                </a:lnTo>
                <a:lnTo>
                  <a:pt x="0" y="293914"/>
                </a:lnTo>
                <a:lnTo>
                  <a:pt x="5632768" y="293914"/>
                </a:lnTo>
                <a:lnTo>
                  <a:pt x="6096002" y="0"/>
                </a:lnTo>
                <a:lnTo>
                  <a:pt x="6559235" y="293914"/>
                </a:lnTo>
                <a:lnTo>
                  <a:pt x="12192000" y="293914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1" name="组 70"/>
          <p:cNvGrpSpPr/>
          <p:nvPr userDrawn="1"/>
        </p:nvGrpSpPr>
        <p:grpSpPr>
          <a:xfrm>
            <a:off x="3685541" y="345797"/>
            <a:ext cx="4820918" cy="4822970"/>
            <a:chOff x="3683902" y="345797"/>
            <a:chExt cx="4820918" cy="4822970"/>
          </a:xfrm>
        </p:grpSpPr>
        <p:grpSp>
          <p:nvGrpSpPr>
            <p:cNvPr id="17" name="组合 11"/>
            <p:cNvGrpSpPr/>
            <p:nvPr/>
          </p:nvGrpSpPr>
          <p:grpSpPr>
            <a:xfrm>
              <a:off x="3812098" y="462897"/>
              <a:ext cx="4568634" cy="4568633"/>
              <a:chOff x="3651549" y="975481"/>
              <a:chExt cx="2929467" cy="2929467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3651549" y="975481"/>
                <a:ext cx="2929467" cy="2929467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856282" y="1186757"/>
                <a:ext cx="2520000" cy="25198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8" name="直接连接符 30"/>
            <p:cNvCxnSpPr/>
            <p:nvPr/>
          </p:nvCxnSpPr>
          <p:spPr>
            <a:xfrm rot="16200000" flipH="1">
              <a:off x="3751182" y="2509339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31"/>
            <p:cNvCxnSpPr/>
            <p:nvPr/>
          </p:nvCxnSpPr>
          <p:spPr>
            <a:xfrm rot="16623529" flipH="1">
              <a:off x="3767588" y="224333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32"/>
            <p:cNvCxnSpPr/>
            <p:nvPr/>
          </p:nvCxnSpPr>
          <p:spPr>
            <a:xfrm rot="17047059" flipH="1">
              <a:off x="3816559" y="198137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33"/>
            <p:cNvCxnSpPr/>
            <p:nvPr/>
          </p:nvCxnSpPr>
          <p:spPr>
            <a:xfrm rot="17470588" flipH="1">
              <a:off x="3897350" y="1727406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34"/>
            <p:cNvCxnSpPr/>
            <p:nvPr/>
          </p:nvCxnSpPr>
          <p:spPr>
            <a:xfrm rot="17894118" flipH="1">
              <a:off x="4008739" y="1485296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35"/>
            <p:cNvCxnSpPr/>
            <p:nvPr/>
          </p:nvCxnSpPr>
          <p:spPr>
            <a:xfrm rot="18317647" flipH="1">
              <a:off x="4149036" y="125870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36"/>
            <p:cNvCxnSpPr/>
            <p:nvPr/>
          </p:nvCxnSpPr>
          <p:spPr>
            <a:xfrm rot="18741177" flipH="1">
              <a:off x="4316115" y="1051079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37"/>
            <p:cNvCxnSpPr/>
            <p:nvPr/>
          </p:nvCxnSpPr>
          <p:spPr>
            <a:xfrm rot="19164706" flipH="1">
              <a:off x="4507442" y="865555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38"/>
            <p:cNvCxnSpPr/>
            <p:nvPr/>
          </p:nvCxnSpPr>
          <p:spPr>
            <a:xfrm rot="19588235" flipH="1">
              <a:off x="4720118" y="70495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39"/>
            <p:cNvCxnSpPr/>
            <p:nvPr/>
          </p:nvCxnSpPr>
          <p:spPr>
            <a:xfrm rot="20011765" flipH="1">
              <a:off x="4950919" y="57169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40"/>
            <p:cNvCxnSpPr/>
            <p:nvPr/>
          </p:nvCxnSpPr>
          <p:spPr>
            <a:xfrm rot="20435294" flipH="1">
              <a:off x="5196345" y="46781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41"/>
            <p:cNvCxnSpPr/>
            <p:nvPr/>
          </p:nvCxnSpPr>
          <p:spPr>
            <a:xfrm rot="20858823" flipH="1">
              <a:off x="5452677" y="394885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42"/>
            <p:cNvCxnSpPr/>
            <p:nvPr/>
          </p:nvCxnSpPr>
          <p:spPr>
            <a:xfrm rot="21282353" flipH="1">
              <a:off x="5716029" y="354004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43"/>
            <p:cNvCxnSpPr/>
            <p:nvPr/>
          </p:nvCxnSpPr>
          <p:spPr>
            <a:xfrm rot="105883" flipH="1">
              <a:off x="5982408" y="34579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44"/>
            <p:cNvCxnSpPr/>
            <p:nvPr/>
          </p:nvCxnSpPr>
          <p:spPr>
            <a:xfrm rot="529412" flipH="1">
              <a:off x="6247777" y="37038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45"/>
            <p:cNvCxnSpPr/>
            <p:nvPr/>
          </p:nvCxnSpPr>
          <p:spPr>
            <a:xfrm rot="952941" flipH="1">
              <a:off x="6508112" y="427402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46"/>
            <p:cNvCxnSpPr/>
            <p:nvPr/>
          </p:nvCxnSpPr>
          <p:spPr>
            <a:xfrm rot="1376471" flipH="1">
              <a:off x="6759468" y="515976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7"/>
            <p:cNvCxnSpPr/>
            <p:nvPr/>
          </p:nvCxnSpPr>
          <p:spPr>
            <a:xfrm rot="1800000" flipH="1">
              <a:off x="6998034" y="63476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8"/>
            <p:cNvCxnSpPr/>
            <p:nvPr/>
          </p:nvCxnSpPr>
          <p:spPr>
            <a:xfrm rot="2223529" flipH="1">
              <a:off x="7220194" y="781976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49"/>
            <p:cNvCxnSpPr/>
            <p:nvPr/>
          </p:nvCxnSpPr>
          <p:spPr>
            <a:xfrm rot="2647059" flipH="1">
              <a:off x="7422579" y="95537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50"/>
            <p:cNvCxnSpPr/>
            <p:nvPr/>
          </p:nvCxnSpPr>
          <p:spPr>
            <a:xfrm rot="3070588" flipH="1">
              <a:off x="7602123" y="1152319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51"/>
            <p:cNvCxnSpPr/>
            <p:nvPr/>
          </p:nvCxnSpPr>
          <p:spPr>
            <a:xfrm rot="3494117" flipH="1">
              <a:off x="7756103" y="136984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52"/>
            <p:cNvCxnSpPr/>
            <p:nvPr/>
          </p:nvCxnSpPr>
          <p:spPr>
            <a:xfrm rot="3917647" flipH="1">
              <a:off x="7882185" y="1604635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53"/>
            <p:cNvCxnSpPr/>
            <p:nvPr/>
          </p:nvCxnSpPr>
          <p:spPr>
            <a:xfrm rot="4341176" flipH="1">
              <a:off x="7978457" y="1853143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54"/>
            <p:cNvCxnSpPr/>
            <p:nvPr/>
          </p:nvCxnSpPr>
          <p:spPr>
            <a:xfrm rot="4764706" flipH="1">
              <a:off x="8043462" y="211160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55"/>
            <p:cNvCxnSpPr/>
            <p:nvPr/>
          </p:nvCxnSpPr>
          <p:spPr>
            <a:xfrm rot="5188236" flipH="1">
              <a:off x="8076213" y="2376086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56"/>
            <p:cNvCxnSpPr/>
            <p:nvPr/>
          </p:nvCxnSpPr>
          <p:spPr>
            <a:xfrm rot="5611765" flipH="1">
              <a:off x="8076213" y="264259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57"/>
            <p:cNvCxnSpPr/>
            <p:nvPr/>
          </p:nvCxnSpPr>
          <p:spPr>
            <a:xfrm rot="6035294" flipH="1">
              <a:off x="8043462" y="290707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58"/>
            <p:cNvCxnSpPr/>
            <p:nvPr/>
          </p:nvCxnSpPr>
          <p:spPr>
            <a:xfrm rot="6458824" flipH="1">
              <a:off x="7978457" y="3165534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59"/>
            <p:cNvCxnSpPr/>
            <p:nvPr/>
          </p:nvCxnSpPr>
          <p:spPr>
            <a:xfrm rot="6882353" flipH="1">
              <a:off x="7882185" y="3414042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60"/>
            <p:cNvCxnSpPr/>
            <p:nvPr/>
          </p:nvCxnSpPr>
          <p:spPr>
            <a:xfrm rot="7305883" flipH="1">
              <a:off x="7756103" y="364883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61"/>
            <p:cNvCxnSpPr/>
            <p:nvPr/>
          </p:nvCxnSpPr>
          <p:spPr>
            <a:xfrm rot="7729412" flipH="1">
              <a:off x="7602123" y="386635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62"/>
            <p:cNvCxnSpPr/>
            <p:nvPr/>
          </p:nvCxnSpPr>
          <p:spPr>
            <a:xfrm rot="8152941" flipH="1">
              <a:off x="7422579" y="406330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63"/>
            <p:cNvCxnSpPr/>
            <p:nvPr/>
          </p:nvCxnSpPr>
          <p:spPr>
            <a:xfrm rot="8576471" flipH="1">
              <a:off x="7220194" y="423670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64"/>
            <p:cNvCxnSpPr/>
            <p:nvPr/>
          </p:nvCxnSpPr>
          <p:spPr>
            <a:xfrm rot="9000000" flipH="1">
              <a:off x="6998034" y="4383909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65"/>
            <p:cNvCxnSpPr/>
            <p:nvPr/>
          </p:nvCxnSpPr>
          <p:spPr>
            <a:xfrm rot="9423529" flipH="1">
              <a:off x="6759468" y="450270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66"/>
            <p:cNvCxnSpPr/>
            <p:nvPr/>
          </p:nvCxnSpPr>
          <p:spPr>
            <a:xfrm rot="9847059" flipH="1">
              <a:off x="6508111" y="4591275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67"/>
            <p:cNvCxnSpPr/>
            <p:nvPr/>
          </p:nvCxnSpPr>
          <p:spPr>
            <a:xfrm rot="10270589" flipH="1">
              <a:off x="6247777" y="464829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8"/>
            <p:cNvCxnSpPr/>
            <p:nvPr/>
          </p:nvCxnSpPr>
          <p:spPr>
            <a:xfrm rot="10694117" flipH="1">
              <a:off x="5982408" y="467288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9"/>
            <p:cNvCxnSpPr/>
            <p:nvPr/>
          </p:nvCxnSpPr>
          <p:spPr>
            <a:xfrm rot="11117648" flipH="1">
              <a:off x="5716029" y="4664673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70"/>
            <p:cNvCxnSpPr/>
            <p:nvPr/>
          </p:nvCxnSpPr>
          <p:spPr>
            <a:xfrm rot="11541176" flipH="1">
              <a:off x="5452677" y="4623793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71"/>
            <p:cNvCxnSpPr/>
            <p:nvPr/>
          </p:nvCxnSpPr>
          <p:spPr>
            <a:xfrm rot="11964706" flipH="1">
              <a:off x="5196345" y="455086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72"/>
            <p:cNvCxnSpPr/>
            <p:nvPr/>
          </p:nvCxnSpPr>
          <p:spPr>
            <a:xfrm rot="12388235" flipH="1">
              <a:off x="4950919" y="444698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73"/>
            <p:cNvCxnSpPr/>
            <p:nvPr/>
          </p:nvCxnSpPr>
          <p:spPr>
            <a:xfrm rot="12811765" flipH="1">
              <a:off x="4720118" y="431372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74"/>
            <p:cNvCxnSpPr/>
            <p:nvPr/>
          </p:nvCxnSpPr>
          <p:spPr>
            <a:xfrm rot="13235294" flipH="1">
              <a:off x="4507443" y="4153123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75"/>
            <p:cNvCxnSpPr/>
            <p:nvPr/>
          </p:nvCxnSpPr>
          <p:spPr>
            <a:xfrm rot="13658824" flipH="1">
              <a:off x="4316115" y="396759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76"/>
            <p:cNvCxnSpPr/>
            <p:nvPr/>
          </p:nvCxnSpPr>
          <p:spPr>
            <a:xfrm rot="14082352" flipH="1">
              <a:off x="4149036" y="375997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77"/>
            <p:cNvCxnSpPr/>
            <p:nvPr/>
          </p:nvCxnSpPr>
          <p:spPr>
            <a:xfrm rot="14505883" flipH="1">
              <a:off x="4008739" y="3533381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78"/>
            <p:cNvCxnSpPr/>
            <p:nvPr/>
          </p:nvCxnSpPr>
          <p:spPr>
            <a:xfrm rot="14929413" flipH="1">
              <a:off x="3897350" y="3291270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79"/>
            <p:cNvCxnSpPr/>
            <p:nvPr/>
          </p:nvCxnSpPr>
          <p:spPr>
            <a:xfrm rot="15352941" flipH="1">
              <a:off x="3816559" y="3037307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80"/>
            <p:cNvCxnSpPr/>
            <p:nvPr/>
          </p:nvCxnSpPr>
          <p:spPr>
            <a:xfrm rot="15776472" flipH="1">
              <a:off x="3767588" y="2775338"/>
              <a:ext cx="361327" cy="495887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直接连接符 132"/>
          <p:cNvCxnSpPr/>
          <p:nvPr userDrawn="1"/>
        </p:nvCxnSpPr>
        <p:spPr>
          <a:xfrm>
            <a:off x="4840431" y="2195273"/>
            <a:ext cx="1127340" cy="0"/>
          </a:xfrm>
          <a:prstGeom prst="line">
            <a:avLst/>
          </a:prstGeom>
          <a:ln>
            <a:solidFill>
              <a:srgbClr val="F5F0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134"/>
          <p:cNvCxnSpPr/>
          <p:nvPr userDrawn="1"/>
        </p:nvCxnSpPr>
        <p:spPr>
          <a:xfrm>
            <a:off x="6218348" y="2195273"/>
            <a:ext cx="1127340" cy="0"/>
          </a:xfrm>
          <a:prstGeom prst="line">
            <a:avLst/>
          </a:prstGeom>
          <a:ln>
            <a:solidFill>
              <a:srgbClr val="F5F0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>
            <a:off x="5996400" y="2094038"/>
            <a:ext cx="199137" cy="199137"/>
          </a:xfrm>
          <a:prstGeom prst="ellipse">
            <a:avLst/>
          </a:prstGeom>
          <a:noFill/>
          <a:ln>
            <a:solidFill>
              <a:srgbClr val="F5F0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5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4837016" y="1471967"/>
            <a:ext cx="2517968" cy="59054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标题</a:t>
            </a:r>
          </a:p>
        </p:txBody>
      </p:sp>
      <p:sp>
        <p:nvSpPr>
          <p:cNvPr id="76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382780" y="2477356"/>
            <a:ext cx="3415788" cy="7156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683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pattFill prst="dotGrid">
          <a:fgClr>
            <a:schemeClr val="accent2">
              <a:lumMod val="60000"/>
              <a:lumOff val="4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83931" y="176048"/>
            <a:ext cx="11824138" cy="6505904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五边形 4"/>
          <p:cNvSpPr/>
          <p:nvPr userDrawn="1"/>
        </p:nvSpPr>
        <p:spPr>
          <a:xfrm rot="5400000">
            <a:off x="431643" y="151946"/>
            <a:ext cx="891720" cy="587829"/>
          </a:xfrm>
          <a:prstGeom prst="homePlate">
            <a:avLst/>
          </a:prstGeom>
          <a:solidFill>
            <a:srgbClr val="79A5B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588" y="0"/>
            <a:ext cx="587830" cy="74623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/>
              <a:t>0</a:t>
            </a:r>
            <a:endParaRPr kumimoji="1"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171418" y="213647"/>
            <a:ext cx="4208707" cy="46442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4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is-I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Microsoft YaHei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089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7" r:id="rId3"/>
    <p:sldLayoutId id="2147483688" r:id="rId4"/>
    <p:sldLayoutId id="2147483689" r:id="rId5"/>
    <p:sldLayoutId id="2147483685" r:id="rId6"/>
    <p:sldLayoutId id="2147483662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92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63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请在此添加你的论文名称</a:t>
            </a:r>
            <a:endParaRPr lang="zh-CN" altLang="en-US" dirty="0">
              <a:solidFill>
                <a:srgbClr val="77767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XXX</a:t>
            </a:r>
            <a:r>
              <a:rPr lang="zh-CN" altLang="en-US" dirty="0"/>
              <a:t>学院</a:t>
            </a:r>
            <a:r>
              <a:rPr lang="en-US" altLang="zh-CN" dirty="0"/>
              <a:t>XXX</a:t>
            </a:r>
            <a:r>
              <a:rPr lang="zh-CN" altLang="en-US" dirty="0"/>
              <a:t>专业 毕业论文答辩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请在此添加你的论文副标题名称</a:t>
            </a:r>
            <a:endParaRPr lang="zh-CN" altLang="en-US" dirty="0">
              <a:solidFill>
                <a:srgbClr val="CDCAC3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373696" y="4530394"/>
            <a:ext cx="3444608" cy="392907"/>
          </a:xfrm>
        </p:spPr>
        <p:txBody>
          <a:bodyPr/>
          <a:lstStyle/>
          <a:p>
            <a:r>
              <a:rPr kumimoji="1" lang="en-US" altLang="zh-CN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 smtClean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YPPPT</a:t>
            </a:r>
            <a:endParaRPr lang="zh-CN" altLang="en-US" dirty="0">
              <a:solidFill>
                <a:srgbClr val="7776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F5F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1804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进展成果</a:t>
            </a:r>
          </a:p>
        </p:txBody>
      </p:sp>
      <p:grpSp>
        <p:nvGrpSpPr>
          <p:cNvPr id="40" name="组合 14"/>
          <p:cNvGrpSpPr/>
          <p:nvPr/>
        </p:nvGrpSpPr>
        <p:grpSpPr>
          <a:xfrm>
            <a:off x="3213141" y="2193325"/>
            <a:ext cx="5833286" cy="2625954"/>
            <a:chOff x="2079183" y="1879600"/>
            <a:chExt cx="7874000" cy="3028695"/>
          </a:xfrm>
        </p:grpSpPr>
        <p:sp>
          <p:nvSpPr>
            <p:cNvPr id="41" name="左箭头 40"/>
            <p:cNvSpPr/>
            <p:nvPr/>
          </p:nvSpPr>
          <p:spPr>
            <a:xfrm>
              <a:off x="2079183" y="1879600"/>
              <a:ext cx="4394200" cy="2438400"/>
            </a:xfrm>
            <a:prstGeom prst="left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任意多边形 8"/>
            <p:cNvSpPr/>
            <p:nvPr/>
          </p:nvSpPr>
          <p:spPr>
            <a:xfrm>
              <a:off x="3007360" y="2372359"/>
              <a:ext cx="2682239" cy="1593088"/>
            </a:xfrm>
            <a:custGeom>
              <a:avLst/>
              <a:gdLst>
                <a:gd name="connsiteX0" fmla="*/ 0 w 2682239"/>
                <a:gd name="connsiteY0" fmla="*/ 0 h 1593088"/>
                <a:gd name="connsiteX1" fmla="*/ 2682239 w 2682239"/>
                <a:gd name="connsiteY1" fmla="*/ 0 h 1593088"/>
                <a:gd name="connsiteX2" fmla="*/ 2682239 w 2682239"/>
                <a:gd name="connsiteY2" fmla="*/ 1593088 h 1593088"/>
                <a:gd name="connsiteX3" fmla="*/ 0 w 2682239"/>
                <a:gd name="connsiteY3" fmla="*/ 1593088 h 1593088"/>
                <a:gd name="connsiteX4" fmla="*/ 0 w 2682239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2239" h="1593088">
                  <a:moveTo>
                    <a:pt x="0" y="0"/>
                  </a:moveTo>
                  <a:lnTo>
                    <a:pt x="2682239" y="0"/>
                  </a:lnTo>
                  <a:lnTo>
                    <a:pt x="2682239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02692" rIns="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00" kern="1200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任意多边形 9"/>
            <p:cNvSpPr/>
            <p:nvPr/>
          </p:nvSpPr>
          <p:spPr>
            <a:xfrm>
              <a:off x="6096000" y="2892551"/>
              <a:ext cx="3169920" cy="1593088"/>
            </a:xfrm>
            <a:custGeom>
              <a:avLst/>
              <a:gdLst>
                <a:gd name="connsiteX0" fmla="*/ 0 w 3169920"/>
                <a:gd name="connsiteY0" fmla="*/ 0 h 1593088"/>
                <a:gd name="connsiteX1" fmla="*/ 3169920 w 3169920"/>
                <a:gd name="connsiteY1" fmla="*/ 0 h 1593088"/>
                <a:gd name="connsiteX2" fmla="*/ 3169920 w 3169920"/>
                <a:gd name="connsiteY2" fmla="*/ 1593088 h 1593088"/>
                <a:gd name="connsiteX3" fmla="*/ 0 w 3169920"/>
                <a:gd name="connsiteY3" fmla="*/ 1593088 h 1593088"/>
                <a:gd name="connsiteX4" fmla="*/ 0 w 3169920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9920" h="1593088">
                  <a:moveTo>
                    <a:pt x="0" y="0"/>
                  </a:moveTo>
                  <a:lnTo>
                    <a:pt x="3169920" y="0"/>
                  </a:lnTo>
                  <a:lnTo>
                    <a:pt x="3169920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02692" rIns="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00" kern="1200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左箭头 43"/>
            <p:cNvSpPr/>
            <p:nvPr/>
          </p:nvSpPr>
          <p:spPr>
            <a:xfrm rot="10800000" flipH="1">
              <a:off x="2218778" y="2082293"/>
              <a:ext cx="4123988" cy="2033014"/>
            </a:xfrm>
            <a:prstGeom prst="leftArrow">
              <a:avLst/>
            </a:prstGeom>
            <a:noFill/>
            <a:ln w="12700">
              <a:solidFill>
                <a:schemeClr val="accent2">
                  <a:lumMod val="20000"/>
                  <a:lumOff val="8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左箭头 44"/>
            <p:cNvSpPr/>
            <p:nvPr/>
          </p:nvSpPr>
          <p:spPr>
            <a:xfrm rot="10800000">
              <a:off x="5558981" y="2469895"/>
              <a:ext cx="4394202" cy="2438400"/>
            </a:xfrm>
            <a:prstGeom prst="left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左箭头 45"/>
            <p:cNvSpPr/>
            <p:nvPr/>
          </p:nvSpPr>
          <p:spPr>
            <a:xfrm rot="10800000">
              <a:off x="5689599" y="2656712"/>
              <a:ext cx="4123988" cy="2033014"/>
            </a:xfrm>
            <a:prstGeom prst="leftArrow">
              <a:avLst/>
            </a:prstGeom>
            <a:noFill/>
            <a:ln w="12700">
              <a:solidFill>
                <a:schemeClr val="accent2">
                  <a:lumMod val="20000"/>
                  <a:lumOff val="8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等腰三角形 13"/>
            <p:cNvSpPr/>
            <p:nvPr/>
          </p:nvSpPr>
          <p:spPr>
            <a:xfrm>
              <a:off x="5558982" y="2490787"/>
              <a:ext cx="914401" cy="592137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882545" y="2195812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2">
                    <a:lumMod val="50000"/>
                  </a:schemeClr>
                </a:solidFill>
              </a:rPr>
              <a:t>40%</a:t>
            </a:r>
            <a:endParaRPr lang="zh-CN" altLang="en-US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970895" y="2620559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2">
                    <a:lumMod val="50000"/>
                  </a:schemeClr>
                </a:solidFill>
              </a:rPr>
              <a:t>60%</a:t>
            </a:r>
            <a:endParaRPr lang="zh-CN" altLang="en-US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83281" y="301803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点击此处添加标题</a:t>
            </a:r>
          </a:p>
        </p:txBody>
      </p:sp>
      <p:sp>
        <p:nvSpPr>
          <p:cNvPr id="92" name="矩形 91"/>
          <p:cNvSpPr/>
          <p:nvPr/>
        </p:nvSpPr>
        <p:spPr>
          <a:xfrm>
            <a:off x="8962568" y="345283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点击此处添加标题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1010245" y="3482065"/>
            <a:ext cx="2175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sp>
        <p:nvSpPr>
          <p:cNvPr id="99" name="矩形 98"/>
          <p:cNvSpPr/>
          <p:nvPr/>
        </p:nvSpPr>
        <p:spPr>
          <a:xfrm>
            <a:off x="9005952" y="3904093"/>
            <a:ext cx="2175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grpSp>
        <p:nvGrpSpPr>
          <p:cNvPr id="100" name="组合 22"/>
          <p:cNvGrpSpPr/>
          <p:nvPr/>
        </p:nvGrpSpPr>
        <p:grpSpPr>
          <a:xfrm>
            <a:off x="1075650" y="2263974"/>
            <a:ext cx="794889" cy="623974"/>
            <a:chOff x="3654425" y="5089525"/>
            <a:chExt cx="1860550" cy="1460500"/>
          </a:xfrm>
          <a:solidFill>
            <a:schemeClr val="accent2">
              <a:lumMod val="50000"/>
            </a:schemeClr>
          </a:solidFill>
        </p:grpSpPr>
        <p:sp>
          <p:nvSpPr>
            <p:cNvPr id="101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22"/>
          <p:cNvGrpSpPr/>
          <p:nvPr/>
        </p:nvGrpSpPr>
        <p:grpSpPr>
          <a:xfrm>
            <a:off x="9101400" y="2724711"/>
            <a:ext cx="794889" cy="623974"/>
            <a:chOff x="3654425" y="5089525"/>
            <a:chExt cx="1860550" cy="1460500"/>
          </a:xfrm>
          <a:solidFill>
            <a:schemeClr val="accent2">
              <a:lumMod val="50000"/>
            </a:schemeClr>
          </a:solidFill>
        </p:grpSpPr>
        <p:sp>
          <p:nvSpPr>
            <p:cNvPr id="10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227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第三部分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存在问题</a:t>
            </a:r>
          </a:p>
        </p:txBody>
      </p:sp>
      <p:grpSp>
        <p:nvGrpSpPr>
          <p:cNvPr id="4" name="组合 22"/>
          <p:cNvGrpSpPr/>
          <p:nvPr/>
        </p:nvGrpSpPr>
        <p:grpSpPr>
          <a:xfrm>
            <a:off x="5698556" y="3477426"/>
            <a:ext cx="794889" cy="623974"/>
            <a:chOff x="3654425" y="5089525"/>
            <a:chExt cx="1860550" cy="14605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1419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存在问题</a:t>
            </a:r>
          </a:p>
        </p:txBody>
      </p:sp>
      <p:sp>
        <p:nvSpPr>
          <p:cNvPr id="35" name="任意多边形 6"/>
          <p:cNvSpPr/>
          <p:nvPr/>
        </p:nvSpPr>
        <p:spPr>
          <a:xfrm>
            <a:off x="2173161" y="3941451"/>
            <a:ext cx="1851601" cy="1596403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kern="12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590405" y="3083991"/>
            <a:ext cx="1851601" cy="1596403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任意多边形 11"/>
          <p:cNvSpPr/>
          <p:nvPr/>
        </p:nvSpPr>
        <p:spPr>
          <a:xfrm>
            <a:off x="3750646" y="3065012"/>
            <a:ext cx="1851601" cy="1596403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kern="12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六边形 37"/>
          <p:cNvSpPr/>
          <p:nvPr/>
        </p:nvSpPr>
        <p:spPr>
          <a:xfrm>
            <a:off x="5328132" y="3941451"/>
            <a:ext cx="1851601" cy="1596403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任意多边形 15"/>
          <p:cNvSpPr/>
          <p:nvPr/>
        </p:nvSpPr>
        <p:spPr>
          <a:xfrm>
            <a:off x="2173161" y="2192368"/>
            <a:ext cx="1851601" cy="1596403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kern="12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0" name="六边形 49"/>
          <p:cNvSpPr/>
          <p:nvPr/>
        </p:nvSpPr>
        <p:spPr>
          <a:xfrm>
            <a:off x="3750646" y="1320145"/>
            <a:ext cx="1851601" cy="1596403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1" name="Group 11"/>
          <p:cNvGrpSpPr>
            <a:grpSpLocks noChangeAspect="1"/>
          </p:cNvGrpSpPr>
          <p:nvPr/>
        </p:nvGrpSpPr>
        <p:grpSpPr bwMode="auto">
          <a:xfrm>
            <a:off x="2496188" y="2571266"/>
            <a:ext cx="1199546" cy="851678"/>
            <a:chOff x="1407" y="1098"/>
            <a:chExt cx="800" cy="5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0" name="Group 32"/>
          <p:cNvGrpSpPr>
            <a:grpSpLocks noChangeAspect="1"/>
          </p:cNvGrpSpPr>
          <p:nvPr/>
        </p:nvGrpSpPr>
        <p:grpSpPr bwMode="auto">
          <a:xfrm>
            <a:off x="2499189" y="4313813"/>
            <a:ext cx="1199543" cy="851677"/>
            <a:chOff x="4354" y="1098"/>
            <a:chExt cx="800" cy="5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7" name="Group 121"/>
          <p:cNvGrpSpPr>
            <a:grpSpLocks noChangeAspect="1"/>
          </p:cNvGrpSpPr>
          <p:nvPr/>
        </p:nvGrpSpPr>
        <p:grpSpPr bwMode="auto">
          <a:xfrm>
            <a:off x="4175251" y="3453355"/>
            <a:ext cx="997122" cy="848678"/>
            <a:chOff x="515" y="3088"/>
            <a:chExt cx="665" cy="56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7277029" y="2704716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accent2">
                    <a:lumMod val="50000"/>
                  </a:schemeClr>
                </a:solidFill>
              </a:rPr>
              <a:t>60%</a:t>
            </a:r>
            <a:endParaRPr lang="zh-CN" altLang="en-US" sz="9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277029" y="440764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点击此处添加标题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7320413" y="4913370"/>
            <a:ext cx="42873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4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sp>
        <p:nvSpPr>
          <p:cNvPr id="87" name="矩形 86"/>
          <p:cNvSpPr/>
          <p:nvPr/>
        </p:nvSpPr>
        <p:spPr>
          <a:xfrm>
            <a:off x="1116095" y="365135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8" name="矩形 87"/>
          <p:cNvSpPr/>
          <p:nvPr/>
        </p:nvSpPr>
        <p:spPr>
          <a:xfrm>
            <a:off x="4218223" y="188751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9" name="矩形 88"/>
          <p:cNvSpPr/>
          <p:nvPr/>
        </p:nvSpPr>
        <p:spPr>
          <a:xfrm>
            <a:off x="5849158" y="451200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90" name="组 89"/>
          <p:cNvGrpSpPr/>
          <p:nvPr/>
        </p:nvGrpSpPr>
        <p:grpSpPr>
          <a:xfrm>
            <a:off x="7404366" y="4165969"/>
            <a:ext cx="1981835" cy="161214"/>
            <a:chOff x="5479448" y="5109821"/>
            <a:chExt cx="1981835" cy="161214"/>
          </a:xfrm>
        </p:grpSpPr>
        <p:cxnSp>
          <p:nvCxnSpPr>
            <p:cNvPr id="91" name="直接连接符 41"/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42"/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平行四边形 93"/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/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/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436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存在问题</a:t>
            </a:r>
          </a:p>
        </p:txBody>
      </p: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359211"/>
              </p:ext>
            </p:extLst>
          </p:nvPr>
        </p:nvGraphicFramePr>
        <p:xfrm>
          <a:off x="1295397" y="1075265"/>
          <a:ext cx="9897536" cy="3283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136">
                  <a:extLst>
                    <a:ext uri="{9D8B030D-6E8A-4147-A177-3AD203B41FA5}">
                      <a16:colId xmlns="" xmlns:a16="http://schemas.microsoft.com/office/drawing/2014/main" val="896492480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3713305380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2154557474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86118533"/>
                    </a:ext>
                  </a:extLst>
                </a:gridCol>
                <a:gridCol w="1816100">
                  <a:extLst>
                    <a:ext uri="{9D8B030D-6E8A-4147-A177-3AD203B41FA5}">
                      <a16:colId xmlns="" xmlns:a16="http://schemas.microsoft.com/office/drawing/2014/main" val="271042119"/>
                    </a:ext>
                  </a:extLst>
                </a:gridCol>
              </a:tblGrid>
              <a:tr h="1029885"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5F0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1973329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01425041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1224966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94372353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27141781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xxx</a:t>
                      </a:r>
                      <a:endParaRPr lang="zh-CN" alt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66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44337470"/>
                  </a:ext>
                </a:extLst>
              </a:tr>
            </a:tbl>
          </a:graphicData>
        </a:graphic>
      </p:graphicFrame>
      <p:sp>
        <p:nvSpPr>
          <p:cNvPr id="49" name="矩形 48"/>
          <p:cNvSpPr/>
          <p:nvPr/>
        </p:nvSpPr>
        <p:spPr>
          <a:xfrm>
            <a:off x="1202677" y="4589408"/>
            <a:ext cx="2892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▷ 点击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1499530" y="5025672"/>
            <a:ext cx="969340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81" name="直接连接符 9"/>
          <p:cNvCxnSpPr/>
          <p:nvPr/>
        </p:nvCxnSpPr>
        <p:spPr>
          <a:xfrm>
            <a:off x="4126073" y="4964390"/>
            <a:ext cx="275590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95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存在问题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871646"/>
            <a:ext cx="12192000" cy="1735667"/>
          </a:xfrm>
          <a:prstGeom prst="rect">
            <a:avLst/>
          </a:prstGeom>
          <a:solidFill>
            <a:srgbClr val="79A5B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3135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902196" y="5147171"/>
            <a:ext cx="29332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093822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642883" y="5147171"/>
            <a:ext cx="29332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834508" y="48025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383569" y="5147171"/>
            <a:ext cx="29332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954796" y="4490337"/>
            <a:ext cx="10282409" cy="161214"/>
            <a:chOff x="954796" y="4490337"/>
            <a:chExt cx="10282409" cy="161214"/>
          </a:xfrm>
        </p:grpSpPr>
        <p:cxnSp>
          <p:nvCxnSpPr>
            <p:cNvPr id="27" name="直接连接符 42"/>
            <p:cNvCxnSpPr/>
            <p:nvPr/>
          </p:nvCxnSpPr>
          <p:spPr>
            <a:xfrm>
              <a:off x="6324283" y="4570944"/>
              <a:ext cx="4912922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平行四边形 27"/>
            <p:cNvSpPr/>
            <p:nvPr/>
          </p:nvSpPr>
          <p:spPr>
            <a:xfrm flipH="1">
              <a:off x="6049161" y="449033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 flipH="1">
              <a:off x="5986129" y="449033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6109486" y="449033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42"/>
            <p:cNvCxnSpPr/>
            <p:nvPr/>
          </p:nvCxnSpPr>
          <p:spPr>
            <a:xfrm>
              <a:off x="954796" y="4570944"/>
              <a:ext cx="4912922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796" y="1562130"/>
            <a:ext cx="4288644" cy="2411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561" y="1564618"/>
            <a:ext cx="4288644" cy="2411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02" y="1064245"/>
            <a:ext cx="5380197" cy="3024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第四部分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设想安排</a:t>
            </a:r>
          </a:p>
        </p:txBody>
      </p:sp>
      <p:grpSp>
        <p:nvGrpSpPr>
          <p:cNvPr id="4" name="组合 22"/>
          <p:cNvGrpSpPr/>
          <p:nvPr/>
        </p:nvGrpSpPr>
        <p:grpSpPr>
          <a:xfrm>
            <a:off x="5698556" y="3477426"/>
            <a:ext cx="794889" cy="623974"/>
            <a:chOff x="3654425" y="5089525"/>
            <a:chExt cx="1860550" cy="14605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13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设想安排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2277533"/>
            <a:ext cx="12192000" cy="275166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17766" y="2584779"/>
            <a:ext cx="1998617" cy="19986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42541" y="2409554"/>
            <a:ext cx="2349066" cy="2349066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93917" y="3122422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5F0EA"/>
                </a:solidFill>
                <a:latin typeface="+mn-ea"/>
              </a:rPr>
              <a:t>75%</a:t>
            </a:r>
            <a:endParaRPr lang="zh-CN" altLang="en-US" sz="5400" b="1" dirty="0">
              <a:solidFill>
                <a:srgbClr val="F5F0EA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28370" y="3545047"/>
            <a:ext cx="66592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8-14</a:t>
            </a: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912551" y="2962416"/>
            <a:ext cx="3877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3200" b="1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▷ 点击</a:t>
            </a:r>
            <a:r>
              <a:rPr lang="zh-CN" altLang="en-US" sz="3200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1520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设想安排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1171418" y="1085427"/>
            <a:ext cx="4419600" cy="4419600"/>
            <a:chOff x="1107861" y="1329267"/>
            <a:chExt cx="4419600" cy="4419600"/>
          </a:xfrm>
        </p:grpSpPr>
        <p:sp>
          <p:nvSpPr>
            <p:cNvPr id="15" name="等腰三角形 6"/>
            <p:cNvSpPr/>
            <p:nvPr/>
          </p:nvSpPr>
          <p:spPr>
            <a:xfrm>
              <a:off x="1107861" y="1329267"/>
              <a:ext cx="4419600" cy="44196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等腰三角形 11"/>
            <p:cNvSpPr/>
            <p:nvPr/>
          </p:nvSpPr>
          <p:spPr>
            <a:xfrm>
              <a:off x="1264494" y="1574658"/>
              <a:ext cx="4106334" cy="4106334"/>
            </a:xfrm>
            <a:prstGeom prst="triangl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7" name="矩形 16"/>
          <p:cNvSpPr/>
          <p:nvPr/>
        </p:nvSpPr>
        <p:spPr>
          <a:xfrm>
            <a:off x="3586744" y="2085457"/>
            <a:ext cx="2729446" cy="9063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6801" tIns="176801" rIns="176801" bIns="176801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4400" b="1" kern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1</a:t>
            </a:r>
            <a:r>
              <a:rPr lang="en-US" altLang="zh-CN" sz="3300" b="1" kern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zh-CN" altLang="en-US" sz="3300" b="1" kern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586744" y="3262435"/>
            <a:ext cx="2729446" cy="9063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6801" tIns="176801" rIns="176801" bIns="176801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4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2</a:t>
            </a:r>
            <a:r>
              <a:rPr lang="en-US" altLang="zh-CN" sz="33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zh-CN" altLang="en-US" sz="33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586744" y="4439412"/>
            <a:ext cx="2729446" cy="9063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6801" tIns="176801" rIns="176801" bIns="176801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4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3</a:t>
            </a:r>
            <a:r>
              <a:rPr lang="en-US" altLang="zh-CN" sz="33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zh-CN" altLang="en-US" sz="33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输入标题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383109" y="2059230"/>
            <a:ext cx="44108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383109" y="3249321"/>
            <a:ext cx="44108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383109" y="4439412"/>
            <a:ext cx="44108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555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设想安排</a:t>
            </a:r>
          </a:p>
        </p:txBody>
      </p:sp>
      <p:sp>
        <p:nvSpPr>
          <p:cNvPr id="23" name="椭圆 22"/>
          <p:cNvSpPr/>
          <p:nvPr/>
        </p:nvSpPr>
        <p:spPr>
          <a:xfrm>
            <a:off x="1284554" y="1508760"/>
            <a:ext cx="2560317" cy="2560317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284554" y="4263349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1284554" y="3517084"/>
            <a:ext cx="2560317" cy="697916"/>
            <a:chOff x="1053200" y="3517084"/>
            <a:chExt cx="2560317" cy="697916"/>
          </a:xfrm>
        </p:grpSpPr>
        <p:sp>
          <p:nvSpPr>
            <p:cNvPr id="5" name="矩形 4"/>
            <p:cNvSpPr/>
            <p:nvPr/>
          </p:nvSpPr>
          <p:spPr>
            <a:xfrm>
              <a:off x="1053200" y="3517084"/>
              <a:ext cx="2560317" cy="69791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94225" y="369974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rgbClr val="F5F0EA"/>
                  </a:solid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59" name="组合 22"/>
          <p:cNvGrpSpPr/>
          <p:nvPr/>
        </p:nvGrpSpPr>
        <p:grpSpPr>
          <a:xfrm>
            <a:off x="1883084" y="2151330"/>
            <a:ext cx="1363256" cy="1070132"/>
            <a:chOff x="3654425" y="5089525"/>
            <a:chExt cx="1860550" cy="1460500"/>
          </a:xfrm>
          <a:solidFill>
            <a:schemeClr val="accent2">
              <a:lumMod val="50000"/>
            </a:schemeClr>
          </a:solidFill>
        </p:grpSpPr>
        <p:sp>
          <p:nvSpPr>
            <p:cNvPr id="60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4719981" y="1508760"/>
            <a:ext cx="2560317" cy="2560317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719981" y="4263349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0" name="组 69"/>
          <p:cNvGrpSpPr/>
          <p:nvPr/>
        </p:nvGrpSpPr>
        <p:grpSpPr>
          <a:xfrm>
            <a:off x="4719981" y="3517084"/>
            <a:ext cx="2560317" cy="697916"/>
            <a:chOff x="1053200" y="3517084"/>
            <a:chExt cx="2560317" cy="697916"/>
          </a:xfrm>
        </p:grpSpPr>
        <p:sp>
          <p:nvSpPr>
            <p:cNvPr id="79" name="矩形 78"/>
            <p:cNvSpPr/>
            <p:nvPr/>
          </p:nvSpPr>
          <p:spPr>
            <a:xfrm>
              <a:off x="1053200" y="3517084"/>
              <a:ext cx="2560317" cy="69791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394225" y="369974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rgbClr val="F5F0EA"/>
                  </a:solid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71" name="组合 22"/>
          <p:cNvGrpSpPr/>
          <p:nvPr/>
        </p:nvGrpSpPr>
        <p:grpSpPr>
          <a:xfrm>
            <a:off x="5318511" y="2151330"/>
            <a:ext cx="1363256" cy="1070132"/>
            <a:chOff x="3654425" y="5089525"/>
            <a:chExt cx="1860550" cy="1460500"/>
          </a:xfrm>
          <a:solidFill>
            <a:schemeClr val="accent2">
              <a:lumMod val="50000"/>
            </a:schemeClr>
          </a:solidFill>
        </p:grpSpPr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椭圆 95"/>
          <p:cNvSpPr/>
          <p:nvPr/>
        </p:nvSpPr>
        <p:spPr>
          <a:xfrm>
            <a:off x="8155408" y="1508760"/>
            <a:ext cx="2560317" cy="2560317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8155408" y="4263349"/>
            <a:ext cx="25603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8" name="组 97"/>
          <p:cNvGrpSpPr/>
          <p:nvPr/>
        </p:nvGrpSpPr>
        <p:grpSpPr>
          <a:xfrm>
            <a:off x="8155408" y="3517084"/>
            <a:ext cx="2560317" cy="697916"/>
            <a:chOff x="1053200" y="3517084"/>
            <a:chExt cx="2560317" cy="697916"/>
          </a:xfrm>
        </p:grpSpPr>
        <p:sp>
          <p:nvSpPr>
            <p:cNvPr id="107" name="矩形 106"/>
            <p:cNvSpPr/>
            <p:nvPr/>
          </p:nvSpPr>
          <p:spPr>
            <a:xfrm>
              <a:off x="1053200" y="3517084"/>
              <a:ext cx="2560317" cy="69791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1394225" y="369974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rgbClr val="F5F0EA"/>
                  </a:solid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99" name="组合 22"/>
          <p:cNvGrpSpPr/>
          <p:nvPr/>
        </p:nvGrpSpPr>
        <p:grpSpPr>
          <a:xfrm>
            <a:off x="8753938" y="2151330"/>
            <a:ext cx="1363256" cy="1070132"/>
            <a:chOff x="3654425" y="5089525"/>
            <a:chExt cx="1860550" cy="1460500"/>
          </a:xfrm>
          <a:solidFill>
            <a:schemeClr val="accent2">
              <a:lumMod val="50000"/>
            </a:schemeClr>
          </a:solidFill>
        </p:grpSpPr>
        <p:sp>
          <p:nvSpPr>
            <p:cNvPr id="100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305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第五部分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解决办法</a:t>
            </a:r>
          </a:p>
        </p:txBody>
      </p:sp>
      <p:grpSp>
        <p:nvGrpSpPr>
          <p:cNvPr id="4" name="组合 22"/>
          <p:cNvGrpSpPr/>
          <p:nvPr/>
        </p:nvGrpSpPr>
        <p:grpSpPr>
          <a:xfrm>
            <a:off x="5698556" y="3477426"/>
            <a:ext cx="794889" cy="623974"/>
            <a:chOff x="3654425" y="5089525"/>
            <a:chExt cx="1860550" cy="14605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6418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dirty="0">
                <a:solidFill>
                  <a:srgbClr val="676661"/>
                </a:solidFill>
              </a:rPr>
              <a:t>『</a:t>
            </a:r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r>
              <a:rPr lang="en-US" altLang="zh-CN" dirty="0">
                <a:solidFill>
                  <a:srgbClr val="676661"/>
                </a:solidFill>
              </a:rPr>
              <a:t>』</a:t>
            </a:r>
            <a:endParaRPr lang="zh-CN" altLang="en-US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6449766" y="2043115"/>
            <a:ext cx="4603715" cy="590549"/>
          </a:xfrm>
        </p:spPr>
        <p:txBody>
          <a:bodyPr/>
          <a:lstStyle/>
          <a:p>
            <a:pPr lvl="0"/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</a:t>
            </a:r>
            <a:r>
              <a:rPr lang="en-US" altLang="zh-CN" dirty="0">
                <a:solidFill>
                  <a:srgbClr val="676661"/>
                </a:solidFill>
              </a:rPr>
              <a:t>『</a:t>
            </a:r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r>
              <a:rPr lang="en-US" altLang="zh-CN" dirty="0">
                <a:solidFill>
                  <a:srgbClr val="676661"/>
                </a:solidFill>
              </a:rPr>
              <a:t>』</a:t>
            </a:r>
            <a:endParaRPr lang="zh-CN" altLang="en-US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6449767" y="3138490"/>
            <a:ext cx="4747151" cy="590549"/>
          </a:xfrm>
        </p:spPr>
        <p:txBody>
          <a:bodyPr/>
          <a:lstStyle/>
          <a:p>
            <a:pPr lvl="0"/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dirty="0">
                <a:solidFill>
                  <a:srgbClr val="676661"/>
                </a:solidFill>
              </a:rPr>
              <a:t>『</a:t>
            </a:r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r>
              <a:rPr lang="en-US" altLang="zh-CN" dirty="0">
                <a:solidFill>
                  <a:srgbClr val="676661"/>
                </a:solidFill>
              </a:rPr>
              <a:t>』</a:t>
            </a:r>
            <a:endParaRPr lang="zh-CN" altLang="en-US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>
          <a:xfrm>
            <a:off x="6449767" y="4233865"/>
            <a:ext cx="4989198" cy="590549"/>
          </a:xfrm>
        </p:spPr>
        <p:txBody>
          <a:bodyPr/>
          <a:lstStyle/>
          <a:p>
            <a:pPr lvl="0"/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dirty="0">
                <a:solidFill>
                  <a:srgbClr val="676661"/>
                </a:solidFill>
              </a:rPr>
              <a:t>『</a:t>
            </a:r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r>
              <a:rPr lang="en-US" altLang="zh-CN" dirty="0">
                <a:solidFill>
                  <a:srgbClr val="676661"/>
                </a:solidFill>
              </a:rPr>
              <a:t>』</a:t>
            </a:r>
            <a:endParaRPr lang="zh-CN" altLang="en-US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dirty="0">
                <a:solidFill>
                  <a:srgbClr val="676661"/>
                </a:solidFill>
              </a:rPr>
              <a:t>『</a:t>
            </a:r>
            <a:r>
              <a:rPr lang="zh-CN" altLang="en-US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r>
              <a:rPr lang="en-US" altLang="zh-CN" dirty="0">
                <a:solidFill>
                  <a:srgbClr val="676661"/>
                </a:solidFill>
              </a:rPr>
              <a:t>』</a:t>
            </a:r>
            <a:endParaRPr lang="zh-CN" altLang="en-US" kern="0" dirty="0">
              <a:solidFill>
                <a:srgbClr val="676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三角形 8"/>
          <p:cNvSpPr/>
          <p:nvPr/>
        </p:nvSpPr>
        <p:spPr>
          <a:xfrm rot="5400000">
            <a:off x="6074702" y="1107385"/>
            <a:ext cx="255592" cy="220338"/>
          </a:xfrm>
          <a:prstGeom prst="triangl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三角形 9"/>
          <p:cNvSpPr/>
          <p:nvPr/>
        </p:nvSpPr>
        <p:spPr>
          <a:xfrm rot="5400000">
            <a:off x="6074702" y="5514346"/>
            <a:ext cx="255592" cy="220338"/>
          </a:xfrm>
          <a:prstGeom prst="triangl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三角形 10"/>
          <p:cNvSpPr/>
          <p:nvPr/>
        </p:nvSpPr>
        <p:spPr>
          <a:xfrm rot="5400000">
            <a:off x="6074702" y="2209125"/>
            <a:ext cx="255592" cy="220338"/>
          </a:xfrm>
          <a:prstGeom prst="triangl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三角形 11"/>
          <p:cNvSpPr/>
          <p:nvPr/>
        </p:nvSpPr>
        <p:spPr>
          <a:xfrm rot="5400000">
            <a:off x="6074702" y="3310865"/>
            <a:ext cx="255592" cy="220338"/>
          </a:xfrm>
          <a:prstGeom prst="triangl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三角形 12"/>
          <p:cNvSpPr/>
          <p:nvPr/>
        </p:nvSpPr>
        <p:spPr>
          <a:xfrm rot="5400000">
            <a:off x="6074702" y="4412605"/>
            <a:ext cx="255592" cy="220338"/>
          </a:xfrm>
          <a:prstGeom prst="triangl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066836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解决办法</a:t>
            </a:r>
          </a:p>
        </p:txBody>
      </p:sp>
      <p:sp>
        <p:nvSpPr>
          <p:cNvPr id="44" name="任意多边形 32"/>
          <p:cNvSpPr/>
          <p:nvPr/>
        </p:nvSpPr>
        <p:spPr>
          <a:xfrm flipV="1">
            <a:off x="998273" y="4705602"/>
            <a:ext cx="4590137" cy="893568"/>
          </a:xfrm>
          <a:custGeom>
            <a:avLst/>
            <a:gdLst>
              <a:gd name="connsiteX0" fmla="*/ 5910895 w 5913184"/>
              <a:gd name="connsiteY0" fmla="*/ 0 h 1151128"/>
              <a:gd name="connsiteX1" fmla="*/ 4594724 w 5913184"/>
              <a:gd name="connsiteY1" fmla="*/ 0 h 1151128"/>
              <a:gd name="connsiteX2" fmla="*/ 4594724 w 5913184"/>
              <a:gd name="connsiteY2" fmla="*/ 1216 h 1151128"/>
              <a:gd name="connsiteX3" fmla="*/ 781200 w 5913184"/>
              <a:gd name="connsiteY3" fmla="*/ 1216 h 1151128"/>
              <a:gd name="connsiteX4" fmla="*/ 684172 w 5913184"/>
              <a:gd name="connsiteY4" fmla="*/ 1216 h 1151128"/>
              <a:gd name="connsiteX5" fmla="*/ 541838 w 5913184"/>
              <a:gd name="connsiteY5" fmla="*/ 23173 h 1151128"/>
              <a:gd name="connsiteX6" fmla="*/ 487763 w 5913184"/>
              <a:gd name="connsiteY6" fmla="*/ 45600 h 1151128"/>
              <a:gd name="connsiteX7" fmla="*/ 477122 w 5913184"/>
              <a:gd name="connsiteY7" fmla="*/ 48123 h 1151128"/>
              <a:gd name="connsiteX8" fmla="*/ 0 w 5913184"/>
              <a:gd name="connsiteY8" fmla="*/ 598116 h 1151128"/>
              <a:gd name="connsiteX9" fmla="*/ 0 w 5913184"/>
              <a:gd name="connsiteY9" fmla="*/ 1151128 h 1151128"/>
              <a:gd name="connsiteX10" fmla="*/ 623761 w 5913184"/>
              <a:gd name="connsiteY10" fmla="*/ 566354 h 1151128"/>
              <a:gd name="connsiteX11" fmla="*/ 706043 w 5913184"/>
              <a:gd name="connsiteY11" fmla="*/ 560016 h 1151128"/>
              <a:gd name="connsiteX12" fmla="*/ 4594724 w 5913184"/>
              <a:gd name="connsiteY12" fmla="*/ 560016 h 1151128"/>
              <a:gd name="connsiteX13" fmla="*/ 4594724 w 5913184"/>
              <a:gd name="connsiteY13" fmla="*/ 561600 h 1151128"/>
              <a:gd name="connsiteX14" fmla="*/ 5913184 w 5913184"/>
              <a:gd name="connsiteY14" fmla="*/ 561600 h 1151128"/>
              <a:gd name="connsiteX15" fmla="*/ 5631240 w 5913184"/>
              <a:gd name="connsiteY15" fmla="*/ 279656 h 11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13184" h="1151128">
                <a:moveTo>
                  <a:pt x="5910895" y="0"/>
                </a:moveTo>
                <a:lnTo>
                  <a:pt x="4594724" y="0"/>
                </a:lnTo>
                <a:lnTo>
                  <a:pt x="4594724" y="1216"/>
                </a:lnTo>
                <a:lnTo>
                  <a:pt x="781200" y="1216"/>
                </a:lnTo>
                <a:lnTo>
                  <a:pt x="684172" y="1216"/>
                </a:lnTo>
                <a:cubicBezTo>
                  <a:pt x="633684" y="1216"/>
                  <a:pt x="585586" y="9034"/>
                  <a:pt x="541838" y="23173"/>
                </a:cubicBezTo>
                <a:lnTo>
                  <a:pt x="487763" y="45600"/>
                </a:lnTo>
                <a:lnTo>
                  <a:pt x="477122" y="48123"/>
                </a:lnTo>
                <a:cubicBezTo>
                  <a:pt x="196737" y="138738"/>
                  <a:pt x="0" y="350872"/>
                  <a:pt x="0" y="598116"/>
                </a:cubicBezTo>
                <a:lnTo>
                  <a:pt x="0" y="1151128"/>
                </a:lnTo>
                <a:cubicBezTo>
                  <a:pt x="0" y="862676"/>
                  <a:pt x="267781" y="622013"/>
                  <a:pt x="623761" y="566354"/>
                </a:cubicBezTo>
                <a:lnTo>
                  <a:pt x="706043" y="560016"/>
                </a:lnTo>
                <a:lnTo>
                  <a:pt x="4594724" y="560016"/>
                </a:lnTo>
                <a:lnTo>
                  <a:pt x="4594724" y="561600"/>
                </a:lnTo>
                <a:lnTo>
                  <a:pt x="5913184" y="561600"/>
                </a:lnTo>
                <a:lnTo>
                  <a:pt x="5631240" y="2796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17"/>
          <p:cNvSpPr/>
          <p:nvPr/>
        </p:nvSpPr>
        <p:spPr>
          <a:xfrm flipH="1">
            <a:off x="998273" y="2845351"/>
            <a:ext cx="4779985" cy="1351478"/>
          </a:xfrm>
          <a:custGeom>
            <a:avLst/>
            <a:gdLst>
              <a:gd name="connsiteX0" fmla="*/ 4705033 w 4705033"/>
              <a:gd name="connsiteY0" fmla="*/ 0 h 1741024"/>
              <a:gd name="connsiteX1" fmla="*/ 4705033 w 4705033"/>
              <a:gd name="connsiteY1" fmla="*/ 553012 h 1741024"/>
              <a:gd name="connsiteX2" fmla="*/ 4228428 w 4705033"/>
              <a:gd name="connsiteY2" fmla="*/ 1137785 h 1741024"/>
              <a:gd name="connsiteX3" fmla="*/ 4186776 w 4705033"/>
              <a:gd name="connsiteY3" fmla="*/ 1141984 h 1741024"/>
              <a:gd name="connsiteX4" fmla="*/ 4179523 w 4705033"/>
              <a:gd name="connsiteY4" fmla="*/ 1144236 h 1741024"/>
              <a:gd name="connsiteX5" fmla="*/ 4123214 w 4705033"/>
              <a:gd name="connsiteY5" fmla="*/ 1149912 h 1741024"/>
              <a:gd name="connsiteX6" fmla="*/ 4108132 w 4705033"/>
              <a:gd name="connsiteY6" fmla="*/ 1149912 h 1741024"/>
              <a:gd name="connsiteX7" fmla="*/ 539475 w 4705033"/>
              <a:gd name="connsiteY7" fmla="*/ 1149912 h 1741024"/>
              <a:gd name="connsiteX8" fmla="*/ 476605 w 4705033"/>
              <a:gd name="connsiteY8" fmla="*/ 1156250 h 1741024"/>
              <a:gd name="connsiteX9" fmla="*/ 0 w 4705033"/>
              <a:gd name="connsiteY9" fmla="*/ 1741024 h 1741024"/>
              <a:gd name="connsiteX10" fmla="*/ 0 w 4705033"/>
              <a:gd name="connsiteY10" fmla="*/ 1188012 h 1741024"/>
              <a:gd name="connsiteX11" fmla="*/ 364561 w 4705033"/>
              <a:gd name="connsiteY11" fmla="*/ 638019 h 1741024"/>
              <a:gd name="connsiteX12" fmla="*/ 372691 w 4705033"/>
              <a:gd name="connsiteY12" fmla="*/ 635496 h 1741024"/>
              <a:gd name="connsiteX13" fmla="*/ 414009 w 4705033"/>
              <a:gd name="connsiteY13" fmla="*/ 613069 h 1741024"/>
              <a:gd name="connsiteX14" fmla="*/ 522764 w 4705033"/>
              <a:gd name="connsiteY14" fmla="*/ 591112 h 1741024"/>
              <a:gd name="connsiteX15" fmla="*/ 596901 w 4705033"/>
              <a:gd name="connsiteY15" fmla="*/ 591112 h 1741024"/>
              <a:gd name="connsiteX16" fmla="*/ 4123214 w 4705033"/>
              <a:gd name="connsiteY16" fmla="*/ 591112 h 1741024"/>
              <a:gd name="connsiteX17" fmla="*/ 4144386 w 4705033"/>
              <a:gd name="connsiteY17" fmla="*/ 593246 h 1741024"/>
              <a:gd name="connsiteX18" fmla="*/ 4228428 w 4705033"/>
              <a:gd name="connsiteY18" fmla="*/ 584774 h 1741024"/>
              <a:gd name="connsiteX19" fmla="*/ 4705033 w 4705033"/>
              <a:gd name="connsiteY19" fmla="*/ 0 h 174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05033" h="1741024">
                <a:moveTo>
                  <a:pt x="4705033" y="0"/>
                </a:moveTo>
                <a:lnTo>
                  <a:pt x="4705033" y="553012"/>
                </a:lnTo>
                <a:cubicBezTo>
                  <a:pt x="4705033" y="841464"/>
                  <a:pt x="4500426" y="1082127"/>
                  <a:pt x="4228428" y="1137785"/>
                </a:cubicBezTo>
                <a:lnTo>
                  <a:pt x="4186776" y="1141984"/>
                </a:lnTo>
                <a:lnTo>
                  <a:pt x="4179523" y="1144236"/>
                </a:lnTo>
                <a:cubicBezTo>
                  <a:pt x="4161335" y="1147958"/>
                  <a:pt x="4142503" y="1149912"/>
                  <a:pt x="4123214" y="1149912"/>
                </a:cubicBezTo>
                <a:lnTo>
                  <a:pt x="4108132" y="1149912"/>
                </a:lnTo>
                <a:lnTo>
                  <a:pt x="539475" y="1149912"/>
                </a:lnTo>
                <a:lnTo>
                  <a:pt x="476605" y="1156250"/>
                </a:lnTo>
                <a:cubicBezTo>
                  <a:pt x="204607" y="1211909"/>
                  <a:pt x="0" y="1452572"/>
                  <a:pt x="0" y="1741024"/>
                </a:cubicBezTo>
                <a:lnTo>
                  <a:pt x="0" y="1188012"/>
                </a:lnTo>
                <a:cubicBezTo>
                  <a:pt x="0" y="940768"/>
                  <a:pt x="150323" y="728634"/>
                  <a:pt x="364561" y="638019"/>
                </a:cubicBezTo>
                <a:lnTo>
                  <a:pt x="372691" y="635496"/>
                </a:lnTo>
                <a:lnTo>
                  <a:pt x="414009" y="613069"/>
                </a:lnTo>
                <a:cubicBezTo>
                  <a:pt x="447436" y="598930"/>
                  <a:pt x="484187" y="591112"/>
                  <a:pt x="522764" y="591112"/>
                </a:cubicBezTo>
                <a:lnTo>
                  <a:pt x="596901" y="591112"/>
                </a:lnTo>
                <a:lnTo>
                  <a:pt x="4123214" y="591112"/>
                </a:lnTo>
                <a:lnTo>
                  <a:pt x="4144386" y="593246"/>
                </a:lnTo>
                <a:lnTo>
                  <a:pt x="4228428" y="584774"/>
                </a:lnTo>
                <a:cubicBezTo>
                  <a:pt x="4500426" y="529115"/>
                  <a:pt x="4705033" y="288452"/>
                  <a:pt x="470503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31"/>
          <p:cNvSpPr/>
          <p:nvPr/>
        </p:nvSpPr>
        <p:spPr>
          <a:xfrm flipH="1">
            <a:off x="1188122" y="1547587"/>
            <a:ext cx="4590137" cy="893568"/>
          </a:xfrm>
          <a:custGeom>
            <a:avLst/>
            <a:gdLst>
              <a:gd name="connsiteX0" fmla="*/ 5910895 w 5913184"/>
              <a:gd name="connsiteY0" fmla="*/ 0 h 1151128"/>
              <a:gd name="connsiteX1" fmla="*/ 4594724 w 5913184"/>
              <a:gd name="connsiteY1" fmla="*/ 0 h 1151128"/>
              <a:gd name="connsiteX2" fmla="*/ 4594724 w 5913184"/>
              <a:gd name="connsiteY2" fmla="*/ 1216 h 1151128"/>
              <a:gd name="connsiteX3" fmla="*/ 781200 w 5913184"/>
              <a:gd name="connsiteY3" fmla="*/ 1216 h 1151128"/>
              <a:gd name="connsiteX4" fmla="*/ 684172 w 5913184"/>
              <a:gd name="connsiteY4" fmla="*/ 1216 h 1151128"/>
              <a:gd name="connsiteX5" fmla="*/ 541838 w 5913184"/>
              <a:gd name="connsiteY5" fmla="*/ 23173 h 1151128"/>
              <a:gd name="connsiteX6" fmla="*/ 487763 w 5913184"/>
              <a:gd name="connsiteY6" fmla="*/ 45600 h 1151128"/>
              <a:gd name="connsiteX7" fmla="*/ 477122 w 5913184"/>
              <a:gd name="connsiteY7" fmla="*/ 48123 h 1151128"/>
              <a:gd name="connsiteX8" fmla="*/ 0 w 5913184"/>
              <a:gd name="connsiteY8" fmla="*/ 598116 h 1151128"/>
              <a:gd name="connsiteX9" fmla="*/ 0 w 5913184"/>
              <a:gd name="connsiteY9" fmla="*/ 1151128 h 1151128"/>
              <a:gd name="connsiteX10" fmla="*/ 623761 w 5913184"/>
              <a:gd name="connsiteY10" fmla="*/ 566354 h 1151128"/>
              <a:gd name="connsiteX11" fmla="*/ 706043 w 5913184"/>
              <a:gd name="connsiteY11" fmla="*/ 560016 h 1151128"/>
              <a:gd name="connsiteX12" fmla="*/ 4594724 w 5913184"/>
              <a:gd name="connsiteY12" fmla="*/ 560016 h 1151128"/>
              <a:gd name="connsiteX13" fmla="*/ 4594724 w 5913184"/>
              <a:gd name="connsiteY13" fmla="*/ 561600 h 1151128"/>
              <a:gd name="connsiteX14" fmla="*/ 5913184 w 5913184"/>
              <a:gd name="connsiteY14" fmla="*/ 561600 h 1151128"/>
              <a:gd name="connsiteX15" fmla="*/ 5631240 w 5913184"/>
              <a:gd name="connsiteY15" fmla="*/ 279656 h 11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13184" h="1151128">
                <a:moveTo>
                  <a:pt x="5910895" y="0"/>
                </a:moveTo>
                <a:lnTo>
                  <a:pt x="4594724" y="0"/>
                </a:lnTo>
                <a:lnTo>
                  <a:pt x="4594724" y="1216"/>
                </a:lnTo>
                <a:lnTo>
                  <a:pt x="781200" y="1216"/>
                </a:lnTo>
                <a:lnTo>
                  <a:pt x="684172" y="1216"/>
                </a:lnTo>
                <a:cubicBezTo>
                  <a:pt x="633684" y="1216"/>
                  <a:pt x="585586" y="9034"/>
                  <a:pt x="541838" y="23173"/>
                </a:cubicBezTo>
                <a:lnTo>
                  <a:pt x="487763" y="45600"/>
                </a:lnTo>
                <a:lnTo>
                  <a:pt x="477122" y="48123"/>
                </a:lnTo>
                <a:cubicBezTo>
                  <a:pt x="196737" y="138738"/>
                  <a:pt x="0" y="350872"/>
                  <a:pt x="0" y="598116"/>
                </a:cubicBezTo>
                <a:lnTo>
                  <a:pt x="0" y="1151128"/>
                </a:lnTo>
                <a:cubicBezTo>
                  <a:pt x="0" y="862676"/>
                  <a:pt x="267781" y="622013"/>
                  <a:pt x="623761" y="566354"/>
                </a:cubicBezTo>
                <a:lnTo>
                  <a:pt x="706043" y="560016"/>
                </a:lnTo>
                <a:lnTo>
                  <a:pt x="4594724" y="560016"/>
                </a:lnTo>
                <a:lnTo>
                  <a:pt x="4594724" y="561600"/>
                </a:lnTo>
                <a:lnTo>
                  <a:pt x="5913184" y="561600"/>
                </a:lnTo>
                <a:lnTo>
                  <a:pt x="5631240" y="2796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组合 19"/>
          <p:cNvGrpSpPr/>
          <p:nvPr/>
        </p:nvGrpSpPr>
        <p:grpSpPr>
          <a:xfrm>
            <a:off x="1485666" y="1424460"/>
            <a:ext cx="4012370" cy="4012370"/>
            <a:chOff x="115601" y="285647"/>
            <a:chExt cx="5848985" cy="5848985"/>
          </a:xfrm>
          <a:effectLst>
            <a:outerShdw dist="88900" dir="2700000" algn="tl" rotWithShape="0">
              <a:prstClr val="black">
                <a:alpha val="8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118408" y="310643"/>
              <a:ext cx="5845838" cy="582099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1" name="Group 4"/>
            <p:cNvGrpSpPr>
              <a:grpSpLocks noChangeAspect="1"/>
            </p:cNvGrpSpPr>
            <p:nvPr/>
          </p:nvGrpSpPr>
          <p:grpSpPr bwMode="auto">
            <a:xfrm>
              <a:off x="115601" y="285647"/>
              <a:ext cx="5848985" cy="5848985"/>
              <a:chOff x="0" y="5"/>
              <a:chExt cx="291" cy="291"/>
            </a:xfrm>
            <a:solidFill>
              <a:srgbClr val="0378B0"/>
            </a:solidFill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0" y="41"/>
                <a:ext cx="194" cy="255"/>
              </a:xfrm>
              <a:custGeom>
                <a:avLst/>
                <a:gdLst>
                  <a:gd name="T0" fmla="*/ 80 w 80"/>
                  <a:gd name="T1" fmla="*/ 85 h 105"/>
                  <a:gd name="T2" fmla="*/ 74 w 80"/>
                  <a:gd name="T3" fmla="*/ 80 h 105"/>
                  <a:gd name="T4" fmla="*/ 72 w 80"/>
                  <a:gd name="T5" fmla="*/ 69 h 105"/>
                  <a:gd name="T6" fmla="*/ 75 w 80"/>
                  <a:gd name="T7" fmla="*/ 63 h 105"/>
                  <a:gd name="T8" fmla="*/ 72 w 80"/>
                  <a:gd name="T9" fmla="*/ 63 h 105"/>
                  <a:gd name="T10" fmla="*/ 67 w 80"/>
                  <a:gd name="T11" fmla="*/ 57 h 105"/>
                  <a:gd name="T12" fmla="*/ 63 w 80"/>
                  <a:gd name="T13" fmla="*/ 55 h 105"/>
                  <a:gd name="T14" fmla="*/ 53 w 80"/>
                  <a:gd name="T15" fmla="*/ 52 h 105"/>
                  <a:gd name="T16" fmla="*/ 45 w 80"/>
                  <a:gd name="T17" fmla="*/ 39 h 105"/>
                  <a:gd name="T18" fmla="*/ 41 w 80"/>
                  <a:gd name="T19" fmla="*/ 31 h 105"/>
                  <a:gd name="T20" fmla="*/ 42 w 80"/>
                  <a:gd name="T21" fmla="*/ 20 h 105"/>
                  <a:gd name="T22" fmla="*/ 36 w 80"/>
                  <a:gd name="T23" fmla="*/ 10 h 105"/>
                  <a:gd name="T24" fmla="*/ 29 w 80"/>
                  <a:gd name="T25" fmla="*/ 8 h 105"/>
                  <a:gd name="T26" fmla="*/ 25 w 80"/>
                  <a:gd name="T27" fmla="*/ 12 h 105"/>
                  <a:gd name="T28" fmla="*/ 19 w 80"/>
                  <a:gd name="T29" fmla="*/ 19 h 105"/>
                  <a:gd name="T30" fmla="*/ 22 w 80"/>
                  <a:gd name="T31" fmla="*/ 12 h 105"/>
                  <a:gd name="T32" fmla="*/ 20 w 80"/>
                  <a:gd name="T33" fmla="*/ 13 h 105"/>
                  <a:gd name="T34" fmla="*/ 19 w 80"/>
                  <a:gd name="T35" fmla="*/ 9 h 105"/>
                  <a:gd name="T36" fmla="*/ 23 w 80"/>
                  <a:gd name="T37" fmla="*/ 5 h 105"/>
                  <a:gd name="T38" fmla="*/ 20 w 80"/>
                  <a:gd name="T39" fmla="*/ 5 h 105"/>
                  <a:gd name="T40" fmla="*/ 20 w 80"/>
                  <a:gd name="T41" fmla="*/ 2 h 105"/>
                  <a:gd name="T42" fmla="*/ 23 w 80"/>
                  <a:gd name="T43" fmla="*/ 2 h 105"/>
                  <a:gd name="T44" fmla="*/ 21 w 80"/>
                  <a:gd name="T45" fmla="*/ 0 h 105"/>
                  <a:gd name="T46" fmla="*/ 0 w 80"/>
                  <a:gd name="T47" fmla="*/ 45 h 105"/>
                  <a:gd name="T48" fmla="*/ 60 w 80"/>
                  <a:gd name="T49" fmla="*/ 105 h 105"/>
                  <a:gd name="T50" fmla="*/ 72 w 80"/>
                  <a:gd name="T51" fmla="*/ 104 h 105"/>
                  <a:gd name="T52" fmla="*/ 80 w 80"/>
                  <a:gd name="T53" fmla="*/ 8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0" h="105">
                    <a:moveTo>
                      <a:pt x="80" y="85"/>
                    </a:moveTo>
                    <a:cubicBezTo>
                      <a:pt x="78" y="83"/>
                      <a:pt x="76" y="82"/>
                      <a:pt x="74" y="80"/>
                    </a:cubicBezTo>
                    <a:cubicBezTo>
                      <a:pt x="73" y="77"/>
                      <a:pt x="73" y="73"/>
                      <a:pt x="72" y="69"/>
                    </a:cubicBezTo>
                    <a:cubicBezTo>
                      <a:pt x="73" y="67"/>
                      <a:pt x="74" y="65"/>
                      <a:pt x="75" y="63"/>
                    </a:cubicBezTo>
                    <a:cubicBezTo>
                      <a:pt x="74" y="63"/>
                      <a:pt x="73" y="63"/>
                      <a:pt x="72" y="63"/>
                    </a:cubicBezTo>
                    <a:cubicBezTo>
                      <a:pt x="70" y="61"/>
                      <a:pt x="69" y="59"/>
                      <a:pt x="67" y="57"/>
                    </a:cubicBezTo>
                    <a:cubicBezTo>
                      <a:pt x="66" y="56"/>
                      <a:pt x="64" y="56"/>
                      <a:pt x="63" y="55"/>
                    </a:cubicBezTo>
                    <a:cubicBezTo>
                      <a:pt x="60" y="54"/>
                      <a:pt x="56" y="53"/>
                      <a:pt x="53" y="52"/>
                    </a:cubicBezTo>
                    <a:cubicBezTo>
                      <a:pt x="50" y="47"/>
                      <a:pt x="48" y="43"/>
                      <a:pt x="45" y="39"/>
                    </a:cubicBezTo>
                    <a:cubicBezTo>
                      <a:pt x="44" y="36"/>
                      <a:pt x="42" y="33"/>
                      <a:pt x="41" y="31"/>
                    </a:cubicBezTo>
                    <a:cubicBezTo>
                      <a:pt x="41" y="27"/>
                      <a:pt x="41" y="23"/>
                      <a:pt x="42" y="20"/>
                    </a:cubicBezTo>
                    <a:cubicBezTo>
                      <a:pt x="40" y="16"/>
                      <a:pt x="38" y="13"/>
                      <a:pt x="36" y="10"/>
                    </a:cubicBezTo>
                    <a:cubicBezTo>
                      <a:pt x="34" y="9"/>
                      <a:pt x="31" y="9"/>
                      <a:pt x="29" y="8"/>
                    </a:cubicBezTo>
                    <a:cubicBezTo>
                      <a:pt x="28" y="9"/>
                      <a:pt x="26" y="10"/>
                      <a:pt x="25" y="12"/>
                    </a:cubicBezTo>
                    <a:cubicBezTo>
                      <a:pt x="22" y="14"/>
                      <a:pt x="20" y="16"/>
                      <a:pt x="19" y="19"/>
                    </a:cubicBezTo>
                    <a:cubicBezTo>
                      <a:pt x="20" y="16"/>
                      <a:pt x="21" y="14"/>
                      <a:pt x="22" y="12"/>
                    </a:cubicBezTo>
                    <a:cubicBezTo>
                      <a:pt x="22" y="12"/>
                      <a:pt x="21" y="13"/>
                      <a:pt x="20" y="13"/>
                    </a:cubicBezTo>
                    <a:cubicBezTo>
                      <a:pt x="20" y="11"/>
                      <a:pt x="20" y="10"/>
                      <a:pt x="19" y="9"/>
                    </a:cubicBezTo>
                    <a:cubicBezTo>
                      <a:pt x="20" y="7"/>
                      <a:pt x="21" y="6"/>
                      <a:pt x="23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1" y="2"/>
                      <a:pt x="22" y="2"/>
                      <a:pt x="23" y="2"/>
                    </a:cubicBezTo>
                    <a:cubicBezTo>
                      <a:pt x="22" y="1"/>
                      <a:pt x="22" y="0"/>
                      <a:pt x="21" y="0"/>
                    </a:cubicBezTo>
                    <a:cubicBezTo>
                      <a:pt x="8" y="11"/>
                      <a:pt x="0" y="27"/>
                      <a:pt x="0" y="45"/>
                    </a:cubicBezTo>
                    <a:cubicBezTo>
                      <a:pt x="0" y="78"/>
                      <a:pt x="27" y="105"/>
                      <a:pt x="60" y="105"/>
                    </a:cubicBezTo>
                    <a:cubicBezTo>
                      <a:pt x="64" y="105"/>
                      <a:pt x="68" y="105"/>
                      <a:pt x="72" y="104"/>
                    </a:cubicBezTo>
                    <a:cubicBezTo>
                      <a:pt x="74" y="100"/>
                      <a:pt x="77" y="93"/>
                      <a:pt x="80" y="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67" y="5"/>
                <a:ext cx="224" cy="283"/>
              </a:xfrm>
              <a:custGeom>
                <a:avLst/>
                <a:gdLst>
                  <a:gd name="T0" fmla="*/ 32 w 92"/>
                  <a:gd name="T1" fmla="*/ 0 h 117"/>
                  <a:gd name="T2" fmla="*/ 0 w 92"/>
                  <a:gd name="T3" fmla="*/ 10 h 117"/>
                  <a:gd name="T4" fmla="*/ 11 w 92"/>
                  <a:gd name="T5" fmla="*/ 13 h 117"/>
                  <a:gd name="T6" fmla="*/ 17 w 92"/>
                  <a:gd name="T7" fmla="*/ 11 h 117"/>
                  <a:gd name="T8" fmla="*/ 26 w 92"/>
                  <a:gd name="T9" fmla="*/ 13 h 117"/>
                  <a:gd name="T10" fmla="*/ 47 w 92"/>
                  <a:gd name="T11" fmla="*/ 13 h 117"/>
                  <a:gd name="T12" fmla="*/ 49 w 92"/>
                  <a:gd name="T13" fmla="*/ 19 h 117"/>
                  <a:gd name="T14" fmla="*/ 40 w 92"/>
                  <a:gd name="T15" fmla="*/ 20 h 117"/>
                  <a:gd name="T16" fmla="*/ 38 w 92"/>
                  <a:gd name="T17" fmla="*/ 24 h 117"/>
                  <a:gd name="T18" fmla="*/ 48 w 92"/>
                  <a:gd name="T19" fmla="*/ 32 h 117"/>
                  <a:gd name="T20" fmla="*/ 50 w 92"/>
                  <a:gd name="T21" fmla="*/ 32 h 117"/>
                  <a:gd name="T22" fmla="*/ 50 w 92"/>
                  <a:gd name="T23" fmla="*/ 22 h 117"/>
                  <a:gd name="T24" fmla="*/ 56 w 92"/>
                  <a:gd name="T25" fmla="*/ 23 h 117"/>
                  <a:gd name="T26" fmla="*/ 59 w 92"/>
                  <a:gd name="T27" fmla="*/ 29 h 117"/>
                  <a:gd name="T28" fmla="*/ 61 w 92"/>
                  <a:gd name="T29" fmla="*/ 28 h 117"/>
                  <a:gd name="T30" fmla="*/ 67 w 92"/>
                  <a:gd name="T31" fmla="*/ 43 h 117"/>
                  <a:gd name="T32" fmla="*/ 60 w 92"/>
                  <a:gd name="T33" fmla="*/ 45 h 117"/>
                  <a:gd name="T34" fmla="*/ 53 w 92"/>
                  <a:gd name="T35" fmla="*/ 49 h 117"/>
                  <a:gd name="T36" fmla="*/ 48 w 92"/>
                  <a:gd name="T37" fmla="*/ 57 h 117"/>
                  <a:gd name="T38" fmla="*/ 48 w 92"/>
                  <a:gd name="T39" fmla="*/ 61 h 117"/>
                  <a:gd name="T40" fmla="*/ 45 w 92"/>
                  <a:gd name="T41" fmla="*/ 62 h 117"/>
                  <a:gd name="T42" fmla="*/ 44 w 92"/>
                  <a:gd name="T43" fmla="*/ 57 h 117"/>
                  <a:gd name="T44" fmla="*/ 34 w 92"/>
                  <a:gd name="T45" fmla="*/ 58 h 117"/>
                  <a:gd name="T46" fmla="*/ 32 w 92"/>
                  <a:gd name="T47" fmla="*/ 64 h 117"/>
                  <a:gd name="T48" fmla="*/ 35 w 92"/>
                  <a:gd name="T49" fmla="*/ 68 h 117"/>
                  <a:gd name="T50" fmla="*/ 38 w 92"/>
                  <a:gd name="T51" fmla="*/ 65 h 117"/>
                  <a:gd name="T52" fmla="*/ 42 w 92"/>
                  <a:gd name="T53" fmla="*/ 65 h 117"/>
                  <a:gd name="T54" fmla="*/ 40 w 92"/>
                  <a:gd name="T55" fmla="*/ 70 h 117"/>
                  <a:gd name="T56" fmla="*/ 44 w 92"/>
                  <a:gd name="T57" fmla="*/ 70 h 117"/>
                  <a:gd name="T58" fmla="*/ 45 w 92"/>
                  <a:gd name="T59" fmla="*/ 76 h 117"/>
                  <a:gd name="T60" fmla="*/ 48 w 92"/>
                  <a:gd name="T61" fmla="*/ 76 h 117"/>
                  <a:gd name="T62" fmla="*/ 50 w 92"/>
                  <a:gd name="T63" fmla="*/ 73 h 117"/>
                  <a:gd name="T64" fmla="*/ 62 w 92"/>
                  <a:gd name="T65" fmla="*/ 74 h 117"/>
                  <a:gd name="T66" fmla="*/ 68 w 92"/>
                  <a:gd name="T67" fmla="*/ 79 h 117"/>
                  <a:gd name="T68" fmla="*/ 68 w 92"/>
                  <a:gd name="T69" fmla="*/ 84 h 117"/>
                  <a:gd name="T70" fmla="*/ 73 w 92"/>
                  <a:gd name="T71" fmla="*/ 86 h 117"/>
                  <a:gd name="T72" fmla="*/ 70 w 92"/>
                  <a:gd name="T73" fmla="*/ 99 h 117"/>
                  <a:gd name="T74" fmla="*/ 66 w 92"/>
                  <a:gd name="T75" fmla="*/ 101 h 117"/>
                  <a:gd name="T76" fmla="*/ 65 w 92"/>
                  <a:gd name="T77" fmla="*/ 105 h 117"/>
                  <a:gd name="T78" fmla="*/ 53 w 92"/>
                  <a:gd name="T79" fmla="*/ 116 h 117"/>
                  <a:gd name="T80" fmla="*/ 53 w 92"/>
                  <a:gd name="T81" fmla="*/ 117 h 117"/>
                  <a:gd name="T82" fmla="*/ 92 w 92"/>
                  <a:gd name="T83" fmla="*/ 60 h 117"/>
                  <a:gd name="T84" fmla="*/ 32 w 92"/>
                  <a:gd name="T8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2" h="117">
                    <a:moveTo>
                      <a:pt x="32" y="0"/>
                    </a:moveTo>
                    <a:cubicBezTo>
                      <a:pt x="20" y="0"/>
                      <a:pt x="9" y="4"/>
                      <a:pt x="0" y="10"/>
                    </a:cubicBezTo>
                    <a:cubicBezTo>
                      <a:pt x="4" y="11"/>
                      <a:pt x="7" y="12"/>
                      <a:pt x="11" y="13"/>
                    </a:cubicBezTo>
                    <a:cubicBezTo>
                      <a:pt x="13" y="12"/>
                      <a:pt x="15" y="11"/>
                      <a:pt x="17" y="11"/>
                    </a:cubicBezTo>
                    <a:cubicBezTo>
                      <a:pt x="20" y="11"/>
                      <a:pt x="23" y="12"/>
                      <a:pt x="26" y="13"/>
                    </a:cubicBezTo>
                    <a:cubicBezTo>
                      <a:pt x="34" y="13"/>
                      <a:pt x="41" y="12"/>
                      <a:pt x="47" y="13"/>
                    </a:cubicBezTo>
                    <a:cubicBezTo>
                      <a:pt x="48" y="14"/>
                      <a:pt x="48" y="17"/>
                      <a:pt x="49" y="19"/>
                    </a:cubicBezTo>
                    <a:cubicBezTo>
                      <a:pt x="46" y="19"/>
                      <a:pt x="43" y="20"/>
                      <a:pt x="40" y="20"/>
                    </a:cubicBezTo>
                    <a:cubicBezTo>
                      <a:pt x="39" y="21"/>
                      <a:pt x="39" y="22"/>
                      <a:pt x="38" y="24"/>
                    </a:cubicBezTo>
                    <a:cubicBezTo>
                      <a:pt x="41" y="26"/>
                      <a:pt x="45" y="29"/>
                      <a:pt x="48" y="32"/>
                    </a:cubicBezTo>
                    <a:cubicBezTo>
                      <a:pt x="48" y="32"/>
                      <a:pt x="49" y="32"/>
                      <a:pt x="50" y="32"/>
                    </a:cubicBezTo>
                    <a:cubicBezTo>
                      <a:pt x="50" y="29"/>
                      <a:pt x="50" y="25"/>
                      <a:pt x="50" y="22"/>
                    </a:cubicBezTo>
                    <a:cubicBezTo>
                      <a:pt x="52" y="23"/>
                      <a:pt x="54" y="23"/>
                      <a:pt x="56" y="23"/>
                    </a:cubicBezTo>
                    <a:cubicBezTo>
                      <a:pt x="57" y="25"/>
                      <a:pt x="58" y="27"/>
                      <a:pt x="59" y="29"/>
                    </a:cubicBezTo>
                    <a:cubicBezTo>
                      <a:pt x="59" y="29"/>
                      <a:pt x="60" y="28"/>
                      <a:pt x="61" y="28"/>
                    </a:cubicBezTo>
                    <a:cubicBezTo>
                      <a:pt x="63" y="33"/>
                      <a:pt x="65" y="38"/>
                      <a:pt x="67" y="43"/>
                    </a:cubicBezTo>
                    <a:cubicBezTo>
                      <a:pt x="65" y="43"/>
                      <a:pt x="63" y="44"/>
                      <a:pt x="60" y="45"/>
                    </a:cubicBezTo>
                    <a:cubicBezTo>
                      <a:pt x="58" y="46"/>
                      <a:pt x="56" y="47"/>
                      <a:pt x="53" y="49"/>
                    </a:cubicBezTo>
                    <a:cubicBezTo>
                      <a:pt x="52" y="51"/>
                      <a:pt x="50" y="54"/>
                      <a:pt x="48" y="57"/>
                    </a:cubicBezTo>
                    <a:cubicBezTo>
                      <a:pt x="48" y="58"/>
                      <a:pt x="48" y="60"/>
                      <a:pt x="48" y="61"/>
                    </a:cubicBezTo>
                    <a:cubicBezTo>
                      <a:pt x="47" y="61"/>
                      <a:pt x="46" y="62"/>
                      <a:pt x="45" y="62"/>
                    </a:cubicBezTo>
                    <a:cubicBezTo>
                      <a:pt x="45" y="60"/>
                      <a:pt x="44" y="58"/>
                      <a:pt x="44" y="57"/>
                    </a:cubicBezTo>
                    <a:cubicBezTo>
                      <a:pt x="41" y="57"/>
                      <a:pt x="37" y="58"/>
                      <a:pt x="34" y="58"/>
                    </a:cubicBezTo>
                    <a:cubicBezTo>
                      <a:pt x="34" y="60"/>
                      <a:pt x="33" y="62"/>
                      <a:pt x="32" y="64"/>
                    </a:cubicBezTo>
                    <a:cubicBezTo>
                      <a:pt x="33" y="65"/>
                      <a:pt x="34" y="66"/>
                      <a:pt x="35" y="68"/>
                    </a:cubicBezTo>
                    <a:cubicBezTo>
                      <a:pt x="36" y="67"/>
                      <a:pt x="37" y="66"/>
                      <a:pt x="38" y="65"/>
                    </a:cubicBezTo>
                    <a:cubicBezTo>
                      <a:pt x="39" y="65"/>
                      <a:pt x="41" y="65"/>
                      <a:pt x="42" y="65"/>
                    </a:cubicBezTo>
                    <a:cubicBezTo>
                      <a:pt x="41" y="67"/>
                      <a:pt x="41" y="68"/>
                      <a:pt x="40" y="70"/>
                    </a:cubicBezTo>
                    <a:cubicBezTo>
                      <a:pt x="41" y="70"/>
                      <a:pt x="43" y="70"/>
                      <a:pt x="44" y="70"/>
                    </a:cubicBezTo>
                    <a:cubicBezTo>
                      <a:pt x="45" y="72"/>
                      <a:pt x="45" y="74"/>
                      <a:pt x="45" y="76"/>
                    </a:cubicBezTo>
                    <a:cubicBezTo>
                      <a:pt x="46" y="76"/>
                      <a:pt x="47" y="76"/>
                      <a:pt x="48" y="76"/>
                    </a:cubicBezTo>
                    <a:cubicBezTo>
                      <a:pt x="49" y="75"/>
                      <a:pt x="49" y="74"/>
                      <a:pt x="50" y="73"/>
                    </a:cubicBezTo>
                    <a:cubicBezTo>
                      <a:pt x="54" y="73"/>
                      <a:pt x="58" y="74"/>
                      <a:pt x="62" y="74"/>
                    </a:cubicBezTo>
                    <a:cubicBezTo>
                      <a:pt x="64" y="76"/>
                      <a:pt x="66" y="78"/>
                      <a:pt x="68" y="79"/>
                    </a:cubicBezTo>
                    <a:cubicBezTo>
                      <a:pt x="68" y="81"/>
                      <a:pt x="68" y="82"/>
                      <a:pt x="68" y="84"/>
                    </a:cubicBezTo>
                    <a:cubicBezTo>
                      <a:pt x="70" y="85"/>
                      <a:pt x="72" y="86"/>
                      <a:pt x="73" y="86"/>
                    </a:cubicBezTo>
                    <a:cubicBezTo>
                      <a:pt x="72" y="90"/>
                      <a:pt x="71" y="94"/>
                      <a:pt x="70" y="99"/>
                    </a:cubicBezTo>
                    <a:cubicBezTo>
                      <a:pt x="69" y="99"/>
                      <a:pt x="68" y="100"/>
                      <a:pt x="66" y="101"/>
                    </a:cubicBezTo>
                    <a:cubicBezTo>
                      <a:pt x="66" y="103"/>
                      <a:pt x="65" y="104"/>
                      <a:pt x="65" y="105"/>
                    </a:cubicBezTo>
                    <a:cubicBezTo>
                      <a:pt x="62" y="109"/>
                      <a:pt x="58" y="113"/>
                      <a:pt x="53" y="116"/>
                    </a:cubicBezTo>
                    <a:cubicBezTo>
                      <a:pt x="53" y="116"/>
                      <a:pt x="53" y="116"/>
                      <a:pt x="53" y="117"/>
                    </a:cubicBezTo>
                    <a:cubicBezTo>
                      <a:pt x="76" y="108"/>
                      <a:pt x="92" y="86"/>
                      <a:pt x="92" y="60"/>
                    </a:cubicBezTo>
                    <a:cubicBezTo>
                      <a:pt x="92" y="27"/>
                      <a:pt x="65" y="0"/>
                      <a:pt x="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48" name="任意多边形 25"/>
          <p:cNvSpPr/>
          <p:nvPr/>
        </p:nvSpPr>
        <p:spPr>
          <a:xfrm>
            <a:off x="998274" y="1967515"/>
            <a:ext cx="4779985" cy="1351478"/>
          </a:xfrm>
          <a:custGeom>
            <a:avLst/>
            <a:gdLst>
              <a:gd name="connsiteX0" fmla="*/ 4705033 w 4705033"/>
              <a:gd name="connsiteY0" fmla="*/ 0 h 1741024"/>
              <a:gd name="connsiteX1" fmla="*/ 4705033 w 4705033"/>
              <a:gd name="connsiteY1" fmla="*/ 553012 h 1741024"/>
              <a:gd name="connsiteX2" fmla="*/ 4228428 w 4705033"/>
              <a:gd name="connsiteY2" fmla="*/ 1137785 h 1741024"/>
              <a:gd name="connsiteX3" fmla="*/ 4186776 w 4705033"/>
              <a:gd name="connsiteY3" fmla="*/ 1141984 h 1741024"/>
              <a:gd name="connsiteX4" fmla="*/ 4179523 w 4705033"/>
              <a:gd name="connsiteY4" fmla="*/ 1144236 h 1741024"/>
              <a:gd name="connsiteX5" fmla="*/ 4123214 w 4705033"/>
              <a:gd name="connsiteY5" fmla="*/ 1149912 h 1741024"/>
              <a:gd name="connsiteX6" fmla="*/ 4108132 w 4705033"/>
              <a:gd name="connsiteY6" fmla="*/ 1149912 h 1741024"/>
              <a:gd name="connsiteX7" fmla="*/ 539475 w 4705033"/>
              <a:gd name="connsiteY7" fmla="*/ 1149912 h 1741024"/>
              <a:gd name="connsiteX8" fmla="*/ 476605 w 4705033"/>
              <a:gd name="connsiteY8" fmla="*/ 1156250 h 1741024"/>
              <a:gd name="connsiteX9" fmla="*/ 0 w 4705033"/>
              <a:gd name="connsiteY9" fmla="*/ 1741024 h 1741024"/>
              <a:gd name="connsiteX10" fmla="*/ 0 w 4705033"/>
              <a:gd name="connsiteY10" fmla="*/ 1188012 h 1741024"/>
              <a:gd name="connsiteX11" fmla="*/ 364561 w 4705033"/>
              <a:gd name="connsiteY11" fmla="*/ 638019 h 1741024"/>
              <a:gd name="connsiteX12" fmla="*/ 372691 w 4705033"/>
              <a:gd name="connsiteY12" fmla="*/ 635496 h 1741024"/>
              <a:gd name="connsiteX13" fmla="*/ 414009 w 4705033"/>
              <a:gd name="connsiteY13" fmla="*/ 613069 h 1741024"/>
              <a:gd name="connsiteX14" fmla="*/ 522764 w 4705033"/>
              <a:gd name="connsiteY14" fmla="*/ 591112 h 1741024"/>
              <a:gd name="connsiteX15" fmla="*/ 596901 w 4705033"/>
              <a:gd name="connsiteY15" fmla="*/ 591112 h 1741024"/>
              <a:gd name="connsiteX16" fmla="*/ 4123214 w 4705033"/>
              <a:gd name="connsiteY16" fmla="*/ 591112 h 1741024"/>
              <a:gd name="connsiteX17" fmla="*/ 4144386 w 4705033"/>
              <a:gd name="connsiteY17" fmla="*/ 593246 h 1741024"/>
              <a:gd name="connsiteX18" fmla="*/ 4228428 w 4705033"/>
              <a:gd name="connsiteY18" fmla="*/ 584774 h 1741024"/>
              <a:gd name="connsiteX19" fmla="*/ 4705033 w 4705033"/>
              <a:gd name="connsiteY19" fmla="*/ 0 h 174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05033" h="1741024">
                <a:moveTo>
                  <a:pt x="4705033" y="0"/>
                </a:moveTo>
                <a:lnTo>
                  <a:pt x="4705033" y="553012"/>
                </a:lnTo>
                <a:cubicBezTo>
                  <a:pt x="4705033" y="841464"/>
                  <a:pt x="4500426" y="1082127"/>
                  <a:pt x="4228428" y="1137785"/>
                </a:cubicBezTo>
                <a:lnTo>
                  <a:pt x="4186776" y="1141984"/>
                </a:lnTo>
                <a:lnTo>
                  <a:pt x="4179523" y="1144236"/>
                </a:lnTo>
                <a:cubicBezTo>
                  <a:pt x="4161335" y="1147958"/>
                  <a:pt x="4142503" y="1149912"/>
                  <a:pt x="4123214" y="1149912"/>
                </a:cubicBezTo>
                <a:lnTo>
                  <a:pt x="4108132" y="1149912"/>
                </a:lnTo>
                <a:lnTo>
                  <a:pt x="539475" y="1149912"/>
                </a:lnTo>
                <a:lnTo>
                  <a:pt x="476605" y="1156250"/>
                </a:lnTo>
                <a:cubicBezTo>
                  <a:pt x="204607" y="1211909"/>
                  <a:pt x="0" y="1452572"/>
                  <a:pt x="0" y="1741024"/>
                </a:cubicBezTo>
                <a:lnTo>
                  <a:pt x="0" y="1188012"/>
                </a:lnTo>
                <a:cubicBezTo>
                  <a:pt x="0" y="940768"/>
                  <a:pt x="150323" y="728634"/>
                  <a:pt x="364561" y="638019"/>
                </a:cubicBezTo>
                <a:lnTo>
                  <a:pt x="372691" y="635496"/>
                </a:lnTo>
                <a:lnTo>
                  <a:pt x="414009" y="613069"/>
                </a:lnTo>
                <a:cubicBezTo>
                  <a:pt x="447436" y="598930"/>
                  <a:pt x="484187" y="591112"/>
                  <a:pt x="522764" y="591112"/>
                </a:cubicBezTo>
                <a:lnTo>
                  <a:pt x="596901" y="591112"/>
                </a:lnTo>
                <a:lnTo>
                  <a:pt x="4123214" y="591112"/>
                </a:lnTo>
                <a:lnTo>
                  <a:pt x="4144386" y="593246"/>
                </a:lnTo>
                <a:lnTo>
                  <a:pt x="4228428" y="584774"/>
                </a:lnTo>
                <a:cubicBezTo>
                  <a:pt x="4500426" y="529115"/>
                  <a:pt x="4705033" y="288452"/>
                  <a:pt x="47050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26"/>
          <p:cNvSpPr/>
          <p:nvPr/>
        </p:nvSpPr>
        <p:spPr>
          <a:xfrm>
            <a:off x="998274" y="3723188"/>
            <a:ext cx="4779985" cy="1351478"/>
          </a:xfrm>
          <a:custGeom>
            <a:avLst/>
            <a:gdLst>
              <a:gd name="connsiteX0" fmla="*/ 4705033 w 4705033"/>
              <a:gd name="connsiteY0" fmla="*/ 0 h 1741024"/>
              <a:gd name="connsiteX1" fmla="*/ 4705033 w 4705033"/>
              <a:gd name="connsiteY1" fmla="*/ 553012 h 1741024"/>
              <a:gd name="connsiteX2" fmla="*/ 4228428 w 4705033"/>
              <a:gd name="connsiteY2" fmla="*/ 1137785 h 1741024"/>
              <a:gd name="connsiteX3" fmla="*/ 4186776 w 4705033"/>
              <a:gd name="connsiteY3" fmla="*/ 1141984 h 1741024"/>
              <a:gd name="connsiteX4" fmla="*/ 4179523 w 4705033"/>
              <a:gd name="connsiteY4" fmla="*/ 1144236 h 1741024"/>
              <a:gd name="connsiteX5" fmla="*/ 4123214 w 4705033"/>
              <a:gd name="connsiteY5" fmla="*/ 1149912 h 1741024"/>
              <a:gd name="connsiteX6" fmla="*/ 4108132 w 4705033"/>
              <a:gd name="connsiteY6" fmla="*/ 1149912 h 1741024"/>
              <a:gd name="connsiteX7" fmla="*/ 539475 w 4705033"/>
              <a:gd name="connsiteY7" fmla="*/ 1149912 h 1741024"/>
              <a:gd name="connsiteX8" fmla="*/ 476605 w 4705033"/>
              <a:gd name="connsiteY8" fmla="*/ 1156250 h 1741024"/>
              <a:gd name="connsiteX9" fmla="*/ 0 w 4705033"/>
              <a:gd name="connsiteY9" fmla="*/ 1741024 h 1741024"/>
              <a:gd name="connsiteX10" fmla="*/ 0 w 4705033"/>
              <a:gd name="connsiteY10" fmla="*/ 1188012 h 1741024"/>
              <a:gd name="connsiteX11" fmla="*/ 364561 w 4705033"/>
              <a:gd name="connsiteY11" fmla="*/ 638019 h 1741024"/>
              <a:gd name="connsiteX12" fmla="*/ 372691 w 4705033"/>
              <a:gd name="connsiteY12" fmla="*/ 635496 h 1741024"/>
              <a:gd name="connsiteX13" fmla="*/ 414009 w 4705033"/>
              <a:gd name="connsiteY13" fmla="*/ 613069 h 1741024"/>
              <a:gd name="connsiteX14" fmla="*/ 522764 w 4705033"/>
              <a:gd name="connsiteY14" fmla="*/ 591112 h 1741024"/>
              <a:gd name="connsiteX15" fmla="*/ 596901 w 4705033"/>
              <a:gd name="connsiteY15" fmla="*/ 591112 h 1741024"/>
              <a:gd name="connsiteX16" fmla="*/ 4123214 w 4705033"/>
              <a:gd name="connsiteY16" fmla="*/ 591112 h 1741024"/>
              <a:gd name="connsiteX17" fmla="*/ 4144386 w 4705033"/>
              <a:gd name="connsiteY17" fmla="*/ 593246 h 1741024"/>
              <a:gd name="connsiteX18" fmla="*/ 4228428 w 4705033"/>
              <a:gd name="connsiteY18" fmla="*/ 584774 h 1741024"/>
              <a:gd name="connsiteX19" fmla="*/ 4705033 w 4705033"/>
              <a:gd name="connsiteY19" fmla="*/ 0 h 174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05033" h="1741024">
                <a:moveTo>
                  <a:pt x="4705033" y="0"/>
                </a:moveTo>
                <a:lnTo>
                  <a:pt x="4705033" y="553012"/>
                </a:lnTo>
                <a:cubicBezTo>
                  <a:pt x="4705033" y="841464"/>
                  <a:pt x="4500426" y="1082127"/>
                  <a:pt x="4228428" y="1137785"/>
                </a:cubicBezTo>
                <a:lnTo>
                  <a:pt x="4186776" y="1141984"/>
                </a:lnTo>
                <a:lnTo>
                  <a:pt x="4179523" y="1144236"/>
                </a:lnTo>
                <a:cubicBezTo>
                  <a:pt x="4161335" y="1147958"/>
                  <a:pt x="4142503" y="1149912"/>
                  <a:pt x="4123214" y="1149912"/>
                </a:cubicBezTo>
                <a:lnTo>
                  <a:pt x="4108132" y="1149912"/>
                </a:lnTo>
                <a:lnTo>
                  <a:pt x="539475" y="1149912"/>
                </a:lnTo>
                <a:lnTo>
                  <a:pt x="476605" y="1156250"/>
                </a:lnTo>
                <a:cubicBezTo>
                  <a:pt x="204607" y="1211909"/>
                  <a:pt x="0" y="1452572"/>
                  <a:pt x="0" y="1741024"/>
                </a:cubicBezTo>
                <a:lnTo>
                  <a:pt x="0" y="1188012"/>
                </a:lnTo>
                <a:cubicBezTo>
                  <a:pt x="0" y="940768"/>
                  <a:pt x="150323" y="728634"/>
                  <a:pt x="364561" y="638019"/>
                </a:cubicBezTo>
                <a:lnTo>
                  <a:pt x="372691" y="635496"/>
                </a:lnTo>
                <a:lnTo>
                  <a:pt x="414009" y="613069"/>
                </a:lnTo>
                <a:cubicBezTo>
                  <a:pt x="447436" y="598930"/>
                  <a:pt x="484187" y="591112"/>
                  <a:pt x="522764" y="591112"/>
                </a:cubicBezTo>
                <a:lnTo>
                  <a:pt x="596901" y="591112"/>
                </a:lnTo>
                <a:lnTo>
                  <a:pt x="4123214" y="591112"/>
                </a:lnTo>
                <a:lnTo>
                  <a:pt x="4144386" y="593246"/>
                </a:lnTo>
                <a:lnTo>
                  <a:pt x="4228428" y="584774"/>
                </a:lnTo>
                <a:cubicBezTo>
                  <a:pt x="4500426" y="529115"/>
                  <a:pt x="4705033" y="288452"/>
                  <a:pt x="47050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599330" y="2951527"/>
            <a:ext cx="1792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7004943" y="1474199"/>
            <a:ext cx="3451586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  <a:p>
            <a:pPr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  <a:p>
            <a:pPr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  <a:p>
            <a:pPr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  <a:p>
            <a:pPr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  <a:p>
            <a:pPr defTabSz="914400">
              <a:lnSpc>
                <a:spcPct val="150000"/>
              </a:lnSpc>
            </a:pPr>
            <a:r>
              <a:rPr lang="zh-CN" altLang="en-US" sz="2800" b="1" kern="0" dirty="0">
                <a:solidFill>
                  <a:srgbClr val="676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▷  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解决办法</a:t>
            </a:r>
          </a:p>
        </p:txBody>
      </p:sp>
      <p:sp>
        <p:nvSpPr>
          <p:cNvPr id="16" name="矩形 15"/>
          <p:cNvSpPr/>
          <p:nvPr/>
        </p:nvSpPr>
        <p:spPr>
          <a:xfrm>
            <a:off x="7693425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7" name="矩形 16"/>
          <p:cNvSpPr/>
          <p:nvPr/>
        </p:nvSpPr>
        <p:spPr>
          <a:xfrm>
            <a:off x="4919613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8" name="矩形 17"/>
          <p:cNvSpPr/>
          <p:nvPr/>
        </p:nvSpPr>
        <p:spPr>
          <a:xfrm>
            <a:off x="2145800" y="1278378"/>
            <a:ext cx="2377553" cy="46965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5816" tIns="305816" rIns="305816" bIns="3773929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9" name="矩形 18"/>
          <p:cNvSpPr/>
          <p:nvPr/>
        </p:nvSpPr>
        <p:spPr>
          <a:xfrm>
            <a:off x="2343929" y="3721131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任意多边形 11"/>
          <p:cNvSpPr/>
          <p:nvPr/>
        </p:nvSpPr>
        <p:spPr>
          <a:xfrm rot="18770822">
            <a:off x="4138787" y="3771242"/>
            <a:ext cx="1165392" cy="35991"/>
          </a:xfrm>
          <a:custGeom>
            <a:avLst/>
            <a:gdLst>
              <a:gd name="connsiteX0" fmla="*/ 0 w 1165392"/>
              <a:gd name="connsiteY0" fmla="*/ 17995 h 35991"/>
              <a:gd name="connsiteX1" fmla="*/ 1165392 w 1165392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5392" h="35991">
                <a:moveTo>
                  <a:pt x="0" y="17995"/>
                </a:moveTo>
                <a:lnTo>
                  <a:pt x="1165392" y="1799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6260" tIns="-11140" rIns="566262" bIns="-111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1" name="矩形 20"/>
          <p:cNvSpPr/>
          <p:nvPr/>
        </p:nvSpPr>
        <p:spPr>
          <a:xfrm>
            <a:off x="5117741" y="2866698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2" name="任意多边形 13"/>
          <p:cNvSpPr/>
          <p:nvPr/>
        </p:nvSpPr>
        <p:spPr>
          <a:xfrm rot="19457599">
            <a:off x="7007301" y="3059215"/>
            <a:ext cx="975988" cy="35991"/>
          </a:xfrm>
          <a:custGeom>
            <a:avLst/>
            <a:gdLst>
              <a:gd name="connsiteX0" fmla="*/ 0 w 975988"/>
              <a:gd name="connsiteY0" fmla="*/ 17995 h 35991"/>
              <a:gd name="connsiteX1" fmla="*/ 975988 w 975988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988" h="35991">
                <a:moveTo>
                  <a:pt x="0" y="17995"/>
                </a:moveTo>
                <a:lnTo>
                  <a:pt x="975988" y="1799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6295" tIns="-6405" rIns="476293" bIns="-640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3" name="矩形 22"/>
          <p:cNvSpPr/>
          <p:nvPr/>
        </p:nvSpPr>
        <p:spPr>
          <a:xfrm>
            <a:off x="7891554" y="2297075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任意多边形 15"/>
          <p:cNvSpPr/>
          <p:nvPr/>
        </p:nvSpPr>
        <p:spPr>
          <a:xfrm rot="2142401">
            <a:off x="7007301" y="3628837"/>
            <a:ext cx="975988" cy="35991"/>
          </a:xfrm>
          <a:custGeom>
            <a:avLst/>
            <a:gdLst>
              <a:gd name="connsiteX0" fmla="*/ 0 w 975988"/>
              <a:gd name="connsiteY0" fmla="*/ 17995 h 35991"/>
              <a:gd name="connsiteX1" fmla="*/ 975988 w 975988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988" h="35991">
                <a:moveTo>
                  <a:pt x="0" y="17995"/>
                </a:moveTo>
                <a:lnTo>
                  <a:pt x="975988" y="1799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6295" tIns="-6405" rIns="476293" bIns="-640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5" name="矩形 24"/>
          <p:cNvSpPr/>
          <p:nvPr/>
        </p:nvSpPr>
        <p:spPr>
          <a:xfrm>
            <a:off x="7891554" y="3436320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6" name="任意多边形 17"/>
          <p:cNvSpPr/>
          <p:nvPr/>
        </p:nvSpPr>
        <p:spPr>
          <a:xfrm rot="2829178">
            <a:off x="4138787" y="4625676"/>
            <a:ext cx="1165392" cy="35991"/>
          </a:xfrm>
          <a:custGeom>
            <a:avLst/>
            <a:gdLst>
              <a:gd name="connsiteX0" fmla="*/ 0 w 1165392"/>
              <a:gd name="connsiteY0" fmla="*/ 17995 h 35991"/>
              <a:gd name="connsiteX1" fmla="*/ 1165392 w 1165392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5392" h="35991">
                <a:moveTo>
                  <a:pt x="0" y="17995"/>
                </a:moveTo>
                <a:lnTo>
                  <a:pt x="1165392" y="1799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6260" tIns="-11140" rIns="566262" bIns="-111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7" name="矩形 26"/>
          <p:cNvSpPr/>
          <p:nvPr/>
        </p:nvSpPr>
        <p:spPr>
          <a:xfrm>
            <a:off x="5117741" y="4575564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8" name="任意多边形 19"/>
          <p:cNvSpPr/>
          <p:nvPr/>
        </p:nvSpPr>
        <p:spPr>
          <a:xfrm>
            <a:off x="7099037" y="5052892"/>
            <a:ext cx="792517" cy="35991"/>
          </a:xfrm>
          <a:custGeom>
            <a:avLst/>
            <a:gdLst>
              <a:gd name="connsiteX0" fmla="*/ 0 w 792517"/>
              <a:gd name="connsiteY0" fmla="*/ 17995 h 35991"/>
              <a:gd name="connsiteX1" fmla="*/ 792517 w 792517"/>
              <a:gd name="connsiteY1" fmla="*/ 17995 h 35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517" h="35991">
                <a:moveTo>
                  <a:pt x="0" y="17995"/>
                </a:moveTo>
                <a:lnTo>
                  <a:pt x="792517" y="1799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9146" tIns="-1817" rIns="389146" bIns="-1817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9" name="矩形 28"/>
          <p:cNvSpPr/>
          <p:nvPr/>
        </p:nvSpPr>
        <p:spPr>
          <a:xfrm>
            <a:off x="7891554" y="4575564"/>
            <a:ext cx="1981294" cy="9906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20" tIns="56320" rIns="56320" bIns="5632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21505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95317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第二部分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969130" y="13929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第三部分</a:t>
            </a:r>
          </a:p>
        </p:txBody>
      </p:sp>
    </p:spTree>
    <p:extLst>
      <p:ext uri="{BB962C8B-B14F-4D97-AF65-F5344CB8AC3E}">
        <p14:creationId xmlns:p14="http://schemas.microsoft.com/office/powerpoint/2010/main" val="145288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77767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感谢聆听！</a:t>
            </a:r>
            <a:endParaRPr lang="zh-CN" altLang="en-US" dirty="0">
              <a:solidFill>
                <a:srgbClr val="77767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XXX</a:t>
            </a:r>
            <a:r>
              <a:rPr lang="zh-CN" altLang="en-US" dirty="0"/>
              <a:t>学院</a:t>
            </a:r>
            <a:r>
              <a:rPr lang="en-US" altLang="zh-CN" dirty="0"/>
              <a:t>XXX</a:t>
            </a:r>
            <a:r>
              <a:rPr lang="zh-CN" altLang="en-US" dirty="0"/>
              <a:t>专业 毕业论文答辩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r>
              <a:rPr kumimoji="1" lang="zh-CN" altLang="en-US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FOR</a:t>
            </a:r>
            <a:r>
              <a:rPr kumimoji="1" lang="zh-CN" altLang="en-US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rgbClr val="CDCAC3"/>
                </a:solidFill>
                <a:latin typeface="Microsoft YaHei" charset="0"/>
                <a:ea typeface="Microsoft YaHei" charset="0"/>
                <a:cs typeface="Microsoft YaHei" charset="0"/>
              </a:rPr>
              <a:t>WATCHING!</a:t>
            </a:r>
            <a:endParaRPr lang="zh-CN" altLang="en-US" dirty="0">
              <a:solidFill>
                <a:srgbClr val="CDCAC3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373696" y="4530394"/>
            <a:ext cx="3444608" cy="392907"/>
          </a:xfrm>
        </p:spPr>
        <p:txBody>
          <a:bodyPr/>
          <a:lstStyle/>
          <a:p>
            <a:r>
              <a:rPr kumimoji="1" lang="en-US" altLang="zh-CN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dirty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 smtClean="0">
                <a:solidFill>
                  <a:srgbClr val="777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YPPPT</a:t>
            </a:r>
            <a:endParaRPr lang="zh-CN" altLang="en-US" dirty="0">
              <a:solidFill>
                <a:srgbClr val="7776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dirty="0" smtClean="0">
                <a:solidFill>
                  <a:srgbClr val="F5F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F5F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241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044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第一部分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  <p:grpSp>
        <p:nvGrpSpPr>
          <p:cNvPr id="4" name="组合 22"/>
          <p:cNvGrpSpPr/>
          <p:nvPr/>
        </p:nvGrpSpPr>
        <p:grpSpPr>
          <a:xfrm>
            <a:off x="5698556" y="3477426"/>
            <a:ext cx="794889" cy="623974"/>
            <a:chOff x="3654425" y="5089525"/>
            <a:chExt cx="1860550" cy="14605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6077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  <p:sp>
        <p:nvSpPr>
          <p:cNvPr id="4" name="矩形 3"/>
          <p:cNvSpPr/>
          <p:nvPr/>
        </p:nvSpPr>
        <p:spPr>
          <a:xfrm>
            <a:off x="1164601" y="112388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▷ 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397930" y="1468483"/>
            <a:ext cx="103840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6" name="直接连接符 9"/>
          <p:cNvCxnSpPr/>
          <p:nvPr/>
        </p:nvCxnSpPr>
        <p:spPr>
          <a:xfrm>
            <a:off x="3426759" y="1385383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164601" y="204094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▷ 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397930" y="2385548"/>
            <a:ext cx="103840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9" name="直接连接符 15"/>
          <p:cNvCxnSpPr/>
          <p:nvPr/>
        </p:nvCxnSpPr>
        <p:spPr>
          <a:xfrm>
            <a:off x="3426759" y="2302448"/>
            <a:ext cx="2755900" cy="0"/>
          </a:xfrm>
          <a:prstGeom prst="line">
            <a:avLst/>
          </a:prstGeom>
          <a:ln>
            <a:solidFill>
              <a:srgbClr val="7776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6"/>
          <p:cNvGrpSpPr/>
          <p:nvPr/>
        </p:nvGrpSpPr>
        <p:grpSpPr>
          <a:xfrm>
            <a:off x="2887693" y="3228877"/>
            <a:ext cx="6389807" cy="2929575"/>
            <a:chOff x="1611683" y="1446502"/>
            <a:chExt cx="5920633" cy="3027758"/>
          </a:xfrm>
          <a:solidFill>
            <a:schemeClr val="bg1">
              <a:lumMod val="85000"/>
            </a:schemeClr>
          </a:solidFill>
        </p:grpSpPr>
        <p:sp>
          <p:nvSpPr>
            <p:cNvPr id="11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60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6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7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8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0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4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7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8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9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4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5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9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0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1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2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3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4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5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6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7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8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0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1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2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3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4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5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7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8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9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0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2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4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5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6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7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8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9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0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1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2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3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4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5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7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8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9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0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2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3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4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5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7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8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9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0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1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2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3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4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5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6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7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8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9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0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1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2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3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6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7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8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9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0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1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2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3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4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5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6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7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8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9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0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1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2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3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4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5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6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7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8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9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0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1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2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3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4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8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9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0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1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2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3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4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5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6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7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8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9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0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1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2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3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4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5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6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7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8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9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0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1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2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3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4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5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6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7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8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9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aphicFrame>
        <p:nvGraphicFramePr>
          <p:cNvPr id="260" name="图表 259"/>
          <p:cNvGraphicFramePr/>
          <p:nvPr>
            <p:extLst>
              <p:ext uri="{D42A27DB-BD31-4B8C-83A1-F6EECF244321}">
                <p14:modId xmlns:p14="http://schemas.microsoft.com/office/powerpoint/2010/main" val="1982945082"/>
              </p:ext>
            </p:extLst>
          </p:nvPr>
        </p:nvGraphicFramePr>
        <p:xfrm>
          <a:off x="1935683" y="3350355"/>
          <a:ext cx="8311581" cy="2697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4" name="图片 26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91" y="622860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8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  <p:grpSp>
        <p:nvGrpSpPr>
          <p:cNvPr id="539" name="组 538"/>
          <p:cNvGrpSpPr/>
          <p:nvPr/>
        </p:nvGrpSpPr>
        <p:grpSpPr>
          <a:xfrm>
            <a:off x="641822" y="2113080"/>
            <a:ext cx="2676451" cy="2677592"/>
            <a:chOff x="523291" y="2113080"/>
            <a:chExt cx="2676451" cy="2677592"/>
          </a:xfrm>
        </p:grpSpPr>
        <p:sp>
          <p:nvSpPr>
            <p:cNvPr id="314" name="椭圆 313"/>
            <p:cNvSpPr/>
            <p:nvPr/>
          </p:nvSpPr>
          <p:spPr>
            <a:xfrm>
              <a:off x="594463" y="2178091"/>
              <a:ext cx="2536388" cy="253639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771724" y="2361017"/>
              <a:ext cx="2181864" cy="218171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864980" y="2455884"/>
              <a:ext cx="1986976" cy="19868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263" name="直接连接符 90"/>
            <p:cNvCxnSpPr/>
            <p:nvPr/>
          </p:nvCxnSpPr>
          <p:spPr>
            <a:xfrm rot="16200000" flipH="1">
              <a:off x="560643" y="331422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91"/>
            <p:cNvCxnSpPr/>
            <p:nvPr/>
          </p:nvCxnSpPr>
          <p:spPr>
            <a:xfrm rot="16623529" flipH="1">
              <a:off x="569752" y="31665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92"/>
            <p:cNvCxnSpPr/>
            <p:nvPr/>
          </p:nvCxnSpPr>
          <p:spPr>
            <a:xfrm rot="17047059" flipH="1">
              <a:off x="596939" y="30211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93"/>
            <p:cNvCxnSpPr/>
            <p:nvPr/>
          </p:nvCxnSpPr>
          <p:spPr>
            <a:xfrm rot="17470588" flipH="1">
              <a:off x="641792" y="288011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94"/>
            <p:cNvCxnSpPr/>
            <p:nvPr/>
          </p:nvCxnSpPr>
          <p:spPr>
            <a:xfrm rot="17894118" flipH="1">
              <a:off x="703633" y="274570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95"/>
            <p:cNvCxnSpPr/>
            <p:nvPr/>
          </p:nvCxnSpPr>
          <p:spPr>
            <a:xfrm rot="18317647" flipH="1">
              <a:off x="781522" y="261990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96"/>
            <p:cNvCxnSpPr/>
            <p:nvPr/>
          </p:nvCxnSpPr>
          <p:spPr>
            <a:xfrm rot="18741177" flipH="1">
              <a:off x="874280" y="250463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97"/>
            <p:cNvCxnSpPr/>
            <p:nvPr/>
          </p:nvCxnSpPr>
          <p:spPr>
            <a:xfrm rot="19164706" flipH="1">
              <a:off x="980500" y="2401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98"/>
            <p:cNvCxnSpPr/>
            <p:nvPr/>
          </p:nvCxnSpPr>
          <p:spPr>
            <a:xfrm rot="19588235" flipH="1">
              <a:off x="1098572" y="231247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99"/>
            <p:cNvCxnSpPr/>
            <p:nvPr/>
          </p:nvCxnSpPr>
          <p:spPr>
            <a:xfrm rot="20011765" flipH="1">
              <a:off x="1226707" y="223849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100"/>
            <p:cNvCxnSpPr/>
            <p:nvPr/>
          </p:nvCxnSpPr>
          <p:spPr>
            <a:xfrm rot="20435294" flipH="1">
              <a:off x="1362961" y="218082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101"/>
            <p:cNvCxnSpPr/>
            <p:nvPr/>
          </p:nvCxnSpPr>
          <p:spPr>
            <a:xfrm rot="20858823" flipH="1">
              <a:off x="1505270" y="21403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102"/>
            <p:cNvCxnSpPr/>
            <p:nvPr/>
          </p:nvCxnSpPr>
          <p:spPr>
            <a:xfrm rot="21282353" flipH="1">
              <a:off x="1651476" y="2117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103"/>
            <p:cNvCxnSpPr/>
            <p:nvPr/>
          </p:nvCxnSpPr>
          <p:spPr>
            <a:xfrm rot="105883" flipH="1">
              <a:off x="1799363" y="211308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104"/>
            <p:cNvCxnSpPr/>
            <p:nvPr/>
          </p:nvCxnSpPr>
          <p:spPr>
            <a:xfrm rot="529412" flipH="1">
              <a:off x="1946689" y="21267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105"/>
            <p:cNvCxnSpPr/>
            <p:nvPr/>
          </p:nvCxnSpPr>
          <p:spPr>
            <a:xfrm rot="952941" flipH="1">
              <a:off x="2091221" y="2158385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106"/>
            <p:cNvCxnSpPr/>
            <p:nvPr/>
          </p:nvCxnSpPr>
          <p:spPr>
            <a:xfrm rot="1376471" flipH="1">
              <a:off x="2230767" y="220755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107"/>
            <p:cNvCxnSpPr/>
            <p:nvPr/>
          </p:nvCxnSpPr>
          <p:spPr>
            <a:xfrm rot="1800000" flipH="1">
              <a:off x="2363213" y="227350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108"/>
            <p:cNvCxnSpPr/>
            <p:nvPr/>
          </p:nvCxnSpPr>
          <p:spPr>
            <a:xfrm rot="2223529" flipH="1">
              <a:off x="2486550" y="235523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109"/>
            <p:cNvCxnSpPr/>
            <p:nvPr/>
          </p:nvCxnSpPr>
          <p:spPr>
            <a:xfrm rot="2647059" flipH="1">
              <a:off x="2598909" y="245150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111"/>
            <p:cNvCxnSpPr/>
            <p:nvPr/>
          </p:nvCxnSpPr>
          <p:spPr>
            <a:xfrm rot="3494117" flipH="1">
              <a:off x="2784073" y="26816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112"/>
            <p:cNvCxnSpPr/>
            <p:nvPr/>
          </p:nvCxnSpPr>
          <p:spPr>
            <a:xfrm rot="3917647" flipH="1">
              <a:off x="2854070" y="281195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113"/>
            <p:cNvCxnSpPr/>
            <p:nvPr/>
          </p:nvCxnSpPr>
          <p:spPr>
            <a:xfrm rot="4341176" flipH="1">
              <a:off x="2907518" y="294992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114"/>
            <p:cNvCxnSpPr/>
            <p:nvPr/>
          </p:nvCxnSpPr>
          <p:spPr>
            <a:xfrm rot="4764706" flipH="1">
              <a:off x="2943607" y="30934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115"/>
            <p:cNvCxnSpPr/>
            <p:nvPr/>
          </p:nvCxnSpPr>
          <p:spPr>
            <a:xfrm rot="5188236" flipH="1">
              <a:off x="2961790" y="3240246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116"/>
            <p:cNvCxnSpPr/>
            <p:nvPr/>
          </p:nvCxnSpPr>
          <p:spPr>
            <a:xfrm rot="5611765" flipH="1">
              <a:off x="2961790" y="33882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117"/>
            <p:cNvCxnSpPr/>
            <p:nvPr/>
          </p:nvCxnSpPr>
          <p:spPr>
            <a:xfrm rot="6035294" flipH="1">
              <a:off x="2943607" y="3535038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118"/>
            <p:cNvCxnSpPr/>
            <p:nvPr/>
          </p:nvCxnSpPr>
          <p:spPr>
            <a:xfrm rot="6458824" flipH="1">
              <a:off x="2907518" y="367852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119"/>
            <p:cNvCxnSpPr/>
            <p:nvPr/>
          </p:nvCxnSpPr>
          <p:spPr>
            <a:xfrm rot="6882353" flipH="1">
              <a:off x="2854070" y="381649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120"/>
            <p:cNvCxnSpPr/>
            <p:nvPr/>
          </p:nvCxnSpPr>
          <p:spPr>
            <a:xfrm rot="7305883" flipH="1">
              <a:off x="2784073" y="394684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121"/>
            <p:cNvCxnSpPr/>
            <p:nvPr/>
          </p:nvCxnSpPr>
          <p:spPr>
            <a:xfrm rot="7729412" flipH="1">
              <a:off x="2698587" y="406760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122"/>
            <p:cNvCxnSpPr/>
            <p:nvPr/>
          </p:nvCxnSpPr>
          <p:spPr>
            <a:xfrm rot="8152941" flipH="1">
              <a:off x="2598909" y="417694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123"/>
            <p:cNvCxnSpPr/>
            <p:nvPr/>
          </p:nvCxnSpPr>
          <p:spPr>
            <a:xfrm rot="8576471" flipH="1">
              <a:off x="2486550" y="42732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124"/>
            <p:cNvCxnSpPr/>
            <p:nvPr/>
          </p:nvCxnSpPr>
          <p:spPr>
            <a:xfrm rot="9000000" flipH="1">
              <a:off x="2363213" y="435493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125"/>
            <p:cNvCxnSpPr/>
            <p:nvPr/>
          </p:nvCxnSpPr>
          <p:spPr>
            <a:xfrm rot="9423529" flipH="1">
              <a:off x="2230767" y="442088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126"/>
            <p:cNvCxnSpPr/>
            <p:nvPr/>
          </p:nvCxnSpPr>
          <p:spPr>
            <a:xfrm rot="9847059" flipH="1">
              <a:off x="2091220" y="447006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127"/>
            <p:cNvCxnSpPr/>
            <p:nvPr/>
          </p:nvCxnSpPr>
          <p:spPr>
            <a:xfrm rot="10270589" flipH="1">
              <a:off x="1946689" y="450171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128"/>
            <p:cNvCxnSpPr/>
            <p:nvPr/>
          </p:nvCxnSpPr>
          <p:spPr>
            <a:xfrm rot="10694117" flipH="1">
              <a:off x="1799363" y="4515368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129"/>
            <p:cNvCxnSpPr/>
            <p:nvPr/>
          </p:nvCxnSpPr>
          <p:spPr>
            <a:xfrm rot="11117648" flipH="1">
              <a:off x="1651476" y="4510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130"/>
            <p:cNvCxnSpPr/>
            <p:nvPr/>
          </p:nvCxnSpPr>
          <p:spPr>
            <a:xfrm rot="11541176" flipH="1">
              <a:off x="1505270" y="448811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131"/>
            <p:cNvCxnSpPr/>
            <p:nvPr/>
          </p:nvCxnSpPr>
          <p:spPr>
            <a:xfrm rot="11964706" flipH="1">
              <a:off x="1362961" y="444762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132"/>
            <p:cNvCxnSpPr/>
            <p:nvPr/>
          </p:nvCxnSpPr>
          <p:spPr>
            <a:xfrm rot="12388235" flipH="1">
              <a:off x="1226707" y="438995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133"/>
            <p:cNvCxnSpPr/>
            <p:nvPr/>
          </p:nvCxnSpPr>
          <p:spPr>
            <a:xfrm rot="12811765" flipH="1">
              <a:off x="1098572" y="431597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134"/>
            <p:cNvCxnSpPr/>
            <p:nvPr/>
          </p:nvCxnSpPr>
          <p:spPr>
            <a:xfrm rot="13235294" flipH="1">
              <a:off x="980501" y="4226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135"/>
            <p:cNvCxnSpPr/>
            <p:nvPr/>
          </p:nvCxnSpPr>
          <p:spPr>
            <a:xfrm rot="13658824" flipH="1">
              <a:off x="874280" y="412381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136"/>
            <p:cNvCxnSpPr/>
            <p:nvPr/>
          </p:nvCxnSpPr>
          <p:spPr>
            <a:xfrm rot="14082352" flipH="1">
              <a:off x="781522" y="400854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137"/>
            <p:cNvCxnSpPr/>
            <p:nvPr/>
          </p:nvCxnSpPr>
          <p:spPr>
            <a:xfrm rot="14505883" flipH="1">
              <a:off x="703633" y="38827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138"/>
            <p:cNvCxnSpPr/>
            <p:nvPr/>
          </p:nvCxnSpPr>
          <p:spPr>
            <a:xfrm rot="14929413" flipH="1">
              <a:off x="641792" y="374833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139"/>
            <p:cNvCxnSpPr/>
            <p:nvPr/>
          </p:nvCxnSpPr>
          <p:spPr>
            <a:xfrm rot="15352941" flipH="1">
              <a:off x="596939" y="3607339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140"/>
            <p:cNvCxnSpPr/>
            <p:nvPr/>
          </p:nvCxnSpPr>
          <p:spPr>
            <a:xfrm rot="15776472" flipH="1">
              <a:off x="569752" y="346190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5" name="Group 11"/>
            <p:cNvGrpSpPr>
              <a:grpSpLocks noChangeAspect="1"/>
            </p:cNvGrpSpPr>
            <p:nvPr/>
          </p:nvGrpSpPr>
          <p:grpSpPr bwMode="auto">
            <a:xfrm>
              <a:off x="1256658" y="2805346"/>
              <a:ext cx="1199546" cy="851678"/>
              <a:chOff x="1407" y="1098"/>
              <a:chExt cx="800" cy="56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86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91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8" name="组合 1"/>
            <p:cNvGrpSpPr/>
            <p:nvPr/>
          </p:nvGrpSpPr>
          <p:grpSpPr>
            <a:xfrm>
              <a:off x="1115834" y="3752525"/>
              <a:ext cx="1490521" cy="118478"/>
              <a:chOff x="4840431" y="2041402"/>
              <a:chExt cx="2505257" cy="199137"/>
            </a:xfrm>
          </p:grpSpPr>
          <p:cxnSp>
            <p:nvCxnSpPr>
              <p:cNvPr id="519" name="直接连接符 346"/>
              <p:cNvCxnSpPr/>
              <p:nvPr/>
            </p:nvCxnSpPr>
            <p:spPr>
              <a:xfrm>
                <a:off x="4840431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直接连接符 347"/>
              <p:cNvCxnSpPr/>
              <p:nvPr/>
            </p:nvCxnSpPr>
            <p:spPr>
              <a:xfrm>
                <a:off x="6218348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1" name="椭圆 520"/>
              <p:cNvSpPr/>
              <p:nvPr/>
            </p:nvSpPr>
            <p:spPr>
              <a:xfrm>
                <a:off x="5996400" y="2041402"/>
                <a:ext cx="199137" cy="199137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34" name="矩形 533"/>
            <p:cNvSpPr/>
            <p:nvPr/>
          </p:nvSpPr>
          <p:spPr>
            <a:xfrm>
              <a:off x="1463260" y="3874532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538" name="直接连接符 110"/>
            <p:cNvCxnSpPr/>
            <p:nvPr/>
          </p:nvCxnSpPr>
          <p:spPr>
            <a:xfrm rot="3070588" flipH="1">
              <a:off x="2698587" y="256084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0" name="组 539"/>
          <p:cNvGrpSpPr/>
          <p:nvPr/>
        </p:nvGrpSpPr>
        <p:grpSpPr>
          <a:xfrm>
            <a:off x="3393224" y="2113080"/>
            <a:ext cx="2676451" cy="2677592"/>
            <a:chOff x="523291" y="2113080"/>
            <a:chExt cx="2676451" cy="2677592"/>
          </a:xfrm>
        </p:grpSpPr>
        <p:sp>
          <p:nvSpPr>
            <p:cNvPr id="541" name="椭圆 540"/>
            <p:cNvSpPr/>
            <p:nvPr/>
          </p:nvSpPr>
          <p:spPr>
            <a:xfrm>
              <a:off x="594463" y="2178091"/>
              <a:ext cx="2536388" cy="253639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771724" y="2361017"/>
              <a:ext cx="2181864" cy="218171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864980" y="2455884"/>
              <a:ext cx="1986976" cy="19868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544" name="直接连接符 90"/>
            <p:cNvCxnSpPr/>
            <p:nvPr/>
          </p:nvCxnSpPr>
          <p:spPr>
            <a:xfrm rot="16200000" flipH="1">
              <a:off x="560643" y="331422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直接连接符 91"/>
            <p:cNvCxnSpPr/>
            <p:nvPr/>
          </p:nvCxnSpPr>
          <p:spPr>
            <a:xfrm rot="16623529" flipH="1">
              <a:off x="569752" y="31665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直接连接符 92"/>
            <p:cNvCxnSpPr/>
            <p:nvPr/>
          </p:nvCxnSpPr>
          <p:spPr>
            <a:xfrm rot="17047059" flipH="1">
              <a:off x="596939" y="30211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直接连接符 93"/>
            <p:cNvCxnSpPr/>
            <p:nvPr/>
          </p:nvCxnSpPr>
          <p:spPr>
            <a:xfrm rot="17470588" flipH="1">
              <a:off x="641792" y="288011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直接连接符 94"/>
            <p:cNvCxnSpPr/>
            <p:nvPr/>
          </p:nvCxnSpPr>
          <p:spPr>
            <a:xfrm rot="17894118" flipH="1">
              <a:off x="703633" y="274570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直接连接符 95"/>
            <p:cNvCxnSpPr/>
            <p:nvPr/>
          </p:nvCxnSpPr>
          <p:spPr>
            <a:xfrm rot="18317647" flipH="1">
              <a:off x="781522" y="261990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接连接符 96"/>
            <p:cNvCxnSpPr/>
            <p:nvPr/>
          </p:nvCxnSpPr>
          <p:spPr>
            <a:xfrm rot="18741177" flipH="1">
              <a:off x="874280" y="250463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直接连接符 97"/>
            <p:cNvCxnSpPr/>
            <p:nvPr/>
          </p:nvCxnSpPr>
          <p:spPr>
            <a:xfrm rot="19164706" flipH="1">
              <a:off x="980500" y="2401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直接连接符 98"/>
            <p:cNvCxnSpPr/>
            <p:nvPr/>
          </p:nvCxnSpPr>
          <p:spPr>
            <a:xfrm rot="19588235" flipH="1">
              <a:off x="1098572" y="231247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直接连接符 99"/>
            <p:cNvCxnSpPr/>
            <p:nvPr/>
          </p:nvCxnSpPr>
          <p:spPr>
            <a:xfrm rot="20011765" flipH="1">
              <a:off x="1226707" y="223849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直接连接符 100"/>
            <p:cNvCxnSpPr/>
            <p:nvPr/>
          </p:nvCxnSpPr>
          <p:spPr>
            <a:xfrm rot="20435294" flipH="1">
              <a:off x="1362961" y="218082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101"/>
            <p:cNvCxnSpPr/>
            <p:nvPr/>
          </p:nvCxnSpPr>
          <p:spPr>
            <a:xfrm rot="20858823" flipH="1">
              <a:off x="1505270" y="21403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直接连接符 102"/>
            <p:cNvCxnSpPr/>
            <p:nvPr/>
          </p:nvCxnSpPr>
          <p:spPr>
            <a:xfrm rot="21282353" flipH="1">
              <a:off x="1651476" y="2117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直接连接符 103"/>
            <p:cNvCxnSpPr/>
            <p:nvPr/>
          </p:nvCxnSpPr>
          <p:spPr>
            <a:xfrm rot="105883" flipH="1">
              <a:off x="1799363" y="211308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直接连接符 104"/>
            <p:cNvCxnSpPr/>
            <p:nvPr/>
          </p:nvCxnSpPr>
          <p:spPr>
            <a:xfrm rot="529412" flipH="1">
              <a:off x="1946689" y="21267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接连接符 105"/>
            <p:cNvCxnSpPr/>
            <p:nvPr/>
          </p:nvCxnSpPr>
          <p:spPr>
            <a:xfrm rot="952941" flipH="1">
              <a:off x="2091221" y="2158385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接连接符 106"/>
            <p:cNvCxnSpPr/>
            <p:nvPr/>
          </p:nvCxnSpPr>
          <p:spPr>
            <a:xfrm rot="1376471" flipH="1">
              <a:off x="2230767" y="220755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107"/>
            <p:cNvCxnSpPr/>
            <p:nvPr/>
          </p:nvCxnSpPr>
          <p:spPr>
            <a:xfrm rot="1800000" flipH="1">
              <a:off x="2363213" y="227350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直接连接符 108"/>
            <p:cNvCxnSpPr/>
            <p:nvPr/>
          </p:nvCxnSpPr>
          <p:spPr>
            <a:xfrm rot="2223529" flipH="1">
              <a:off x="2486550" y="235523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直接连接符 109"/>
            <p:cNvCxnSpPr/>
            <p:nvPr/>
          </p:nvCxnSpPr>
          <p:spPr>
            <a:xfrm rot="2647059" flipH="1">
              <a:off x="2598909" y="245150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直接连接符 111"/>
            <p:cNvCxnSpPr/>
            <p:nvPr/>
          </p:nvCxnSpPr>
          <p:spPr>
            <a:xfrm rot="3494117" flipH="1">
              <a:off x="2784073" y="26816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直接连接符 112"/>
            <p:cNvCxnSpPr/>
            <p:nvPr/>
          </p:nvCxnSpPr>
          <p:spPr>
            <a:xfrm rot="3917647" flipH="1">
              <a:off x="2854070" y="281195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直接连接符 113"/>
            <p:cNvCxnSpPr/>
            <p:nvPr/>
          </p:nvCxnSpPr>
          <p:spPr>
            <a:xfrm rot="4341176" flipH="1">
              <a:off x="2907518" y="294992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直接连接符 114"/>
            <p:cNvCxnSpPr/>
            <p:nvPr/>
          </p:nvCxnSpPr>
          <p:spPr>
            <a:xfrm rot="4764706" flipH="1">
              <a:off x="2943607" y="30934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直接连接符 115"/>
            <p:cNvCxnSpPr/>
            <p:nvPr/>
          </p:nvCxnSpPr>
          <p:spPr>
            <a:xfrm rot="5188236" flipH="1">
              <a:off x="2961790" y="3240246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直接连接符 116"/>
            <p:cNvCxnSpPr/>
            <p:nvPr/>
          </p:nvCxnSpPr>
          <p:spPr>
            <a:xfrm rot="5611765" flipH="1">
              <a:off x="2961790" y="33882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直接连接符 117"/>
            <p:cNvCxnSpPr/>
            <p:nvPr/>
          </p:nvCxnSpPr>
          <p:spPr>
            <a:xfrm rot="6035294" flipH="1">
              <a:off x="2943607" y="3535038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直接连接符 118"/>
            <p:cNvCxnSpPr/>
            <p:nvPr/>
          </p:nvCxnSpPr>
          <p:spPr>
            <a:xfrm rot="6458824" flipH="1">
              <a:off x="2907518" y="367852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直接连接符 119"/>
            <p:cNvCxnSpPr/>
            <p:nvPr/>
          </p:nvCxnSpPr>
          <p:spPr>
            <a:xfrm rot="6882353" flipH="1">
              <a:off x="2854070" y="381649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直接连接符 120"/>
            <p:cNvCxnSpPr/>
            <p:nvPr/>
          </p:nvCxnSpPr>
          <p:spPr>
            <a:xfrm rot="7305883" flipH="1">
              <a:off x="2784073" y="394684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直接连接符 121"/>
            <p:cNvCxnSpPr/>
            <p:nvPr/>
          </p:nvCxnSpPr>
          <p:spPr>
            <a:xfrm rot="7729412" flipH="1">
              <a:off x="2698587" y="406760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接连接符 122"/>
            <p:cNvCxnSpPr/>
            <p:nvPr/>
          </p:nvCxnSpPr>
          <p:spPr>
            <a:xfrm rot="8152941" flipH="1">
              <a:off x="2598909" y="417694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接连接符 123"/>
            <p:cNvCxnSpPr/>
            <p:nvPr/>
          </p:nvCxnSpPr>
          <p:spPr>
            <a:xfrm rot="8576471" flipH="1">
              <a:off x="2486550" y="42732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接连接符 124"/>
            <p:cNvCxnSpPr/>
            <p:nvPr/>
          </p:nvCxnSpPr>
          <p:spPr>
            <a:xfrm rot="9000000" flipH="1">
              <a:off x="2363213" y="435493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接连接符 125"/>
            <p:cNvCxnSpPr/>
            <p:nvPr/>
          </p:nvCxnSpPr>
          <p:spPr>
            <a:xfrm rot="9423529" flipH="1">
              <a:off x="2230767" y="442088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接连接符 126"/>
            <p:cNvCxnSpPr/>
            <p:nvPr/>
          </p:nvCxnSpPr>
          <p:spPr>
            <a:xfrm rot="9847059" flipH="1">
              <a:off x="2091220" y="447006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接连接符 127"/>
            <p:cNvCxnSpPr/>
            <p:nvPr/>
          </p:nvCxnSpPr>
          <p:spPr>
            <a:xfrm rot="10270589" flipH="1">
              <a:off x="1946689" y="450171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直接连接符 128"/>
            <p:cNvCxnSpPr/>
            <p:nvPr/>
          </p:nvCxnSpPr>
          <p:spPr>
            <a:xfrm rot="10694117" flipH="1">
              <a:off x="1799363" y="4515368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直接连接符 129"/>
            <p:cNvCxnSpPr/>
            <p:nvPr/>
          </p:nvCxnSpPr>
          <p:spPr>
            <a:xfrm rot="11117648" flipH="1">
              <a:off x="1651476" y="4510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直接连接符 130"/>
            <p:cNvCxnSpPr/>
            <p:nvPr/>
          </p:nvCxnSpPr>
          <p:spPr>
            <a:xfrm rot="11541176" flipH="1">
              <a:off x="1505270" y="448811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直接连接符 131"/>
            <p:cNvCxnSpPr/>
            <p:nvPr/>
          </p:nvCxnSpPr>
          <p:spPr>
            <a:xfrm rot="11964706" flipH="1">
              <a:off x="1362961" y="444762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直接连接符 132"/>
            <p:cNvCxnSpPr/>
            <p:nvPr/>
          </p:nvCxnSpPr>
          <p:spPr>
            <a:xfrm rot="12388235" flipH="1">
              <a:off x="1226707" y="438995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直接连接符 133"/>
            <p:cNvCxnSpPr/>
            <p:nvPr/>
          </p:nvCxnSpPr>
          <p:spPr>
            <a:xfrm rot="12811765" flipH="1">
              <a:off x="1098572" y="431597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直接连接符 134"/>
            <p:cNvCxnSpPr/>
            <p:nvPr/>
          </p:nvCxnSpPr>
          <p:spPr>
            <a:xfrm rot="13235294" flipH="1">
              <a:off x="980501" y="4226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直接连接符 135"/>
            <p:cNvCxnSpPr/>
            <p:nvPr/>
          </p:nvCxnSpPr>
          <p:spPr>
            <a:xfrm rot="13658824" flipH="1">
              <a:off x="874280" y="412381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直接连接符 136"/>
            <p:cNvCxnSpPr/>
            <p:nvPr/>
          </p:nvCxnSpPr>
          <p:spPr>
            <a:xfrm rot="14082352" flipH="1">
              <a:off x="781522" y="400854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接连接符 137"/>
            <p:cNvCxnSpPr/>
            <p:nvPr/>
          </p:nvCxnSpPr>
          <p:spPr>
            <a:xfrm rot="14505883" flipH="1">
              <a:off x="703633" y="38827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直接连接符 138"/>
            <p:cNvCxnSpPr/>
            <p:nvPr/>
          </p:nvCxnSpPr>
          <p:spPr>
            <a:xfrm rot="14929413" flipH="1">
              <a:off x="641792" y="374833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直接连接符 139"/>
            <p:cNvCxnSpPr/>
            <p:nvPr/>
          </p:nvCxnSpPr>
          <p:spPr>
            <a:xfrm rot="15352941" flipH="1">
              <a:off x="596939" y="3607339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直接连接符 140"/>
            <p:cNvCxnSpPr/>
            <p:nvPr/>
          </p:nvCxnSpPr>
          <p:spPr>
            <a:xfrm rot="15776472" flipH="1">
              <a:off x="569752" y="346190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4" name="Group 11"/>
            <p:cNvGrpSpPr>
              <a:grpSpLocks noChangeAspect="1"/>
            </p:cNvGrpSpPr>
            <p:nvPr/>
          </p:nvGrpSpPr>
          <p:grpSpPr bwMode="auto">
            <a:xfrm>
              <a:off x="1256658" y="2805346"/>
              <a:ext cx="1199546" cy="851678"/>
              <a:chOff x="1407" y="1098"/>
              <a:chExt cx="800" cy="56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1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06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5" name="组合 1"/>
            <p:cNvGrpSpPr/>
            <p:nvPr/>
          </p:nvGrpSpPr>
          <p:grpSpPr>
            <a:xfrm>
              <a:off x="1115834" y="3752525"/>
              <a:ext cx="1490521" cy="118478"/>
              <a:chOff x="4840431" y="2041402"/>
              <a:chExt cx="2505257" cy="199137"/>
            </a:xfrm>
          </p:grpSpPr>
          <p:cxnSp>
            <p:nvCxnSpPr>
              <p:cNvPr id="598" name="直接连接符 346"/>
              <p:cNvCxnSpPr/>
              <p:nvPr/>
            </p:nvCxnSpPr>
            <p:spPr>
              <a:xfrm>
                <a:off x="4840431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直接连接符 347"/>
              <p:cNvCxnSpPr/>
              <p:nvPr/>
            </p:nvCxnSpPr>
            <p:spPr>
              <a:xfrm>
                <a:off x="6218348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0" name="椭圆 599"/>
              <p:cNvSpPr/>
              <p:nvPr/>
            </p:nvSpPr>
            <p:spPr>
              <a:xfrm>
                <a:off x="5996400" y="2041402"/>
                <a:ext cx="199137" cy="199137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96" name="矩形 595"/>
            <p:cNvSpPr/>
            <p:nvPr/>
          </p:nvSpPr>
          <p:spPr>
            <a:xfrm>
              <a:off x="1463260" y="3874532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597" name="直接连接符 110"/>
            <p:cNvCxnSpPr/>
            <p:nvPr/>
          </p:nvCxnSpPr>
          <p:spPr>
            <a:xfrm rot="3070588" flipH="1">
              <a:off x="2698587" y="256084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9" name="组 608"/>
          <p:cNvGrpSpPr/>
          <p:nvPr/>
        </p:nvGrpSpPr>
        <p:grpSpPr>
          <a:xfrm>
            <a:off x="6144626" y="2113080"/>
            <a:ext cx="2676451" cy="2677592"/>
            <a:chOff x="523291" y="2113080"/>
            <a:chExt cx="2676451" cy="2677592"/>
          </a:xfrm>
        </p:grpSpPr>
        <p:sp>
          <p:nvSpPr>
            <p:cNvPr id="610" name="椭圆 609"/>
            <p:cNvSpPr/>
            <p:nvPr/>
          </p:nvSpPr>
          <p:spPr>
            <a:xfrm>
              <a:off x="594463" y="2178091"/>
              <a:ext cx="2536388" cy="253639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771724" y="2361017"/>
              <a:ext cx="2181864" cy="218171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>
              <a:off x="864980" y="2455884"/>
              <a:ext cx="1986976" cy="19868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613" name="直接连接符 90"/>
            <p:cNvCxnSpPr/>
            <p:nvPr/>
          </p:nvCxnSpPr>
          <p:spPr>
            <a:xfrm rot="16200000" flipH="1">
              <a:off x="560643" y="331422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91"/>
            <p:cNvCxnSpPr/>
            <p:nvPr/>
          </p:nvCxnSpPr>
          <p:spPr>
            <a:xfrm rot="16623529" flipH="1">
              <a:off x="569752" y="31665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92"/>
            <p:cNvCxnSpPr/>
            <p:nvPr/>
          </p:nvCxnSpPr>
          <p:spPr>
            <a:xfrm rot="17047059" flipH="1">
              <a:off x="596939" y="30211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93"/>
            <p:cNvCxnSpPr/>
            <p:nvPr/>
          </p:nvCxnSpPr>
          <p:spPr>
            <a:xfrm rot="17470588" flipH="1">
              <a:off x="641792" y="288011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94"/>
            <p:cNvCxnSpPr/>
            <p:nvPr/>
          </p:nvCxnSpPr>
          <p:spPr>
            <a:xfrm rot="17894118" flipH="1">
              <a:off x="703633" y="274570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95"/>
            <p:cNvCxnSpPr/>
            <p:nvPr/>
          </p:nvCxnSpPr>
          <p:spPr>
            <a:xfrm rot="18317647" flipH="1">
              <a:off x="781522" y="261990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96"/>
            <p:cNvCxnSpPr/>
            <p:nvPr/>
          </p:nvCxnSpPr>
          <p:spPr>
            <a:xfrm rot="18741177" flipH="1">
              <a:off x="874280" y="250463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97"/>
            <p:cNvCxnSpPr/>
            <p:nvPr/>
          </p:nvCxnSpPr>
          <p:spPr>
            <a:xfrm rot="19164706" flipH="1">
              <a:off x="980500" y="2401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98"/>
            <p:cNvCxnSpPr/>
            <p:nvPr/>
          </p:nvCxnSpPr>
          <p:spPr>
            <a:xfrm rot="19588235" flipH="1">
              <a:off x="1098572" y="231247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99"/>
            <p:cNvCxnSpPr/>
            <p:nvPr/>
          </p:nvCxnSpPr>
          <p:spPr>
            <a:xfrm rot="20011765" flipH="1">
              <a:off x="1226707" y="223849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100"/>
            <p:cNvCxnSpPr/>
            <p:nvPr/>
          </p:nvCxnSpPr>
          <p:spPr>
            <a:xfrm rot="20435294" flipH="1">
              <a:off x="1362961" y="218082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101"/>
            <p:cNvCxnSpPr/>
            <p:nvPr/>
          </p:nvCxnSpPr>
          <p:spPr>
            <a:xfrm rot="20858823" flipH="1">
              <a:off x="1505270" y="21403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102"/>
            <p:cNvCxnSpPr/>
            <p:nvPr/>
          </p:nvCxnSpPr>
          <p:spPr>
            <a:xfrm rot="21282353" flipH="1">
              <a:off x="1651476" y="2117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103"/>
            <p:cNvCxnSpPr/>
            <p:nvPr/>
          </p:nvCxnSpPr>
          <p:spPr>
            <a:xfrm rot="105883" flipH="1">
              <a:off x="1799363" y="211308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104"/>
            <p:cNvCxnSpPr/>
            <p:nvPr/>
          </p:nvCxnSpPr>
          <p:spPr>
            <a:xfrm rot="529412" flipH="1">
              <a:off x="1946689" y="21267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105"/>
            <p:cNvCxnSpPr/>
            <p:nvPr/>
          </p:nvCxnSpPr>
          <p:spPr>
            <a:xfrm rot="952941" flipH="1">
              <a:off x="2091221" y="2158385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106"/>
            <p:cNvCxnSpPr/>
            <p:nvPr/>
          </p:nvCxnSpPr>
          <p:spPr>
            <a:xfrm rot="1376471" flipH="1">
              <a:off x="2230767" y="220755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107"/>
            <p:cNvCxnSpPr/>
            <p:nvPr/>
          </p:nvCxnSpPr>
          <p:spPr>
            <a:xfrm rot="1800000" flipH="1">
              <a:off x="2363213" y="227350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108"/>
            <p:cNvCxnSpPr/>
            <p:nvPr/>
          </p:nvCxnSpPr>
          <p:spPr>
            <a:xfrm rot="2223529" flipH="1">
              <a:off x="2486550" y="235523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109"/>
            <p:cNvCxnSpPr/>
            <p:nvPr/>
          </p:nvCxnSpPr>
          <p:spPr>
            <a:xfrm rot="2647059" flipH="1">
              <a:off x="2598909" y="245150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111"/>
            <p:cNvCxnSpPr/>
            <p:nvPr/>
          </p:nvCxnSpPr>
          <p:spPr>
            <a:xfrm rot="3494117" flipH="1">
              <a:off x="2784073" y="26816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112"/>
            <p:cNvCxnSpPr/>
            <p:nvPr/>
          </p:nvCxnSpPr>
          <p:spPr>
            <a:xfrm rot="3917647" flipH="1">
              <a:off x="2854070" y="281195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113"/>
            <p:cNvCxnSpPr/>
            <p:nvPr/>
          </p:nvCxnSpPr>
          <p:spPr>
            <a:xfrm rot="4341176" flipH="1">
              <a:off x="2907518" y="294992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114"/>
            <p:cNvCxnSpPr/>
            <p:nvPr/>
          </p:nvCxnSpPr>
          <p:spPr>
            <a:xfrm rot="4764706" flipH="1">
              <a:off x="2943607" y="30934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115"/>
            <p:cNvCxnSpPr/>
            <p:nvPr/>
          </p:nvCxnSpPr>
          <p:spPr>
            <a:xfrm rot="5188236" flipH="1">
              <a:off x="2961790" y="3240246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116"/>
            <p:cNvCxnSpPr/>
            <p:nvPr/>
          </p:nvCxnSpPr>
          <p:spPr>
            <a:xfrm rot="5611765" flipH="1">
              <a:off x="2961790" y="33882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117"/>
            <p:cNvCxnSpPr/>
            <p:nvPr/>
          </p:nvCxnSpPr>
          <p:spPr>
            <a:xfrm rot="6035294" flipH="1">
              <a:off x="2943607" y="3535038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118"/>
            <p:cNvCxnSpPr/>
            <p:nvPr/>
          </p:nvCxnSpPr>
          <p:spPr>
            <a:xfrm rot="6458824" flipH="1">
              <a:off x="2907518" y="367852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119"/>
            <p:cNvCxnSpPr/>
            <p:nvPr/>
          </p:nvCxnSpPr>
          <p:spPr>
            <a:xfrm rot="6882353" flipH="1">
              <a:off x="2854070" y="381649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120"/>
            <p:cNvCxnSpPr/>
            <p:nvPr/>
          </p:nvCxnSpPr>
          <p:spPr>
            <a:xfrm rot="7305883" flipH="1">
              <a:off x="2784073" y="394684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121"/>
            <p:cNvCxnSpPr/>
            <p:nvPr/>
          </p:nvCxnSpPr>
          <p:spPr>
            <a:xfrm rot="7729412" flipH="1">
              <a:off x="2698587" y="406760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122"/>
            <p:cNvCxnSpPr/>
            <p:nvPr/>
          </p:nvCxnSpPr>
          <p:spPr>
            <a:xfrm rot="8152941" flipH="1">
              <a:off x="2598909" y="417694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123"/>
            <p:cNvCxnSpPr/>
            <p:nvPr/>
          </p:nvCxnSpPr>
          <p:spPr>
            <a:xfrm rot="8576471" flipH="1">
              <a:off x="2486550" y="42732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124"/>
            <p:cNvCxnSpPr/>
            <p:nvPr/>
          </p:nvCxnSpPr>
          <p:spPr>
            <a:xfrm rot="9000000" flipH="1">
              <a:off x="2363213" y="435493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125"/>
            <p:cNvCxnSpPr/>
            <p:nvPr/>
          </p:nvCxnSpPr>
          <p:spPr>
            <a:xfrm rot="9423529" flipH="1">
              <a:off x="2230767" y="442088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126"/>
            <p:cNvCxnSpPr/>
            <p:nvPr/>
          </p:nvCxnSpPr>
          <p:spPr>
            <a:xfrm rot="9847059" flipH="1">
              <a:off x="2091220" y="447006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直接连接符 127"/>
            <p:cNvCxnSpPr/>
            <p:nvPr/>
          </p:nvCxnSpPr>
          <p:spPr>
            <a:xfrm rot="10270589" flipH="1">
              <a:off x="1946689" y="450171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直接连接符 128"/>
            <p:cNvCxnSpPr/>
            <p:nvPr/>
          </p:nvCxnSpPr>
          <p:spPr>
            <a:xfrm rot="10694117" flipH="1">
              <a:off x="1799363" y="4515368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直接连接符 129"/>
            <p:cNvCxnSpPr/>
            <p:nvPr/>
          </p:nvCxnSpPr>
          <p:spPr>
            <a:xfrm rot="11117648" flipH="1">
              <a:off x="1651476" y="4510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直接连接符 130"/>
            <p:cNvCxnSpPr/>
            <p:nvPr/>
          </p:nvCxnSpPr>
          <p:spPr>
            <a:xfrm rot="11541176" flipH="1">
              <a:off x="1505270" y="448811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直接连接符 131"/>
            <p:cNvCxnSpPr/>
            <p:nvPr/>
          </p:nvCxnSpPr>
          <p:spPr>
            <a:xfrm rot="11964706" flipH="1">
              <a:off x="1362961" y="444762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直接连接符 132"/>
            <p:cNvCxnSpPr/>
            <p:nvPr/>
          </p:nvCxnSpPr>
          <p:spPr>
            <a:xfrm rot="12388235" flipH="1">
              <a:off x="1226707" y="438995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直接连接符 133"/>
            <p:cNvCxnSpPr/>
            <p:nvPr/>
          </p:nvCxnSpPr>
          <p:spPr>
            <a:xfrm rot="12811765" flipH="1">
              <a:off x="1098572" y="431597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直接连接符 134"/>
            <p:cNvCxnSpPr/>
            <p:nvPr/>
          </p:nvCxnSpPr>
          <p:spPr>
            <a:xfrm rot="13235294" flipH="1">
              <a:off x="980501" y="4226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直接连接符 135"/>
            <p:cNvCxnSpPr/>
            <p:nvPr/>
          </p:nvCxnSpPr>
          <p:spPr>
            <a:xfrm rot="13658824" flipH="1">
              <a:off x="874280" y="412381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直接连接符 136"/>
            <p:cNvCxnSpPr/>
            <p:nvPr/>
          </p:nvCxnSpPr>
          <p:spPr>
            <a:xfrm rot="14082352" flipH="1">
              <a:off x="781522" y="400854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137"/>
            <p:cNvCxnSpPr/>
            <p:nvPr/>
          </p:nvCxnSpPr>
          <p:spPr>
            <a:xfrm rot="14505883" flipH="1">
              <a:off x="703633" y="38827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138"/>
            <p:cNvCxnSpPr/>
            <p:nvPr/>
          </p:nvCxnSpPr>
          <p:spPr>
            <a:xfrm rot="14929413" flipH="1">
              <a:off x="641792" y="374833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139"/>
            <p:cNvCxnSpPr/>
            <p:nvPr/>
          </p:nvCxnSpPr>
          <p:spPr>
            <a:xfrm rot="15352941" flipH="1">
              <a:off x="596939" y="3607339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140"/>
            <p:cNvCxnSpPr/>
            <p:nvPr/>
          </p:nvCxnSpPr>
          <p:spPr>
            <a:xfrm rot="15776472" flipH="1">
              <a:off x="569752" y="346190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3" name="Group 11"/>
            <p:cNvGrpSpPr>
              <a:grpSpLocks noChangeAspect="1"/>
            </p:cNvGrpSpPr>
            <p:nvPr/>
          </p:nvGrpSpPr>
          <p:grpSpPr bwMode="auto">
            <a:xfrm>
              <a:off x="1256658" y="2805346"/>
              <a:ext cx="1199546" cy="851678"/>
              <a:chOff x="1407" y="1098"/>
              <a:chExt cx="800" cy="56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70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75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4" name="组合 1"/>
            <p:cNvGrpSpPr/>
            <p:nvPr/>
          </p:nvGrpSpPr>
          <p:grpSpPr>
            <a:xfrm>
              <a:off x="1115834" y="3752525"/>
              <a:ext cx="1490521" cy="118478"/>
              <a:chOff x="4840431" y="2041402"/>
              <a:chExt cx="2505257" cy="199137"/>
            </a:xfrm>
          </p:grpSpPr>
          <p:cxnSp>
            <p:nvCxnSpPr>
              <p:cNvPr id="667" name="直接连接符 346"/>
              <p:cNvCxnSpPr/>
              <p:nvPr/>
            </p:nvCxnSpPr>
            <p:spPr>
              <a:xfrm>
                <a:off x="4840431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8" name="直接连接符 347"/>
              <p:cNvCxnSpPr/>
              <p:nvPr/>
            </p:nvCxnSpPr>
            <p:spPr>
              <a:xfrm>
                <a:off x="6218348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9" name="椭圆 668"/>
              <p:cNvSpPr/>
              <p:nvPr/>
            </p:nvSpPr>
            <p:spPr>
              <a:xfrm>
                <a:off x="5996400" y="2041402"/>
                <a:ext cx="199137" cy="199137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65" name="矩形 664"/>
            <p:cNvSpPr/>
            <p:nvPr/>
          </p:nvSpPr>
          <p:spPr>
            <a:xfrm>
              <a:off x="1463260" y="3874532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666" name="直接连接符 110"/>
            <p:cNvCxnSpPr/>
            <p:nvPr/>
          </p:nvCxnSpPr>
          <p:spPr>
            <a:xfrm rot="3070588" flipH="1">
              <a:off x="2698587" y="256084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8" name="组 677"/>
          <p:cNvGrpSpPr/>
          <p:nvPr/>
        </p:nvGrpSpPr>
        <p:grpSpPr>
          <a:xfrm>
            <a:off x="8896029" y="2113080"/>
            <a:ext cx="2676451" cy="2677592"/>
            <a:chOff x="523291" y="2113080"/>
            <a:chExt cx="2676451" cy="2677592"/>
          </a:xfrm>
        </p:grpSpPr>
        <p:sp>
          <p:nvSpPr>
            <p:cNvPr id="679" name="椭圆 678"/>
            <p:cNvSpPr/>
            <p:nvPr/>
          </p:nvSpPr>
          <p:spPr>
            <a:xfrm>
              <a:off x="594463" y="2178091"/>
              <a:ext cx="2536388" cy="253639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5F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>
              <a:off x="771724" y="2361017"/>
              <a:ext cx="2181864" cy="218171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9A5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>
              <a:off x="864980" y="2455884"/>
              <a:ext cx="1986976" cy="198684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682" name="直接连接符 90"/>
            <p:cNvCxnSpPr/>
            <p:nvPr/>
          </p:nvCxnSpPr>
          <p:spPr>
            <a:xfrm rot="16200000" flipH="1">
              <a:off x="560643" y="331422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直接连接符 91"/>
            <p:cNvCxnSpPr/>
            <p:nvPr/>
          </p:nvCxnSpPr>
          <p:spPr>
            <a:xfrm rot="16623529" flipH="1">
              <a:off x="569752" y="31665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直接连接符 92"/>
            <p:cNvCxnSpPr/>
            <p:nvPr/>
          </p:nvCxnSpPr>
          <p:spPr>
            <a:xfrm rot="17047059" flipH="1">
              <a:off x="596939" y="30211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直接连接符 93"/>
            <p:cNvCxnSpPr/>
            <p:nvPr/>
          </p:nvCxnSpPr>
          <p:spPr>
            <a:xfrm rot="17470588" flipH="1">
              <a:off x="641792" y="288011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直接连接符 94"/>
            <p:cNvCxnSpPr/>
            <p:nvPr/>
          </p:nvCxnSpPr>
          <p:spPr>
            <a:xfrm rot="17894118" flipH="1">
              <a:off x="703633" y="274570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直接连接符 95"/>
            <p:cNvCxnSpPr/>
            <p:nvPr/>
          </p:nvCxnSpPr>
          <p:spPr>
            <a:xfrm rot="18317647" flipH="1">
              <a:off x="781522" y="261990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直接连接符 96"/>
            <p:cNvCxnSpPr/>
            <p:nvPr/>
          </p:nvCxnSpPr>
          <p:spPr>
            <a:xfrm rot="18741177" flipH="1">
              <a:off x="874280" y="250463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直接连接符 97"/>
            <p:cNvCxnSpPr/>
            <p:nvPr/>
          </p:nvCxnSpPr>
          <p:spPr>
            <a:xfrm rot="19164706" flipH="1">
              <a:off x="980500" y="2401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直接连接符 98"/>
            <p:cNvCxnSpPr/>
            <p:nvPr/>
          </p:nvCxnSpPr>
          <p:spPr>
            <a:xfrm rot="19588235" flipH="1">
              <a:off x="1098572" y="231247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直接连接符 99"/>
            <p:cNvCxnSpPr/>
            <p:nvPr/>
          </p:nvCxnSpPr>
          <p:spPr>
            <a:xfrm rot="20011765" flipH="1">
              <a:off x="1226707" y="223849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直接连接符 100"/>
            <p:cNvCxnSpPr/>
            <p:nvPr/>
          </p:nvCxnSpPr>
          <p:spPr>
            <a:xfrm rot="20435294" flipH="1">
              <a:off x="1362961" y="218082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3" name="直接连接符 101"/>
            <p:cNvCxnSpPr/>
            <p:nvPr/>
          </p:nvCxnSpPr>
          <p:spPr>
            <a:xfrm rot="20858823" flipH="1">
              <a:off x="1505270" y="21403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直接连接符 102"/>
            <p:cNvCxnSpPr/>
            <p:nvPr/>
          </p:nvCxnSpPr>
          <p:spPr>
            <a:xfrm rot="21282353" flipH="1">
              <a:off x="1651476" y="211763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5" name="直接连接符 103"/>
            <p:cNvCxnSpPr/>
            <p:nvPr/>
          </p:nvCxnSpPr>
          <p:spPr>
            <a:xfrm rot="105883" flipH="1">
              <a:off x="1799363" y="211308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直接连接符 104"/>
            <p:cNvCxnSpPr/>
            <p:nvPr/>
          </p:nvCxnSpPr>
          <p:spPr>
            <a:xfrm rot="529412" flipH="1">
              <a:off x="1946689" y="212673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直接连接符 105"/>
            <p:cNvCxnSpPr/>
            <p:nvPr/>
          </p:nvCxnSpPr>
          <p:spPr>
            <a:xfrm rot="952941" flipH="1">
              <a:off x="2091221" y="2158385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直接连接符 106"/>
            <p:cNvCxnSpPr/>
            <p:nvPr/>
          </p:nvCxnSpPr>
          <p:spPr>
            <a:xfrm rot="1376471" flipH="1">
              <a:off x="2230767" y="220755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直接连接符 107"/>
            <p:cNvCxnSpPr/>
            <p:nvPr/>
          </p:nvCxnSpPr>
          <p:spPr>
            <a:xfrm rot="1800000" flipH="1">
              <a:off x="2363213" y="227350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直接连接符 108"/>
            <p:cNvCxnSpPr/>
            <p:nvPr/>
          </p:nvCxnSpPr>
          <p:spPr>
            <a:xfrm rot="2223529" flipH="1">
              <a:off x="2486550" y="235523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直接连接符 109"/>
            <p:cNvCxnSpPr/>
            <p:nvPr/>
          </p:nvCxnSpPr>
          <p:spPr>
            <a:xfrm rot="2647059" flipH="1">
              <a:off x="2598909" y="2451500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直接连接符 111"/>
            <p:cNvCxnSpPr/>
            <p:nvPr/>
          </p:nvCxnSpPr>
          <p:spPr>
            <a:xfrm rot="3494117" flipH="1">
              <a:off x="2784073" y="26816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直接连接符 112"/>
            <p:cNvCxnSpPr/>
            <p:nvPr/>
          </p:nvCxnSpPr>
          <p:spPr>
            <a:xfrm rot="3917647" flipH="1">
              <a:off x="2854070" y="281195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直接连接符 113"/>
            <p:cNvCxnSpPr/>
            <p:nvPr/>
          </p:nvCxnSpPr>
          <p:spPr>
            <a:xfrm rot="4341176" flipH="1">
              <a:off x="2907518" y="294992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直接连接符 114"/>
            <p:cNvCxnSpPr/>
            <p:nvPr/>
          </p:nvCxnSpPr>
          <p:spPr>
            <a:xfrm rot="4764706" flipH="1">
              <a:off x="2943607" y="309341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直接连接符 115"/>
            <p:cNvCxnSpPr/>
            <p:nvPr/>
          </p:nvCxnSpPr>
          <p:spPr>
            <a:xfrm rot="5188236" flipH="1">
              <a:off x="2961790" y="3240246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直接连接符 116"/>
            <p:cNvCxnSpPr/>
            <p:nvPr/>
          </p:nvCxnSpPr>
          <p:spPr>
            <a:xfrm rot="5611765" flipH="1">
              <a:off x="2961790" y="338820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直接连接符 117"/>
            <p:cNvCxnSpPr/>
            <p:nvPr/>
          </p:nvCxnSpPr>
          <p:spPr>
            <a:xfrm rot="6035294" flipH="1">
              <a:off x="2943607" y="3535038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直接连接符 118"/>
            <p:cNvCxnSpPr/>
            <p:nvPr/>
          </p:nvCxnSpPr>
          <p:spPr>
            <a:xfrm rot="6458824" flipH="1">
              <a:off x="2907518" y="367852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直接连接符 119"/>
            <p:cNvCxnSpPr/>
            <p:nvPr/>
          </p:nvCxnSpPr>
          <p:spPr>
            <a:xfrm rot="6882353" flipH="1">
              <a:off x="2854070" y="381649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直接连接符 120"/>
            <p:cNvCxnSpPr/>
            <p:nvPr/>
          </p:nvCxnSpPr>
          <p:spPr>
            <a:xfrm rot="7305883" flipH="1">
              <a:off x="2784073" y="3946845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直接连接符 121"/>
            <p:cNvCxnSpPr/>
            <p:nvPr/>
          </p:nvCxnSpPr>
          <p:spPr>
            <a:xfrm rot="7729412" flipH="1">
              <a:off x="2698587" y="406760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直接连接符 122"/>
            <p:cNvCxnSpPr/>
            <p:nvPr/>
          </p:nvCxnSpPr>
          <p:spPr>
            <a:xfrm rot="8152941" flipH="1">
              <a:off x="2598909" y="417694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直接连接符 123"/>
            <p:cNvCxnSpPr/>
            <p:nvPr/>
          </p:nvCxnSpPr>
          <p:spPr>
            <a:xfrm rot="8576471" flipH="1">
              <a:off x="2486550" y="42732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直接连接符 124"/>
            <p:cNvCxnSpPr/>
            <p:nvPr/>
          </p:nvCxnSpPr>
          <p:spPr>
            <a:xfrm rot="9000000" flipH="1">
              <a:off x="2363213" y="435493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直接连接符 125"/>
            <p:cNvCxnSpPr/>
            <p:nvPr/>
          </p:nvCxnSpPr>
          <p:spPr>
            <a:xfrm rot="9423529" flipH="1">
              <a:off x="2230767" y="4420889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直接连接符 126"/>
            <p:cNvCxnSpPr/>
            <p:nvPr/>
          </p:nvCxnSpPr>
          <p:spPr>
            <a:xfrm rot="9847059" flipH="1">
              <a:off x="2091220" y="4470063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直接连接符 127"/>
            <p:cNvCxnSpPr/>
            <p:nvPr/>
          </p:nvCxnSpPr>
          <p:spPr>
            <a:xfrm rot="10270589" flipH="1">
              <a:off x="1946689" y="4501717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直接连接符 128"/>
            <p:cNvCxnSpPr/>
            <p:nvPr/>
          </p:nvCxnSpPr>
          <p:spPr>
            <a:xfrm rot="10694117" flipH="1">
              <a:off x="1799363" y="4515368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直接连接符 129"/>
            <p:cNvCxnSpPr/>
            <p:nvPr/>
          </p:nvCxnSpPr>
          <p:spPr>
            <a:xfrm rot="11117648" flipH="1">
              <a:off x="1651476" y="4510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直接连接符 130"/>
            <p:cNvCxnSpPr/>
            <p:nvPr/>
          </p:nvCxnSpPr>
          <p:spPr>
            <a:xfrm rot="11541176" flipH="1">
              <a:off x="1505270" y="448811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直接连接符 131"/>
            <p:cNvCxnSpPr/>
            <p:nvPr/>
          </p:nvCxnSpPr>
          <p:spPr>
            <a:xfrm rot="11964706" flipH="1">
              <a:off x="1362961" y="444762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直接连接符 132"/>
            <p:cNvCxnSpPr/>
            <p:nvPr/>
          </p:nvCxnSpPr>
          <p:spPr>
            <a:xfrm rot="12388235" flipH="1">
              <a:off x="1226707" y="4389954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直接连接符 133"/>
            <p:cNvCxnSpPr/>
            <p:nvPr/>
          </p:nvCxnSpPr>
          <p:spPr>
            <a:xfrm rot="12811765" flipH="1">
              <a:off x="1098572" y="4315976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直接连接符 134"/>
            <p:cNvCxnSpPr/>
            <p:nvPr/>
          </p:nvCxnSpPr>
          <p:spPr>
            <a:xfrm rot="13235294" flipH="1">
              <a:off x="980501" y="4226812"/>
              <a:ext cx="200599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直接连接符 135"/>
            <p:cNvCxnSpPr/>
            <p:nvPr/>
          </p:nvCxnSpPr>
          <p:spPr>
            <a:xfrm rot="13658824" flipH="1">
              <a:off x="874280" y="412381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直接连接符 136"/>
            <p:cNvCxnSpPr/>
            <p:nvPr/>
          </p:nvCxnSpPr>
          <p:spPr>
            <a:xfrm rot="14082352" flipH="1">
              <a:off x="781522" y="4008544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直接连接符 137"/>
            <p:cNvCxnSpPr/>
            <p:nvPr/>
          </p:nvCxnSpPr>
          <p:spPr>
            <a:xfrm rot="14505883" flipH="1">
              <a:off x="703633" y="3882747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直接连接符 138"/>
            <p:cNvCxnSpPr/>
            <p:nvPr/>
          </p:nvCxnSpPr>
          <p:spPr>
            <a:xfrm rot="14929413" flipH="1">
              <a:off x="641792" y="3748333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139"/>
            <p:cNvCxnSpPr/>
            <p:nvPr/>
          </p:nvCxnSpPr>
          <p:spPr>
            <a:xfrm rot="15352941" flipH="1">
              <a:off x="596939" y="3607339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140"/>
            <p:cNvCxnSpPr/>
            <p:nvPr/>
          </p:nvCxnSpPr>
          <p:spPr>
            <a:xfrm rot="15776472" flipH="1">
              <a:off x="569752" y="3461900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2" name="Group 11"/>
            <p:cNvGrpSpPr>
              <a:grpSpLocks noChangeAspect="1"/>
            </p:cNvGrpSpPr>
            <p:nvPr/>
          </p:nvGrpSpPr>
          <p:grpSpPr bwMode="auto">
            <a:xfrm>
              <a:off x="1256658" y="2805346"/>
              <a:ext cx="1199546" cy="851678"/>
              <a:chOff x="1407" y="1098"/>
              <a:chExt cx="800" cy="56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39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44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3" name="组合 1"/>
            <p:cNvGrpSpPr/>
            <p:nvPr/>
          </p:nvGrpSpPr>
          <p:grpSpPr>
            <a:xfrm>
              <a:off x="1115834" y="3752525"/>
              <a:ext cx="1490521" cy="118478"/>
              <a:chOff x="4840431" y="2041402"/>
              <a:chExt cx="2505257" cy="199137"/>
            </a:xfrm>
          </p:grpSpPr>
          <p:cxnSp>
            <p:nvCxnSpPr>
              <p:cNvPr id="736" name="直接连接符 346"/>
              <p:cNvCxnSpPr/>
              <p:nvPr/>
            </p:nvCxnSpPr>
            <p:spPr>
              <a:xfrm>
                <a:off x="4840431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7" name="直接连接符 347"/>
              <p:cNvCxnSpPr/>
              <p:nvPr/>
            </p:nvCxnSpPr>
            <p:spPr>
              <a:xfrm>
                <a:off x="6218348" y="2142637"/>
                <a:ext cx="112734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8" name="椭圆 737"/>
              <p:cNvSpPr/>
              <p:nvPr/>
            </p:nvSpPr>
            <p:spPr>
              <a:xfrm>
                <a:off x="5996400" y="2041402"/>
                <a:ext cx="199137" cy="199137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34" name="矩形 733"/>
            <p:cNvSpPr/>
            <p:nvPr/>
          </p:nvSpPr>
          <p:spPr>
            <a:xfrm>
              <a:off x="1463260" y="3874532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735" name="直接连接符 110"/>
            <p:cNvCxnSpPr/>
            <p:nvPr/>
          </p:nvCxnSpPr>
          <p:spPr>
            <a:xfrm rot="3070588" flipH="1">
              <a:off x="2698587" y="2560841"/>
              <a:ext cx="200600" cy="275304"/>
            </a:xfrm>
            <a:prstGeom prst="line">
              <a:avLst/>
            </a:prstGeom>
            <a:solidFill>
              <a:srgbClr val="F5F0EA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714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课题目的</a:t>
            </a:r>
          </a:p>
        </p:txBody>
      </p:sp>
      <p:sp>
        <p:nvSpPr>
          <p:cNvPr id="4" name="矩形 3"/>
          <p:cNvSpPr/>
          <p:nvPr/>
        </p:nvSpPr>
        <p:spPr>
          <a:xfrm>
            <a:off x="6671733" y="0"/>
            <a:ext cx="423333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00277" y="1168399"/>
            <a:ext cx="33762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b="1">
                <a:solidFill>
                  <a:schemeClr val="accent2">
                    <a:lumMod val="20000"/>
                    <a:lumOff val="80000"/>
                  </a:schemeClr>
                </a:solidFill>
              </a:rPr>
              <a:t>30%</a:t>
            </a:r>
            <a:endParaRPr kumimoji="1" lang="zh-CN" altLang="en-US" sz="115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7358320" y="3260418"/>
            <a:ext cx="2441694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 点击此处添加标题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 点击此处添加标题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 点击此处添加标题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 点击此处添加标题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rgbClr val="F5F0EA"/>
                </a:solidFill>
                <a:ea typeface="微软雅黑" charset="0"/>
              </a:rPr>
              <a:t>▷ 点击此处添加标题</a:t>
            </a:r>
          </a:p>
        </p:txBody>
      </p:sp>
      <p:graphicFrame>
        <p:nvGraphicFramePr>
          <p:cNvPr id="317" name="图表 316"/>
          <p:cNvGraphicFramePr/>
          <p:nvPr>
            <p:extLst>
              <p:ext uri="{D42A27DB-BD31-4B8C-83A1-F6EECF244321}">
                <p14:modId xmlns:p14="http://schemas.microsoft.com/office/powerpoint/2010/main" val="1469834481"/>
              </p:ext>
            </p:extLst>
          </p:nvPr>
        </p:nvGraphicFramePr>
        <p:xfrm>
          <a:off x="1068897" y="1290734"/>
          <a:ext cx="4957032" cy="4569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9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第二部分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进展成果</a:t>
            </a:r>
          </a:p>
        </p:txBody>
      </p:sp>
      <p:grpSp>
        <p:nvGrpSpPr>
          <p:cNvPr id="4" name="组合 22"/>
          <p:cNvGrpSpPr/>
          <p:nvPr/>
        </p:nvGrpSpPr>
        <p:grpSpPr>
          <a:xfrm>
            <a:off x="5698556" y="3477426"/>
            <a:ext cx="794889" cy="623974"/>
            <a:chOff x="3654425" y="5089525"/>
            <a:chExt cx="1860550" cy="14605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048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进展成果</a:t>
            </a:r>
          </a:p>
        </p:txBody>
      </p:sp>
      <p:sp>
        <p:nvSpPr>
          <p:cNvPr id="283" name="菱形 282"/>
          <p:cNvSpPr/>
          <p:nvPr/>
        </p:nvSpPr>
        <p:spPr>
          <a:xfrm>
            <a:off x="3271943" y="719666"/>
            <a:ext cx="5648114" cy="5648114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7" name="矩形 316"/>
          <p:cNvSpPr/>
          <p:nvPr/>
        </p:nvSpPr>
        <p:spPr>
          <a:xfrm>
            <a:off x="3808513" y="1256236"/>
            <a:ext cx="2202764" cy="220276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/>
          </a:p>
        </p:txBody>
      </p:sp>
      <p:sp>
        <p:nvSpPr>
          <p:cNvPr id="318" name="矩形 317"/>
          <p:cNvSpPr/>
          <p:nvPr/>
        </p:nvSpPr>
        <p:spPr>
          <a:xfrm>
            <a:off x="6180722" y="1256236"/>
            <a:ext cx="2202764" cy="220276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 dirty="0"/>
          </a:p>
        </p:txBody>
      </p:sp>
      <p:sp>
        <p:nvSpPr>
          <p:cNvPr id="319" name="矩形 318"/>
          <p:cNvSpPr/>
          <p:nvPr/>
        </p:nvSpPr>
        <p:spPr>
          <a:xfrm>
            <a:off x="3808513" y="3628444"/>
            <a:ext cx="2202764" cy="220276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/>
          </a:p>
        </p:txBody>
      </p:sp>
      <p:sp>
        <p:nvSpPr>
          <p:cNvPr id="320" name="矩形 319"/>
          <p:cNvSpPr/>
          <p:nvPr/>
        </p:nvSpPr>
        <p:spPr>
          <a:xfrm>
            <a:off x="6180722" y="3628444"/>
            <a:ext cx="2202764" cy="220276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8422" tIns="278422" rIns="278422" bIns="278422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 dirty="0"/>
          </a:p>
        </p:txBody>
      </p:sp>
      <p:grpSp>
        <p:nvGrpSpPr>
          <p:cNvPr id="321" name="Group 11"/>
          <p:cNvGrpSpPr>
            <a:grpSpLocks noChangeAspect="1"/>
          </p:cNvGrpSpPr>
          <p:nvPr/>
        </p:nvGrpSpPr>
        <p:grpSpPr bwMode="auto">
          <a:xfrm>
            <a:off x="4316416" y="1680771"/>
            <a:ext cx="1199546" cy="851678"/>
            <a:chOff x="1407" y="1098"/>
            <a:chExt cx="800" cy="5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2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2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0" name="Group 32"/>
          <p:cNvGrpSpPr>
            <a:grpSpLocks noChangeAspect="1"/>
          </p:cNvGrpSpPr>
          <p:nvPr/>
        </p:nvGrpSpPr>
        <p:grpSpPr bwMode="auto">
          <a:xfrm>
            <a:off x="4321171" y="3953146"/>
            <a:ext cx="1199543" cy="851677"/>
            <a:chOff x="4354" y="1098"/>
            <a:chExt cx="800" cy="5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3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7" name="Group 41"/>
          <p:cNvGrpSpPr>
            <a:grpSpLocks noChangeAspect="1"/>
          </p:cNvGrpSpPr>
          <p:nvPr/>
        </p:nvGrpSpPr>
        <p:grpSpPr bwMode="auto">
          <a:xfrm>
            <a:off x="6758802" y="3944900"/>
            <a:ext cx="1141068" cy="850178"/>
            <a:chOff x="5314" y="1097"/>
            <a:chExt cx="761" cy="56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38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4" name="Group 121"/>
          <p:cNvGrpSpPr>
            <a:grpSpLocks noChangeAspect="1"/>
          </p:cNvGrpSpPr>
          <p:nvPr/>
        </p:nvGrpSpPr>
        <p:grpSpPr bwMode="auto">
          <a:xfrm>
            <a:off x="6783543" y="1680771"/>
            <a:ext cx="997122" cy="848678"/>
            <a:chOff x="515" y="3088"/>
            <a:chExt cx="665" cy="56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45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4" name="组合 48"/>
          <p:cNvGrpSpPr/>
          <p:nvPr/>
        </p:nvGrpSpPr>
        <p:grpSpPr>
          <a:xfrm>
            <a:off x="4164634" y="2651643"/>
            <a:ext cx="1490521" cy="118478"/>
            <a:chOff x="4840431" y="2041402"/>
            <a:chExt cx="2505257" cy="199137"/>
          </a:xfrm>
        </p:grpSpPr>
        <p:cxnSp>
          <p:nvCxnSpPr>
            <p:cNvPr id="355" name="直接连接符 49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50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7" name="椭圆 356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8" name="组合 52"/>
          <p:cNvGrpSpPr/>
          <p:nvPr/>
        </p:nvGrpSpPr>
        <p:grpSpPr>
          <a:xfrm>
            <a:off x="6482864" y="2651643"/>
            <a:ext cx="1490521" cy="118478"/>
            <a:chOff x="4840431" y="2041402"/>
            <a:chExt cx="2505257" cy="199137"/>
          </a:xfrm>
        </p:grpSpPr>
        <p:cxnSp>
          <p:nvCxnSpPr>
            <p:cNvPr id="359" name="直接连接符 53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54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椭圆 360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2" name="组合 56"/>
          <p:cNvGrpSpPr/>
          <p:nvPr/>
        </p:nvGrpSpPr>
        <p:grpSpPr>
          <a:xfrm>
            <a:off x="6482864" y="4954018"/>
            <a:ext cx="1490521" cy="118478"/>
            <a:chOff x="4840431" y="2041402"/>
            <a:chExt cx="2505257" cy="199137"/>
          </a:xfrm>
        </p:grpSpPr>
        <p:cxnSp>
          <p:nvCxnSpPr>
            <p:cNvPr id="363" name="直接连接符 57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58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椭圆 364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6" name="组合 68"/>
          <p:cNvGrpSpPr/>
          <p:nvPr/>
        </p:nvGrpSpPr>
        <p:grpSpPr>
          <a:xfrm>
            <a:off x="4172682" y="4954018"/>
            <a:ext cx="1490521" cy="118478"/>
            <a:chOff x="4840431" y="2041402"/>
            <a:chExt cx="2505257" cy="199137"/>
          </a:xfrm>
        </p:grpSpPr>
        <p:cxnSp>
          <p:nvCxnSpPr>
            <p:cNvPr id="367" name="直接连接符 69"/>
            <p:cNvCxnSpPr/>
            <p:nvPr/>
          </p:nvCxnSpPr>
          <p:spPr>
            <a:xfrm>
              <a:off x="4840431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70"/>
            <p:cNvCxnSpPr/>
            <p:nvPr/>
          </p:nvCxnSpPr>
          <p:spPr>
            <a:xfrm>
              <a:off x="6218348" y="2142637"/>
              <a:ext cx="1127340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9" name="椭圆 368"/>
            <p:cNvSpPr/>
            <p:nvPr/>
          </p:nvSpPr>
          <p:spPr>
            <a:xfrm>
              <a:off x="5996400" y="2041402"/>
              <a:ext cx="199137" cy="199137"/>
            </a:xfrm>
            <a:prstGeom prst="ellipse">
              <a:avLst/>
            </a:prstGeom>
            <a:no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0" name="矩形 369"/>
          <p:cNvSpPr/>
          <p:nvPr/>
        </p:nvSpPr>
        <p:spPr>
          <a:xfrm>
            <a:off x="3893923" y="2791869"/>
            <a:ext cx="20319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标题数字等都可以通过点击和重新输入进行更改。</a:t>
            </a:r>
          </a:p>
        </p:txBody>
      </p:sp>
      <p:sp>
        <p:nvSpPr>
          <p:cNvPr id="371" name="矩形 370"/>
          <p:cNvSpPr/>
          <p:nvPr/>
        </p:nvSpPr>
        <p:spPr>
          <a:xfrm>
            <a:off x="6212153" y="2791869"/>
            <a:ext cx="20319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标题数字等都可以通过点击和重新输入进行更改。</a:t>
            </a:r>
          </a:p>
        </p:txBody>
      </p:sp>
      <p:sp>
        <p:nvSpPr>
          <p:cNvPr id="372" name="矩形 371"/>
          <p:cNvSpPr/>
          <p:nvPr/>
        </p:nvSpPr>
        <p:spPr>
          <a:xfrm>
            <a:off x="3893923" y="5110990"/>
            <a:ext cx="20319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标题数字等都可以通过点击和重新输入进行更改。</a:t>
            </a:r>
          </a:p>
        </p:txBody>
      </p:sp>
      <p:sp>
        <p:nvSpPr>
          <p:cNvPr id="373" name="矩形 372"/>
          <p:cNvSpPr/>
          <p:nvPr/>
        </p:nvSpPr>
        <p:spPr>
          <a:xfrm>
            <a:off x="6212153" y="5110990"/>
            <a:ext cx="20319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标题数字等都可以通过点击和重新输入进行更改。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98227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进展成果</a:t>
            </a:r>
          </a:p>
        </p:txBody>
      </p:sp>
      <p:grpSp>
        <p:nvGrpSpPr>
          <p:cNvPr id="62" name="组合 14"/>
          <p:cNvGrpSpPr/>
          <p:nvPr/>
        </p:nvGrpSpPr>
        <p:grpSpPr>
          <a:xfrm>
            <a:off x="762148" y="2069753"/>
            <a:ext cx="10782442" cy="643467"/>
            <a:chOff x="715150" y="3107266"/>
            <a:chExt cx="10782442" cy="643467"/>
          </a:xfrm>
        </p:grpSpPr>
        <p:cxnSp>
          <p:nvCxnSpPr>
            <p:cNvPr id="63" name="直接连接符 2"/>
            <p:cNvCxnSpPr/>
            <p:nvPr/>
          </p:nvCxnSpPr>
          <p:spPr>
            <a:xfrm>
              <a:off x="1037167" y="3429000"/>
              <a:ext cx="10460425" cy="0"/>
            </a:xfrm>
            <a:prstGeom prst="line">
              <a:avLst/>
            </a:prstGeom>
            <a:ln w="50800">
              <a:solidFill>
                <a:schemeClr val="accent2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13"/>
            <p:cNvGrpSpPr/>
            <p:nvPr/>
          </p:nvGrpSpPr>
          <p:grpSpPr>
            <a:xfrm>
              <a:off x="715150" y="3107266"/>
              <a:ext cx="760724" cy="643467"/>
              <a:chOff x="877502" y="2895600"/>
              <a:chExt cx="1001802" cy="1066800"/>
            </a:xfrm>
          </p:grpSpPr>
          <p:sp>
            <p:nvSpPr>
              <p:cNvPr id="65" name="平行四边形 64"/>
              <p:cNvSpPr/>
              <p:nvPr/>
            </p:nvSpPr>
            <p:spPr>
              <a:xfrm flipH="1">
                <a:off x="877502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平行四边形 65"/>
              <p:cNvSpPr/>
              <p:nvPr/>
            </p:nvSpPr>
            <p:spPr>
              <a:xfrm flipH="1">
                <a:off x="1164601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平行四边形 66"/>
              <p:cNvSpPr/>
              <p:nvPr/>
            </p:nvSpPr>
            <p:spPr>
              <a:xfrm flipH="1">
                <a:off x="1464437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>
                <a:off x="877502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平行四边形 68"/>
              <p:cNvSpPr/>
              <p:nvPr/>
            </p:nvSpPr>
            <p:spPr>
              <a:xfrm>
                <a:off x="1164601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平行四边形 69"/>
              <p:cNvSpPr/>
              <p:nvPr/>
            </p:nvSpPr>
            <p:spPr>
              <a:xfrm>
                <a:off x="1464437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2092664" y="2209454"/>
            <a:ext cx="2175933" cy="1007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72" name="矩形 71"/>
          <p:cNvSpPr/>
          <p:nvPr/>
        </p:nvSpPr>
        <p:spPr>
          <a:xfrm>
            <a:off x="5382401" y="2209453"/>
            <a:ext cx="2175933" cy="1007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8672138" y="2209453"/>
            <a:ext cx="2175933" cy="1007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5F0EA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74" name="等腰三角形 18"/>
          <p:cNvSpPr/>
          <p:nvPr/>
        </p:nvSpPr>
        <p:spPr>
          <a:xfrm flipH="1">
            <a:off x="1950551" y="2209453"/>
            <a:ext cx="142113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20"/>
          <p:cNvSpPr/>
          <p:nvPr/>
        </p:nvSpPr>
        <p:spPr>
          <a:xfrm flipH="1">
            <a:off x="5240288" y="2209453"/>
            <a:ext cx="142113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21"/>
          <p:cNvSpPr/>
          <p:nvPr/>
        </p:nvSpPr>
        <p:spPr>
          <a:xfrm flipH="1">
            <a:off x="8530025" y="2209453"/>
            <a:ext cx="142113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2092663" y="3360116"/>
            <a:ext cx="217593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sp>
        <p:nvSpPr>
          <p:cNvPr id="78" name="矩形 77"/>
          <p:cNvSpPr/>
          <p:nvPr/>
        </p:nvSpPr>
        <p:spPr>
          <a:xfrm>
            <a:off x="5382400" y="3360116"/>
            <a:ext cx="217593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691649" y="3360116"/>
            <a:ext cx="217593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2186940" y="5110307"/>
            <a:ext cx="1981835" cy="161214"/>
            <a:chOff x="2186940" y="5110307"/>
            <a:chExt cx="1981835" cy="161214"/>
          </a:xfrm>
        </p:grpSpPr>
        <p:cxnSp>
          <p:nvCxnSpPr>
            <p:cNvPr id="81" name="直接连接符 31"/>
            <p:cNvCxnSpPr/>
            <p:nvPr/>
          </p:nvCxnSpPr>
          <p:spPr>
            <a:xfrm>
              <a:off x="2186940" y="5190914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34"/>
            <p:cNvCxnSpPr/>
            <p:nvPr/>
          </p:nvCxnSpPr>
          <p:spPr>
            <a:xfrm>
              <a:off x="3406140" y="5190914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平行四边形 82"/>
            <p:cNvSpPr/>
            <p:nvPr/>
          </p:nvSpPr>
          <p:spPr>
            <a:xfrm flipH="1">
              <a:off x="3131018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/>
            <p:cNvSpPr/>
            <p:nvPr/>
          </p:nvSpPr>
          <p:spPr>
            <a:xfrm flipH="1">
              <a:off x="3067986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/>
            <p:cNvSpPr/>
            <p:nvPr/>
          </p:nvSpPr>
          <p:spPr>
            <a:xfrm flipH="1">
              <a:off x="3191343" y="5110307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5479448" y="5109821"/>
            <a:ext cx="1981835" cy="161214"/>
            <a:chOff x="5479448" y="5109821"/>
            <a:chExt cx="1981835" cy="161214"/>
          </a:xfrm>
        </p:grpSpPr>
        <p:cxnSp>
          <p:nvCxnSpPr>
            <p:cNvPr id="87" name="直接连接符 41"/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42"/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平行四边形 88"/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平行四边形 89"/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平行四边形 90"/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8769186" y="5109821"/>
            <a:ext cx="1981835" cy="161214"/>
            <a:chOff x="8769186" y="5109821"/>
            <a:chExt cx="1981835" cy="161214"/>
          </a:xfrm>
        </p:grpSpPr>
        <p:cxnSp>
          <p:nvCxnSpPr>
            <p:cNvPr id="93" name="直接连接符 47"/>
            <p:cNvCxnSpPr/>
            <p:nvPr/>
          </p:nvCxnSpPr>
          <p:spPr>
            <a:xfrm>
              <a:off x="8769186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48"/>
            <p:cNvCxnSpPr/>
            <p:nvPr/>
          </p:nvCxnSpPr>
          <p:spPr>
            <a:xfrm>
              <a:off x="9988386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平行四边形 94"/>
            <p:cNvSpPr/>
            <p:nvPr/>
          </p:nvSpPr>
          <p:spPr>
            <a:xfrm flipH="1">
              <a:off x="971326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/>
            <p:cNvSpPr/>
            <p:nvPr/>
          </p:nvSpPr>
          <p:spPr>
            <a:xfrm flipH="1">
              <a:off x="9650232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/>
            <p:cNvSpPr/>
            <p:nvPr/>
          </p:nvSpPr>
          <p:spPr>
            <a:xfrm flipH="1">
              <a:off x="9773589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604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9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78A4B1"/>
      </a:accent1>
      <a:accent2>
        <a:srgbClr val="CDCAC2"/>
      </a:accent2>
      <a:accent3>
        <a:srgbClr val="456D79"/>
      </a:accent3>
      <a:accent4>
        <a:srgbClr val="F4EFE9"/>
      </a:accent4>
      <a:accent5>
        <a:srgbClr val="5C91A1"/>
      </a:accent5>
      <a:accent6>
        <a:srgbClr val="666560"/>
      </a:accent6>
      <a:hlink>
        <a:srgbClr val="0563C1"/>
      </a:hlink>
      <a:folHlink>
        <a:srgbClr val="954F72"/>
      </a:folHlink>
    </a:clrScheme>
    <a:fontScheme name="自定义 46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99">
    <a:dk1>
      <a:srgbClr val="000000"/>
    </a:dk1>
    <a:lt1>
      <a:srgbClr val="FFFFFF"/>
    </a:lt1>
    <a:dk2>
      <a:srgbClr val="000000"/>
    </a:dk2>
    <a:lt2>
      <a:srgbClr val="FFFDFD"/>
    </a:lt2>
    <a:accent1>
      <a:srgbClr val="78A4B1"/>
    </a:accent1>
    <a:accent2>
      <a:srgbClr val="CDCAC2"/>
    </a:accent2>
    <a:accent3>
      <a:srgbClr val="456D79"/>
    </a:accent3>
    <a:accent4>
      <a:srgbClr val="F4EFE9"/>
    </a:accent4>
    <a:accent5>
      <a:srgbClr val="5C91A1"/>
    </a:accent5>
    <a:accent6>
      <a:srgbClr val="666560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2179</Words>
  <Application>Microsoft Office PowerPoint</Application>
  <PresentationFormat>宽屏</PresentationFormat>
  <Paragraphs>167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Meiryo</vt:lpstr>
      <vt:lpstr>MS PGothic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模板页面</vt:lpstr>
      <vt:lpstr>OfficePLUS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79</cp:revision>
  <dcterms:created xsi:type="dcterms:W3CDTF">2015-08-18T02:51:41Z</dcterms:created>
  <dcterms:modified xsi:type="dcterms:W3CDTF">2017-02-18T14:51:33Z</dcterms:modified>
  <cp:category/>
</cp:coreProperties>
</file>