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8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72" r:id="rId11"/>
    <p:sldId id="267" r:id="rId12"/>
    <p:sldId id="269" r:id="rId13"/>
    <p:sldId id="278" r:id="rId14"/>
    <p:sldId id="281" r:id="rId15"/>
    <p:sldId id="316" r:id="rId16"/>
    <p:sldId id="301" r:id="rId17"/>
    <p:sldId id="283" r:id="rId18"/>
    <p:sldId id="306" r:id="rId19"/>
    <p:sldId id="284" r:id="rId20"/>
    <p:sldId id="314" r:id="rId21"/>
    <p:sldId id="307" r:id="rId22"/>
    <p:sldId id="270" r:id="rId23"/>
    <p:sldId id="289" r:id="rId24"/>
    <p:sldId id="290" r:id="rId25"/>
    <p:sldId id="292" r:id="rId26"/>
    <p:sldId id="293" r:id="rId27"/>
    <p:sldId id="298" r:id="rId28"/>
    <p:sldId id="296" r:id="rId29"/>
    <p:sldId id="294" r:id="rId30"/>
    <p:sldId id="297" r:id="rId31"/>
    <p:sldId id="295" r:id="rId32"/>
    <p:sldId id="291" r:id="rId3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302F0"/>
    <a:srgbClr val="392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0B842C2-F1CD-4D7B-AA00-E5BFBFAB73BC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441C9F7-67FA-4B7A-821E-1033B5A0DB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863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zh-CN" altLang="en-US"/>
              <a:t>回想</a:t>
            </a:r>
            <a:r>
              <a:rPr lang="en-US" altLang="zh-CN"/>
              <a:t>2011</a:t>
            </a:r>
            <a:r>
              <a:rPr lang="zh-CN" altLang="en-US"/>
              <a:t>，感慨颇多！</a:t>
            </a:r>
          </a:p>
        </p:txBody>
      </p:sp>
      <p:sp>
        <p:nvSpPr>
          <p:cNvPr id="922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540B6DD-A6F5-4F47-A565-4678A95E38BC}" type="slidenum">
              <a:rPr lang="zh-CN" altLang="en-US"/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5928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r>
              <a:rPr lang="en-US" altLang="zh-CN"/>
              <a:t>2011</a:t>
            </a:r>
            <a:r>
              <a:rPr lang="zh-CN" altLang="en-US"/>
              <a:t>，我见证了湖南豪爵的发展</a:t>
            </a:r>
          </a:p>
        </p:txBody>
      </p:sp>
      <p:sp>
        <p:nvSpPr>
          <p:cNvPr id="153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16FDEA5-0C10-4355-8F46-C485BD35E8EE}" type="slidenum">
              <a:rPr lang="zh-CN" altLang="en-US"/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743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2011</a:t>
            </a:r>
            <a:r>
              <a:rPr lang="zh-CN" altLang="en-US"/>
              <a:t>年，我</a:t>
            </a:r>
            <a:r>
              <a:rPr lang="en-US" altLang="zh-CN"/>
              <a:t>28</a:t>
            </a:r>
            <a:r>
              <a:rPr lang="zh-CN" altLang="en-US"/>
              <a:t>岁了。</a:t>
            </a:r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491426-E853-44AC-BB07-45CAE2A7E0EF}" type="slidenum">
              <a:rPr lang="zh-CN" altLang="en-US"/>
              <a:pPr algn="r"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358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F1ECE6-3F75-4A0F-A1F6-C7C89258F504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81D24-1E01-4209-BE8F-16DE8DD065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44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DAFC3A-52E0-4B86-A02C-B504507A7ECC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561BB-3077-42C2-AFBB-8F3F7A9E103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88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83CB96-C7FC-46FE-84B0-3C9B3B2A34BF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F2792-1A3A-4CC6-B65C-60C42072522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918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260302-5A8D-41BA-86BC-69C436DD1E84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C3EE7-4E77-4E3E-8791-AAA3BB0B2C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7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BFB547-D708-46B6-ADFE-3BD42E9C5A9D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3D103-ED45-4D59-87E6-547C8B93F8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96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307D56-7CF9-4589-96FD-FA7D833B7370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4D7FB-CDAF-43EF-9FDB-0E58F7C5448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48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73E01-ECD8-4EDE-B15C-89848A42363A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B0818-5881-47BE-9DED-E87EBD24C2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7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DBB958-665E-4E5D-A489-890D3EEA0C97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F6EA-1A24-4E8E-B361-4E89C9226AB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8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281B4-7027-4A40-AC7C-9FB55389F598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1DA11-A1D6-4E93-879E-0BEBAA1FE2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82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FA35EF-6319-4DF1-872D-B1979EE7847B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9D77A-A2D9-431C-A44F-F01108427A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864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2C7D88-0568-480D-B5AB-756396FE5F82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5E4B7-64FB-43CD-BE8D-0847946E57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37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2B939F4C-13A4-43AD-B09D-F5F48721E7B2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68FA4F97-3E82-4252-9B5F-0F215A4690CC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31" name="图片 6" descr="011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692275" y="1563688"/>
            <a:ext cx="61928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脚踏实地，昂首前行</a:t>
            </a:r>
            <a:endParaRPr lang="en-US" altLang="zh-CN" sz="4800" b="1" dirty="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——</a:t>
            </a:r>
            <a:r>
              <a:rPr lang="en-US" altLang="zh-CN" sz="2400" b="1" dirty="0" smtClean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20XX</a:t>
            </a:r>
            <a:r>
              <a:rPr lang="zh-CN" altLang="en-US" sz="2400" b="1" dirty="0" smtClean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个人</a:t>
            </a:r>
            <a:r>
              <a:rPr lang="zh-CN" altLang="en-US" sz="2400" b="1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年终总结</a:t>
            </a:r>
            <a:endParaRPr lang="en-US" altLang="zh-CN" sz="2400" b="1" dirty="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  <p:sp>
        <p:nvSpPr>
          <p:cNvPr id="3075" name="矩形 4"/>
          <p:cNvSpPr>
            <a:spLocks noChangeArrowheads="1"/>
          </p:cNvSpPr>
          <p:nvPr/>
        </p:nvSpPr>
        <p:spPr bwMode="auto">
          <a:xfrm>
            <a:off x="6107113" y="3076575"/>
            <a:ext cx="1706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营销管理部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 descr="m_1295931014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2" descr="01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563688"/>
            <a:ext cx="4868863" cy="357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900113" y="842963"/>
            <a:ext cx="52562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2011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年是</a:t>
            </a:r>
            <a:r>
              <a:rPr lang="zh-CN" altLang="en-US" sz="4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学习和进步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的一年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b_13238568644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4716463" y="1851025"/>
            <a:ext cx="31321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我</a:t>
            </a:r>
            <a:r>
              <a:rPr lang="zh-CN" altLang="zh-CN" sz="4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愿意</a:t>
            </a: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在这里工作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 descr="20110519012415158.jp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3449637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4716463" y="1851025"/>
            <a:ext cx="3262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我亦步亦趋，一路随行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E:\2011年终总结\新建文件夹\IMG_20120110_1948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84188"/>
            <a:ext cx="5156200" cy="386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6011863" y="1635125"/>
            <a:ext cx="2933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我的名字第一次出现在了</a:t>
            </a:r>
            <a:r>
              <a:rPr lang="en-US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《Motor 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非常道</a:t>
            </a:r>
            <a:r>
              <a:rPr lang="en-US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》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编辑名单里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 descr="b_1320392099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244475"/>
            <a:ext cx="571817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2"/>
          <p:cNvSpPr>
            <a:spLocks noChangeArrowheads="1"/>
          </p:cNvSpPr>
          <p:nvPr/>
        </p:nvSpPr>
        <p:spPr bwMode="auto">
          <a:xfrm>
            <a:off x="6516688" y="2066925"/>
            <a:ext cx="23764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十月份，我们一起</a:t>
            </a:r>
            <a:r>
              <a:rPr lang="zh-CN" altLang="zh-CN" sz="4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酝酿</a:t>
            </a: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着一场豪爵盛宴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 descr="未标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842963"/>
            <a:ext cx="3843337" cy="43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5148263" y="2066925"/>
            <a:ext cx="28797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5400" b="1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总结</a:t>
            </a:r>
            <a:r>
              <a:rPr lang="zh-CN" altLang="zh-CN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是成功之母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6" descr="m_1295931019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1"/>
          <p:cNvSpPr txBox="1">
            <a:spLocks noChangeArrowheads="1"/>
          </p:cNvSpPr>
          <p:nvPr/>
        </p:nvSpPr>
        <p:spPr bwMode="auto">
          <a:xfrm>
            <a:off x="3492500" y="1347788"/>
            <a:ext cx="208756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5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得</a:t>
            </a:r>
          </a:p>
        </p:txBody>
      </p:sp>
      <p:sp>
        <p:nvSpPr>
          <p:cNvPr id="20484" name="矩形 2"/>
          <p:cNvSpPr>
            <a:spLocks noChangeArrowheads="1"/>
          </p:cNvSpPr>
          <p:nvPr/>
        </p:nvSpPr>
        <p:spPr bwMode="auto">
          <a:xfrm>
            <a:off x="3419475" y="1347788"/>
            <a:ext cx="2305050" cy="2303462"/>
          </a:xfrm>
          <a:prstGeom prst="rect">
            <a:avLst/>
          </a:prstGeom>
          <a:noFill/>
          <a:ln w="25400" cmpd="thickThin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3419475" y="1347788"/>
            <a:ext cx="2305050" cy="2303462"/>
            <a:chOff x="0" y="0"/>
            <a:chExt cx="2304256" cy="2304256"/>
          </a:xfrm>
        </p:grpSpPr>
        <p:cxnSp>
          <p:nvCxnSpPr>
            <p:cNvPr id="20486" name="直接连接符 4"/>
            <p:cNvCxnSpPr>
              <a:cxnSpLocks noChangeShapeType="1"/>
            </p:cNvCxnSpPr>
            <p:nvPr/>
          </p:nvCxnSpPr>
          <p:spPr bwMode="auto">
            <a:xfrm>
              <a:off x="0" y="1152922"/>
              <a:ext cx="2304256" cy="0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7" name="直接连接符 6"/>
            <p:cNvCxnSpPr>
              <a:cxnSpLocks noChangeShapeType="1"/>
            </p:cNvCxnSpPr>
            <p:nvPr/>
          </p:nvCxnSpPr>
          <p:spPr bwMode="auto">
            <a:xfrm>
              <a:off x="1152128" y="0"/>
              <a:ext cx="0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8" name="直接连接符 8"/>
            <p:cNvCxnSpPr>
              <a:cxnSpLocks noChangeShapeType="1"/>
            </p:cNvCxnSpPr>
            <p:nvPr/>
          </p:nvCxnSpPr>
          <p:spPr bwMode="auto">
            <a:xfrm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9" name="直接连接符 10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6300788" y="2433638"/>
            <a:ext cx="1223962" cy="1223962"/>
            <a:chOff x="0" y="0"/>
            <a:chExt cx="2304256" cy="2304256"/>
          </a:xfrm>
        </p:grpSpPr>
        <p:cxnSp>
          <p:nvCxnSpPr>
            <p:cNvPr id="20491" name="直接连接符 17"/>
            <p:cNvCxnSpPr>
              <a:cxnSpLocks noChangeShapeType="1"/>
            </p:cNvCxnSpPr>
            <p:nvPr/>
          </p:nvCxnSpPr>
          <p:spPr bwMode="auto">
            <a:xfrm>
              <a:off x="0" y="1153623"/>
              <a:ext cx="2304256" cy="0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2" name="直接连接符 18"/>
            <p:cNvCxnSpPr>
              <a:cxnSpLocks noChangeShapeType="1"/>
            </p:cNvCxnSpPr>
            <p:nvPr/>
          </p:nvCxnSpPr>
          <p:spPr bwMode="auto">
            <a:xfrm>
              <a:off x="1153623" y="0"/>
              <a:ext cx="0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3" name="直接连接符 19"/>
            <p:cNvCxnSpPr>
              <a:cxnSpLocks noChangeShapeType="1"/>
            </p:cNvCxnSpPr>
            <p:nvPr/>
          </p:nvCxnSpPr>
          <p:spPr bwMode="auto">
            <a:xfrm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4" name="直接连接符 20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495" name="矩形 23"/>
          <p:cNvSpPr>
            <a:spLocks noChangeArrowheads="1"/>
          </p:cNvSpPr>
          <p:nvPr/>
        </p:nvSpPr>
        <p:spPr bwMode="auto">
          <a:xfrm>
            <a:off x="6300788" y="2433638"/>
            <a:ext cx="1223962" cy="1223962"/>
          </a:xfrm>
          <a:prstGeom prst="rect">
            <a:avLst/>
          </a:prstGeom>
          <a:noFill/>
          <a:ln w="25400" cmpd="thickThin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0496" name="矩形 24"/>
          <p:cNvSpPr>
            <a:spLocks noChangeArrowheads="1"/>
          </p:cNvSpPr>
          <p:nvPr/>
        </p:nvSpPr>
        <p:spPr bwMode="auto">
          <a:xfrm>
            <a:off x="6278563" y="2355850"/>
            <a:ext cx="131762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88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 descr="未标题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0" b="14999"/>
          <a:stretch>
            <a:fillRect/>
          </a:stretch>
        </p:blipFill>
        <p:spPr bwMode="auto">
          <a:xfrm>
            <a:off x="-15875" y="0"/>
            <a:ext cx="9159875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2051050" y="2932113"/>
            <a:ext cx="5400675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我进入了一个</a:t>
            </a:r>
            <a:r>
              <a:rPr lang="zh-CN" altLang="en-US" sz="5400" b="1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优秀的团队</a:t>
            </a:r>
            <a:endParaRPr lang="en-US" altLang="zh-CN" sz="5400" b="1">
              <a:solidFill>
                <a:srgbClr val="FF000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0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4067175" y="1347788"/>
            <a:ext cx="5834063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读万卷书不如行万里路</a:t>
            </a:r>
            <a:endParaRPr lang="en-US" altLang="zh-CN" sz="20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行万里路不如阅人无数</a:t>
            </a:r>
            <a:endParaRPr lang="en-US" altLang="zh-CN" sz="20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阅人无数不如</a:t>
            </a:r>
            <a:r>
              <a:rPr lang="zh-CN" altLang="en-US" sz="5400" b="1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名师指路</a:t>
            </a:r>
          </a:p>
        </p:txBody>
      </p:sp>
      <p:pic>
        <p:nvPicPr>
          <p:cNvPr id="22531" name="图片 2" descr="0147.p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33988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 descr="m_12959310124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1619250" y="1708150"/>
            <a:ext cx="4681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5400" b="1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核心竞争力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827088" y="2859088"/>
            <a:ext cx="583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存在问题不可怕，可怕的是意识不到问题的存在</a:t>
            </a:r>
            <a:endParaRPr lang="zh-CN" altLang="zh-CN" sz="5400" b="1">
              <a:solidFill>
                <a:srgbClr val="FF000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5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 descr="m_129593101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627313" y="1635125"/>
            <a:ext cx="6121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时光飞逝，岁月如梭</a:t>
            </a:r>
            <a:endParaRPr lang="en-US" altLang="zh-CN" sz="2400" dirty="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翻转着手中的沙漏，看着穿过眼帘的流沙</a:t>
            </a:r>
            <a:endParaRPr lang="en-US" altLang="zh-CN" sz="2400" dirty="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却抓不住</a:t>
            </a:r>
            <a:r>
              <a:rPr lang="en-US" altLang="zh-CN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365</a:t>
            </a:r>
            <a:r>
              <a:rPr lang="zh-CN" altLang="en-US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天里的任何一刻</a:t>
            </a:r>
            <a:endParaRPr lang="en-US" altLang="zh-CN" sz="2400" dirty="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 smtClean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20XX</a:t>
            </a:r>
            <a:r>
              <a:rPr lang="zh-CN" altLang="en-US" sz="2400" dirty="0" smtClean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</a:t>
            </a:r>
            <a:r>
              <a:rPr lang="zh-CN" altLang="en-US" sz="2400" dirty="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，就这样悄悄的告别了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 descr="01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19225"/>
            <a:ext cx="5502275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419475" y="1419225"/>
            <a:ext cx="25193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5400" b="1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突破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2936875" y="744538"/>
            <a:ext cx="2520950" cy="2519362"/>
            <a:chOff x="0" y="0"/>
            <a:chExt cx="2304256" cy="2304256"/>
          </a:xfrm>
        </p:grpSpPr>
        <p:cxnSp>
          <p:nvCxnSpPr>
            <p:cNvPr id="25603" name="直接连接符 2"/>
            <p:cNvCxnSpPr>
              <a:cxnSpLocks noChangeShapeType="1"/>
            </p:cNvCxnSpPr>
            <p:nvPr/>
          </p:nvCxnSpPr>
          <p:spPr bwMode="auto">
            <a:xfrm>
              <a:off x="0" y="1152854"/>
              <a:ext cx="2304256" cy="0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04" name="直接连接符 3"/>
            <p:cNvCxnSpPr>
              <a:cxnSpLocks noChangeShapeType="1"/>
            </p:cNvCxnSpPr>
            <p:nvPr/>
          </p:nvCxnSpPr>
          <p:spPr bwMode="auto">
            <a:xfrm>
              <a:off x="1152128" y="0"/>
              <a:ext cx="0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05" name="直接连接符 4"/>
            <p:cNvCxnSpPr>
              <a:cxnSpLocks noChangeShapeType="1"/>
            </p:cNvCxnSpPr>
            <p:nvPr/>
          </p:nvCxnSpPr>
          <p:spPr bwMode="auto">
            <a:xfrm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06" name="直接连接符 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304256" cy="2304256"/>
            </a:xfrm>
            <a:prstGeom prst="line">
              <a:avLst/>
            </a:prstGeom>
            <a:noFill/>
            <a:ln w="9525" cmpd="sng">
              <a:solidFill>
                <a:srgbClr val="4A7EBB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5607" name="矩形 6"/>
          <p:cNvSpPr>
            <a:spLocks noChangeArrowheads="1"/>
          </p:cNvSpPr>
          <p:nvPr/>
        </p:nvSpPr>
        <p:spPr bwMode="auto">
          <a:xfrm>
            <a:off x="2936875" y="744538"/>
            <a:ext cx="2520950" cy="2519362"/>
          </a:xfrm>
          <a:prstGeom prst="rect">
            <a:avLst/>
          </a:prstGeom>
          <a:noFill/>
          <a:ln w="25400" cmpd="thickThin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5608" name="矩形 7"/>
          <p:cNvSpPr>
            <a:spLocks noChangeArrowheads="1"/>
          </p:cNvSpPr>
          <p:nvPr/>
        </p:nvSpPr>
        <p:spPr bwMode="auto">
          <a:xfrm>
            <a:off x="3152775" y="809625"/>
            <a:ext cx="271462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6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失</a:t>
            </a:r>
          </a:p>
        </p:txBody>
      </p:sp>
      <p:sp>
        <p:nvSpPr>
          <p:cNvPr id="25609" name="TextBox 8"/>
          <p:cNvSpPr txBox="1">
            <a:spLocks noChangeArrowheads="1"/>
          </p:cNvSpPr>
          <p:nvPr/>
        </p:nvSpPr>
        <p:spPr bwMode="auto">
          <a:xfrm>
            <a:off x="1331913" y="3579813"/>
            <a:ext cx="583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BFBFBF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真的勇士敢于直面惨淡的人生</a:t>
            </a:r>
            <a:endParaRPr lang="zh-CN" altLang="zh-CN" sz="5400" b="1">
              <a:solidFill>
                <a:srgbClr val="BFBFBF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utoUpdateAnimBg="0"/>
      <p:bldP spid="2560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 descr="m_1295931066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61"/>
          <a:stretch>
            <a:fillRect/>
          </a:stretch>
        </p:blipFill>
        <p:spPr bwMode="auto">
          <a:xfrm>
            <a:off x="0" y="215900"/>
            <a:ext cx="9145588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3635375" y="1492250"/>
            <a:ext cx="4824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展望新的</a:t>
            </a:r>
            <a:r>
              <a:rPr lang="en-US" altLang="zh-CN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2012</a:t>
            </a: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年，我希望能有更多的改变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 descr="m_12959310373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5148263" y="2281238"/>
            <a:ext cx="410368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0">
                <a:solidFill>
                  <a:srgbClr val="00B0F0"/>
                </a:solidFill>
                <a:latin typeface="Algerian" panose="04020705040A02060702" pitchFamily="82" charset="0"/>
              </a:rPr>
              <a:t>I</a:t>
            </a:r>
            <a:r>
              <a:rPr lang="en-US" altLang="zh-CN" sz="9600">
                <a:solidFill>
                  <a:srgbClr val="00B0F0"/>
                </a:solidFill>
                <a:latin typeface="Algerian" panose="04020705040A02060702" pitchFamily="82" charset="0"/>
              </a:rPr>
              <a:t>DEA</a:t>
            </a:r>
            <a:endParaRPr lang="zh-CN" altLang="en-US" sz="960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5938838" y="3003550"/>
            <a:ext cx="2665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凡事多动脑筋，多思考，磨刀不误砍柴工。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2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图片 1" descr="1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7129463" cy="365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5040313" y="0"/>
            <a:ext cx="410368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0">
                <a:solidFill>
                  <a:srgbClr val="00B0F0"/>
                </a:solidFill>
                <a:latin typeface="Algerian" panose="04020705040A02060702" pitchFamily="82" charset="0"/>
              </a:rPr>
              <a:t>B</a:t>
            </a:r>
            <a:r>
              <a:rPr lang="en-US" altLang="zh-CN" sz="9600">
                <a:solidFill>
                  <a:srgbClr val="00B0F0"/>
                </a:solidFill>
                <a:latin typeface="Algerian" panose="04020705040A02060702" pitchFamily="82" charset="0"/>
              </a:rPr>
              <a:t>OOK</a:t>
            </a:r>
            <a:endParaRPr lang="zh-CN" altLang="en-US" sz="960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6443663" y="700088"/>
            <a:ext cx="2376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多读几本书，知识改变人生。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  <p:bldP spid="2867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4638675" y="-738188"/>
            <a:ext cx="3475038" cy="3462338"/>
            <a:chOff x="0" y="0"/>
            <a:chExt cx="2189" cy="2184"/>
          </a:xfrm>
        </p:grpSpPr>
        <p:pic>
          <p:nvPicPr>
            <p:cNvPr id="29699" name="椭圆 2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89" cy="2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0" name="Text Box 4"/>
            <p:cNvSpPr txBox="1">
              <a:spLocks noChangeArrowheads="1"/>
            </p:cNvSpPr>
            <p:nvPr/>
          </p:nvSpPr>
          <p:spPr bwMode="auto">
            <a:xfrm>
              <a:off x="322" y="320"/>
              <a:ext cx="1540" cy="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</a:endParaRPr>
            </a:p>
          </p:txBody>
        </p:sp>
      </p:grpSp>
      <p:pic>
        <p:nvPicPr>
          <p:cNvPr id="29701" name="图片 1" descr="未标题-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247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TextBox 3"/>
          <p:cNvSpPr txBox="1">
            <a:spLocks noChangeArrowheads="1"/>
          </p:cNvSpPr>
          <p:nvPr/>
        </p:nvSpPr>
        <p:spPr bwMode="auto">
          <a:xfrm>
            <a:off x="4211638" y="3573463"/>
            <a:ext cx="493236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0">
                <a:solidFill>
                  <a:srgbClr val="00B0F0"/>
                </a:solidFill>
                <a:latin typeface="Algerian" panose="04020705040A02060702" pitchFamily="82" charset="0"/>
              </a:rPr>
              <a:t>o</a:t>
            </a:r>
            <a:r>
              <a:rPr lang="en-US" altLang="zh-CN" sz="6000">
                <a:solidFill>
                  <a:srgbClr val="00B0F0"/>
                </a:solidFill>
                <a:latin typeface="Algerian" panose="04020705040A02060702" pitchFamily="82" charset="0"/>
              </a:rPr>
              <a:t>ptimistic</a:t>
            </a:r>
            <a:endParaRPr lang="zh-CN" altLang="en-US" sz="6000">
              <a:solidFill>
                <a:srgbClr val="00B0F0"/>
              </a:solidFill>
              <a:latin typeface="Algerian" panose="04020705040A02060702" pitchFamily="82" charset="0"/>
            </a:endParaRPr>
          </a:p>
        </p:txBody>
      </p:sp>
      <p:sp>
        <p:nvSpPr>
          <p:cNvPr id="29703" name="TextBox 4"/>
          <p:cNvSpPr txBox="1">
            <a:spLocks noChangeArrowheads="1"/>
          </p:cNvSpPr>
          <p:nvPr/>
        </p:nvSpPr>
        <p:spPr bwMode="auto">
          <a:xfrm>
            <a:off x="5219700" y="4011613"/>
            <a:ext cx="4176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乐观积极，用微笑的方式改变世界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324975" cy="5143500"/>
            <a:chOff x="0" y="0"/>
            <a:chExt cx="9324528" cy="5143400"/>
          </a:xfrm>
        </p:grpSpPr>
        <p:sp>
          <p:nvSpPr>
            <p:cNvPr id="30723" name="矩形 2"/>
            <p:cNvSpPr>
              <a:spLocks noChangeArrowheads="1"/>
            </p:cNvSpPr>
            <p:nvPr/>
          </p:nvSpPr>
          <p:spPr bwMode="auto">
            <a:xfrm>
              <a:off x="0" y="0"/>
              <a:ext cx="9324528" cy="5143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</a:endParaRPr>
            </a:p>
          </p:txBody>
        </p:sp>
        <p:pic>
          <p:nvPicPr>
            <p:cNvPr id="30724" name="图片 1" descr="m_127511512531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200"/>
            <a:stretch>
              <a:fillRect/>
            </a:stretch>
          </p:blipFill>
          <p:spPr bwMode="auto">
            <a:xfrm>
              <a:off x="0" y="0"/>
              <a:ext cx="8236922" cy="415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3887788" y="2805113"/>
            <a:ext cx="55086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0">
                <a:solidFill>
                  <a:srgbClr val="FFC000"/>
                </a:solidFill>
                <a:latin typeface="Algerian" panose="04020705040A02060702" pitchFamily="82" charset="0"/>
              </a:rPr>
              <a:t>a</a:t>
            </a:r>
            <a:r>
              <a:rPr lang="en-US" altLang="zh-CN" sz="9600">
                <a:solidFill>
                  <a:srgbClr val="FFC000"/>
                </a:solidFill>
                <a:latin typeface="Algerian" panose="04020705040A02060702" pitchFamily="82" charset="0"/>
              </a:rPr>
              <a:t>ctive</a:t>
            </a:r>
            <a:endParaRPr lang="zh-CN" altLang="en-US" sz="1800">
              <a:solidFill>
                <a:srgbClr val="FFC000"/>
              </a:solidFill>
            </a:endParaRPr>
          </a:p>
        </p:txBody>
      </p:sp>
      <p:sp>
        <p:nvSpPr>
          <p:cNvPr id="30726" name="矩形 5"/>
          <p:cNvSpPr>
            <a:spLocks noChangeArrowheads="1"/>
          </p:cNvSpPr>
          <p:nvPr/>
        </p:nvSpPr>
        <p:spPr bwMode="auto">
          <a:xfrm>
            <a:off x="5651500" y="3219450"/>
            <a:ext cx="3492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主动出击，莫等安排，会主动工作的人将来才可能掌握人生的主动权。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utoUpdateAnimBg="0"/>
      <p:bldP spid="3072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96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奔三</a:t>
            </a:r>
            <a:endParaRPr lang="zh-CN" altLang="zh-CN" sz="96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" descr="m_12959310483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630078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4500563" y="1131888"/>
            <a:ext cx="381635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时间如水，转眼一年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我不由得想起岳飞</a:t>
            </a:r>
            <a:r>
              <a:rPr lang="en-US" altLang="zh-CN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《</a:t>
            </a: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满江红</a:t>
            </a:r>
            <a:r>
              <a:rPr lang="en-US" altLang="zh-CN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》</a:t>
            </a: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里：“三十功名尘与土，八千里路云和月。莫等闲、白了少年头，空悲切”的壮怀激烈，我是一个俗人，我不求杀敌报国，收复台湾，只求能充实人生，做个不平凡的自己。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 descr="m_12959310364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7" t="30981"/>
          <a:stretch>
            <a:fillRect/>
          </a:stretch>
        </p:blipFill>
        <p:spPr bwMode="auto">
          <a:xfrm>
            <a:off x="0" y="-66675"/>
            <a:ext cx="9144000" cy="521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1692275" y="2859088"/>
            <a:ext cx="4103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脚踏实地、做一行爱一行精一行，即使在将来的某一天离开了豪爵，我也能拍着胸脯说：我在豪爵没有虚度年华。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 descr="未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0"/>
            <a:ext cx="23939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4583113" y="2500313"/>
            <a:ext cx="120015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孕育</a:t>
            </a:r>
            <a:r>
              <a:rPr lang="zh-CN" altLang="zh-CN" sz="66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新生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" descr="未标题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84"/>
          <a:stretch>
            <a:fillRect/>
          </a:stretch>
        </p:blipFill>
        <p:spPr bwMode="auto">
          <a:xfrm>
            <a:off x="0" y="39688"/>
            <a:ext cx="9144000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矩形 1"/>
          <p:cNvSpPr>
            <a:spLocks noChangeArrowheads="1"/>
          </p:cNvSpPr>
          <p:nvPr/>
        </p:nvSpPr>
        <p:spPr bwMode="auto">
          <a:xfrm>
            <a:off x="4211638" y="268288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不管你现在境遇如何，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不管你年纪如何，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不管你是否还记得曾经的梦想，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只要脚踏实地往前行，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再远的旅程，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只要出发了，</a:t>
            </a:r>
            <a:endParaRPr lang="en-US" altLang="zh-CN" sz="20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总会有到达的时候！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1763713" y="1058863"/>
            <a:ext cx="43926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身体健康</a:t>
            </a:r>
            <a:endParaRPr lang="en-US" altLang="zh-CN" sz="7200">
              <a:solidFill>
                <a:srgbClr val="00B0F0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快乐开心</a:t>
            </a:r>
          </a:p>
        </p:txBody>
      </p:sp>
      <p:pic>
        <p:nvPicPr>
          <p:cNvPr id="36867" name="图片 2" descr="0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825750"/>
            <a:ext cx="291623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1" descr="m_1295931069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9" t="54279" r="10751"/>
          <a:stretch>
            <a:fillRect/>
          </a:stretch>
        </p:blipFill>
        <p:spPr bwMode="auto">
          <a:xfrm>
            <a:off x="1009650" y="1131888"/>
            <a:ext cx="81343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2"/>
          <p:cNvSpPr txBox="1">
            <a:spLocks noChangeArrowheads="1"/>
          </p:cNvSpPr>
          <p:nvPr/>
        </p:nvSpPr>
        <p:spPr bwMode="auto">
          <a:xfrm>
            <a:off x="4140200" y="2643188"/>
            <a:ext cx="1511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000">
                <a:solidFill>
                  <a:srgbClr val="00B0F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感谢聆听！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 descr="未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0"/>
            <a:ext cx="29654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143250" y="1131888"/>
            <a:ext cx="12001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4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一个</a:t>
            </a:r>
            <a:r>
              <a:rPr lang="zh-CN" altLang="zh-CN" sz="66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学期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 descr="未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63" y="0"/>
            <a:ext cx="44704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5580063" y="1058863"/>
            <a:ext cx="1200150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40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一个</a:t>
            </a:r>
            <a:r>
              <a:rPr lang="zh-CN" altLang="zh-CN" sz="66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赛季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 descr="3353355_223655053134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未标题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546100"/>
            <a:ext cx="817245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3276600" y="4095750"/>
            <a:ext cx="4175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2011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年是</a:t>
            </a:r>
            <a:r>
              <a:rPr lang="zh-CN" altLang="en-US" sz="4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温暖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的一年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2"/>
          <p:cNvSpPr txBox="1">
            <a:spLocks noChangeArrowheads="1"/>
          </p:cNvSpPr>
          <p:nvPr/>
        </p:nvSpPr>
        <p:spPr bwMode="auto">
          <a:xfrm>
            <a:off x="3708400" y="1995488"/>
            <a:ext cx="41767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自作清歌传皓齿</a:t>
            </a:r>
            <a:endParaRPr lang="en-US" altLang="zh-CN" sz="24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风起，雪飞炎海变清凉</a:t>
            </a:r>
            <a:endParaRPr lang="en-US" altLang="zh-CN" sz="24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万里归来年愈少</a:t>
            </a:r>
            <a:endParaRPr lang="en-US" altLang="zh-CN" sz="24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微笑，笑时犹带渡口香</a:t>
            </a:r>
            <a:endParaRPr lang="en-US" altLang="zh-CN" sz="24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试问星城应不好？</a:t>
            </a:r>
            <a:endParaRPr lang="en-US" altLang="zh-CN" sz="2400">
              <a:solidFill>
                <a:srgbClr val="558ED5"/>
              </a:solidFill>
              <a:latin typeface="方正细黑一简体" panose="03000509000000000000" pitchFamily="65" charset="-122"/>
              <a:ea typeface="方正细黑一简体" panose="03000509000000000000" pitchFamily="65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却道：此</a:t>
            </a:r>
            <a:r>
              <a:rPr lang="zh-CN" altLang="en-US" sz="2400" b="1">
                <a:solidFill>
                  <a:srgbClr val="FF0000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心安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处是吾乡</a:t>
            </a:r>
          </a:p>
        </p:txBody>
      </p:sp>
      <p:pic>
        <p:nvPicPr>
          <p:cNvPr id="11267" name="图片 3" descr="0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325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539750" y="4300538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rgbClr val="A6A6A6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渡口：指天津，津，水上渡口之意。朱棣夺取帝位成功，始发于渡过沽河，由此进京，乃“天子车马所渡之地”，赐名天津。</a:t>
            </a:r>
            <a:endParaRPr lang="zh-CN" altLang="zh-CN" sz="1400">
              <a:solidFill>
                <a:srgbClr val="A6A6A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 descr="未标题-01.png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996950"/>
            <a:ext cx="2647950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116013" y="1924050"/>
            <a:ext cx="41767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2011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年是</a:t>
            </a:r>
            <a:r>
              <a:rPr lang="zh-CN" altLang="en-US" sz="4000" b="1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低调</a:t>
            </a:r>
            <a:r>
              <a:rPr lang="zh-CN" altLang="en-US" sz="2400">
                <a:solidFill>
                  <a:srgbClr val="558ED5"/>
                </a:solidFill>
                <a:latin typeface="方正细黑一简体" panose="03000509000000000000" pitchFamily="65" charset="-122"/>
                <a:ea typeface="方正细黑一简体" panose="03000509000000000000" pitchFamily="65" charset="-122"/>
              </a:rPr>
              <a:t>的一年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498</Words>
  <Characters>0</Characters>
  <Application>Microsoft Office PowerPoint</Application>
  <DocSecurity>0</DocSecurity>
  <PresentationFormat>全屏显示(16:9)</PresentationFormat>
  <Lines>0</Lines>
  <Paragraphs>65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8" baseType="lpstr">
      <vt:lpstr>方正细黑一简体</vt:lpstr>
      <vt:lpstr>宋体</vt:lpstr>
      <vt:lpstr>Algerian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subject/>
  <dc:creator>Administrator</dc:creator>
  <cp:keywords/>
  <dc:description/>
  <cp:lastModifiedBy>kan</cp:lastModifiedBy>
  <cp:revision>172</cp:revision>
  <dcterms:created xsi:type="dcterms:W3CDTF">2013-12-25T11:51:25Z</dcterms:created>
  <dcterms:modified xsi:type="dcterms:W3CDTF">2022-06-16T09:53:58Z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2052-9.1.0.4879</vt:lpwstr>
  </property>
</Properties>
</file>