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31"/>
  </p:notesMasterIdLst>
  <p:sldIdLst>
    <p:sldId id="256" r:id="rId3"/>
    <p:sldId id="288" r:id="rId4"/>
    <p:sldId id="289" r:id="rId5"/>
    <p:sldId id="283" r:id="rId6"/>
    <p:sldId id="293" r:id="rId7"/>
    <p:sldId id="297" r:id="rId8"/>
    <p:sldId id="309" r:id="rId9"/>
    <p:sldId id="294" r:id="rId10"/>
    <p:sldId id="290" r:id="rId11"/>
    <p:sldId id="298" r:id="rId12"/>
    <p:sldId id="305" r:id="rId13"/>
    <p:sldId id="306" r:id="rId14"/>
    <p:sldId id="310" r:id="rId15"/>
    <p:sldId id="307" r:id="rId16"/>
    <p:sldId id="313" r:id="rId17"/>
    <p:sldId id="291" r:id="rId18"/>
    <p:sldId id="299" r:id="rId19"/>
    <p:sldId id="300" r:id="rId20"/>
    <p:sldId id="301" r:id="rId21"/>
    <p:sldId id="308" r:id="rId22"/>
    <p:sldId id="292" r:id="rId23"/>
    <p:sldId id="303" r:id="rId24"/>
    <p:sldId id="304" r:id="rId25"/>
    <p:sldId id="302" r:id="rId26"/>
    <p:sldId id="295" r:id="rId27"/>
    <p:sldId id="311" r:id="rId28"/>
    <p:sldId id="312" r:id="rId29"/>
    <p:sldId id="31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7" userDrawn="1">
          <p15:clr>
            <a:srgbClr val="A4A3A4"/>
          </p15:clr>
        </p15:guide>
        <p15:guide id="3" pos="6471" userDrawn="1">
          <p15:clr>
            <a:srgbClr val="A4A3A4"/>
          </p15:clr>
        </p15:guide>
        <p15:guide id="4" pos="1413" userDrawn="1">
          <p15:clr>
            <a:srgbClr val="A4A3A4"/>
          </p15:clr>
        </p15:guide>
        <p15:guide id="5" pos="2887" userDrawn="1">
          <p15:clr>
            <a:srgbClr val="A4A3A4"/>
          </p15:clr>
        </p15:guide>
        <p15:guide id="6" pos="2547" userDrawn="1">
          <p15:clr>
            <a:srgbClr val="A4A3A4"/>
          </p15:clr>
        </p15:guide>
        <p15:guide id="7" pos="4725" userDrawn="1">
          <p15:clr>
            <a:srgbClr val="A4A3A4"/>
          </p15:clr>
        </p15:guide>
        <p15:guide id="8" pos="7310" userDrawn="1">
          <p15:clr>
            <a:srgbClr val="A4A3A4"/>
          </p15:clr>
        </p15:guide>
        <p15:guide id="9" pos="733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orient="horz" pos="2409" userDrawn="1">
          <p15:clr>
            <a:srgbClr val="A4A3A4"/>
          </p15:clr>
        </p15:guide>
        <p15:guide id="12" pos="34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00"/>
    <a:srgbClr val="435468"/>
    <a:srgbClr val="F1F1F1"/>
    <a:srgbClr val="001422"/>
    <a:srgbClr val="BC0000"/>
    <a:srgbClr val="002C4A"/>
    <a:srgbClr val="D3392D"/>
    <a:srgbClr val="5B9BD5"/>
    <a:srgbClr val="982600"/>
    <a:srgbClr val="C576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70" y="96"/>
      </p:cViewPr>
      <p:guideLst>
        <p:guide orient="horz" pos="3067"/>
        <p:guide pos="6471"/>
        <p:guide pos="1413"/>
        <p:guide pos="2887"/>
        <p:guide pos="2547"/>
        <p:guide pos="4725"/>
        <p:guide pos="7310"/>
        <p:guide pos="733"/>
        <p:guide orient="horz" pos="799"/>
        <p:guide orient="horz" pos="2409"/>
        <p:guide pos="34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0E7F-5421-4613-9A34-B388AF8D6A6C}" type="datetimeFigureOut">
              <a:rPr lang="zh-CN" altLang="en-US" smtClean="0"/>
              <a:pPr/>
              <a:t>2017/2/8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E6002-82FD-49E9-B0F0-2EB8DB32B6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4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E6002-82FD-49E9-B0F0-2EB8DB32B69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89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E6002-82FD-49E9-B0F0-2EB8DB32B69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51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489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4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88" name="任意多边形 87"/>
          <p:cNvSpPr/>
          <p:nvPr userDrawn="1"/>
        </p:nvSpPr>
        <p:spPr>
          <a:xfrm>
            <a:off x="6351" y="788196"/>
            <a:ext cx="8821621" cy="98038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9" name="任意多边形 88"/>
          <p:cNvSpPr/>
          <p:nvPr userDrawn="1"/>
        </p:nvSpPr>
        <p:spPr>
          <a:xfrm>
            <a:off x="11085630" y="788196"/>
            <a:ext cx="1112721" cy="98038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0" name="任意多边形 89"/>
          <p:cNvSpPr/>
          <p:nvPr userDrawn="1"/>
        </p:nvSpPr>
        <p:spPr>
          <a:xfrm>
            <a:off x="8827971" y="886234"/>
            <a:ext cx="2257658" cy="40866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6" name="直角三角形 95"/>
          <p:cNvSpPr/>
          <p:nvPr userDrawn="1"/>
        </p:nvSpPr>
        <p:spPr>
          <a:xfrm>
            <a:off x="8468" y="352037"/>
            <a:ext cx="436159" cy="436159"/>
          </a:xfrm>
          <a:prstGeom prst="rtTriangl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119" name="图片 11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838007" y="189797"/>
            <a:ext cx="2382379" cy="65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0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63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582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04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7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4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777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92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355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06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0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74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34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67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33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33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>
            <a:off x="-13803" y="4117728"/>
            <a:ext cx="12192001" cy="2740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4122057"/>
          </a:xfrm>
          <a:prstGeom prst="rect">
            <a:avLst/>
          </a:prstGeom>
          <a:solidFill>
            <a:srgbClr val="D339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84405" y="5161326"/>
            <a:ext cx="5223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mtClean="0"/>
              <a:t>GENERAL TEMPLATE FOR BUSINESS REPORTING</a:t>
            </a:r>
            <a:endParaRPr lang="zh-CN" altLang="en-US" sz="1600"/>
          </a:p>
        </p:txBody>
      </p:sp>
      <p:cxnSp>
        <p:nvCxnSpPr>
          <p:cNvPr id="27" name="直接连接符 26"/>
          <p:cNvCxnSpPr/>
          <p:nvPr/>
        </p:nvCxnSpPr>
        <p:spPr>
          <a:xfrm>
            <a:off x="3589940" y="5508589"/>
            <a:ext cx="4964421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961223" y="5642999"/>
            <a:ext cx="1984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汇报人</a:t>
            </a:r>
            <a:r>
              <a:rPr lang="zh-CN" altLang="en-US" dirty="0" smtClean="0">
                <a:latin typeface="+mj-ea"/>
                <a:ea typeface="+mj-ea"/>
              </a:rPr>
              <a:t>：</a:t>
            </a:r>
            <a:r>
              <a:rPr lang="zh-CN" altLang="en-US" dirty="0">
                <a:latin typeface="+mj-ea"/>
                <a:ea typeface="+mj-ea"/>
              </a:rPr>
              <a:t>优</a:t>
            </a:r>
            <a:r>
              <a:rPr lang="zh-CN" altLang="en-US" dirty="0" smtClean="0">
                <a:latin typeface="+mj-ea"/>
                <a:ea typeface="+mj-ea"/>
              </a:rPr>
              <a:t>品</a:t>
            </a:r>
            <a:r>
              <a:rPr lang="en-US" altLang="zh-CN" dirty="0" smtClean="0">
                <a:latin typeface="+mj-ea"/>
                <a:ea typeface="+mj-ea"/>
              </a:rPr>
              <a:t>PPT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53203" y="5642999"/>
            <a:ext cx="2459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日期：</a:t>
            </a:r>
            <a:r>
              <a:rPr lang="en-US" altLang="zh-CN" dirty="0" smtClean="0">
                <a:latin typeface="+mj-ea"/>
                <a:ea typeface="+mj-ea"/>
              </a:rPr>
              <a:t>2015</a:t>
            </a:r>
            <a:r>
              <a:rPr lang="zh-CN" altLang="en-US" dirty="0" smtClean="0">
                <a:latin typeface="+mj-ea"/>
                <a:ea typeface="+mj-ea"/>
              </a:rPr>
              <a:t>年</a:t>
            </a:r>
            <a:r>
              <a:rPr lang="en-US" altLang="zh-CN" dirty="0" smtClean="0">
                <a:latin typeface="+mj-ea"/>
                <a:ea typeface="+mj-ea"/>
              </a:rPr>
              <a:t>xx</a:t>
            </a:r>
            <a:r>
              <a:rPr lang="zh-CN" altLang="en-US" dirty="0" smtClean="0">
                <a:latin typeface="+mj-ea"/>
                <a:ea typeface="+mj-ea"/>
              </a:rPr>
              <a:t>月</a:t>
            </a:r>
            <a:r>
              <a:rPr lang="en-US" altLang="zh-CN" dirty="0" smtClean="0">
                <a:latin typeface="+mj-ea"/>
                <a:ea typeface="+mj-ea"/>
              </a:rPr>
              <a:t>x</a:t>
            </a:r>
            <a:r>
              <a:rPr lang="zh-CN" altLang="en-US" dirty="0" smtClean="0">
                <a:latin typeface="+mj-ea"/>
                <a:ea typeface="+mj-ea"/>
              </a:rPr>
              <a:t>日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6639" y="4442788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企业汇报通用模板</a:t>
            </a:r>
          </a:p>
        </p:txBody>
      </p:sp>
      <p:sp>
        <p:nvSpPr>
          <p:cNvPr id="46" name="Freeform 665"/>
          <p:cNvSpPr>
            <a:spLocks/>
          </p:cNvSpPr>
          <p:nvPr/>
        </p:nvSpPr>
        <p:spPr bwMode="auto">
          <a:xfrm rot="900000">
            <a:off x="4445418" y="220435"/>
            <a:ext cx="3830444" cy="2957185"/>
          </a:xfrm>
          <a:custGeom>
            <a:avLst/>
            <a:gdLst>
              <a:gd name="T0" fmla="*/ 179 w 193"/>
              <a:gd name="T1" fmla="*/ 54 h 149"/>
              <a:gd name="T2" fmla="*/ 193 w 193"/>
              <a:gd name="T3" fmla="*/ 0 h 149"/>
              <a:gd name="T4" fmla="*/ 138 w 193"/>
              <a:gd name="T5" fmla="*/ 13 h 149"/>
              <a:gd name="T6" fmla="*/ 152 w 193"/>
              <a:gd name="T7" fmla="*/ 27 h 149"/>
              <a:gd name="T8" fmla="*/ 99 w 193"/>
              <a:gd name="T9" fmla="*/ 79 h 149"/>
              <a:gd name="T10" fmla="*/ 77 w 193"/>
              <a:gd name="T11" fmla="*/ 57 h 149"/>
              <a:gd name="T12" fmla="*/ 0 w 193"/>
              <a:gd name="T13" fmla="*/ 134 h 149"/>
              <a:gd name="T14" fmla="*/ 15 w 193"/>
              <a:gd name="T15" fmla="*/ 149 h 149"/>
              <a:gd name="T16" fmla="*/ 15 w 193"/>
              <a:gd name="T17" fmla="*/ 149 h 149"/>
              <a:gd name="T18" fmla="*/ 77 w 193"/>
              <a:gd name="T19" fmla="*/ 87 h 149"/>
              <a:gd name="T20" fmla="*/ 99 w 193"/>
              <a:gd name="T21" fmla="*/ 108 h 149"/>
              <a:gd name="T22" fmla="*/ 167 w 193"/>
              <a:gd name="T23" fmla="*/ 41 h 149"/>
              <a:gd name="T24" fmla="*/ 179 w 193"/>
              <a:gd name="T25" fmla="*/ 5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149">
                <a:moveTo>
                  <a:pt x="179" y="54"/>
                </a:moveTo>
                <a:lnTo>
                  <a:pt x="193" y="0"/>
                </a:lnTo>
                <a:lnTo>
                  <a:pt x="138" y="13"/>
                </a:lnTo>
                <a:lnTo>
                  <a:pt x="152" y="27"/>
                </a:lnTo>
                <a:lnTo>
                  <a:pt x="99" y="79"/>
                </a:lnTo>
                <a:lnTo>
                  <a:pt x="77" y="57"/>
                </a:lnTo>
                <a:lnTo>
                  <a:pt x="0" y="134"/>
                </a:lnTo>
                <a:lnTo>
                  <a:pt x="15" y="149"/>
                </a:lnTo>
                <a:lnTo>
                  <a:pt x="15" y="149"/>
                </a:lnTo>
                <a:lnTo>
                  <a:pt x="77" y="87"/>
                </a:lnTo>
                <a:lnTo>
                  <a:pt x="99" y="108"/>
                </a:lnTo>
                <a:lnTo>
                  <a:pt x="167" y="41"/>
                </a:lnTo>
                <a:lnTo>
                  <a:pt x="17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TextBox 122"/>
          <p:cNvSpPr txBox="1"/>
          <p:nvPr/>
        </p:nvSpPr>
        <p:spPr>
          <a:xfrm>
            <a:off x="4137103" y="2018372"/>
            <a:ext cx="49065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 smtClean="0">
                <a:solidFill>
                  <a:schemeClr val="bg1"/>
                </a:solidFill>
                <a:latin typeface="Impact" pitchFamily="34" charset="0"/>
              </a:rPr>
              <a:t>2015</a:t>
            </a:r>
            <a:endParaRPr lang="zh-CN" altLang="en-US" sz="15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65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3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  <p:bldP spid="5" grpId="0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 14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17075" y="3156744"/>
            <a:ext cx="1066800" cy="1589881"/>
            <a:chOff x="9617075" y="3156744"/>
            <a:chExt cx="1066800" cy="1589881"/>
          </a:xfrm>
        </p:grpSpPr>
        <p:sp>
          <p:nvSpPr>
            <p:cNvPr id="8" name="圆角矩形 7"/>
            <p:cNvSpPr/>
            <p:nvPr/>
          </p:nvSpPr>
          <p:spPr>
            <a:xfrm rot="18900000">
              <a:off x="961707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>
              <a:off x="9628188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700000" flipH="1">
              <a:off x="9628188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939834" y="3983125"/>
              <a:ext cx="441640" cy="439160"/>
              <a:chOff x="8467514" y="2697269"/>
              <a:chExt cx="282575" cy="280988"/>
            </a:xfrm>
            <a:solidFill>
              <a:srgbClr val="E40000"/>
            </a:solidFill>
          </p:grpSpPr>
          <p:sp>
            <p:nvSpPr>
              <p:cNvPr id="28" name="Rectangle 52"/>
              <p:cNvSpPr>
                <a:spLocks noChangeArrowheads="1"/>
              </p:cNvSpPr>
              <p:nvPr/>
            </p:nvSpPr>
            <p:spPr bwMode="auto">
              <a:xfrm>
                <a:off x="8467514" y="2925869"/>
                <a:ext cx="777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29" name="Freeform 53"/>
              <p:cNvSpPr>
                <a:spLocks/>
              </p:cNvSpPr>
              <p:nvPr/>
            </p:nvSpPr>
            <p:spPr bwMode="auto">
              <a:xfrm>
                <a:off x="8467514" y="2948094"/>
                <a:ext cx="77788" cy="28575"/>
              </a:xfrm>
              <a:custGeom>
                <a:avLst/>
                <a:gdLst>
                  <a:gd name="T0" fmla="*/ 0 w 79"/>
                  <a:gd name="T1" fmla="*/ 13 h 29"/>
                  <a:gd name="T2" fmla="*/ 16 w 79"/>
                  <a:gd name="T3" fmla="*/ 29 h 29"/>
                  <a:gd name="T4" fmla="*/ 63 w 79"/>
                  <a:gd name="T5" fmla="*/ 29 h 29"/>
                  <a:gd name="T6" fmla="*/ 79 w 79"/>
                  <a:gd name="T7" fmla="*/ 13 h 29"/>
                  <a:gd name="T8" fmla="*/ 79 w 79"/>
                  <a:gd name="T9" fmla="*/ 0 h 29"/>
                  <a:gd name="T10" fmla="*/ 0 w 79"/>
                  <a:gd name="T11" fmla="*/ 0 h 29"/>
                  <a:gd name="T12" fmla="*/ 0 w 79"/>
                  <a:gd name="T1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9">
                    <a:moveTo>
                      <a:pt x="0" y="13"/>
                    </a:moveTo>
                    <a:cubicBezTo>
                      <a:pt x="0" y="29"/>
                      <a:pt x="1" y="29"/>
                      <a:pt x="16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78" y="29"/>
                      <a:pt x="79" y="29"/>
                      <a:pt x="79" y="1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0" name="Rectangle 54"/>
              <p:cNvSpPr>
                <a:spLocks noChangeArrowheads="1"/>
              </p:cNvSpPr>
              <p:nvPr/>
            </p:nvSpPr>
            <p:spPr bwMode="auto">
              <a:xfrm>
                <a:off x="8467514" y="2806807"/>
                <a:ext cx="77788" cy="1127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31" name="Freeform 55"/>
              <p:cNvSpPr>
                <a:spLocks/>
              </p:cNvSpPr>
              <p:nvPr/>
            </p:nvSpPr>
            <p:spPr bwMode="auto">
              <a:xfrm>
                <a:off x="8467514" y="2756007"/>
                <a:ext cx="77788" cy="34925"/>
              </a:xfrm>
              <a:custGeom>
                <a:avLst/>
                <a:gdLst>
                  <a:gd name="T0" fmla="*/ 79 w 79"/>
                  <a:gd name="T1" fmla="*/ 16 h 37"/>
                  <a:gd name="T2" fmla="*/ 63 w 79"/>
                  <a:gd name="T3" fmla="*/ 0 h 37"/>
                  <a:gd name="T4" fmla="*/ 16 w 79"/>
                  <a:gd name="T5" fmla="*/ 0 h 37"/>
                  <a:gd name="T6" fmla="*/ 0 w 79"/>
                  <a:gd name="T7" fmla="*/ 16 h 37"/>
                  <a:gd name="T8" fmla="*/ 0 w 79"/>
                  <a:gd name="T9" fmla="*/ 37 h 37"/>
                  <a:gd name="T10" fmla="*/ 79 w 79"/>
                  <a:gd name="T11" fmla="*/ 37 h 37"/>
                  <a:gd name="T12" fmla="*/ 79 w 79"/>
                  <a:gd name="T1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37">
                    <a:moveTo>
                      <a:pt x="79" y="16"/>
                    </a:moveTo>
                    <a:cubicBezTo>
                      <a:pt x="79" y="1"/>
                      <a:pt x="78" y="0"/>
                      <a:pt x="6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0"/>
                      <a:pt x="0" y="1"/>
                      <a:pt x="0" y="1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7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2" name="Freeform 56"/>
              <p:cNvSpPr>
                <a:spLocks/>
              </p:cNvSpPr>
              <p:nvPr/>
            </p:nvSpPr>
            <p:spPr bwMode="auto">
              <a:xfrm>
                <a:off x="8567527" y="2697269"/>
                <a:ext cx="57150" cy="28575"/>
              </a:xfrm>
              <a:custGeom>
                <a:avLst/>
                <a:gdLst>
                  <a:gd name="T0" fmla="*/ 59 w 59"/>
                  <a:gd name="T1" fmla="*/ 16 h 29"/>
                  <a:gd name="T2" fmla="*/ 38 w 59"/>
                  <a:gd name="T3" fmla="*/ 0 h 29"/>
                  <a:gd name="T4" fmla="*/ 20 w 59"/>
                  <a:gd name="T5" fmla="*/ 0 h 29"/>
                  <a:gd name="T6" fmla="*/ 0 w 59"/>
                  <a:gd name="T7" fmla="*/ 16 h 29"/>
                  <a:gd name="T8" fmla="*/ 0 w 59"/>
                  <a:gd name="T9" fmla="*/ 29 h 29"/>
                  <a:gd name="T10" fmla="*/ 59 w 59"/>
                  <a:gd name="T11" fmla="*/ 29 h 29"/>
                  <a:gd name="T12" fmla="*/ 59 w 59"/>
                  <a:gd name="T1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9">
                    <a:moveTo>
                      <a:pt x="59" y="16"/>
                    </a:moveTo>
                    <a:cubicBezTo>
                      <a:pt x="59" y="1"/>
                      <a:pt x="54" y="0"/>
                      <a:pt x="3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" y="0"/>
                      <a:pt x="0" y="1"/>
                      <a:pt x="0" y="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5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8567527" y="2732194"/>
                <a:ext cx="57150" cy="244475"/>
              </a:xfrm>
              <a:custGeom>
                <a:avLst/>
                <a:gdLst>
                  <a:gd name="T0" fmla="*/ 0 w 59"/>
                  <a:gd name="T1" fmla="*/ 235 h 251"/>
                  <a:gd name="T2" fmla="*/ 20 w 59"/>
                  <a:gd name="T3" fmla="*/ 251 h 251"/>
                  <a:gd name="T4" fmla="*/ 38 w 59"/>
                  <a:gd name="T5" fmla="*/ 251 h 251"/>
                  <a:gd name="T6" fmla="*/ 59 w 59"/>
                  <a:gd name="T7" fmla="*/ 235 h 251"/>
                  <a:gd name="T8" fmla="*/ 59 w 59"/>
                  <a:gd name="T9" fmla="*/ 0 h 251"/>
                  <a:gd name="T10" fmla="*/ 0 w 59"/>
                  <a:gd name="T11" fmla="*/ 0 h 251"/>
                  <a:gd name="T12" fmla="*/ 0 w 59"/>
                  <a:gd name="T13" fmla="*/ 23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51">
                    <a:moveTo>
                      <a:pt x="0" y="235"/>
                    </a:moveTo>
                    <a:cubicBezTo>
                      <a:pt x="0" y="251"/>
                      <a:pt x="5" y="251"/>
                      <a:pt x="20" y="251"/>
                    </a:cubicBezTo>
                    <a:cubicBezTo>
                      <a:pt x="38" y="251"/>
                      <a:pt x="38" y="251"/>
                      <a:pt x="38" y="251"/>
                    </a:cubicBezTo>
                    <a:cubicBezTo>
                      <a:pt x="56" y="251"/>
                      <a:pt x="59" y="251"/>
                      <a:pt x="59" y="2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4" name="Freeform 58"/>
              <p:cNvSpPr>
                <a:spLocks/>
              </p:cNvSpPr>
              <p:nvPr/>
            </p:nvSpPr>
            <p:spPr bwMode="auto">
              <a:xfrm>
                <a:off x="8642139" y="2779819"/>
                <a:ext cx="96838" cy="157163"/>
              </a:xfrm>
              <a:custGeom>
                <a:avLst/>
                <a:gdLst>
                  <a:gd name="T0" fmla="*/ 64 w 100"/>
                  <a:gd name="T1" fmla="*/ 12 h 163"/>
                  <a:gd name="T2" fmla="*/ 45 w 100"/>
                  <a:gd name="T3" fmla="*/ 4 h 163"/>
                  <a:gd name="T4" fmla="*/ 16 w 100"/>
                  <a:gd name="T5" fmla="*/ 11 h 163"/>
                  <a:gd name="T6" fmla="*/ 4 w 100"/>
                  <a:gd name="T7" fmla="*/ 31 h 163"/>
                  <a:gd name="T8" fmla="*/ 39 w 100"/>
                  <a:gd name="T9" fmla="*/ 163 h 163"/>
                  <a:gd name="T10" fmla="*/ 100 w 100"/>
                  <a:gd name="T11" fmla="*/ 148 h 163"/>
                  <a:gd name="T12" fmla="*/ 64 w 100"/>
                  <a:gd name="T13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63">
                    <a:moveTo>
                      <a:pt x="64" y="12"/>
                    </a:moveTo>
                    <a:cubicBezTo>
                      <a:pt x="61" y="1"/>
                      <a:pt x="60" y="0"/>
                      <a:pt x="4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" y="15"/>
                      <a:pt x="0" y="16"/>
                      <a:pt x="4" y="3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100" y="148"/>
                      <a:pt x="100" y="148"/>
                      <a:pt x="100" y="148"/>
                    </a:cubicBezTo>
                    <a:lnTo>
                      <a:pt x="6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5" name="Freeform 59"/>
              <p:cNvSpPr>
                <a:spLocks/>
              </p:cNvSpPr>
              <p:nvPr/>
            </p:nvSpPr>
            <p:spPr bwMode="auto">
              <a:xfrm>
                <a:off x="8683414" y="2936982"/>
                <a:ext cx="66675" cy="41275"/>
              </a:xfrm>
              <a:custGeom>
                <a:avLst/>
                <a:gdLst>
                  <a:gd name="T0" fmla="*/ 63 w 69"/>
                  <a:gd name="T1" fmla="*/ 8 h 42"/>
                  <a:gd name="T2" fmla="*/ 61 w 69"/>
                  <a:gd name="T3" fmla="*/ 0 h 42"/>
                  <a:gd name="T4" fmla="*/ 0 w 69"/>
                  <a:gd name="T5" fmla="*/ 15 h 42"/>
                  <a:gd name="T6" fmla="*/ 3 w 69"/>
                  <a:gd name="T7" fmla="*/ 27 h 42"/>
                  <a:gd name="T8" fmla="*/ 22 w 69"/>
                  <a:gd name="T9" fmla="*/ 38 h 42"/>
                  <a:gd name="T10" fmla="*/ 52 w 69"/>
                  <a:gd name="T11" fmla="*/ 31 h 42"/>
                  <a:gd name="T12" fmla="*/ 63 w 69"/>
                  <a:gd name="T13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2">
                    <a:moveTo>
                      <a:pt x="63" y="8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42"/>
                      <a:pt x="7" y="42"/>
                      <a:pt x="22" y="38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69" y="27"/>
                      <a:pt x="67" y="27"/>
                      <a:pt x="6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544888" y="3413125"/>
            <a:ext cx="1076325" cy="1595438"/>
            <a:chOff x="3544888" y="3413125"/>
            <a:chExt cx="1076325" cy="1595438"/>
          </a:xfrm>
        </p:grpSpPr>
        <p:sp>
          <p:nvSpPr>
            <p:cNvPr id="3" name="圆角矩形 2"/>
            <p:cNvSpPr/>
            <p:nvPr/>
          </p:nvSpPr>
          <p:spPr>
            <a:xfrm rot="18900000">
              <a:off x="3554413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18900000">
              <a:off x="3554413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18900000" flipH="1" flipV="1">
              <a:off x="3544888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435468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Freeform 63"/>
            <p:cNvSpPr>
              <a:spLocks noEditPoints="1"/>
            </p:cNvSpPr>
            <p:nvPr/>
          </p:nvSpPr>
          <p:spPr bwMode="auto">
            <a:xfrm>
              <a:off x="3836988" y="3852863"/>
              <a:ext cx="471487" cy="398462"/>
            </a:xfrm>
            <a:custGeom>
              <a:avLst/>
              <a:gdLst>
                <a:gd name="T0" fmla="*/ 288 w 311"/>
                <a:gd name="T1" fmla="*/ 86 h 263"/>
                <a:gd name="T2" fmla="*/ 109 w 311"/>
                <a:gd name="T3" fmla="*/ 29 h 263"/>
                <a:gd name="T4" fmla="*/ 11 w 311"/>
                <a:gd name="T5" fmla="*/ 171 h 263"/>
                <a:gd name="T6" fmla="*/ 32 w 311"/>
                <a:gd name="T7" fmla="*/ 224 h 263"/>
                <a:gd name="T8" fmla="*/ 71 w 311"/>
                <a:gd name="T9" fmla="*/ 252 h 263"/>
                <a:gd name="T10" fmla="*/ 181 w 311"/>
                <a:gd name="T11" fmla="*/ 167 h 263"/>
                <a:gd name="T12" fmla="*/ 181 w 311"/>
                <a:gd name="T13" fmla="*/ 241 h 263"/>
                <a:gd name="T14" fmla="*/ 216 w 311"/>
                <a:gd name="T15" fmla="*/ 231 h 263"/>
                <a:gd name="T16" fmla="*/ 288 w 311"/>
                <a:gd name="T17" fmla="*/ 86 h 263"/>
                <a:gd name="T18" fmla="*/ 49 w 311"/>
                <a:gd name="T19" fmla="*/ 110 h 263"/>
                <a:gd name="T20" fmla="*/ 75 w 311"/>
                <a:gd name="T21" fmla="*/ 109 h 263"/>
                <a:gd name="T22" fmla="*/ 86 w 311"/>
                <a:gd name="T23" fmla="*/ 121 h 263"/>
                <a:gd name="T24" fmla="*/ 61 w 311"/>
                <a:gd name="T25" fmla="*/ 131 h 263"/>
                <a:gd name="T26" fmla="*/ 42 w 311"/>
                <a:gd name="T27" fmla="*/ 125 h 263"/>
                <a:gd name="T28" fmla="*/ 49 w 311"/>
                <a:gd name="T29" fmla="*/ 110 h 263"/>
                <a:gd name="T30" fmla="*/ 88 w 311"/>
                <a:gd name="T31" fmla="*/ 196 h 263"/>
                <a:gd name="T32" fmla="*/ 81 w 311"/>
                <a:gd name="T33" fmla="*/ 201 h 263"/>
                <a:gd name="T34" fmla="*/ 69 w 311"/>
                <a:gd name="T35" fmla="*/ 205 h 263"/>
                <a:gd name="T36" fmla="*/ 52 w 311"/>
                <a:gd name="T37" fmla="*/ 199 h 263"/>
                <a:gd name="T38" fmla="*/ 50 w 311"/>
                <a:gd name="T39" fmla="*/ 182 h 263"/>
                <a:gd name="T40" fmla="*/ 58 w 311"/>
                <a:gd name="T41" fmla="*/ 175 h 263"/>
                <a:gd name="T42" fmla="*/ 79 w 311"/>
                <a:gd name="T43" fmla="*/ 169 h 263"/>
                <a:gd name="T44" fmla="*/ 94 w 311"/>
                <a:gd name="T45" fmla="*/ 182 h 263"/>
                <a:gd name="T46" fmla="*/ 88 w 311"/>
                <a:gd name="T47" fmla="*/ 196 h 263"/>
                <a:gd name="T48" fmla="*/ 129 w 311"/>
                <a:gd name="T49" fmla="*/ 74 h 263"/>
                <a:gd name="T50" fmla="*/ 102 w 311"/>
                <a:gd name="T51" fmla="*/ 81 h 263"/>
                <a:gd name="T52" fmla="*/ 106 w 311"/>
                <a:gd name="T53" fmla="*/ 56 h 263"/>
                <a:gd name="T54" fmla="*/ 121 w 311"/>
                <a:gd name="T55" fmla="*/ 57 h 263"/>
                <a:gd name="T56" fmla="*/ 129 w 311"/>
                <a:gd name="T57" fmla="*/ 74 h 263"/>
                <a:gd name="T58" fmla="*/ 210 w 311"/>
                <a:gd name="T59" fmla="*/ 68 h 263"/>
                <a:gd name="T60" fmla="*/ 171 w 311"/>
                <a:gd name="T61" fmla="*/ 68 h 263"/>
                <a:gd name="T62" fmla="*/ 183 w 311"/>
                <a:gd name="T63" fmla="*/ 43 h 263"/>
                <a:gd name="T64" fmla="*/ 196 w 311"/>
                <a:gd name="T65" fmla="*/ 44 h 263"/>
                <a:gd name="T66" fmla="*/ 208 w 311"/>
                <a:gd name="T67" fmla="*/ 47 h 263"/>
                <a:gd name="T68" fmla="*/ 201 w 311"/>
                <a:gd name="T69" fmla="*/ 61 h 263"/>
                <a:gd name="T70" fmla="*/ 210 w 311"/>
                <a:gd name="T71" fmla="*/ 68 h 263"/>
                <a:gd name="T72" fmla="*/ 241 w 311"/>
                <a:gd name="T73" fmla="*/ 197 h 263"/>
                <a:gd name="T74" fmla="*/ 215 w 311"/>
                <a:gd name="T75" fmla="*/ 194 h 263"/>
                <a:gd name="T76" fmla="*/ 220 w 311"/>
                <a:gd name="T77" fmla="*/ 177 h 263"/>
                <a:gd name="T78" fmla="*/ 238 w 311"/>
                <a:gd name="T79" fmla="*/ 180 h 263"/>
                <a:gd name="T80" fmla="*/ 241 w 311"/>
                <a:gd name="T81" fmla="*/ 197 h 263"/>
                <a:gd name="T82" fmla="*/ 254 w 311"/>
                <a:gd name="T83" fmla="*/ 124 h 263"/>
                <a:gd name="T84" fmla="*/ 229 w 311"/>
                <a:gd name="T85" fmla="*/ 104 h 263"/>
                <a:gd name="T86" fmla="*/ 251 w 311"/>
                <a:gd name="T87" fmla="*/ 87 h 263"/>
                <a:gd name="T88" fmla="*/ 270 w 311"/>
                <a:gd name="T89" fmla="*/ 91 h 263"/>
                <a:gd name="T90" fmla="*/ 254 w 311"/>
                <a:gd name="T91" fmla="*/ 12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1" h="263">
                  <a:moveTo>
                    <a:pt x="288" y="86"/>
                  </a:moveTo>
                  <a:cubicBezTo>
                    <a:pt x="266" y="26"/>
                    <a:pt x="186" y="0"/>
                    <a:pt x="109" y="29"/>
                  </a:cubicBezTo>
                  <a:cubicBezTo>
                    <a:pt x="32" y="57"/>
                    <a:pt x="0" y="120"/>
                    <a:pt x="11" y="171"/>
                  </a:cubicBezTo>
                  <a:cubicBezTo>
                    <a:pt x="15" y="187"/>
                    <a:pt x="17" y="202"/>
                    <a:pt x="32" y="224"/>
                  </a:cubicBezTo>
                  <a:cubicBezTo>
                    <a:pt x="34" y="228"/>
                    <a:pt x="52" y="248"/>
                    <a:pt x="71" y="252"/>
                  </a:cubicBezTo>
                  <a:cubicBezTo>
                    <a:pt x="118" y="263"/>
                    <a:pt x="158" y="155"/>
                    <a:pt x="181" y="167"/>
                  </a:cubicBezTo>
                  <a:cubicBezTo>
                    <a:pt x="203" y="179"/>
                    <a:pt x="154" y="241"/>
                    <a:pt x="181" y="241"/>
                  </a:cubicBezTo>
                  <a:cubicBezTo>
                    <a:pt x="193" y="241"/>
                    <a:pt x="204" y="236"/>
                    <a:pt x="216" y="231"/>
                  </a:cubicBezTo>
                  <a:cubicBezTo>
                    <a:pt x="293" y="203"/>
                    <a:pt x="311" y="146"/>
                    <a:pt x="288" y="86"/>
                  </a:cubicBezTo>
                  <a:close/>
                  <a:moveTo>
                    <a:pt x="49" y="110"/>
                  </a:moveTo>
                  <a:cubicBezTo>
                    <a:pt x="49" y="110"/>
                    <a:pt x="57" y="101"/>
                    <a:pt x="75" y="109"/>
                  </a:cubicBezTo>
                  <a:cubicBezTo>
                    <a:pt x="92" y="117"/>
                    <a:pt x="84" y="116"/>
                    <a:pt x="86" y="121"/>
                  </a:cubicBezTo>
                  <a:cubicBezTo>
                    <a:pt x="87" y="126"/>
                    <a:pt x="71" y="137"/>
                    <a:pt x="61" y="131"/>
                  </a:cubicBezTo>
                  <a:cubicBezTo>
                    <a:pt x="51" y="126"/>
                    <a:pt x="49" y="125"/>
                    <a:pt x="42" y="125"/>
                  </a:cubicBezTo>
                  <a:cubicBezTo>
                    <a:pt x="35" y="125"/>
                    <a:pt x="43" y="111"/>
                    <a:pt x="49" y="110"/>
                  </a:cubicBezTo>
                  <a:close/>
                  <a:moveTo>
                    <a:pt x="88" y="196"/>
                  </a:moveTo>
                  <a:cubicBezTo>
                    <a:pt x="82" y="198"/>
                    <a:pt x="82" y="198"/>
                    <a:pt x="81" y="201"/>
                  </a:cubicBezTo>
                  <a:cubicBezTo>
                    <a:pt x="80" y="205"/>
                    <a:pt x="74" y="209"/>
                    <a:pt x="69" y="205"/>
                  </a:cubicBezTo>
                  <a:cubicBezTo>
                    <a:pt x="65" y="201"/>
                    <a:pt x="52" y="209"/>
                    <a:pt x="52" y="199"/>
                  </a:cubicBezTo>
                  <a:cubicBezTo>
                    <a:pt x="51" y="190"/>
                    <a:pt x="45" y="185"/>
                    <a:pt x="50" y="182"/>
                  </a:cubicBezTo>
                  <a:cubicBezTo>
                    <a:pt x="54" y="178"/>
                    <a:pt x="56" y="177"/>
                    <a:pt x="58" y="175"/>
                  </a:cubicBezTo>
                  <a:cubicBezTo>
                    <a:pt x="62" y="171"/>
                    <a:pt x="65" y="163"/>
                    <a:pt x="79" y="169"/>
                  </a:cubicBezTo>
                  <a:cubicBezTo>
                    <a:pt x="92" y="176"/>
                    <a:pt x="93" y="178"/>
                    <a:pt x="94" y="182"/>
                  </a:cubicBezTo>
                  <a:cubicBezTo>
                    <a:pt x="96" y="186"/>
                    <a:pt x="93" y="194"/>
                    <a:pt x="88" y="196"/>
                  </a:cubicBezTo>
                  <a:close/>
                  <a:moveTo>
                    <a:pt x="129" y="74"/>
                  </a:moveTo>
                  <a:cubicBezTo>
                    <a:pt x="129" y="81"/>
                    <a:pt x="107" y="92"/>
                    <a:pt x="102" y="81"/>
                  </a:cubicBezTo>
                  <a:cubicBezTo>
                    <a:pt x="97" y="70"/>
                    <a:pt x="105" y="72"/>
                    <a:pt x="106" y="56"/>
                  </a:cubicBezTo>
                  <a:cubicBezTo>
                    <a:pt x="106" y="52"/>
                    <a:pt x="113" y="57"/>
                    <a:pt x="121" y="57"/>
                  </a:cubicBezTo>
                  <a:cubicBezTo>
                    <a:pt x="128" y="56"/>
                    <a:pt x="130" y="68"/>
                    <a:pt x="129" y="74"/>
                  </a:cubicBezTo>
                  <a:close/>
                  <a:moveTo>
                    <a:pt x="210" y="68"/>
                  </a:moveTo>
                  <a:cubicBezTo>
                    <a:pt x="210" y="76"/>
                    <a:pt x="180" y="80"/>
                    <a:pt x="171" y="68"/>
                  </a:cubicBezTo>
                  <a:cubicBezTo>
                    <a:pt x="161" y="55"/>
                    <a:pt x="181" y="49"/>
                    <a:pt x="183" y="43"/>
                  </a:cubicBezTo>
                  <a:cubicBezTo>
                    <a:pt x="183" y="41"/>
                    <a:pt x="194" y="37"/>
                    <a:pt x="196" y="44"/>
                  </a:cubicBezTo>
                  <a:cubicBezTo>
                    <a:pt x="199" y="51"/>
                    <a:pt x="200" y="44"/>
                    <a:pt x="208" y="47"/>
                  </a:cubicBezTo>
                  <a:cubicBezTo>
                    <a:pt x="215" y="50"/>
                    <a:pt x="206" y="55"/>
                    <a:pt x="201" y="61"/>
                  </a:cubicBezTo>
                  <a:cubicBezTo>
                    <a:pt x="196" y="66"/>
                    <a:pt x="210" y="60"/>
                    <a:pt x="210" y="68"/>
                  </a:cubicBezTo>
                  <a:close/>
                  <a:moveTo>
                    <a:pt x="241" y="197"/>
                  </a:moveTo>
                  <a:cubicBezTo>
                    <a:pt x="237" y="202"/>
                    <a:pt x="219" y="199"/>
                    <a:pt x="215" y="194"/>
                  </a:cubicBezTo>
                  <a:cubicBezTo>
                    <a:pt x="211" y="188"/>
                    <a:pt x="216" y="185"/>
                    <a:pt x="220" y="177"/>
                  </a:cubicBezTo>
                  <a:cubicBezTo>
                    <a:pt x="225" y="169"/>
                    <a:pt x="238" y="180"/>
                    <a:pt x="238" y="180"/>
                  </a:cubicBezTo>
                  <a:cubicBezTo>
                    <a:pt x="245" y="174"/>
                    <a:pt x="245" y="191"/>
                    <a:pt x="241" y="197"/>
                  </a:cubicBezTo>
                  <a:close/>
                  <a:moveTo>
                    <a:pt x="254" y="124"/>
                  </a:moveTo>
                  <a:cubicBezTo>
                    <a:pt x="242" y="132"/>
                    <a:pt x="228" y="121"/>
                    <a:pt x="229" y="104"/>
                  </a:cubicBezTo>
                  <a:cubicBezTo>
                    <a:pt x="230" y="87"/>
                    <a:pt x="236" y="97"/>
                    <a:pt x="251" y="87"/>
                  </a:cubicBezTo>
                  <a:cubicBezTo>
                    <a:pt x="266" y="77"/>
                    <a:pt x="267" y="90"/>
                    <a:pt x="270" y="91"/>
                  </a:cubicBezTo>
                  <a:cubicBezTo>
                    <a:pt x="281" y="93"/>
                    <a:pt x="266" y="116"/>
                    <a:pt x="254" y="124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71331" y="3156744"/>
            <a:ext cx="1070769" cy="1589881"/>
            <a:chOff x="5571331" y="3156744"/>
            <a:chExt cx="1070769" cy="1589881"/>
          </a:xfrm>
        </p:grpSpPr>
        <p:sp>
          <p:nvSpPr>
            <p:cNvPr id="5" name="圆角矩形 4"/>
            <p:cNvSpPr/>
            <p:nvPr/>
          </p:nvSpPr>
          <p:spPr>
            <a:xfrm rot="18900000">
              <a:off x="5575300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71331" y="3156744"/>
              <a:ext cx="1055688" cy="1320006"/>
              <a:chOff x="5571331" y="3156744"/>
              <a:chExt cx="1055688" cy="1320006"/>
            </a:xfrm>
          </p:grpSpPr>
          <p:sp>
            <p:nvSpPr>
              <p:cNvPr id="21" name="任意多边形 20"/>
              <p:cNvSpPr/>
              <p:nvPr/>
            </p:nvSpPr>
            <p:spPr>
              <a:xfrm rot="2700000" flipH="1">
                <a:off x="5572125" y="3155950"/>
                <a:ext cx="1054100" cy="1055688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solidFill>
                <a:srgbClr val="E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2700000" flipH="1">
                <a:off x="5572125" y="3422650"/>
                <a:ext cx="1054100" cy="1054100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noFill/>
              <a:ln>
                <a:solidFill>
                  <a:srgbClr val="E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" name="Freeform 102"/>
              <p:cNvSpPr>
                <a:spLocks/>
              </p:cNvSpPr>
              <p:nvPr/>
            </p:nvSpPr>
            <p:spPr bwMode="auto">
              <a:xfrm>
                <a:off x="5822950" y="4046538"/>
                <a:ext cx="577850" cy="334962"/>
              </a:xfrm>
              <a:custGeom>
                <a:avLst/>
                <a:gdLst>
                  <a:gd name="T0" fmla="*/ 1069058741 w 287"/>
                  <a:gd name="T1" fmla="*/ 223573010 h 166"/>
                  <a:gd name="T2" fmla="*/ 1036540082 w 287"/>
                  <a:gd name="T3" fmla="*/ 223573010 h 166"/>
                  <a:gd name="T4" fmla="*/ 967435665 w 287"/>
                  <a:gd name="T5" fmla="*/ 239832792 h 166"/>
                  <a:gd name="T6" fmla="*/ 967435665 w 287"/>
                  <a:gd name="T7" fmla="*/ 69105082 h 166"/>
                  <a:gd name="T8" fmla="*/ 894268177 w 287"/>
                  <a:gd name="T9" fmla="*/ 0 h 166"/>
                  <a:gd name="T10" fmla="*/ 674765713 w 287"/>
                  <a:gd name="T11" fmla="*/ 0 h 166"/>
                  <a:gd name="T12" fmla="*/ 695091134 w 287"/>
                  <a:gd name="T13" fmla="*/ 85364864 h 166"/>
                  <a:gd name="T14" fmla="*/ 695091134 w 287"/>
                  <a:gd name="T15" fmla="*/ 117884428 h 166"/>
                  <a:gd name="T16" fmla="*/ 597535155 w 287"/>
                  <a:gd name="T17" fmla="*/ 215443119 h 166"/>
                  <a:gd name="T18" fmla="*/ 565016495 w 287"/>
                  <a:gd name="T19" fmla="*/ 215443119 h 166"/>
                  <a:gd name="T20" fmla="*/ 467458502 w 287"/>
                  <a:gd name="T21" fmla="*/ 117884428 h 166"/>
                  <a:gd name="T22" fmla="*/ 467458502 w 287"/>
                  <a:gd name="T23" fmla="*/ 85364864 h 166"/>
                  <a:gd name="T24" fmla="*/ 487783923 w 287"/>
                  <a:gd name="T25" fmla="*/ 0 h 166"/>
                  <a:gd name="T26" fmla="*/ 268281460 w 287"/>
                  <a:gd name="T27" fmla="*/ 0 h 166"/>
                  <a:gd name="T28" fmla="*/ 195113972 w 287"/>
                  <a:gd name="T29" fmla="*/ 69105082 h 166"/>
                  <a:gd name="T30" fmla="*/ 195113972 w 287"/>
                  <a:gd name="T31" fmla="*/ 239832792 h 166"/>
                  <a:gd name="T32" fmla="*/ 126011568 w 287"/>
                  <a:gd name="T33" fmla="*/ 223573010 h 166"/>
                  <a:gd name="T34" fmla="*/ 93490895 w 287"/>
                  <a:gd name="T35" fmla="*/ 223573010 h 166"/>
                  <a:gd name="T36" fmla="*/ 0 w 287"/>
                  <a:gd name="T37" fmla="*/ 321131702 h 166"/>
                  <a:gd name="T38" fmla="*/ 0 w 287"/>
                  <a:gd name="T39" fmla="*/ 353653283 h 166"/>
                  <a:gd name="T40" fmla="*/ 93490895 w 287"/>
                  <a:gd name="T41" fmla="*/ 451211975 h 166"/>
                  <a:gd name="T42" fmla="*/ 126011568 w 287"/>
                  <a:gd name="T43" fmla="*/ 451211975 h 166"/>
                  <a:gd name="T44" fmla="*/ 195113972 w 287"/>
                  <a:gd name="T45" fmla="*/ 434952193 h 166"/>
                  <a:gd name="T46" fmla="*/ 195113972 w 287"/>
                  <a:gd name="T47" fmla="*/ 605679903 h 166"/>
                  <a:gd name="T48" fmla="*/ 268281460 w 287"/>
                  <a:gd name="T49" fmla="*/ 674784985 h 166"/>
                  <a:gd name="T50" fmla="*/ 487783923 w 287"/>
                  <a:gd name="T51" fmla="*/ 674784985 h 166"/>
                  <a:gd name="T52" fmla="*/ 467458502 w 287"/>
                  <a:gd name="T53" fmla="*/ 589420121 h 166"/>
                  <a:gd name="T54" fmla="*/ 467458502 w 287"/>
                  <a:gd name="T55" fmla="*/ 556900557 h 166"/>
                  <a:gd name="T56" fmla="*/ 565016495 w 287"/>
                  <a:gd name="T57" fmla="*/ 459341866 h 166"/>
                  <a:gd name="T58" fmla="*/ 597535155 w 287"/>
                  <a:gd name="T59" fmla="*/ 459341866 h 166"/>
                  <a:gd name="T60" fmla="*/ 695091134 w 287"/>
                  <a:gd name="T61" fmla="*/ 556900557 h 166"/>
                  <a:gd name="T62" fmla="*/ 695091134 w 287"/>
                  <a:gd name="T63" fmla="*/ 589420121 h 166"/>
                  <a:gd name="T64" fmla="*/ 674765713 w 287"/>
                  <a:gd name="T65" fmla="*/ 674784985 h 166"/>
                  <a:gd name="T66" fmla="*/ 894268177 w 287"/>
                  <a:gd name="T67" fmla="*/ 674784985 h 166"/>
                  <a:gd name="T68" fmla="*/ 967435665 w 287"/>
                  <a:gd name="T69" fmla="*/ 605679903 h 166"/>
                  <a:gd name="T70" fmla="*/ 967435665 w 287"/>
                  <a:gd name="T71" fmla="*/ 434952193 h 166"/>
                  <a:gd name="T72" fmla="*/ 1036540082 w 287"/>
                  <a:gd name="T73" fmla="*/ 451211975 h 166"/>
                  <a:gd name="T74" fmla="*/ 1069058741 w 287"/>
                  <a:gd name="T75" fmla="*/ 451211975 h 166"/>
                  <a:gd name="T76" fmla="*/ 1166614721 w 287"/>
                  <a:gd name="T77" fmla="*/ 353653283 h 166"/>
                  <a:gd name="T78" fmla="*/ 1166614721 w 287"/>
                  <a:gd name="T79" fmla="*/ 321131702 h 166"/>
                  <a:gd name="T80" fmla="*/ 1069058741 w 287"/>
                  <a:gd name="T81" fmla="*/ 223573010 h 1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87" h="166">
                    <a:moveTo>
                      <a:pt x="263" y="55"/>
                    </a:moveTo>
                    <a:cubicBezTo>
                      <a:pt x="255" y="55"/>
                      <a:pt x="255" y="55"/>
                      <a:pt x="255" y="55"/>
                    </a:cubicBezTo>
                    <a:cubicBezTo>
                      <a:pt x="250" y="55"/>
                      <a:pt x="244" y="57"/>
                      <a:pt x="238" y="59"/>
                    </a:cubicBezTo>
                    <a:cubicBezTo>
                      <a:pt x="238" y="17"/>
                      <a:pt x="238" y="17"/>
                      <a:pt x="238" y="17"/>
                    </a:cubicBezTo>
                    <a:cubicBezTo>
                      <a:pt x="238" y="8"/>
                      <a:pt x="230" y="0"/>
                      <a:pt x="22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8" y="6"/>
                      <a:pt x="171" y="15"/>
                      <a:pt x="171" y="21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42"/>
                      <a:pt x="160" y="53"/>
                      <a:pt x="147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26" y="53"/>
                      <a:pt x="115" y="42"/>
                      <a:pt x="115" y="29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15"/>
                      <a:pt x="118" y="6"/>
                      <a:pt x="120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6" y="0"/>
                      <a:pt x="48" y="8"/>
                      <a:pt x="48" y="17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3" y="57"/>
                      <a:pt x="36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0" y="55"/>
                      <a:pt x="0" y="66"/>
                      <a:pt x="0" y="7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1"/>
                      <a:pt x="2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6" y="111"/>
                      <a:pt x="43" y="109"/>
                      <a:pt x="48" y="107"/>
                    </a:cubicBezTo>
                    <a:cubicBezTo>
                      <a:pt x="48" y="149"/>
                      <a:pt x="48" y="149"/>
                      <a:pt x="48" y="149"/>
                    </a:cubicBezTo>
                    <a:cubicBezTo>
                      <a:pt x="48" y="158"/>
                      <a:pt x="56" y="166"/>
                      <a:pt x="66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18" y="160"/>
                      <a:pt x="115" y="151"/>
                      <a:pt x="115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15" y="123"/>
                      <a:pt x="126" y="113"/>
                      <a:pt x="139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60" y="113"/>
                      <a:pt x="171" y="123"/>
                      <a:pt x="171" y="137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51"/>
                      <a:pt x="169" y="160"/>
                      <a:pt x="166" y="166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30" y="166"/>
                      <a:pt x="238" y="158"/>
                      <a:pt x="238" y="149"/>
                    </a:cubicBezTo>
                    <a:cubicBezTo>
                      <a:pt x="238" y="107"/>
                      <a:pt x="238" y="107"/>
                      <a:pt x="238" y="107"/>
                    </a:cubicBezTo>
                    <a:cubicBezTo>
                      <a:pt x="244" y="109"/>
                      <a:pt x="250" y="111"/>
                      <a:pt x="255" y="111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76" y="111"/>
                      <a:pt x="287" y="100"/>
                      <a:pt x="287" y="87"/>
                    </a:cubicBezTo>
                    <a:cubicBezTo>
                      <a:pt x="287" y="79"/>
                      <a:pt x="287" y="79"/>
                      <a:pt x="287" y="79"/>
                    </a:cubicBezTo>
                    <a:cubicBezTo>
                      <a:pt x="287" y="66"/>
                      <a:pt x="276" y="55"/>
                      <a:pt x="263" y="55"/>
                    </a:cubicBezTo>
                    <a:close/>
                  </a:path>
                </a:pathLst>
              </a:custGeom>
              <a:solidFill>
                <a:srgbClr val="E4000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596188" y="3413125"/>
            <a:ext cx="1066800" cy="1595438"/>
            <a:chOff x="7596188" y="3413125"/>
            <a:chExt cx="1066800" cy="1595438"/>
          </a:xfrm>
        </p:grpSpPr>
        <p:sp>
          <p:nvSpPr>
            <p:cNvPr id="6" name="圆角矩形 5"/>
            <p:cNvSpPr/>
            <p:nvPr/>
          </p:nvSpPr>
          <p:spPr>
            <a:xfrm rot="18900000">
              <a:off x="7596188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18900000">
              <a:off x="7596188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8900000" flipH="1" flipV="1">
              <a:off x="7600950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Freeform 144"/>
            <p:cNvSpPr>
              <a:spLocks noEditPoints="1"/>
            </p:cNvSpPr>
            <p:nvPr/>
          </p:nvSpPr>
          <p:spPr bwMode="auto">
            <a:xfrm>
              <a:off x="7920038" y="3889375"/>
              <a:ext cx="436562" cy="382588"/>
            </a:xfrm>
            <a:custGeom>
              <a:avLst/>
              <a:gdLst>
                <a:gd name="T0" fmla="*/ 288 w 288"/>
                <a:gd name="T1" fmla="*/ 63 h 253"/>
                <a:gd name="T2" fmla="*/ 288 w 288"/>
                <a:gd name="T3" fmla="*/ 40 h 253"/>
                <a:gd name="T4" fmla="*/ 259 w 288"/>
                <a:gd name="T5" fmla="*/ 19 h 253"/>
                <a:gd name="T6" fmla="*/ 145 w 288"/>
                <a:gd name="T7" fmla="*/ 0 h 253"/>
                <a:gd name="T8" fmla="*/ 144 w 288"/>
                <a:gd name="T9" fmla="*/ 0 h 253"/>
                <a:gd name="T10" fmla="*/ 29 w 288"/>
                <a:gd name="T11" fmla="*/ 19 h 253"/>
                <a:gd name="T12" fmla="*/ 0 w 288"/>
                <a:gd name="T13" fmla="*/ 40 h 253"/>
                <a:gd name="T14" fmla="*/ 0 w 288"/>
                <a:gd name="T15" fmla="*/ 41 h 253"/>
                <a:gd name="T16" fmla="*/ 0 w 288"/>
                <a:gd name="T17" fmla="*/ 213 h 253"/>
                <a:gd name="T18" fmla="*/ 143 w 288"/>
                <a:gd name="T19" fmla="*/ 253 h 253"/>
                <a:gd name="T20" fmla="*/ 144 w 288"/>
                <a:gd name="T21" fmla="*/ 253 h 253"/>
                <a:gd name="T22" fmla="*/ 288 w 288"/>
                <a:gd name="T23" fmla="*/ 212 h 253"/>
                <a:gd name="T24" fmla="*/ 288 w 288"/>
                <a:gd name="T25" fmla="*/ 63 h 253"/>
                <a:gd name="T26" fmla="*/ 144 w 288"/>
                <a:gd name="T27" fmla="*/ 29 h 253"/>
                <a:gd name="T28" fmla="*/ 145 w 288"/>
                <a:gd name="T29" fmla="*/ 29 h 253"/>
                <a:gd name="T30" fmla="*/ 259 w 288"/>
                <a:gd name="T31" fmla="*/ 51 h 253"/>
                <a:gd name="T32" fmla="*/ 259 w 288"/>
                <a:gd name="T33" fmla="*/ 52 h 253"/>
                <a:gd name="T34" fmla="*/ 144 w 288"/>
                <a:gd name="T35" fmla="*/ 73 h 253"/>
                <a:gd name="T36" fmla="*/ 143 w 288"/>
                <a:gd name="T37" fmla="*/ 73 h 253"/>
                <a:gd name="T38" fmla="*/ 29 w 288"/>
                <a:gd name="T39" fmla="*/ 52 h 253"/>
                <a:gd name="T40" fmla="*/ 29 w 288"/>
                <a:gd name="T41" fmla="*/ 51 h 253"/>
                <a:gd name="T42" fmla="*/ 144 w 288"/>
                <a:gd name="T43" fmla="*/ 29 h 253"/>
                <a:gd name="T44" fmla="*/ 144 w 288"/>
                <a:gd name="T45" fmla="*/ 162 h 253"/>
                <a:gd name="T46" fmla="*/ 143 w 288"/>
                <a:gd name="T47" fmla="*/ 162 h 253"/>
                <a:gd name="T48" fmla="*/ 29 w 288"/>
                <a:gd name="T49" fmla="*/ 140 h 253"/>
                <a:gd name="T50" fmla="*/ 29 w 288"/>
                <a:gd name="T51" fmla="*/ 83 h 253"/>
                <a:gd name="T52" fmla="*/ 143 w 288"/>
                <a:gd name="T53" fmla="*/ 102 h 253"/>
                <a:gd name="T54" fmla="*/ 144 w 288"/>
                <a:gd name="T55" fmla="*/ 102 h 253"/>
                <a:gd name="T56" fmla="*/ 259 w 288"/>
                <a:gd name="T57" fmla="*/ 83 h 253"/>
                <a:gd name="T58" fmla="*/ 259 w 288"/>
                <a:gd name="T59" fmla="*/ 140 h 253"/>
                <a:gd name="T60" fmla="*/ 144 w 288"/>
                <a:gd name="T61" fmla="*/ 16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3">
                  <a:moveTo>
                    <a:pt x="288" y="63"/>
                  </a:moveTo>
                  <a:cubicBezTo>
                    <a:pt x="288" y="40"/>
                    <a:pt x="288" y="40"/>
                    <a:pt x="288" y="40"/>
                  </a:cubicBezTo>
                  <a:cubicBezTo>
                    <a:pt x="288" y="34"/>
                    <a:pt x="277" y="26"/>
                    <a:pt x="259" y="19"/>
                  </a:cubicBezTo>
                  <a:cubicBezTo>
                    <a:pt x="233" y="9"/>
                    <a:pt x="192" y="0"/>
                    <a:pt x="145" y="0"/>
                  </a:cubicBezTo>
                  <a:cubicBezTo>
                    <a:pt x="145" y="0"/>
                    <a:pt x="144" y="0"/>
                    <a:pt x="144" y="0"/>
                  </a:cubicBezTo>
                  <a:cubicBezTo>
                    <a:pt x="97" y="0"/>
                    <a:pt x="55" y="9"/>
                    <a:pt x="29" y="19"/>
                  </a:cubicBezTo>
                  <a:cubicBezTo>
                    <a:pt x="12" y="26"/>
                    <a:pt x="1" y="34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28"/>
                    <a:pt x="64" y="253"/>
                    <a:pt x="143" y="253"/>
                  </a:cubicBezTo>
                  <a:cubicBezTo>
                    <a:pt x="143" y="253"/>
                    <a:pt x="144" y="253"/>
                    <a:pt x="144" y="253"/>
                  </a:cubicBezTo>
                  <a:cubicBezTo>
                    <a:pt x="224" y="253"/>
                    <a:pt x="288" y="228"/>
                    <a:pt x="288" y="212"/>
                  </a:cubicBezTo>
                  <a:lnTo>
                    <a:pt x="288" y="63"/>
                  </a:lnTo>
                  <a:close/>
                  <a:moveTo>
                    <a:pt x="144" y="29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201" y="29"/>
                    <a:pt x="244" y="43"/>
                    <a:pt x="259" y="51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44" y="60"/>
                    <a:pt x="201" y="73"/>
                    <a:pt x="144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87" y="73"/>
                    <a:pt x="44" y="60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44" y="43"/>
                    <a:pt x="87" y="29"/>
                    <a:pt x="144" y="29"/>
                  </a:cubicBezTo>
                  <a:close/>
                  <a:moveTo>
                    <a:pt x="144" y="162"/>
                  </a:moveTo>
                  <a:cubicBezTo>
                    <a:pt x="143" y="162"/>
                    <a:pt x="143" y="162"/>
                    <a:pt x="143" y="162"/>
                  </a:cubicBezTo>
                  <a:cubicBezTo>
                    <a:pt x="87" y="162"/>
                    <a:pt x="44" y="148"/>
                    <a:pt x="29" y="14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55" y="94"/>
                    <a:pt x="96" y="102"/>
                    <a:pt x="143" y="102"/>
                  </a:cubicBezTo>
                  <a:cubicBezTo>
                    <a:pt x="143" y="102"/>
                    <a:pt x="144" y="102"/>
                    <a:pt x="144" y="102"/>
                  </a:cubicBezTo>
                  <a:cubicBezTo>
                    <a:pt x="191" y="102"/>
                    <a:pt x="233" y="94"/>
                    <a:pt x="259" y="83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44" y="148"/>
                    <a:pt x="201" y="161"/>
                    <a:pt x="144" y="162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33525" y="3155950"/>
            <a:ext cx="1068388" cy="1590675"/>
            <a:chOff x="1533525" y="3155950"/>
            <a:chExt cx="1068388" cy="1590675"/>
          </a:xfrm>
        </p:grpSpPr>
        <p:sp>
          <p:nvSpPr>
            <p:cNvPr id="2" name="圆角矩形 1"/>
            <p:cNvSpPr/>
            <p:nvPr/>
          </p:nvSpPr>
          <p:spPr>
            <a:xfrm rot="18900000">
              <a:off x="153352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8900000">
              <a:off x="1547813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8900000">
              <a:off x="1547813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838658" y="4002782"/>
              <a:ext cx="404424" cy="434198"/>
              <a:chOff x="4019339" y="2140057"/>
              <a:chExt cx="258763" cy="277813"/>
            </a:xfrm>
            <a:solidFill>
              <a:srgbClr val="E40000"/>
            </a:solidFill>
          </p:grpSpPr>
          <p:sp>
            <p:nvSpPr>
              <p:cNvPr id="40" name="Freeform 281"/>
              <p:cNvSpPr>
                <a:spLocks noEditPoints="1"/>
              </p:cNvSpPr>
              <p:nvPr/>
            </p:nvSpPr>
            <p:spPr bwMode="auto">
              <a:xfrm>
                <a:off x="4019339" y="2140057"/>
                <a:ext cx="258763" cy="277813"/>
              </a:xfrm>
              <a:custGeom>
                <a:avLst/>
                <a:gdLst>
                  <a:gd name="T0" fmla="*/ 237 w 266"/>
                  <a:gd name="T1" fmla="*/ 24 h 288"/>
                  <a:gd name="T2" fmla="*/ 221 w 266"/>
                  <a:gd name="T3" fmla="*/ 24 h 288"/>
                  <a:gd name="T4" fmla="*/ 221 w 266"/>
                  <a:gd name="T5" fmla="*/ 14 h 288"/>
                  <a:gd name="T6" fmla="*/ 207 w 266"/>
                  <a:gd name="T7" fmla="*/ 0 h 288"/>
                  <a:gd name="T8" fmla="*/ 193 w 266"/>
                  <a:gd name="T9" fmla="*/ 14 h 288"/>
                  <a:gd name="T10" fmla="*/ 193 w 266"/>
                  <a:gd name="T11" fmla="*/ 24 h 288"/>
                  <a:gd name="T12" fmla="*/ 146 w 266"/>
                  <a:gd name="T13" fmla="*/ 24 h 288"/>
                  <a:gd name="T14" fmla="*/ 146 w 266"/>
                  <a:gd name="T15" fmla="*/ 14 h 288"/>
                  <a:gd name="T16" fmla="*/ 133 w 266"/>
                  <a:gd name="T17" fmla="*/ 0 h 288"/>
                  <a:gd name="T18" fmla="*/ 119 w 266"/>
                  <a:gd name="T19" fmla="*/ 14 h 288"/>
                  <a:gd name="T20" fmla="*/ 119 w 266"/>
                  <a:gd name="T21" fmla="*/ 24 h 288"/>
                  <a:gd name="T22" fmla="*/ 73 w 266"/>
                  <a:gd name="T23" fmla="*/ 24 h 288"/>
                  <a:gd name="T24" fmla="*/ 73 w 266"/>
                  <a:gd name="T25" fmla="*/ 14 h 288"/>
                  <a:gd name="T26" fmla="*/ 59 w 266"/>
                  <a:gd name="T27" fmla="*/ 0 h 288"/>
                  <a:gd name="T28" fmla="*/ 45 w 266"/>
                  <a:gd name="T29" fmla="*/ 14 h 288"/>
                  <a:gd name="T30" fmla="*/ 45 w 266"/>
                  <a:gd name="T31" fmla="*/ 24 h 288"/>
                  <a:gd name="T32" fmla="*/ 29 w 266"/>
                  <a:gd name="T33" fmla="*/ 24 h 288"/>
                  <a:gd name="T34" fmla="*/ 0 w 266"/>
                  <a:gd name="T35" fmla="*/ 53 h 288"/>
                  <a:gd name="T36" fmla="*/ 0 w 266"/>
                  <a:gd name="T37" fmla="*/ 259 h 288"/>
                  <a:gd name="T38" fmla="*/ 29 w 266"/>
                  <a:gd name="T39" fmla="*/ 288 h 288"/>
                  <a:gd name="T40" fmla="*/ 237 w 266"/>
                  <a:gd name="T41" fmla="*/ 288 h 288"/>
                  <a:gd name="T42" fmla="*/ 266 w 266"/>
                  <a:gd name="T43" fmla="*/ 259 h 288"/>
                  <a:gd name="T44" fmla="*/ 266 w 266"/>
                  <a:gd name="T45" fmla="*/ 53 h 288"/>
                  <a:gd name="T46" fmla="*/ 237 w 266"/>
                  <a:gd name="T47" fmla="*/ 24 h 288"/>
                  <a:gd name="T48" fmla="*/ 237 w 266"/>
                  <a:gd name="T49" fmla="*/ 257 h 288"/>
                  <a:gd name="T50" fmla="*/ 29 w 266"/>
                  <a:gd name="T51" fmla="*/ 257 h 288"/>
                  <a:gd name="T52" fmla="*/ 29 w 266"/>
                  <a:gd name="T53" fmla="*/ 55 h 288"/>
                  <a:gd name="T54" fmla="*/ 45 w 266"/>
                  <a:gd name="T55" fmla="*/ 55 h 288"/>
                  <a:gd name="T56" fmla="*/ 45 w 266"/>
                  <a:gd name="T57" fmla="*/ 65 h 288"/>
                  <a:gd name="T58" fmla="*/ 59 w 266"/>
                  <a:gd name="T59" fmla="*/ 79 h 288"/>
                  <a:gd name="T60" fmla="*/ 73 w 266"/>
                  <a:gd name="T61" fmla="*/ 65 h 288"/>
                  <a:gd name="T62" fmla="*/ 73 w 266"/>
                  <a:gd name="T63" fmla="*/ 55 h 288"/>
                  <a:gd name="T64" fmla="*/ 119 w 266"/>
                  <a:gd name="T65" fmla="*/ 55 h 288"/>
                  <a:gd name="T66" fmla="*/ 119 w 266"/>
                  <a:gd name="T67" fmla="*/ 65 h 288"/>
                  <a:gd name="T68" fmla="*/ 133 w 266"/>
                  <a:gd name="T69" fmla="*/ 79 h 288"/>
                  <a:gd name="T70" fmla="*/ 146 w 266"/>
                  <a:gd name="T71" fmla="*/ 65 h 288"/>
                  <a:gd name="T72" fmla="*/ 146 w 266"/>
                  <a:gd name="T73" fmla="*/ 55 h 288"/>
                  <a:gd name="T74" fmla="*/ 193 w 266"/>
                  <a:gd name="T75" fmla="*/ 55 h 288"/>
                  <a:gd name="T76" fmla="*/ 193 w 266"/>
                  <a:gd name="T77" fmla="*/ 65 h 288"/>
                  <a:gd name="T78" fmla="*/ 207 w 266"/>
                  <a:gd name="T79" fmla="*/ 79 h 288"/>
                  <a:gd name="T80" fmla="*/ 221 w 266"/>
                  <a:gd name="T81" fmla="*/ 65 h 288"/>
                  <a:gd name="T82" fmla="*/ 221 w 266"/>
                  <a:gd name="T83" fmla="*/ 55 h 288"/>
                  <a:gd name="T84" fmla="*/ 237 w 266"/>
                  <a:gd name="T85" fmla="*/ 55 h 288"/>
                  <a:gd name="T86" fmla="*/ 237 w 266"/>
                  <a:gd name="T87" fmla="*/ 25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6" h="288">
                    <a:moveTo>
                      <a:pt x="237" y="24"/>
                    </a:moveTo>
                    <a:cubicBezTo>
                      <a:pt x="221" y="24"/>
                      <a:pt x="221" y="24"/>
                      <a:pt x="221" y="2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6"/>
                      <a:pt x="214" y="0"/>
                      <a:pt x="207" y="0"/>
                    </a:cubicBezTo>
                    <a:cubicBezTo>
                      <a:pt x="199" y="0"/>
                      <a:pt x="193" y="6"/>
                      <a:pt x="193" y="14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6"/>
                      <a:pt x="140" y="0"/>
                      <a:pt x="133" y="0"/>
                    </a:cubicBezTo>
                    <a:cubicBezTo>
                      <a:pt x="125" y="0"/>
                      <a:pt x="119" y="6"/>
                      <a:pt x="119" y="1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6"/>
                      <a:pt x="66" y="0"/>
                      <a:pt x="59" y="0"/>
                    </a:cubicBezTo>
                    <a:cubicBezTo>
                      <a:pt x="51" y="0"/>
                      <a:pt x="45" y="6"/>
                      <a:pt x="45" y="1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13" y="24"/>
                      <a:pt x="0" y="37"/>
                      <a:pt x="0" y="53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5"/>
                      <a:pt x="13" y="288"/>
                      <a:pt x="29" y="288"/>
                    </a:cubicBezTo>
                    <a:cubicBezTo>
                      <a:pt x="237" y="288"/>
                      <a:pt x="237" y="288"/>
                      <a:pt x="237" y="288"/>
                    </a:cubicBezTo>
                    <a:cubicBezTo>
                      <a:pt x="253" y="288"/>
                      <a:pt x="266" y="275"/>
                      <a:pt x="266" y="259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37"/>
                      <a:pt x="253" y="24"/>
                      <a:pt x="237" y="24"/>
                    </a:cubicBezTo>
                    <a:close/>
                    <a:moveTo>
                      <a:pt x="237" y="257"/>
                    </a:moveTo>
                    <a:cubicBezTo>
                      <a:pt x="29" y="257"/>
                      <a:pt x="29" y="257"/>
                      <a:pt x="29" y="257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73"/>
                      <a:pt x="51" y="79"/>
                      <a:pt x="59" y="79"/>
                    </a:cubicBezTo>
                    <a:cubicBezTo>
                      <a:pt x="66" y="79"/>
                      <a:pt x="73" y="73"/>
                      <a:pt x="73" y="6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73"/>
                      <a:pt x="125" y="79"/>
                      <a:pt x="133" y="79"/>
                    </a:cubicBezTo>
                    <a:cubicBezTo>
                      <a:pt x="140" y="79"/>
                      <a:pt x="146" y="73"/>
                      <a:pt x="146" y="65"/>
                    </a:cubicBezTo>
                    <a:cubicBezTo>
                      <a:pt x="146" y="55"/>
                      <a:pt x="146" y="55"/>
                      <a:pt x="146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3" y="73"/>
                      <a:pt x="199" y="79"/>
                      <a:pt x="207" y="79"/>
                    </a:cubicBezTo>
                    <a:cubicBezTo>
                      <a:pt x="214" y="79"/>
                      <a:pt x="221" y="73"/>
                      <a:pt x="221" y="65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37" y="55"/>
                      <a:pt x="237" y="55"/>
                      <a:pt x="237" y="55"/>
                    </a:cubicBezTo>
                    <a:lnTo>
                      <a:pt x="237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1" name="Freeform 282"/>
              <p:cNvSpPr>
                <a:spLocks/>
              </p:cNvSpPr>
              <p:nvPr/>
            </p:nvSpPr>
            <p:spPr bwMode="auto">
              <a:xfrm>
                <a:off x="4076489" y="2244832"/>
                <a:ext cx="144463" cy="107950"/>
              </a:xfrm>
              <a:custGeom>
                <a:avLst/>
                <a:gdLst>
                  <a:gd name="T0" fmla="*/ 133 w 150"/>
                  <a:gd name="T1" fmla="*/ 3 h 111"/>
                  <a:gd name="T2" fmla="*/ 124 w 150"/>
                  <a:gd name="T3" fmla="*/ 3 h 111"/>
                  <a:gd name="T4" fmla="*/ 58 w 150"/>
                  <a:gd name="T5" fmla="*/ 69 h 111"/>
                  <a:gd name="T6" fmla="*/ 50 w 150"/>
                  <a:gd name="T7" fmla="*/ 69 h 111"/>
                  <a:gd name="T8" fmla="*/ 25 w 150"/>
                  <a:gd name="T9" fmla="*/ 45 h 111"/>
                  <a:gd name="T10" fmla="*/ 17 w 150"/>
                  <a:gd name="T11" fmla="*/ 45 h 111"/>
                  <a:gd name="T12" fmla="*/ 2 w 150"/>
                  <a:gd name="T13" fmla="*/ 60 h 111"/>
                  <a:gd name="T14" fmla="*/ 2 w 150"/>
                  <a:gd name="T15" fmla="*/ 68 h 111"/>
                  <a:gd name="T16" fmla="*/ 40 w 150"/>
                  <a:gd name="T17" fmla="*/ 106 h 111"/>
                  <a:gd name="T18" fmla="*/ 50 w 150"/>
                  <a:gd name="T19" fmla="*/ 111 h 111"/>
                  <a:gd name="T20" fmla="*/ 57 w 150"/>
                  <a:gd name="T21" fmla="*/ 111 h 111"/>
                  <a:gd name="T22" fmla="*/ 67 w 150"/>
                  <a:gd name="T23" fmla="*/ 106 h 111"/>
                  <a:gd name="T24" fmla="*/ 148 w 150"/>
                  <a:gd name="T25" fmla="*/ 26 h 111"/>
                  <a:gd name="T26" fmla="*/ 148 w 150"/>
                  <a:gd name="T27" fmla="*/ 17 h 111"/>
                  <a:gd name="T28" fmla="*/ 133 w 150"/>
                  <a:gd name="T29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11">
                    <a:moveTo>
                      <a:pt x="133" y="3"/>
                    </a:moveTo>
                    <a:cubicBezTo>
                      <a:pt x="131" y="0"/>
                      <a:pt x="127" y="0"/>
                      <a:pt x="124" y="3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6" y="71"/>
                      <a:pt x="52" y="71"/>
                      <a:pt x="50" y="69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3" y="43"/>
                      <a:pt x="19" y="43"/>
                      <a:pt x="17" y="45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8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2" y="109"/>
                      <a:pt x="47" y="111"/>
                      <a:pt x="50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0" y="111"/>
                      <a:pt x="65" y="109"/>
                      <a:pt x="67" y="106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50" y="23"/>
                      <a:pt x="150" y="20"/>
                      <a:pt x="148" y="17"/>
                    </a:cubicBezTo>
                    <a:lnTo>
                      <a:pt x="13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938863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9086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80638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650861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022413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692636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10257" y="5244835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680480" y="5644945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43876" y="5244835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614099" y="5644945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58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20800" y="3314700"/>
            <a:ext cx="5330825" cy="2205038"/>
            <a:chOff x="1320800" y="3314700"/>
            <a:chExt cx="5330825" cy="2205038"/>
          </a:xfrm>
        </p:grpSpPr>
        <p:sp>
          <p:nvSpPr>
            <p:cNvPr id="2" name="右箭头 1"/>
            <p:cNvSpPr/>
            <p:nvPr/>
          </p:nvSpPr>
          <p:spPr>
            <a:xfrm flipH="1">
              <a:off x="1320800" y="3314700"/>
              <a:ext cx="4270375" cy="2205038"/>
            </a:xfrm>
            <a:prstGeom prst="rightArrow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V="1">
              <a:off x="5591175" y="3859213"/>
              <a:ext cx="1060450" cy="1106487"/>
            </a:xfrm>
            <a:prstGeom prst="rtTriangle">
              <a:avLst/>
            </a:prstGeom>
            <a:solidFill>
              <a:srgbClr val="B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91175" y="2211388"/>
            <a:ext cx="5332413" cy="2205037"/>
            <a:chOff x="5591175" y="2211388"/>
            <a:chExt cx="5332413" cy="2205037"/>
          </a:xfrm>
        </p:grpSpPr>
        <p:sp>
          <p:nvSpPr>
            <p:cNvPr id="4" name="右箭头 3"/>
            <p:cNvSpPr/>
            <p:nvPr/>
          </p:nvSpPr>
          <p:spPr>
            <a:xfrm>
              <a:off x="6651625" y="2211388"/>
              <a:ext cx="4271963" cy="2205037"/>
            </a:xfrm>
            <a:prstGeom prst="rightArrow">
              <a:avLst/>
            </a:prstGeom>
            <a:solidFill>
              <a:srgbClr val="002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591175" y="2760663"/>
              <a:ext cx="1060450" cy="1106487"/>
            </a:xfrm>
            <a:prstGeom prst="rtTriangle">
              <a:avLst/>
            </a:prstGeom>
            <a:solidFill>
              <a:srgbClr val="001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476500" y="4356100"/>
            <a:ext cx="2947988" cy="512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1050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5950" y="3956050"/>
            <a:ext cx="2268538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r">
              <a:defRPr/>
            </a:pPr>
            <a:r>
              <a:rPr lang="zh-CN" altLang="en-US" sz="2000" b="1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6875" y="3270250"/>
            <a:ext cx="2947988" cy="512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1050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6875" y="2870200"/>
            <a:ext cx="2270125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0825" y="4608513"/>
            <a:ext cx="4532313" cy="1143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11" name="矩形 10"/>
          <p:cNvSpPr/>
          <p:nvPr/>
        </p:nvSpPr>
        <p:spPr>
          <a:xfrm>
            <a:off x="1058863" y="2301875"/>
            <a:ext cx="4532312" cy="1141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</p:spTree>
    <p:extLst>
      <p:ext uri="{BB962C8B-B14F-4D97-AF65-F5344CB8AC3E}">
        <p14:creationId xmlns:p14="http://schemas.microsoft.com/office/powerpoint/2010/main" val="309257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1915" y="4993527"/>
            <a:ext cx="801872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2041365" y="2150516"/>
            <a:ext cx="2535564" cy="2185831"/>
          </a:xfrm>
          <a:prstGeom prst="hexagon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4828218" y="2150516"/>
            <a:ext cx="2535564" cy="2185831"/>
          </a:xfrm>
          <a:prstGeom prst="hexagon">
            <a:avLst/>
          </a:prstGeom>
          <a:blipFill dpi="0" rotWithShape="1">
            <a:blip r:embed="rId3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615072" y="2150516"/>
            <a:ext cx="2535564" cy="2185831"/>
          </a:xfrm>
          <a:prstGeom prst="hexagon">
            <a:avLst/>
          </a:prstGeom>
          <a:blipFill dpi="0" rotWithShape="1">
            <a:blip r:embed="rId4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240026" y="3538852"/>
            <a:ext cx="925094" cy="797495"/>
          </a:xfrm>
          <a:prstGeom prst="triangl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026880" y="3538852"/>
            <a:ext cx="925094" cy="797495"/>
          </a:xfrm>
          <a:prstGeom prst="triangl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4240026" y="2134977"/>
            <a:ext cx="925094" cy="797495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7026880" y="2134977"/>
            <a:ext cx="925094" cy="797495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32372" y="4593417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1915" y="5505975"/>
            <a:ext cx="801872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448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矩形 158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3635" y="485773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12" name="矩形 11"/>
          <p:cNvSpPr/>
          <p:nvPr/>
        </p:nvSpPr>
        <p:spPr>
          <a:xfrm>
            <a:off x="1093636" y="44883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7935" y="377823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23" name="矩形 22"/>
          <p:cNvSpPr/>
          <p:nvPr/>
        </p:nvSpPr>
        <p:spPr>
          <a:xfrm>
            <a:off x="3747936" y="34088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24435" y="533484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34" name="矩形 33"/>
          <p:cNvSpPr/>
          <p:nvPr/>
        </p:nvSpPr>
        <p:spPr>
          <a:xfrm>
            <a:off x="6224436" y="496550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88695" y="3815885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45" name="矩形 44"/>
          <p:cNvSpPr/>
          <p:nvPr/>
        </p:nvSpPr>
        <p:spPr>
          <a:xfrm>
            <a:off x="8588696" y="344655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747949" y="1755727"/>
            <a:ext cx="1999304" cy="1533571"/>
            <a:chOff x="3747949" y="1755727"/>
            <a:chExt cx="1999304" cy="15335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747949" y="1755727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14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352924" y="2711691"/>
              <a:ext cx="459845" cy="352034"/>
              <a:chOff x="4260851" y="2633664"/>
              <a:chExt cx="331788" cy="254000"/>
            </a:xfrm>
            <a:solidFill>
              <a:schemeClr val="bg1"/>
            </a:solidFill>
          </p:grpSpPr>
          <p:sp>
            <p:nvSpPr>
              <p:cNvPr id="47" name="Freeform 819"/>
              <p:cNvSpPr>
                <a:spLocks noEditPoints="1"/>
              </p:cNvSpPr>
              <p:nvPr/>
            </p:nvSpPr>
            <p:spPr bwMode="auto">
              <a:xfrm>
                <a:off x="4297364" y="2633664"/>
                <a:ext cx="260350" cy="174625"/>
              </a:xfrm>
              <a:custGeom>
                <a:avLst/>
                <a:gdLst>
                  <a:gd name="T0" fmla="*/ 225 w 225"/>
                  <a:gd name="T1" fmla="*/ 13 h 150"/>
                  <a:gd name="T2" fmla="*/ 212 w 225"/>
                  <a:gd name="T3" fmla="*/ 0 h 150"/>
                  <a:gd name="T4" fmla="*/ 13 w 225"/>
                  <a:gd name="T5" fmla="*/ 0 h 150"/>
                  <a:gd name="T6" fmla="*/ 0 w 225"/>
                  <a:gd name="T7" fmla="*/ 13 h 150"/>
                  <a:gd name="T8" fmla="*/ 0 w 225"/>
                  <a:gd name="T9" fmla="*/ 150 h 150"/>
                  <a:gd name="T10" fmla="*/ 225 w 225"/>
                  <a:gd name="T11" fmla="*/ 150 h 150"/>
                  <a:gd name="T12" fmla="*/ 225 w 225"/>
                  <a:gd name="T13" fmla="*/ 13 h 150"/>
                  <a:gd name="T14" fmla="*/ 207 w 225"/>
                  <a:gd name="T15" fmla="*/ 132 h 150"/>
                  <a:gd name="T16" fmla="*/ 18 w 225"/>
                  <a:gd name="T17" fmla="*/ 132 h 150"/>
                  <a:gd name="T18" fmla="*/ 18 w 225"/>
                  <a:gd name="T19" fmla="*/ 19 h 150"/>
                  <a:gd name="T20" fmla="*/ 207 w 225"/>
                  <a:gd name="T21" fmla="*/ 19 h 150"/>
                  <a:gd name="T22" fmla="*/ 207 w 225"/>
                  <a:gd name="T23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150">
                    <a:moveTo>
                      <a:pt x="225" y="13"/>
                    </a:moveTo>
                    <a:cubicBezTo>
                      <a:pt x="225" y="4"/>
                      <a:pt x="221" y="0"/>
                      <a:pt x="2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0"/>
                      <a:pt x="0" y="4"/>
                      <a:pt x="0" y="13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lnTo>
                      <a:pt x="225" y="13"/>
                    </a:lnTo>
                    <a:close/>
                    <a:moveTo>
                      <a:pt x="207" y="132"/>
                    </a:move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7" y="19"/>
                      <a:pt x="207" y="19"/>
                      <a:pt x="207" y="19"/>
                    </a:cubicBezTo>
                    <a:lnTo>
                      <a:pt x="20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820"/>
              <p:cNvSpPr>
                <a:spLocks noEditPoints="1"/>
              </p:cNvSpPr>
              <p:nvPr/>
            </p:nvSpPr>
            <p:spPr bwMode="auto">
              <a:xfrm>
                <a:off x="4260851" y="2822576"/>
                <a:ext cx="331788" cy="38100"/>
              </a:xfrm>
              <a:custGeom>
                <a:avLst/>
                <a:gdLst>
                  <a:gd name="T0" fmla="*/ 187 w 209"/>
                  <a:gd name="T1" fmla="*/ 0 h 24"/>
                  <a:gd name="T2" fmla="*/ 23 w 209"/>
                  <a:gd name="T3" fmla="*/ 0 h 24"/>
                  <a:gd name="T4" fmla="*/ 0 w 209"/>
                  <a:gd name="T5" fmla="*/ 24 h 24"/>
                  <a:gd name="T6" fmla="*/ 209 w 209"/>
                  <a:gd name="T7" fmla="*/ 24 h 24"/>
                  <a:gd name="T8" fmla="*/ 187 w 209"/>
                  <a:gd name="T9" fmla="*/ 0 h 24"/>
                  <a:gd name="T10" fmla="*/ 80 w 209"/>
                  <a:gd name="T11" fmla="*/ 17 h 24"/>
                  <a:gd name="T12" fmla="*/ 89 w 209"/>
                  <a:gd name="T13" fmla="*/ 8 h 24"/>
                  <a:gd name="T14" fmla="*/ 121 w 209"/>
                  <a:gd name="T15" fmla="*/ 8 h 24"/>
                  <a:gd name="T16" fmla="*/ 129 w 209"/>
                  <a:gd name="T17" fmla="*/ 17 h 24"/>
                  <a:gd name="T18" fmla="*/ 80 w 209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4">
                    <a:moveTo>
                      <a:pt x="187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209" y="24"/>
                    </a:lnTo>
                    <a:lnTo>
                      <a:pt x="187" y="0"/>
                    </a:lnTo>
                    <a:close/>
                    <a:moveTo>
                      <a:pt x="80" y="17"/>
                    </a:moveTo>
                    <a:lnTo>
                      <a:pt x="89" y="8"/>
                    </a:lnTo>
                    <a:lnTo>
                      <a:pt x="121" y="8"/>
                    </a:lnTo>
                    <a:lnTo>
                      <a:pt x="129" y="17"/>
                    </a:lnTo>
                    <a:lnTo>
                      <a:pt x="8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821"/>
              <p:cNvSpPr>
                <a:spLocks/>
              </p:cNvSpPr>
              <p:nvPr/>
            </p:nvSpPr>
            <p:spPr bwMode="auto">
              <a:xfrm>
                <a:off x="4260851" y="2874964"/>
                <a:ext cx="331788" cy="12700"/>
              </a:xfrm>
              <a:custGeom>
                <a:avLst/>
                <a:gdLst>
                  <a:gd name="T0" fmla="*/ 9 w 286"/>
                  <a:gd name="T1" fmla="*/ 12 h 12"/>
                  <a:gd name="T2" fmla="*/ 277 w 286"/>
                  <a:gd name="T3" fmla="*/ 12 h 12"/>
                  <a:gd name="T4" fmla="*/ 286 w 286"/>
                  <a:gd name="T5" fmla="*/ 0 h 12"/>
                  <a:gd name="T6" fmla="*/ 0 w 286"/>
                  <a:gd name="T7" fmla="*/ 0 h 12"/>
                  <a:gd name="T8" fmla="*/ 9 w 28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2">
                    <a:moveTo>
                      <a:pt x="9" y="12"/>
                    </a:moveTo>
                    <a:cubicBezTo>
                      <a:pt x="20" y="12"/>
                      <a:pt x="269" y="12"/>
                      <a:pt x="277" y="12"/>
                    </a:cubicBezTo>
                    <a:cubicBezTo>
                      <a:pt x="286" y="12"/>
                      <a:pt x="286" y="0"/>
                      <a:pt x="2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93649" y="2835227"/>
            <a:ext cx="1999304" cy="1533571"/>
            <a:chOff x="1093649" y="2835227"/>
            <a:chExt cx="1999304" cy="1533571"/>
          </a:xfrm>
        </p:grpSpPr>
        <p:grpSp>
          <p:nvGrpSpPr>
            <p:cNvPr id="2" name="组合 1"/>
            <p:cNvGrpSpPr/>
            <p:nvPr/>
          </p:nvGrpSpPr>
          <p:grpSpPr>
            <a:xfrm>
              <a:off x="1093649" y="283522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3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729572" y="3777081"/>
              <a:ext cx="404839" cy="462046"/>
              <a:chOff x="4279901" y="5935663"/>
              <a:chExt cx="292100" cy="333376"/>
            </a:xfrm>
            <a:solidFill>
              <a:schemeClr val="bg1"/>
            </a:solidFill>
          </p:grpSpPr>
          <p:sp>
            <p:nvSpPr>
              <p:cNvPr id="51" name="Freeform 874"/>
              <p:cNvSpPr>
                <a:spLocks noEditPoints="1"/>
              </p:cNvSpPr>
              <p:nvPr/>
            </p:nvSpPr>
            <p:spPr bwMode="auto">
              <a:xfrm>
                <a:off x="4476751" y="5935663"/>
                <a:ext cx="95250" cy="333375"/>
              </a:xfrm>
              <a:custGeom>
                <a:avLst/>
                <a:gdLst>
                  <a:gd name="T0" fmla="*/ 0 w 60"/>
                  <a:gd name="T1" fmla="*/ 0 h 210"/>
                  <a:gd name="T2" fmla="*/ 0 w 60"/>
                  <a:gd name="T3" fmla="*/ 210 h 210"/>
                  <a:gd name="T4" fmla="*/ 60 w 60"/>
                  <a:gd name="T5" fmla="*/ 210 h 210"/>
                  <a:gd name="T6" fmla="*/ 60 w 60"/>
                  <a:gd name="T7" fmla="*/ 0 h 210"/>
                  <a:gd name="T8" fmla="*/ 0 w 60"/>
                  <a:gd name="T9" fmla="*/ 0 h 210"/>
                  <a:gd name="T10" fmla="*/ 43 w 60"/>
                  <a:gd name="T11" fmla="*/ 157 h 210"/>
                  <a:gd name="T12" fmla="*/ 17 w 60"/>
                  <a:gd name="T13" fmla="*/ 157 h 210"/>
                  <a:gd name="T14" fmla="*/ 17 w 60"/>
                  <a:gd name="T15" fmla="*/ 131 h 210"/>
                  <a:gd name="T16" fmla="*/ 43 w 60"/>
                  <a:gd name="T17" fmla="*/ 131 h 210"/>
                  <a:gd name="T18" fmla="*/ 43 w 60"/>
                  <a:gd name="T19" fmla="*/ 157 h 210"/>
                  <a:gd name="T20" fmla="*/ 43 w 60"/>
                  <a:gd name="T21" fmla="*/ 105 h 210"/>
                  <a:gd name="T22" fmla="*/ 17 w 60"/>
                  <a:gd name="T23" fmla="*/ 105 h 210"/>
                  <a:gd name="T24" fmla="*/ 17 w 60"/>
                  <a:gd name="T25" fmla="*/ 78 h 210"/>
                  <a:gd name="T26" fmla="*/ 43 w 60"/>
                  <a:gd name="T27" fmla="*/ 78 h 210"/>
                  <a:gd name="T28" fmla="*/ 43 w 60"/>
                  <a:gd name="T29" fmla="*/ 105 h 210"/>
                  <a:gd name="T30" fmla="*/ 43 w 60"/>
                  <a:gd name="T31" fmla="*/ 52 h 210"/>
                  <a:gd name="T32" fmla="*/ 17 w 60"/>
                  <a:gd name="T33" fmla="*/ 52 h 210"/>
                  <a:gd name="T34" fmla="*/ 17 w 60"/>
                  <a:gd name="T35" fmla="*/ 26 h 210"/>
                  <a:gd name="T36" fmla="*/ 43 w 60"/>
                  <a:gd name="T37" fmla="*/ 26 h 210"/>
                  <a:gd name="T38" fmla="*/ 43 w 60"/>
                  <a:gd name="T39" fmla="*/ 5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210">
                    <a:moveTo>
                      <a:pt x="0" y="0"/>
                    </a:moveTo>
                    <a:lnTo>
                      <a:pt x="0" y="210"/>
                    </a:lnTo>
                    <a:lnTo>
                      <a:pt x="60" y="210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  <a:moveTo>
                      <a:pt x="43" y="157"/>
                    </a:moveTo>
                    <a:lnTo>
                      <a:pt x="17" y="157"/>
                    </a:lnTo>
                    <a:lnTo>
                      <a:pt x="17" y="131"/>
                    </a:lnTo>
                    <a:lnTo>
                      <a:pt x="43" y="131"/>
                    </a:lnTo>
                    <a:lnTo>
                      <a:pt x="43" y="157"/>
                    </a:lnTo>
                    <a:close/>
                    <a:moveTo>
                      <a:pt x="43" y="105"/>
                    </a:moveTo>
                    <a:lnTo>
                      <a:pt x="17" y="105"/>
                    </a:lnTo>
                    <a:lnTo>
                      <a:pt x="17" y="78"/>
                    </a:lnTo>
                    <a:lnTo>
                      <a:pt x="43" y="78"/>
                    </a:lnTo>
                    <a:lnTo>
                      <a:pt x="43" y="105"/>
                    </a:lnTo>
                    <a:close/>
                    <a:moveTo>
                      <a:pt x="43" y="52"/>
                    </a:moveTo>
                    <a:lnTo>
                      <a:pt x="17" y="52"/>
                    </a:lnTo>
                    <a:lnTo>
                      <a:pt x="17" y="26"/>
                    </a:lnTo>
                    <a:lnTo>
                      <a:pt x="43" y="26"/>
                    </a:lnTo>
                    <a:lnTo>
                      <a:pt x="4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875"/>
              <p:cNvSpPr>
                <a:spLocks noEditPoints="1"/>
              </p:cNvSpPr>
              <p:nvPr/>
            </p:nvSpPr>
            <p:spPr bwMode="auto">
              <a:xfrm>
                <a:off x="4279901" y="5981701"/>
                <a:ext cx="166688" cy="287338"/>
              </a:xfrm>
              <a:custGeom>
                <a:avLst/>
                <a:gdLst>
                  <a:gd name="T0" fmla="*/ 87 w 105"/>
                  <a:gd name="T1" fmla="*/ 9 h 181"/>
                  <a:gd name="T2" fmla="*/ 49 w 105"/>
                  <a:gd name="T3" fmla="*/ 9 h 181"/>
                  <a:gd name="T4" fmla="*/ 49 w 105"/>
                  <a:gd name="T5" fmla="*/ 23 h 181"/>
                  <a:gd name="T6" fmla="*/ 24 w 105"/>
                  <a:gd name="T7" fmla="*/ 23 h 181"/>
                  <a:gd name="T8" fmla="*/ 24 w 105"/>
                  <a:gd name="T9" fmla="*/ 0 h 181"/>
                  <a:gd name="T10" fmla="*/ 16 w 105"/>
                  <a:gd name="T11" fmla="*/ 0 h 181"/>
                  <a:gd name="T12" fmla="*/ 16 w 105"/>
                  <a:gd name="T13" fmla="*/ 23 h 181"/>
                  <a:gd name="T14" fmla="*/ 0 w 105"/>
                  <a:gd name="T15" fmla="*/ 23 h 181"/>
                  <a:gd name="T16" fmla="*/ 0 w 105"/>
                  <a:gd name="T17" fmla="*/ 181 h 181"/>
                  <a:gd name="T18" fmla="*/ 105 w 105"/>
                  <a:gd name="T19" fmla="*/ 181 h 181"/>
                  <a:gd name="T20" fmla="*/ 105 w 105"/>
                  <a:gd name="T21" fmla="*/ 23 h 181"/>
                  <a:gd name="T22" fmla="*/ 87 w 105"/>
                  <a:gd name="T23" fmla="*/ 23 h 181"/>
                  <a:gd name="T24" fmla="*/ 87 w 105"/>
                  <a:gd name="T25" fmla="*/ 9 h 181"/>
                  <a:gd name="T26" fmla="*/ 43 w 105"/>
                  <a:gd name="T27" fmla="*/ 128 h 181"/>
                  <a:gd name="T28" fmla="*/ 16 w 105"/>
                  <a:gd name="T29" fmla="*/ 128 h 181"/>
                  <a:gd name="T30" fmla="*/ 16 w 105"/>
                  <a:gd name="T31" fmla="*/ 102 h 181"/>
                  <a:gd name="T32" fmla="*/ 43 w 105"/>
                  <a:gd name="T33" fmla="*/ 102 h 181"/>
                  <a:gd name="T34" fmla="*/ 43 w 105"/>
                  <a:gd name="T35" fmla="*/ 128 h 181"/>
                  <a:gd name="T36" fmla="*/ 43 w 105"/>
                  <a:gd name="T37" fmla="*/ 76 h 181"/>
                  <a:gd name="T38" fmla="*/ 16 w 105"/>
                  <a:gd name="T39" fmla="*/ 76 h 181"/>
                  <a:gd name="T40" fmla="*/ 16 w 105"/>
                  <a:gd name="T41" fmla="*/ 49 h 181"/>
                  <a:gd name="T42" fmla="*/ 43 w 105"/>
                  <a:gd name="T43" fmla="*/ 49 h 181"/>
                  <a:gd name="T44" fmla="*/ 43 w 105"/>
                  <a:gd name="T45" fmla="*/ 76 h 181"/>
                  <a:gd name="T46" fmla="*/ 87 w 105"/>
                  <a:gd name="T47" fmla="*/ 128 h 181"/>
                  <a:gd name="T48" fmla="*/ 61 w 105"/>
                  <a:gd name="T49" fmla="*/ 128 h 181"/>
                  <a:gd name="T50" fmla="*/ 61 w 105"/>
                  <a:gd name="T51" fmla="*/ 102 h 181"/>
                  <a:gd name="T52" fmla="*/ 87 w 105"/>
                  <a:gd name="T53" fmla="*/ 102 h 181"/>
                  <a:gd name="T54" fmla="*/ 87 w 105"/>
                  <a:gd name="T55" fmla="*/ 128 h 181"/>
                  <a:gd name="T56" fmla="*/ 87 w 105"/>
                  <a:gd name="T57" fmla="*/ 76 h 181"/>
                  <a:gd name="T58" fmla="*/ 61 w 105"/>
                  <a:gd name="T59" fmla="*/ 76 h 181"/>
                  <a:gd name="T60" fmla="*/ 61 w 105"/>
                  <a:gd name="T61" fmla="*/ 49 h 181"/>
                  <a:gd name="T62" fmla="*/ 87 w 105"/>
                  <a:gd name="T63" fmla="*/ 49 h 181"/>
                  <a:gd name="T64" fmla="*/ 87 w 105"/>
                  <a:gd name="T65" fmla="*/ 7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81">
                    <a:moveTo>
                      <a:pt x="87" y="9"/>
                    </a:moveTo>
                    <a:lnTo>
                      <a:pt x="49" y="9"/>
                    </a:lnTo>
                    <a:lnTo>
                      <a:pt x="49" y="23"/>
                    </a:lnTo>
                    <a:lnTo>
                      <a:pt x="24" y="23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0" y="23"/>
                    </a:lnTo>
                    <a:lnTo>
                      <a:pt x="0" y="181"/>
                    </a:lnTo>
                    <a:lnTo>
                      <a:pt x="105" y="181"/>
                    </a:lnTo>
                    <a:lnTo>
                      <a:pt x="105" y="23"/>
                    </a:lnTo>
                    <a:lnTo>
                      <a:pt x="87" y="23"/>
                    </a:lnTo>
                    <a:lnTo>
                      <a:pt x="87" y="9"/>
                    </a:lnTo>
                    <a:close/>
                    <a:moveTo>
                      <a:pt x="43" y="128"/>
                    </a:moveTo>
                    <a:lnTo>
                      <a:pt x="16" y="128"/>
                    </a:lnTo>
                    <a:lnTo>
                      <a:pt x="16" y="102"/>
                    </a:lnTo>
                    <a:lnTo>
                      <a:pt x="43" y="102"/>
                    </a:lnTo>
                    <a:lnTo>
                      <a:pt x="43" y="128"/>
                    </a:lnTo>
                    <a:close/>
                    <a:moveTo>
                      <a:pt x="43" y="76"/>
                    </a:moveTo>
                    <a:lnTo>
                      <a:pt x="16" y="76"/>
                    </a:lnTo>
                    <a:lnTo>
                      <a:pt x="16" y="49"/>
                    </a:lnTo>
                    <a:lnTo>
                      <a:pt x="43" y="49"/>
                    </a:lnTo>
                    <a:lnTo>
                      <a:pt x="43" y="76"/>
                    </a:lnTo>
                    <a:close/>
                    <a:moveTo>
                      <a:pt x="87" y="128"/>
                    </a:moveTo>
                    <a:lnTo>
                      <a:pt x="61" y="128"/>
                    </a:lnTo>
                    <a:lnTo>
                      <a:pt x="61" y="102"/>
                    </a:lnTo>
                    <a:lnTo>
                      <a:pt x="87" y="102"/>
                    </a:lnTo>
                    <a:lnTo>
                      <a:pt x="87" y="128"/>
                    </a:lnTo>
                    <a:close/>
                    <a:moveTo>
                      <a:pt x="87" y="76"/>
                    </a:moveTo>
                    <a:lnTo>
                      <a:pt x="61" y="76"/>
                    </a:lnTo>
                    <a:lnTo>
                      <a:pt x="61" y="49"/>
                    </a:lnTo>
                    <a:lnTo>
                      <a:pt x="87" y="49"/>
                    </a:lnTo>
                    <a:lnTo>
                      <a:pt x="8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224449" y="3312337"/>
            <a:ext cx="1999304" cy="1533571"/>
            <a:chOff x="6224449" y="3312337"/>
            <a:chExt cx="1999304" cy="1533571"/>
          </a:xfrm>
        </p:grpSpPr>
        <p:grpSp>
          <p:nvGrpSpPr>
            <p:cNvPr id="24" name="组合 23"/>
            <p:cNvGrpSpPr/>
            <p:nvPr/>
          </p:nvGrpSpPr>
          <p:grpSpPr>
            <a:xfrm>
              <a:off x="6224449" y="331233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25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822671" y="4290378"/>
              <a:ext cx="462046" cy="396039"/>
              <a:chOff x="8937626" y="4622801"/>
              <a:chExt cx="333375" cy="285750"/>
            </a:xfrm>
            <a:solidFill>
              <a:schemeClr val="bg1"/>
            </a:solidFill>
          </p:grpSpPr>
          <p:sp>
            <p:nvSpPr>
              <p:cNvPr id="54" name="Freeform 890"/>
              <p:cNvSpPr>
                <a:spLocks noEditPoints="1"/>
              </p:cNvSpPr>
              <p:nvPr/>
            </p:nvSpPr>
            <p:spPr bwMode="auto">
              <a:xfrm>
                <a:off x="8937626" y="4622801"/>
                <a:ext cx="333375" cy="285750"/>
              </a:xfrm>
              <a:custGeom>
                <a:avLst/>
                <a:gdLst>
                  <a:gd name="T0" fmla="*/ 278 w 288"/>
                  <a:gd name="T1" fmla="*/ 0 h 246"/>
                  <a:gd name="T2" fmla="*/ 52 w 288"/>
                  <a:gd name="T3" fmla="*/ 0 h 246"/>
                  <a:gd name="T4" fmla="*/ 42 w 288"/>
                  <a:gd name="T5" fmla="*/ 10 h 246"/>
                  <a:gd name="T6" fmla="*/ 42 w 288"/>
                  <a:gd name="T7" fmla="*/ 43 h 246"/>
                  <a:gd name="T8" fmla="*/ 10 w 288"/>
                  <a:gd name="T9" fmla="*/ 43 h 246"/>
                  <a:gd name="T10" fmla="*/ 0 w 288"/>
                  <a:gd name="T11" fmla="*/ 53 h 246"/>
                  <a:gd name="T12" fmla="*/ 0 w 288"/>
                  <a:gd name="T13" fmla="*/ 219 h 246"/>
                  <a:gd name="T14" fmla="*/ 27 w 288"/>
                  <a:gd name="T15" fmla="*/ 246 h 246"/>
                  <a:gd name="T16" fmla="*/ 52 w 288"/>
                  <a:gd name="T17" fmla="*/ 246 h 246"/>
                  <a:gd name="T18" fmla="*/ 241 w 288"/>
                  <a:gd name="T19" fmla="*/ 246 h 246"/>
                  <a:gd name="T20" fmla="*/ 278 w 288"/>
                  <a:gd name="T21" fmla="*/ 246 h 246"/>
                  <a:gd name="T22" fmla="*/ 288 w 288"/>
                  <a:gd name="T23" fmla="*/ 236 h 246"/>
                  <a:gd name="T24" fmla="*/ 288 w 288"/>
                  <a:gd name="T25" fmla="*/ 10 h 246"/>
                  <a:gd name="T26" fmla="*/ 278 w 288"/>
                  <a:gd name="T27" fmla="*/ 0 h 246"/>
                  <a:gd name="T28" fmla="*/ 271 w 288"/>
                  <a:gd name="T29" fmla="*/ 229 h 246"/>
                  <a:gd name="T30" fmla="*/ 241 w 288"/>
                  <a:gd name="T31" fmla="*/ 229 h 246"/>
                  <a:gd name="T32" fmla="*/ 52 w 288"/>
                  <a:gd name="T33" fmla="*/ 229 h 246"/>
                  <a:gd name="T34" fmla="*/ 27 w 288"/>
                  <a:gd name="T35" fmla="*/ 229 h 246"/>
                  <a:gd name="T36" fmla="*/ 17 w 288"/>
                  <a:gd name="T37" fmla="*/ 219 h 246"/>
                  <a:gd name="T38" fmla="*/ 17 w 288"/>
                  <a:gd name="T39" fmla="*/ 60 h 246"/>
                  <a:gd name="T40" fmla="*/ 42 w 288"/>
                  <a:gd name="T41" fmla="*/ 60 h 246"/>
                  <a:gd name="T42" fmla="*/ 42 w 288"/>
                  <a:gd name="T43" fmla="*/ 214 h 246"/>
                  <a:gd name="T44" fmla="*/ 59 w 288"/>
                  <a:gd name="T45" fmla="*/ 214 h 246"/>
                  <a:gd name="T46" fmla="*/ 59 w 288"/>
                  <a:gd name="T47" fmla="*/ 60 h 246"/>
                  <a:gd name="T48" fmla="*/ 59 w 288"/>
                  <a:gd name="T49" fmla="*/ 60 h 246"/>
                  <a:gd name="T50" fmla="*/ 59 w 288"/>
                  <a:gd name="T51" fmla="*/ 43 h 246"/>
                  <a:gd name="T52" fmla="*/ 59 w 288"/>
                  <a:gd name="T53" fmla="*/ 17 h 246"/>
                  <a:gd name="T54" fmla="*/ 271 w 288"/>
                  <a:gd name="T55" fmla="*/ 17 h 246"/>
                  <a:gd name="T56" fmla="*/ 271 w 288"/>
                  <a:gd name="T57" fmla="*/ 22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891"/>
              <p:cNvSpPr>
                <a:spLocks noChangeArrowheads="1"/>
              </p:cNvSpPr>
              <p:nvPr/>
            </p:nvSpPr>
            <p:spPr bwMode="auto">
              <a:xfrm>
                <a:off x="9031288" y="4668838"/>
                <a:ext cx="889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892"/>
              <p:cNvSpPr>
                <a:spLocks noChangeArrowheads="1"/>
              </p:cNvSpPr>
              <p:nvPr/>
            </p:nvSpPr>
            <p:spPr bwMode="auto">
              <a:xfrm>
                <a:off x="9148763" y="4681538"/>
                <a:ext cx="7302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893"/>
              <p:cNvSpPr>
                <a:spLocks noChangeArrowheads="1"/>
              </p:cNvSpPr>
              <p:nvPr/>
            </p:nvSpPr>
            <p:spPr bwMode="auto">
              <a:xfrm>
                <a:off x="9148763" y="4725988"/>
                <a:ext cx="730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894"/>
              <p:cNvSpPr>
                <a:spLocks noChangeArrowheads="1"/>
              </p:cNvSpPr>
              <p:nvPr/>
            </p:nvSpPr>
            <p:spPr bwMode="auto">
              <a:xfrm>
                <a:off x="9031288" y="4787901"/>
                <a:ext cx="190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895"/>
              <p:cNvSpPr>
                <a:spLocks noChangeArrowheads="1"/>
              </p:cNvSpPr>
              <p:nvPr/>
            </p:nvSpPr>
            <p:spPr bwMode="auto">
              <a:xfrm>
                <a:off x="9031288" y="4833938"/>
                <a:ext cx="190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588709" y="1793382"/>
            <a:ext cx="1999304" cy="1533571"/>
            <a:chOff x="8588709" y="1793382"/>
            <a:chExt cx="1999304" cy="1533571"/>
          </a:xfrm>
        </p:grpSpPr>
        <p:grpSp>
          <p:nvGrpSpPr>
            <p:cNvPr id="35" name="组合 34"/>
            <p:cNvGrpSpPr/>
            <p:nvPr/>
          </p:nvGrpSpPr>
          <p:grpSpPr>
            <a:xfrm>
              <a:off x="8588709" y="1793382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36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569"/>
            <p:cNvSpPr>
              <a:spLocks noEditPoints="1"/>
            </p:cNvSpPr>
            <p:nvPr/>
          </p:nvSpPr>
          <p:spPr bwMode="auto">
            <a:xfrm>
              <a:off x="9185831" y="2706442"/>
              <a:ext cx="464246" cy="46204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39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  <p:bldP spid="23" grpId="0"/>
      <p:bldP spid="33" grpId="0"/>
      <p:bldP spid="34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94996" y="1769807"/>
            <a:ext cx="11197236" cy="2049718"/>
            <a:chOff x="394996" y="1769807"/>
            <a:chExt cx="11197236" cy="2049718"/>
          </a:xfrm>
        </p:grpSpPr>
        <p:sp>
          <p:nvSpPr>
            <p:cNvPr id="2" name="矩形 1"/>
            <p:cNvSpPr/>
            <p:nvPr/>
          </p:nvSpPr>
          <p:spPr>
            <a:xfrm>
              <a:off x="394996" y="1769807"/>
              <a:ext cx="11197236" cy="2049718"/>
            </a:xfrm>
            <a:prstGeom prst="rect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4996" y="1769807"/>
              <a:ext cx="11197236" cy="20057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-32829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94996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1805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2868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3932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517863" y="4137704"/>
            <a:ext cx="462645" cy="383940"/>
            <a:chOff x="9404083" y="1238855"/>
            <a:chExt cx="801342" cy="665020"/>
          </a:xfrm>
          <a:solidFill>
            <a:srgbClr val="E40000"/>
          </a:solidFill>
        </p:grpSpPr>
        <p:sp>
          <p:nvSpPr>
            <p:cNvPr id="9" name="Freeform 583"/>
            <p:cNvSpPr>
              <a:spLocks/>
            </p:cNvSpPr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0" name="Freeform 584"/>
            <p:cNvSpPr>
              <a:spLocks/>
            </p:cNvSpPr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1" name="Freeform 585"/>
            <p:cNvSpPr>
              <a:spLocks/>
            </p:cNvSpPr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2" name="Freeform 586"/>
            <p:cNvSpPr>
              <a:spLocks/>
            </p:cNvSpPr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348202" y="4089615"/>
            <a:ext cx="368761" cy="480119"/>
            <a:chOff x="3196030" y="1160235"/>
            <a:chExt cx="582794" cy="758785"/>
          </a:xfrm>
          <a:solidFill>
            <a:srgbClr val="435468"/>
          </a:solidFill>
        </p:grpSpPr>
        <p:sp>
          <p:nvSpPr>
            <p:cNvPr id="14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5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636"/>
            <p:cNvSpPr>
              <a:spLocks/>
            </p:cNvSpPr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637"/>
            <p:cNvSpPr>
              <a:spLocks/>
            </p:cNvSpPr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638"/>
            <p:cNvSpPr>
              <a:spLocks/>
            </p:cNvSpPr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5143" y="4121802"/>
            <a:ext cx="415747" cy="415745"/>
            <a:chOff x="10362759" y="6408324"/>
            <a:chExt cx="178327" cy="178326"/>
          </a:xfrm>
          <a:solidFill>
            <a:srgbClr val="E40000"/>
          </a:solidFill>
        </p:grpSpPr>
        <p:sp>
          <p:nvSpPr>
            <p:cNvPr id="20" name="Freeform 578"/>
            <p:cNvSpPr>
              <a:spLocks/>
            </p:cNvSpPr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79"/>
            <p:cNvSpPr>
              <a:spLocks/>
            </p:cNvSpPr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80"/>
            <p:cNvSpPr>
              <a:spLocks/>
            </p:cNvSpPr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89500" y="4141686"/>
            <a:ext cx="408776" cy="375976"/>
            <a:chOff x="10809811" y="6437824"/>
            <a:chExt cx="175337" cy="161268"/>
          </a:xfrm>
          <a:solidFill>
            <a:srgbClr val="435468"/>
          </a:solidFill>
        </p:grpSpPr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10966858" y="6461038"/>
              <a:ext cx="18290" cy="16707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0921133" y="6471942"/>
              <a:ext cx="56101" cy="69291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6"/>
            <p:cNvSpPr>
              <a:spLocks/>
            </p:cNvSpPr>
            <p:nvPr/>
          </p:nvSpPr>
          <p:spPr bwMode="auto">
            <a:xfrm>
              <a:off x="10809811" y="6437824"/>
              <a:ext cx="138757" cy="161268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10914978" y="6535429"/>
              <a:ext cx="16531" cy="18818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10830563" y="6566557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9"/>
            <p:cNvSpPr>
              <a:spLocks noChangeArrowheads="1"/>
            </p:cNvSpPr>
            <p:nvPr/>
          </p:nvSpPr>
          <p:spPr bwMode="auto">
            <a:xfrm>
              <a:off x="10830563" y="6547915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0830563" y="6529977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0830563" y="6511336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52"/>
            <p:cNvSpPr>
              <a:spLocks noChangeArrowheads="1"/>
            </p:cNvSpPr>
            <p:nvPr/>
          </p:nvSpPr>
          <p:spPr bwMode="auto">
            <a:xfrm>
              <a:off x="10830563" y="6492694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3"/>
            <p:cNvSpPr>
              <a:spLocks noChangeArrowheads="1"/>
            </p:cNvSpPr>
            <p:nvPr/>
          </p:nvSpPr>
          <p:spPr bwMode="auto">
            <a:xfrm>
              <a:off x="10830563" y="6473876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06597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7775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87023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8201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53965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15143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73214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034392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044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矩形 15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940767" y="4210211"/>
            <a:ext cx="4108450" cy="1248475"/>
            <a:chOff x="1435171" y="3286879"/>
            <a:chExt cx="4298638" cy="1248004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932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</a:t>
              </a:r>
              <a:r>
                <a:rPr lang="zh-CN" altLang="en-US" sz="1050" smtClean="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正文</a:t>
              </a:r>
              <a:endPara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6006807" y="2635657"/>
            <a:ext cx="3031641" cy="1407867"/>
            <a:chOff x="5132931" y="1230622"/>
            <a:chExt cx="3031551" cy="1406574"/>
          </a:xfrm>
        </p:grpSpPr>
        <p:grpSp>
          <p:nvGrpSpPr>
            <p:cNvPr id="31" name="组合 51"/>
            <p:cNvGrpSpPr>
              <a:grpSpLocks/>
            </p:cNvGrpSpPr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rgbClr val="DF010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941221" y="2608611"/>
            <a:ext cx="1107996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082" y="2473676"/>
            <a:ext cx="3204362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470" y="2484787"/>
            <a:ext cx="3189218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rgbClr val="DF010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099" y="2415787"/>
            <a:ext cx="322471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082" y="2406790"/>
            <a:ext cx="3204315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708364" y="2990208"/>
            <a:ext cx="816062" cy="794463"/>
          </a:xfrm>
          <a:custGeom>
            <a:avLst/>
            <a:gdLst/>
            <a:ahLst/>
            <a:cxnLst/>
            <a:rect l="l" t="t" r="r" b="b"/>
            <a:pathLst>
              <a:path w="816062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622615" y="0"/>
                </a:moveTo>
                <a:cubicBezTo>
                  <a:pt x="673692" y="0"/>
                  <a:pt x="718249" y="11064"/>
                  <a:pt x="756286" y="33193"/>
                </a:cubicBezTo>
                <a:cubicBezTo>
                  <a:pt x="794322" y="55322"/>
                  <a:pt x="813341" y="90329"/>
                  <a:pt x="813341" y="138215"/>
                </a:cubicBezTo>
                <a:lnTo>
                  <a:pt x="813341" y="245413"/>
                </a:lnTo>
                <a:cubicBezTo>
                  <a:pt x="813341" y="307809"/>
                  <a:pt x="783775" y="349709"/>
                  <a:pt x="724644" y="371112"/>
                </a:cubicBezTo>
                <a:cubicBezTo>
                  <a:pt x="785589" y="388888"/>
                  <a:pt x="816062" y="437136"/>
                  <a:pt x="816062" y="515857"/>
                </a:cubicBezTo>
                <a:lnTo>
                  <a:pt x="816062" y="631762"/>
                </a:lnTo>
                <a:cubicBezTo>
                  <a:pt x="816062" y="740229"/>
                  <a:pt x="751670" y="794463"/>
                  <a:pt x="622887" y="794463"/>
                </a:cubicBezTo>
                <a:cubicBezTo>
                  <a:pt x="492291" y="794463"/>
                  <a:pt x="426992" y="745127"/>
                  <a:pt x="426992" y="646454"/>
                </a:cubicBezTo>
                <a:lnTo>
                  <a:pt x="426992" y="460353"/>
                </a:lnTo>
                <a:lnTo>
                  <a:pt x="584252" y="460353"/>
                </a:lnTo>
                <a:lnTo>
                  <a:pt x="584252" y="645365"/>
                </a:lnTo>
                <a:cubicBezTo>
                  <a:pt x="584252" y="664592"/>
                  <a:pt x="594591" y="674205"/>
                  <a:pt x="615269" y="674205"/>
                </a:cubicBezTo>
                <a:cubicBezTo>
                  <a:pt x="635947" y="674205"/>
                  <a:pt x="646286" y="664592"/>
                  <a:pt x="646286" y="645365"/>
                </a:cubicBezTo>
                <a:lnTo>
                  <a:pt x="646286" y="464707"/>
                </a:lnTo>
                <a:cubicBezTo>
                  <a:pt x="646286" y="444029"/>
                  <a:pt x="641116" y="429971"/>
                  <a:pt x="630778" y="422535"/>
                </a:cubicBezTo>
                <a:cubicBezTo>
                  <a:pt x="620439" y="415098"/>
                  <a:pt x="601121" y="411380"/>
                  <a:pt x="572825" y="411380"/>
                </a:cubicBezTo>
                <a:lnTo>
                  <a:pt x="572825" y="323227"/>
                </a:lnTo>
                <a:cubicBezTo>
                  <a:pt x="621799" y="323227"/>
                  <a:pt x="646286" y="307991"/>
                  <a:pt x="646286" y="277518"/>
                </a:cubicBezTo>
                <a:lnTo>
                  <a:pt x="646286" y="139303"/>
                </a:lnTo>
                <a:cubicBezTo>
                  <a:pt x="646286" y="123704"/>
                  <a:pt x="635947" y="115905"/>
                  <a:pt x="615269" y="115905"/>
                </a:cubicBezTo>
                <a:cubicBezTo>
                  <a:pt x="593866" y="115905"/>
                  <a:pt x="583164" y="123704"/>
                  <a:pt x="583164" y="139303"/>
                </a:cubicBezTo>
                <a:lnTo>
                  <a:pt x="583164" y="282960"/>
                </a:lnTo>
                <a:lnTo>
                  <a:pt x="431346" y="282960"/>
                </a:lnTo>
                <a:lnTo>
                  <a:pt x="431346" y="138215"/>
                </a:lnTo>
                <a:cubicBezTo>
                  <a:pt x="431346" y="46072"/>
                  <a:pt x="495102" y="0"/>
                  <a:pt x="622615" y="0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335377" y="2227187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4577883" y="3867822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9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11803" y="4397518"/>
            <a:ext cx="610226" cy="540000"/>
            <a:chOff x="10439401" y="5991224"/>
            <a:chExt cx="400050" cy="354013"/>
          </a:xfrm>
          <a:solidFill>
            <a:srgbClr val="435468"/>
          </a:solidFill>
        </p:grpSpPr>
        <p:sp>
          <p:nvSpPr>
            <p:cNvPr id="6" name="Freeform 171"/>
            <p:cNvSpPr>
              <a:spLocks noEditPoints="1"/>
            </p:cNvSpPr>
            <p:nvPr/>
          </p:nvSpPr>
          <p:spPr bwMode="auto">
            <a:xfrm>
              <a:off x="10439401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50 h 223"/>
                <a:gd name="T6" fmla="*/ 0 w 57"/>
                <a:gd name="T7" fmla="*/ 50 h 223"/>
                <a:gd name="T8" fmla="*/ 0 w 57"/>
                <a:gd name="T9" fmla="*/ 115 h 223"/>
                <a:gd name="T10" fmla="*/ 16 w 57"/>
                <a:gd name="T11" fmla="*/ 115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15 h 223"/>
                <a:gd name="T18" fmla="*/ 57 w 57"/>
                <a:gd name="T19" fmla="*/ 115 h 223"/>
                <a:gd name="T20" fmla="*/ 57 w 57"/>
                <a:gd name="T21" fmla="*/ 50 h 223"/>
                <a:gd name="T22" fmla="*/ 42 w 57"/>
                <a:gd name="T23" fmla="*/ 50 h 223"/>
                <a:gd name="T24" fmla="*/ 42 w 57"/>
                <a:gd name="T25" fmla="*/ 0 h 223"/>
                <a:gd name="T26" fmla="*/ 49 w 57"/>
                <a:gd name="T27" fmla="*/ 58 h 223"/>
                <a:gd name="T28" fmla="*/ 49 w 57"/>
                <a:gd name="T29" fmla="*/ 107 h 223"/>
                <a:gd name="T30" fmla="*/ 8 w 57"/>
                <a:gd name="T31" fmla="*/ 107 h 223"/>
                <a:gd name="T32" fmla="*/ 8 w 57"/>
                <a:gd name="T33" fmla="*/ 58 h 223"/>
                <a:gd name="T34" fmla="*/ 49 w 57"/>
                <a:gd name="T35" fmla="*/ 5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50"/>
                  </a:lnTo>
                  <a:lnTo>
                    <a:pt x="0" y="50"/>
                  </a:lnTo>
                  <a:lnTo>
                    <a:pt x="0" y="115"/>
                  </a:lnTo>
                  <a:lnTo>
                    <a:pt x="16" y="115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15"/>
                  </a:lnTo>
                  <a:lnTo>
                    <a:pt x="57" y="115"/>
                  </a:lnTo>
                  <a:lnTo>
                    <a:pt x="57" y="50"/>
                  </a:lnTo>
                  <a:lnTo>
                    <a:pt x="42" y="50"/>
                  </a:lnTo>
                  <a:lnTo>
                    <a:pt x="42" y="0"/>
                  </a:lnTo>
                  <a:close/>
                  <a:moveTo>
                    <a:pt x="49" y="58"/>
                  </a:moveTo>
                  <a:lnTo>
                    <a:pt x="49" y="107"/>
                  </a:lnTo>
                  <a:lnTo>
                    <a:pt x="8" y="107"/>
                  </a:lnTo>
                  <a:lnTo>
                    <a:pt x="8" y="58"/>
                  </a:lnTo>
                  <a:lnTo>
                    <a:pt x="4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 noEditPoints="1"/>
            </p:cNvSpPr>
            <p:nvPr/>
          </p:nvSpPr>
          <p:spPr bwMode="auto">
            <a:xfrm>
              <a:off x="10542588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128 h 223"/>
                <a:gd name="T6" fmla="*/ 0 w 57"/>
                <a:gd name="T7" fmla="*/ 128 h 223"/>
                <a:gd name="T8" fmla="*/ 0 w 57"/>
                <a:gd name="T9" fmla="*/ 193 h 223"/>
                <a:gd name="T10" fmla="*/ 16 w 57"/>
                <a:gd name="T11" fmla="*/ 193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93 h 223"/>
                <a:gd name="T18" fmla="*/ 57 w 57"/>
                <a:gd name="T19" fmla="*/ 193 h 223"/>
                <a:gd name="T20" fmla="*/ 57 w 57"/>
                <a:gd name="T21" fmla="*/ 128 h 223"/>
                <a:gd name="T22" fmla="*/ 42 w 57"/>
                <a:gd name="T23" fmla="*/ 128 h 223"/>
                <a:gd name="T24" fmla="*/ 42 w 57"/>
                <a:gd name="T25" fmla="*/ 0 h 223"/>
                <a:gd name="T26" fmla="*/ 49 w 57"/>
                <a:gd name="T27" fmla="*/ 137 h 223"/>
                <a:gd name="T28" fmla="*/ 49 w 57"/>
                <a:gd name="T29" fmla="*/ 185 h 223"/>
                <a:gd name="T30" fmla="*/ 8 w 57"/>
                <a:gd name="T31" fmla="*/ 185 h 223"/>
                <a:gd name="T32" fmla="*/ 8 w 57"/>
                <a:gd name="T33" fmla="*/ 137 h 223"/>
                <a:gd name="T34" fmla="*/ 49 w 57"/>
                <a:gd name="T35" fmla="*/ 1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128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16" y="193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93"/>
                  </a:lnTo>
                  <a:lnTo>
                    <a:pt x="57" y="193"/>
                  </a:lnTo>
                  <a:lnTo>
                    <a:pt x="57" y="128"/>
                  </a:lnTo>
                  <a:lnTo>
                    <a:pt x="42" y="128"/>
                  </a:lnTo>
                  <a:lnTo>
                    <a:pt x="42" y="0"/>
                  </a:lnTo>
                  <a:close/>
                  <a:moveTo>
                    <a:pt x="49" y="137"/>
                  </a:moveTo>
                  <a:lnTo>
                    <a:pt x="49" y="185"/>
                  </a:lnTo>
                  <a:lnTo>
                    <a:pt x="8" y="185"/>
                  </a:lnTo>
                  <a:lnTo>
                    <a:pt x="8" y="137"/>
                  </a:lnTo>
                  <a:lnTo>
                    <a:pt x="4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10645776" y="5991224"/>
              <a:ext cx="90488" cy="354013"/>
            </a:xfrm>
            <a:custGeom>
              <a:avLst/>
              <a:gdLst>
                <a:gd name="T0" fmla="*/ 41 w 57"/>
                <a:gd name="T1" fmla="*/ 0 h 223"/>
                <a:gd name="T2" fmla="*/ 16 w 57"/>
                <a:gd name="T3" fmla="*/ 0 h 223"/>
                <a:gd name="T4" fmla="*/ 16 w 57"/>
                <a:gd name="T5" fmla="*/ 26 h 223"/>
                <a:gd name="T6" fmla="*/ 0 w 57"/>
                <a:gd name="T7" fmla="*/ 26 h 223"/>
                <a:gd name="T8" fmla="*/ 0 w 57"/>
                <a:gd name="T9" fmla="*/ 91 h 223"/>
                <a:gd name="T10" fmla="*/ 16 w 57"/>
                <a:gd name="T11" fmla="*/ 91 h 223"/>
                <a:gd name="T12" fmla="*/ 16 w 57"/>
                <a:gd name="T13" fmla="*/ 223 h 223"/>
                <a:gd name="T14" fmla="*/ 41 w 57"/>
                <a:gd name="T15" fmla="*/ 223 h 223"/>
                <a:gd name="T16" fmla="*/ 41 w 57"/>
                <a:gd name="T17" fmla="*/ 91 h 223"/>
                <a:gd name="T18" fmla="*/ 57 w 57"/>
                <a:gd name="T19" fmla="*/ 91 h 223"/>
                <a:gd name="T20" fmla="*/ 57 w 57"/>
                <a:gd name="T21" fmla="*/ 26 h 223"/>
                <a:gd name="T22" fmla="*/ 41 w 57"/>
                <a:gd name="T23" fmla="*/ 26 h 223"/>
                <a:gd name="T24" fmla="*/ 41 w 57"/>
                <a:gd name="T25" fmla="*/ 0 h 223"/>
                <a:gd name="T26" fmla="*/ 48 w 57"/>
                <a:gd name="T27" fmla="*/ 35 h 223"/>
                <a:gd name="T28" fmla="*/ 48 w 57"/>
                <a:gd name="T29" fmla="*/ 83 h 223"/>
                <a:gd name="T30" fmla="*/ 8 w 57"/>
                <a:gd name="T31" fmla="*/ 83 h 223"/>
                <a:gd name="T32" fmla="*/ 8 w 57"/>
                <a:gd name="T33" fmla="*/ 35 h 223"/>
                <a:gd name="T34" fmla="*/ 48 w 57"/>
                <a:gd name="T35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0"/>
                  </a:moveTo>
                  <a:lnTo>
                    <a:pt x="16" y="0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91"/>
                  </a:lnTo>
                  <a:lnTo>
                    <a:pt x="16" y="91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91"/>
                  </a:lnTo>
                  <a:lnTo>
                    <a:pt x="57" y="91"/>
                  </a:lnTo>
                  <a:lnTo>
                    <a:pt x="57" y="26"/>
                  </a:lnTo>
                  <a:lnTo>
                    <a:pt x="41" y="26"/>
                  </a:lnTo>
                  <a:lnTo>
                    <a:pt x="41" y="0"/>
                  </a:lnTo>
                  <a:close/>
                  <a:moveTo>
                    <a:pt x="48" y="35"/>
                  </a:moveTo>
                  <a:lnTo>
                    <a:pt x="48" y="83"/>
                  </a:lnTo>
                  <a:lnTo>
                    <a:pt x="8" y="83"/>
                  </a:lnTo>
                  <a:lnTo>
                    <a:pt x="8" y="3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 noEditPoints="1"/>
            </p:cNvSpPr>
            <p:nvPr/>
          </p:nvSpPr>
          <p:spPr bwMode="auto">
            <a:xfrm>
              <a:off x="10748963" y="5991224"/>
              <a:ext cx="90488" cy="354013"/>
            </a:xfrm>
            <a:custGeom>
              <a:avLst/>
              <a:gdLst>
                <a:gd name="T0" fmla="*/ 41 w 57"/>
                <a:gd name="T1" fmla="*/ 103 h 223"/>
                <a:gd name="T2" fmla="*/ 41 w 57"/>
                <a:gd name="T3" fmla="*/ 0 h 223"/>
                <a:gd name="T4" fmla="*/ 16 w 57"/>
                <a:gd name="T5" fmla="*/ 0 h 223"/>
                <a:gd name="T6" fmla="*/ 16 w 57"/>
                <a:gd name="T7" fmla="*/ 103 h 223"/>
                <a:gd name="T8" fmla="*/ 0 w 57"/>
                <a:gd name="T9" fmla="*/ 103 h 223"/>
                <a:gd name="T10" fmla="*/ 0 w 57"/>
                <a:gd name="T11" fmla="*/ 168 h 223"/>
                <a:gd name="T12" fmla="*/ 16 w 57"/>
                <a:gd name="T13" fmla="*/ 168 h 223"/>
                <a:gd name="T14" fmla="*/ 16 w 57"/>
                <a:gd name="T15" fmla="*/ 223 h 223"/>
                <a:gd name="T16" fmla="*/ 41 w 57"/>
                <a:gd name="T17" fmla="*/ 223 h 223"/>
                <a:gd name="T18" fmla="*/ 41 w 57"/>
                <a:gd name="T19" fmla="*/ 168 h 223"/>
                <a:gd name="T20" fmla="*/ 57 w 57"/>
                <a:gd name="T21" fmla="*/ 168 h 223"/>
                <a:gd name="T22" fmla="*/ 57 w 57"/>
                <a:gd name="T23" fmla="*/ 103 h 223"/>
                <a:gd name="T24" fmla="*/ 41 w 57"/>
                <a:gd name="T25" fmla="*/ 103 h 223"/>
                <a:gd name="T26" fmla="*/ 49 w 57"/>
                <a:gd name="T27" fmla="*/ 159 h 223"/>
                <a:gd name="T28" fmla="*/ 9 w 57"/>
                <a:gd name="T29" fmla="*/ 159 h 223"/>
                <a:gd name="T30" fmla="*/ 9 w 57"/>
                <a:gd name="T31" fmla="*/ 112 h 223"/>
                <a:gd name="T32" fmla="*/ 49 w 57"/>
                <a:gd name="T33" fmla="*/ 112 h 223"/>
                <a:gd name="T34" fmla="*/ 49 w 57"/>
                <a:gd name="T3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103"/>
                  </a:moveTo>
                  <a:lnTo>
                    <a:pt x="41" y="0"/>
                  </a:lnTo>
                  <a:lnTo>
                    <a:pt x="16" y="0"/>
                  </a:lnTo>
                  <a:lnTo>
                    <a:pt x="16" y="103"/>
                  </a:lnTo>
                  <a:lnTo>
                    <a:pt x="0" y="103"/>
                  </a:lnTo>
                  <a:lnTo>
                    <a:pt x="0" y="168"/>
                  </a:lnTo>
                  <a:lnTo>
                    <a:pt x="16" y="168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168"/>
                  </a:lnTo>
                  <a:lnTo>
                    <a:pt x="57" y="168"/>
                  </a:lnTo>
                  <a:lnTo>
                    <a:pt x="57" y="103"/>
                  </a:lnTo>
                  <a:lnTo>
                    <a:pt x="41" y="103"/>
                  </a:lnTo>
                  <a:close/>
                  <a:moveTo>
                    <a:pt x="49" y="159"/>
                  </a:moveTo>
                  <a:lnTo>
                    <a:pt x="9" y="159"/>
                  </a:lnTo>
                  <a:lnTo>
                    <a:pt x="9" y="112"/>
                  </a:lnTo>
                  <a:lnTo>
                    <a:pt x="49" y="112"/>
                  </a:ln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21500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1501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Freeform 77"/>
          <p:cNvSpPr>
            <a:spLocks noChangeAspect="1" noEditPoints="1"/>
          </p:cNvSpPr>
          <p:nvPr/>
        </p:nvSpPr>
        <p:spPr bwMode="auto">
          <a:xfrm>
            <a:off x="553153" y="2497351"/>
            <a:ext cx="678610" cy="684000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21500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21501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Freeform 514"/>
          <p:cNvSpPr>
            <a:spLocks noChangeAspect="1" noEditPoints="1"/>
          </p:cNvSpPr>
          <p:nvPr/>
        </p:nvSpPr>
        <p:spPr bwMode="auto">
          <a:xfrm>
            <a:off x="4384084" y="2551351"/>
            <a:ext cx="813555" cy="576000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rgbClr val="43546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97638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7639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Freeform 134"/>
          <p:cNvSpPr>
            <a:spLocks noChangeAspect="1" noEditPoints="1"/>
          </p:cNvSpPr>
          <p:nvPr/>
        </p:nvSpPr>
        <p:spPr bwMode="auto">
          <a:xfrm>
            <a:off x="8335033" y="2479351"/>
            <a:ext cx="656305" cy="7200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991337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91338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8283277" y="4397518"/>
            <a:ext cx="708061" cy="576000"/>
            <a:chOff x="8032750" y="6808787"/>
            <a:chExt cx="400050" cy="325437"/>
          </a:xfrm>
          <a:solidFill>
            <a:srgbClr val="435468"/>
          </a:solidFill>
        </p:grpSpPr>
        <p:sp>
          <p:nvSpPr>
            <p:cNvPr id="26" name="Freeform 325"/>
            <p:cNvSpPr>
              <a:spLocks/>
            </p:cNvSpPr>
            <p:nvPr/>
          </p:nvSpPr>
          <p:spPr bwMode="auto">
            <a:xfrm>
              <a:off x="8032750" y="6808787"/>
              <a:ext cx="400050" cy="250825"/>
            </a:xfrm>
            <a:custGeom>
              <a:avLst/>
              <a:gdLst>
                <a:gd name="T0" fmla="*/ 144 w 288"/>
                <a:gd name="T1" fmla="*/ 0 h 180"/>
                <a:gd name="T2" fmla="*/ 0 w 288"/>
                <a:gd name="T3" fmla="*/ 143 h 180"/>
                <a:gd name="T4" fmla="*/ 0 w 288"/>
                <a:gd name="T5" fmla="*/ 180 h 180"/>
                <a:gd name="T6" fmla="*/ 29 w 288"/>
                <a:gd name="T7" fmla="*/ 180 h 180"/>
                <a:gd name="T8" fmla="*/ 29 w 288"/>
                <a:gd name="T9" fmla="*/ 143 h 180"/>
                <a:gd name="T10" fmla="*/ 144 w 288"/>
                <a:gd name="T11" fmla="*/ 29 h 180"/>
                <a:gd name="T12" fmla="*/ 259 w 288"/>
                <a:gd name="T13" fmla="*/ 143 h 180"/>
                <a:gd name="T14" fmla="*/ 259 w 288"/>
                <a:gd name="T15" fmla="*/ 180 h 180"/>
                <a:gd name="T16" fmla="*/ 288 w 288"/>
                <a:gd name="T17" fmla="*/ 180 h 180"/>
                <a:gd name="T18" fmla="*/ 288 w 288"/>
                <a:gd name="T19" fmla="*/ 143 h 180"/>
                <a:gd name="T20" fmla="*/ 144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144" y="0"/>
                  </a:moveTo>
                  <a:cubicBezTo>
                    <a:pt x="65" y="0"/>
                    <a:pt x="1" y="64"/>
                    <a:pt x="0" y="143"/>
                  </a:cubicBezTo>
                  <a:cubicBezTo>
                    <a:pt x="0" y="143"/>
                    <a:pt x="0" y="170"/>
                    <a:pt x="0" y="180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29" y="170"/>
                    <a:pt x="29" y="143"/>
                    <a:pt x="29" y="143"/>
                  </a:cubicBezTo>
                  <a:cubicBezTo>
                    <a:pt x="30" y="80"/>
                    <a:pt x="81" y="29"/>
                    <a:pt x="144" y="29"/>
                  </a:cubicBezTo>
                  <a:cubicBezTo>
                    <a:pt x="207" y="29"/>
                    <a:pt x="258" y="80"/>
                    <a:pt x="259" y="143"/>
                  </a:cubicBezTo>
                  <a:cubicBezTo>
                    <a:pt x="259" y="143"/>
                    <a:pt x="259" y="170"/>
                    <a:pt x="259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70"/>
                    <a:pt x="288" y="143"/>
                    <a:pt x="288" y="143"/>
                  </a:cubicBezTo>
                  <a:cubicBezTo>
                    <a:pt x="287" y="64"/>
                    <a:pt x="223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6"/>
            <p:cNvSpPr>
              <a:spLocks/>
            </p:cNvSpPr>
            <p:nvPr/>
          </p:nvSpPr>
          <p:spPr bwMode="auto">
            <a:xfrm>
              <a:off x="8101013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2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2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7"/>
            <p:cNvSpPr>
              <a:spLocks/>
            </p:cNvSpPr>
            <p:nvPr/>
          </p:nvSpPr>
          <p:spPr bwMode="auto">
            <a:xfrm>
              <a:off x="8307388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1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1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991337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91338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Freeform 220"/>
          <p:cNvSpPr>
            <a:spLocks noChangeAspect="1"/>
          </p:cNvSpPr>
          <p:nvPr/>
        </p:nvSpPr>
        <p:spPr bwMode="auto">
          <a:xfrm>
            <a:off x="4407460" y="4397518"/>
            <a:ext cx="766801" cy="576000"/>
          </a:xfrm>
          <a:custGeom>
            <a:avLst/>
            <a:gdLst>
              <a:gd name="T0" fmla="*/ 195 w 213"/>
              <a:gd name="T1" fmla="*/ 143 h 160"/>
              <a:gd name="T2" fmla="*/ 195 w 213"/>
              <a:gd name="T3" fmla="*/ 0 h 160"/>
              <a:gd name="T4" fmla="*/ 152 w 213"/>
              <a:gd name="T5" fmla="*/ 0 h 160"/>
              <a:gd name="T6" fmla="*/ 152 w 213"/>
              <a:gd name="T7" fmla="*/ 143 h 160"/>
              <a:gd name="T8" fmla="*/ 128 w 213"/>
              <a:gd name="T9" fmla="*/ 143 h 160"/>
              <a:gd name="T10" fmla="*/ 128 w 213"/>
              <a:gd name="T11" fmla="*/ 88 h 160"/>
              <a:gd name="T12" fmla="*/ 85 w 213"/>
              <a:gd name="T13" fmla="*/ 88 h 160"/>
              <a:gd name="T14" fmla="*/ 85 w 213"/>
              <a:gd name="T15" fmla="*/ 143 h 160"/>
              <a:gd name="T16" fmla="*/ 61 w 213"/>
              <a:gd name="T17" fmla="*/ 143 h 160"/>
              <a:gd name="T18" fmla="*/ 61 w 213"/>
              <a:gd name="T19" fmla="*/ 40 h 160"/>
              <a:gd name="T20" fmla="*/ 19 w 213"/>
              <a:gd name="T21" fmla="*/ 40 h 160"/>
              <a:gd name="T22" fmla="*/ 19 w 213"/>
              <a:gd name="T23" fmla="*/ 143 h 160"/>
              <a:gd name="T24" fmla="*/ 0 w 213"/>
              <a:gd name="T25" fmla="*/ 143 h 160"/>
              <a:gd name="T26" fmla="*/ 0 w 213"/>
              <a:gd name="T27" fmla="*/ 160 h 160"/>
              <a:gd name="T28" fmla="*/ 213 w 213"/>
              <a:gd name="T29" fmla="*/ 160 h 160"/>
              <a:gd name="T30" fmla="*/ 213 w 213"/>
              <a:gd name="T31" fmla="*/ 143 h 160"/>
              <a:gd name="T32" fmla="*/ 195 w 213"/>
              <a:gd name="T33" fmla="*/ 1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3" h="160">
                <a:moveTo>
                  <a:pt x="195" y="143"/>
                </a:moveTo>
                <a:lnTo>
                  <a:pt x="195" y="0"/>
                </a:lnTo>
                <a:lnTo>
                  <a:pt x="152" y="0"/>
                </a:lnTo>
                <a:lnTo>
                  <a:pt x="152" y="143"/>
                </a:lnTo>
                <a:lnTo>
                  <a:pt x="128" y="143"/>
                </a:lnTo>
                <a:lnTo>
                  <a:pt x="128" y="88"/>
                </a:lnTo>
                <a:lnTo>
                  <a:pt x="85" y="88"/>
                </a:lnTo>
                <a:lnTo>
                  <a:pt x="85" y="143"/>
                </a:lnTo>
                <a:lnTo>
                  <a:pt x="61" y="143"/>
                </a:lnTo>
                <a:lnTo>
                  <a:pt x="61" y="40"/>
                </a:lnTo>
                <a:lnTo>
                  <a:pt x="19" y="40"/>
                </a:lnTo>
                <a:lnTo>
                  <a:pt x="19" y="143"/>
                </a:lnTo>
                <a:lnTo>
                  <a:pt x="0" y="143"/>
                </a:lnTo>
                <a:lnTo>
                  <a:pt x="0" y="160"/>
                </a:lnTo>
                <a:lnTo>
                  <a:pt x="213" y="160"/>
                </a:lnTo>
                <a:lnTo>
                  <a:pt x="213" y="143"/>
                </a:lnTo>
                <a:lnTo>
                  <a:pt x="195" y="143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190460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90461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0915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  <p:bldP spid="12" grpId="0"/>
      <p:bldP spid="13" grpId="0"/>
      <p:bldP spid="15" grpId="0" animBg="1"/>
      <p:bldP spid="16" grpId="0"/>
      <p:bldP spid="17" grpId="0"/>
      <p:bldP spid="19" grpId="0" animBg="1"/>
      <p:bldP spid="20" grpId="0"/>
      <p:bldP spid="21" grpId="0"/>
      <p:bldP spid="24" grpId="0"/>
      <p:bldP spid="25" grpId="0"/>
      <p:bldP spid="30" grpId="0" animBg="1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367679" y="3247931"/>
            <a:ext cx="1362626" cy="1002508"/>
          </a:xfrm>
          <a:prstGeom prst="line">
            <a:avLst/>
          </a:prstGeom>
          <a:ln w="63500">
            <a:solidFill>
              <a:srgbClr val="435468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-61812" y="3411100"/>
            <a:ext cx="615950" cy="53726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6037" y="3417792"/>
            <a:ext cx="876300" cy="92710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6200" y="3845623"/>
            <a:ext cx="663575" cy="679451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355825" y="3855146"/>
            <a:ext cx="488950" cy="491675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25800" y="3461449"/>
            <a:ext cx="873124" cy="1063626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67176" y="3466212"/>
            <a:ext cx="2138362" cy="77867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>
            <a:spLocks noChangeAspect="1"/>
          </p:cNvSpPr>
          <p:nvPr/>
        </p:nvSpPr>
        <p:spPr>
          <a:xfrm>
            <a:off x="397319" y="3336829"/>
            <a:ext cx="252000" cy="252000"/>
          </a:xfrm>
          <a:prstGeom prst="ellips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2338535" y="4314412"/>
            <a:ext cx="252000" cy="252000"/>
          </a:xfrm>
          <a:prstGeom prst="ellips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2955" y="2848697"/>
            <a:ext cx="48066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2955" y="4525074"/>
            <a:ext cx="48066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37548" y="2465317"/>
            <a:ext cx="192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40000"/>
                </a:solidFill>
                <a:latin typeface="+mj-ea"/>
                <a:ea typeface="+mj-ea"/>
              </a:rPr>
              <a:t>添加文本标题</a:t>
            </a:r>
            <a:endParaRPr lang="zh-CN" altLang="en-US" sz="2000" b="1" dirty="0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7548" y="4141127"/>
            <a:ext cx="192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35468"/>
                </a:solidFill>
                <a:latin typeface="+mj-ea"/>
                <a:ea typeface="+mj-ea"/>
              </a:rPr>
              <a:t>添加文本标题</a:t>
            </a:r>
            <a:endParaRPr lang="zh-CN" altLang="en-US" sz="2000" b="1" dirty="0">
              <a:solidFill>
                <a:srgbClr val="435468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22683" y="2424514"/>
            <a:ext cx="1582113" cy="2243930"/>
            <a:chOff x="3822683" y="2424514"/>
            <a:chExt cx="1582113" cy="2243930"/>
          </a:xfrm>
        </p:grpSpPr>
        <p:sp>
          <p:nvSpPr>
            <p:cNvPr id="16" name="五边形 15"/>
            <p:cNvSpPr/>
            <p:nvPr/>
          </p:nvSpPr>
          <p:spPr>
            <a:xfrm rot="16200000" flipV="1">
              <a:off x="3500193" y="2763841"/>
              <a:ext cx="2243930" cy="1565275"/>
            </a:xfrm>
            <a:prstGeom prst="homePlate">
              <a:avLst>
                <a:gd name="adj" fmla="val 18724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22683" y="2759057"/>
              <a:ext cx="1582113" cy="995127"/>
              <a:chOff x="3822683" y="2759057"/>
              <a:chExt cx="1582113" cy="995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972664" y="2759057"/>
                <a:ext cx="128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85%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822683" y="3261741"/>
                <a:ext cx="1582113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提示正文行距在</a:t>
                </a:r>
                <a:r>
                  <a:rPr lang="en-US" altLang="zh-CN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1.2~1.3</a:t>
                </a:r>
                <a:r>
                  <a:rPr lang="zh-CN" altLang="en-US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之间点击添加正文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332387" y="3948361"/>
            <a:ext cx="1619105" cy="1475963"/>
            <a:chOff x="4332387" y="3948361"/>
            <a:chExt cx="1619105" cy="1475963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430276" y="3903705"/>
              <a:ext cx="1475963" cy="1565275"/>
            </a:xfrm>
            <a:prstGeom prst="homePlate">
              <a:avLst>
                <a:gd name="adj" fmla="val 18724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27182" y="4685048"/>
              <a:ext cx="128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65%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32387" y="4173894"/>
              <a:ext cx="1619105" cy="472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提示正文行距在</a:t>
              </a:r>
              <a:r>
                <a:rPr lang="en-US" altLang="zh-CN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之间点击添加正文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01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grpId="0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 133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2030" y="3002321"/>
            <a:ext cx="1163638" cy="1747838"/>
            <a:chOff x="2052030" y="3002321"/>
            <a:chExt cx="1163638" cy="1747838"/>
          </a:xfrm>
        </p:grpSpPr>
        <p:sp>
          <p:nvSpPr>
            <p:cNvPr id="2" name="任意多边形 1"/>
            <p:cNvSpPr/>
            <p:nvPr/>
          </p:nvSpPr>
          <p:spPr>
            <a:xfrm rot="12966304">
              <a:off x="2052030" y="3718284"/>
              <a:ext cx="1163638" cy="1031875"/>
            </a:xfrm>
            <a:custGeom>
              <a:avLst/>
              <a:gdLst>
                <a:gd name="connsiteX0" fmla="*/ 1052874 w 1164173"/>
                <a:gd name="connsiteY0" fmla="*/ 962340 h 1031654"/>
                <a:gd name="connsiteX1" fmla="*/ 1069057 w 1164173"/>
                <a:gd name="connsiteY1" fmla="*/ 858943 h 1031654"/>
                <a:gd name="connsiteX2" fmla="*/ 965659 w 1164173"/>
                <a:gd name="connsiteY2" fmla="*/ 842761 h 1031654"/>
                <a:gd name="connsiteX3" fmla="*/ 949477 w 1164173"/>
                <a:gd name="connsiteY3" fmla="*/ 946158 h 1031654"/>
                <a:gd name="connsiteX4" fmla="*/ 1052874 w 1164173"/>
                <a:gd name="connsiteY4" fmla="*/ 962340 h 1031654"/>
                <a:gd name="connsiteX5" fmla="*/ 1135899 w 1164173"/>
                <a:gd name="connsiteY5" fmla="*/ 1003380 h 1031654"/>
                <a:gd name="connsiteX6" fmla="*/ 1067640 w 1164173"/>
                <a:gd name="connsiteY6" fmla="*/ 1031654 h 1031654"/>
                <a:gd name="connsiteX7" fmla="*/ 102307 w 1164173"/>
                <a:gd name="connsiteY7" fmla="*/ 1031654 h 1031654"/>
                <a:gd name="connsiteX8" fmla="*/ 64732 w 1164173"/>
                <a:gd name="connsiteY8" fmla="*/ 1024068 h 1031654"/>
                <a:gd name="connsiteX9" fmla="*/ 59198 w 1164173"/>
                <a:gd name="connsiteY9" fmla="*/ 1020337 h 1031654"/>
                <a:gd name="connsiteX10" fmla="*/ 48283 w 1164173"/>
                <a:gd name="connsiteY10" fmla="*/ 1015422 h 1031654"/>
                <a:gd name="connsiteX11" fmla="*/ 36524 w 1164173"/>
                <a:gd name="connsiteY11" fmla="*/ 1005050 h 1031654"/>
                <a:gd name="connsiteX12" fmla="*/ 34048 w 1164173"/>
                <a:gd name="connsiteY12" fmla="*/ 1003380 h 1031654"/>
                <a:gd name="connsiteX13" fmla="*/ 33191 w 1164173"/>
                <a:gd name="connsiteY13" fmla="*/ 1002110 h 1031654"/>
                <a:gd name="connsiteX14" fmla="*/ 19535 w 1164173"/>
                <a:gd name="connsiteY14" fmla="*/ 990064 h 1031654"/>
                <a:gd name="connsiteX15" fmla="*/ 12949 w 1164173"/>
                <a:gd name="connsiteY15" fmla="*/ 883555 h 1031654"/>
                <a:gd name="connsiteX16" fmla="*/ 495615 w 1164173"/>
                <a:gd name="connsiteY16" fmla="*/ 47552 h 1031654"/>
                <a:gd name="connsiteX17" fmla="*/ 520972 w 1164173"/>
                <a:gd name="connsiteY17" fmla="*/ 18805 h 1031654"/>
                <a:gd name="connsiteX18" fmla="*/ 534039 w 1164173"/>
                <a:gd name="connsiteY18" fmla="*/ 12428 h 1031654"/>
                <a:gd name="connsiteX19" fmla="*/ 534278 w 1164173"/>
                <a:gd name="connsiteY19" fmla="*/ 12218 h 1031654"/>
                <a:gd name="connsiteX20" fmla="*/ 536772 w 1164173"/>
                <a:gd name="connsiteY20" fmla="*/ 11095 h 1031654"/>
                <a:gd name="connsiteX21" fmla="*/ 554231 w 1164173"/>
                <a:gd name="connsiteY21" fmla="*/ 2574 h 1031654"/>
                <a:gd name="connsiteX22" fmla="*/ 561466 w 1164173"/>
                <a:gd name="connsiteY22" fmla="*/ 2070 h 1031654"/>
                <a:gd name="connsiteX23" fmla="*/ 570612 w 1164173"/>
                <a:gd name="connsiteY23" fmla="*/ 0 h 1031654"/>
                <a:gd name="connsiteX24" fmla="*/ 580884 w 1164173"/>
                <a:gd name="connsiteY24" fmla="*/ 716 h 1031654"/>
                <a:gd name="connsiteX25" fmla="*/ 591149 w 1164173"/>
                <a:gd name="connsiteY25" fmla="*/ 1 h 1031654"/>
                <a:gd name="connsiteX26" fmla="*/ 600288 w 1164173"/>
                <a:gd name="connsiteY26" fmla="*/ 2070 h 1031654"/>
                <a:gd name="connsiteX27" fmla="*/ 607528 w 1164173"/>
                <a:gd name="connsiteY27" fmla="*/ 2574 h 1031654"/>
                <a:gd name="connsiteX28" fmla="*/ 625016 w 1164173"/>
                <a:gd name="connsiteY28" fmla="*/ 11107 h 1031654"/>
                <a:gd name="connsiteX29" fmla="*/ 627483 w 1164173"/>
                <a:gd name="connsiteY29" fmla="*/ 12218 h 1031654"/>
                <a:gd name="connsiteX30" fmla="*/ 627718 w 1164173"/>
                <a:gd name="connsiteY30" fmla="*/ 12426 h 1031654"/>
                <a:gd name="connsiteX31" fmla="*/ 640787 w 1164173"/>
                <a:gd name="connsiteY31" fmla="*/ 18804 h 1031654"/>
                <a:gd name="connsiteX32" fmla="*/ 666144 w 1164173"/>
                <a:gd name="connsiteY32" fmla="*/ 47552 h 1031654"/>
                <a:gd name="connsiteX33" fmla="*/ 1148811 w 1164173"/>
                <a:gd name="connsiteY33" fmla="*/ 883554 h 1031654"/>
                <a:gd name="connsiteX34" fmla="*/ 1150460 w 1164173"/>
                <a:gd name="connsiteY34" fmla="*/ 888458 h 1031654"/>
                <a:gd name="connsiteX35" fmla="*/ 1156587 w 1164173"/>
                <a:gd name="connsiteY35" fmla="*/ 897546 h 1031654"/>
                <a:gd name="connsiteX36" fmla="*/ 1164173 w 1164173"/>
                <a:gd name="connsiteY36" fmla="*/ 935121 h 1031654"/>
                <a:gd name="connsiteX37" fmla="*/ 1135899 w 1164173"/>
                <a:gd name="connsiteY37" fmla="*/ 1003380 h 10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64173" h="1031654">
                  <a:moveTo>
                    <a:pt x="1052874" y="962340"/>
                  </a:moveTo>
                  <a:cubicBezTo>
                    <a:pt x="1085896" y="938256"/>
                    <a:pt x="1093141" y="891964"/>
                    <a:pt x="1069057" y="858943"/>
                  </a:cubicBezTo>
                  <a:cubicBezTo>
                    <a:pt x="1044973" y="825922"/>
                    <a:pt x="998680" y="818677"/>
                    <a:pt x="965659" y="842761"/>
                  </a:cubicBezTo>
                  <a:cubicBezTo>
                    <a:pt x="932638" y="866845"/>
                    <a:pt x="925393" y="913137"/>
                    <a:pt x="949477" y="946158"/>
                  </a:cubicBezTo>
                  <a:cubicBezTo>
                    <a:pt x="973561" y="979179"/>
                    <a:pt x="1019853" y="986424"/>
                    <a:pt x="1052874" y="962340"/>
                  </a:cubicBezTo>
                  <a:close/>
                  <a:moveTo>
                    <a:pt x="1135899" y="1003380"/>
                  </a:moveTo>
                  <a:cubicBezTo>
                    <a:pt x="1118430" y="1020849"/>
                    <a:pt x="1094297" y="1031654"/>
                    <a:pt x="1067640" y="1031654"/>
                  </a:cubicBezTo>
                  <a:lnTo>
                    <a:pt x="102307" y="1031654"/>
                  </a:lnTo>
                  <a:cubicBezTo>
                    <a:pt x="88978" y="1031654"/>
                    <a:pt x="76281" y="1028953"/>
                    <a:pt x="64732" y="1024068"/>
                  </a:cubicBezTo>
                  <a:lnTo>
                    <a:pt x="59198" y="1020337"/>
                  </a:lnTo>
                  <a:lnTo>
                    <a:pt x="48283" y="1015422"/>
                  </a:lnTo>
                  <a:lnTo>
                    <a:pt x="36524" y="1005050"/>
                  </a:lnTo>
                  <a:lnTo>
                    <a:pt x="34048" y="1003380"/>
                  </a:lnTo>
                  <a:lnTo>
                    <a:pt x="33191" y="1002110"/>
                  </a:lnTo>
                  <a:lnTo>
                    <a:pt x="19535" y="990064"/>
                  </a:lnTo>
                  <a:cubicBezTo>
                    <a:pt x="-3144" y="960050"/>
                    <a:pt x="-7044" y="918183"/>
                    <a:pt x="12949" y="883555"/>
                  </a:cubicBezTo>
                  <a:lnTo>
                    <a:pt x="495615" y="47552"/>
                  </a:lnTo>
                  <a:cubicBezTo>
                    <a:pt x="502280" y="36009"/>
                    <a:pt x="510968" y="26364"/>
                    <a:pt x="520972" y="18805"/>
                  </a:cubicBezTo>
                  <a:lnTo>
                    <a:pt x="534039" y="12428"/>
                  </a:lnTo>
                  <a:lnTo>
                    <a:pt x="534278" y="12218"/>
                  </a:lnTo>
                  <a:lnTo>
                    <a:pt x="536772" y="11095"/>
                  </a:lnTo>
                  <a:lnTo>
                    <a:pt x="554231" y="2574"/>
                  </a:lnTo>
                  <a:lnTo>
                    <a:pt x="561466" y="2070"/>
                  </a:lnTo>
                  <a:lnTo>
                    <a:pt x="570612" y="0"/>
                  </a:lnTo>
                  <a:lnTo>
                    <a:pt x="580884" y="716"/>
                  </a:lnTo>
                  <a:lnTo>
                    <a:pt x="591149" y="1"/>
                  </a:lnTo>
                  <a:lnTo>
                    <a:pt x="600288" y="2070"/>
                  </a:lnTo>
                  <a:lnTo>
                    <a:pt x="607528" y="2574"/>
                  </a:lnTo>
                  <a:lnTo>
                    <a:pt x="625016" y="11107"/>
                  </a:lnTo>
                  <a:lnTo>
                    <a:pt x="627483" y="12218"/>
                  </a:lnTo>
                  <a:lnTo>
                    <a:pt x="627718" y="12426"/>
                  </a:lnTo>
                  <a:lnTo>
                    <a:pt x="640787" y="18804"/>
                  </a:lnTo>
                  <a:cubicBezTo>
                    <a:pt x="650792" y="26363"/>
                    <a:pt x="659480" y="36009"/>
                    <a:pt x="666144" y="47552"/>
                  </a:cubicBezTo>
                  <a:lnTo>
                    <a:pt x="1148811" y="883554"/>
                  </a:lnTo>
                  <a:lnTo>
                    <a:pt x="1150460" y="888458"/>
                  </a:lnTo>
                  <a:lnTo>
                    <a:pt x="1156587" y="897546"/>
                  </a:lnTo>
                  <a:cubicBezTo>
                    <a:pt x="1161472" y="909095"/>
                    <a:pt x="1164173" y="921792"/>
                    <a:pt x="1164173" y="935121"/>
                  </a:cubicBezTo>
                  <a:cubicBezTo>
                    <a:pt x="1164173" y="961778"/>
                    <a:pt x="1153368" y="985911"/>
                    <a:pt x="1135899" y="100338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2494943" y="3002321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5"/>
            <p:cNvSpPr txBox="1">
              <a:spLocks noChangeArrowheads="1"/>
            </p:cNvSpPr>
            <p:nvPr/>
          </p:nvSpPr>
          <p:spPr bwMode="auto">
            <a:xfrm>
              <a:off x="2531455" y="3975459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53843" y="3334109"/>
            <a:ext cx="1346200" cy="1973262"/>
            <a:chOff x="3853843" y="3334109"/>
            <a:chExt cx="1346200" cy="1973262"/>
          </a:xfrm>
        </p:grpSpPr>
        <p:sp>
          <p:nvSpPr>
            <p:cNvPr id="4" name="任意多边形 3"/>
            <p:cNvSpPr/>
            <p:nvPr/>
          </p:nvSpPr>
          <p:spPr>
            <a:xfrm>
              <a:off x="3853843" y="3334109"/>
              <a:ext cx="1346200" cy="1446212"/>
            </a:xfrm>
            <a:custGeom>
              <a:avLst/>
              <a:gdLst>
                <a:gd name="connsiteX0" fmla="*/ 170487 w 1345719"/>
                <a:gd name="connsiteY0" fmla="*/ 1152570 h 1446325"/>
                <a:gd name="connsiteX1" fmla="*/ 75237 w 1345719"/>
                <a:gd name="connsiteY1" fmla="*/ 1245439 h 1446325"/>
                <a:gd name="connsiteX2" fmla="*/ 170487 w 1345719"/>
                <a:gd name="connsiteY2" fmla="*/ 1338308 h 1446325"/>
                <a:gd name="connsiteX3" fmla="*/ 265737 w 1345719"/>
                <a:gd name="connsiteY3" fmla="*/ 1245439 h 1446325"/>
                <a:gd name="connsiteX4" fmla="*/ 170487 w 1345719"/>
                <a:gd name="connsiteY4" fmla="*/ 1152570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1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8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2 w 1345719"/>
                <a:gd name="connsiteY38" fmla="*/ 826493 h 1446325"/>
                <a:gd name="connsiteX39" fmla="*/ 381214 w 1345719"/>
                <a:gd name="connsiteY39" fmla="*/ 811184 h 1446325"/>
                <a:gd name="connsiteX40" fmla="*/ 375291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0487" y="1152570"/>
                  </a:moveTo>
                  <a:cubicBezTo>
                    <a:pt x="117882" y="1152570"/>
                    <a:pt x="75237" y="1194149"/>
                    <a:pt x="75237" y="1245439"/>
                  </a:cubicBezTo>
                  <a:cubicBezTo>
                    <a:pt x="75237" y="1296729"/>
                    <a:pt x="117882" y="1338308"/>
                    <a:pt x="170487" y="1338308"/>
                  </a:cubicBezTo>
                  <a:cubicBezTo>
                    <a:pt x="223092" y="1338308"/>
                    <a:pt x="265737" y="1296729"/>
                    <a:pt x="265737" y="1245439"/>
                  </a:cubicBezTo>
                  <a:cubicBezTo>
                    <a:pt x="265737" y="1194149"/>
                    <a:pt x="223092" y="1152570"/>
                    <a:pt x="170487" y="1152570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1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8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6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2" y="826493"/>
                  </a:lnTo>
                  <a:lnTo>
                    <a:pt x="381214" y="811184"/>
                  </a:lnTo>
                  <a:lnTo>
                    <a:pt x="375291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3999893" y="4780321"/>
              <a:ext cx="0" cy="527050"/>
            </a:xfrm>
            <a:prstGeom prst="straightConnector1">
              <a:avLst/>
            </a:prstGeom>
            <a:ln>
              <a:solidFill>
                <a:srgbClr val="43546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"/>
            <p:cNvSpPr txBox="1">
              <a:spLocks noChangeArrowheads="1"/>
            </p:cNvSpPr>
            <p:nvPr/>
          </p:nvSpPr>
          <p:spPr bwMode="auto">
            <a:xfrm>
              <a:off x="4379305" y="3945296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52443" y="2821346"/>
            <a:ext cx="1452562" cy="2057400"/>
            <a:chOff x="5352443" y="2821346"/>
            <a:chExt cx="1452562" cy="2057400"/>
          </a:xfrm>
        </p:grpSpPr>
        <p:sp>
          <p:nvSpPr>
            <p:cNvPr id="3" name="任意多边形 2"/>
            <p:cNvSpPr/>
            <p:nvPr/>
          </p:nvSpPr>
          <p:spPr>
            <a:xfrm rot="12966304">
              <a:off x="5352443" y="3591284"/>
              <a:ext cx="1452562" cy="1287462"/>
            </a:xfrm>
            <a:custGeom>
              <a:avLst/>
              <a:gdLst>
                <a:gd name="connsiteX0" fmla="*/ 1313889 w 1452780"/>
                <a:gd name="connsiteY0" fmla="*/ 1200911 h 1287408"/>
                <a:gd name="connsiteX1" fmla="*/ 1334084 w 1452780"/>
                <a:gd name="connsiteY1" fmla="*/ 1071881 h 1287408"/>
                <a:gd name="connsiteX2" fmla="*/ 1205053 w 1452780"/>
                <a:gd name="connsiteY2" fmla="*/ 1051687 h 1287408"/>
                <a:gd name="connsiteX3" fmla="*/ 1184859 w 1452780"/>
                <a:gd name="connsiteY3" fmla="*/ 1180717 h 1287408"/>
                <a:gd name="connsiteX4" fmla="*/ 1313889 w 1452780"/>
                <a:gd name="connsiteY4" fmla="*/ 1200911 h 1287408"/>
                <a:gd name="connsiteX5" fmla="*/ 1417497 w 1452780"/>
                <a:gd name="connsiteY5" fmla="*/ 1252125 h 1287408"/>
                <a:gd name="connsiteX6" fmla="*/ 1332316 w 1452780"/>
                <a:gd name="connsiteY6" fmla="*/ 1287408 h 1287408"/>
                <a:gd name="connsiteX7" fmla="*/ 127670 w 1452780"/>
                <a:gd name="connsiteY7" fmla="*/ 1287408 h 1287408"/>
                <a:gd name="connsiteX8" fmla="*/ 80780 w 1452780"/>
                <a:gd name="connsiteY8" fmla="*/ 1277941 h 1287408"/>
                <a:gd name="connsiteX9" fmla="*/ 73874 w 1452780"/>
                <a:gd name="connsiteY9" fmla="*/ 1273285 h 1287408"/>
                <a:gd name="connsiteX10" fmla="*/ 60253 w 1452780"/>
                <a:gd name="connsiteY10" fmla="*/ 1267152 h 1287408"/>
                <a:gd name="connsiteX11" fmla="*/ 45579 w 1452780"/>
                <a:gd name="connsiteY11" fmla="*/ 1254209 h 1287408"/>
                <a:gd name="connsiteX12" fmla="*/ 42489 w 1452780"/>
                <a:gd name="connsiteY12" fmla="*/ 1252125 h 1287408"/>
                <a:gd name="connsiteX13" fmla="*/ 41419 w 1452780"/>
                <a:gd name="connsiteY13" fmla="*/ 1250540 h 1287408"/>
                <a:gd name="connsiteX14" fmla="*/ 24378 w 1452780"/>
                <a:gd name="connsiteY14" fmla="*/ 1235508 h 1287408"/>
                <a:gd name="connsiteX15" fmla="*/ 16159 w 1452780"/>
                <a:gd name="connsiteY15" fmla="*/ 1102594 h 1287408"/>
                <a:gd name="connsiteX16" fmla="*/ 618482 w 1452780"/>
                <a:gd name="connsiteY16" fmla="*/ 59341 h 1287408"/>
                <a:gd name="connsiteX17" fmla="*/ 650125 w 1452780"/>
                <a:gd name="connsiteY17" fmla="*/ 23467 h 1287408"/>
                <a:gd name="connsiteX18" fmla="*/ 666431 w 1452780"/>
                <a:gd name="connsiteY18" fmla="*/ 15509 h 1287408"/>
                <a:gd name="connsiteX19" fmla="*/ 666729 w 1452780"/>
                <a:gd name="connsiteY19" fmla="*/ 15247 h 1287408"/>
                <a:gd name="connsiteX20" fmla="*/ 669842 w 1452780"/>
                <a:gd name="connsiteY20" fmla="*/ 13846 h 1287408"/>
                <a:gd name="connsiteX21" fmla="*/ 691629 w 1452780"/>
                <a:gd name="connsiteY21" fmla="*/ 3212 h 1287408"/>
                <a:gd name="connsiteX22" fmla="*/ 700657 w 1452780"/>
                <a:gd name="connsiteY22" fmla="*/ 2583 h 1287408"/>
                <a:gd name="connsiteX23" fmla="*/ 712071 w 1452780"/>
                <a:gd name="connsiteY23" fmla="*/ 0 h 1287408"/>
                <a:gd name="connsiteX24" fmla="*/ 724889 w 1452780"/>
                <a:gd name="connsiteY24" fmla="*/ 893 h 1287408"/>
                <a:gd name="connsiteX25" fmla="*/ 737699 w 1452780"/>
                <a:gd name="connsiteY25" fmla="*/ 1 h 1287408"/>
                <a:gd name="connsiteX26" fmla="*/ 749104 w 1452780"/>
                <a:gd name="connsiteY26" fmla="*/ 2583 h 1287408"/>
                <a:gd name="connsiteX27" fmla="*/ 758139 w 1452780"/>
                <a:gd name="connsiteY27" fmla="*/ 3212 h 1287408"/>
                <a:gd name="connsiteX28" fmla="*/ 779962 w 1452780"/>
                <a:gd name="connsiteY28" fmla="*/ 13860 h 1287408"/>
                <a:gd name="connsiteX29" fmla="*/ 783041 w 1452780"/>
                <a:gd name="connsiteY29" fmla="*/ 15247 h 1287408"/>
                <a:gd name="connsiteX30" fmla="*/ 783334 w 1452780"/>
                <a:gd name="connsiteY30" fmla="*/ 15506 h 1287408"/>
                <a:gd name="connsiteX31" fmla="*/ 799643 w 1452780"/>
                <a:gd name="connsiteY31" fmla="*/ 23466 h 1287408"/>
                <a:gd name="connsiteX32" fmla="*/ 831286 w 1452780"/>
                <a:gd name="connsiteY32" fmla="*/ 59341 h 1287408"/>
                <a:gd name="connsiteX33" fmla="*/ 950182 w 1452780"/>
                <a:gd name="connsiteY33" fmla="*/ 265273 h 1287408"/>
                <a:gd name="connsiteX34" fmla="*/ 782798 w 1452780"/>
                <a:gd name="connsiteY34" fmla="*/ 555190 h 1287408"/>
                <a:gd name="connsiteX35" fmla="*/ 789384 w 1452780"/>
                <a:gd name="connsiteY35" fmla="*/ 661699 h 1287408"/>
                <a:gd name="connsiteX36" fmla="*/ 803040 w 1452780"/>
                <a:gd name="connsiteY36" fmla="*/ 673745 h 1287408"/>
                <a:gd name="connsiteX37" fmla="*/ 803897 w 1452780"/>
                <a:gd name="connsiteY37" fmla="*/ 675015 h 1287408"/>
                <a:gd name="connsiteX38" fmla="*/ 806373 w 1452780"/>
                <a:gd name="connsiteY38" fmla="*/ 676685 h 1287408"/>
                <a:gd name="connsiteX39" fmla="*/ 818132 w 1452780"/>
                <a:gd name="connsiteY39" fmla="*/ 687057 h 1287408"/>
                <a:gd name="connsiteX40" fmla="*/ 829047 w 1452780"/>
                <a:gd name="connsiteY40" fmla="*/ 691972 h 1287408"/>
                <a:gd name="connsiteX41" fmla="*/ 834581 w 1452780"/>
                <a:gd name="connsiteY41" fmla="*/ 695703 h 1287408"/>
                <a:gd name="connsiteX42" fmla="*/ 872156 w 1452780"/>
                <a:gd name="connsiteY42" fmla="*/ 703289 h 1287408"/>
                <a:gd name="connsiteX43" fmla="*/ 1203071 w 1452780"/>
                <a:gd name="connsiteY43" fmla="*/ 703289 h 1287408"/>
                <a:gd name="connsiteX44" fmla="*/ 1433610 w 1452780"/>
                <a:gd name="connsiteY44" fmla="*/ 1102593 h 1287408"/>
                <a:gd name="connsiteX45" fmla="*/ 1435668 w 1452780"/>
                <a:gd name="connsiteY45" fmla="*/ 1108713 h 1287408"/>
                <a:gd name="connsiteX46" fmla="*/ 1443313 w 1452780"/>
                <a:gd name="connsiteY46" fmla="*/ 1120054 h 1287408"/>
                <a:gd name="connsiteX47" fmla="*/ 1452780 w 1452780"/>
                <a:gd name="connsiteY47" fmla="*/ 1166944 h 1287408"/>
                <a:gd name="connsiteX48" fmla="*/ 1417497 w 1452780"/>
                <a:gd name="connsiteY48" fmla="*/ 1252125 h 128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2780" h="1287408">
                  <a:moveTo>
                    <a:pt x="1313889" y="1200911"/>
                  </a:moveTo>
                  <a:cubicBezTo>
                    <a:pt x="1355097" y="1170856"/>
                    <a:pt x="1364139" y="1113088"/>
                    <a:pt x="1334084" y="1071881"/>
                  </a:cubicBezTo>
                  <a:cubicBezTo>
                    <a:pt x="1304030" y="1030674"/>
                    <a:pt x="1246260" y="1021633"/>
                    <a:pt x="1205053" y="1051687"/>
                  </a:cubicBezTo>
                  <a:cubicBezTo>
                    <a:pt x="1163846" y="1081742"/>
                    <a:pt x="1154805" y="1139510"/>
                    <a:pt x="1184859" y="1180717"/>
                  </a:cubicBezTo>
                  <a:cubicBezTo>
                    <a:pt x="1214914" y="1221924"/>
                    <a:pt x="1272682" y="1230965"/>
                    <a:pt x="1313889" y="1200911"/>
                  </a:cubicBezTo>
                  <a:close/>
                  <a:moveTo>
                    <a:pt x="1417497" y="1252125"/>
                  </a:moveTo>
                  <a:cubicBezTo>
                    <a:pt x="1395697" y="1273925"/>
                    <a:pt x="1365581" y="1287408"/>
                    <a:pt x="1332316" y="1287408"/>
                  </a:cubicBezTo>
                  <a:lnTo>
                    <a:pt x="127670" y="1287408"/>
                  </a:lnTo>
                  <a:cubicBezTo>
                    <a:pt x="111036" y="1287408"/>
                    <a:pt x="95192" y="1284038"/>
                    <a:pt x="80780" y="1277941"/>
                  </a:cubicBezTo>
                  <a:lnTo>
                    <a:pt x="73874" y="1273285"/>
                  </a:lnTo>
                  <a:lnTo>
                    <a:pt x="60253" y="1267152"/>
                  </a:lnTo>
                  <a:lnTo>
                    <a:pt x="45579" y="1254209"/>
                  </a:lnTo>
                  <a:lnTo>
                    <a:pt x="42489" y="1252125"/>
                  </a:lnTo>
                  <a:lnTo>
                    <a:pt x="41419" y="1250540"/>
                  </a:lnTo>
                  <a:lnTo>
                    <a:pt x="24378" y="1235508"/>
                  </a:lnTo>
                  <a:cubicBezTo>
                    <a:pt x="-3923" y="1198053"/>
                    <a:pt x="-8790" y="1145807"/>
                    <a:pt x="16159" y="1102594"/>
                  </a:cubicBezTo>
                  <a:lnTo>
                    <a:pt x="618482" y="59341"/>
                  </a:lnTo>
                  <a:cubicBezTo>
                    <a:pt x="626799" y="44936"/>
                    <a:pt x="637641" y="32900"/>
                    <a:pt x="650125" y="23467"/>
                  </a:cubicBezTo>
                  <a:lnTo>
                    <a:pt x="666431" y="15509"/>
                  </a:lnTo>
                  <a:lnTo>
                    <a:pt x="666729" y="15247"/>
                  </a:lnTo>
                  <a:lnTo>
                    <a:pt x="669842" y="13846"/>
                  </a:lnTo>
                  <a:lnTo>
                    <a:pt x="691629" y="3212"/>
                  </a:lnTo>
                  <a:lnTo>
                    <a:pt x="700657" y="2583"/>
                  </a:lnTo>
                  <a:lnTo>
                    <a:pt x="712071" y="0"/>
                  </a:lnTo>
                  <a:lnTo>
                    <a:pt x="724889" y="893"/>
                  </a:lnTo>
                  <a:lnTo>
                    <a:pt x="737699" y="1"/>
                  </a:lnTo>
                  <a:lnTo>
                    <a:pt x="749104" y="2583"/>
                  </a:lnTo>
                  <a:lnTo>
                    <a:pt x="758139" y="3212"/>
                  </a:lnTo>
                  <a:lnTo>
                    <a:pt x="779962" y="13860"/>
                  </a:lnTo>
                  <a:lnTo>
                    <a:pt x="783041" y="15247"/>
                  </a:lnTo>
                  <a:lnTo>
                    <a:pt x="783334" y="15506"/>
                  </a:lnTo>
                  <a:lnTo>
                    <a:pt x="799643" y="23466"/>
                  </a:lnTo>
                  <a:cubicBezTo>
                    <a:pt x="812128" y="32899"/>
                    <a:pt x="822970" y="44936"/>
                    <a:pt x="831286" y="59341"/>
                  </a:cubicBezTo>
                  <a:lnTo>
                    <a:pt x="950182" y="265273"/>
                  </a:lnTo>
                  <a:lnTo>
                    <a:pt x="782798" y="555190"/>
                  </a:lnTo>
                  <a:cubicBezTo>
                    <a:pt x="762805" y="589818"/>
                    <a:pt x="766705" y="631685"/>
                    <a:pt x="789384" y="661699"/>
                  </a:cubicBezTo>
                  <a:lnTo>
                    <a:pt x="803040" y="673745"/>
                  </a:lnTo>
                  <a:lnTo>
                    <a:pt x="803897" y="675015"/>
                  </a:lnTo>
                  <a:lnTo>
                    <a:pt x="806373" y="676685"/>
                  </a:lnTo>
                  <a:lnTo>
                    <a:pt x="818132" y="687057"/>
                  </a:lnTo>
                  <a:lnTo>
                    <a:pt x="829047" y="691972"/>
                  </a:lnTo>
                  <a:lnTo>
                    <a:pt x="834581" y="695703"/>
                  </a:lnTo>
                  <a:cubicBezTo>
                    <a:pt x="846130" y="700588"/>
                    <a:pt x="858827" y="703289"/>
                    <a:pt x="872156" y="703289"/>
                  </a:cubicBezTo>
                  <a:lnTo>
                    <a:pt x="1203071" y="703289"/>
                  </a:lnTo>
                  <a:lnTo>
                    <a:pt x="1433610" y="1102593"/>
                  </a:lnTo>
                  <a:lnTo>
                    <a:pt x="1435668" y="1108713"/>
                  </a:lnTo>
                  <a:lnTo>
                    <a:pt x="1443313" y="1120054"/>
                  </a:lnTo>
                  <a:cubicBezTo>
                    <a:pt x="1449409" y="1134466"/>
                    <a:pt x="1452780" y="1150311"/>
                    <a:pt x="1452780" y="1166944"/>
                  </a:cubicBezTo>
                  <a:cubicBezTo>
                    <a:pt x="1452780" y="1200209"/>
                    <a:pt x="1439296" y="1230325"/>
                    <a:pt x="1417497" y="1252125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5914418" y="2821346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7"/>
            <p:cNvSpPr txBox="1">
              <a:spLocks noChangeArrowheads="1"/>
            </p:cNvSpPr>
            <p:nvPr/>
          </p:nvSpPr>
          <p:spPr bwMode="auto">
            <a:xfrm>
              <a:off x="6143018" y="3913546"/>
              <a:ext cx="5469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44768" y="3334109"/>
            <a:ext cx="1344612" cy="2112962"/>
            <a:chOff x="7444768" y="3334109"/>
            <a:chExt cx="1344612" cy="2112962"/>
          </a:xfrm>
        </p:grpSpPr>
        <p:sp>
          <p:nvSpPr>
            <p:cNvPr id="7" name="任意多边形 6"/>
            <p:cNvSpPr/>
            <p:nvPr/>
          </p:nvSpPr>
          <p:spPr>
            <a:xfrm>
              <a:off x="7444768" y="3334109"/>
              <a:ext cx="1344612" cy="1446212"/>
            </a:xfrm>
            <a:custGeom>
              <a:avLst/>
              <a:gdLst>
                <a:gd name="connsiteX0" fmla="*/ 174959 w 1345719"/>
                <a:gd name="connsiteY0" fmla="*/ 1164949 h 1446325"/>
                <a:gd name="connsiteX1" fmla="*/ 77328 w 1345719"/>
                <a:gd name="connsiteY1" fmla="*/ 1262580 h 1446325"/>
                <a:gd name="connsiteX2" fmla="*/ 174959 w 1345719"/>
                <a:gd name="connsiteY2" fmla="*/ 1360211 h 1446325"/>
                <a:gd name="connsiteX3" fmla="*/ 272590 w 1345719"/>
                <a:gd name="connsiteY3" fmla="*/ 1262580 h 1446325"/>
                <a:gd name="connsiteX4" fmla="*/ 174959 w 1345719"/>
                <a:gd name="connsiteY4" fmla="*/ 1164949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0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7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3 w 1345719"/>
                <a:gd name="connsiteY38" fmla="*/ 826493 h 1446325"/>
                <a:gd name="connsiteX39" fmla="*/ 381214 w 1345719"/>
                <a:gd name="connsiteY39" fmla="*/ 811184 h 1446325"/>
                <a:gd name="connsiteX40" fmla="*/ 375292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4959" y="1164949"/>
                  </a:moveTo>
                  <a:cubicBezTo>
                    <a:pt x="121039" y="1164949"/>
                    <a:pt x="77328" y="1208660"/>
                    <a:pt x="77328" y="1262580"/>
                  </a:cubicBezTo>
                  <a:cubicBezTo>
                    <a:pt x="77328" y="1316500"/>
                    <a:pt x="121039" y="1360211"/>
                    <a:pt x="174959" y="1360211"/>
                  </a:cubicBezTo>
                  <a:cubicBezTo>
                    <a:pt x="228879" y="1360211"/>
                    <a:pt x="272590" y="1316500"/>
                    <a:pt x="272590" y="1262580"/>
                  </a:cubicBezTo>
                  <a:cubicBezTo>
                    <a:pt x="272590" y="1208660"/>
                    <a:pt x="228879" y="1164949"/>
                    <a:pt x="174959" y="1164949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0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7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7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3" y="826493"/>
                  </a:lnTo>
                  <a:lnTo>
                    <a:pt x="381214" y="811184"/>
                  </a:lnTo>
                  <a:lnTo>
                    <a:pt x="375292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7574943" y="4780321"/>
              <a:ext cx="4762" cy="666750"/>
            </a:xfrm>
            <a:prstGeom prst="straightConnector1">
              <a:avLst/>
            </a:prstGeom>
            <a:ln>
              <a:solidFill>
                <a:srgbClr val="43546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8"/>
            <p:cNvSpPr txBox="1">
              <a:spLocks noChangeArrowheads="1"/>
            </p:cNvSpPr>
            <p:nvPr/>
          </p:nvSpPr>
          <p:spPr bwMode="auto">
            <a:xfrm>
              <a:off x="7886093" y="388338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30718" y="2545121"/>
            <a:ext cx="1763712" cy="2405063"/>
            <a:chOff x="9330718" y="2545121"/>
            <a:chExt cx="1763712" cy="2405063"/>
          </a:xfrm>
        </p:grpSpPr>
        <p:sp>
          <p:nvSpPr>
            <p:cNvPr id="5" name="任意多边形 4"/>
            <p:cNvSpPr/>
            <p:nvPr/>
          </p:nvSpPr>
          <p:spPr>
            <a:xfrm>
              <a:off x="9330718" y="3054709"/>
              <a:ext cx="1763712" cy="1895475"/>
            </a:xfrm>
            <a:custGeom>
              <a:avLst/>
              <a:gdLst>
                <a:gd name="connsiteX0" fmla="*/ 362129 w 1763666"/>
                <a:gd name="connsiteY0" fmla="*/ 111774 h 1895518"/>
                <a:gd name="connsiteX1" fmla="*/ 235922 w 1763666"/>
                <a:gd name="connsiteY1" fmla="*/ 237981 h 1895518"/>
                <a:gd name="connsiteX2" fmla="*/ 362129 w 1763666"/>
                <a:gd name="connsiteY2" fmla="*/ 364188 h 1895518"/>
                <a:gd name="connsiteX3" fmla="*/ 488336 w 1763666"/>
                <a:gd name="connsiteY3" fmla="*/ 237981 h 1895518"/>
                <a:gd name="connsiteX4" fmla="*/ 362129 w 1763666"/>
                <a:gd name="connsiteY4" fmla="*/ 111774 h 1895518"/>
                <a:gd name="connsiteX5" fmla="*/ 301354 w 1763666"/>
                <a:gd name="connsiteY5" fmla="*/ 1909 h 1895518"/>
                <a:gd name="connsiteX6" fmla="*/ 418797 w 1763666"/>
                <a:gd name="connsiteY6" fmla="*/ 30333 h 1895518"/>
                <a:gd name="connsiteX7" fmla="*/ 1694353 w 1763666"/>
                <a:gd name="connsiteY7" fmla="*/ 960658 h 1895518"/>
                <a:gd name="connsiteX8" fmla="*/ 1736692 w 1763666"/>
                <a:gd name="connsiteY8" fmla="*/ 1006894 h 1895518"/>
                <a:gd name="connsiteX9" fmla="*/ 1740409 w 1763666"/>
                <a:gd name="connsiteY9" fmla="*/ 1017158 h 1895518"/>
                <a:gd name="connsiteX10" fmla="*/ 1750096 w 1763666"/>
                <a:gd name="connsiteY10" fmla="*/ 1034171 h 1895518"/>
                <a:gd name="connsiteX11" fmla="*/ 1755638 w 1763666"/>
                <a:gd name="connsiteY11" fmla="*/ 1059208 h 1895518"/>
                <a:gd name="connsiteX12" fmla="*/ 1757300 w 1763666"/>
                <a:gd name="connsiteY12" fmla="*/ 1063801 h 1895518"/>
                <a:gd name="connsiteX13" fmla="*/ 1757209 w 1763666"/>
                <a:gd name="connsiteY13" fmla="*/ 1066306 h 1895518"/>
                <a:gd name="connsiteX14" fmla="*/ 1763644 w 1763666"/>
                <a:gd name="connsiteY14" fmla="*/ 1095383 h 1895518"/>
                <a:gd name="connsiteX15" fmla="*/ 1669700 w 1763666"/>
                <a:gd name="connsiteY15" fmla="*/ 1242469 h 1895518"/>
                <a:gd name="connsiteX16" fmla="*/ 226238 w 1763666"/>
                <a:gd name="connsiteY16" fmla="*/ 1881969 h 1895518"/>
                <a:gd name="connsiteX17" fmla="*/ 165028 w 1763666"/>
                <a:gd name="connsiteY17" fmla="*/ 1895518 h 1895518"/>
                <a:gd name="connsiteX18" fmla="*/ 141616 w 1763666"/>
                <a:gd name="connsiteY18" fmla="*/ 1891351 h 1895518"/>
                <a:gd name="connsiteX19" fmla="*/ 141098 w 1763666"/>
                <a:gd name="connsiteY19" fmla="*/ 1891399 h 1895518"/>
                <a:gd name="connsiteX20" fmla="*/ 136720 w 1763666"/>
                <a:gd name="connsiteY20" fmla="*/ 1890478 h 1895518"/>
                <a:gd name="connsiteX21" fmla="*/ 105438 w 1763666"/>
                <a:gd name="connsiteY21" fmla="*/ 1884912 h 1895518"/>
                <a:gd name="connsiteX22" fmla="*/ 95393 w 1763666"/>
                <a:gd name="connsiteY22" fmla="*/ 1878606 h 1895518"/>
                <a:gd name="connsiteX23" fmla="*/ 81312 w 1763666"/>
                <a:gd name="connsiteY23" fmla="*/ 1872526 h 1895518"/>
                <a:gd name="connsiteX24" fmla="*/ 68430 w 1763666"/>
                <a:gd name="connsiteY24" fmla="*/ 1861682 h 1895518"/>
                <a:gd name="connsiteX25" fmla="*/ 54177 w 1763666"/>
                <a:gd name="connsiteY25" fmla="*/ 1852733 h 1895518"/>
                <a:gd name="connsiteX26" fmla="*/ 44094 w 1763666"/>
                <a:gd name="connsiteY26" fmla="*/ 1841192 h 1895518"/>
                <a:gd name="connsiteX27" fmla="*/ 35013 w 1763666"/>
                <a:gd name="connsiteY27" fmla="*/ 1833548 h 1895518"/>
                <a:gd name="connsiteX28" fmla="*/ 20129 w 1763666"/>
                <a:gd name="connsiteY28" fmla="*/ 1805420 h 1895518"/>
                <a:gd name="connsiteX29" fmla="*/ 17940 w 1763666"/>
                <a:gd name="connsiteY29" fmla="*/ 1801573 h 1895518"/>
                <a:gd name="connsiteX30" fmla="*/ 17830 w 1763666"/>
                <a:gd name="connsiteY30" fmla="*/ 1801073 h 1895518"/>
                <a:gd name="connsiteX31" fmla="*/ 6708 w 1763666"/>
                <a:gd name="connsiteY31" fmla="*/ 1780049 h 1895518"/>
                <a:gd name="connsiteX32" fmla="*/ 908 w 1763666"/>
                <a:gd name="connsiteY32" fmla="*/ 1717625 h 1895518"/>
                <a:gd name="connsiteX33" fmla="*/ 34050 w 1763666"/>
                <a:gd name="connsiteY33" fmla="*/ 1407750 h 1895518"/>
                <a:gd name="connsiteX34" fmla="*/ 435184 w 1763666"/>
                <a:gd name="connsiteY34" fmla="*/ 1230035 h 1895518"/>
                <a:gd name="connsiteX35" fmla="*/ 510466 w 1763666"/>
                <a:gd name="connsiteY35" fmla="*/ 1112170 h 1895518"/>
                <a:gd name="connsiteX36" fmla="*/ 505309 w 1763666"/>
                <a:gd name="connsiteY36" fmla="*/ 1088869 h 1895518"/>
                <a:gd name="connsiteX37" fmla="*/ 505382 w 1763666"/>
                <a:gd name="connsiteY37" fmla="*/ 1086862 h 1895518"/>
                <a:gd name="connsiteX38" fmla="*/ 504050 w 1763666"/>
                <a:gd name="connsiteY38" fmla="*/ 1083181 h 1895518"/>
                <a:gd name="connsiteX39" fmla="*/ 499609 w 1763666"/>
                <a:gd name="connsiteY39" fmla="*/ 1063118 h 1895518"/>
                <a:gd name="connsiteX40" fmla="*/ 491847 w 1763666"/>
                <a:gd name="connsiteY40" fmla="*/ 1049484 h 1895518"/>
                <a:gd name="connsiteX41" fmla="*/ 488869 w 1763666"/>
                <a:gd name="connsiteY41" fmla="*/ 1041260 h 1895518"/>
                <a:gd name="connsiteX42" fmla="*/ 454940 w 1763666"/>
                <a:gd name="connsiteY42" fmla="*/ 1004208 h 1895518"/>
                <a:gd name="connsiteX43" fmla="*/ 104546 w 1763666"/>
                <a:gd name="connsiteY43" fmla="*/ 748649 h 1895518"/>
                <a:gd name="connsiteX44" fmla="*/ 168812 w 1763666"/>
                <a:gd name="connsiteY44" fmla="*/ 147800 h 1895518"/>
                <a:gd name="connsiteX45" fmla="*/ 171359 w 1763666"/>
                <a:gd name="connsiteY45" fmla="*/ 139730 h 1895518"/>
                <a:gd name="connsiteX46" fmla="*/ 172022 w 1763666"/>
                <a:gd name="connsiteY46" fmla="*/ 121818 h 1895518"/>
                <a:gd name="connsiteX47" fmla="*/ 198210 w 1763666"/>
                <a:gd name="connsiteY47" fmla="*/ 64856 h 1895518"/>
                <a:gd name="connsiteX48" fmla="*/ 301354 w 1763666"/>
                <a:gd name="connsiteY48" fmla="*/ 1909 h 18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63666" h="1895518">
                  <a:moveTo>
                    <a:pt x="362129" y="111774"/>
                  </a:moveTo>
                  <a:cubicBezTo>
                    <a:pt x="292427" y="111774"/>
                    <a:pt x="235922" y="168279"/>
                    <a:pt x="235922" y="237981"/>
                  </a:cubicBezTo>
                  <a:cubicBezTo>
                    <a:pt x="235922" y="307683"/>
                    <a:pt x="292427" y="364188"/>
                    <a:pt x="362129" y="364188"/>
                  </a:cubicBezTo>
                  <a:cubicBezTo>
                    <a:pt x="431831" y="364188"/>
                    <a:pt x="488336" y="307683"/>
                    <a:pt x="488336" y="237981"/>
                  </a:cubicBezTo>
                  <a:cubicBezTo>
                    <a:pt x="488336" y="168279"/>
                    <a:pt x="431831" y="111774"/>
                    <a:pt x="362129" y="111774"/>
                  </a:cubicBezTo>
                  <a:close/>
                  <a:moveTo>
                    <a:pt x="301354" y="1909"/>
                  </a:moveTo>
                  <a:cubicBezTo>
                    <a:pt x="341273" y="-4338"/>
                    <a:pt x="383574" y="4643"/>
                    <a:pt x="418797" y="30333"/>
                  </a:cubicBezTo>
                  <a:lnTo>
                    <a:pt x="1694353" y="960658"/>
                  </a:lnTo>
                  <a:cubicBezTo>
                    <a:pt x="1711967" y="973504"/>
                    <a:pt x="1726141" y="989308"/>
                    <a:pt x="1736692" y="1006894"/>
                  </a:cubicBezTo>
                  <a:lnTo>
                    <a:pt x="1740409" y="1017158"/>
                  </a:lnTo>
                  <a:lnTo>
                    <a:pt x="1750096" y="1034171"/>
                  </a:lnTo>
                  <a:lnTo>
                    <a:pt x="1755638" y="1059208"/>
                  </a:lnTo>
                  <a:lnTo>
                    <a:pt x="1757300" y="1063801"/>
                  </a:lnTo>
                  <a:lnTo>
                    <a:pt x="1757209" y="1066306"/>
                  </a:lnTo>
                  <a:lnTo>
                    <a:pt x="1763644" y="1095383"/>
                  </a:lnTo>
                  <a:cubicBezTo>
                    <a:pt x="1764685" y="1156899"/>
                    <a:pt x="1729490" y="1215980"/>
                    <a:pt x="1669700" y="1242469"/>
                  </a:cubicBezTo>
                  <a:lnTo>
                    <a:pt x="226238" y="1881969"/>
                  </a:lnTo>
                  <a:cubicBezTo>
                    <a:pt x="206307" y="1890799"/>
                    <a:pt x="185532" y="1895171"/>
                    <a:pt x="165028" y="1895518"/>
                  </a:cubicBezTo>
                  <a:lnTo>
                    <a:pt x="141616" y="1891351"/>
                  </a:lnTo>
                  <a:lnTo>
                    <a:pt x="141098" y="1891399"/>
                  </a:lnTo>
                  <a:lnTo>
                    <a:pt x="136720" y="1890478"/>
                  </a:lnTo>
                  <a:lnTo>
                    <a:pt x="105438" y="1884912"/>
                  </a:lnTo>
                  <a:lnTo>
                    <a:pt x="95393" y="1878606"/>
                  </a:lnTo>
                  <a:lnTo>
                    <a:pt x="81312" y="1872526"/>
                  </a:lnTo>
                  <a:lnTo>
                    <a:pt x="68430" y="1861682"/>
                  </a:lnTo>
                  <a:lnTo>
                    <a:pt x="54177" y="1852733"/>
                  </a:lnTo>
                  <a:lnTo>
                    <a:pt x="44094" y="1841192"/>
                  </a:lnTo>
                  <a:lnTo>
                    <a:pt x="35013" y="1833548"/>
                  </a:lnTo>
                  <a:lnTo>
                    <a:pt x="20129" y="1805420"/>
                  </a:lnTo>
                  <a:lnTo>
                    <a:pt x="17940" y="1801573"/>
                  </a:lnTo>
                  <a:lnTo>
                    <a:pt x="17830" y="1801073"/>
                  </a:lnTo>
                  <a:lnTo>
                    <a:pt x="6708" y="1780049"/>
                  </a:lnTo>
                  <a:cubicBezTo>
                    <a:pt x="773" y="1760419"/>
                    <a:pt x="-1411" y="1739300"/>
                    <a:pt x="908" y="1717625"/>
                  </a:cubicBezTo>
                  <a:lnTo>
                    <a:pt x="34050" y="1407750"/>
                  </a:lnTo>
                  <a:lnTo>
                    <a:pt x="435184" y="1230035"/>
                  </a:lnTo>
                  <a:cubicBezTo>
                    <a:pt x="483097" y="1208808"/>
                    <a:pt x="511300" y="1161465"/>
                    <a:pt x="510466" y="1112170"/>
                  </a:cubicBezTo>
                  <a:lnTo>
                    <a:pt x="505309" y="1088869"/>
                  </a:lnTo>
                  <a:lnTo>
                    <a:pt x="505382" y="1086862"/>
                  </a:lnTo>
                  <a:lnTo>
                    <a:pt x="504050" y="1083181"/>
                  </a:lnTo>
                  <a:lnTo>
                    <a:pt x="499609" y="1063118"/>
                  </a:lnTo>
                  <a:lnTo>
                    <a:pt x="491847" y="1049484"/>
                  </a:lnTo>
                  <a:lnTo>
                    <a:pt x="488869" y="1041260"/>
                  </a:lnTo>
                  <a:cubicBezTo>
                    <a:pt x="480413" y="1027168"/>
                    <a:pt x="469054" y="1014502"/>
                    <a:pt x="454940" y="1004208"/>
                  </a:cubicBezTo>
                  <a:lnTo>
                    <a:pt x="104546" y="748649"/>
                  </a:lnTo>
                  <a:lnTo>
                    <a:pt x="168812" y="147800"/>
                  </a:lnTo>
                  <a:lnTo>
                    <a:pt x="171359" y="139730"/>
                  </a:lnTo>
                  <a:lnTo>
                    <a:pt x="172022" y="121818"/>
                  </a:lnTo>
                  <a:cubicBezTo>
                    <a:pt x="176697" y="101849"/>
                    <a:pt x="185365" y="82468"/>
                    <a:pt x="198210" y="64856"/>
                  </a:cubicBezTo>
                  <a:cubicBezTo>
                    <a:pt x="223900" y="29633"/>
                    <a:pt x="261436" y="8158"/>
                    <a:pt x="301354" y="190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 flipV="1">
              <a:off x="9657743" y="2545121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9"/>
            <p:cNvSpPr txBox="1">
              <a:spLocks noChangeArrowheads="1"/>
            </p:cNvSpPr>
            <p:nvPr/>
          </p:nvSpPr>
          <p:spPr bwMode="auto">
            <a:xfrm>
              <a:off x="9968893" y="3851634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61309" y="1986253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97570" y="2374242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90682" y="188308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26943" y="2271077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39471" y="1609762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75732" y="1997751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41309" y="5587456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77570" y="5975445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6259" y="544707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02520" y="5835060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825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文本框 775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787" name="图片 7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38553" y="3018721"/>
            <a:ext cx="2033144" cy="2033133"/>
            <a:chOff x="1238553" y="3018721"/>
            <a:chExt cx="2033144" cy="2033133"/>
          </a:xfrm>
        </p:grpSpPr>
        <p:sp>
          <p:nvSpPr>
            <p:cNvPr id="811" name="任意多边形 810"/>
            <p:cNvSpPr/>
            <p:nvPr/>
          </p:nvSpPr>
          <p:spPr>
            <a:xfrm rot="1800000">
              <a:off x="2158186" y="3018721"/>
              <a:ext cx="319847" cy="184664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0" name="任意多边形 809"/>
            <p:cNvSpPr/>
            <p:nvPr/>
          </p:nvSpPr>
          <p:spPr>
            <a:xfrm rot="1800000">
              <a:off x="1824498" y="3028271"/>
              <a:ext cx="261154" cy="261154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9" name="任意多边形 808"/>
            <p:cNvSpPr/>
            <p:nvPr/>
          </p:nvSpPr>
          <p:spPr>
            <a:xfrm rot="1800000">
              <a:off x="2491416" y="3153439"/>
              <a:ext cx="369330" cy="5353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8" name="任意多边形 807"/>
            <p:cNvSpPr/>
            <p:nvPr/>
          </p:nvSpPr>
          <p:spPr>
            <a:xfrm rot="1800000">
              <a:off x="1598331" y="3158846"/>
              <a:ext cx="95590" cy="356743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7" name="任意多边形 806"/>
            <p:cNvSpPr/>
            <p:nvPr/>
          </p:nvSpPr>
          <p:spPr>
            <a:xfrm rot="1800000">
              <a:off x="2774829" y="3378500"/>
              <a:ext cx="356741" cy="95588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6" name="任意多边形 805"/>
            <p:cNvSpPr/>
            <p:nvPr/>
          </p:nvSpPr>
          <p:spPr>
            <a:xfrm rot="1800000">
              <a:off x="1373273" y="3429670"/>
              <a:ext cx="53530" cy="36932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5" name="任意多边形 804"/>
            <p:cNvSpPr/>
            <p:nvPr/>
          </p:nvSpPr>
          <p:spPr>
            <a:xfrm rot="1800000">
              <a:off x="3000994" y="3604663"/>
              <a:ext cx="261152" cy="261152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4" name="任意多边形 803"/>
            <p:cNvSpPr/>
            <p:nvPr/>
          </p:nvSpPr>
          <p:spPr>
            <a:xfrm rot="1800000">
              <a:off x="1238553" y="3812383"/>
              <a:ext cx="184664" cy="319848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3" name="任意多边形 802"/>
            <p:cNvSpPr/>
            <p:nvPr/>
          </p:nvSpPr>
          <p:spPr>
            <a:xfrm rot="1800000">
              <a:off x="3087031" y="3938351"/>
              <a:ext cx="184666" cy="319851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2" name="任意多边形 801"/>
            <p:cNvSpPr/>
            <p:nvPr/>
          </p:nvSpPr>
          <p:spPr>
            <a:xfrm rot="1800000">
              <a:off x="1248101" y="4204764"/>
              <a:ext cx="261154" cy="261153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1" name="任意多边形 800"/>
            <p:cNvSpPr/>
            <p:nvPr/>
          </p:nvSpPr>
          <p:spPr>
            <a:xfrm rot="1800000">
              <a:off x="3083445" y="4271580"/>
              <a:ext cx="53530" cy="36932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0" name="任意多边形 799"/>
            <p:cNvSpPr/>
            <p:nvPr/>
          </p:nvSpPr>
          <p:spPr>
            <a:xfrm rot="1800000">
              <a:off x="1378679" y="4596491"/>
              <a:ext cx="356743" cy="95590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9" name="任意多边形 798"/>
            <p:cNvSpPr/>
            <p:nvPr/>
          </p:nvSpPr>
          <p:spPr>
            <a:xfrm rot="1800000">
              <a:off x="2816325" y="4554994"/>
              <a:ext cx="95588" cy="356741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8" name="任意多边形 797"/>
            <p:cNvSpPr/>
            <p:nvPr/>
          </p:nvSpPr>
          <p:spPr>
            <a:xfrm rot="1800000">
              <a:off x="1649502" y="4863612"/>
              <a:ext cx="369328" cy="5353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7" name="任意多边形 796"/>
            <p:cNvSpPr/>
            <p:nvPr/>
          </p:nvSpPr>
          <p:spPr>
            <a:xfrm rot="1800000">
              <a:off x="2424591" y="4781160"/>
              <a:ext cx="261154" cy="261155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6" name="任意多边形 795"/>
            <p:cNvSpPr/>
            <p:nvPr/>
          </p:nvSpPr>
          <p:spPr>
            <a:xfrm rot="1800000">
              <a:off x="2032207" y="4867190"/>
              <a:ext cx="319848" cy="184664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988790" y="3415397"/>
            <a:ext cx="412366" cy="488900"/>
          </a:xfrm>
          <a:custGeom>
            <a:avLst/>
            <a:gdLst/>
            <a:ahLst/>
            <a:cxnLst/>
            <a:rect l="l" t="t" r="r" b="b"/>
            <a:pathLst>
              <a:path w="412366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21283" y="4353"/>
                </a:moveTo>
                <a:lnTo>
                  <a:pt x="412366" y="4353"/>
                </a:lnTo>
                <a:lnTo>
                  <a:pt x="412366" y="484547"/>
                </a:lnTo>
                <a:lnTo>
                  <a:pt x="306884" y="484547"/>
                </a:lnTo>
                <a:lnTo>
                  <a:pt x="306884" y="132606"/>
                </a:lnTo>
                <a:lnTo>
                  <a:pt x="266700" y="132606"/>
                </a:lnTo>
                <a:lnTo>
                  <a:pt x="266700" y="62619"/>
                </a:lnTo>
                <a:cubicBezTo>
                  <a:pt x="282010" y="62619"/>
                  <a:pt x="294934" y="56034"/>
                  <a:pt x="305474" y="42862"/>
                </a:cubicBezTo>
                <a:cubicBezTo>
                  <a:pt x="316013" y="29691"/>
                  <a:pt x="321283" y="16855"/>
                  <a:pt x="321283" y="4353"/>
                </a:cubicBezTo>
                <a:close/>
                <a:moveTo>
                  <a:pt x="124234" y="0"/>
                </a:moveTo>
                <a:cubicBezTo>
                  <a:pt x="205494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3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1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68" name="矩形 867"/>
          <p:cNvSpPr/>
          <p:nvPr/>
        </p:nvSpPr>
        <p:spPr>
          <a:xfrm>
            <a:off x="1355680" y="402891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74" name="组合 873"/>
          <p:cNvGrpSpPr/>
          <p:nvPr/>
        </p:nvGrpSpPr>
        <p:grpSpPr>
          <a:xfrm>
            <a:off x="3799136" y="3018721"/>
            <a:ext cx="2033144" cy="2033133"/>
            <a:chOff x="3005087" y="2107064"/>
            <a:chExt cx="2769636" cy="2769621"/>
          </a:xfrm>
        </p:grpSpPr>
        <p:sp>
          <p:nvSpPr>
            <p:cNvPr id="878" name="任意多边形 877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9" name="任意多边形 878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0" name="任意多边形 879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1" name="任意多边形 880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2" name="任意多边形 881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3" name="任意多边形 882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4" name="任意多边形 883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5" name="任意多边形 884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6" name="任意多边形 885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7" name="任意多边形 886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8" name="任意多边形 887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9" name="任意多边形 888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0" name="任意多边形 889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1" name="任意多边形 890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2" name="任意多边形 891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3" name="任意多边形 892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549373" y="3415397"/>
            <a:ext cx="506127" cy="488900"/>
          </a:xfrm>
          <a:custGeom>
            <a:avLst/>
            <a:gdLst/>
            <a:ahLst/>
            <a:cxnLst/>
            <a:rect l="l" t="t" r="r" b="b"/>
            <a:pathLst>
              <a:path w="506127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84572" y="0"/>
                </a:moveTo>
                <a:cubicBezTo>
                  <a:pt x="433685" y="0"/>
                  <a:pt x="466223" y="11330"/>
                  <a:pt x="482185" y="33989"/>
                </a:cubicBezTo>
                <a:cubicBezTo>
                  <a:pt x="498146" y="56648"/>
                  <a:pt x="506127" y="93873"/>
                  <a:pt x="506127" y="145665"/>
                </a:cubicBezTo>
                <a:cubicBezTo>
                  <a:pt x="506127" y="165981"/>
                  <a:pt x="502667" y="182724"/>
                  <a:pt x="495747" y="195895"/>
                </a:cubicBezTo>
                <a:lnTo>
                  <a:pt x="377064" y="422932"/>
                </a:lnTo>
                <a:lnTo>
                  <a:pt x="506127" y="422932"/>
                </a:lnTo>
                <a:lnTo>
                  <a:pt x="506127" y="484547"/>
                </a:lnTo>
                <a:lnTo>
                  <a:pt x="265361" y="484547"/>
                </a:lnTo>
                <a:lnTo>
                  <a:pt x="265361" y="420923"/>
                </a:lnTo>
                <a:lnTo>
                  <a:pt x="383902" y="203262"/>
                </a:lnTo>
                <a:cubicBezTo>
                  <a:pt x="396850" y="179598"/>
                  <a:pt x="403324" y="147228"/>
                  <a:pt x="403324" y="106152"/>
                </a:cubicBezTo>
                <a:cubicBezTo>
                  <a:pt x="403324" y="84720"/>
                  <a:pt x="396181" y="74005"/>
                  <a:pt x="381893" y="74005"/>
                </a:cubicBezTo>
                <a:cubicBezTo>
                  <a:pt x="367159" y="74005"/>
                  <a:pt x="359792" y="80702"/>
                  <a:pt x="359792" y="94097"/>
                </a:cubicBezTo>
                <a:lnTo>
                  <a:pt x="359792" y="176473"/>
                </a:lnTo>
                <a:lnTo>
                  <a:pt x="265361" y="176473"/>
                </a:lnTo>
                <a:lnTo>
                  <a:pt x="265361" y="92757"/>
                </a:lnTo>
                <a:cubicBezTo>
                  <a:pt x="265361" y="30919"/>
                  <a:pt x="305098" y="0"/>
                  <a:pt x="384572" y="0"/>
                </a:cubicBezTo>
                <a:close/>
                <a:moveTo>
                  <a:pt x="124234" y="0"/>
                </a:moveTo>
                <a:cubicBezTo>
                  <a:pt x="205495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3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2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77" name="矩形 876"/>
          <p:cNvSpPr/>
          <p:nvPr/>
        </p:nvSpPr>
        <p:spPr>
          <a:xfrm>
            <a:off x="3916263" y="402891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95" name="组合 894"/>
          <p:cNvGrpSpPr/>
          <p:nvPr/>
        </p:nvGrpSpPr>
        <p:grpSpPr>
          <a:xfrm>
            <a:off x="6359719" y="3018721"/>
            <a:ext cx="2033144" cy="2033133"/>
            <a:chOff x="3005087" y="2107064"/>
            <a:chExt cx="2769636" cy="2769621"/>
          </a:xfrm>
        </p:grpSpPr>
        <p:sp>
          <p:nvSpPr>
            <p:cNvPr id="899" name="任意多边形 898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0" name="任意多边形 899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1" name="任意多边形 900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2" name="任意多边形 901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3" name="任意多边形 902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4" name="任意多边形 903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5" name="任意多边形 904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6" name="任意多边形 905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7" name="任意多边形 906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8" name="任意多边形 907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9" name="任意多边形 908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0" name="任意多边形 909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1" name="任意多边形 910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2" name="任意多边形 911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3" name="任意多边形 912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4" name="任意多边形 913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7109956" y="3415397"/>
            <a:ext cx="505123" cy="488900"/>
          </a:xfrm>
          <a:custGeom>
            <a:avLst/>
            <a:gdLst/>
            <a:ahLst/>
            <a:cxnLst/>
            <a:rect l="l" t="t" r="r" b="b"/>
            <a:pathLst>
              <a:path w="505123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86079" y="0"/>
                </a:moveTo>
                <a:cubicBezTo>
                  <a:pt x="417511" y="0"/>
                  <a:pt x="444930" y="6809"/>
                  <a:pt x="468338" y="20427"/>
                </a:cubicBezTo>
                <a:cubicBezTo>
                  <a:pt x="491745" y="34044"/>
                  <a:pt x="503448" y="55587"/>
                  <a:pt x="503448" y="85055"/>
                </a:cubicBezTo>
                <a:lnTo>
                  <a:pt x="503448" y="151023"/>
                </a:lnTo>
                <a:cubicBezTo>
                  <a:pt x="503448" y="189421"/>
                  <a:pt x="485254" y="215205"/>
                  <a:pt x="448866" y="228377"/>
                </a:cubicBezTo>
                <a:cubicBezTo>
                  <a:pt x="486370" y="239316"/>
                  <a:pt x="505123" y="269007"/>
                  <a:pt x="505123" y="317450"/>
                </a:cubicBezTo>
                <a:lnTo>
                  <a:pt x="505123" y="388776"/>
                </a:lnTo>
                <a:cubicBezTo>
                  <a:pt x="505123" y="455526"/>
                  <a:pt x="465497" y="488900"/>
                  <a:pt x="386246" y="488900"/>
                </a:cubicBezTo>
                <a:cubicBezTo>
                  <a:pt x="305879" y="488900"/>
                  <a:pt x="265696" y="458539"/>
                  <a:pt x="265696" y="397818"/>
                </a:cubicBezTo>
                <a:lnTo>
                  <a:pt x="265696" y="283294"/>
                </a:lnTo>
                <a:lnTo>
                  <a:pt x="362471" y="283294"/>
                </a:lnTo>
                <a:lnTo>
                  <a:pt x="362471" y="397148"/>
                </a:lnTo>
                <a:cubicBezTo>
                  <a:pt x="362471" y="408980"/>
                  <a:pt x="368833" y="414896"/>
                  <a:pt x="381558" y="414896"/>
                </a:cubicBezTo>
                <a:cubicBezTo>
                  <a:pt x="394283" y="414896"/>
                  <a:pt x="400645" y="408980"/>
                  <a:pt x="400645" y="397148"/>
                </a:cubicBezTo>
                <a:lnTo>
                  <a:pt x="400645" y="285973"/>
                </a:lnTo>
                <a:cubicBezTo>
                  <a:pt x="400645" y="273248"/>
                  <a:pt x="397464" y="264598"/>
                  <a:pt x="391102" y="260021"/>
                </a:cubicBezTo>
                <a:cubicBezTo>
                  <a:pt x="384739" y="255445"/>
                  <a:pt x="372852" y="253157"/>
                  <a:pt x="355439" y="253157"/>
                </a:cubicBezTo>
                <a:lnTo>
                  <a:pt x="355439" y="198909"/>
                </a:lnTo>
                <a:cubicBezTo>
                  <a:pt x="385577" y="198909"/>
                  <a:pt x="400645" y="189533"/>
                  <a:pt x="400645" y="170780"/>
                </a:cubicBezTo>
                <a:lnTo>
                  <a:pt x="400645" y="85725"/>
                </a:lnTo>
                <a:cubicBezTo>
                  <a:pt x="400645" y="76126"/>
                  <a:pt x="394283" y="71326"/>
                  <a:pt x="381558" y="71326"/>
                </a:cubicBezTo>
                <a:cubicBezTo>
                  <a:pt x="368387" y="71326"/>
                  <a:pt x="361801" y="76126"/>
                  <a:pt x="361801" y="85725"/>
                </a:cubicBezTo>
                <a:lnTo>
                  <a:pt x="361801" y="174129"/>
                </a:lnTo>
                <a:lnTo>
                  <a:pt x="268374" y="174129"/>
                </a:lnTo>
                <a:lnTo>
                  <a:pt x="268374" y="85055"/>
                </a:lnTo>
                <a:cubicBezTo>
                  <a:pt x="268374" y="28352"/>
                  <a:pt x="307609" y="0"/>
                  <a:pt x="386079" y="0"/>
                </a:cubicBezTo>
                <a:close/>
                <a:moveTo>
                  <a:pt x="124234" y="0"/>
                </a:moveTo>
                <a:cubicBezTo>
                  <a:pt x="205495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4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2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98" name="矩形 897"/>
          <p:cNvSpPr/>
          <p:nvPr/>
        </p:nvSpPr>
        <p:spPr>
          <a:xfrm>
            <a:off x="6476846" y="402891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916" name="组合 915"/>
          <p:cNvGrpSpPr/>
          <p:nvPr/>
        </p:nvGrpSpPr>
        <p:grpSpPr>
          <a:xfrm>
            <a:off x="8920303" y="3018721"/>
            <a:ext cx="2033144" cy="2033133"/>
            <a:chOff x="3005087" y="2107064"/>
            <a:chExt cx="2769636" cy="2769621"/>
          </a:xfrm>
        </p:grpSpPr>
        <p:sp>
          <p:nvSpPr>
            <p:cNvPr id="920" name="任意多边形 919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1" name="任意多边形 920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2" name="任意多边形 921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3" name="任意多边形 922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4" name="任意多边形 923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5" name="任意多边形 924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6" name="任意多边形 925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7" name="任意多边形 926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8" name="任意多边形 927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9" name="任意多边形 928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0" name="任意多边形 929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1" name="任意多边形 930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2" name="任意多边形 931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3" name="任意多边形 932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4" name="任意多边形 933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5" name="任意多边形 934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9670540" y="3415397"/>
            <a:ext cx="557026" cy="488900"/>
          </a:xfrm>
          <a:custGeom>
            <a:avLst/>
            <a:gdLst/>
            <a:ahLst/>
            <a:cxnLst/>
            <a:rect l="l" t="t" r="r" b="b"/>
            <a:pathLst>
              <a:path w="557026" h="488900">
                <a:moveTo>
                  <a:pt x="401985" y="161441"/>
                </a:moveTo>
                <a:lnTo>
                  <a:pt x="354089" y="350937"/>
                </a:lnTo>
                <a:lnTo>
                  <a:pt x="401985" y="350937"/>
                </a:lnTo>
                <a:close/>
                <a:moveTo>
                  <a:pt x="123564" y="65968"/>
                </a:moveTo>
                <a:cubicBezTo>
                  <a:pt x="111509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09" y="421928"/>
                  <a:pt x="123564" y="421928"/>
                </a:cubicBezTo>
                <a:cubicBezTo>
                  <a:pt x="134950" y="421928"/>
                  <a:pt x="140642" y="417128"/>
                  <a:pt x="140642" y="407529"/>
                </a:cubicBezTo>
                <a:lnTo>
                  <a:pt x="140642" y="80367"/>
                </a:lnTo>
                <a:cubicBezTo>
                  <a:pt x="140642" y="70768"/>
                  <a:pt x="134950" y="65968"/>
                  <a:pt x="123564" y="65968"/>
                </a:cubicBezTo>
                <a:close/>
                <a:moveTo>
                  <a:pt x="362806" y="4353"/>
                </a:moveTo>
                <a:lnTo>
                  <a:pt x="504788" y="4353"/>
                </a:lnTo>
                <a:lnTo>
                  <a:pt x="504788" y="350937"/>
                </a:lnTo>
                <a:lnTo>
                  <a:pt x="557026" y="350937"/>
                </a:lnTo>
                <a:lnTo>
                  <a:pt x="557026" y="422932"/>
                </a:lnTo>
                <a:lnTo>
                  <a:pt x="504788" y="422932"/>
                </a:lnTo>
                <a:lnTo>
                  <a:pt x="504788" y="484547"/>
                </a:lnTo>
                <a:lnTo>
                  <a:pt x="401985" y="484547"/>
                </a:lnTo>
                <a:lnTo>
                  <a:pt x="401985" y="422932"/>
                </a:lnTo>
                <a:lnTo>
                  <a:pt x="259333" y="422932"/>
                </a:lnTo>
                <a:lnTo>
                  <a:pt x="259333" y="354955"/>
                </a:lnTo>
                <a:close/>
                <a:moveTo>
                  <a:pt x="124234" y="0"/>
                </a:moveTo>
                <a:cubicBezTo>
                  <a:pt x="205494" y="0"/>
                  <a:pt x="246124" y="30919"/>
                  <a:pt x="246124" y="92757"/>
                </a:cubicBezTo>
                <a:lnTo>
                  <a:pt x="246124" y="401836"/>
                </a:lnTo>
                <a:cubicBezTo>
                  <a:pt x="246124" y="429518"/>
                  <a:pt x="234683" y="450949"/>
                  <a:pt x="211801" y="466130"/>
                </a:cubicBezTo>
                <a:cubicBezTo>
                  <a:pt x="188919" y="481310"/>
                  <a:pt x="159506" y="488900"/>
                  <a:pt x="123564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29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1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919" name="矩形 918"/>
          <p:cNvSpPr/>
          <p:nvPr/>
        </p:nvSpPr>
        <p:spPr>
          <a:xfrm>
            <a:off x="9037430" y="402891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4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8" grpId="0"/>
      <p:bldP spid="87" grpId="0" animBg="1"/>
      <p:bldP spid="877" grpId="0"/>
      <p:bldP spid="89" grpId="0" animBg="1"/>
      <p:bldP spid="898" grpId="0"/>
      <p:bldP spid="91" grpId="0" animBg="1"/>
      <p:bldP spid="9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85938" y="2546350"/>
            <a:ext cx="2921000" cy="2921000"/>
            <a:chOff x="1785938" y="2546350"/>
            <a:chExt cx="2921000" cy="2921000"/>
          </a:xfrm>
        </p:grpSpPr>
        <p:sp>
          <p:nvSpPr>
            <p:cNvPr id="2" name="空心弧 1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" name="Freeform 220"/>
          <p:cNvSpPr>
            <a:spLocks/>
          </p:cNvSpPr>
          <p:nvPr/>
        </p:nvSpPr>
        <p:spPr bwMode="auto">
          <a:xfrm>
            <a:off x="2963863" y="2924175"/>
            <a:ext cx="565150" cy="420688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2890838" y="3429000"/>
            <a:ext cx="731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359,781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33913" y="2533650"/>
            <a:ext cx="2921000" cy="2921000"/>
            <a:chOff x="4633913" y="2533650"/>
            <a:chExt cx="2921000" cy="2921000"/>
          </a:xfrm>
        </p:grpSpPr>
        <p:sp>
          <p:nvSpPr>
            <p:cNvPr id="6" name="空心弧 5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5807075" y="4660900"/>
            <a:ext cx="557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AgencyFB-Regular" pitchFamily="50" charset="0"/>
              </a:rPr>
              <a:t>80%</a:t>
            </a:r>
            <a:endParaRPr lang="zh-CN" altLang="en-US" sz="1800" b="1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78713" y="2546350"/>
            <a:ext cx="2921000" cy="2921000"/>
            <a:chOff x="7478713" y="2546350"/>
            <a:chExt cx="2921000" cy="2921000"/>
          </a:xfrm>
        </p:grpSpPr>
        <p:sp>
          <p:nvSpPr>
            <p:cNvPr id="9" name="空心弧 8"/>
            <p:cNvSpPr/>
            <p:nvPr/>
          </p:nvSpPr>
          <p:spPr>
            <a:xfrm>
              <a:off x="7478713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39050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8583613" y="3429000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621,781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57968" y="2866013"/>
            <a:ext cx="561963" cy="565175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>
              <a:spLocks/>
            </p:cNvSpPr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" name="Freeform 480"/>
            <p:cNvSpPr>
              <a:spLocks/>
            </p:cNvSpPr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50851" y="4093657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87112" y="4481646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78020" y="4093657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14281" y="4481646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45597" y="301390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81858" y="3401890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07076" y="4171939"/>
            <a:ext cx="571599" cy="484893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24" name="Freeform 103"/>
            <p:cNvSpPr>
              <a:spLocks/>
            </p:cNvSpPr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" name="Freeform 104"/>
            <p:cNvSpPr>
              <a:spLocks/>
            </p:cNvSpPr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6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63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1" grpId="0"/>
      <p:bldP spid="27" grpId="0"/>
      <p:bldP spid="28" grpId="0" build="allAtOnce"/>
      <p:bldP spid="31" grpId="0"/>
      <p:bldP spid="32" grpId="0" build="allAtOnce"/>
      <p:bldP spid="34" grpId="0"/>
      <p:bldP spid="3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2227187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71495" y="2990208"/>
            <a:ext cx="900405" cy="794463"/>
          </a:xfrm>
          <a:custGeom>
            <a:avLst/>
            <a:gdLst/>
            <a:ahLst/>
            <a:cxnLst/>
            <a:rect l="l" t="t" r="r" b="b"/>
            <a:pathLst>
              <a:path w="900405" h="794463">
                <a:moveTo>
                  <a:pt x="648463" y="262341"/>
                </a:moveTo>
                <a:lnTo>
                  <a:pt x="570632" y="570272"/>
                </a:lnTo>
                <a:lnTo>
                  <a:pt x="648463" y="570272"/>
                </a:lnTo>
                <a:close/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584797" y="7074"/>
                </a:moveTo>
                <a:lnTo>
                  <a:pt x="815517" y="7074"/>
                </a:lnTo>
                <a:lnTo>
                  <a:pt x="815517" y="570272"/>
                </a:lnTo>
                <a:lnTo>
                  <a:pt x="900405" y="570272"/>
                </a:lnTo>
                <a:lnTo>
                  <a:pt x="900405" y="687265"/>
                </a:lnTo>
                <a:lnTo>
                  <a:pt x="815517" y="687265"/>
                </a:lnTo>
                <a:lnTo>
                  <a:pt x="815517" y="787389"/>
                </a:lnTo>
                <a:lnTo>
                  <a:pt x="648463" y="787389"/>
                </a:lnTo>
                <a:lnTo>
                  <a:pt x="648463" y="687265"/>
                </a:lnTo>
                <a:lnTo>
                  <a:pt x="416653" y="687265"/>
                </a:lnTo>
                <a:lnTo>
                  <a:pt x="416653" y="576802"/>
                </a:ln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7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3867822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6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57450" y="2340429"/>
            <a:ext cx="6456221" cy="3491712"/>
            <a:chOff x="4757450" y="2340429"/>
            <a:chExt cx="6456221" cy="3491712"/>
          </a:xfrm>
        </p:grpSpPr>
        <p:sp>
          <p:nvSpPr>
            <p:cNvPr id="13" name="矩形 12"/>
            <p:cNvSpPr/>
            <p:nvPr/>
          </p:nvSpPr>
          <p:spPr>
            <a:xfrm flipV="1">
              <a:off x="7433772" y="2346777"/>
              <a:ext cx="672172" cy="45719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57450" y="2340429"/>
              <a:ext cx="6456221" cy="3491712"/>
              <a:chOff x="4757450" y="2340429"/>
              <a:chExt cx="6456221" cy="349171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035139" y="2340429"/>
                <a:ext cx="3178532" cy="793024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035139" y="3133453"/>
                <a:ext cx="3178532" cy="793024"/>
              </a:xfrm>
              <a:prstGeom prst="rect">
                <a:avLst/>
              </a:prstGeom>
              <a:solidFill>
                <a:srgbClr val="E4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035139" y="3926478"/>
                <a:ext cx="3178532" cy="793024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35139" y="4719502"/>
                <a:ext cx="3178532" cy="793024"/>
              </a:xfrm>
              <a:prstGeom prst="rect">
                <a:avLst/>
              </a:prstGeom>
              <a:solidFill>
                <a:srgbClr val="E4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461527" y="5512526"/>
                <a:ext cx="319615" cy="319615"/>
              </a:xfrm>
              <a:prstGeom prst="ellipse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409596" y="5512526"/>
                <a:ext cx="319615" cy="319615"/>
              </a:xfrm>
              <a:prstGeom prst="ellipse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 flipH="1">
                <a:off x="4757450" y="3334089"/>
                <a:ext cx="2334040" cy="2178437"/>
              </a:xfrm>
              <a:custGeom>
                <a:avLst/>
                <a:gdLst>
                  <a:gd name="T0" fmla="*/ 1516226 w 900113"/>
                  <a:gd name="T1" fmla="*/ 397797 h 839788"/>
                  <a:gd name="T2" fmla="*/ 1842604 w 900113"/>
                  <a:gd name="T3" fmla="*/ 646339 h 839788"/>
                  <a:gd name="T4" fmla="*/ 1880522 w 900113"/>
                  <a:gd name="T5" fmla="*/ 670376 h 839788"/>
                  <a:gd name="T6" fmla="*/ 1904041 w 900113"/>
                  <a:gd name="T7" fmla="*/ 714123 h 839788"/>
                  <a:gd name="T8" fmla="*/ 1898761 w 900113"/>
                  <a:gd name="T9" fmla="*/ 762199 h 839788"/>
                  <a:gd name="T10" fmla="*/ 1868522 w 900113"/>
                  <a:gd name="T11" fmla="*/ 799694 h 839788"/>
                  <a:gd name="T12" fmla="*/ 1829165 w 900113"/>
                  <a:gd name="T13" fmla="*/ 814117 h 839788"/>
                  <a:gd name="T14" fmla="*/ 1428871 w 900113"/>
                  <a:gd name="T15" fmla="*/ 808349 h 839788"/>
                  <a:gd name="T16" fmla="*/ 1394793 w 900113"/>
                  <a:gd name="T17" fmla="*/ 789119 h 839788"/>
                  <a:gd name="T18" fmla="*/ 1371273 w 900113"/>
                  <a:gd name="T19" fmla="*/ 752102 h 839788"/>
                  <a:gd name="T20" fmla="*/ 1367434 w 900113"/>
                  <a:gd name="T21" fmla="*/ 581921 h 839788"/>
                  <a:gd name="T22" fmla="*/ 1360715 w 900113"/>
                  <a:gd name="T23" fmla="*/ 1029489 h 839788"/>
                  <a:gd name="T24" fmla="*/ 1375593 w 900113"/>
                  <a:gd name="T25" fmla="*/ 1084293 h 839788"/>
                  <a:gd name="T26" fmla="*/ 1367434 w 900113"/>
                  <a:gd name="T27" fmla="*/ 1141021 h 839788"/>
                  <a:gd name="T28" fmla="*/ 1225362 w 900113"/>
                  <a:gd name="T29" fmla="*/ 1734733 h 839788"/>
                  <a:gd name="T30" fmla="*/ 1185045 w 900113"/>
                  <a:gd name="T31" fmla="*/ 1768386 h 839788"/>
                  <a:gd name="T32" fmla="*/ 1129369 w 900113"/>
                  <a:gd name="T33" fmla="*/ 1777519 h 839788"/>
                  <a:gd name="T34" fmla="*/ 1073693 w 900113"/>
                  <a:gd name="T35" fmla="*/ 1754444 h 839788"/>
                  <a:gd name="T36" fmla="*/ 1039614 w 900113"/>
                  <a:gd name="T37" fmla="*/ 1704446 h 839788"/>
                  <a:gd name="T38" fmla="*/ 1037214 w 900113"/>
                  <a:gd name="T39" fmla="*/ 1653009 h 839788"/>
                  <a:gd name="T40" fmla="*/ 666199 w 900113"/>
                  <a:gd name="T41" fmla="*/ 1195825 h 839788"/>
                  <a:gd name="T42" fmla="*/ 626362 w 900113"/>
                  <a:gd name="T43" fmla="*/ 1217939 h 839788"/>
                  <a:gd name="T44" fmla="*/ 545727 w 900113"/>
                  <a:gd name="T45" fmla="*/ 1229476 h 839788"/>
                  <a:gd name="T46" fmla="*/ 63837 w 900113"/>
                  <a:gd name="T47" fmla="*/ 1221303 h 839788"/>
                  <a:gd name="T48" fmla="*/ 22078 w 900113"/>
                  <a:gd name="T49" fmla="*/ 1189094 h 839788"/>
                  <a:gd name="T50" fmla="*/ 961 w 900113"/>
                  <a:gd name="T51" fmla="*/ 1137174 h 839788"/>
                  <a:gd name="T52" fmla="*/ 11039 w 900113"/>
                  <a:gd name="T53" fmla="*/ 1077562 h 839788"/>
                  <a:gd name="T54" fmla="*/ 52317 w 900113"/>
                  <a:gd name="T55" fmla="*/ 1033817 h 839788"/>
                  <a:gd name="T56" fmla="*/ 101274 w 900113"/>
                  <a:gd name="T57" fmla="*/ 1019875 h 839788"/>
                  <a:gd name="T58" fmla="*/ 637401 w 900113"/>
                  <a:gd name="T59" fmla="*/ 672781 h 839788"/>
                  <a:gd name="T60" fmla="*/ 589883 w 900113"/>
                  <a:gd name="T61" fmla="*/ 695376 h 839788"/>
                  <a:gd name="T62" fmla="*/ 541407 w 900113"/>
                  <a:gd name="T63" fmla="*/ 686240 h 839788"/>
                  <a:gd name="T64" fmla="*/ 508288 w 900113"/>
                  <a:gd name="T65" fmla="*/ 653550 h 839788"/>
                  <a:gd name="T66" fmla="*/ 499170 w 900113"/>
                  <a:gd name="T67" fmla="*/ 605477 h 839788"/>
                  <a:gd name="T68" fmla="*/ 519807 w 900113"/>
                  <a:gd name="T69" fmla="*/ 558846 h 839788"/>
                  <a:gd name="T70" fmla="*/ 826029 w 900113"/>
                  <a:gd name="T71" fmla="*/ 217039 h 839788"/>
                  <a:gd name="T72" fmla="*/ 1503745 w 900113"/>
                  <a:gd name="T73" fmla="*/ 0 h 839788"/>
                  <a:gd name="T74" fmla="*/ 1552221 w 900113"/>
                  <a:gd name="T75" fmla="*/ 7203 h 839788"/>
                  <a:gd name="T76" fmla="*/ 1594939 w 900113"/>
                  <a:gd name="T77" fmla="*/ 27848 h 839788"/>
                  <a:gd name="T78" fmla="*/ 1629017 w 900113"/>
                  <a:gd name="T79" fmla="*/ 59059 h 839788"/>
                  <a:gd name="T80" fmla="*/ 1653976 w 900113"/>
                  <a:gd name="T81" fmla="*/ 99870 h 839788"/>
                  <a:gd name="T82" fmla="*/ 1665495 w 900113"/>
                  <a:gd name="T83" fmla="*/ 145966 h 839788"/>
                  <a:gd name="T84" fmla="*/ 1663576 w 900113"/>
                  <a:gd name="T85" fmla="*/ 195902 h 839788"/>
                  <a:gd name="T86" fmla="*/ 1647256 w 900113"/>
                  <a:gd name="T87" fmla="*/ 240556 h 839788"/>
                  <a:gd name="T88" fmla="*/ 1618458 w 900113"/>
                  <a:gd name="T89" fmla="*/ 278008 h 839788"/>
                  <a:gd name="T90" fmla="*/ 1581019 w 900113"/>
                  <a:gd name="T91" fmla="*/ 306338 h 839788"/>
                  <a:gd name="T92" fmla="*/ 1536382 w 900113"/>
                  <a:gd name="T93" fmla="*/ 323142 h 839788"/>
                  <a:gd name="T94" fmla="*/ 1486945 w 900113"/>
                  <a:gd name="T95" fmla="*/ 325064 h 839788"/>
                  <a:gd name="T96" fmla="*/ 1440389 w 900113"/>
                  <a:gd name="T97" fmla="*/ 313541 h 839788"/>
                  <a:gd name="T98" fmla="*/ 1399591 w 900113"/>
                  <a:gd name="T99" fmla="*/ 288572 h 839788"/>
                  <a:gd name="T100" fmla="*/ 1368393 w 900113"/>
                  <a:gd name="T101" fmla="*/ 254481 h 839788"/>
                  <a:gd name="T102" fmla="*/ 1348234 w 900113"/>
                  <a:gd name="T103" fmla="*/ 211748 h 839788"/>
                  <a:gd name="T104" fmla="*/ 1340554 w 900113"/>
                  <a:gd name="T105" fmla="*/ 163251 h 839788"/>
                  <a:gd name="T106" fmla="*/ 1348234 w 900113"/>
                  <a:gd name="T107" fmla="*/ 114276 h 839788"/>
                  <a:gd name="T108" fmla="*/ 1368393 w 900113"/>
                  <a:gd name="T109" fmla="*/ 71542 h 839788"/>
                  <a:gd name="T110" fmla="*/ 1399591 w 900113"/>
                  <a:gd name="T111" fmla="*/ 37451 h 839788"/>
                  <a:gd name="T112" fmla="*/ 1440389 w 900113"/>
                  <a:gd name="T113" fmla="*/ 12483 h 839788"/>
                  <a:gd name="T114" fmla="*/ 1486945 w 900113"/>
                  <a:gd name="T115" fmla="*/ 959 h 8397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00113" h="839788">
                    <a:moveTo>
                      <a:pt x="407081" y="98425"/>
                    </a:moveTo>
                    <a:lnTo>
                      <a:pt x="593726" y="98425"/>
                    </a:lnTo>
                    <a:lnTo>
                      <a:pt x="613002" y="112276"/>
                    </a:lnTo>
                    <a:lnTo>
                      <a:pt x="655865" y="143157"/>
                    </a:lnTo>
                    <a:lnTo>
                      <a:pt x="700542" y="175627"/>
                    </a:lnTo>
                    <a:lnTo>
                      <a:pt x="716417" y="187888"/>
                    </a:lnTo>
                    <a:lnTo>
                      <a:pt x="721633" y="191748"/>
                    </a:lnTo>
                    <a:lnTo>
                      <a:pt x="724581" y="194246"/>
                    </a:lnTo>
                    <a:lnTo>
                      <a:pt x="724581" y="304145"/>
                    </a:lnTo>
                    <a:lnTo>
                      <a:pt x="864054" y="304145"/>
                    </a:lnTo>
                    <a:lnTo>
                      <a:pt x="867456" y="304599"/>
                    </a:lnTo>
                    <a:lnTo>
                      <a:pt x="870631" y="305280"/>
                    </a:lnTo>
                    <a:lnTo>
                      <a:pt x="874033" y="306643"/>
                    </a:lnTo>
                    <a:lnTo>
                      <a:pt x="877208" y="308005"/>
                    </a:lnTo>
                    <a:lnTo>
                      <a:pt x="880156" y="309821"/>
                    </a:lnTo>
                    <a:lnTo>
                      <a:pt x="883104" y="311865"/>
                    </a:lnTo>
                    <a:lnTo>
                      <a:pt x="885826" y="314136"/>
                    </a:lnTo>
                    <a:lnTo>
                      <a:pt x="888547" y="316633"/>
                    </a:lnTo>
                    <a:lnTo>
                      <a:pt x="891495" y="319585"/>
                    </a:lnTo>
                    <a:lnTo>
                      <a:pt x="893536" y="322764"/>
                    </a:lnTo>
                    <a:lnTo>
                      <a:pt x="895578" y="326397"/>
                    </a:lnTo>
                    <a:lnTo>
                      <a:pt x="897392" y="329803"/>
                    </a:lnTo>
                    <a:lnTo>
                      <a:pt x="898526" y="333436"/>
                    </a:lnTo>
                    <a:lnTo>
                      <a:pt x="899660" y="337296"/>
                    </a:lnTo>
                    <a:lnTo>
                      <a:pt x="900113" y="340929"/>
                    </a:lnTo>
                    <a:lnTo>
                      <a:pt x="900113" y="345016"/>
                    </a:lnTo>
                    <a:lnTo>
                      <a:pt x="900113" y="348876"/>
                    </a:lnTo>
                    <a:lnTo>
                      <a:pt x="899433" y="352509"/>
                    </a:lnTo>
                    <a:lnTo>
                      <a:pt x="898526" y="356142"/>
                    </a:lnTo>
                    <a:lnTo>
                      <a:pt x="897165" y="360003"/>
                    </a:lnTo>
                    <a:lnTo>
                      <a:pt x="895578" y="363408"/>
                    </a:lnTo>
                    <a:lnTo>
                      <a:pt x="893536" y="367042"/>
                    </a:lnTo>
                    <a:lnTo>
                      <a:pt x="891042" y="369993"/>
                    </a:lnTo>
                    <a:lnTo>
                      <a:pt x="888320" y="373172"/>
                    </a:lnTo>
                    <a:lnTo>
                      <a:pt x="885599" y="375443"/>
                    </a:lnTo>
                    <a:lnTo>
                      <a:pt x="882877" y="377713"/>
                    </a:lnTo>
                    <a:lnTo>
                      <a:pt x="879929" y="379530"/>
                    </a:lnTo>
                    <a:lnTo>
                      <a:pt x="876981" y="381119"/>
                    </a:lnTo>
                    <a:lnTo>
                      <a:pt x="874033" y="382482"/>
                    </a:lnTo>
                    <a:lnTo>
                      <a:pt x="870631" y="383390"/>
                    </a:lnTo>
                    <a:lnTo>
                      <a:pt x="867456" y="384298"/>
                    </a:lnTo>
                    <a:lnTo>
                      <a:pt x="864281" y="384525"/>
                    </a:lnTo>
                    <a:lnTo>
                      <a:pt x="695552" y="384525"/>
                    </a:lnTo>
                    <a:lnTo>
                      <a:pt x="690790" y="384525"/>
                    </a:lnTo>
                    <a:lnTo>
                      <a:pt x="686481" y="383844"/>
                    </a:lnTo>
                    <a:lnTo>
                      <a:pt x="682172" y="383390"/>
                    </a:lnTo>
                    <a:lnTo>
                      <a:pt x="678543" y="382709"/>
                    </a:lnTo>
                    <a:lnTo>
                      <a:pt x="675142" y="381801"/>
                    </a:lnTo>
                    <a:lnTo>
                      <a:pt x="671740" y="380438"/>
                    </a:lnTo>
                    <a:lnTo>
                      <a:pt x="668792" y="379303"/>
                    </a:lnTo>
                    <a:lnTo>
                      <a:pt x="666070" y="377713"/>
                    </a:lnTo>
                    <a:lnTo>
                      <a:pt x="663576" y="376124"/>
                    </a:lnTo>
                    <a:lnTo>
                      <a:pt x="661308" y="374535"/>
                    </a:lnTo>
                    <a:lnTo>
                      <a:pt x="659040" y="372718"/>
                    </a:lnTo>
                    <a:lnTo>
                      <a:pt x="657226" y="370902"/>
                    </a:lnTo>
                    <a:lnTo>
                      <a:pt x="655638" y="369085"/>
                    </a:lnTo>
                    <a:lnTo>
                      <a:pt x="653824" y="367042"/>
                    </a:lnTo>
                    <a:lnTo>
                      <a:pt x="651329" y="362954"/>
                    </a:lnTo>
                    <a:lnTo>
                      <a:pt x="649288" y="359321"/>
                    </a:lnTo>
                    <a:lnTo>
                      <a:pt x="647927" y="355234"/>
                    </a:lnTo>
                    <a:lnTo>
                      <a:pt x="646793" y="351828"/>
                    </a:lnTo>
                    <a:lnTo>
                      <a:pt x="646340" y="348422"/>
                    </a:lnTo>
                    <a:lnTo>
                      <a:pt x="645886" y="345698"/>
                    </a:lnTo>
                    <a:lnTo>
                      <a:pt x="645660" y="343881"/>
                    </a:lnTo>
                    <a:lnTo>
                      <a:pt x="645660" y="341837"/>
                    </a:lnTo>
                    <a:lnTo>
                      <a:pt x="646113" y="274854"/>
                    </a:lnTo>
                    <a:lnTo>
                      <a:pt x="547008" y="387931"/>
                    </a:lnTo>
                    <a:lnTo>
                      <a:pt x="636588" y="477849"/>
                    </a:lnTo>
                    <a:lnTo>
                      <a:pt x="637722" y="478757"/>
                    </a:lnTo>
                    <a:lnTo>
                      <a:pt x="639990" y="481482"/>
                    </a:lnTo>
                    <a:lnTo>
                      <a:pt x="641351" y="483752"/>
                    </a:lnTo>
                    <a:lnTo>
                      <a:pt x="642938" y="486250"/>
                    </a:lnTo>
                    <a:lnTo>
                      <a:pt x="644299" y="489429"/>
                    </a:lnTo>
                    <a:lnTo>
                      <a:pt x="646113" y="493062"/>
                    </a:lnTo>
                    <a:lnTo>
                      <a:pt x="647474" y="497149"/>
                    </a:lnTo>
                    <a:lnTo>
                      <a:pt x="648608" y="501690"/>
                    </a:lnTo>
                    <a:lnTo>
                      <a:pt x="649288" y="506686"/>
                    </a:lnTo>
                    <a:lnTo>
                      <a:pt x="649968" y="512135"/>
                    </a:lnTo>
                    <a:lnTo>
                      <a:pt x="649968" y="518266"/>
                    </a:lnTo>
                    <a:lnTo>
                      <a:pt x="649061" y="524624"/>
                    </a:lnTo>
                    <a:lnTo>
                      <a:pt x="648608" y="528030"/>
                    </a:lnTo>
                    <a:lnTo>
                      <a:pt x="647927" y="531663"/>
                    </a:lnTo>
                    <a:lnTo>
                      <a:pt x="647020" y="535296"/>
                    </a:lnTo>
                    <a:lnTo>
                      <a:pt x="646113" y="538929"/>
                    </a:lnTo>
                    <a:lnTo>
                      <a:pt x="587602" y="800279"/>
                    </a:lnTo>
                    <a:lnTo>
                      <a:pt x="586468" y="804366"/>
                    </a:lnTo>
                    <a:lnTo>
                      <a:pt x="585108" y="808453"/>
                    </a:lnTo>
                    <a:lnTo>
                      <a:pt x="583293" y="812086"/>
                    </a:lnTo>
                    <a:lnTo>
                      <a:pt x="581252" y="815946"/>
                    </a:lnTo>
                    <a:lnTo>
                      <a:pt x="578984" y="819352"/>
                    </a:lnTo>
                    <a:lnTo>
                      <a:pt x="576263" y="822758"/>
                    </a:lnTo>
                    <a:lnTo>
                      <a:pt x="573542" y="825710"/>
                    </a:lnTo>
                    <a:lnTo>
                      <a:pt x="570367" y="828662"/>
                    </a:lnTo>
                    <a:lnTo>
                      <a:pt x="567192" y="831160"/>
                    </a:lnTo>
                    <a:lnTo>
                      <a:pt x="563563" y="833430"/>
                    </a:lnTo>
                    <a:lnTo>
                      <a:pt x="559934" y="835247"/>
                    </a:lnTo>
                    <a:lnTo>
                      <a:pt x="555852" y="836836"/>
                    </a:lnTo>
                    <a:lnTo>
                      <a:pt x="551997" y="838199"/>
                    </a:lnTo>
                    <a:lnTo>
                      <a:pt x="547688" y="839107"/>
                    </a:lnTo>
                    <a:lnTo>
                      <a:pt x="543152" y="839561"/>
                    </a:lnTo>
                    <a:lnTo>
                      <a:pt x="538843" y="839788"/>
                    </a:lnTo>
                    <a:lnTo>
                      <a:pt x="533627" y="839561"/>
                    </a:lnTo>
                    <a:lnTo>
                      <a:pt x="528638" y="838880"/>
                    </a:lnTo>
                    <a:lnTo>
                      <a:pt x="523876" y="837745"/>
                    </a:lnTo>
                    <a:lnTo>
                      <a:pt x="519567" y="835928"/>
                    </a:lnTo>
                    <a:lnTo>
                      <a:pt x="515258" y="833884"/>
                    </a:lnTo>
                    <a:lnTo>
                      <a:pt x="510949" y="831387"/>
                    </a:lnTo>
                    <a:lnTo>
                      <a:pt x="507320" y="828662"/>
                    </a:lnTo>
                    <a:lnTo>
                      <a:pt x="503692" y="825483"/>
                    </a:lnTo>
                    <a:lnTo>
                      <a:pt x="500517" y="821850"/>
                    </a:lnTo>
                    <a:lnTo>
                      <a:pt x="497568" y="817990"/>
                    </a:lnTo>
                    <a:lnTo>
                      <a:pt x="495074" y="813903"/>
                    </a:lnTo>
                    <a:lnTo>
                      <a:pt x="493033" y="809362"/>
                    </a:lnTo>
                    <a:lnTo>
                      <a:pt x="491218" y="805047"/>
                    </a:lnTo>
                    <a:lnTo>
                      <a:pt x="490084" y="800279"/>
                    </a:lnTo>
                    <a:lnTo>
                      <a:pt x="489404" y="795284"/>
                    </a:lnTo>
                    <a:lnTo>
                      <a:pt x="489177" y="790288"/>
                    </a:lnTo>
                    <a:lnTo>
                      <a:pt x="489177" y="786882"/>
                    </a:lnTo>
                    <a:lnTo>
                      <a:pt x="489631" y="783703"/>
                    </a:lnTo>
                    <a:lnTo>
                      <a:pt x="490084" y="780752"/>
                    </a:lnTo>
                    <a:lnTo>
                      <a:pt x="490538" y="777800"/>
                    </a:lnTo>
                    <a:lnTo>
                      <a:pt x="538843" y="563225"/>
                    </a:lnTo>
                    <a:lnTo>
                      <a:pt x="420234" y="447876"/>
                    </a:lnTo>
                    <a:lnTo>
                      <a:pt x="318181" y="561635"/>
                    </a:lnTo>
                    <a:lnTo>
                      <a:pt x="317274" y="562543"/>
                    </a:lnTo>
                    <a:lnTo>
                      <a:pt x="314779" y="564814"/>
                    </a:lnTo>
                    <a:lnTo>
                      <a:pt x="312738" y="566403"/>
                    </a:lnTo>
                    <a:lnTo>
                      <a:pt x="310697" y="568220"/>
                    </a:lnTo>
                    <a:lnTo>
                      <a:pt x="307522" y="569809"/>
                    </a:lnTo>
                    <a:lnTo>
                      <a:pt x="304347" y="571853"/>
                    </a:lnTo>
                    <a:lnTo>
                      <a:pt x="300491" y="573669"/>
                    </a:lnTo>
                    <a:lnTo>
                      <a:pt x="295956" y="575259"/>
                    </a:lnTo>
                    <a:lnTo>
                      <a:pt x="291193" y="576848"/>
                    </a:lnTo>
                    <a:lnTo>
                      <a:pt x="285750" y="578438"/>
                    </a:lnTo>
                    <a:lnTo>
                      <a:pt x="279400" y="579346"/>
                    </a:lnTo>
                    <a:lnTo>
                      <a:pt x="272824" y="580027"/>
                    </a:lnTo>
                    <a:lnTo>
                      <a:pt x="265566" y="580708"/>
                    </a:lnTo>
                    <a:lnTo>
                      <a:pt x="257856" y="580708"/>
                    </a:lnTo>
                    <a:lnTo>
                      <a:pt x="50573" y="580936"/>
                    </a:lnTo>
                    <a:lnTo>
                      <a:pt x="46491" y="580936"/>
                    </a:lnTo>
                    <a:lnTo>
                      <a:pt x="42182" y="580254"/>
                    </a:lnTo>
                    <a:lnTo>
                      <a:pt x="37873" y="579573"/>
                    </a:lnTo>
                    <a:lnTo>
                      <a:pt x="34018" y="578438"/>
                    </a:lnTo>
                    <a:lnTo>
                      <a:pt x="30163" y="576848"/>
                    </a:lnTo>
                    <a:lnTo>
                      <a:pt x="26081" y="575032"/>
                    </a:lnTo>
                    <a:lnTo>
                      <a:pt x="22679" y="572761"/>
                    </a:lnTo>
                    <a:lnTo>
                      <a:pt x="19277" y="570264"/>
                    </a:lnTo>
                    <a:lnTo>
                      <a:pt x="16329" y="567993"/>
                    </a:lnTo>
                    <a:lnTo>
                      <a:pt x="13154" y="564814"/>
                    </a:lnTo>
                    <a:lnTo>
                      <a:pt x="10432" y="561635"/>
                    </a:lnTo>
                    <a:lnTo>
                      <a:pt x="7938" y="558229"/>
                    </a:lnTo>
                    <a:lnTo>
                      <a:pt x="5670" y="554369"/>
                    </a:lnTo>
                    <a:lnTo>
                      <a:pt x="4082" y="550736"/>
                    </a:lnTo>
                    <a:lnTo>
                      <a:pt x="2495" y="546422"/>
                    </a:lnTo>
                    <a:lnTo>
                      <a:pt x="1361" y="542108"/>
                    </a:lnTo>
                    <a:lnTo>
                      <a:pt x="454" y="537112"/>
                    </a:lnTo>
                    <a:lnTo>
                      <a:pt x="0" y="532117"/>
                    </a:lnTo>
                    <a:lnTo>
                      <a:pt x="227" y="527121"/>
                    </a:lnTo>
                    <a:lnTo>
                      <a:pt x="681" y="522353"/>
                    </a:lnTo>
                    <a:lnTo>
                      <a:pt x="1815" y="517812"/>
                    </a:lnTo>
                    <a:lnTo>
                      <a:pt x="3175" y="513271"/>
                    </a:lnTo>
                    <a:lnTo>
                      <a:pt x="5216" y="508956"/>
                    </a:lnTo>
                    <a:lnTo>
                      <a:pt x="7484" y="504642"/>
                    </a:lnTo>
                    <a:lnTo>
                      <a:pt x="10206" y="500782"/>
                    </a:lnTo>
                    <a:lnTo>
                      <a:pt x="13381" y="497149"/>
                    </a:lnTo>
                    <a:lnTo>
                      <a:pt x="16782" y="493970"/>
                    </a:lnTo>
                    <a:lnTo>
                      <a:pt x="20411" y="491018"/>
                    </a:lnTo>
                    <a:lnTo>
                      <a:pt x="24720" y="488294"/>
                    </a:lnTo>
                    <a:lnTo>
                      <a:pt x="29029" y="486250"/>
                    </a:lnTo>
                    <a:lnTo>
                      <a:pt x="33565" y="484206"/>
                    </a:lnTo>
                    <a:lnTo>
                      <a:pt x="38554" y="483071"/>
                    </a:lnTo>
                    <a:lnTo>
                      <a:pt x="41729" y="482617"/>
                    </a:lnTo>
                    <a:lnTo>
                      <a:pt x="44904" y="481936"/>
                    </a:lnTo>
                    <a:lnTo>
                      <a:pt x="47852" y="481709"/>
                    </a:lnTo>
                    <a:lnTo>
                      <a:pt x="50800" y="481936"/>
                    </a:lnTo>
                    <a:lnTo>
                      <a:pt x="229054" y="482390"/>
                    </a:lnTo>
                    <a:lnTo>
                      <a:pt x="492352" y="176762"/>
                    </a:lnTo>
                    <a:lnTo>
                      <a:pt x="423409" y="176308"/>
                    </a:lnTo>
                    <a:lnTo>
                      <a:pt x="304120" y="314590"/>
                    </a:lnTo>
                    <a:lnTo>
                      <a:pt x="301172" y="317769"/>
                    </a:lnTo>
                    <a:lnTo>
                      <a:pt x="298224" y="320493"/>
                    </a:lnTo>
                    <a:lnTo>
                      <a:pt x="294595" y="322991"/>
                    </a:lnTo>
                    <a:lnTo>
                      <a:pt x="290966" y="325035"/>
                    </a:lnTo>
                    <a:lnTo>
                      <a:pt x="286884" y="326624"/>
                    </a:lnTo>
                    <a:lnTo>
                      <a:pt x="283029" y="327759"/>
                    </a:lnTo>
                    <a:lnTo>
                      <a:pt x="278720" y="328441"/>
                    </a:lnTo>
                    <a:lnTo>
                      <a:pt x="274184" y="328895"/>
                    </a:lnTo>
                    <a:lnTo>
                      <a:pt x="270329" y="328441"/>
                    </a:lnTo>
                    <a:lnTo>
                      <a:pt x="266247" y="327987"/>
                    </a:lnTo>
                    <a:lnTo>
                      <a:pt x="262391" y="327078"/>
                    </a:lnTo>
                    <a:lnTo>
                      <a:pt x="258990" y="325716"/>
                    </a:lnTo>
                    <a:lnTo>
                      <a:pt x="255815" y="324126"/>
                    </a:lnTo>
                    <a:lnTo>
                      <a:pt x="252413" y="322310"/>
                    </a:lnTo>
                    <a:lnTo>
                      <a:pt x="249465" y="320039"/>
                    </a:lnTo>
                    <a:lnTo>
                      <a:pt x="246743" y="317542"/>
                    </a:lnTo>
                    <a:lnTo>
                      <a:pt x="244249" y="314817"/>
                    </a:lnTo>
                    <a:lnTo>
                      <a:pt x="241981" y="311865"/>
                    </a:lnTo>
                    <a:lnTo>
                      <a:pt x="240166" y="308686"/>
                    </a:lnTo>
                    <a:lnTo>
                      <a:pt x="238579" y="305053"/>
                    </a:lnTo>
                    <a:lnTo>
                      <a:pt x="237218" y="301647"/>
                    </a:lnTo>
                    <a:lnTo>
                      <a:pt x="236311" y="297787"/>
                    </a:lnTo>
                    <a:lnTo>
                      <a:pt x="235631" y="294154"/>
                    </a:lnTo>
                    <a:lnTo>
                      <a:pt x="235631" y="290067"/>
                    </a:lnTo>
                    <a:lnTo>
                      <a:pt x="235858" y="285980"/>
                    </a:lnTo>
                    <a:lnTo>
                      <a:pt x="236311" y="281666"/>
                    </a:lnTo>
                    <a:lnTo>
                      <a:pt x="237672" y="277578"/>
                    </a:lnTo>
                    <a:lnTo>
                      <a:pt x="239033" y="273945"/>
                    </a:lnTo>
                    <a:lnTo>
                      <a:pt x="240847" y="270312"/>
                    </a:lnTo>
                    <a:lnTo>
                      <a:pt x="243115" y="266906"/>
                    </a:lnTo>
                    <a:lnTo>
                      <a:pt x="245609" y="263955"/>
                    </a:lnTo>
                    <a:lnTo>
                      <a:pt x="248558" y="261230"/>
                    </a:lnTo>
                    <a:lnTo>
                      <a:pt x="377372" y="112503"/>
                    </a:lnTo>
                    <a:lnTo>
                      <a:pt x="380093" y="109324"/>
                    </a:lnTo>
                    <a:lnTo>
                      <a:pt x="383495" y="106599"/>
                    </a:lnTo>
                    <a:lnTo>
                      <a:pt x="386897" y="104556"/>
                    </a:lnTo>
                    <a:lnTo>
                      <a:pt x="390299" y="102512"/>
                    </a:lnTo>
                    <a:lnTo>
                      <a:pt x="394381" y="100696"/>
                    </a:lnTo>
                    <a:lnTo>
                      <a:pt x="398236" y="99560"/>
                    </a:lnTo>
                    <a:lnTo>
                      <a:pt x="402772" y="98652"/>
                    </a:lnTo>
                    <a:lnTo>
                      <a:pt x="407081" y="98425"/>
                    </a:lnTo>
                    <a:close/>
                    <a:moveTo>
                      <a:pt x="706437" y="0"/>
                    </a:moveTo>
                    <a:lnTo>
                      <a:pt x="710520" y="0"/>
                    </a:lnTo>
                    <a:lnTo>
                      <a:pt x="714375" y="0"/>
                    </a:lnTo>
                    <a:lnTo>
                      <a:pt x="718230" y="453"/>
                    </a:lnTo>
                    <a:lnTo>
                      <a:pt x="722086" y="907"/>
                    </a:lnTo>
                    <a:lnTo>
                      <a:pt x="725941" y="1361"/>
                    </a:lnTo>
                    <a:lnTo>
                      <a:pt x="729570" y="2495"/>
                    </a:lnTo>
                    <a:lnTo>
                      <a:pt x="733425" y="3402"/>
                    </a:lnTo>
                    <a:lnTo>
                      <a:pt x="736827" y="4762"/>
                    </a:lnTo>
                    <a:lnTo>
                      <a:pt x="740455" y="5896"/>
                    </a:lnTo>
                    <a:lnTo>
                      <a:pt x="743857" y="7711"/>
                    </a:lnTo>
                    <a:lnTo>
                      <a:pt x="747032" y="9298"/>
                    </a:lnTo>
                    <a:lnTo>
                      <a:pt x="750434" y="11112"/>
                    </a:lnTo>
                    <a:lnTo>
                      <a:pt x="753609" y="13153"/>
                    </a:lnTo>
                    <a:lnTo>
                      <a:pt x="756557" y="15195"/>
                    </a:lnTo>
                    <a:lnTo>
                      <a:pt x="759279" y="17689"/>
                    </a:lnTo>
                    <a:lnTo>
                      <a:pt x="762227" y="19957"/>
                    </a:lnTo>
                    <a:lnTo>
                      <a:pt x="764722" y="22679"/>
                    </a:lnTo>
                    <a:lnTo>
                      <a:pt x="767670" y="25173"/>
                    </a:lnTo>
                    <a:lnTo>
                      <a:pt x="769711" y="27895"/>
                    </a:lnTo>
                    <a:lnTo>
                      <a:pt x="771979" y="30843"/>
                    </a:lnTo>
                    <a:lnTo>
                      <a:pt x="774247" y="33791"/>
                    </a:lnTo>
                    <a:lnTo>
                      <a:pt x="776288" y="37193"/>
                    </a:lnTo>
                    <a:lnTo>
                      <a:pt x="778329" y="40368"/>
                    </a:lnTo>
                    <a:lnTo>
                      <a:pt x="779690" y="43543"/>
                    </a:lnTo>
                    <a:lnTo>
                      <a:pt x="781504" y="47171"/>
                    </a:lnTo>
                    <a:lnTo>
                      <a:pt x="782865" y="50573"/>
                    </a:lnTo>
                    <a:lnTo>
                      <a:pt x="783998" y="53975"/>
                    </a:lnTo>
                    <a:lnTo>
                      <a:pt x="784906" y="57830"/>
                    </a:lnTo>
                    <a:lnTo>
                      <a:pt x="786040" y="61459"/>
                    </a:lnTo>
                    <a:lnTo>
                      <a:pt x="786493" y="65314"/>
                    </a:lnTo>
                    <a:lnTo>
                      <a:pt x="786947" y="68943"/>
                    </a:lnTo>
                    <a:lnTo>
                      <a:pt x="787400" y="73025"/>
                    </a:lnTo>
                    <a:lnTo>
                      <a:pt x="787400" y="77107"/>
                    </a:lnTo>
                    <a:lnTo>
                      <a:pt x="787400" y="80963"/>
                    </a:lnTo>
                    <a:lnTo>
                      <a:pt x="786947" y="84818"/>
                    </a:lnTo>
                    <a:lnTo>
                      <a:pt x="786493" y="88673"/>
                    </a:lnTo>
                    <a:lnTo>
                      <a:pt x="786040" y="92529"/>
                    </a:lnTo>
                    <a:lnTo>
                      <a:pt x="784906" y="96157"/>
                    </a:lnTo>
                    <a:lnTo>
                      <a:pt x="783998" y="100013"/>
                    </a:lnTo>
                    <a:lnTo>
                      <a:pt x="782865" y="103415"/>
                    </a:lnTo>
                    <a:lnTo>
                      <a:pt x="781504" y="106817"/>
                    </a:lnTo>
                    <a:lnTo>
                      <a:pt x="779690" y="110445"/>
                    </a:lnTo>
                    <a:lnTo>
                      <a:pt x="778329" y="113620"/>
                    </a:lnTo>
                    <a:lnTo>
                      <a:pt x="776288" y="116795"/>
                    </a:lnTo>
                    <a:lnTo>
                      <a:pt x="774247" y="120197"/>
                    </a:lnTo>
                    <a:lnTo>
                      <a:pt x="772206" y="123145"/>
                    </a:lnTo>
                    <a:lnTo>
                      <a:pt x="769711" y="125867"/>
                    </a:lnTo>
                    <a:lnTo>
                      <a:pt x="767670" y="128815"/>
                    </a:lnTo>
                    <a:lnTo>
                      <a:pt x="764722" y="131309"/>
                    </a:lnTo>
                    <a:lnTo>
                      <a:pt x="762227" y="134031"/>
                    </a:lnTo>
                    <a:lnTo>
                      <a:pt x="759279" y="136299"/>
                    </a:lnTo>
                    <a:lnTo>
                      <a:pt x="756557" y="138567"/>
                    </a:lnTo>
                    <a:lnTo>
                      <a:pt x="753609" y="140835"/>
                    </a:lnTo>
                    <a:lnTo>
                      <a:pt x="750434" y="142876"/>
                    </a:lnTo>
                    <a:lnTo>
                      <a:pt x="747032" y="144690"/>
                    </a:lnTo>
                    <a:lnTo>
                      <a:pt x="743857" y="146277"/>
                    </a:lnTo>
                    <a:lnTo>
                      <a:pt x="740455" y="148092"/>
                    </a:lnTo>
                    <a:lnTo>
                      <a:pt x="736827" y="149226"/>
                    </a:lnTo>
                    <a:lnTo>
                      <a:pt x="733425" y="150586"/>
                    </a:lnTo>
                    <a:lnTo>
                      <a:pt x="729570" y="151493"/>
                    </a:lnTo>
                    <a:lnTo>
                      <a:pt x="725941" y="152627"/>
                    </a:lnTo>
                    <a:lnTo>
                      <a:pt x="722086" y="153081"/>
                    </a:lnTo>
                    <a:lnTo>
                      <a:pt x="718230" y="153535"/>
                    </a:lnTo>
                    <a:lnTo>
                      <a:pt x="714375" y="153988"/>
                    </a:lnTo>
                    <a:lnTo>
                      <a:pt x="710520" y="153988"/>
                    </a:lnTo>
                    <a:lnTo>
                      <a:pt x="706437" y="153988"/>
                    </a:lnTo>
                    <a:lnTo>
                      <a:pt x="702582" y="153535"/>
                    </a:lnTo>
                    <a:lnTo>
                      <a:pt x="698727" y="153081"/>
                    </a:lnTo>
                    <a:lnTo>
                      <a:pt x="695098" y="152627"/>
                    </a:lnTo>
                    <a:lnTo>
                      <a:pt x="691243" y="151493"/>
                    </a:lnTo>
                    <a:lnTo>
                      <a:pt x="687614" y="150586"/>
                    </a:lnTo>
                    <a:lnTo>
                      <a:pt x="683986" y="149226"/>
                    </a:lnTo>
                    <a:lnTo>
                      <a:pt x="680584" y="148092"/>
                    </a:lnTo>
                    <a:lnTo>
                      <a:pt x="677182" y="146277"/>
                    </a:lnTo>
                    <a:lnTo>
                      <a:pt x="673553" y="144690"/>
                    </a:lnTo>
                    <a:lnTo>
                      <a:pt x="670605" y="142876"/>
                    </a:lnTo>
                    <a:lnTo>
                      <a:pt x="667430" y="140835"/>
                    </a:lnTo>
                    <a:lnTo>
                      <a:pt x="664255" y="138567"/>
                    </a:lnTo>
                    <a:lnTo>
                      <a:pt x="661307" y="136299"/>
                    </a:lnTo>
                    <a:lnTo>
                      <a:pt x="658586" y="134031"/>
                    </a:lnTo>
                    <a:lnTo>
                      <a:pt x="655864" y="131309"/>
                    </a:lnTo>
                    <a:lnTo>
                      <a:pt x="653369" y="128815"/>
                    </a:lnTo>
                    <a:lnTo>
                      <a:pt x="650875" y="125867"/>
                    </a:lnTo>
                    <a:lnTo>
                      <a:pt x="648607" y="123145"/>
                    </a:lnTo>
                    <a:lnTo>
                      <a:pt x="646566" y="120197"/>
                    </a:lnTo>
                    <a:lnTo>
                      <a:pt x="644752" y="116795"/>
                    </a:lnTo>
                    <a:lnTo>
                      <a:pt x="642710" y="113620"/>
                    </a:lnTo>
                    <a:lnTo>
                      <a:pt x="640896" y="110445"/>
                    </a:lnTo>
                    <a:lnTo>
                      <a:pt x="639535" y="106817"/>
                    </a:lnTo>
                    <a:lnTo>
                      <a:pt x="638175" y="103415"/>
                    </a:lnTo>
                    <a:lnTo>
                      <a:pt x="637041" y="100013"/>
                    </a:lnTo>
                    <a:lnTo>
                      <a:pt x="635907" y="96157"/>
                    </a:lnTo>
                    <a:lnTo>
                      <a:pt x="635000" y="92529"/>
                    </a:lnTo>
                    <a:lnTo>
                      <a:pt x="634546" y="88673"/>
                    </a:lnTo>
                    <a:lnTo>
                      <a:pt x="633866" y="84818"/>
                    </a:lnTo>
                    <a:lnTo>
                      <a:pt x="633412" y="80963"/>
                    </a:lnTo>
                    <a:lnTo>
                      <a:pt x="633412" y="77107"/>
                    </a:lnTo>
                    <a:lnTo>
                      <a:pt x="633412" y="73025"/>
                    </a:lnTo>
                    <a:lnTo>
                      <a:pt x="633866" y="68943"/>
                    </a:lnTo>
                    <a:lnTo>
                      <a:pt x="634546" y="65314"/>
                    </a:lnTo>
                    <a:lnTo>
                      <a:pt x="635000" y="61232"/>
                    </a:lnTo>
                    <a:lnTo>
                      <a:pt x="635907" y="57830"/>
                    </a:lnTo>
                    <a:lnTo>
                      <a:pt x="637041" y="53975"/>
                    </a:lnTo>
                    <a:lnTo>
                      <a:pt x="638175" y="50573"/>
                    </a:lnTo>
                    <a:lnTo>
                      <a:pt x="639535" y="47171"/>
                    </a:lnTo>
                    <a:lnTo>
                      <a:pt x="640896" y="43543"/>
                    </a:lnTo>
                    <a:lnTo>
                      <a:pt x="642710" y="40368"/>
                    </a:lnTo>
                    <a:lnTo>
                      <a:pt x="644752" y="37193"/>
                    </a:lnTo>
                    <a:lnTo>
                      <a:pt x="646566" y="33791"/>
                    </a:lnTo>
                    <a:lnTo>
                      <a:pt x="648607" y="30843"/>
                    </a:lnTo>
                    <a:lnTo>
                      <a:pt x="650875" y="27895"/>
                    </a:lnTo>
                    <a:lnTo>
                      <a:pt x="653369" y="25173"/>
                    </a:lnTo>
                    <a:lnTo>
                      <a:pt x="655864" y="22452"/>
                    </a:lnTo>
                    <a:lnTo>
                      <a:pt x="658586" y="19957"/>
                    </a:lnTo>
                    <a:lnTo>
                      <a:pt x="661307" y="17689"/>
                    </a:lnTo>
                    <a:lnTo>
                      <a:pt x="664255" y="15195"/>
                    </a:lnTo>
                    <a:lnTo>
                      <a:pt x="667430" y="13153"/>
                    </a:lnTo>
                    <a:lnTo>
                      <a:pt x="670605" y="11112"/>
                    </a:lnTo>
                    <a:lnTo>
                      <a:pt x="673553" y="9298"/>
                    </a:lnTo>
                    <a:lnTo>
                      <a:pt x="677182" y="7484"/>
                    </a:lnTo>
                    <a:lnTo>
                      <a:pt x="680584" y="5896"/>
                    </a:lnTo>
                    <a:lnTo>
                      <a:pt x="683986" y="4762"/>
                    </a:lnTo>
                    <a:lnTo>
                      <a:pt x="687614" y="3402"/>
                    </a:lnTo>
                    <a:lnTo>
                      <a:pt x="691243" y="2495"/>
                    </a:lnTo>
                    <a:lnTo>
                      <a:pt x="695098" y="1361"/>
                    </a:lnTo>
                    <a:lnTo>
                      <a:pt x="698727" y="907"/>
                    </a:lnTo>
                    <a:lnTo>
                      <a:pt x="702582" y="453"/>
                    </a:lnTo>
                    <a:lnTo>
                      <a:pt x="706437" y="0"/>
                    </a:lnTo>
                    <a:close/>
                  </a:path>
                </a:pathLst>
              </a:custGeom>
              <a:solidFill>
                <a:srgbClr val="435468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9576579">
                <a:off x="5256655" y="3004686"/>
                <a:ext cx="2402281" cy="45719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031535" y="4048567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31535" y="4842849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31535" y="3258501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31535" y="2462518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 smtClean="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3622" y="2803299"/>
            <a:ext cx="37638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3622" y="2287561"/>
            <a:ext cx="2268825" cy="400110"/>
          </a:xfrm>
          <a:prstGeom prst="rect">
            <a:avLst/>
          </a:prstGeom>
          <a:solidFill>
            <a:srgbClr val="435468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33417" y="4770848"/>
            <a:ext cx="38842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93622" y="4335662"/>
            <a:ext cx="2268825" cy="400110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195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111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402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21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5" grpId="0"/>
      <p:bldP spid="27" grpId="0" build="p"/>
      <p:bldP spid="28" grpId="0" animBg="1"/>
      <p:bldP spid="29" grpId="0" build="p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376" y="2493890"/>
            <a:ext cx="1075124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376" y="1978152"/>
            <a:ext cx="2268825" cy="400110"/>
          </a:xfrm>
          <a:prstGeom prst="rect">
            <a:avLst/>
          </a:prstGeom>
          <a:solidFill>
            <a:srgbClr val="E4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203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6451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6827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94103" y="3536363"/>
            <a:ext cx="15231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2013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413" y="353636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8903" y="353636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2015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375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82776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5176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0375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 smtClean="0">
                <a:solidFill>
                  <a:schemeClr val="bg1"/>
                </a:solidFill>
                <a:latin typeface="+mj-ea"/>
                <a:ea typeface="+mj-ea"/>
              </a:rPr>
              <a:t>325,455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2776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 smtClean="0">
                <a:solidFill>
                  <a:schemeClr val="bg1"/>
                </a:solidFill>
                <a:latin typeface="+mj-ea"/>
                <a:ea typeface="+mj-ea"/>
              </a:rPr>
              <a:t>589,454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5176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 smtClean="0">
                <a:solidFill>
                  <a:schemeClr val="bg1"/>
                </a:solidFill>
                <a:latin typeface="+mj-ea"/>
                <a:ea typeface="+mj-ea"/>
              </a:rPr>
              <a:t>454,896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0375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2776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45176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3761119" y="4536168"/>
            <a:ext cx="551543" cy="551543"/>
          </a:xfrm>
          <a:prstGeom prst="chevron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723519" y="4536168"/>
            <a:ext cx="551543" cy="551543"/>
          </a:xfrm>
          <a:prstGeom prst="chevron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5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42177" y="1522412"/>
            <a:ext cx="685800" cy="4762192"/>
            <a:chOff x="7442177" y="1522412"/>
            <a:chExt cx="685800" cy="4762192"/>
          </a:xfrm>
        </p:grpSpPr>
        <p:grpSp>
          <p:nvGrpSpPr>
            <p:cNvPr id="2" name="组合 1"/>
            <p:cNvGrpSpPr/>
            <p:nvPr/>
          </p:nvGrpSpPr>
          <p:grpSpPr>
            <a:xfrm>
              <a:off x="7766980" y="2255043"/>
              <a:ext cx="45719" cy="3385390"/>
              <a:chOff x="8042752" y="1861343"/>
              <a:chExt cx="45719" cy="338539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042752" y="1861343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042752" y="3208294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042752" y="4543043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 bwMode="auto">
            <a:xfrm>
              <a:off x="7442177" y="1616075"/>
              <a:ext cx="650875" cy="650875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8" name="Freeform 659"/>
            <p:cNvSpPr>
              <a:spLocks noEditPoints="1"/>
            </p:cNvSpPr>
            <p:nvPr/>
          </p:nvSpPr>
          <p:spPr bwMode="auto">
            <a:xfrm>
              <a:off x="7602515" y="1724025"/>
              <a:ext cx="330200" cy="434975"/>
            </a:xfrm>
            <a:custGeom>
              <a:avLst/>
              <a:gdLst>
                <a:gd name="T0" fmla="*/ 191 w 218"/>
                <a:gd name="T1" fmla="*/ 36 h 288"/>
                <a:gd name="T2" fmla="*/ 157 w 218"/>
                <a:gd name="T3" fmla="*/ 0 h 288"/>
                <a:gd name="T4" fmla="*/ 61 w 218"/>
                <a:gd name="T5" fmla="*/ 0 h 288"/>
                <a:gd name="T6" fmla="*/ 28 w 218"/>
                <a:gd name="T7" fmla="*/ 36 h 288"/>
                <a:gd name="T8" fmla="*/ 0 w 218"/>
                <a:gd name="T9" fmla="*/ 36 h 288"/>
                <a:gd name="T10" fmla="*/ 0 w 218"/>
                <a:gd name="T11" fmla="*/ 288 h 288"/>
                <a:gd name="T12" fmla="*/ 218 w 218"/>
                <a:gd name="T13" fmla="*/ 288 h 288"/>
                <a:gd name="T14" fmla="*/ 218 w 218"/>
                <a:gd name="T15" fmla="*/ 36 h 288"/>
                <a:gd name="T16" fmla="*/ 191 w 218"/>
                <a:gd name="T17" fmla="*/ 36 h 288"/>
                <a:gd name="T18" fmla="*/ 74 w 218"/>
                <a:gd name="T19" fmla="*/ 16 h 288"/>
                <a:gd name="T20" fmla="*/ 142 w 218"/>
                <a:gd name="T21" fmla="*/ 16 h 288"/>
                <a:gd name="T22" fmla="*/ 151 w 218"/>
                <a:gd name="T23" fmla="*/ 24 h 288"/>
                <a:gd name="T24" fmla="*/ 142 w 218"/>
                <a:gd name="T25" fmla="*/ 33 h 288"/>
                <a:gd name="T26" fmla="*/ 74 w 218"/>
                <a:gd name="T27" fmla="*/ 33 h 288"/>
                <a:gd name="T28" fmla="*/ 66 w 218"/>
                <a:gd name="T29" fmla="*/ 24 h 288"/>
                <a:gd name="T30" fmla="*/ 74 w 218"/>
                <a:gd name="T31" fmla="*/ 16 h 288"/>
                <a:gd name="T32" fmla="*/ 171 w 218"/>
                <a:gd name="T33" fmla="*/ 236 h 288"/>
                <a:gd name="T34" fmla="*/ 45 w 218"/>
                <a:gd name="T35" fmla="*/ 236 h 288"/>
                <a:gd name="T36" fmla="*/ 45 w 218"/>
                <a:gd name="T37" fmla="*/ 217 h 288"/>
                <a:gd name="T38" fmla="*/ 171 w 218"/>
                <a:gd name="T39" fmla="*/ 217 h 288"/>
                <a:gd name="T40" fmla="*/ 171 w 218"/>
                <a:gd name="T41" fmla="*/ 236 h 288"/>
                <a:gd name="T42" fmla="*/ 171 w 218"/>
                <a:gd name="T43" fmla="*/ 193 h 288"/>
                <a:gd name="T44" fmla="*/ 45 w 218"/>
                <a:gd name="T45" fmla="*/ 193 h 288"/>
                <a:gd name="T46" fmla="*/ 45 w 218"/>
                <a:gd name="T47" fmla="*/ 174 h 288"/>
                <a:gd name="T48" fmla="*/ 171 w 218"/>
                <a:gd name="T49" fmla="*/ 174 h 288"/>
                <a:gd name="T50" fmla="*/ 171 w 218"/>
                <a:gd name="T51" fmla="*/ 193 h 288"/>
                <a:gd name="T52" fmla="*/ 171 w 218"/>
                <a:gd name="T53" fmla="*/ 150 h 288"/>
                <a:gd name="T54" fmla="*/ 45 w 218"/>
                <a:gd name="T55" fmla="*/ 150 h 288"/>
                <a:gd name="T56" fmla="*/ 45 w 218"/>
                <a:gd name="T57" fmla="*/ 131 h 288"/>
                <a:gd name="T58" fmla="*/ 171 w 218"/>
                <a:gd name="T59" fmla="*/ 131 h 288"/>
                <a:gd name="T60" fmla="*/ 171 w 218"/>
                <a:gd name="T61" fmla="*/ 150 h 288"/>
                <a:gd name="T62" fmla="*/ 171 w 218"/>
                <a:gd name="T63" fmla="*/ 107 h 288"/>
                <a:gd name="T64" fmla="*/ 45 w 218"/>
                <a:gd name="T65" fmla="*/ 107 h 288"/>
                <a:gd name="T66" fmla="*/ 45 w 218"/>
                <a:gd name="T67" fmla="*/ 88 h 288"/>
                <a:gd name="T68" fmla="*/ 171 w 218"/>
                <a:gd name="T69" fmla="*/ 88 h 288"/>
                <a:gd name="T70" fmla="*/ 171 w 218"/>
                <a:gd name="T71" fmla="*/ 10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8" h="288">
                  <a:moveTo>
                    <a:pt x="191" y="36"/>
                  </a:moveTo>
                  <a:cubicBezTo>
                    <a:pt x="183" y="21"/>
                    <a:pt x="169" y="0"/>
                    <a:pt x="15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9" y="0"/>
                    <a:pt x="36" y="19"/>
                    <a:pt x="2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8" y="288"/>
                    <a:pt x="218" y="288"/>
                    <a:pt x="218" y="288"/>
                  </a:cubicBezTo>
                  <a:cubicBezTo>
                    <a:pt x="218" y="36"/>
                    <a:pt x="218" y="36"/>
                    <a:pt x="218" y="36"/>
                  </a:cubicBezTo>
                  <a:lnTo>
                    <a:pt x="191" y="36"/>
                  </a:lnTo>
                  <a:close/>
                  <a:moveTo>
                    <a:pt x="74" y="16"/>
                  </a:moveTo>
                  <a:cubicBezTo>
                    <a:pt x="142" y="16"/>
                    <a:pt x="142" y="16"/>
                    <a:pt x="142" y="16"/>
                  </a:cubicBezTo>
                  <a:cubicBezTo>
                    <a:pt x="147" y="16"/>
                    <a:pt x="151" y="20"/>
                    <a:pt x="151" y="24"/>
                  </a:cubicBezTo>
                  <a:cubicBezTo>
                    <a:pt x="151" y="29"/>
                    <a:pt x="147" y="33"/>
                    <a:pt x="142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0" y="33"/>
                    <a:pt x="66" y="29"/>
                    <a:pt x="66" y="24"/>
                  </a:cubicBezTo>
                  <a:cubicBezTo>
                    <a:pt x="66" y="20"/>
                    <a:pt x="70" y="16"/>
                    <a:pt x="74" y="16"/>
                  </a:cubicBezTo>
                  <a:close/>
                  <a:moveTo>
                    <a:pt x="171" y="236"/>
                  </a:moveTo>
                  <a:cubicBezTo>
                    <a:pt x="45" y="236"/>
                    <a:pt x="45" y="236"/>
                    <a:pt x="45" y="236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171" y="217"/>
                    <a:pt x="171" y="217"/>
                    <a:pt x="171" y="217"/>
                  </a:cubicBezTo>
                  <a:lnTo>
                    <a:pt x="171" y="236"/>
                  </a:lnTo>
                  <a:close/>
                  <a:moveTo>
                    <a:pt x="171" y="193"/>
                  </a:moveTo>
                  <a:cubicBezTo>
                    <a:pt x="45" y="193"/>
                    <a:pt x="45" y="193"/>
                    <a:pt x="45" y="193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171" y="174"/>
                    <a:pt x="171" y="174"/>
                    <a:pt x="171" y="174"/>
                  </a:cubicBezTo>
                  <a:lnTo>
                    <a:pt x="171" y="193"/>
                  </a:lnTo>
                  <a:close/>
                  <a:moveTo>
                    <a:pt x="171" y="15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171" y="131"/>
                    <a:pt x="171" y="131"/>
                    <a:pt x="171" y="131"/>
                  </a:cubicBezTo>
                  <a:lnTo>
                    <a:pt x="171" y="150"/>
                  </a:lnTo>
                  <a:close/>
                  <a:moveTo>
                    <a:pt x="171" y="107"/>
                  </a:moveTo>
                  <a:cubicBezTo>
                    <a:pt x="45" y="107"/>
                    <a:pt x="45" y="107"/>
                    <a:pt x="45" y="107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171" y="88"/>
                    <a:pt x="171" y="88"/>
                    <a:pt x="171" y="88"/>
                  </a:cubicBezTo>
                  <a:lnTo>
                    <a:pt x="171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893027" y="1522412"/>
              <a:ext cx="234950" cy="236538"/>
            </a:xfrm>
            <a:prstGeom prst="ellipse">
              <a:avLst/>
            </a:prstGeom>
            <a:solidFill>
              <a:srgbClr val="E400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1</a:t>
              </a: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7442177" y="2954764"/>
              <a:ext cx="650875" cy="650875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2" name="Freeform 655"/>
            <p:cNvSpPr>
              <a:spLocks noEditPoints="1"/>
            </p:cNvSpPr>
            <p:nvPr/>
          </p:nvSpPr>
          <p:spPr bwMode="auto">
            <a:xfrm>
              <a:off x="7566002" y="3054777"/>
              <a:ext cx="403225" cy="434975"/>
            </a:xfrm>
            <a:custGeom>
              <a:avLst/>
              <a:gdLst>
                <a:gd name="T0" fmla="*/ 267 w 267"/>
                <a:gd name="T1" fmla="*/ 70 h 288"/>
                <a:gd name="T2" fmla="*/ 144 w 267"/>
                <a:gd name="T3" fmla="*/ 0 h 288"/>
                <a:gd name="T4" fmla="*/ 0 w 267"/>
                <a:gd name="T5" fmla="*/ 144 h 288"/>
                <a:gd name="T6" fmla="*/ 144 w 267"/>
                <a:gd name="T7" fmla="*/ 288 h 288"/>
                <a:gd name="T8" fmla="*/ 266 w 267"/>
                <a:gd name="T9" fmla="*/ 219 h 288"/>
                <a:gd name="T10" fmla="*/ 142 w 267"/>
                <a:gd name="T11" fmla="*/ 145 h 288"/>
                <a:gd name="T12" fmla="*/ 267 w 267"/>
                <a:gd name="T13" fmla="*/ 70 h 288"/>
                <a:gd name="T14" fmla="*/ 169 w 267"/>
                <a:gd name="T15" fmla="*/ 39 h 288"/>
                <a:gd name="T16" fmla="*/ 192 w 267"/>
                <a:gd name="T17" fmla="*/ 62 h 288"/>
                <a:gd name="T18" fmla="*/ 169 w 267"/>
                <a:gd name="T19" fmla="*/ 85 h 288"/>
                <a:gd name="T20" fmla="*/ 146 w 267"/>
                <a:gd name="T21" fmla="*/ 62 h 288"/>
                <a:gd name="T22" fmla="*/ 169 w 267"/>
                <a:gd name="T23" fmla="*/ 3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7" h="288">
                  <a:moveTo>
                    <a:pt x="267" y="70"/>
                  </a:moveTo>
                  <a:cubicBezTo>
                    <a:pt x="242" y="28"/>
                    <a:pt x="196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195" y="288"/>
                    <a:pt x="241" y="261"/>
                    <a:pt x="266" y="219"/>
                  </a:cubicBezTo>
                  <a:cubicBezTo>
                    <a:pt x="142" y="145"/>
                    <a:pt x="142" y="145"/>
                    <a:pt x="142" y="145"/>
                  </a:cubicBezTo>
                  <a:lnTo>
                    <a:pt x="267" y="70"/>
                  </a:lnTo>
                  <a:close/>
                  <a:moveTo>
                    <a:pt x="169" y="39"/>
                  </a:moveTo>
                  <a:cubicBezTo>
                    <a:pt x="182" y="39"/>
                    <a:pt x="192" y="49"/>
                    <a:pt x="192" y="62"/>
                  </a:cubicBezTo>
                  <a:cubicBezTo>
                    <a:pt x="192" y="74"/>
                    <a:pt x="182" y="85"/>
                    <a:pt x="169" y="85"/>
                  </a:cubicBezTo>
                  <a:cubicBezTo>
                    <a:pt x="156" y="85"/>
                    <a:pt x="146" y="74"/>
                    <a:pt x="146" y="62"/>
                  </a:cubicBezTo>
                  <a:cubicBezTo>
                    <a:pt x="146" y="49"/>
                    <a:pt x="156" y="39"/>
                    <a:pt x="169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893027" y="2883327"/>
              <a:ext cx="234950" cy="236537"/>
            </a:xfrm>
            <a:prstGeom prst="ellipse">
              <a:avLst/>
            </a:prstGeom>
            <a:solidFill>
              <a:srgbClr val="43546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2</a:t>
              </a: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7442177" y="5633729"/>
              <a:ext cx="650875" cy="650875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 bwMode="auto">
            <a:xfrm>
              <a:off x="7549965" y="5741517"/>
              <a:ext cx="435300" cy="435300"/>
              <a:chOff x="5745617" y="3919453"/>
              <a:chExt cx="333375" cy="333375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597"/>
              <p:cNvSpPr>
                <a:spLocks noEditPoints="1"/>
              </p:cNvSpPr>
              <p:nvPr/>
            </p:nvSpPr>
            <p:spPr bwMode="auto">
              <a:xfrm>
                <a:off x="5745617" y="3919453"/>
                <a:ext cx="333375" cy="333375"/>
              </a:xfrm>
              <a:custGeom>
                <a:avLst/>
                <a:gdLst>
                  <a:gd name="T0" fmla="*/ 286 w 288"/>
                  <a:gd name="T1" fmla="*/ 121 h 287"/>
                  <a:gd name="T2" fmla="*/ 265 w 288"/>
                  <a:gd name="T3" fmla="*/ 66 h 287"/>
                  <a:gd name="T4" fmla="*/ 173 w 288"/>
                  <a:gd name="T5" fmla="*/ 3 h 287"/>
                  <a:gd name="T6" fmla="*/ 144 w 288"/>
                  <a:gd name="T7" fmla="*/ 0 h 287"/>
                  <a:gd name="T8" fmla="*/ 116 w 288"/>
                  <a:gd name="T9" fmla="*/ 3 h 287"/>
                  <a:gd name="T10" fmla="*/ 23 w 288"/>
                  <a:gd name="T11" fmla="*/ 66 h 287"/>
                  <a:gd name="T12" fmla="*/ 2 w 288"/>
                  <a:gd name="T13" fmla="*/ 121 h 287"/>
                  <a:gd name="T14" fmla="*/ 0 w 288"/>
                  <a:gd name="T15" fmla="*/ 143 h 287"/>
                  <a:gd name="T16" fmla="*/ 41 w 288"/>
                  <a:gd name="T17" fmla="*/ 244 h 287"/>
                  <a:gd name="T18" fmla="*/ 97 w 288"/>
                  <a:gd name="T19" fmla="*/ 280 h 287"/>
                  <a:gd name="T20" fmla="*/ 144 w 288"/>
                  <a:gd name="T21" fmla="*/ 287 h 287"/>
                  <a:gd name="T22" fmla="*/ 191 w 288"/>
                  <a:gd name="T23" fmla="*/ 279 h 287"/>
                  <a:gd name="T24" fmla="*/ 247 w 288"/>
                  <a:gd name="T25" fmla="*/ 244 h 287"/>
                  <a:gd name="T26" fmla="*/ 288 w 288"/>
                  <a:gd name="T27" fmla="*/ 143 h 287"/>
                  <a:gd name="T28" fmla="*/ 286 w 288"/>
                  <a:gd name="T29" fmla="*/ 121 h 287"/>
                  <a:gd name="T30" fmla="*/ 241 w 288"/>
                  <a:gd name="T31" fmla="*/ 225 h 287"/>
                  <a:gd name="T32" fmla="*/ 239 w 288"/>
                  <a:gd name="T33" fmla="*/ 218 h 287"/>
                  <a:gd name="T34" fmla="*/ 188 w 288"/>
                  <a:gd name="T35" fmla="*/ 218 h 287"/>
                  <a:gd name="T36" fmla="*/ 172 w 288"/>
                  <a:gd name="T37" fmla="*/ 266 h 287"/>
                  <a:gd name="T38" fmla="*/ 174 w 288"/>
                  <a:gd name="T39" fmla="*/ 267 h 287"/>
                  <a:gd name="T40" fmla="*/ 144 w 288"/>
                  <a:gd name="T41" fmla="*/ 270 h 287"/>
                  <a:gd name="T42" fmla="*/ 115 w 288"/>
                  <a:gd name="T43" fmla="*/ 267 h 287"/>
                  <a:gd name="T44" fmla="*/ 116 w 288"/>
                  <a:gd name="T45" fmla="*/ 266 h 287"/>
                  <a:gd name="T46" fmla="*/ 101 w 288"/>
                  <a:gd name="T47" fmla="*/ 218 h 287"/>
                  <a:gd name="T48" fmla="*/ 50 w 288"/>
                  <a:gd name="T49" fmla="*/ 218 h 287"/>
                  <a:gd name="T50" fmla="*/ 48 w 288"/>
                  <a:gd name="T51" fmla="*/ 226 h 287"/>
                  <a:gd name="T52" fmla="*/ 17 w 288"/>
                  <a:gd name="T53" fmla="*/ 143 h 287"/>
                  <a:gd name="T54" fmla="*/ 18 w 288"/>
                  <a:gd name="T55" fmla="*/ 132 h 287"/>
                  <a:gd name="T56" fmla="*/ 34 w 288"/>
                  <a:gd name="T57" fmla="*/ 144 h 287"/>
                  <a:gd name="T58" fmla="*/ 75 w 288"/>
                  <a:gd name="T59" fmla="*/ 114 h 287"/>
                  <a:gd name="T60" fmla="*/ 60 w 288"/>
                  <a:gd name="T61" fmla="*/ 66 h 287"/>
                  <a:gd name="T62" fmla="*/ 43 w 288"/>
                  <a:gd name="T63" fmla="*/ 66 h 287"/>
                  <a:gd name="T64" fmla="*/ 110 w 288"/>
                  <a:gd name="T65" fmla="*/ 21 h 287"/>
                  <a:gd name="T66" fmla="*/ 104 w 288"/>
                  <a:gd name="T67" fmla="*/ 40 h 287"/>
                  <a:gd name="T68" fmla="*/ 145 w 288"/>
                  <a:gd name="T69" fmla="*/ 69 h 287"/>
                  <a:gd name="T70" fmla="*/ 185 w 288"/>
                  <a:gd name="T71" fmla="*/ 40 h 287"/>
                  <a:gd name="T72" fmla="*/ 180 w 288"/>
                  <a:gd name="T73" fmla="*/ 22 h 287"/>
                  <a:gd name="T74" fmla="*/ 245 w 288"/>
                  <a:gd name="T75" fmla="*/ 66 h 287"/>
                  <a:gd name="T76" fmla="*/ 229 w 288"/>
                  <a:gd name="T77" fmla="*/ 66 h 287"/>
                  <a:gd name="T78" fmla="*/ 213 w 288"/>
                  <a:gd name="T79" fmla="*/ 114 h 287"/>
                  <a:gd name="T80" fmla="*/ 254 w 288"/>
                  <a:gd name="T81" fmla="*/ 144 h 287"/>
                  <a:gd name="T82" fmla="*/ 270 w 288"/>
                  <a:gd name="T83" fmla="*/ 132 h 287"/>
                  <a:gd name="T84" fmla="*/ 271 w 288"/>
                  <a:gd name="T85" fmla="*/ 143 h 287"/>
                  <a:gd name="T86" fmla="*/ 241 w 288"/>
                  <a:gd name="T87" fmla="*/ 22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8" h="287">
                    <a:moveTo>
                      <a:pt x="286" y="121"/>
                    </a:moveTo>
                    <a:cubicBezTo>
                      <a:pt x="283" y="101"/>
                      <a:pt x="276" y="83"/>
                      <a:pt x="265" y="66"/>
                    </a:cubicBezTo>
                    <a:cubicBezTo>
                      <a:pt x="245" y="34"/>
                      <a:pt x="212" y="11"/>
                      <a:pt x="173" y="3"/>
                    </a:cubicBezTo>
                    <a:cubicBezTo>
                      <a:pt x="164" y="1"/>
                      <a:pt x="154" y="0"/>
                      <a:pt x="144" y="0"/>
                    </a:cubicBezTo>
                    <a:cubicBezTo>
                      <a:pt x="134" y="0"/>
                      <a:pt x="125" y="1"/>
                      <a:pt x="116" y="3"/>
                    </a:cubicBezTo>
                    <a:cubicBezTo>
                      <a:pt x="77" y="10"/>
                      <a:pt x="43" y="34"/>
                      <a:pt x="23" y="66"/>
                    </a:cubicBezTo>
                    <a:cubicBezTo>
                      <a:pt x="12" y="83"/>
                      <a:pt x="5" y="101"/>
                      <a:pt x="2" y="121"/>
                    </a:cubicBezTo>
                    <a:cubicBezTo>
                      <a:pt x="1" y="128"/>
                      <a:pt x="0" y="136"/>
                      <a:pt x="0" y="143"/>
                    </a:cubicBezTo>
                    <a:cubicBezTo>
                      <a:pt x="0" y="183"/>
                      <a:pt x="16" y="218"/>
                      <a:pt x="41" y="244"/>
                    </a:cubicBezTo>
                    <a:cubicBezTo>
                      <a:pt x="57" y="260"/>
                      <a:pt x="76" y="272"/>
                      <a:pt x="97" y="280"/>
                    </a:cubicBezTo>
                    <a:cubicBezTo>
                      <a:pt x="112" y="285"/>
                      <a:pt x="128" y="287"/>
                      <a:pt x="144" y="287"/>
                    </a:cubicBezTo>
                    <a:cubicBezTo>
                      <a:pt x="160" y="287"/>
                      <a:pt x="176" y="284"/>
                      <a:pt x="191" y="279"/>
                    </a:cubicBezTo>
                    <a:cubicBezTo>
                      <a:pt x="212" y="272"/>
                      <a:pt x="232" y="260"/>
                      <a:pt x="247" y="244"/>
                    </a:cubicBezTo>
                    <a:cubicBezTo>
                      <a:pt x="272" y="218"/>
                      <a:pt x="288" y="182"/>
                      <a:pt x="288" y="143"/>
                    </a:cubicBezTo>
                    <a:cubicBezTo>
                      <a:pt x="288" y="136"/>
                      <a:pt x="287" y="128"/>
                      <a:pt x="286" y="121"/>
                    </a:cubicBezTo>
                    <a:close/>
                    <a:moveTo>
                      <a:pt x="241" y="225"/>
                    </a:moveTo>
                    <a:cubicBezTo>
                      <a:pt x="239" y="218"/>
                      <a:pt x="239" y="218"/>
                      <a:pt x="239" y="218"/>
                    </a:cubicBezTo>
                    <a:cubicBezTo>
                      <a:pt x="188" y="218"/>
                      <a:pt x="188" y="218"/>
                      <a:pt x="188" y="218"/>
                    </a:cubicBezTo>
                    <a:cubicBezTo>
                      <a:pt x="172" y="266"/>
                      <a:pt x="172" y="266"/>
                      <a:pt x="172" y="266"/>
                    </a:cubicBezTo>
                    <a:cubicBezTo>
                      <a:pt x="174" y="267"/>
                      <a:pt x="174" y="267"/>
                      <a:pt x="174" y="267"/>
                    </a:cubicBezTo>
                    <a:cubicBezTo>
                      <a:pt x="164" y="269"/>
                      <a:pt x="154" y="270"/>
                      <a:pt x="144" y="270"/>
                    </a:cubicBezTo>
                    <a:cubicBezTo>
                      <a:pt x="134" y="270"/>
                      <a:pt x="124" y="269"/>
                      <a:pt x="115" y="267"/>
                    </a:cubicBezTo>
                    <a:cubicBezTo>
                      <a:pt x="116" y="266"/>
                      <a:pt x="116" y="266"/>
                      <a:pt x="116" y="266"/>
                    </a:cubicBezTo>
                    <a:cubicBezTo>
                      <a:pt x="101" y="218"/>
                      <a:pt x="101" y="218"/>
                      <a:pt x="101" y="218"/>
                    </a:cubicBezTo>
                    <a:cubicBezTo>
                      <a:pt x="50" y="218"/>
                      <a:pt x="50" y="218"/>
                      <a:pt x="50" y="218"/>
                    </a:cubicBezTo>
                    <a:cubicBezTo>
                      <a:pt x="48" y="226"/>
                      <a:pt x="48" y="226"/>
                      <a:pt x="48" y="226"/>
                    </a:cubicBezTo>
                    <a:cubicBezTo>
                      <a:pt x="29" y="204"/>
                      <a:pt x="17" y="175"/>
                      <a:pt x="17" y="143"/>
                    </a:cubicBezTo>
                    <a:cubicBezTo>
                      <a:pt x="17" y="140"/>
                      <a:pt x="17" y="136"/>
                      <a:pt x="18" y="132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60" y="45"/>
                      <a:pt x="83" y="29"/>
                      <a:pt x="110" y="21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45" y="69"/>
                      <a:pt x="145" y="69"/>
                      <a:pt x="145" y="69"/>
                    </a:cubicBezTo>
                    <a:cubicBezTo>
                      <a:pt x="185" y="40"/>
                      <a:pt x="185" y="40"/>
                      <a:pt x="185" y="40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206" y="29"/>
                      <a:pt x="228" y="45"/>
                      <a:pt x="245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13" y="114"/>
                      <a:pt x="213" y="114"/>
                      <a:pt x="213" y="11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70" y="132"/>
                      <a:pt x="270" y="132"/>
                      <a:pt x="270" y="132"/>
                    </a:cubicBezTo>
                    <a:cubicBezTo>
                      <a:pt x="271" y="136"/>
                      <a:pt x="271" y="140"/>
                      <a:pt x="271" y="143"/>
                    </a:cubicBezTo>
                    <a:cubicBezTo>
                      <a:pt x="271" y="175"/>
                      <a:pt x="260" y="203"/>
                      <a:pt x="241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8" name="Freeform 598"/>
              <p:cNvSpPr>
                <a:spLocks/>
              </p:cNvSpPr>
              <p:nvPr/>
            </p:nvSpPr>
            <p:spPr bwMode="auto">
              <a:xfrm>
                <a:off x="5856742" y="4044866"/>
                <a:ext cx="111125" cy="104775"/>
              </a:xfrm>
              <a:custGeom>
                <a:avLst/>
                <a:gdLst>
                  <a:gd name="T0" fmla="*/ 0 w 70"/>
                  <a:gd name="T1" fmla="*/ 26 h 66"/>
                  <a:gd name="T2" fmla="*/ 14 w 70"/>
                  <a:gd name="T3" fmla="*/ 66 h 66"/>
                  <a:gd name="T4" fmla="*/ 57 w 70"/>
                  <a:gd name="T5" fmla="*/ 66 h 66"/>
                  <a:gd name="T6" fmla="*/ 70 w 70"/>
                  <a:gd name="T7" fmla="*/ 26 h 66"/>
                  <a:gd name="T8" fmla="*/ 35 w 70"/>
                  <a:gd name="T9" fmla="*/ 0 h 66"/>
                  <a:gd name="T10" fmla="*/ 0 w 70"/>
                  <a:gd name="T11" fmla="*/ 2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66">
                    <a:moveTo>
                      <a:pt x="0" y="26"/>
                    </a:moveTo>
                    <a:lnTo>
                      <a:pt x="14" y="66"/>
                    </a:lnTo>
                    <a:lnTo>
                      <a:pt x="57" y="66"/>
                    </a:lnTo>
                    <a:lnTo>
                      <a:pt x="70" y="26"/>
                    </a:lnTo>
                    <a:lnTo>
                      <a:pt x="35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sp>
          <p:nvSpPr>
            <p:cNvPr id="19" name="椭圆 18"/>
            <p:cNvSpPr/>
            <p:nvPr/>
          </p:nvSpPr>
          <p:spPr>
            <a:xfrm>
              <a:off x="7889852" y="5568642"/>
              <a:ext cx="234950" cy="236537"/>
            </a:xfrm>
            <a:prstGeom prst="ellipse">
              <a:avLst/>
            </a:prstGeom>
            <a:solidFill>
              <a:srgbClr val="43546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4</a:t>
              </a: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7442177" y="4301391"/>
              <a:ext cx="650875" cy="650875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" name="Freeform 570"/>
            <p:cNvSpPr>
              <a:spLocks/>
            </p:cNvSpPr>
            <p:nvPr/>
          </p:nvSpPr>
          <p:spPr bwMode="auto">
            <a:xfrm>
              <a:off x="7570765" y="4407754"/>
              <a:ext cx="438150" cy="438150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027" y="4222016"/>
              <a:ext cx="234950" cy="236538"/>
            </a:xfrm>
            <a:prstGeom prst="ellipse">
              <a:avLst/>
            </a:prstGeom>
            <a:solidFill>
              <a:srgbClr val="E400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3</a:t>
              </a:r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8124802" y="1715612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24802" y="1361071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4802" y="3088282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24802" y="2733741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1640" y="4442846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1640" y="4088305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38152" y="5755033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38152" y="5400492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3723" y="2873076"/>
            <a:ext cx="6116202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添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03735" y="2357338"/>
            <a:ext cx="2268825" cy="400110"/>
          </a:xfrm>
          <a:prstGeom prst="rect">
            <a:avLst/>
          </a:prstGeom>
          <a:solidFill>
            <a:srgbClr val="E4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31181"/>
              </p:ext>
            </p:extLst>
          </p:nvPr>
        </p:nvGraphicFramePr>
        <p:xfrm>
          <a:off x="1003735" y="4488415"/>
          <a:ext cx="590929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3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73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73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773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2014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2015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%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S1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257,463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335,548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S2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242,265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254,546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S3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432,456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587,256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S4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489,589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166,848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86%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0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677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8802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8514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7071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矩形 16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60637" y="2017506"/>
            <a:ext cx="7161213" cy="722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9" name="TextBox 3"/>
          <p:cNvSpPr txBox="1"/>
          <p:nvPr/>
        </p:nvSpPr>
        <p:spPr bwMode="auto">
          <a:xfrm>
            <a:off x="3097207" y="5152302"/>
            <a:ext cx="989077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3276534" y="4039335"/>
            <a:ext cx="116079" cy="1009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3459919" y="3452234"/>
            <a:ext cx="110227" cy="1596485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3637385" y="3801708"/>
            <a:ext cx="116491" cy="12473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3820914" y="4155579"/>
            <a:ext cx="116491" cy="8934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4" name="TextBox 32"/>
          <p:cNvSpPr txBox="1">
            <a:spLocks noChangeArrowheads="1"/>
          </p:cNvSpPr>
          <p:nvPr/>
        </p:nvSpPr>
        <p:spPr bwMode="auto">
          <a:xfrm>
            <a:off x="3293354" y="5416355"/>
            <a:ext cx="7929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87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4961625" y="3525148"/>
            <a:ext cx="116051" cy="1523482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5144966" y="4222516"/>
            <a:ext cx="116051" cy="82611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  <a:extLst/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Rectangle 12"/>
          <p:cNvSpPr>
            <a:spLocks noChangeArrowheads="1"/>
          </p:cNvSpPr>
          <p:nvPr/>
        </p:nvSpPr>
        <p:spPr bwMode="auto">
          <a:xfrm>
            <a:off x="5328228" y="4424110"/>
            <a:ext cx="109898" cy="6242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5506262" y="4736219"/>
            <a:ext cx="116491" cy="31210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TextBox 33"/>
          <p:cNvSpPr txBox="1">
            <a:spLocks noChangeArrowheads="1"/>
          </p:cNvSpPr>
          <p:nvPr/>
        </p:nvSpPr>
        <p:spPr bwMode="auto">
          <a:xfrm>
            <a:off x="4996906" y="5416355"/>
            <a:ext cx="7659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36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50" name="TextBox 36"/>
          <p:cNvSpPr txBox="1"/>
          <p:nvPr/>
        </p:nvSpPr>
        <p:spPr bwMode="auto">
          <a:xfrm>
            <a:off x="4769678" y="5152302"/>
            <a:ext cx="1060310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Rectangle 14"/>
          <p:cNvSpPr>
            <a:spLocks noChangeArrowheads="1"/>
          </p:cNvSpPr>
          <p:nvPr/>
        </p:nvSpPr>
        <p:spPr bwMode="auto">
          <a:xfrm>
            <a:off x="6627487" y="4437312"/>
            <a:ext cx="116954" cy="61145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  <a:extLst/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Rectangle 15"/>
          <p:cNvSpPr>
            <a:spLocks noChangeArrowheads="1"/>
          </p:cNvSpPr>
          <p:nvPr/>
        </p:nvSpPr>
        <p:spPr bwMode="auto">
          <a:xfrm>
            <a:off x="6811691" y="4541660"/>
            <a:ext cx="110133" cy="5071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  <a:extLst/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6989398" y="4743911"/>
            <a:ext cx="115392" cy="3044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7171828" y="3372390"/>
            <a:ext cx="110996" cy="1675937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Box 34"/>
          <p:cNvSpPr txBox="1">
            <a:spLocks noChangeArrowheads="1"/>
          </p:cNvSpPr>
          <p:nvPr/>
        </p:nvSpPr>
        <p:spPr bwMode="auto">
          <a:xfrm>
            <a:off x="6646211" y="5416355"/>
            <a:ext cx="708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24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56" name="TextBox 37"/>
          <p:cNvSpPr txBox="1"/>
          <p:nvPr/>
        </p:nvSpPr>
        <p:spPr bwMode="auto">
          <a:xfrm>
            <a:off x="6556582" y="5152302"/>
            <a:ext cx="790890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8196278" y="3629844"/>
            <a:ext cx="116048" cy="14189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  <a:extLst/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8379615" y="3372390"/>
            <a:ext cx="116048" cy="1676376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8562650" y="3525147"/>
            <a:ext cx="110997" cy="15231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auto">
          <a:xfrm>
            <a:off x="8740684" y="4039468"/>
            <a:ext cx="116491" cy="10088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35"/>
          <p:cNvSpPr txBox="1">
            <a:spLocks noChangeArrowheads="1"/>
          </p:cNvSpPr>
          <p:nvPr/>
        </p:nvSpPr>
        <p:spPr bwMode="auto">
          <a:xfrm>
            <a:off x="8238172" y="5416355"/>
            <a:ext cx="739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74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2" name="TextBox 38"/>
          <p:cNvSpPr txBox="1"/>
          <p:nvPr/>
        </p:nvSpPr>
        <p:spPr bwMode="auto">
          <a:xfrm>
            <a:off x="8160465" y="5152302"/>
            <a:ext cx="723862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293354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3293354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4978702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978702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638773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638773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196278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196278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44" grpId="0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 animBg="1"/>
      <p:bldP spid="58" grpId="0" animBg="1"/>
      <p:bldP spid="59" grpId="0" animBg="1"/>
      <p:bldP spid="60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矩形 26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2956507" y="4930863"/>
            <a:ext cx="6633552" cy="673005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1" name="矩形 160"/>
          <p:cNvSpPr>
            <a:spLocks noChangeArrowheads="1"/>
          </p:cNvSpPr>
          <p:nvPr/>
        </p:nvSpPr>
        <p:spPr bwMode="auto">
          <a:xfrm>
            <a:off x="2956507" y="4471396"/>
            <a:ext cx="22315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  <a:defRPr/>
            </a:pPr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62" name="椭圆 161"/>
          <p:cNvSpPr/>
          <p:nvPr/>
        </p:nvSpPr>
        <p:spPr>
          <a:xfrm>
            <a:off x="2849655" y="2751635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63" name="TextBox 338"/>
          <p:cNvSpPr txBox="1">
            <a:spLocks noChangeArrowheads="1"/>
          </p:cNvSpPr>
          <p:nvPr/>
        </p:nvSpPr>
        <p:spPr bwMode="auto">
          <a:xfrm>
            <a:off x="2841366" y="3189288"/>
            <a:ext cx="12814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82%</a:t>
            </a:r>
          </a:p>
        </p:txBody>
      </p:sp>
      <p:sp>
        <p:nvSpPr>
          <p:cNvPr id="164" name="空心弧 163"/>
          <p:cNvSpPr/>
          <p:nvPr/>
        </p:nvSpPr>
        <p:spPr>
          <a:xfrm rot="19800000">
            <a:off x="2799788" y="2713059"/>
            <a:ext cx="1311043" cy="1311043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5" name="TextBox 340"/>
          <p:cNvSpPr txBox="1">
            <a:spLocks noChangeArrowheads="1"/>
          </p:cNvSpPr>
          <p:nvPr/>
        </p:nvSpPr>
        <p:spPr bwMode="auto">
          <a:xfrm>
            <a:off x="4930463" y="3189288"/>
            <a:ext cx="9629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66" name="椭圆 165"/>
          <p:cNvSpPr/>
          <p:nvPr/>
        </p:nvSpPr>
        <p:spPr>
          <a:xfrm>
            <a:off x="4766693" y="2713059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67" name="空心弧 166"/>
          <p:cNvSpPr/>
          <p:nvPr/>
        </p:nvSpPr>
        <p:spPr>
          <a:xfrm rot="19800000">
            <a:off x="4722302" y="2686839"/>
            <a:ext cx="1311043" cy="1311043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6633039" y="2748454"/>
            <a:ext cx="1184838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69" name="TextBox 341"/>
          <p:cNvSpPr txBox="1">
            <a:spLocks noChangeArrowheads="1"/>
          </p:cNvSpPr>
          <p:nvPr/>
        </p:nvSpPr>
        <p:spPr bwMode="auto">
          <a:xfrm>
            <a:off x="6831281" y="3189288"/>
            <a:ext cx="9624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70" name="空心弧 169"/>
          <p:cNvSpPr/>
          <p:nvPr/>
        </p:nvSpPr>
        <p:spPr>
          <a:xfrm rot="19800000">
            <a:off x="6544290" y="2712104"/>
            <a:ext cx="1311043" cy="1311043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443686" y="2755159"/>
            <a:ext cx="1184840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72" name="TextBox 342"/>
          <p:cNvSpPr txBox="1">
            <a:spLocks noChangeArrowheads="1"/>
          </p:cNvSpPr>
          <p:nvPr/>
        </p:nvSpPr>
        <p:spPr bwMode="auto">
          <a:xfrm>
            <a:off x="8568832" y="3189288"/>
            <a:ext cx="9631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173" name="空心弧 172"/>
          <p:cNvSpPr/>
          <p:nvPr/>
        </p:nvSpPr>
        <p:spPr>
          <a:xfrm rot="19800000">
            <a:off x="8354372" y="2716866"/>
            <a:ext cx="1311043" cy="1311043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0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162" grpId="0" animBg="1"/>
      <p:bldP spid="163" grpId="0"/>
      <p:bldP spid="164" grpId="0" animBg="1"/>
      <p:bldP spid="165" grpId="0"/>
      <p:bldP spid="166" grpId="0" animBg="1"/>
      <p:bldP spid="167" grpId="0" animBg="1"/>
      <p:bldP spid="168" grpId="0" animBg="1"/>
      <p:bldP spid="169" grpId="0"/>
      <p:bldP spid="170" grpId="0" animBg="1"/>
      <p:bldP spid="171" grpId="0" animBg="1"/>
      <p:bldP spid="172" grpId="0"/>
      <p:bldP spid="1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4122057"/>
          </a:xfrm>
          <a:prstGeom prst="rect">
            <a:avLst/>
          </a:prstGeom>
          <a:solidFill>
            <a:srgbClr val="D339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27" name="TextBox 122"/>
          <p:cNvSpPr txBox="1"/>
          <p:nvPr/>
        </p:nvSpPr>
        <p:spPr>
          <a:xfrm>
            <a:off x="7172219" y="1037953"/>
            <a:ext cx="1883587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900" dirty="0">
                <a:solidFill>
                  <a:schemeClr val="bg1"/>
                </a:solidFill>
                <a:latin typeface="Impact" pitchFamily="34" charset="0"/>
              </a:rPr>
              <a:t>5</a:t>
            </a:r>
            <a:endParaRPr lang="zh-CN" altLang="en-US" sz="259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39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05416" y="2173184"/>
            <a:ext cx="1280745" cy="1961959"/>
          </a:xfrm>
          <a:custGeom>
            <a:avLst/>
            <a:gdLst>
              <a:gd name="connsiteX0" fmla="*/ 634138 w 1280745"/>
              <a:gd name="connsiteY0" fmla="*/ 0 h 2348614"/>
              <a:gd name="connsiteX1" fmla="*/ 1153383 w 1280745"/>
              <a:gd name="connsiteY1" fmla="*/ 180801 h 2348614"/>
              <a:gd name="connsiteX2" fmla="*/ 1280745 w 1280745"/>
              <a:gd name="connsiteY2" fmla="*/ 774860 h 2348614"/>
              <a:gd name="connsiteX3" fmla="*/ 1225525 w 1280745"/>
              <a:gd name="connsiteY3" fmla="*/ 1042053 h 2348614"/>
              <a:gd name="connsiteX4" fmla="*/ 594198 w 1280745"/>
              <a:gd name="connsiteY4" fmla="*/ 2249765 h 2348614"/>
              <a:gd name="connsiteX5" fmla="*/ 1280745 w 1280745"/>
              <a:gd name="connsiteY5" fmla="*/ 2249765 h 2348614"/>
              <a:gd name="connsiteX6" fmla="*/ 1280745 w 1280745"/>
              <a:gd name="connsiteY6" fmla="*/ 2348614 h 2348614"/>
              <a:gd name="connsiteX7" fmla="*/ 0 w 1280745"/>
              <a:gd name="connsiteY7" fmla="*/ 2348614 h 2348614"/>
              <a:gd name="connsiteX8" fmla="*/ 0 w 1280745"/>
              <a:gd name="connsiteY8" fmla="*/ 2239078 h 2348614"/>
              <a:gd name="connsiteX9" fmla="*/ 630575 w 1280745"/>
              <a:gd name="connsiteY9" fmla="*/ 1081241 h 2348614"/>
              <a:gd name="connsiteX10" fmla="*/ 733890 w 1280745"/>
              <a:gd name="connsiteY10" fmla="*/ 564668 h 2348614"/>
              <a:gd name="connsiteX11" fmla="*/ 619887 w 1280745"/>
              <a:gd name="connsiteY11" fmla="*/ 393665 h 2348614"/>
              <a:gd name="connsiteX12" fmla="*/ 502322 w 1280745"/>
              <a:gd name="connsiteY12" fmla="*/ 500542 h 2348614"/>
              <a:gd name="connsiteX13" fmla="*/ 502322 w 1280745"/>
              <a:gd name="connsiteY13" fmla="*/ 938738 h 2348614"/>
              <a:gd name="connsiteX14" fmla="*/ 0 w 1280745"/>
              <a:gd name="connsiteY14" fmla="*/ 938738 h 2348614"/>
              <a:gd name="connsiteX15" fmla="*/ 0 w 1280745"/>
              <a:gd name="connsiteY15" fmla="*/ 493417 h 2348614"/>
              <a:gd name="connsiteX16" fmla="*/ 634138 w 1280745"/>
              <a:gd name="connsiteY16" fmla="*/ 0 h 23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80745" h="2348614">
                <a:moveTo>
                  <a:pt x="634138" y="0"/>
                </a:moveTo>
                <a:cubicBezTo>
                  <a:pt x="895393" y="0"/>
                  <a:pt x="1068475" y="60267"/>
                  <a:pt x="1153383" y="180801"/>
                </a:cubicBezTo>
                <a:cubicBezTo>
                  <a:pt x="1238291" y="301335"/>
                  <a:pt x="1280745" y="499355"/>
                  <a:pt x="1280745" y="774860"/>
                </a:cubicBezTo>
                <a:cubicBezTo>
                  <a:pt x="1280745" y="882925"/>
                  <a:pt x="1262338" y="971989"/>
                  <a:pt x="1225525" y="1042053"/>
                </a:cubicBezTo>
                <a:lnTo>
                  <a:pt x="594198" y="2249765"/>
                </a:lnTo>
                <a:lnTo>
                  <a:pt x="1280745" y="2249765"/>
                </a:lnTo>
                <a:lnTo>
                  <a:pt x="1280745" y="2348614"/>
                </a:lnTo>
                <a:lnTo>
                  <a:pt x="0" y="2348614"/>
                </a:lnTo>
                <a:lnTo>
                  <a:pt x="0" y="2239078"/>
                </a:lnTo>
                <a:lnTo>
                  <a:pt x="630575" y="1081241"/>
                </a:lnTo>
                <a:cubicBezTo>
                  <a:pt x="699452" y="955364"/>
                  <a:pt x="733890" y="783173"/>
                  <a:pt x="733890" y="564668"/>
                </a:cubicBezTo>
                <a:cubicBezTo>
                  <a:pt x="733890" y="450666"/>
                  <a:pt x="695889" y="393665"/>
                  <a:pt x="619887" y="393665"/>
                </a:cubicBezTo>
                <a:cubicBezTo>
                  <a:pt x="541511" y="393665"/>
                  <a:pt x="502322" y="429291"/>
                  <a:pt x="502322" y="500542"/>
                </a:cubicBezTo>
                <a:lnTo>
                  <a:pt x="502322" y="938738"/>
                </a:lnTo>
                <a:lnTo>
                  <a:pt x="0" y="938738"/>
                </a:lnTo>
                <a:lnTo>
                  <a:pt x="0" y="493417"/>
                </a:lnTo>
                <a:cubicBezTo>
                  <a:pt x="0" y="164473"/>
                  <a:pt x="211379" y="0"/>
                  <a:pt x="6341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>
              <a:latin typeface="Haettenschweiler" panose="020B070604090206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84141" y="2018804"/>
            <a:ext cx="1309245" cy="2116339"/>
          </a:xfrm>
          <a:custGeom>
            <a:avLst/>
            <a:gdLst>
              <a:gd name="connsiteX0" fmla="*/ 660857 w 1309245"/>
              <a:gd name="connsiteY0" fmla="*/ 0 h 2348614"/>
              <a:gd name="connsiteX1" fmla="*/ 1309245 w 1309245"/>
              <a:gd name="connsiteY1" fmla="*/ 493417 h 2348614"/>
              <a:gd name="connsiteX2" fmla="*/ 1309245 w 1309245"/>
              <a:gd name="connsiteY2" fmla="*/ 2137544 h 2348614"/>
              <a:gd name="connsiteX3" fmla="*/ 1263600 w 1309245"/>
              <a:gd name="connsiteY3" fmla="*/ 2333486 h 2348614"/>
              <a:gd name="connsiteX4" fmla="*/ 1252711 w 1309245"/>
              <a:gd name="connsiteY4" fmla="*/ 2348614 h 2348614"/>
              <a:gd name="connsiteX5" fmla="*/ 53822 w 1309245"/>
              <a:gd name="connsiteY5" fmla="*/ 2348614 h 2348614"/>
              <a:gd name="connsiteX6" fmla="*/ 45200 w 1309245"/>
              <a:gd name="connsiteY6" fmla="*/ 2336603 h 2348614"/>
              <a:gd name="connsiteX7" fmla="*/ 0 w 1309245"/>
              <a:gd name="connsiteY7" fmla="*/ 2141107 h 2348614"/>
              <a:gd name="connsiteX8" fmla="*/ 0 w 1309245"/>
              <a:gd name="connsiteY8" fmla="*/ 496979 h 2348614"/>
              <a:gd name="connsiteX9" fmla="*/ 660857 w 1309245"/>
              <a:gd name="connsiteY9" fmla="*/ 0 h 2348614"/>
              <a:gd name="connsiteX10" fmla="*/ 657295 w 1309245"/>
              <a:gd name="connsiteY10" fmla="*/ 350914 h 2348614"/>
              <a:gd name="connsiteX11" fmla="*/ 561105 w 1309245"/>
              <a:gd name="connsiteY11" fmla="*/ 427509 h 2348614"/>
              <a:gd name="connsiteX12" fmla="*/ 561105 w 1309245"/>
              <a:gd name="connsiteY12" fmla="*/ 2167826 h 2348614"/>
              <a:gd name="connsiteX13" fmla="*/ 657295 w 1309245"/>
              <a:gd name="connsiteY13" fmla="*/ 2244421 h 2348614"/>
              <a:gd name="connsiteX14" fmla="*/ 748140 w 1309245"/>
              <a:gd name="connsiteY14" fmla="*/ 2167826 h 2348614"/>
              <a:gd name="connsiteX15" fmla="*/ 748140 w 1309245"/>
              <a:gd name="connsiteY15" fmla="*/ 427509 h 2348614"/>
              <a:gd name="connsiteX16" fmla="*/ 657295 w 1309245"/>
              <a:gd name="connsiteY16" fmla="*/ 350914 h 23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09245" h="2348614">
                <a:moveTo>
                  <a:pt x="660857" y="0"/>
                </a:moveTo>
                <a:cubicBezTo>
                  <a:pt x="1093116" y="0"/>
                  <a:pt x="1309245" y="164473"/>
                  <a:pt x="1309245" y="493417"/>
                </a:cubicBezTo>
                <a:lnTo>
                  <a:pt x="1309245" y="2137544"/>
                </a:lnTo>
                <a:cubicBezTo>
                  <a:pt x="1309245" y="2211171"/>
                  <a:pt x="1294030" y="2276485"/>
                  <a:pt x="1263600" y="2333486"/>
                </a:cubicBezTo>
                <a:lnTo>
                  <a:pt x="1252711" y="2348614"/>
                </a:lnTo>
                <a:lnTo>
                  <a:pt x="53822" y="2348614"/>
                </a:lnTo>
                <a:lnTo>
                  <a:pt x="45200" y="2336603"/>
                </a:lnTo>
                <a:cubicBezTo>
                  <a:pt x="15067" y="2279899"/>
                  <a:pt x="0" y="2214734"/>
                  <a:pt x="0" y="2141107"/>
                </a:cubicBezTo>
                <a:lnTo>
                  <a:pt x="0" y="496979"/>
                </a:lnTo>
                <a:cubicBezTo>
                  <a:pt x="0" y="165660"/>
                  <a:pt x="220286" y="0"/>
                  <a:pt x="660857" y="0"/>
                </a:cubicBezTo>
                <a:close/>
                <a:moveTo>
                  <a:pt x="657295" y="350914"/>
                </a:moveTo>
                <a:cubicBezTo>
                  <a:pt x="593168" y="350914"/>
                  <a:pt x="561105" y="376446"/>
                  <a:pt x="561105" y="427509"/>
                </a:cubicBezTo>
                <a:lnTo>
                  <a:pt x="561105" y="2167826"/>
                </a:lnTo>
                <a:cubicBezTo>
                  <a:pt x="561105" y="2218890"/>
                  <a:pt x="593168" y="2244421"/>
                  <a:pt x="657295" y="2244421"/>
                </a:cubicBezTo>
                <a:cubicBezTo>
                  <a:pt x="717858" y="2244421"/>
                  <a:pt x="748140" y="2218890"/>
                  <a:pt x="748140" y="2167826"/>
                </a:cubicBezTo>
                <a:lnTo>
                  <a:pt x="748140" y="427509"/>
                </a:lnTo>
                <a:cubicBezTo>
                  <a:pt x="748140" y="376446"/>
                  <a:pt x="717858" y="350914"/>
                  <a:pt x="657295" y="3509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>
              <a:latin typeface="Haettenschweiler" panose="020B070604090206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03366" y="1911926"/>
            <a:ext cx="774859" cy="2223219"/>
          </a:xfrm>
          <a:custGeom>
            <a:avLst/>
            <a:gdLst>
              <a:gd name="connsiteX0" fmla="*/ 290350 w 774859"/>
              <a:gd name="connsiteY0" fmla="*/ 0 h 2325457"/>
              <a:gd name="connsiteX1" fmla="*/ 774859 w 774859"/>
              <a:gd name="connsiteY1" fmla="*/ 0 h 2325457"/>
              <a:gd name="connsiteX2" fmla="*/ 774859 w 774859"/>
              <a:gd name="connsiteY2" fmla="*/ 2325457 h 2325457"/>
              <a:gd name="connsiteX3" fmla="*/ 213754 w 774859"/>
              <a:gd name="connsiteY3" fmla="*/ 2325457 h 2325457"/>
              <a:gd name="connsiteX4" fmla="*/ 213754 w 774859"/>
              <a:gd name="connsiteY4" fmla="*/ 682233 h 2325457"/>
              <a:gd name="connsiteX5" fmla="*/ 0 w 774859"/>
              <a:gd name="connsiteY5" fmla="*/ 682233 h 2325457"/>
              <a:gd name="connsiteX6" fmla="*/ 0 w 774859"/>
              <a:gd name="connsiteY6" fmla="*/ 309944 h 2325457"/>
              <a:gd name="connsiteX7" fmla="*/ 206253 w 774859"/>
              <a:gd name="connsiteY7" fmla="*/ 204848 h 2325457"/>
              <a:gd name="connsiteX8" fmla="*/ 290350 w 774859"/>
              <a:gd name="connsiteY8" fmla="*/ 0 h 232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4859" h="2325457">
                <a:moveTo>
                  <a:pt x="290350" y="0"/>
                </a:moveTo>
                <a:lnTo>
                  <a:pt x="774859" y="0"/>
                </a:lnTo>
                <a:lnTo>
                  <a:pt x="774859" y="2325457"/>
                </a:lnTo>
                <a:lnTo>
                  <a:pt x="213754" y="2325457"/>
                </a:lnTo>
                <a:lnTo>
                  <a:pt x="213754" y="682233"/>
                </a:lnTo>
                <a:lnTo>
                  <a:pt x="0" y="682233"/>
                </a:lnTo>
                <a:lnTo>
                  <a:pt x="0" y="309944"/>
                </a:lnTo>
                <a:cubicBezTo>
                  <a:pt x="81438" y="309944"/>
                  <a:pt x="150189" y="274912"/>
                  <a:pt x="206253" y="204848"/>
                </a:cubicBezTo>
                <a:cubicBezTo>
                  <a:pt x="262317" y="134784"/>
                  <a:pt x="290350" y="66502"/>
                  <a:pt x="290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>
              <a:latin typeface="Haettenschweiler" panose="020B0706040902060204" pitchFamily="34" charset="0"/>
            </a:endParaRPr>
          </a:p>
        </p:txBody>
      </p:sp>
      <p:sp>
        <p:nvSpPr>
          <p:cNvPr id="46" name="Freeform 665"/>
          <p:cNvSpPr>
            <a:spLocks/>
          </p:cNvSpPr>
          <p:nvPr/>
        </p:nvSpPr>
        <p:spPr bwMode="auto">
          <a:xfrm rot="900000">
            <a:off x="4445418" y="220435"/>
            <a:ext cx="3830444" cy="2957185"/>
          </a:xfrm>
          <a:custGeom>
            <a:avLst/>
            <a:gdLst>
              <a:gd name="T0" fmla="*/ 179 w 193"/>
              <a:gd name="T1" fmla="*/ 54 h 149"/>
              <a:gd name="T2" fmla="*/ 193 w 193"/>
              <a:gd name="T3" fmla="*/ 0 h 149"/>
              <a:gd name="T4" fmla="*/ 138 w 193"/>
              <a:gd name="T5" fmla="*/ 13 h 149"/>
              <a:gd name="T6" fmla="*/ 152 w 193"/>
              <a:gd name="T7" fmla="*/ 27 h 149"/>
              <a:gd name="T8" fmla="*/ 99 w 193"/>
              <a:gd name="T9" fmla="*/ 79 h 149"/>
              <a:gd name="T10" fmla="*/ 77 w 193"/>
              <a:gd name="T11" fmla="*/ 57 h 149"/>
              <a:gd name="T12" fmla="*/ 0 w 193"/>
              <a:gd name="T13" fmla="*/ 134 h 149"/>
              <a:gd name="T14" fmla="*/ 15 w 193"/>
              <a:gd name="T15" fmla="*/ 149 h 149"/>
              <a:gd name="T16" fmla="*/ 15 w 193"/>
              <a:gd name="T17" fmla="*/ 149 h 149"/>
              <a:gd name="T18" fmla="*/ 77 w 193"/>
              <a:gd name="T19" fmla="*/ 87 h 149"/>
              <a:gd name="T20" fmla="*/ 99 w 193"/>
              <a:gd name="T21" fmla="*/ 108 h 149"/>
              <a:gd name="T22" fmla="*/ 167 w 193"/>
              <a:gd name="T23" fmla="*/ 41 h 149"/>
              <a:gd name="T24" fmla="*/ 179 w 193"/>
              <a:gd name="T25" fmla="*/ 5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149">
                <a:moveTo>
                  <a:pt x="179" y="54"/>
                </a:moveTo>
                <a:lnTo>
                  <a:pt x="193" y="0"/>
                </a:lnTo>
                <a:lnTo>
                  <a:pt x="138" y="13"/>
                </a:lnTo>
                <a:lnTo>
                  <a:pt x="152" y="27"/>
                </a:lnTo>
                <a:lnTo>
                  <a:pt x="99" y="79"/>
                </a:lnTo>
                <a:lnTo>
                  <a:pt x="77" y="57"/>
                </a:lnTo>
                <a:lnTo>
                  <a:pt x="0" y="134"/>
                </a:lnTo>
                <a:lnTo>
                  <a:pt x="15" y="149"/>
                </a:lnTo>
                <a:lnTo>
                  <a:pt x="15" y="149"/>
                </a:lnTo>
                <a:lnTo>
                  <a:pt x="77" y="87"/>
                </a:lnTo>
                <a:lnTo>
                  <a:pt x="99" y="108"/>
                </a:lnTo>
                <a:lnTo>
                  <a:pt x="167" y="41"/>
                </a:lnTo>
                <a:lnTo>
                  <a:pt x="17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>
            <a:off x="-388848" y="1383711"/>
            <a:ext cx="12192001" cy="2740272"/>
          </a:xfrm>
          <a:prstGeom prst="rect">
            <a:avLst/>
          </a:prstGeom>
        </p:spPr>
      </p:pic>
      <p:sp>
        <p:nvSpPr>
          <p:cNvPr id="126" name="Freeform 665"/>
          <p:cNvSpPr>
            <a:spLocks/>
          </p:cNvSpPr>
          <p:nvPr/>
        </p:nvSpPr>
        <p:spPr bwMode="auto">
          <a:xfrm rot="900000">
            <a:off x="4445418" y="220435"/>
            <a:ext cx="3830444" cy="2957185"/>
          </a:xfrm>
          <a:custGeom>
            <a:avLst/>
            <a:gdLst>
              <a:gd name="T0" fmla="*/ 179 w 193"/>
              <a:gd name="T1" fmla="*/ 54 h 149"/>
              <a:gd name="T2" fmla="*/ 193 w 193"/>
              <a:gd name="T3" fmla="*/ 0 h 149"/>
              <a:gd name="T4" fmla="*/ 138 w 193"/>
              <a:gd name="T5" fmla="*/ 13 h 149"/>
              <a:gd name="T6" fmla="*/ 152 w 193"/>
              <a:gd name="T7" fmla="*/ 27 h 149"/>
              <a:gd name="T8" fmla="*/ 99 w 193"/>
              <a:gd name="T9" fmla="*/ 79 h 149"/>
              <a:gd name="T10" fmla="*/ 77 w 193"/>
              <a:gd name="T11" fmla="*/ 57 h 149"/>
              <a:gd name="T12" fmla="*/ 0 w 193"/>
              <a:gd name="T13" fmla="*/ 134 h 149"/>
              <a:gd name="T14" fmla="*/ 15 w 193"/>
              <a:gd name="T15" fmla="*/ 149 h 149"/>
              <a:gd name="T16" fmla="*/ 15 w 193"/>
              <a:gd name="T17" fmla="*/ 149 h 149"/>
              <a:gd name="T18" fmla="*/ 77 w 193"/>
              <a:gd name="T19" fmla="*/ 87 h 149"/>
              <a:gd name="T20" fmla="*/ 99 w 193"/>
              <a:gd name="T21" fmla="*/ 108 h 149"/>
              <a:gd name="T22" fmla="*/ 167 w 193"/>
              <a:gd name="T23" fmla="*/ 41 h 149"/>
              <a:gd name="T24" fmla="*/ 179 w 193"/>
              <a:gd name="T25" fmla="*/ 5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149">
                <a:moveTo>
                  <a:pt x="179" y="54"/>
                </a:moveTo>
                <a:lnTo>
                  <a:pt x="193" y="0"/>
                </a:lnTo>
                <a:lnTo>
                  <a:pt x="138" y="13"/>
                </a:lnTo>
                <a:lnTo>
                  <a:pt x="152" y="27"/>
                </a:lnTo>
                <a:lnTo>
                  <a:pt x="99" y="79"/>
                </a:lnTo>
                <a:lnTo>
                  <a:pt x="77" y="57"/>
                </a:lnTo>
                <a:lnTo>
                  <a:pt x="0" y="134"/>
                </a:lnTo>
                <a:lnTo>
                  <a:pt x="15" y="149"/>
                </a:lnTo>
                <a:lnTo>
                  <a:pt x="15" y="149"/>
                </a:lnTo>
                <a:lnTo>
                  <a:pt x="77" y="87"/>
                </a:lnTo>
                <a:lnTo>
                  <a:pt x="99" y="108"/>
                </a:lnTo>
                <a:lnTo>
                  <a:pt x="167" y="41"/>
                </a:lnTo>
                <a:lnTo>
                  <a:pt x="17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569174" y="444688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谢谢您观看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>
            <a:off x="-13803" y="4117728"/>
            <a:ext cx="12192001" cy="274027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824242" y="5630864"/>
            <a:ext cx="1984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汇报人</a:t>
            </a:r>
            <a:r>
              <a:rPr lang="zh-CN" altLang="en-US" dirty="0" smtClean="0">
                <a:latin typeface="+mj-ea"/>
                <a:ea typeface="+mj-ea"/>
              </a:rPr>
              <a:t>：</a:t>
            </a:r>
            <a:r>
              <a:rPr lang="zh-CN" altLang="en-US" dirty="0">
                <a:latin typeface="+mj-ea"/>
                <a:ea typeface="+mj-ea"/>
              </a:rPr>
              <a:t>优</a:t>
            </a:r>
            <a:r>
              <a:rPr lang="zh-CN" altLang="en-US" dirty="0" smtClean="0">
                <a:latin typeface="+mj-ea"/>
                <a:ea typeface="+mj-ea"/>
              </a:rPr>
              <a:t>品</a:t>
            </a:r>
            <a:r>
              <a:rPr lang="en-US" altLang="zh-CN" dirty="0" smtClean="0">
                <a:latin typeface="+mj-ea"/>
                <a:ea typeface="+mj-ea"/>
              </a:rPr>
              <a:t>PPT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07153" y="5630864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日期：</a:t>
            </a:r>
            <a:r>
              <a:rPr lang="en-US" altLang="zh-CN" dirty="0" smtClean="0">
                <a:latin typeface="+mj-ea"/>
                <a:ea typeface="+mj-ea"/>
              </a:rPr>
              <a:t>2015</a:t>
            </a:r>
            <a:r>
              <a:rPr lang="zh-CN" altLang="en-US" dirty="0" smtClean="0">
                <a:latin typeface="+mj-ea"/>
                <a:ea typeface="+mj-ea"/>
              </a:rPr>
              <a:t>年</a:t>
            </a:r>
            <a:r>
              <a:rPr lang="en-US" altLang="zh-CN" dirty="0" smtClean="0">
                <a:latin typeface="+mj-ea"/>
                <a:ea typeface="+mj-ea"/>
              </a:rPr>
              <a:t>xx</a:t>
            </a:r>
            <a:r>
              <a:rPr lang="zh-CN" altLang="en-US" dirty="0" smtClean="0">
                <a:latin typeface="+mj-ea"/>
                <a:ea typeface="+mj-ea"/>
              </a:rPr>
              <a:t>月</a:t>
            </a:r>
            <a:r>
              <a:rPr lang="en-US" altLang="zh-CN" dirty="0" smtClean="0">
                <a:latin typeface="+mj-ea"/>
                <a:ea typeface="+mj-ea"/>
              </a:rPr>
              <a:t>xx</a:t>
            </a:r>
            <a:r>
              <a:rPr lang="zh-CN" altLang="en-US" dirty="0" smtClean="0">
                <a:latin typeface="+mj-ea"/>
                <a:ea typeface="+mj-ea"/>
              </a:rPr>
              <a:t>日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68341" y="5119843"/>
            <a:ext cx="3455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/>
              <a:t>THANK YOU FOR WATCHING</a:t>
            </a:r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335683" y="5526316"/>
            <a:ext cx="334055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16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3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 animBg="1"/>
      <p:bldP spid="37" grpId="0" build="p" animBg="1"/>
      <p:bldP spid="36" grpId="0" build="p" animBg="1"/>
      <p:bldP spid="46" grpId="0" animBg="1"/>
      <p:bldP spid="126" grpId="0" animBg="1"/>
      <p:bldP spid="32" grpId="0"/>
      <p:bldP spid="20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57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2227187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82102" y="2990208"/>
            <a:ext cx="665331" cy="794463"/>
          </a:xfrm>
          <a:custGeom>
            <a:avLst/>
            <a:gdLst/>
            <a:ahLst/>
            <a:cxnLst/>
            <a:rect l="l" t="t" r="r" b="b"/>
            <a:pathLst>
              <a:path w="665331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517322" y="7074"/>
                </a:moveTo>
                <a:lnTo>
                  <a:pt x="665331" y="7074"/>
                </a:lnTo>
                <a:lnTo>
                  <a:pt x="665331" y="787389"/>
                </a:lnTo>
                <a:lnTo>
                  <a:pt x="493923" y="787389"/>
                </a:lnTo>
                <a:lnTo>
                  <a:pt x="493923" y="215485"/>
                </a:lnTo>
                <a:lnTo>
                  <a:pt x="428625" y="215485"/>
                </a:lnTo>
                <a:lnTo>
                  <a:pt x="428625" y="101757"/>
                </a:lnTo>
                <a:cubicBezTo>
                  <a:pt x="453503" y="101757"/>
                  <a:pt x="474505" y="91055"/>
                  <a:pt x="491632" y="69652"/>
                </a:cubicBezTo>
                <a:cubicBezTo>
                  <a:pt x="508758" y="48248"/>
                  <a:pt x="517322" y="27389"/>
                  <a:pt x="517322" y="7074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3867822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latin typeface="+mj-ea"/>
                <a:ea typeface="+mj-ea"/>
              </a:rPr>
              <a:t>点击添加标题</a:t>
            </a:r>
            <a:r>
              <a:rPr lang="en-US" altLang="zh-CN" sz="3600">
                <a:latin typeface="+mj-ea"/>
                <a:ea typeface="+mj-ea"/>
              </a:rPr>
              <a:t> </a:t>
            </a:r>
            <a:endParaRPr lang="zh-CN" altLang="en-US" sz="3600"/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4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 13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04040" y="2858169"/>
            <a:ext cx="551178" cy="2103552"/>
            <a:chOff x="7604040" y="2858169"/>
            <a:chExt cx="551178" cy="210355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604040" y="3909945"/>
              <a:ext cx="551178" cy="1051776"/>
            </a:xfrm>
            <a:custGeom>
              <a:avLst/>
              <a:gdLst>
                <a:gd name="T0" fmla="*/ 0 w 425"/>
                <a:gd name="T1" fmla="*/ 0 h 811"/>
                <a:gd name="T2" fmla="*/ 212 w 425"/>
                <a:gd name="T3" fmla="*/ 0 h 811"/>
                <a:gd name="T4" fmla="*/ 212 w 425"/>
                <a:gd name="T5" fmla="*/ 811 h 811"/>
                <a:gd name="T6" fmla="*/ 425 w 425"/>
                <a:gd name="T7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0"/>
                  </a:moveTo>
                  <a:lnTo>
                    <a:pt x="212" y="0"/>
                  </a:lnTo>
                  <a:lnTo>
                    <a:pt x="212" y="811"/>
                  </a:lnTo>
                  <a:lnTo>
                    <a:pt x="425" y="811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604040" y="3909945"/>
              <a:ext cx="551178" cy="0"/>
            </a:xfrm>
            <a:prstGeom prst="line">
              <a:avLst/>
            </a:pr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7604040" y="2858169"/>
              <a:ext cx="551178" cy="1051776"/>
            </a:xfrm>
            <a:custGeom>
              <a:avLst/>
              <a:gdLst>
                <a:gd name="T0" fmla="*/ 0 w 425"/>
                <a:gd name="T1" fmla="*/ 811 h 811"/>
                <a:gd name="T2" fmla="*/ 212 w 425"/>
                <a:gd name="T3" fmla="*/ 811 h 811"/>
                <a:gd name="T4" fmla="*/ 212 w 425"/>
                <a:gd name="T5" fmla="*/ 0 h 811"/>
                <a:gd name="T6" fmla="*/ 425 w 425"/>
                <a:gd name="T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811"/>
                  </a:moveTo>
                  <a:lnTo>
                    <a:pt x="212" y="811"/>
                  </a:lnTo>
                  <a:lnTo>
                    <a:pt x="212" y="0"/>
                  </a:lnTo>
                  <a:lnTo>
                    <a:pt x="425" y="0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642855" y="2392167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76430" y="1815973"/>
            <a:ext cx="231562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>
              <a:solidFill>
                <a:srgbClr val="E40000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3657" y="1694861"/>
            <a:ext cx="840383" cy="4430168"/>
            <a:chOff x="6763657" y="1694861"/>
            <a:chExt cx="840383" cy="4430168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763657" y="1694861"/>
              <a:ext cx="840383" cy="4430168"/>
            </a:xfrm>
            <a:prstGeom prst="rect">
              <a:avLst/>
            </a:pr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45294" y="2222304"/>
              <a:ext cx="677108" cy="337528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+mj-ea"/>
                </a:rPr>
                <a:t>点击此处</a:t>
              </a:r>
              <a:r>
                <a:rPr lang="zh-CN" altLang="en-US" sz="3200">
                  <a:solidFill>
                    <a:schemeClr val="bg1"/>
                  </a:solidFill>
                  <a:latin typeface="+mj-ea"/>
                </a:rPr>
                <a:t>添加</a:t>
              </a:r>
              <a:r>
                <a:rPr lang="zh-CN" altLang="en-US" sz="3200" smtClean="0">
                  <a:solidFill>
                    <a:schemeClr val="bg1"/>
                  </a:solidFill>
                  <a:latin typeface="+mj-ea"/>
                </a:rPr>
                <a:t>标题</a:t>
              </a:r>
              <a:endParaRPr lang="zh-CN" altLang="en-US" sz="320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55218" y="2437977"/>
            <a:ext cx="2758480" cy="840383"/>
            <a:chOff x="8155218" y="2437977"/>
            <a:chExt cx="2758480" cy="840383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8155218" y="2437977"/>
              <a:ext cx="2758480" cy="840383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76643" y="2658113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5218" y="3488456"/>
            <a:ext cx="2758480" cy="842977"/>
            <a:chOff x="8155218" y="3488456"/>
            <a:chExt cx="2758480" cy="842977"/>
          </a:xfrm>
        </p:grpSpPr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55218" y="3488456"/>
              <a:ext cx="2758480" cy="842977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76643" y="3709889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55218" y="4541529"/>
            <a:ext cx="2758480" cy="840383"/>
            <a:chOff x="8155218" y="4541529"/>
            <a:chExt cx="2758480" cy="840383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55218" y="4541529"/>
              <a:ext cx="2758480" cy="840383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76643" y="4761665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762125" y="2216083"/>
            <a:ext cx="2812774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85405" y="1815972"/>
            <a:ext cx="396014" cy="328645"/>
            <a:chOff x="2780287" y="4352339"/>
            <a:chExt cx="801342" cy="665020"/>
          </a:xfrm>
          <a:solidFill>
            <a:srgbClr val="E40000"/>
          </a:solidFill>
        </p:grpSpPr>
        <p:sp>
          <p:nvSpPr>
            <p:cNvPr id="27" name="Freeform 583"/>
            <p:cNvSpPr>
              <a:spLocks/>
            </p:cNvSpPr>
            <p:nvPr/>
          </p:nvSpPr>
          <p:spPr bwMode="auto">
            <a:xfrm>
              <a:off x="2780287" y="4352339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4"/>
            <p:cNvSpPr>
              <a:spLocks/>
            </p:cNvSpPr>
            <p:nvPr/>
          </p:nvSpPr>
          <p:spPr bwMode="auto">
            <a:xfrm>
              <a:off x="3291674" y="4505971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85"/>
            <p:cNvSpPr>
              <a:spLocks/>
            </p:cNvSpPr>
            <p:nvPr/>
          </p:nvSpPr>
          <p:spPr bwMode="auto">
            <a:xfrm>
              <a:off x="3039947" y="4642293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6"/>
            <p:cNvSpPr>
              <a:spLocks/>
            </p:cNvSpPr>
            <p:nvPr/>
          </p:nvSpPr>
          <p:spPr bwMode="auto">
            <a:xfrm>
              <a:off x="2780287" y="4683406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642855" y="2972388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2855" y="3552608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36064" y="4321152"/>
            <a:ext cx="231562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>
              <a:solidFill>
                <a:srgbClr val="E40000"/>
              </a:solidFill>
              <a:latin typeface="+mj-ea"/>
              <a:ea typeface="+mj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31698" y="4721262"/>
            <a:ext cx="2812774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824563" y="4292498"/>
            <a:ext cx="397671" cy="396229"/>
            <a:chOff x="3618897" y="2279040"/>
            <a:chExt cx="706229" cy="703668"/>
          </a:xfrm>
          <a:solidFill>
            <a:srgbClr val="E40000"/>
          </a:solidFill>
        </p:grpSpPr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642855" y="4923543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2855" y="5596874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、提示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6059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2" grpId="0"/>
      <p:bldP spid="33" grpId="0"/>
      <p:bldP spid="3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236788" y="2144920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435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Freeform 803"/>
          <p:cNvSpPr>
            <a:spLocks/>
          </p:cNvSpPr>
          <p:nvPr/>
        </p:nvSpPr>
        <p:spPr bwMode="auto">
          <a:xfrm>
            <a:off x="1503363" y="1954420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336800" y="2246520"/>
            <a:ext cx="5445125" cy="158750"/>
          </a:xfrm>
          <a:prstGeom prst="roundRect">
            <a:avLst>
              <a:gd name="adj" fmla="val 50000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7381875" y="1584533"/>
            <a:ext cx="6604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435468"/>
                </a:solidFill>
                <a:latin typeface="+mj-ea"/>
                <a:ea typeface="+mj-ea"/>
              </a:rPr>
              <a:t>65%</a:t>
            </a:r>
            <a:endParaRPr lang="zh-CN" altLang="en-US">
              <a:solidFill>
                <a:srgbClr val="435468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7712074" y="1954420"/>
            <a:ext cx="0" cy="306388"/>
          </a:xfrm>
          <a:prstGeom prst="line">
            <a:avLst/>
          </a:prstGeom>
          <a:ln w="25400">
            <a:solidFill>
              <a:srgbClr val="43546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236788" y="3191083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435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Freeform 803"/>
          <p:cNvSpPr>
            <a:spLocks/>
          </p:cNvSpPr>
          <p:nvPr/>
        </p:nvSpPr>
        <p:spPr bwMode="auto">
          <a:xfrm>
            <a:off x="1503363" y="3000583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336800" y="3295858"/>
            <a:ext cx="2981325" cy="155575"/>
          </a:xfrm>
          <a:prstGeom prst="roundRect">
            <a:avLst>
              <a:gd name="adj" fmla="val 50000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943475" y="2632283"/>
            <a:ext cx="6604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435468"/>
                </a:solidFill>
                <a:latin typeface="+mj-ea"/>
                <a:ea typeface="+mj-ea"/>
              </a:rPr>
              <a:t>35%</a:t>
            </a:r>
            <a:endParaRPr lang="zh-CN" altLang="en-US">
              <a:solidFill>
                <a:srgbClr val="435468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273676" y="3000583"/>
            <a:ext cx="0" cy="306387"/>
          </a:xfrm>
          <a:prstGeom prst="line">
            <a:avLst/>
          </a:prstGeom>
          <a:ln w="25400">
            <a:solidFill>
              <a:srgbClr val="43546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2236788" y="4199145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Freeform 803"/>
          <p:cNvSpPr>
            <a:spLocks/>
          </p:cNvSpPr>
          <p:nvPr/>
        </p:nvSpPr>
        <p:spPr bwMode="auto">
          <a:xfrm>
            <a:off x="1503363" y="4008645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336800" y="4297570"/>
            <a:ext cx="7285038" cy="161925"/>
          </a:xfrm>
          <a:prstGeom prst="roundRect">
            <a:avLst>
              <a:gd name="adj" fmla="val 50000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26974" y="3652428"/>
            <a:ext cx="7300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E40000"/>
                </a:solidFill>
                <a:latin typeface="+mj-ea"/>
                <a:ea typeface="+mj-ea"/>
              </a:rPr>
              <a:t>89%</a:t>
            </a:r>
            <a:endParaRPr lang="zh-CN" altLang="en-US">
              <a:solidFill>
                <a:srgbClr val="E40000"/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574213" y="4048333"/>
            <a:ext cx="0" cy="304800"/>
          </a:xfrm>
          <a:prstGeom prst="line">
            <a:avLst/>
          </a:prstGeom>
          <a:ln w="25400">
            <a:solidFill>
              <a:srgbClr val="E4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60600" y="4807158"/>
            <a:ext cx="2270125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点击此处添加标题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36788" y="5207208"/>
            <a:ext cx="8451850" cy="722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</p:spTree>
    <p:extLst>
      <p:ext uri="{BB962C8B-B14F-4D97-AF65-F5344CB8AC3E}">
        <p14:creationId xmlns:p14="http://schemas.microsoft.com/office/powerpoint/2010/main" val="22922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67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8" grpId="0" animBg="1"/>
      <p:bldP spid="9" grpId="0" animBg="1"/>
      <p:bldP spid="10" grpId="0" animBg="1"/>
      <p:bldP spid="12" grpId="0"/>
      <p:bldP spid="14" grpId="0" animBg="1"/>
      <p:bldP spid="15" grpId="0" animBg="1"/>
      <p:bldP spid="16" grpId="0" animBg="1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6"/>
          <a:stretch>
            <a:fillRect/>
          </a:stretch>
        </p:blipFill>
        <p:spPr bwMode="auto">
          <a:xfrm>
            <a:off x="-7938" y="1725613"/>
            <a:ext cx="1219993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269189" y="4536676"/>
            <a:ext cx="622694" cy="623531"/>
            <a:chOff x="1270000" y="4342169"/>
            <a:chExt cx="812938" cy="814031"/>
          </a:xfrm>
        </p:grpSpPr>
        <p:sp>
          <p:nvSpPr>
            <p:cNvPr id="5" name="椭圆 4"/>
            <p:cNvSpPr/>
            <p:nvPr/>
          </p:nvSpPr>
          <p:spPr>
            <a:xfrm>
              <a:off x="1270000" y="4342169"/>
              <a:ext cx="812938" cy="814031"/>
            </a:xfrm>
            <a:prstGeom prst="ellipse">
              <a:avLst/>
            </a:prstGeom>
            <a:solidFill>
              <a:srgbClr val="E40000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28786" y="4531162"/>
              <a:ext cx="494894" cy="435976"/>
              <a:chOff x="7796214" y="6040439"/>
              <a:chExt cx="333376" cy="293687"/>
            </a:xfrm>
            <a:solidFill>
              <a:schemeClr val="bg1"/>
            </a:solidFill>
          </p:grpSpPr>
          <p:sp>
            <p:nvSpPr>
              <p:cNvPr id="7" name="Freeform 822"/>
              <p:cNvSpPr>
                <a:spLocks/>
              </p:cNvSpPr>
              <p:nvPr/>
            </p:nvSpPr>
            <p:spPr bwMode="auto">
              <a:xfrm>
                <a:off x="7796214" y="6040439"/>
                <a:ext cx="287338" cy="212725"/>
              </a:xfrm>
              <a:custGeom>
                <a:avLst/>
                <a:gdLst>
                  <a:gd name="T0" fmla="*/ 38 w 248"/>
                  <a:gd name="T1" fmla="*/ 134 h 184"/>
                  <a:gd name="T2" fmla="*/ 39 w 248"/>
                  <a:gd name="T3" fmla="*/ 132 h 184"/>
                  <a:gd name="T4" fmla="*/ 25 w 248"/>
                  <a:gd name="T5" fmla="*/ 93 h 184"/>
                  <a:gd name="T6" fmla="*/ 35 w 248"/>
                  <a:gd name="T7" fmla="*/ 74 h 184"/>
                  <a:gd name="T8" fmla="*/ 183 w 248"/>
                  <a:gd name="T9" fmla="*/ 24 h 184"/>
                  <a:gd name="T10" fmla="*/ 202 w 248"/>
                  <a:gd name="T11" fmla="*/ 33 h 184"/>
                  <a:gd name="T12" fmla="*/ 223 w 248"/>
                  <a:gd name="T13" fmla="*/ 95 h 184"/>
                  <a:gd name="T14" fmla="*/ 248 w 248"/>
                  <a:gd name="T15" fmla="*/ 95 h 184"/>
                  <a:gd name="T16" fmla="*/ 221 w 248"/>
                  <a:gd name="T17" fmla="*/ 15 h 184"/>
                  <a:gd name="T18" fmla="*/ 198 w 248"/>
                  <a:gd name="T19" fmla="*/ 0 h 184"/>
                  <a:gd name="T20" fmla="*/ 9 w 248"/>
                  <a:gd name="T21" fmla="*/ 65 h 184"/>
                  <a:gd name="T22" fmla="*/ 0 w 248"/>
                  <a:gd name="T23" fmla="*/ 90 h 184"/>
                  <a:gd name="T24" fmla="*/ 32 w 248"/>
                  <a:gd name="T25" fmla="*/ 184 h 184"/>
                  <a:gd name="T26" fmla="*/ 38 w 248"/>
                  <a:gd name="T27" fmla="*/ 183 h 184"/>
                  <a:gd name="T28" fmla="*/ 38 w 248"/>
                  <a:gd name="T29" fmla="*/ 133 h 184"/>
                  <a:gd name="T30" fmla="*/ 38 w 248"/>
                  <a:gd name="T3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8" h="184">
                    <a:moveTo>
                      <a:pt x="38" y="134"/>
                    </a:moveTo>
                    <a:cubicBezTo>
                      <a:pt x="38" y="134"/>
                      <a:pt x="39" y="133"/>
                      <a:pt x="39" y="13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34" y="86"/>
                      <a:pt x="35" y="7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90" y="32"/>
                      <a:pt x="202" y="33"/>
                      <a:pt x="202" y="33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06" y="20"/>
                      <a:pt x="198" y="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5" y="85"/>
                      <a:pt x="0" y="90"/>
                      <a:pt x="0" y="90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5" y="183"/>
                      <a:pt x="38" y="18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4"/>
                      <a:pt x="38" y="134"/>
                      <a:pt x="38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8" name="Freeform 823"/>
              <p:cNvSpPr>
                <a:spLocks/>
              </p:cNvSpPr>
              <p:nvPr/>
            </p:nvSpPr>
            <p:spPr bwMode="auto">
              <a:xfrm>
                <a:off x="7842251" y="6084889"/>
                <a:ext cx="196850" cy="96838"/>
              </a:xfrm>
              <a:custGeom>
                <a:avLst/>
                <a:gdLst>
                  <a:gd name="T0" fmla="*/ 139 w 170"/>
                  <a:gd name="T1" fmla="*/ 0 h 84"/>
                  <a:gd name="T2" fmla="*/ 7 w 170"/>
                  <a:gd name="T3" fmla="*/ 45 h 84"/>
                  <a:gd name="T4" fmla="*/ 0 w 170"/>
                  <a:gd name="T5" fmla="*/ 59 h 84"/>
                  <a:gd name="T6" fmla="*/ 9 w 170"/>
                  <a:gd name="T7" fmla="*/ 84 h 84"/>
                  <a:gd name="T8" fmla="*/ 14 w 170"/>
                  <a:gd name="T9" fmla="*/ 79 h 84"/>
                  <a:gd name="T10" fmla="*/ 13 w 170"/>
                  <a:gd name="T11" fmla="*/ 79 h 84"/>
                  <a:gd name="T12" fmla="*/ 13 w 170"/>
                  <a:gd name="T13" fmla="*/ 79 h 84"/>
                  <a:gd name="T14" fmla="*/ 13 w 170"/>
                  <a:gd name="T15" fmla="*/ 79 h 84"/>
                  <a:gd name="T16" fmla="*/ 13 w 170"/>
                  <a:gd name="T17" fmla="*/ 79 h 84"/>
                  <a:gd name="T18" fmla="*/ 15 w 170"/>
                  <a:gd name="T19" fmla="*/ 73 h 84"/>
                  <a:gd name="T20" fmla="*/ 31 w 170"/>
                  <a:gd name="T21" fmla="*/ 57 h 84"/>
                  <a:gd name="T22" fmla="*/ 170 w 170"/>
                  <a:gd name="T23" fmla="*/ 57 h 84"/>
                  <a:gd name="T24" fmla="*/ 153 w 170"/>
                  <a:gd name="T25" fmla="*/ 7 h 84"/>
                  <a:gd name="T26" fmla="*/ 139 w 170"/>
                  <a:gd name="T2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84">
                    <a:moveTo>
                      <a:pt x="139" y="0"/>
                    </a:moveTo>
                    <a:cubicBezTo>
                      <a:pt x="7" y="45"/>
                      <a:pt x="7" y="45"/>
                      <a:pt x="7" y="45"/>
                    </a:cubicBezTo>
                    <a:cubicBezTo>
                      <a:pt x="6" y="51"/>
                      <a:pt x="3" y="56"/>
                      <a:pt x="0" y="59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11" y="82"/>
                      <a:pt x="12" y="79"/>
                      <a:pt x="14" y="79"/>
                    </a:cubicBezTo>
                    <a:cubicBezTo>
                      <a:pt x="14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7"/>
                      <a:pt x="15" y="73"/>
                    </a:cubicBezTo>
                    <a:cubicBezTo>
                      <a:pt x="15" y="64"/>
                      <a:pt x="22" y="57"/>
                      <a:pt x="31" y="57"/>
                    </a:cubicBezTo>
                    <a:cubicBezTo>
                      <a:pt x="170" y="57"/>
                      <a:pt x="170" y="57"/>
                      <a:pt x="170" y="5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49" y="6"/>
                      <a:pt x="144" y="4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9" name="Freeform 824"/>
              <p:cNvSpPr>
                <a:spLocks noEditPoints="1"/>
              </p:cNvSpPr>
              <p:nvPr/>
            </p:nvSpPr>
            <p:spPr bwMode="auto">
              <a:xfrm>
                <a:off x="7858127" y="6170613"/>
                <a:ext cx="271463" cy="163513"/>
              </a:xfrm>
              <a:custGeom>
                <a:avLst/>
                <a:gdLst>
                  <a:gd name="T0" fmla="*/ 217 w 234"/>
                  <a:gd name="T1" fmla="*/ 0 h 141"/>
                  <a:gd name="T2" fmla="*/ 17 w 234"/>
                  <a:gd name="T3" fmla="*/ 0 h 141"/>
                  <a:gd name="T4" fmla="*/ 0 w 234"/>
                  <a:gd name="T5" fmla="*/ 21 h 141"/>
                  <a:gd name="T6" fmla="*/ 0 w 234"/>
                  <a:gd name="T7" fmla="*/ 119 h 141"/>
                  <a:gd name="T8" fmla="*/ 17 w 234"/>
                  <a:gd name="T9" fmla="*/ 141 h 141"/>
                  <a:gd name="T10" fmla="*/ 217 w 234"/>
                  <a:gd name="T11" fmla="*/ 141 h 141"/>
                  <a:gd name="T12" fmla="*/ 234 w 234"/>
                  <a:gd name="T13" fmla="*/ 119 h 141"/>
                  <a:gd name="T14" fmla="*/ 234 w 234"/>
                  <a:gd name="T15" fmla="*/ 21 h 141"/>
                  <a:gd name="T16" fmla="*/ 217 w 234"/>
                  <a:gd name="T17" fmla="*/ 0 h 141"/>
                  <a:gd name="T18" fmla="*/ 210 w 234"/>
                  <a:gd name="T19" fmla="*/ 109 h 141"/>
                  <a:gd name="T20" fmla="*/ 195 w 234"/>
                  <a:gd name="T21" fmla="*/ 124 h 141"/>
                  <a:gd name="T22" fmla="*/ 38 w 234"/>
                  <a:gd name="T23" fmla="*/ 124 h 141"/>
                  <a:gd name="T24" fmla="*/ 24 w 234"/>
                  <a:gd name="T25" fmla="*/ 109 h 141"/>
                  <a:gd name="T26" fmla="*/ 24 w 234"/>
                  <a:gd name="T27" fmla="*/ 31 h 141"/>
                  <a:gd name="T28" fmla="*/ 38 w 234"/>
                  <a:gd name="T29" fmla="*/ 17 h 141"/>
                  <a:gd name="T30" fmla="*/ 195 w 234"/>
                  <a:gd name="T31" fmla="*/ 17 h 141"/>
                  <a:gd name="T32" fmla="*/ 210 w 234"/>
                  <a:gd name="T33" fmla="*/ 31 h 141"/>
                  <a:gd name="T34" fmla="*/ 210 w 234"/>
                  <a:gd name="T35" fmla="*/ 10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4" h="141">
                    <a:moveTo>
                      <a:pt x="2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21"/>
                      <a:pt x="0" y="21"/>
                      <a:pt x="0" y="2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17" y="120"/>
                      <a:pt x="17" y="141"/>
                    </a:cubicBezTo>
                    <a:cubicBezTo>
                      <a:pt x="217" y="141"/>
                      <a:pt x="217" y="141"/>
                      <a:pt x="217" y="141"/>
                    </a:cubicBezTo>
                    <a:cubicBezTo>
                      <a:pt x="217" y="120"/>
                      <a:pt x="234" y="119"/>
                      <a:pt x="234" y="119"/>
                    </a:cubicBezTo>
                    <a:cubicBezTo>
                      <a:pt x="234" y="21"/>
                      <a:pt x="234" y="21"/>
                      <a:pt x="234" y="21"/>
                    </a:cubicBezTo>
                    <a:cubicBezTo>
                      <a:pt x="234" y="21"/>
                      <a:pt x="218" y="21"/>
                      <a:pt x="217" y="0"/>
                    </a:cubicBezTo>
                    <a:close/>
                    <a:moveTo>
                      <a:pt x="210" y="109"/>
                    </a:moveTo>
                    <a:cubicBezTo>
                      <a:pt x="210" y="109"/>
                      <a:pt x="199" y="113"/>
                      <a:pt x="195" y="124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5" y="113"/>
                      <a:pt x="24" y="109"/>
                      <a:pt x="24" y="109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34" y="27"/>
                      <a:pt x="38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9" y="27"/>
                      <a:pt x="210" y="31"/>
                      <a:pt x="210" y="31"/>
                    </a:cubicBezTo>
                    <a:lnTo>
                      <a:pt x="210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0" name="Freeform 825"/>
              <p:cNvSpPr>
                <a:spLocks/>
              </p:cNvSpPr>
              <p:nvPr/>
            </p:nvSpPr>
            <p:spPr bwMode="auto">
              <a:xfrm>
                <a:off x="7899401" y="6203951"/>
                <a:ext cx="187325" cy="95250"/>
              </a:xfrm>
              <a:custGeom>
                <a:avLst/>
                <a:gdLst>
                  <a:gd name="T0" fmla="*/ 12 w 161"/>
                  <a:gd name="T1" fmla="*/ 83 h 83"/>
                  <a:gd name="T2" fmla="*/ 150 w 161"/>
                  <a:gd name="T3" fmla="*/ 83 h 83"/>
                  <a:gd name="T4" fmla="*/ 161 w 161"/>
                  <a:gd name="T5" fmla="*/ 71 h 83"/>
                  <a:gd name="T6" fmla="*/ 161 w 161"/>
                  <a:gd name="T7" fmla="*/ 11 h 83"/>
                  <a:gd name="T8" fmla="*/ 150 w 161"/>
                  <a:gd name="T9" fmla="*/ 0 h 83"/>
                  <a:gd name="T10" fmla="*/ 11 w 161"/>
                  <a:gd name="T11" fmla="*/ 0 h 83"/>
                  <a:gd name="T12" fmla="*/ 0 w 161"/>
                  <a:gd name="T13" fmla="*/ 11 h 83"/>
                  <a:gd name="T14" fmla="*/ 0 w 161"/>
                  <a:gd name="T15" fmla="*/ 71 h 83"/>
                  <a:gd name="T16" fmla="*/ 12 w 161"/>
                  <a:gd name="T1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83">
                    <a:moveTo>
                      <a:pt x="12" y="83"/>
                    </a:moveTo>
                    <a:cubicBezTo>
                      <a:pt x="150" y="83"/>
                      <a:pt x="150" y="83"/>
                      <a:pt x="150" y="83"/>
                    </a:cubicBezTo>
                    <a:cubicBezTo>
                      <a:pt x="153" y="77"/>
                      <a:pt x="158" y="73"/>
                      <a:pt x="161" y="71"/>
                    </a:cubicBezTo>
                    <a:cubicBezTo>
                      <a:pt x="161" y="11"/>
                      <a:pt x="161" y="11"/>
                      <a:pt x="161" y="11"/>
                    </a:cubicBezTo>
                    <a:cubicBezTo>
                      <a:pt x="158" y="9"/>
                      <a:pt x="154" y="5"/>
                      <a:pt x="15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5"/>
                      <a:pt x="4" y="9"/>
                      <a:pt x="0" y="1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4" y="73"/>
                      <a:pt x="8" y="77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452475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2698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171134" y="4541222"/>
            <a:ext cx="623531" cy="623531"/>
            <a:chOff x="6772631" y="4342169"/>
            <a:chExt cx="814031" cy="814031"/>
          </a:xfrm>
        </p:grpSpPr>
        <p:sp>
          <p:nvSpPr>
            <p:cNvPr id="11" name="椭圆 10"/>
            <p:cNvSpPr/>
            <p:nvPr/>
          </p:nvSpPr>
          <p:spPr>
            <a:xfrm>
              <a:off x="6772631" y="4342169"/>
              <a:ext cx="814031" cy="814031"/>
            </a:xfrm>
            <a:prstGeom prst="ellipse">
              <a:avLst/>
            </a:prstGeom>
            <a:solidFill>
              <a:srgbClr val="43546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931958" y="4600676"/>
              <a:ext cx="494892" cy="296949"/>
              <a:chOff x="9132888" y="2078039"/>
              <a:chExt cx="333375" cy="200035"/>
            </a:xfrm>
            <a:solidFill>
              <a:schemeClr val="bg1"/>
            </a:solidFill>
          </p:grpSpPr>
          <p:sp>
            <p:nvSpPr>
              <p:cNvPr id="13" name="Freeform 543"/>
              <p:cNvSpPr>
                <a:spLocks/>
              </p:cNvSpPr>
              <p:nvPr/>
            </p:nvSpPr>
            <p:spPr bwMode="auto">
              <a:xfrm>
                <a:off x="9132888" y="2208224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Freeform 544"/>
              <p:cNvSpPr>
                <a:spLocks/>
              </p:cNvSpPr>
              <p:nvPr/>
            </p:nvSpPr>
            <p:spPr bwMode="auto">
              <a:xfrm>
                <a:off x="9132888" y="2143133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5" name="Freeform 545"/>
              <p:cNvSpPr>
                <a:spLocks/>
              </p:cNvSpPr>
              <p:nvPr/>
            </p:nvSpPr>
            <p:spPr bwMode="auto">
              <a:xfrm>
                <a:off x="9132888" y="2078039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9354651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24874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03604" y="4541222"/>
            <a:ext cx="623531" cy="623531"/>
            <a:chOff x="4938056" y="4342169"/>
            <a:chExt cx="814031" cy="814031"/>
          </a:xfrm>
        </p:grpSpPr>
        <p:sp>
          <p:nvSpPr>
            <p:cNvPr id="18" name="椭圆 17"/>
            <p:cNvSpPr/>
            <p:nvPr/>
          </p:nvSpPr>
          <p:spPr>
            <a:xfrm>
              <a:off x="4938056" y="4342169"/>
              <a:ext cx="814031" cy="814031"/>
            </a:xfrm>
            <a:prstGeom prst="ellipse">
              <a:avLst/>
            </a:prstGeom>
            <a:solidFill>
              <a:srgbClr val="E40000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091676" y="4575946"/>
              <a:ext cx="506676" cy="346409"/>
              <a:chOff x="7123117" y="5405438"/>
              <a:chExt cx="341313" cy="233352"/>
            </a:xfrm>
            <a:solidFill>
              <a:schemeClr val="bg1"/>
            </a:solidFill>
          </p:grpSpPr>
          <p:sp>
            <p:nvSpPr>
              <p:cNvPr id="20" name="Freeform 896"/>
              <p:cNvSpPr>
                <a:spLocks/>
              </p:cNvSpPr>
              <p:nvPr/>
            </p:nvSpPr>
            <p:spPr bwMode="auto">
              <a:xfrm>
                <a:off x="7123117" y="5518140"/>
                <a:ext cx="341313" cy="120650"/>
              </a:xfrm>
              <a:custGeom>
                <a:avLst/>
                <a:gdLst>
                  <a:gd name="T0" fmla="*/ 147 w 295"/>
                  <a:gd name="T1" fmla="*/ 15 h 104"/>
                  <a:gd name="T2" fmla="*/ 126 w 295"/>
                  <a:gd name="T3" fmla="*/ 0 h 104"/>
                  <a:gd name="T4" fmla="*/ 13 w 295"/>
                  <a:gd name="T5" fmla="*/ 0 h 104"/>
                  <a:gd name="T6" fmla="*/ 6 w 295"/>
                  <a:gd name="T7" fmla="*/ 92 h 104"/>
                  <a:gd name="T8" fmla="*/ 289 w 295"/>
                  <a:gd name="T9" fmla="*/ 92 h 104"/>
                  <a:gd name="T10" fmla="*/ 283 w 295"/>
                  <a:gd name="T11" fmla="*/ 0 h 104"/>
                  <a:gd name="T12" fmla="*/ 169 w 295"/>
                  <a:gd name="T13" fmla="*/ 0 h 104"/>
                  <a:gd name="T14" fmla="*/ 147 w 295"/>
                  <a:gd name="T15" fmla="*/ 1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104">
                    <a:moveTo>
                      <a:pt x="147" y="15"/>
                    </a:moveTo>
                    <a:cubicBezTo>
                      <a:pt x="138" y="15"/>
                      <a:pt x="129" y="9"/>
                      <a:pt x="12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39"/>
                      <a:pt x="0" y="86"/>
                      <a:pt x="6" y="92"/>
                    </a:cubicBezTo>
                    <a:cubicBezTo>
                      <a:pt x="18" y="104"/>
                      <a:pt x="278" y="103"/>
                      <a:pt x="289" y="92"/>
                    </a:cubicBezTo>
                    <a:cubicBezTo>
                      <a:pt x="295" y="86"/>
                      <a:pt x="289" y="39"/>
                      <a:pt x="28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6" y="9"/>
                      <a:pt x="157" y="15"/>
                      <a:pt x="14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Freeform 897"/>
              <p:cNvSpPr>
                <a:spLocks noEditPoints="1"/>
              </p:cNvSpPr>
              <p:nvPr/>
            </p:nvSpPr>
            <p:spPr bwMode="auto">
              <a:xfrm>
                <a:off x="7140576" y="5405438"/>
                <a:ext cx="306388" cy="93663"/>
              </a:xfrm>
              <a:custGeom>
                <a:avLst/>
                <a:gdLst>
                  <a:gd name="T0" fmla="*/ 132 w 265"/>
                  <a:gd name="T1" fmla="*/ 68 h 81"/>
                  <a:gd name="T2" fmla="*/ 153 w 265"/>
                  <a:gd name="T3" fmla="*/ 81 h 81"/>
                  <a:gd name="T4" fmla="*/ 265 w 265"/>
                  <a:gd name="T5" fmla="*/ 81 h 81"/>
                  <a:gd name="T6" fmla="*/ 257 w 265"/>
                  <a:gd name="T7" fmla="*/ 40 h 81"/>
                  <a:gd name="T8" fmla="*/ 201 w 265"/>
                  <a:gd name="T9" fmla="*/ 40 h 81"/>
                  <a:gd name="T10" fmla="*/ 163 w 265"/>
                  <a:gd name="T11" fmla="*/ 0 h 81"/>
                  <a:gd name="T12" fmla="*/ 101 w 265"/>
                  <a:gd name="T13" fmla="*/ 0 h 81"/>
                  <a:gd name="T14" fmla="*/ 65 w 265"/>
                  <a:gd name="T15" fmla="*/ 40 h 81"/>
                  <a:gd name="T16" fmla="*/ 8 w 265"/>
                  <a:gd name="T17" fmla="*/ 40 h 81"/>
                  <a:gd name="T18" fmla="*/ 0 w 265"/>
                  <a:gd name="T19" fmla="*/ 81 h 81"/>
                  <a:gd name="T20" fmla="*/ 112 w 265"/>
                  <a:gd name="T21" fmla="*/ 81 h 81"/>
                  <a:gd name="T22" fmla="*/ 132 w 265"/>
                  <a:gd name="T23" fmla="*/ 68 h 81"/>
                  <a:gd name="T24" fmla="*/ 117 w 265"/>
                  <a:gd name="T25" fmla="*/ 14 h 81"/>
                  <a:gd name="T26" fmla="*/ 147 w 265"/>
                  <a:gd name="T27" fmla="*/ 14 h 81"/>
                  <a:gd name="T28" fmla="*/ 157 w 265"/>
                  <a:gd name="T29" fmla="*/ 27 h 81"/>
                  <a:gd name="T30" fmla="*/ 147 w 265"/>
                  <a:gd name="T31" fmla="*/ 40 h 81"/>
                  <a:gd name="T32" fmla="*/ 117 w 265"/>
                  <a:gd name="T33" fmla="*/ 40 h 81"/>
                  <a:gd name="T34" fmla="*/ 107 w 265"/>
                  <a:gd name="T35" fmla="*/ 27 h 81"/>
                  <a:gd name="T36" fmla="*/ 117 w 265"/>
                  <a:gd name="T37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5" h="81">
                    <a:moveTo>
                      <a:pt x="132" y="68"/>
                    </a:moveTo>
                    <a:cubicBezTo>
                      <a:pt x="142" y="68"/>
                      <a:pt x="149" y="73"/>
                      <a:pt x="153" y="81"/>
                    </a:cubicBezTo>
                    <a:cubicBezTo>
                      <a:pt x="265" y="81"/>
                      <a:pt x="265" y="81"/>
                      <a:pt x="265" y="81"/>
                    </a:cubicBezTo>
                    <a:cubicBezTo>
                      <a:pt x="261" y="58"/>
                      <a:pt x="257" y="40"/>
                      <a:pt x="257" y="40"/>
                    </a:cubicBezTo>
                    <a:cubicBezTo>
                      <a:pt x="201" y="40"/>
                      <a:pt x="201" y="40"/>
                      <a:pt x="201" y="40"/>
                    </a:cubicBezTo>
                    <a:cubicBezTo>
                      <a:pt x="193" y="23"/>
                      <a:pt x="177" y="0"/>
                      <a:pt x="16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88" y="0"/>
                      <a:pt x="74" y="22"/>
                      <a:pt x="6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5" y="58"/>
                      <a:pt x="0" y="81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5" y="73"/>
                      <a:pt x="123" y="68"/>
                      <a:pt x="132" y="68"/>
                    </a:cubicBezTo>
                    <a:close/>
                    <a:moveTo>
                      <a:pt x="117" y="14"/>
                    </a:moveTo>
                    <a:cubicBezTo>
                      <a:pt x="147" y="14"/>
                      <a:pt x="147" y="14"/>
                      <a:pt x="147" y="14"/>
                    </a:cubicBezTo>
                    <a:cubicBezTo>
                      <a:pt x="153" y="14"/>
                      <a:pt x="157" y="22"/>
                      <a:pt x="157" y="27"/>
                    </a:cubicBezTo>
                    <a:cubicBezTo>
                      <a:pt x="157" y="32"/>
                      <a:pt x="153" y="40"/>
                      <a:pt x="147" y="40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11" y="40"/>
                      <a:pt x="107" y="32"/>
                      <a:pt x="107" y="27"/>
                    </a:cubicBezTo>
                    <a:cubicBezTo>
                      <a:pt x="107" y="22"/>
                      <a:pt x="111" y="14"/>
                      <a:pt x="1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387259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57482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36164" y="4541222"/>
            <a:ext cx="623531" cy="623531"/>
            <a:chOff x="3103482" y="4342169"/>
            <a:chExt cx="814031" cy="814031"/>
          </a:xfrm>
        </p:grpSpPr>
        <p:sp>
          <p:nvSpPr>
            <p:cNvPr id="16" name="椭圆 15"/>
            <p:cNvSpPr/>
            <p:nvPr/>
          </p:nvSpPr>
          <p:spPr>
            <a:xfrm>
              <a:off x="3103482" y="4342169"/>
              <a:ext cx="814031" cy="814031"/>
            </a:xfrm>
            <a:prstGeom prst="ellipse">
              <a:avLst/>
            </a:prstGeom>
            <a:solidFill>
              <a:srgbClr val="43546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sp>
          <p:nvSpPr>
            <p:cNvPr id="17" name="Freeform 561"/>
            <p:cNvSpPr>
              <a:spLocks noEditPoints="1"/>
            </p:cNvSpPr>
            <p:nvPr/>
          </p:nvSpPr>
          <p:spPr bwMode="auto">
            <a:xfrm>
              <a:off x="3346052" y="4500605"/>
              <a:ext cx="329983" cy="497159"/>
            </a:xfrm>
            <a:custGeom>
              <a:avLst/>
              <a:gdLst>
                <a:gd name="T0" fmla="*/ 1084719039 w 192"/>
                <a:gd name="T1" fmla="*/ 668525999 h 289"/>
                <a:gd name="T2" fmla="*/ 1165761840 w 192"/>
                <a:gd name="T3" fmla="*/ 468593037 h 289"/>
                <a:gd name="T4" fmla="*/ 1028613829 w 192"/>
                <a:gd name="T5" fmla="*/ 143702598 h 289"/>
                <a:gd name="T6" fmla="*/ 648337414 w 192"/>
                <a:gd name="T7" fmla="*/ 0 h 289"/>
                <a:gd name="T8" fmla="*/ 155850580 w 192"/>
                <a:gd name="T9" fmla="*/ 381120804 h 289"/>
                <a:gd name="T10" fmla="*/ 224425834 w 192"/>
                <a:gd name="T11" fmla="*/ 624789883 h 289"/>
                <a:gd name="T12" fmla="*/ 211955790 w 192"/>
                <a:gd name="T13" fmla="*/ 1024655807 h 289"/>
                <a:gd name="T14" fmla="*/ 224425834 w 192"/>
                <a:gd name="T15" fmla="*/ 1255828139 h 289"/>
                <a:gd name="T16" fmla="*/ 87275326 w 192"/>
                <a:gd name="T17" fmla="*/ 1312058504 h 289"/>
                <a:gd name="T18" fmla="*/ 0 w 192"/>
                <a:gd name="T19" fmla="*/ 1505743092 h 289"/>
                <a:gd name="T20" fmla="*/ 68575254 w 192"/>
                <a:gd name="T21" fmla="*/ 1686933433 h 289"/>
                <a:gd name="T22" fmla="*/ 68575254 w 192"/>
                <a:gd name="T23" fmla="*/ 1686933433 h 289"/>
                <a:gd name="T24" fmla="*/ 411446530 w 192"/>
                <a:gd name="T25" fmla="*/ 1268322387 h 289"/>
                <a:gd name="T26" fmla="*/ 398976486 w 192"/>
                <a:gd name="T27" fmla="*/ 1224588770 h 289"/>
                <a:gd name="T28" fmla="*/ 342871276 w 192"/>
                <a:gd name="T29" fmla="*/ 1124622289 h 289"/>
                <a:gd name="T30" fmla="*/ 342871276 w 192"/>
                <a:gd name="T31" fmla="*/ 568559518 h 289"/>
                <a:gd name="T32" fmla="*/ 342871276 w 192"/>
                <a:gd name="T33" fmla="*/ 537320149 h 289"/>
                <a:gd name="T34" fmla="*/ 280531044 w 192"/>
                <a:gd name="T35" fmla="*/ 412360173 h 289"/>
                <a:gd name="T36" fmla="*/ 392743961 w 192"/>
                <a:gd name="T37" fmla="*/ 206181336 h 289"/>
                <a:gd name="T38" fmla="*/ 648337414 w 192"/>
                <a:gd name="T39" fmla="*/ 124957477 h 289"/>
                <a:gd name="T40" fmla="*/ 947571027 w 192"/>
                <a:gd name="T41" fmla="*/ 231172332 h 289"/>
                <a:gd name="T42" fmla="*/ 1047316398 w 192"/>
                <a:gd name="T43" fmla="*/ 456096289 h 289"/>
                <a:gd name="T44" fmla="*/ 984976165 w 192"/>
                <a:gd name="T45" fmla="*/ 593550513 h 289"/>
                <a:gd name="T46" fmla="*/ 891465817 w 192"/>
                <a:gd name="T47" fmla="*/ 568559518 h 289"/>
                <a:gd name="T48" fmla="*/ 935103480 w 192"/>
                <a:gd name="T49" fmla="*/ 643532504 h 289"/>
                <a:gd name="T50" fmla="*/ 835358110 w 192"/>
                <a:gd name="T51" fmla="*/ 631038256 h 289"/>
                <a:gd name="T52" fmla="*/ 398976486 w 192"/>
                <a:gd name="T53" fmla="*/ 631038256 h 289"/>
                <a:gd name="T54" fmla="*/ 480019287 w 192"/>
                <a:gd name="T55" fmla="*/ 1124622289 h 289"/>
                <a:gd name="T56" fmla="*/ 585997182 w 192"/>
                <a:gd name="T57" fmla="*/ 1330801125 h 289"/>
                <a:gd name="T58" fmla="*/ 480019287 w 192"/>
                <a:gd name="T59" fmla="*/ 1437015980 h 289"/>
                <a:gd name="T60" fmla="*/ 480019287 w 192"/>
                <a:gd name="T61" fmla="*/ 1649445690 h 289"/>
                <a:gd name="T62" fmla="*/ 617167298 w 192"/>
                <a:gd name="T63" fmla="*/ 1793145788 h 289"/>
                <a:gd name="T64" fmla="*/ 617167298 w 192"/>
                <a:gd name="T65" fmla="*/ 1793145788 h 289"/>
                <a:gd name="T66" fmla="*/ 754315309 w 192"/>
                <a:gd name="T67" fmla="*/ 1124622289 h 289"/>
                <a:gd name="T68" fmla="*/ 922635933 w 192"/>
                <a:gd name="T69" fmla="*/ 793483476 h 289"/>
                <a:gd name="T70" fmla="*/ 1009911260 w 192"/>
                <a:gd name="T71" fmla="*/ 849713840 h 289"/>
                <a:gd name="T72" fmla="*/ 835358110 w 192"/>
                <a:gd name="T73" fmla="*/ 1174604279 h 289"/>
                <a:gd name="T74" fmla="*/ 878995773 w 192"/>
                <a:gd name="T75" fmla="*/ 1693179307 h 289"/>
                <a:gd name="T76" fmla="*/ 1041081376 w 192"/>
                <a:gd name="T77" fmla="*/ 1805642536 h 289"/>
                <a:gd name="T78" fmla="*/ 1147059271 w 192"/>
                <a:gd name="T79" fmla="*/ 1643197316 h 289"/>
                <a:gd name="T80" fmla="*/ 1022378807 w 192"/>
                <a:gd name="T81" fmla="*/ 1555727582 h 289"/>
                <a:gd name="T82" fmla="*/ 1109656630 w 192"/>
                <a:gd name="T83" fmla="*/ 1430767606 h 289"/>
                <a:gd name="T84" fmla="*/ 1066016470 w 192"/>
                <a:gd name="T85" fmla="*/ 1224588770 h 289"/>
                <a:gd name="T86" fmla="*/ 1115889155 w 192"/>
                <a:gd name="T87" fmla="*/ 1055895177 h 289"/>
                <a:gd name="T88" fmla="*/ 617167298 w 192"/>
                <a:gd name="T89" fmla="*/ 862210588 h 289"/>
                <a:gd name="T90" fmla="*/ 542359519 w 192"/>
                <a:gd name="T91" fmla="*/ 681020247 h 289"/>
                <a:gd name="T92" fmla="*/ 691975077 w 192"/>
                <a:gd name="T93" fmla="*/ 681020247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419867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smtClean="0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435468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90090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温提示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正文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843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7" grpId="0"/>
      <p:bldP spid="38" grpId="0"/>
      <p:bldP spid="40" grpId="0"/>
      <p:bldP spid="41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0" y="2679700"/>
            <a:ext cx="10350500" cy="2443846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" fmla="*/ 0 w 10350500"/>
              <a:gd name="connsiteY0" fmla="*/ 2273300 h 2367702"/>
              <a:gd name="connsiteX1" fmla="*/ 3314700 w 10350500"/>
              <a:gd name="connsiteY1" fmla="*/ 1270000 h 2367702"/>
              <a:gd name="connsiteX2" fmla="*/ 5854700 w 10350500"/>
              <a:gd name="connsiteY2" fmla="*/ 2362200 h 2367702"/>
              <a:gd name="connsiteX3" fmla="*/ 6934200 w 10350500"/>
              <a:gd name="connsiteY3" fmla="*/ 698500 h 2367702"/>
              <a:gd name="connsiteX4" fmla="*/ 8509000 w 10350500"/>
              <a:gd name="connsiteY4" fmla="*/ 2120900 h 2367702"/>
              <a:gd name="connsiteX5" fmla="*/ 10325100 w 10350500"/>
              <a:gd name="connsiteY5" fmla="*/ 0 h 2367702"/>
              <a:gd name="connsiteX6" fmla="*/ 10350500 w 10350500"/>
              <a:gd name="connsiteY6" fmla="*/ 50800 h 2367702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537644"/>
              <a:gd name="connsiteX1" fmla="*/ 3314700 w 10350500"/>
              <a:gd name="connsiteY1" fmla="*/ 1270000 h 2537644"/>
              <a:gd name="connsiteX2" fmla="*/ 5308600 w 10350500"/>
              <a:gd name="connsiteY2" fmla="*/ 2425700 h 2537644"/>
              <a:gd name="connsiteX3" fmla="*/ 6934200 w 10350500"/>
              <a:gd name="connsiteY3" fmla="*/ 698500 h 2537644"/>
              <a:gd name="connsiteX4" fmla="*/ 8509000 w 10350500"/>
              <a:gd name="connsiteY4" fmla="*/ 2120900 h 2537644"/>
              <a:gd name="connsiteX5" fmla="*/ 10325100 w 10350500"/>
              <a:gd name="connsiteY5" fmla="*/ 0 h 2537644"/>
              <a:gd name="connsiteX6" fmla="*/ 10350500 w 10350500"/>
              <a:gd name="connsiteY6" fmla="*/ 50800 h 2537644"/>
              <a:gd name="connsiteX0" fmla="*/ 0 w 10350500"/>
              <a:gd name="connsiteY0" fmla="*/ 2273300 h 2437646"/>
              <a:gd name="connsiteX1" fmla="*/ 3314700 w 10350500"/>
              <a:gd name="connsiteY1" fmla="*/ 1270000 h 2437646"/>
              <a:gd name="connsiteX2" fmla="*/ 5308600 w 10350500"/>
              <a:gd name="connsiteY2" fmla="*/ 2425700 h 2437646"/>
              <a:gd name="connsiteX3" fmla="*/ 6934200 w 10350500"/>
              <a:gd name="connsiteY3" fmla="*/ 698500 h 2437646"/>
              <a:gd name="connsiteX4" fmla="*/ 8509000 w 10350500"/>
              <a:gd name="connsiteY4" fmla="*/ 2120900 h 2437646"/>
              <a:gd name="connsiteX5" fmla="*/ 10325100 w 10350500"/>
              <a:gd name="connsiteY5" fmla="*/ 0 h 2437646"/>
              <a:gd name="connsiteX6" fmla="*/ 10350500 w 10350500"/>
              <a:gd name="connsiteY6" fmla="*/ 50800 h 2437646"/>
              <a:gd name="connsiteX0" fmla="*/ 0 w 10350500"/>
              <a:gd name="connsiteY0" fmla="*/ 2273300 h 2432139"/>
              <a:gd name="connsiteX1" fmla="*/ 2590800 w 10350500"/>
              <a:gd name="connsiteY1" fmla="*/ 1320800 h 2432139"/>
              <a:gd name="connsiteX2" fmla="*/ 5308600 w 10350500"/>
              <a:gd name="connsiteY2" fmla="*/ 2425700 h 2432139"/>
              <a:gd name="connsiteX3" fmla="*/ 6934200 w 10350500"/>
              <a:gd name="connsiteY3" fmla="*/ 698500 h 2432139"/>
              <a:gd name="connsiteX4" fmla="*/ 8509000 w 10350500"/>
              <a:gd name="connsiteY4" fmla="*/ 2120900 h 2432139"/>
              <a:gd name="connsiteX5" fmla="*/ 10325100 w 10350500"/>
              <a:gd name="connsiteY5" fmla="*/ 0 h 2432139"/>
              <a:gd name="connsiteX6" fmla="*/ 10350500 w 10350500"/>
              <a:gd name="connsiteY6" fmla="*/ 50800 h 2432139"/>
              <a:gd name="connsiteX0" fmla="*/ 0 w 10350500"/>
              <a:gd name="connsiteY0" fmla="*/ 2273300 h 2444784"/>
              <a:gd name="connsiteX1" fmla="*/ 2590800 w 10350500"/>
              <a:gd name="connsiteY1" fmla="*/ 1320800 h 2444784"/>
              <a:gd name="connsiteX2" fmla="*/ 4902200 w 10350500"/>
              <a:gd name="connsiteY2" fmla="*/ 2438400 h 2444784"/>
              <a:gd name="connsiteX3" fmla="*/ 6934200 w 10350500"/>
              <a:gd name="connsiteY3" fmla="*/ 698500 h 2444784"/>
              <a:gd name="connsiteX4" fmla="*/ 8509000 w 10350500"/>
              <a:gd name="connsiteY4" fmla="*/ 2120900 h 2444784"/>
              <a:gd name="connsiteX5" fmla="*/ 10325100 w 10350500"/>
              <a:gd name="connsiteY5" fmla="*/ 0 h 2444784"/>
              <a:gd name="connsiteX6" fmla="*/ 10350500 w 10350500"/>
              <a:gd name="connsiteY6" fmla="*/ 50800 h 2444784"/>
              <a:gd name="connsiteX0" fmla="*/ 0 w 10350500"/>
              <a:gd name="connsiteY0" fmla="*/ 2273300 h 2443846"/>
              <a:gd name="connsiteX1" fmla="*/ 2590800 w 10350500"/>
              <a:gd name="connsiteY1" fmla="*/ 1320800 h 2443846"/>
              <a:gd name="connsiteX2" fmla="*/ 4902200 w 10350500"/>
              <a:gd name="connsiteY2" fmla="*/ 2438400 h 2443846"/>
              <a:gd name="connsiteX3" fmla="*/ 6604000 w 10350500"/>
              <a:gd name="connsiteY3" fmla="*/ 749300 h 2443846"/>
              <a:gd name="connsiteX4" fmla="*/ 8509000 w 10350500"/>
              <a:gd name="connsiteY4" fmla="*/ 2120900 h 2443846"/>
              <a:gd name="connsiteX5" fmla="*/ 10325100 w 10350500"/>
              <a:gd name="connsiteY5" fmla="*/ 0 h 2443846"/>
              <a:gd name="connsiteX6" fmla="*/ 10350500 w 10350500"/>
              <a:gd name="connsiteY6" fmla="*/ 50800 h 244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\</a:t>
            </a:r>
            <a:endParaRPr lang="zh-CN" altLang="en-US"/>
          </a:p>
        </p:txBody>
      </p:sp>
      <p:sp>
        <p:nvSpPr>
          <p:cNvPr id="3" name="Freeform 1525"/>
          <p:cNvSpPr>
            <a:spLocks/>
          </p:cNvSpPr>
          <p:nvPr/>
        </p:nvSpPr>
        <p:spPr bwMode="auto">
          <a:xfrm rot="18830660">
            <a:off x="10120312" y="1978025"/>
            <a:ext cx="897482" cy="917575"/>
          </a:xfrm>
          <a:custGeom>
            <a:avLst/>
            <a:gdLst>
              <a:gd name="T0" fmla="*/ 101 w 166"/>
              <a:gd name="T1" fmla="*/ 57 h 170"/>
              <a:gd name="T2" fmla="*/ 105 w 166"/>
              <a:gd name="T3" fmla="*/ 57 h 170"/>
              <a:gd name="T4" fmla="*/ 110 w 166"/>
              <a:gd name="T5" fmla="*/ 52 h 170"/>
              <a:gd name="T6" fmla="*/ 100 w 166"/>
              <a:gd name="T7" fmla="*/ 47 h 170"/>
              <a:gd name="T8" fmla="*/ 94 w 166"/>
              <a:gd name="T9" fmla="*/ 47 h 170"/>
              <a:gd name="T10" fmla="*/ 83 w 166"/>
              <a:gd name="T11" fmla="*/ 33 h 170"/>
              <a:gd name="T12" fmla="*/ 88 w 166"/>
              <a:gd name="T13" fmla="*/ 33 h 170"/>
              <a:gd name="T14" fmla="*/ 93 w 166"/>
              <a:gd name="T15" fmla="*/ 29 h 170"/>
              <a:gd name="T16" fmla="*/ 86 w 166"/>
              <a:gd name="T17" fmla="*/ 23 h 170"/>
              <a:gd name="T18" fmla="*/ 76 w 166"/>
              <a:gd name="T19" fmla="*/ 23 h 170"/>
              <a:gd name="T20" fmla="*/ 54 w 166"/>
              <a:gd name="T21" fmla="*/ 0 h 170"/>
              <a:gd name="T22" fmla="*/ 50 w 166"/>
              <a:gd name="T23" fmla="*/ 2 h 170"/>
              <a:gd name="T24" fmla="*/ 47 w 166"/>
              <a:gd name="T25" fmla="*/ 5 h 170"/>
              <a:gd name="T26" fmla="*/ 52 w 166"/>
              <a:gd name="T27" fmla="*/ 15 h 170"/>
              <a:gd name="T28" fmla="*/ 68 w 166"/>
              <a:gd name="T29" fmla="*/ 46 h 170"/>
              <a:gd name="T30" fmla="*/ 78 w 166"/>
              <a:gd name="T31" fmla="*/ 73 h 170"/>
              <a:gd name="T32" fmla="*/ 69 w 166"/>
              <a:gd name="T33" fmla="*/ 76 h 170"/>
              <a:gd name="T34" fmla="*/ 27 w 166"/>
              <a:gd name="T35" fmla="*/ 79 h 170"/>
              <a:gd name="T36" fmla="*/ 19 w 166"/>
              <a:gd name="T37" fmla="*/ 69 h 170"/>
              <a:gd name="T38" fmla="*/ 11 w 166"/>
              <a:gd name="T39" fmla="*/ 60 h 170"/>
              <a:gd name="T40" fmla="*/ 4 w 166"/>
              <a:gd name="T41" fmla="*/ 58 h 170"/>
              <a:gd name="T42" fmla="*/ 0 w 166"/>
              <a:gd name="T43" fmla="*/ 59 h 170"/>
              <a:gd name="T44" fmla="*/ 8 w 166"/>
              <a:gd name="T45" fmla="*/ 85 h 170"/>
              <a:gd name="T46" fmla="*/ 0 w 166"/>
              <a:gd name="T47" fmla="*/ 111 h 170"/>
              <a:gd name="T48" fmla="*/ 4 w 166"/>
              <a:gd name="T49" fmla="*/ 112 h 170"/>
              <a:gd name="T50" fmla="*/ 11 w 166"/>
              <a:gd name="T51" fmla="*/ 111 h 170"/>
              <a:gd name="T52" fmla="*/ 19 w 166"/>
              <a:gd name="T53" fmla="*/ 101 h 170"/>
              <a:gd name="T54" fmla="*/ 27 w 166"/>
              <a:gd name="T55" fmla="*/ 91 h 170"/>
              <a:gd name="T56" fmla="*/ 56 w 166"/>
              <a:gd name="T57" fmla="*/ 94 h 170"/>
              <a:gd name="T58" fmla="*/ 75 w 166"/>
              <a:gd name="T59" fmla="*/ 95 h 170"/>
              <a:gd name="T60" fmla="*/ 78 w 166"/>
              <a:gd name="T61" fmla="*/ 97 h 170"/>
              <a:gd name="T62" fmla="*/ 68 w 166"/>
              <a:gd name="T63" fmla="*/ 124 h 170"/>
              <a:gd name="T64" fmla="*/ 52 w 166"/>
              <a:gd name="T65" fmla="*/ 155 h 170"/>
              <a:gd name="T66" fmla="*/ 47 w 166"/>
              <a:gd name="T67" fmla="*/ 165 h 170"/>
              <a:gd name="T68" fmla="*/ 50 w 166"/>
              <a:gd name="T69" fmla="*/ 168 h 170"/>
              <a:gd name="T70" fmla="*/ 54 w 166"/>
              <a:gd name="T71" fmla="*/ 170 h 170"/>
              <a:gd name="T72" fmla="*/ 76 w 166"/>
              <a:gd name="T73" fmla="*/ 147 h 170"/>
              <a:gd name="T74" fmla="*/ 86 w 166"/>
              <a:gd name="T75" fmla="*/ 147 h 170"/>
              <a:gd name="T76" fmla="*/ 93 w 166"/>
              <a:gd name="T77" fmla="*/ 142 h 170"/>
              <a:gd name="T78" fmla="*/ 88 w 166"/>
              <a:gd name="T79" fmla="*/ 137 h 170"/>
              <a:gd name="T80" fmla="*/ 83 w 166"/>
              <a:gd name="T81" fmla="*/ 137 h 170"/>
              <a:gd name="T82" fmla="*/ 94 w 166"/>
              <a:gd name="T83" fmla="*/ 123 h 170"/>
              <a:gd name="T84" fmla="*/ 100 w 166"/>
              <a:gd name="T85" fmla="*/ 123 h 170"/>
              <a:gd name="T86" fmla="*/ 110 w 166"/>
              <a:gd name="T87" fmla="*/ 118 h 170"/>
              <a:gd name="T88" fmla="*/ 105 w 166"/>
              <a:gd name="T89" fmla="*/ 113 h 170"/>
              <a:gd name="T90" fmla="*/ 101 w 166"/>
              <a:gd name="T91" fmla="*/ 113 h 170"/>
              <a:gd name="T92" fmla="*/ 117 w 166"/>
              <a:gd name="T93" fmla="*/ 94 h 170"/>
              <a:gd name="T94" fmla="*/ 139 w 166"/>
              <a:gd name="T95" fmla="*/ 94 h 170"/>
              <a:gd name="T96" fmla="*/ 166 w 166"/>
              <a:gd name="T97" fmla="*/ 85 h 170"/>
              <a:gd name="T98" fmla="*/ 155 w 166"/>
              <a:gd name="T99" fmla="*/ 79 h 170"/>
              <a:gd name="T100" fmla="*/ 139 w 166"/>
              <a:gd name="T101" fmla="*/ 76 h 170"/>
              <a:gd name="T102" fmla="*/ 117 w 166"/>
              <a:gd name="T103" fmla="*/ 76 h 170"/>
              <a:gd name="T104" fmla="*/ 101 w 166"/>
              <a:gd name="T105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70">
                <a:moveTo>
                  <a:pt x="101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9" y="57"/>
                  <a:pt x="110" y="55"/>
                  <a:pt x="110" y="52"/>
                </a:cubicBezTo>
                <a:cubicBezTo>
                  <a:pt x="110" y="49"/>
                  <a:pt x="107" y="47"/>
                  <a:pt x="100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83" y="33"/>
                  <a:pt x="83" y="33"/>
                  <a:pt x="83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91" y="33"/>
                  <a:pt x="93" y="32"/>
                  <a:pt x="93" y="29"/>
                </a:cubicBezTo>
                <a:cubicBezTo>
                  <a:pt x="93" y="25"/>
                  <a:pt x="91" y="23"/>
                  <a:pt x="8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64" y="8"/>
                  <a:pt x="57" y="0"/>
                  <a:pt x="54" y="0"/>
                </a:cubicBezTo>
                <a:cubicBezTo>
                  <a:pt x="53" y="0"/>
                  <a:pt x="51" y="1"/>
                  <a:pt x="50" y="2"/>
                </a:cubicBezTo>
                <a:cubicBezTo>
                  <a:pt x="48" y="3"/>
                  <a:pt x="47" y="4"/>
                  <a:pt x="47" y="5"/>
                </a:cubicBezTo>
                <a:cubicBezTo>
                  <a:pt x="47" y="7"/>
                  <a:pt x="49" y="10"/>
                  <a:pt x="52" y="15"/>
                </a:cubicBezTo>
                <a:cubicBezTo>
                  <a:pt x="56" y="21"/>
                  <a:pt x="61" y="31"/>
                  <a:pt x="68" y="46"/>
                </a:cubicBezTo>
                <a:cubicBezTo>
                  <a:pt x="74" y="61"/>
                  <a:pt x="78" y="70"/>
                  <a:pt x="78" y="73"/>
                </a:cubicBezTo>
                <a:cubicBezTo>
                  <a:pt x="78" y="75"/>
                  <a:pt x="75" y="76"/>
                  <a:pt x="69" y="76"/>
                </a:cubicBezTo>
                <a:cubicBezTo>
                  <a:pt x="49" y="76"/>
                  <a:pt x="35" y="77"/>
                  <a:pt x="27" y="79"/>
                </a:cubicBezTo>
                <a:cubicBezTo>
                  <a:pt x="26" y="78"/>
                  <a:pt x="23" y="75"/>
                  <a:pt x="19" y="69"/>
                </a:cubicBezTo>
                <a:cubicBezTo>
                  <a:pt x="15" y="64"/>
                  <a:pt x="13" y="61"/>
                  <a:pt x="11" y="60"/>
                </a:cubicBezTo>
                <a:cubicBezTo>
                  <a:pt x="10" y="59"/>
                  <a:pt x="7" y="58"/>
                  <a:pt x="4" y="58"/>
                </a:cubicBezTo>
                <a:cubicBezTo>
                  <a:pt x="2" y="58"/>
                  <a:pt x="0" y="58"/>
                  <a:pt x="0" y="59"/>
                </a:cubicBezTo>
                <a:cubicBezTo>
                  <a:pt x="0" y="61"/>
                  <a:pt x="2" y="70"/>
                  <a:pt x="8" y="85"/>
                </a:cubicBezTo>
                <a:cubicBezTo>
                  <a:pt x="2" y="99"/>
                  <a:pt x="0" y="107"/>
                  <a:pt x="0" y="111"/>
                </a:cubicBezTo>
                <a:cubicBezTo>
                  <a:pt x="0" y="112"/>
                  <a:pt x="2" y="112"/>
                  <a:pt x="4" y="112"/>
                </a:cubicBezTo>
                <a:cubicBezTo>
                  <a:pt x="7" y="112"/>
                  <a:pt x="10" y="112"/>
                  <a:pt x="11" y="111"/>
                </a:cubicBezTo>
                <a:cubicBezTo>
                  <a:pt x="13" y="110"/>
                  <a:pt x="15" y="106"/>
                  <a:pt x="19" y="101"/>
                </a:cubicBezTo>
                <a:cubicBezTo>
                  <a:pt x="23" y="95"/>
                  <a:pt x="26" y="92"/>
                  <a:pt x="27" y="91"/>
                </a:cubicBezTo>
                <a:cubicBezTo>
                  <a:pt x="35" y="93"/>
                  <a:pt x="45" y="94"/>
                  <a:pt x="56" y="94"/>
                </a:cubicBezTo>
                <a:cubicBezTo>
                  <a:pt x="67" y="94"/>
                  <a:pt x="74" y="94"/>
                  <a:pt x="75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8" y="100"/>
                  <a:pt x="74" y="109"/>
                  <a:pt x="68" y="124"/>
                </a:cubicBezTo>
                <a:cubicBezTo>
                  <a:pt x="61" y="139"/>
                  <a:pt x="56" y="149"/>
                  <a:pt x="52" y="155"/>
                </a:cubicBezTo>
                <a:cubicBezTo>
                  <a:pt x="49" y="160"/>
                  <a:pt x="47" y="163"/>
                  <a:pt x="47" y="165"/>
                </a:cubicBezTo>
                <a:cubicBezTo>
                  <a:pt x="47" y="166"/>
                  <a:pt x="48" y="167"/>
                  <a:pt x="50" y="168"/>
                </a:cubicBezTo>
                <a:cubicBezTo>
                  <a:pt x="51" y="170"/>
                  <a:pt x="53" y="170"/>
                  <a:pt x="54" y="170"/>
                </a:cubicBezTo>
                <a:cubicBezTo>
                  <a:pt x="57" y="170"/>
                  <a:pt x="64" y="162"/>
                  <a:pt x="7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91" y="147"/>
                  <a:pt x="93" y="145"/>
                  <a:pt x="93" y="142"/>
                </a:cubicBezTo>
                <a:cubicBezTo>
                  <a:pt x="93" y="138"/>
                  <a:pt x="91" y="137"/>
                  <a:pt x="88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7" y="123"/>
                  <a:pt x="110" y="121"/>
                  <a:pt x="110" y="118"/>
                </a:cubicBezTo>
                <a:cubicBezTo>
                  <a:pt x="110" y="115"/>
                  <a:pt x="109" y="113"/>
                  <a:pt x="10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57" y="94"/>
                  <a:pt x="166" y="91"/>
                  <a:pt x="166" y="85"/>
                </a:cubicBezTo>
                <a:cubicBezTo>
                  <a:pt x="166" y="82"/>
                  <a:pt x="163" y="80"/>
                  <a:pt x="155" y="79"/>
                </a:cubicBezTo>
                <a:cubicBezTo>
                  <a:pt x="148" y="77"/>
                  <a:pt x="142" y="76"/>
                  <a:pt x="139" y="76"/>
                </a:cubicBezTo>
                <a:cubicBezTo>
                  <a:pt x="117" y="76"/>
                  <a:pt x="117" y="76"/>
                  <a:pt x="117" y="76"/>
                </a:cubicBezTo>
                <a:lnTo>
                  <a:pt x="101" y="57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757135" y="3584849"/>
            <a:ext cx="2362202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25" name="矩形 24"/>
          <p:cNvSpPr/>
          <p:nvPr/>
        </p:nvSpPr>
        <p:spPr>
          <a:xfrm>
            <a:off x="9819981" y="321551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480483" y="3247857"/>
            <a:ext cx="2362202" cy="2751909"/>
            <a:chOff x="5480483" y="3247857"/>
            <a:chExt cx="2362202" cy="2751909"/>
          </a:xfrm>
        </p:grpSpPr>
        <p:sp>
          <p:nvSpPr>
            <p:cNvPr id="19" name="椭圆 18"/>
            <p:cNvSpPr/>
            <p:nvPr/>
          </p:nvSpPr>
          <p:spPr>
            <a:xfrm rot="10800000">
              <a:off x="6302905" y="3247857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rot="10800000">
              <a:off x="6623484" y="3727734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480483" y="5277261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5543329" y="490792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07897" y="4402941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smtClean="0">
                  <a:solidFill>
                    <a:srgbClr val="435468"/>
                  </a:solidFill>
                </a:rPr>
                <a:t>25%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504516" y="3470901"/>
              <a:ext cx="282576" cy="239712"/>
              <a:chOff x="6791325" y="3867151"/>
              <a:chExt cx="282576" cy="239712"/>
            </a:xfrm>
            <a:solidFill>
              <a:schemeClr val="bg1"/>
            </a:solidFill>
          </p:grpSpPr>
          <p:sp>
            <p:nvSpPr>
              <p:cNvPr id="27" name="Freeform 103"/>
              <p:cNvSpPr>
                <a:spLocks/>
              </p:cNvSpPr>
              <p:nvPr/>
            </p:nvSpPr>
            <p:spPr bwMode="auto">
              <a:xfrm>
                <a:off x="6889750" y="3916363"/>
                <a:ext cx="39688" cy="58738"/>
              </a:xfrm>
              <a:custGeom>
                <a:avLst/>
                <a:gdLst>
                  <a:gd name="T0" fmla="*/ 14 w 25"/>
                  <a:gd name="T1" fmla="*/ 33 h 37"/>
                  <a:gd name="T2" fmla="*/ 25 w 25"/>
                  <a:gd name="T3" fmla="*/ 14 h 37"/>
                  <a:gd name="T4" fmla="*/ 21 w 25"/>
                  <a:gd name="T5" fmla="*/ 0 h 37"/>
                  <a:gd name="T6" fmla="*/ 0 w 25"/>
                  <a:gd name="T7" fmla="*/ 37 h 37"/>
                  <a:gd name="T8" fmla="*/ 14 w 25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4" y="33"/>
                    </a:moveTo>
                    <a:lnTo>
                      <a:pt x="25" y="14"/>
                    </a:lnTo>
                    <a:lnTo>
                      <a:pt x="21" y="0"/>
                    </a:lnTo>
                    <a:lnTo>
                      <a:pt x="0" y="37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4"/>
              <p:cNvSpPr>
                <a:spLocks/>
              </p:cNvSpPr>
              <p:nvPr/>
            </p:nvSpPr>
            <p:spPr bwMode="auto">
              <a:xfrm>
                <a:off x="6907213" y="3903663"/>
                <a:ext cx="166688" cy="203200"/>
              </a:xfrm>
              <a:custGeom>
                <a:avLst/>
                <a:gdLst>
                  <a:gd name="T0" fmla="*/ 159 w 173"/>
                  <a:gd name="T1" fmla="*/ 53 h 209"/>
                  <a:gd name="T2" fmla="*/ 66 w 173"/>
                  <a:gd name="T3" fmla="*/ 0 h 209"/>
                  <a:gd name="T4" fmla="*/ 72 w 173"/>
                  <a:gd name="T5" fmla="*/ 24 h 209"/>
                  <a:gd name="T6" fmla="*/ 150 w 173"/>
                  <a:gd name="T7" fmla="*/ 69 h 209"/>
                  <a:gd name="T8" fmla="*/ 152 w 173"/>
                  <a:gd name="T9" fmla="*/ 74 h 209"/>
                  <a:gd name="T10" fmla="*/ 105 w 173"/>
                  <a:gd name="T11" fmla="*/ 155 h 209"/>
                  <a:gd name="T12" fmla="*/ 80 w 173"/>
                  <a:gd name="T13" fmla="*/ 141 h 209"/>
                  <a:gd name="T14" fmla="*/ 66 w 173"/>
                  <a:gd name="T15" fmla="*/ 148 h 209"/>
                  <a:gd name="T16" fmla="*/ 0 w 173"/>
                  <a:gd name="T17" fmla="*/ 165 h 209"/>
                  <a:gd name="T18" fmla="*/ 71 w 173"/>
                  <a:gd name="T19" fmla="*/ 206 h 209"/>
                  <a:gd name="T20" fmla="*/ 82 w 173"/>
                  <a:gd name="T21" fmla="*/ 209 h 209"/>
                  <a:gd name="T22" fmla="*/ 101 w 173"/>
                  <a:gd name="T23" fmla="*/ 198 h 209"/>
                  <a:gd name="T24" fmla="*/ 167 w 173"/>
                  <a:gd name="T25" fmla="*/ 83 h 209"/>
                  <a:gd name="T26" fmla="*/ 159 w 173"/>
                  <a:gd name="T27" fmla="*/ 5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09">
                    <a:moveTo>
                      <a:pt x="159" y="5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2" y="70"/>
                      <a:pt x="153" y="72"/>
                      <a:pt x="152" y="7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76" y="144"/>
                      <a:pt x="71" y="146"/>
                      <a:pt x="66" y="14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4" y="208"/>
                      <a:pt x="78" y="209"/>
                      <a:pt x="82" y="209"/>
                    </a:cubicBezTo>
                    <a:cubicBezTo>
                      <a:pt x="89" y="209"/>
                      <a:pt x="97" y="205"/>
                      <a:pt x="101" y="198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73" y="73"/>
                      <a:pt x="170" y="60"/>
                      <a:pt x="15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5"/>
              <p:cNvSpPr>
                <a:spLocks noEditPoints="1"/>
              </p:cNvSpPr>
              <p:nvPr/>
            </p:nvSpPr>
            <p:spPr bwMode="auto">
              <a:xfrm>
                <a:off x="6791325" y="3867151"/>
                <a:ext cx="193675" cy="196850"/>
              </a:xfrm>
              <a:custGeom>
                <a:avLst/>
                <a:gdLst>
                  <a:gd name="T0" fmla="*/ 197 w 200"/>
                  <a:gd name="T1" fmla="*/ 144 h 203"/>
                  <a:gd name="T2" fmla="*/ 163 w 200"/>
                  <a:gd name="T3" fmla="*/ 16 h 203"/>
                  <a:gd name="T4" fmla="*/ 142 w 200"/>
                  <a:gd name="T5" fmla="*/ 0 h 203"/>
                  <a:gd name="T6" fmla="*/ 142 w 200"/>
                  <a:gd name="T7" fmla="*/ 0 h 203"/>
                  <a:gd name="T8" fmla="*/ 136 w 200"/>
                  <a:gd name="T9" fmla="*/ 1 h 203"/>
                  <a:gd name="T10" fmla="*/ 18 w 200"/>
                  <a:gd name="T11" fmla="*/ 32 h 203"/>
                  <a:gd name="T12" fmla="*/ 3 w 200"/>
                  <a:gd name="T13" fmla="*/ 59 h 203"/>
                  <a:gd name="T14" fmla="*/ 37 w 200"/>
                  <a:gd name="T15" fmla="*/ 187 h 203"/>
                  <a:gd name="T16" fmla="*/ 58 w 200"/>
                  <a:gd name="T17" fmla="*/ 203 h 203"/>
                  <a:gd name="T18" fmla="*/ 64 w 200"/>
                  <a:gd name="T19" fmla="*/ 203 h 203"/>
                  <a:gd name="T20" fmla="*/ 182 w 200"/>
                  <a:gd name="T21" fmla="*/ 171 h 203"/>
                  <a:gd name="T22" fmla="*/ 197 w 200"/>
                  <a:gd name="T23" fmla="*/ 144 h 203"/>
                  <a:gd name="T24" fmla="*/ 44 w 200"/>
                  <a:gd name="T25" fmla="*/ 144 h 203"/>
                  <a:gd name="T26" fmla="*/ 20 w 200"/>
                  <a:gd name="T27" fmla="*/ 54 h 203"/>
                  <a:gd name="T28" fmla="*/ 20 w 200"/>
                  <a:gd name="T29" fmla="*/ 51 h 203"/>
                  <a:gd name="T30" fmla="*/ 23 w 200"/>
                  <a:gd name="T31" fmla="*/ 49 h 203"/>
                  <a:gd name="T32" fmla="*/ 141 w 200"/>
                  <a:gd name="T33" fmla="*/ 18 h 203"/>
                  <a:gd name="T34" fmla="*/ 142 w 200"/>
                  <a:gd name="T35" fmla="*/ 17 h 203"/>
                  <a:gd name="T36" fmla="*/ 146 w 200"/>
                  <a:gd name="T37" fmla="*/ 21 h 203"/>
                  <a:gd name="T38" fmla="*/ 170 w 200"/>
                  <a:gd name="T39" fmla="*/ 110 h 203"/>
                  <a:gd name="T40" fmla="*/ 44 w 200"/>
                  <a:gd name="T41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3">
                    <a:moveTo>
                      <a:pt x="197" y="144"/>
                    </a:moveTo>
                    <a:cubicBezTo>
                      <a:pt x="163" y="16"/>
                      <a:pt x="163" y="16"/>
                      <a:pt x="163" y="16"/>
                    </a:cubicBezTo>
                    <a:cubicBezTo>
                      <a:pt x="160" y="6"/>
                      <a:pt x="151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38" y="0"/>
                      <a:pt x="136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6" y="35"/>
                      <a:pt x="0" y="47"/>
                      <a:pt x="3" y="59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40" y="197"/>
                      <a:pt x="48" y="203"/>
                      <a:pt x="58" y="203"/>
                    </a:cubicBezTo>
                    <a:cubicBezTo>
                      <a:pt x="60" y="203"/>
                      <a:pt x="62" y="203"/>
                      <a:pt x="64" y="203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94" y="168"/>
                      <a:pt x="200" y="156"/>
                      <a:pt x="197" y="144"/>
                    </a:cubicBezTo>
                    <a:close/>
                    <a:moveTo>
                      <a:pt x="44" y="14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3"/>
                      <a:pt x="20" y="52"/>
                      <a:pt x="20" y="51"/>
                    </a:cubicBezTo>
                    <a:cubicBezTo>
                      <a:pt x="21" y="51"/>
                      <a:pt x="21" y="50"/>
                      <a:pt x="23" y="49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41" y="18"/>
                      <a:pt x="142" y="17"/>
                      <a:pt x="142" y="17"/>
                    </a:cubicBezTo>
                    <a:cubicBezTo>
                      <a:pt x="143" y="17"/>
                      <a:pt x="145" y="18"/>
                      <a:pt x="146" y="21"/>
                    </a:cubicBezTo>
                    <a:cubicBezTo>
                      <a:pt x="170" y="110"/>
                      <a:pt x="170" y="110"/>
                      <a:pt x="170" y="110"/>
                    </a:cubicBezTo>
                    <a:lnTo>
                      <a:pt x="4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28820" y="1629591"/>
            <a:ext cx="2362202" cy="2751909"/>
            <a:chOff x="1228820" y="1629591"/>
            <a:chExt cx="2362202" cy="2751909"/>
          </a:xfrm>
        </p:grpSpPr>
        <p:sp>
          <p:nvSpPr>
            <p:cNvPr id="4" name="椭圆 3"/>
            <p:cNvSpPr/>
            <p:nvPr/>
          </p:nvSpPr>
          <p:spPr>
            <a:xfrm>
              <a:off x="2082800" y="3695700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28820" y="2503113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91666" y="213378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409921" y="3403003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082800" y="1629591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smtClean="0">
                  <a:solidFill>
                    <a:srgbClr val="435468"/>
                  </a:solidFill>
                </a:rPr>
                <a:t>12%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sp>
          <p:nvSpPr>
            <p:cNvPr id="30" name="Freeform 331"/>
            <p:cNvSpPr>
              <a:spLocks/>
            </p:cNvSpPr>
            <p:nvPr/>
          </p:nvSpPr>
          <p:spPr bwMode="auto">
            <a:xfrm>
              <a:off x="2286000" y="3937000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72818" y="2662645"/>
            <a:ext cx="2362202" cy="2751909"/>
            <a:chOff x="3572818" y="2662645"/>
            <a:chExt cx="2362202" cy="2751909"/>
          </a:xfrm>
        </p:grpSpPr>
        <p:sp>
          <p:nvSpPr>
            <p:cNvPr id="9" name="椭圆 8"/>
            <p:cNvSpPr/>
            <p:nvPr/>
          </p:nvSpPr>
          <p:spPr>
            <a:xfrm>
              <a:off x="4426798" y="47287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72818" y="3536167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635664" y="31668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53919" y="44360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385751" y="2662645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smtClean="0">
                  <a:solidFill>
                    <a:srgbClr val="435468"/>
                  </a:solidFill>
                </a:rPr>
                <a:t>37%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30792" y="4931954"/>
              <a:ext cx="277812" cy="279400"/>
              <a:chOff x="3556878" y="7505065"/>
              <a:chExt cx="277812" cy="279400"/>
            </a:xfrm>
            <a:solidFill>
              <a:schemeClr val="bg1"/>
            </a:solidFill>
          </p:grpSpPr>
          <p:sp>
            <p:nvSpPr>
              <p:cNvPr id="31" name="Freeform 478"/>
              <p:cNvSpPr>
                <a:spLocks/>
              </p:cNvSpPr>
              <p:nvPr/>
            </p:nvSpPr>
            <p:spPr bwMode="auto">
              <a:xfrm>
                <a:off x="3556878" y="7505065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79"/>
              <p:cNvSpPr>
                <a:spLocks noEditPoints="1"/>
              </p:cNvSpPr>
              <p:nvPr/>
            </p:nvSpPr>
            <p:spPr bwMode="auto">
              <a:xfrm>
                <a:off x="3579103" y="7527290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80"/>
              <p:cNvSpPr>
                <a:spLocks/>
              </p:cNvSpPr>
              <p:nvPr/>
            </p:nvSpPr>
            <p:spPr bwMode="auto">
              <a:xfrm>
                <a:off x="3736265" y="7687627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81"/>
              <p:cNvSpPr>
                <a:spLocks noEditPoints="1"/>
              </p:cNvSpPr>
              <p:nvPr/>
            </p:nvSpPr>
            <p:spPr bwMode="auto">
              <a:xfrm>
                <a:off x="3714040" y="7660640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55527" y="2300715"/>
            <a:ext cx="2362202" cy="2770939"/>
            <a:chOff x="7255527" y="2300715"/>
            <a:chExt cx="2362202" cy="2770939"/>
          </a:xfrm>
        </p:grpSpPr>
        <p:sp>
          <p:nvSpPr>
            <p:cNvPr id="14" name="椭圆 13"/>
            <p:cNvSpPr/>
            <p:nvPr/>
          </p:nvSpPr>
          <p:spPr>
            <a:xfrm>
              <a:off x="8109507" y="43858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55527" y="3193267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318373" y="28239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436628" y="40931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8089899" y="2300715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435468"/>
                  </a:solidFill>
                </a:rPr>
                <a:t>9</a:t>
              </a:r>
              <a:r>
                <a:rPr lang="en-US" altLang="zh-CN" sz="2800" smtClean="0">
                  <a:solidFill>
                    <a:srgbClr val="435468"/>
                  </a:solidFill>
                </a:rPr>
                <a:t>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sp>
          <p:nvSpPr>
            <p:cNvPr id="35" name="Freeform 493"/>
            <p:cNvSpPr>
              <a:spLocks/>
            </p:cNvSpPr>
            <p:nvPr/>
          </p:nvSpPr>
          <p:spPr bwMode="auto">
            <a:xfrm>
              <a:off x="8319851" y="4589848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828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487 0.38449 C -0.80586 0.33033 -0.73412 0.22292 -0.66745 0.22246 C -0.60091 0.22223 -0.53529 0.39746 -0.475 0.38195 C -0.42865 0.4257 -0.35287 0.10556 -0.32175 0.15 C -0.30326 0.12153 -0.19506 0.38681 -0.17214 0.33681 C -0.15248 0.38866 -0.05729 0.12755 -0.00625 0.00926 " pathEditMode="relative" rAng="0" ptsTypes="AAAAAA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4" y="-186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5257800" cy="3505200"/>
          </a:xfrm>
          <a:prstGeom prst="rect">
            <a:avLst/>
          </a:prstGeom>
          <a:noFill/>
          <a:ln w="19050">
            <a:solidFill>
              <a:srgbClr val="E4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43000" y="5622925"/>
            <a:ext cx="5257800" cy="49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3000" y="5267325"/>
            <a:ext cx="2268538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 smtClean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rgbClr val="E40000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505700" y="4846638"/>
            <a:ext cx="549275" cy="636587"/>
            <a:chOff x="7505700" y="4846638"/>
            <a:chExt cx="549275" cy="636587"/>
          </a:xfrm>
        </p:grpSpPr>
        <p:sp>
          <p:nvSpPr>
            <p:cNvPr id="5" name="六边形 4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7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215313" y="4660900"/>
            <a:ext cx="3214687" cy="1077913"/>
            <a:chOff x="8215313" y="4660900"/>
            <a:chExt cx="3214687" cy="1077913"/>
          </a:xfrm>
        </p:grpSpPr>
        <p:sp>
          <p:nvSpPr>
            <p:cNvPr id="9" name="矩形 8"/>
            <p:cNvSpPr/>
            <p:nvPr/>
          </p:nvSpPr>
          <p:spPr>
            <a:xfrm>
              <a:off x="8215313" y="5016500"/>
              <a:ext cx="3214687" cy="722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15313" y="466090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smtClean="0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 b="1">
                <a:solidFill>
                  <a:srgbClr val="E4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05700" y="3413125"/>
            <a:ext cx="549275" cy="636588"/>
            <a:chOff x="7505700" y="3413125"/>
            <a:chExt cx="549275" cy="636588"/>
          </a:xfrm>
        </p:grpSpPr>
        <p:sp>
          <p:nvSpPr>
            <p:cNvPr id="11" name="六边形 10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E4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215313" y="3168650"/>
            <a:ext cx="3214687" cy="1076325"/>
            <a:chOff x="8215313" y="3168650"/>
            <a:chExt cx="3214687" cy="1076325"/>
          </a:xfrm>
        </p:grpSpPr>
        <p:sp>
          <p:nvSpPr>
            <p:cNvPr id="17" name="矩形 16"/>
            <p:cNvSpPr/>
            <p:nvPr/>
          </p:nvSpPr>
          <p:spPr>
            <a:xfrm>
              <a:off x="8215313" y="3522663"/>
              <a:ext cx="3214687" cy="722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15313" y="316865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smtClean="0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 b="1">
                <a:solidFill>
                  <a:srgbClr val="E4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5700" y="1882775"/>
            <a:ext cx="549275" cy="636588"/>
            <a:chOff x="7505700" y="1882775"/>
            <a:chExt cx="549275" cy="636588"/>
          </a:xfrm>
        </p:grpSpPr>
        <p:sp>
          <p:nvSpPr>
            <p:cNvPr id="19" name="六边形 18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15313" y="1674813"/>
            <a:ext cx="3214687" cy="1077912"/>
            <a:chOff x="8215313" y="1674813"/>
            <a:chExt cx="3214687" cy="1077912"/>
          </a:xfrm>
        </p:grpSpPr>
        <p:sp>
          <p:nvSpPr>
            <p:cNvPr id="23" name="矩形 22"/>
            <p:cNvSpPr/>
            <p:nvPr/>
          </p:nvSpPr>
          <p:spPr>
            <a:xfrm>
              <a:off x="8215313" y="2028825"/>
              <a:ext cx="3214687" cy="723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15313" y="1674813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smtClean="0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2000" b="1">
                <a:solidFill>
                  <a:srgbClr val="E4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125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2227187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07562" y="2990208"/>
            <a:ext cx="817694" cy="794463"/>
          </a:xfrm>
          <a:custGeom>
            <a:avLst/>
            <a:gdLst/>
            <a:ahLst/>
            <a:cxnLst/>
            <a:rect l="l" t="t" r="r" b="b"/>
            <a:pathLst>
              <a:path w="817694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620167" y="0"/>
                </a:moveTo>
                <a:cubicBezTo>
                  <a:pt x="699976" y="0"/>
                  <a:pt x="752849" y="18410"/>
                  <a:pt x="778787" y="55231"/>
                </a:cubicBezTo>
                <a:cubicBezTo>
                  <a:pt x="804725" y="92053"/>
                  <a:pt x="817694" y="152544"/>
                  <a:pt x="817694" y="236707"/>
                </a:cubicBezTo>
                <a:cubicBezTo>
                  <a:pt x="817694" y="269718"/>
                  <a:pt x="812071" y="296926"/>
                  <a:pt x="800825" y="318329"/>
                </a:cubicBezTo>
                <a:lnTo>
                  <a:pt x="607966" y="687265"/>
                </a:lnTo>
                <a:lnTo>
                  <a:pt x="817694" y="687265"/>
                </a:lnTo>
                <a:lnTo>
                  <a:pt x="817694" y="787389"/>
                </a:lnTo>
                <a:lnTo>
                  <a:pt x="426448" y="787389"/>
                </a:lnTo>
                <a:lnTo>
                  <a:pt x="426448" y="684000"/>
                </a:lnTo>
                <a:lnTo>
                  <a:pt x="619078" y="330301"/>
                </a:lnTo>
                <a:cubicBezTo>
                  <a:pt x="640119" y="291847"/>
                  <a:pt x="650639" y="239246"/>
                  <a:pt x="650639" y="172496"/>
                </a:cubicBezTo>
                <a:cubicBezTo>
                  <a:pt x="650639" y="137671"/>
                  <a:pt x="639031" y="120258"/>
                  <a:pt x="615813" y="120258"/>
                </a:cubicBezTo>
                <a:cubicBezTo>
                  <a:pt x="591871" y="120258"/>
                  <a:pt x="579899" y="131141"/>
                  <a:pt x="579899" y="152907"/>
                </a:cubicBezTo>
                <a:lnTo>
                  <a:pt x="579899" y="286769"/>
                </a:lnTo>
                <a:lnTo>
                  <a:pt x="426448" y="286769"/>
                </a:lnTo>
                <a:lnTo>
                  <a:pt x="426448" y="150730"/>
                </a:lnTo>
                <a:cubicBezTo>
                  <a:pt x="426448" y="50243"/>
                  <a:pt x="491021" y="0"/>
                  <a:pt x="620167" y="0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3867822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5239"/>
          <a:stretch/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7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/>
      </a:spPr>
      <a:bodyPr wrap="square" rtlCol="0" anchor="ctr">
        <a:noAutofit/>
      </a:bodyPr>
      <a:lstStyle>
        <a:defPPr algn="ctr">
          <a:defRPr dirty="0">
            <a:solidFill>
              <a:srgbClr val="FFFFFF"/>
            </a:solidFill>
            <a:latin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A000120140530A50KPBG</Template>
  <TotalTime>6298</TotalTime>
  <Words>5309</Words>
  <Application>Microsoft Office PowerPoint</Application>
  <PresentationFormat>宽屏</PresentationFormat>
  <Paragraphs>268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AgencyFB-Regular</vt:lpstr>
      <vt:lpstr>Meiryo</vt:lpstr>
      <vt:lpstr>方正正纤黑简体</vt:lpstr>
      <vt:lpstr>黑体</vt:lpstr>
      <vt:lpstr>宋体</vt:lpstr>
      <vt:lpstr>微软雅黑</vt:lpstr>
      <vt:lpstr>Arial</vt:lpstr>
      <vt:lpstr>Calibri</vt:lpstr>
      <vt:lpstr>Calibri Light</vt:lpstr>
      <vt:lpstr>Haettenschweiler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ypppt</cp:lastModifiedBy>
  <cp:revision>995</cp:revision>
  <dcterms:created xsi:type="dcterms:W3CDTF">2014-12-21T03:42:44Z</dcterms:created>
  <dcterms:modified xsi:type="dcterms:W3CDTF">2017-02-07T16:42:31Z</dcterms:modified>
</cp:coreProperties>
</file>