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3" r:id="rId4"/>
    <p:sldId id="256" r:id="rId5"/>
    <p:sldId id="264" r:id="rId6"/>
    <p:sldId id="260" r:id="rId7"/>
    <p:sldId id="257" r:id="rId8"/>
    <p:sldId id="261" r:id="rId9"/>
    <p:sldId id="265" r:id="rId10"/>
    <p:sldId id="262" r:id="rId11"/>
    <p:sldId id="266" r:id="rId12"/>
    <p:sldId id="267" r:id="rId13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D5D5D"/>
    <a:srgbClr val="E8E8E8"/>
    <a:srgbClr val="3232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5" d="100"/>
          <a:sy n="115" d="100"/>
        </p:scale>
        <p:origin x="282" y="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2014/12/17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2014/12/17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2014/12/17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2014/12/17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2014/12/17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2014/12/17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/>
        </p:nvSpPr>
        <p:spPr>
          <a:xfrm>
            <a:off x="179514" y="951571"/>
            <a:ext cx="5739565" cy="720080"/>
          </a:xfrm>
          <a:prstGeom prst="homePlate">
            <a:avLst/>
          </a:prstGeom>
          <a:solidFill>
            <a:srgbClr val="5D5D5D"/>
          </a:solidFill>
          <a:ln>
            <a:noFill/>
          </a:ln>
          <a:effectLst>
            <a:outerShdw blurRad="762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D5D5D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五边形 5"/>
          <p:cNvSpPr/>
          <p:nvPr/>
        </p:nvSpPr>
        <p:spPr>
          <a:xfrm>
            <a:off x="0" y="843559"/>
            <a:ext cx="5796136" cy="936104"/>
          </a:xfrm>
          <a:prstGeom prst="homePlate">
            <a:avLst/>
          </a:prstGeom>
          <a:solidFill>
            <a:srgbClr val="E8E8E8"/>
          </a:solidFill>
          <a:ln>
            <a:noFill/>
          </a:ln>
          <a:effectLst>
            <a:outerShdw blurRad="762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D5D5D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9512" y="825555"/>
            <a:ext cx="561662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Hello , World !  </a:t>
            </a:r>
          </a:p>
          <a:p>
            <a:r>
              <a:rPr lang="en-US" altLang="zh-CN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By 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心</a:t>
            </a:r>
            <a:endParaRPr lang="zh-CN" alt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cs typeface="Verdana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2571750"/>
            <a:ext cx="3346450" cy="19446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6516216" y="2965689"/>
            <a:ext cx="244827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PPT</a:t>
            </a:r>
            <a:endParaRPr lang="zh-CN" altLang="en-US" sz="8000" dirty="0">
              <a:latin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314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778368" y="2402473"/>
            <a:ext cx="358726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2195736" y="843558"/>
            <a:ext cx="6552728" cy="3960440"/>
          </a:xfrm>
          <a:prstGeom prst="rect">
            <a:avLst/>
          </a:prstGeom>
          <a:solidFill>
            <a:srgbClr val="E8E8E8"/>
          </a:solidFill>
          <a:ln>
            <a:noFill/>
          </a:ln>
          <a:effectLst>
            <a:outerShdw blurRad="114300" dist="1016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465386" y="1563638"/>
            <a:ext cx="5995049" cy="2952328"/>
          </a:xfrm>
          <a:prstGeom prst="rect">
            <a:avLst/>
          </a:prstGeom>
          <a:solidFill>
            <a:srgbClr val="5D5D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2283068" y="906857"/>
            <a:ext cx="26489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5D5D5D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Title here</a:t>
            </a:r>
            <a:endParaRPr lang="zh-CN" altLang="en-US" sz="3200" dirty="0">
              <a:solidFill>
                <a:srgbClr val="5D5D5D"/>
              </a:solidFill>
              <a:latin typeface="Verdana" pitchFamily="34" charset="0"/>
              <a:cs typeface="Verdana" pitchFamily="34" charset="0"/>
            </a:endParaRPr>
          </a:p>
        </p:txBody>
      </p:sp>
      <p:sp>
        <p:nvSpPr>
          <p:cNvPr id="14" name="五边形 13"/>
          <p:cNvSpPr/>
          <p:nvPr/>
        </p:nvSpPr>
        <p:spPr>
          <a:xfrm>
            <a:off x="-371" y="1059583"/>
            <a:ext cx="1907704" cy="504056"/>
          </a:xfrm>
          <a:prstGeom prst="homePlate">
            <a:avLst/>
          </a:prstGeom>
          <a:solidFill>
            <a:srgbClr val="E8E8E8"/>
          </a:solidFill>
          <a:ln>
            <a:noFill/>
          </a:ln>
          <a:effectLst>
            <a:outerShdw blurRad="762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5D5D5D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Part 1</a:t>
            </a:r>
            <a:endParaRPr lang="zh-CN" altLang="en-US" dirty="0">
              <a:solidFill>
                <a:srgbClr val="5D5D5D"/>
              </a:solidFill>
              <a:latin typeface="Verdana" pitchFamily="34" charset="0"/>
              <a:cs typeface="Verdana" pitchFamily="34" charset="0"/>
            </a:endParaRPr>
          </a:p>
        </p:txBody>
      </p:sp>
      <p:sp>
        <p:nvSpPr>
          <p:cNvPr id="16" name="五边形 15"/>
          <p:cNvSpPr/>
          <p:nvPr/>
        </p:nvSpPr>
        <p:spPr>
          <a:xfrm>
            <a:off x="-371" y="1689652"/>
            <a:ext cx="1907704" cy="504056"/>
          </a:xfrm>
          <a:prstGeom prst="homePlate">
            <a:avLst/>
          </a:prstGeom>
          <a:solidFill>
            <a:srgbClr val="E8E8E8"/>
          </a:solidFill>
          <a:ln>
            <a:noFill/>
          </a:ln>
          <a:effectLst>
            <a:outerShdw blurRad="762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5D5D5D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Part 2</a:t>
            </a:r>
            <a:endParaRPr lang="zh-CN" altLang="en-US" dirty="0">
              <a:solidFill>
                <a:srgbClr val="5D5D5D"/>
              </a:solidFill>
              <a:latin typeface="Verdana" pitchFamily="34" charset="0"/>
              <a:cs typeface="Verdana" pitchFamily="34" charset="0"/>
            </a:endParaRPr>
          </a:p>
        </p:txBody>
      </p:sp>
      <p:sp>
        <p:nvSpPr>
          <p:cNvPr id="17" name="五边形 16"/>
          <p:cNvSpPr/>
          <p:nvPr/>
        </p:nvSpPr>
        <p:spPr>
          <a:xfrm>
            <a:off x="-371" y="2319724"/>
            <a:ext cx="1907704" cy="504056"/>
          </a:xfrm>
          <a:prstGeom prst="homePlate">
            <a:avLst/>
          </a:prstGeom>
          <a:solidFill>
            <a:srgbClr val="E8E8E8"/>
          </a:solidFill>
          <a:ln>
            <a:noFill/>
          </a:ln>
          <a:effectLst>
            <a:outerShdw blurRad="762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5D5D5D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Part 3</a:t>
            </a:r>
            <a:endParaRPr lang="zh-CN" altLang="en-US" dirty="0">
              <a:solidFill>
                <a:srgbClr val="5D5D5D"/>
              </a:solidFill>
              <a:latin typeface="Verdana" pitchFamily="34" charset="0"/>
              <a:cs typeface="Verdana" pitchFamily="34" charset="0"/>
            </a:endParaRPr>
          </a:p>
        </p:txBody>
      </p:sp>
      <p:sp>
        <p:nvSpPr>
          <p:cNvPr id="18" name="五边形 17"/>
          <p:cNvSpPr/>
          <p:nvPr/>
        </p:nvSpPr>
        <p:spPr>
          <a:xfrm>
            <a:off x="-371" y="2949793"/>
            <a:ext cx="1907704" cy="504056"/>
          </a:xfrm>
          <a:prstGeom prst="homePlate">
            <a:avLst/>
          </a:prstGeom>
          <a:solidFill>
            <a:srgbClr val="E8E8E8"/>
          </a:solidFill>
          <a:ln>
            <a:noFill/>
          </a:ln>
          <a:effectLst>
            <a:outerShdw blurRad="762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5D5D5D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Part 4</a:t>
            </a:r>
            <a:endParaRPr lang="zh-CN" altLang="en-US" dirty="0">
              <a:solidFill>
                <a:srgbClr val="5D5D5D"/>
              </a:solidFill>
              <a:latin typeface="Verdana" pitchFamily="34" charset="0"/>
              <a:cs typeface="Verdana" pitchFamily="34" charset="0"/>
            </a:endParaRPr>
          </a:p>
        </p:txBody>
      </p:sp>
      <p:sp>
        <p:nvSpPr>
          <p:cNvPr id="19" name="五边形 18"/>
          <p:cNvSpPr/>
          <p:nvPr/>
        </p:nvSpPr>
        <p:spPr>
          <a:xfrm>
            <a:off x="-371" y="3579862"/>
            <a:ext cx="1907704" cy="504056"/>
          </a:xfrm>
          <a:prstGeom prst="homePlate">
            <a:avLst/>
          </a:prstGeom>
          <a:solidFill>
            <a:srgbClr val="5D5D5D"/>
          </a:solidFill>
          <a:ln>
            <a:noFill/>
          </a:ln>
          <a:effectLst>
            <a:outerShdw blurRad="762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E8E8E8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Part 5</a:t>
            </a:r>
            <a:endParaRPr lang="zh-CN" altLang="en-US" dirty="0">
              <a:solidFill>
                <a:srgbClr val="E8E8E8"/>
              </a:solidFill>
              <a:latin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2817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5148064" y="843558"/>
            <a:ext cx="3600400" cy="3960440"/>
          </a:xfrm>
          <a:prstGeom prst="rect">
            <a:avLst/>
          </a:prstGeom>
          <a:solidFill>
            <a:srgbClr val="E8E8E8"/>
          </a:solidFill>
          <a:ln>
            <a:noFill/>
          </a:ln>
          <a:effectLst>
            <a:outerShdw blurRad="114300" dist="1016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5292080" y="906857"/>
            <a:ext cx="26642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5D5D5D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Conclusion</a:t>
            </a:r>
            <a:endParaRPr lang="zh-CN" altLang="en-US" sz="3200" dirty="0">
              <a:solidFill>
                <a:srgbClr val="5D5D5D"/>
              </a:solidFill>
              <a:latin typeface="Verdana" pitchFamily="34" charset="0"/>
              <a:cs typeface="Verdana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411760" y="836710"/>
            <a:ext cx="2520280" cy="3960440"/>
          </a:xfrm>
          <a:prstGeom prst="rect">
            <a:avLst/>
          </a:prstGeom>
          <a:solidFill>
            <a:srgbClr val="E8E8E8"/>
          </a:solidFill>
          <a:ln>
            <a:noFill/>
          </a:ln>
          <a:effectLst>
            <a:outerShdw blurRad="114300" dist="1016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403648" y="825970"/>
            <a:ext cx="792088" cy="3960440"/>
          </a:xfrm>
          <a:prstGeom prst="rect">
            <a:avLst/>
          </a:prstGeom>
          <a:solidFill>
            <a:srgbClr val="E8E8E8"/>
          </a:solidFill>
          <a:ln>
            <a:noFill/>
          </a:ln>
          <a:effectLst>
            <a:outerShdw blurRad="114300" dist="1016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5292080" y="1779662"/>
            <a:ext cx="3240360" cy="2808312"/>
          </a:xfrm>
          <a:prstGeom prst="rect">
            <a:avLst/>
          </a:prstGeom>
          <a:solidFill>
            <a:srgbClr val="5D5D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6621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4788028" y="3363841"/>
            <a:ext cx="4356351" cy="1152128"/>
            <a:chOff x="6084168" y="3780445"/>
            <a:chExt cx="3060207" cy="735521"/>
          </a:xfrm>
        </p:grpSpPr>
        <p:grpSp>
          <p:nvGrpSpPr>
            <p:cNvPr id="2" name="组合 1"/>
            <p:cNvGrpSpPr/>
            <p:nvPr/>
          </p:nvGrpSpPr>
          <p:grpSpPr>
            <a:xfrm>
              <a:off x="6084168" y="3780445"/>
              <a:ext cx="3060207" cy="735521"/>
              <a:chOff x="6084168" y="3780445"/>
              <a:chExt cx="3060207" cy="735521"/>
            </a:xfrm>
          </p:grpSpPr>
          <p:sp>
            <p:nvSpPr>
              <p:cNvPr id="3" name="五边形 2"/>
              <p:cNvSpPr/>
              <p:nvPr/>
            </p:nvSpPr>
            <p:spPr>
              <a:xfrm flipH="1">
                <a:off x="6660232" y="4155926"/>
                <a:ext cx="2484143" cy="360040"/>
              </a:xfrm>
              <a:prstGeom prst="homePlate">
                <a:avLst/>
              </a:prstGeom>
              <a:solidFill>
                <a:srgbClr val="5D5D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五边形 3"/>
              <p:cNvSpPr/>
              <p:nvPr/>
            </p:nvSpPr>
            <p:spPr>
              <a:xfrm flipH="1">
                <a:off x="7308304" y="3780445"/>
                <a:ext cx="1835696" cy="159457"/>
              </a:xfrm>
              <a:prstGeom prst="homePlate">
                <a:avLst/>
              </a:prstGeom>
              <a:solidFill>
                <a:srgbClr val="5D5D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五边形 4"/>
              <p:cNvSpPr/>
              <p:nvPr/>
            </p:nvSpPr>
            <p:spPr>
              <a:xfrm flipH="1">
                <a:off x="6084168" y="3883334"/>
                <a:ext cx="3059832" cy="497024"/>
              </a:xfrm>
              <a:prstGeom prst="homePlate">
                <a:avLst/>
              </a:prstGeom>
              <a:solidFill>
                <a:srgbClr val="E8E8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TextBox 5"/>
            <p:cNvSpPr txBox="1"/>
            <p:nvPr/>
          </p:nvSpPr>
          <p:spPr>
            <a:xfrm>
              <a:off x="6351377" y="3964833"/>
              <a:ext cx="1944216" cy="3340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rgbClr val="5D5D5D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Thank  you</a:t>
              </a:r>
              <a:endParaRPr lang="zh-CN" altLang="en-US" sz="2800" b="1" dirty="0">
                <a:solidFill>
                  <a:srgbClr val="5D5D5D"/>
                </a:solidFill>
                <a:latin typeface="Verdana" pitchFamily="34" charset="0"/>
                <a:cs typeface="Verdana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42387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195736" y="843558"/>
            <a:ext cx="6552728" cy="3960440"/>
          </a:xfrm>
          <a:prstGeom prst="rect">
            <a:avLst/>
          </a:prstGeom>
          <a:solidFill>
            <a:srgbClr val="E8E8E8"/>
          </a:solidFill>
          <a:ln>
            <a:noFill/>
          </a:ln>
          <a:effectLst>
            <a:outerShdw blurRad="114300" dist="1016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465386" y="1563638"/>
            <a:ext cx="5995049" cy="2952328"/>
          </a:xfrm>
          <a:prstGeom prst="rect">
            <a:avLst/>
          </a:prstGeom>
          <a:solidFill>
            <a:srgbClr val="5D5D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2283068" y="906857"/>
            <a:ext cx="26489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5D5D5D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Title here</a:t>
            </a:r>
            <a:endParaRPr lang="zh-CN" altLang="en-US" sz="3200" dirty="0">
              <a:solidFill>
                <a:srgbClr val="5D5D5D"/>
              </a:solidFill>
              <a:latin typeface="Verdana" pitchFamily="34" charset="0"/>
              <a:cs typeface="Verdana" pitchFamily="34" charset="0"/>
            </a:endParaRPr>
          </a:p>
        </p:txBody>
      </p:sp>
      <p:sp>
        <p:nvSpPr>
          <p:cNvPr id="14" name="五边形 13"/>
          <p:cNvSpPr/>
          <p:nvPr/>
        </p:nvSpPr>
        <p:spPr>
          <a:xfrm>
            <a:off x="-371" y="1059583"/>
            <a:ext cx="1907704" cy="504056"/>
          </a:xfrm>
          <a:prstGeom prst="homePlate">
            <a:avLst/>
          </a:prstGeom>
          <a:solidFill>
            <a:srgbClr val="5D5D5D"/>
          </a:solidFill>
          <a:ln>
            <a:noFill/>
          </a:ln>
          <a:effectLst>
            <a:outerShdw blurRad="762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E8E8E8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Part 1</a:t>
            </a:r>
            <a:endParaRPr lang="zh-CN" altLang="en-US" dirty="0">
              <a:solidFill>
                <a:srgbClr val="E8E8E8"/>
              </a:solidFill>
              <a:latin typeface="Verdana" pitchFamily="34" charset="0"/>
              <a:cs typeface="Verdana" pitchFamily="34" charset="0"/>
            </a:endParaRPr>
          </a:p>
        </p:txBody>
      </p:sp>
      <p:sp>
        <p:nvSpPr>
          <p:cNvPr id="16" name="五边形 15"/>
          <p:cNvSpPr/>
          <p:nvPr/>
        </p:nvSpPr>
        <p:spPr>
          <a:xfrm>
            <a:off x="-371" y="1689652"/>
            <a:ext cx="1907704" cy="504056"/>
          </a:xfrm>
          <a:prstGeom prst="homePlate">
            <a:avLst/>
          </a:prstGeom>
          <a:solidFill>
            <a:srgbClr val="E8E8E8"/>
          </a:solidFill>
          <a:ln>
            <a:noFill/>
          </a:ln>
          <a:effectLst>
            <a:outerShdw blurRad="762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5D5D5D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Part 2</a:t>
            </a:r>
            <a:endParaRPr lang="zh-CN" altLang="en-US" dirty="0">
              <a:solidFill>
                <a:srgbClr val="5D5D5D"/>
              </a:solidFill>
              <a:latin typeface="Verdana" pitchFamily="34" charset="0"/>
              <a:cs typeface="Verdana" pitchFamily="34" charset="0"/>
            </a:endParaRPr>
          </a:p>
        </p:txBody>
      </p:sp>
      <p:sp>
        <p:nvSpPr>
          <p:cNvPr id="17" name="五边形 16"/>
          <p:cNvSpPr/>
          <p:nvPr/>
        </p:nvSpPr>
        <p:spPr>
          <a:xfrm>
            <a:off x="-371" y="2319724"/>
            <a:ext cx="1907704" cy="504056"/>
          </a:xfrm>
          <a:prstGeom prst="homePlate">
            <a:avLst/>
          </a:prstGeom>
          <a:solidFill>
            <a:srgbClr val="E8E8E8"/>
          </a:solidFill>
          <a:ln>
            <a:noFill/>
          </a:ln>
          <a:effectLst>
            <a:outerShdw blurRad="762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5D5D5D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Part 3</a:t>
            </a:r>
            <a:endParaRPr lang="zh-CN" altLang="en-US" dirty="0">
              <a:solidFill>
                <a:srgbClr val="5D5D5D"/>
              </a:solidFill>
              <a:latin typeface="Verdana" pitchFamily="34" charset="0"/>
              <a:cs typeface="Verdana" pitchFamily="34" charset="0"/>
            </a:endParaRPr>
          </a:p>
        </p:txBody>
      </p:sp>
      <p:sp>
        <p:nvSpPr>
          <p:cNvPr id="18" name="五边形 17"/>
          <p:cNvSpPr/>
          <p:nvPr/>
        </p:nvSpPr>
        <p:spPr>
          <a:xfrm>
            <a:off x="-371" y="2949793"/>
            <a:ext cx="1907704" cy="504056"/>
          </a:xfrm>
          <a:prstGeom prst="homePlate">
            <a:avLst/>
          </a:prstGeom>
          <a:solidFill>
            <a:srgbClr val="E8E8E8"/>
          </a:solidFill>
          <a:ln>
            <a:noFill/>
          </a:ln>
          <a:effectLst>
            <a:outerShdw blurRad="762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5D5D5D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Part 4</a:t>
            </a:r>
            <a:endParaRPr lang="zh-CN" altLang="en-US" dirty="0">
              <a:solidFill>
                <a:srgbClr val="5D5D5D"/>
              </a:solidFill>
              <a:latin typeface="Verdana" pitchFamily="34" charset="0"/>
              <a:cs typeface="Verdana" pitchFamily="34" charset="0"/>
            </a:endParaRPr>
          </a:p>
        </p:txBody>
      </p:sp>
      <p:sp>
        <p:nvSpPr>
          <p:cNvPr id="19" name="五边形 18"/>
          <p:cNvSpPr/>
          <p:nvPr/>
        </p:nvSpPr>
        <p:spPr>
          <a:xfrm>
            <a:off x="-371" y="3579862"/>
            <a:ext cx="1907704" cy="504056"/>
          </a:xfrm>
          <a:prstGeom prst="homePlate">
            <a:avLst/>
          </a:prstGeom>
          <a:solidFill>
            <a:srgbClr val="E8E8E8"/>
          </a:solidFill>
          <a:ln>
            <a:noFill/>
          </a:ln>
          <a:effectLst>
            <a:outerShdw blurRad="762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5D5D5D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Part 5</a:t>
            </a:r>
            <a:endParaRPr lang="zh-CN" altLang="en-US" dirty="0">
              <a:solidFill>
                <a:srgbClr val="5D5D5D"/>
              </a:solidFill>
              <a:latin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701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195736" y="843558"/>
            <a:ext cx="6552728" cy="3960440"/>
          </a:xfrm>
          <a:prstGeom prst="rect">
            <a:avLst/>
          </a:prstGeom>
          <a:solidFill>
            <a:srgbClr val="E8E8E8"/>
          </a:solidFill>
          <a:ln>
            <a:noFill/>
          </a:ln>
          <a:effectLst>
            <a:outerShdw blurRad="114300" dist="1016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2283068" y="906857"/>
            <a:ext cx="26489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5D5D5D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Title here</a:t>
            </a:r>
            <a:endParaRPr lang="zh-CN" altLang="en-US" sz="3200" dirty="0">
              <a:solidFill>
                <a:srgbClr val="5D5D5D"/>
              </a:solidFill>
              <a:latin typeface="Verdana" pitchFamily="34" charset="0"/>
              <a:cs typeface="Verdana" pitchFamily="34" charset="0"/>
            </a:endParaRPr>
          </a:p>
        </p:txBody>
      </p:sp>
      <p:sp>
        <p:nvSpPr>
          <p:cNvPr id="14" name="五边形 13"/>
          <p:cNvSpPr/>
          <p:nvPr/>
        </p:nvSpPr>
        <p:spPr>
          <a:xfrm>
            <a:off x="-371" y="1059583"/>
            <a:ext cx="1907704" cy="504056"/>
          </a:xfrm>
          <a:prstGeom prst="homePlate">
            <a:avLst/>
          </a:prstGeom>
          <a:solidFill>
            <a:srgbClr val="5D5D5D"/>
          </a:solidFill>
          <a:ln>
            <a:noFill/>
          </a:ln>
          <a:effectLst>
            <a:outerShdw blurRad="762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E8E8E8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Part 1</a:t>
            </a:r>
            <a:endParaRPr lang="zh-CN" altLang="en-US" dirty="0">
              <a:solidFill>
                <a:srgbClr val="E8E8E8"/>
              </a:solidFill>
              <a:latin typeface="Verdana" pitchFamily="34" charset="0"/>
              <a:cs typeface="Verdana" pitchFamily="34" charset="0"/>
            </a:endParaRPr>
          </a:p>
        </p:txBody>
      </p:sp>
      <p:sp>
        <p:nvSpPr>
          <p:cNvPr id="16" name="五边形 15"/>
          <p:cNvSpPr/>
          <p:nvPr/>
        </p:nvSpPr>
        <p:spPr>
          <a:xfrm>
            <a:off x="-371" y="1689652"/>
            <a:ext cx="1907704" cy="504056"/>
          </a:xfrm>
          <a:prstGeom prst="homePlate">
            <a:avLst/>
          </a:prstGeom>
          <a:solidFill>
            <a:srgbClr val="E8E8E8"/>
          </a:solidFill>
          <a:ln>
            <a:noFill/>
          </a:ln>
          <a:effectLst>
            <a:outerShdw blurRad="762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5D5D5D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Part 2</a:t>
            </a:r>
            <a:endParaRPr lang="zh-CN" altLang="en-US" dirty="0">
              <a:solidFill>
                <a:srgbClr val="5D5D5D"/>
              </a:solidFill>
              <a:latin typeface="Verdana" pitchFamily="34" charset="0"/>
              <a:cs typeface="Verdana" pitchFamily="34" charset="0"/>
            </a:endParaRPr>
          </a:p>
        </p:txBody>
      </p:sp>
      <p:sp>
        <p:nvSpPr>
          <p:cNvPr id="17" name="五边形 16"/>
          <p:cNvSpPr/>
          <p:nvPr/>
        </p:nvSpPr>
        <p:spPr>
          <a:xfrm>
            <a:off x="-371" y="2319724"/>
            <a:ext cx="1907704" cy="504056"/>
          </a:xfrm>
          <a:prstGeom prst="homePlate">
            <a:avLst/>
          </a:prstGeom>
          <a:solidFill>
            <a:srgbClr val="E8E8E8"/>
          </a:solidFill>
          <a:ln>
            <a:noFill/>
          </a:ln>
          <a:effectLst>
            <a:outerShdw blurRad="762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5D5D5D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Part 3</a:t>
            </a:r>
            <a:endParaRPr lang="zh-CN" altLang="en-US" dirty="0">
              <a:solidFill>
                <a:srgbClr val="5D5D5D"/>
              </a:solidFill>
              <a:latin typeface="Verdana" pitchFamily="34" charset="0"/>
              <a:cs typeface="Verdana" pitchFamily="34" charset="0"/>
            </a:endParaRPr>
          </a:p>
        </p:txBody>
      </p:sp>
      <p:sp>
        <p:nvSpPr>
          <p:cNvPr id="18" name="五边形 17"/>
          <p:cNvSpPr/>
          <p:nvPr/>
        </p:nvSpPr>
        <p:spPr>
          <a:xfrm>
            <a:off x="-371" y="2949793"/>
            <a:ext cx="1907704" cy="504056"/>
          </a:xfrm>
          <a:prstGeom prst="homePlate">
            <a:avLst/>
          </a:prstGeom>
          <a:solidFill>
            <a:srgbClr val="E8E8E8"/>
          </a:solidFill>
          <a:ln>
            <a:noFill/>
          </a:ln>
          <a:effectLst>
            <a:outerShdw blurRad="762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5D5D5D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Part 4</a:t>
            </a:r>
            <a:endParaRPr lang="zh-CN" altLang="en-US" dirty="0">
              <a:solidFill>
                <a:srgbClr val="5D5D5D"/>
              </a:solidFill>
              <a:latin typeface="Verdana" pitchFamily="34" charset="0"/>
              <a:cs typeface="Verdana" pitchFamily="34" charset="0"/>
            </a:endParaRPr>
          </a:p>
        </p:txBody>
      </p:sp>
      <p:sp>
        <p:nvSpPr>
          <p:cNvPr id="19" name="五边形 18"/>
          <p:cNvSpPr/>
          <p:nvPr/>
        </p:nvSpPr>
        <p:spPr>
          <a:xfrm>
            <a:off x="-371" y="3579862"/>
            <a:ext cx="1907704" cy="504056"/>
          </a:xfrm>
          <a:prstGeom prst="homePlate">
            <a:avLst/>
          </a:prstGeom>
          <a:solidFill>
            <a:srgbClr val="E8E8E8"/>
          </a:solidFill>
          <a:ln>
            <a:noFill/>
          </a:ln>
          <a:effectLst>
            <a:outerShdw blurRad="762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5D5D5D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Part 5</a:t>
            </a:r>
            <a:endParaRPr lang="zh-CN" altLang="en-US" dirty="0">
              <a:solidFill>
                <a:srgbClr val="5D5D5D"/>
              </a:solidFill>
              <a:latin typeface="Verdana" pitchFamily="34" charset="0"/>
              <a:cs typeface="Verdana" pitchFamily="34" charset="0"/>
            </a:endParaRPr>
          </a:p>
        </p:txBody>
      </p:sp>
      <p:sp>
        <p:nvSpPr>
          <p:cNvPr id="2" name="右箭头 1"/>
          <p:cNvSpPr/>
          <p:nvPr/>
        </p:nvSpPr>
        <p:spPr>
          <a:xfrm rot="20585064" flipV="1">
            <a:off x="3883283" y="2144611"/>
            <a:ext cx="2908665" cy="648072"/>
          </a:xfrm>
          <a:prstGeom prst="rightArrow">
            <a:avLst>
              <a:gd name="adj1" fmla="val 12225"/>
              <a:gd name="adj2" fmla="val 83750"/>
            </a:avLst>
          </a:prstGeom>
          <a:solidFill>
            <a:srgbClr val="5D5D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>
            <a:off x="3131840" y="3291830"/>
            <a:ext cx="4608512" cy="0"/>
          </a:xfrm>
          <a:prstGeom prst="line">
            <a:avLst/>
          </a:prstGeom>
          <a:ln w="25400">
            <a:solidFill>
              <a:srgbClr val="5D5D5D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4766043" y="3607386"/>
            <a:ext cx="14134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5D5D5D"/>
                </a:solidFill>
              </a:rPr>
              <a:t>2007—2011</a:t>
            </a:r>
            <a:endParaRPr lang="zh-CN" altLang="en-US" dirty="0">
              <a:solidFill>
                <a:srgbClr val="5D5D5D"/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>
            <a:off x="7020272" y="1199244"/>
            <a:ext cx="1440160" cy="1440160"/>
          </a:xfrm>
          <a:prstGeom prst="ellipse">
            <a:avLst/>
          </a:prstGeom>
          <a:solidFill>
            <a:srgbClr val="5D5D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6840252" y="1526281"/>
            <a:ext cx="1800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>
                <a:solidFill>
                  <a:srgbClr val="E8E8E8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+7%</a:t>
            </a:r>
            <a:endParaRPr lang="zh-CN" altLang="en-US" sz="4400" b="1" dirty="0">
              <a:solidFill>
                <a:srgbClr val="E8E8E8"/>
              </a:solidFill>
              <a:latin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8926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6" grpId="0" animBg="1"/>
      <p:bldP spid="6" grpId="1" animBg="1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195736" y="843558"/>
            <a:ext cx="6552728" cy="3960440"/>
          </a:xfrm>
          <a:prstGeom prst="rect">
            <a:avLst/>
          </a:prstGeom>
          <a:solidFill>
            <a:srgbClr val="E8E8E8"/>
          </a:solidFill>
          <a:ln>
            <a:noFill/>
          </a:ln>
          <a:effectLst>
            <a:outerShdw blurRad="114300" dist="1016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465386" y="1563638"/>
            <a:ext cx="5995049" cy="2952328"/>
          </a:xfrm>
          <a:prstGeom prst="rect">
            <a:avLst/>
          </a:prstGeom>
          <a:solidFill>
            <a:srgbClr val="5D5D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2283068" y="906857"/>
            <a:ext cx="26489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5D5D5D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Title here</a:t>
            </a:r>
            <a:endParaRPr lang="zh-CN" altLang="en-US" sz="3200" dirty="0">
              <a:solidFill>
                <a:srgbClr val="5D5D5D"/>
              </a:solidFill>
              <a:latin typeface="Verdana" pitchFamily="34" charset="0"/>
              <a:cs typeface="Verdana" pitchFamily="34" charset="0"/>
            </a:endParaRPr>
          </a:p>
        </p:txBody>
      </p:sp>
      <p:sp>
        <p:nvSpPr>
          <p:cNvPr id="14" name="五边形 13"/>
          <p:cNvSpPr/>
          <p:nvPr/>
        </p:nvSpPr>
        <p:spPr>
          <a:xfrm>
            <a:off x="-371" y="1059583"/>
            <a:ext cx="1907704" cy="504056"/>
          </a:xfrm>
          <a:prstGeom prst="homePlate">
            <a:avLst/>
          </a:prstGeom>
          <a:solidFill>
            <a:srgbClr val="E8E8E8"/>
          </a:solidFill>
          <a:ln>
            <a:noFill/>
          </a:ln>
          <a:effectLst>
            <a:outerShdw blurRad="762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5D5D5D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Part 1</a:t>
            </a:r>
            <a:endParaRPr lang="zh-CN" altLang="en-US" dirty="0">
              <a:solidFill>
                <a:srgbClr val="5D5D5D"/>
              </a:solidFill>
              <a:latin typeface="Verdana" pitchFamily="34" charset="0"/>
              <a:cs typeface="Verdana" pitchFamily="34" charset="0"/>
            </a:endParaRPr>
          </a:p>
        </p:txBody>
      </p:sp>
      <p:sp>
        <p:nvSpPr>
          <p:cNvPr id="16" name="五边形 15"/>
          <p:cNvSpPr/>
          <p:nvPr/>
        </p:nvSpPr>
        <p:spPr>
          <a:xfrm>
            <a:off x="-371" y="1689652"/>
            <a:ext cx="1907704" cy="504056"/>
          </a:xfrm>
          <a:prstGeom prst="homePlate">
            <a:avLst/>
          </a:prstGeom>
          <a:solidFill>
            <a:srgbClr val="5D5D5D"/>
          </a:solidFill>
          <a:ln>
            <a:noFill/>
          </a:ln>
          <a:effectLst>
            <a:outerShdw blurRad="762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E8E8E8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Part 2</a:t>
            </a:r>
            <a:endParaRPr lang="zh-CN" altLang="en-US" dirty="0">
              <a:solidFill>
                <a:srgbClr val="E8E8E8"/>
              </a:solidFill>
              <a:latin typeface="Verdana" pitchFamily="34" charset="0"/>
              <a:cs typeface="Verdana" pitchFamily="34" charset="0"/>
            </a:endParaRPr>
          </a:p>
        </p:txBody>
      </p:sp>
      <p:sp>
        <p:nvSpPr>
          <p:cNvPr id="17" name="五边形 16"/>
          <p:cNvSpPr/>
          <p:nvPr/>
        </p:nvSpPr>
        <p:spPr>
          <a:xfrm>
            <a:off x="-371" y="2319724"/>
            <a:ext cx="1907704" cy="504056"/>
          </a:xfrm>
          <a:prstGeom prst="homePlate">
            <a:avLst/>
          </a:prstGeom>
          <a:solidFill>
            <a:srgbClr val="E8E8E8"/>
          </a:solidFill>
          <a:ln>
            <a:noFill/>
          </a:ln>
          <a:effectLst>
            <a:outerShdw blurRad="762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5D5D5D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Part 3</a:t>
            </a:r>
            <a:endParaRPr lang="zh-CN" altLang="en-US" dirty="0">
              <a:solidFill>
                <a:srgbClr val="5D5D5D"/>
              </a:solidFill>
              <a:latin typeface="Verdana" pitchFamily="34" charset="0"/>
              <a:cs typeface="Verdana" pitchFamily="34" charset="0"/>
            </a:endParaRPr>
          </a:p>
        </p:txBody>
      </p:sp>
      <p:sp>
        <p:nvSpPr>
          <p:cNvPr id="18" name="五边形 17"/>
          <p:cNvSpPr/>
          <p:nvPr/>
        </p:nvSpPr>
        <p:spPr>
          <a:xfrm>
            <a:off x="-371" y="2949793"/>
            <a:ext cx="1907704" cy="504056"/>
          </a:xfrm>
          <a:prstGeom prst="homePlate">
            <a:avLst/>
          </a:prstGeom>
          <a:solidFill>
            <a:srgbClr val="E8E8E8"/>
          </a:solidFill>
          <a:ln>
            <a:noFill/>
          </a:ln>
          <a:effectLst>
            <a:outerShdw blurRad="762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5D5D5D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Part 4</a:t>
            </a:r>
            <a:endParaRPr lang="zh-CN" altLang="en-US" dirty="0">
              <a:solidFill>
                <a:srgbClr val="5D5D5D"/>
              </a:solidFill>
              <a:latin typeface="Verdana" pitchFamily="34" charset="0"/>
              <a:cs typeface="Verdana" pitchFamily="34" charset="0"/>
            </a:endParaRPr>
          </a:p>
        </p:txBody>
      </p:sp>
      <p:sp>
        <p:nvSpPr>
          <p:cNvPr id="19" name="五边形 18"/>
          <p:cNvSpPr/>
          <p:nvPr/>
        </p:nvSpPr>
        <p:spPr>
          <a:xfrm>
            <a:off x="-371" y="3579862"/>
            <a:ext cx="1907704" cy="504056"/>
          </a:xfrm>
          <a:prstGeom prst="homePlate">
            <a:avLst/>
          </a:prstGeom>
          <a:solidFill>
            <a:srgbClr val="E8E8E8"/>
          </a:solidFill>
          <a:ln>
            <a:noFill/>
          </a:ln>
          <a:effectLst>
            <a:outerShdw blurRad="762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5D5D5D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Part 5</a:t>
            </a:r>
            <a:endParaRPr lang="zh-CN" altLang="en-US" dirty="0">
              <a:solidFill>
                <a:srgbClr val="5D5D5D"/>
              </a:solidFill>
              <a:latin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2466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195736" y="843558"/>
            <a:ext cx="6552728" cy="3960440"/>
          </a:xfrm>
          <a:prstGeom prst="rect">
            <a:avLst/>
          </a:prstGeom>
          <a:solidFill>
            <a:srgbClr val="E8E8E8"/>
          </a:solidFill>
          <a:ln>
            <a:noFill/>
          </a:ln>
          <a:effectLst>
            <a:outerShdw blurRad="114300" dist="1016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2283068" y="906857"/>
            <a:ext cx="26489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5D5D5D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Title here</a:t>
            </a:r>
            <a:endParaRPr lang="zh-CN" altLang="en-US" sz="3200" dirty="0">
              <a:solidFill>
                <a:srgbClr val="5D5D5D"/>
              </a:solidFill>
              <a:latin typeface="Verdana" pitchFamily="34" charset="0"/>
              <a:cs typeface="Verdana" pitchFamily="34" charset="0"/>
            </a:endParaRPr>
          </a:p>
        </p:txBody>
      </p:sp>
      <p:sp>
        <p:nvSpPr>
          <p:cNvPr id="14" name="五边形 13"/>
          <p:cNvSpPr/>
          <p:nvPr/>
        </p:nvSpPr>
        <p:spPr>
          <a:xfrm>
            <a:off x="-371" y="1059583"/>
            <a:ext cx="1907704" cy="504056"/>
          </a:xfrm>
          <a:prstGeom prst="homePlate">
            <a:avLst/>
          </a:prstGeom>
          <a:solidFill>
            <a:srgbClr val="E8E8E8"/>
          </a:solidFill>
          <a:ln>
            <a:noFill/>
          </a:ln>
          <a:effectLst>
            <a:outerShdw blurRad="762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5D5D5D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Part 1</a:t>
            </a:r>
            <a:endParaRPr lang="zh-CN" altLang="en-US" dirty="0">
              <a:solidFill>
                <a:srgbClr val="5D5D5D"/>
              </a:solidFill>
              <a:latin typeface="Verdana" pitchFamily="34" charset="0"/>
              <a:cs typeface="Verdana" pitchFamily="34" charset="0"/>
            </a:endParaRPr>
          </a:p>
        </p:txBody>
      </p:sp>
      <p:sp>
        <p:nvSpPr>
          <p:cNvPr id="16" name="五边形 15"/>
          <p:cNvSpPr/>
          <p:nvPr/>
        </p:nvSpPr>
        <p:spPr>
          <a:xfrm>
            <a:off x="-371" y="1689652"/>
            <a:ext cx="1907704" cy="504056"/>
          </a:xfrm>
          <a:prstGeom prst="homePlate">
            <a:avLst/>
          </a:prstGeom>
          <a:solidFill>
            <a:srgbClr val="5D5D5D"/>
          </a:solidFill>
          <a:ln>
            <a:noFill/>
          </a:ln>
          <a:effectLst>
            <a:outerShdw blurRad="762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E8E8E8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Part 2</a:t>
            </a:r>
            <a:endParaRPr lang="zh-CN" altLang="en-US" dirty="0">
              <a:solidFill>
                <a:srgbClr val="E8E8E8"/>
              </a:solidFill>
              <a:latin typeface="Verdana" pitchFamily="34" charset="0"/>
              <a:cs typeface="Verdana" pitchFamily="34" charset="0"/>
            </a:endParaRPr>
          </a:p>
        </p:txBody>
      </p:sp>
      <p:sp>
        <p:nvSpPr>
          <p:cNvPr id="17" name="五边形 16"/>
          <p:cNvSpPr/>
          <p:nvPr/>
        </p:nvSpPr>
        <p:spPr>
          <a:xfrm>
            <a:off x="-371" y="2319724"/>
            <a:ext cx="1907704" cy="504056"/>
          </a:xfrm>
          <a:prstGeom prst="homePlate">
            <a:avLst/>
          </a:prstGeom>
          <a:solidFill>
            <a:srgbClr val="E8E8E8"/>
          </a:solidFill>
          <a:ln>
            <a:noFill/>
          </a:ln>
          <a:effectLst>
            <a:outerShdw blurRad="762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5D5D5D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Part 3</a:t>
            </a:r>
            <a:endParaRPr lang="zh-CN" altLang="en-US" dirty="0">
              <a:solidFill>
                <a:srgbClr val="5D5D5D"/>
              </a:solidFill>
              <a:latin typeface="Verdana" pitchFamily="34" charset="0"/>
              <a:cs typeface="Verdana" pitchFamily="34" charset="0"/>
            </a:endParaRPr>
          </a:p>
        </p:txBody>
      </p:sp>
      <p:sp>
        <p:nvSpPr>
          <p:cNvPr id="18" name="五边形 17"/>
          <p:cNvSpPr/>
          <p:nvPr/>
        </p:nvSpPr>
        <p:spPr>
          <a:xfrm>
            <a:off x="-371" y="2949793"/>
            <a:ext cx="1907704" cy="504056"/>
          </a:xfrm>
          <a:prstGeom prst="homePlate">
            <a:avLst/>
          </a:prstGeom>
          <a:solidFill>
            <a:srgbClr val="E8E8E8"/>
          </a:solidFill>
          <a:ln>
            <a:noFill/>
          </a:ln>
          <a:effectLst>
            <a:outerShdw blurRad="762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5D5D5D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Part 4</a:t>
            </a:r>
            <a:endParaRPr lang="zh-CN" altLang="en-US" dirty="0">
              <a:solidFill>
                <a:srgbClr val="5D5D5D"/>
              </a:solidFill>
              <a:latin typeface="Verdana" pitchFamily="34" charset="0"/>
              <a:cs typeface="Verdana" pitchFamily="34" charset="0"/>
            </a:endParaRPr>
          </a:p>
        </p:txBody>
      </p:sp>
      <p:sp>
        <p:nvSpPr>
          <p:cNvPr id="19" name="五边形 18"/>
          <p:cNvSpPr/>
          <p:nvPr/>
        </p:nvSpPr>
        <p:spPr>
          <a:xfrm>
            <a:off x="-371" y="3579862"/>
            <a:ext cx="1907704" cy="504056"/>
          </a:xfrm>
          <a:prstGeom prst="homePlate">
            <a:avLst/>
          </a:prstGeom>
          <a:solidFill>
            <a:srgbClr val="E8E8E8"/>
          </a:solidFill>
          <a:ln>
            <a:noFill/>
          </a:ln>
          <a:effectLst>
            <a:outerShdw blurRad="762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5D5D5D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Part 5</a:t>
            </a:r>
            <a:endParaRPr lang="zh-CN" altLang="en-US" dirty="0">
              <a:solidFill>
                <a:srgbClr val="5D5D5D"/>
              </a:solidFill>
              <a:latin typeface="Verdana" pitchFamily="34" charset="0"/>
              <a:cs typeface="Verdana" pitchFamily="34" charset="0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3131840" y="3219822"/>
            <a:ext cx="4608512" cy="0"/>
          </a:xfrm>
          <a:prstGeom prst="line">
            <a:avLst/>
          </a:prstGeom>
          <a:ln w="25400">
            <a:solidFill>
              <a:srgbClr val="5D5D5D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4211960" y="2373730"/>
            <a:ext cx="360040" cy="720080"/>
          </a:xfrm>
          <a:prstGeom prst="rect">
            <a:avLst/>
          </a:prstGeom>
          <a:solidFill>
            <a:srgbClr val="5D5D5D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860032" y="1491630"/>
            <a:ext cx="360040" cy="1602178"/>
          </a:xfrm>
          <a:prstGeom prst="rect">
            <a:avLst/>
          </a:prstGeom>
          <a:solidFill>
            <a:srgbClr val="5D5D5D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508104" y="1743658"/>
            <a:ext cx="360040" cy="1350150"/>
          </a:xfrm>
          <a:prstGeom prst="rect">
            <a:avLst/>
          </a:prstGeom>
          <a:solidFill>
            <a:srgbClr val="5D5D5D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6156176" y="2121700"/>
            <a:ext cx="360040" cy="972108"/>
          </a:xfrm>
          <a:prstGeom prst="rect">
            <a:avLst/>
          </a:prstGeom>
          <a:solidFill>
            <a:srgbClr val="5D5D5D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4247964" y="3579862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5D5D5D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Words</a:t>
            </a:r>
            <a:r>
              <a:rPr lang="zh-CN" altLang="en-US" dirty="0" smtClean="0">
                <a:solidFill>
                  <a:srgbClr val="5D5D5D"/>
                </a:solidFill>
                <a:latin typeface="Verdana" pitchFamily="34" charset="0"/>
                <a:cs typeface="Verdana" pitchFamily="34" charset="0"/>
              </a:rPr>
              <a:t> </a:t>
            </a:r>
            <a:r>
              <a:rPr lang="en-US" altLang="zh-CN" dirty="0" smtClean="0">
                <a:solidFill>
                  <a:srgbClr val="5D5D5D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here</a:t>
            </a:r>
            <a:r>
              <a:rPr lang="zh-CN" altLang="en-US" dirty="0" smtClean="0">
                <a:solidFill>
                  <a:srgbClr val="5D5D5D"/>
                </a:solidFill>
                <a:latin typeface="Verdana" pitchFamily="34" charset="0"/>
                <a:cs typeface="Verdana" pitchFamily="34" charset="0"/>
              </a:rPr>
              <a:t> </a:t>
            </a:r>
            <a:r>
              <a:rPr lang="en-US" altLang="zh-CN" dirty="0" smtClean="0">
                <a:solidFill>
                  <a:srgbClr val="5D5D5D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la la la </a:t>
            </a:r>
            <a:r>
              <a:rPr lang="zh-CN" altLang="en-US" dirty="0" smtClean="0">
                <a:solidFill>
                  <a:srgbClr val="5D5D5D"/>
                </a:solidFill>
                <a:latin typeface="Verdana" pitchFamily="34" charset="0"/>
                <a:cs typeface="Verdana" pitchFamily="34" charset="0"/>
              </a:rPr>
              <a:t> </a:t>
            </a:r>
            <a:endParaRPr lang="zh-CN" altLang="en-US" dirty="0">
              <a:solidFill>
                <a:srgbClr val="5D5D5D"/>
              </a:solidFill>
              <a:latin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6890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20" grpId="0" animBg="1"/>
      <p:bldP spid="21" grpId="0" animBg="1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195736" y="843558"/>
            <a:ext cx="6552728" cy="3960440"/>
          </a:xfrm>
          <a:prstGeom prst="rect">
            <a:avLst/>
          </a:prstGeom>
          <a:solidFill>
            <a:srgbClr val="E8E8E8"/>
          </a:solidFill>
          <a:ln>
            <a:noFill/>
          </a:ln>
          <a:effectLst>
            <a:outerShdw blurRad="114300" dist="1016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465386" y="1563638"/>
            <a:ext cx="5995049" cy="2952328"/>
          </a:xfrm>
          <a:prstGeom prst="rect">
            <a:avLst/>
          </a:prstGeom>
          <a:solidFill>
            <a:srgbClr val="5D5D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2283068" y="906857"/>
            <a:ext cx="26489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5D5D5D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Title here</a:t>
            </a:r>
            <a:endParaRPr lang="zh-CN" altLang="en-US" sz="3200" dirty="0">
              <a:solidFill>
                <a:srgbClr val="5D5D5D"/>
              </a:solidFill>
              <a:latin typeface="Verdana" pitchFamily="34" charset="0"/>
              <a:cs typeface="Verdana" pitchFamily="34" charset="0"/>
            </a:endParaRPr>
          </a:p>
        </p:txBody>
      </p:sp>
      <p:sp>
        <p:nvSpPr>
          <p:cNvPr id="14" name="五边形 13"/>
          <p:cNvSpPr/>
          <p:nvPr/>
        </p:nvSpPr>
        <p:spPr>
          <a:xfrm>
            <a:off x="-371" y="1059583"/>
            <a:ext cx="1907704" cy="504056"/>
          </a:xfrm>
          <a:prstGeom prst="homePlate">
            <a:avLst/>
          </a:prstGeom>
          <a:solidFill>
            <a:srgbClr val="E8E8E8"/>
          </a:solidFill>
          <a:ln>
            <a:noFill/>
          </a:ln>
          <a:effectLst>
            <a:outerShdw blurRad="762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5D5D5D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Part 1</a:t>
            </a:r>
            <a:endParaRPr lang="zh-CN" altLang="en-US" dirty="0">
              <a:solidFill>
                <a:srgbClr val="5D5D5D"/>
              </a:solidFill>
              <a:latin typeface="Verdana" pitchFamily="34" charset="0"/>
              <a:cs typeface="Verdana" pitchFamily="34" charset="0"/>
            </a:endParaRPr>
          </a:p>
        </p:txBody>
      </p:sp>
      <p:sp>
        <p:nvSpPr>
          <p:cNvPr id="16" name="五边形 15"/>
          <p:cNvSpPr/>
          <p:nvPr/>
        </p:nvSpPr>
        <p:spPr>
          <a:xfrm>
            <a:off x="-371" y="1689652"/>
            <a:ext cx="1907704" cy="504056"/>
          </a:xfrm>
          <a:prstGeom prst="homePlate">
            <a:avLst/>
          </a:prstGeom>
          <a:solidFill>
            <a:srgbClr val="E8E8E8"/>
          </a:solidFill>
          <a:ln>
            <a:noFill/>
          </a:ln>
          <a:effectLst>
            <a:outerShdw blurRad="762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5D5D5D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Part 2</a:t>
            </a:r>
            <a:endParaRPr lang="zh-CN" altLang="en-US" dirty="0">
              <a:solidFill>
                <a:srgbClr val="5D5D5D"/>
              </a:solidFill>
              <a:latin typeface="Verdana" pitchFamily="34" charset="0"/>
              <a:cs typeface="Verdana" pitchFamily="34" charset="0"/>
            </a:endParaRPr>
          </a:p>
        </p:txBody>
      </p:sp>
      <p:sp>
        <p:nvSpPr>
          <p:cNvPr id="17" name="五边形 16"/>
          <p:cNvSpPr/>
          <p:nvPr/>
        </p:nvSpPr>
        <p:spPr>
          <a:xfrm>
            <a:off x="-371" y="2319724"/>
            <a:ext cx="1907704" cy="504056"/>
          </a:xfrm>
          <a:prstGeom prst="homePlate">
            <a:avLst/>
          </a:prstGeom>
          <a:solidFill>
            <a:srgbClr val="5D5D5D"/>
          </a:solidFill>
          <a:ln>
            <a:noFill/>
          </a:ln>
          <a:effectLst>
            <a:outerShdw blurRad="762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E8E8E8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Part 3</a:t>
            </a:r>
            <a:endParaRPr lang="zh-CN" altLang="en-US" dirty="0">
              <a:solidFill>
                <a:srgbClr val="E8E8E8"/>
              </a:solidFill>
              <a:latin typeface="Verdana" pitchFamily="34" charset="0"/>
              <a:cs typeface="Verdana" pitchFamily="34" charset="0"/>
            </a:endParaRPr>
          </a:p>
        </p:txBody>
      </p:sp>
      <p:sp>
        <p:nvSpPr>
          <p:cNvPr id="18" name="五边形 17"/>
          <p:cNvSpPr/>
          <p:nvPr/>
        </p:nvSpPr>
        <p:spPr>
          <a:xfrm>
            <a:off x="-371" y="2949793"/>
            <a:ext cx="1907704" cy="504056"/>
          </a:xfrm>
          <a:prstGeom prst="homePlate">
            <a:avLst/>
          </a:prstGeom>
          <a:solidFill>
            <a:srgbClr val="E8E8E8"/>
          </a:solidFill>
          <a:ln>
            <a:noFill/>
          </a:ln>
          <a:effectLst>
            <a:outerShdw blurRad="762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5D5D5D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Part 4</a:t>
            </a:r>
            <a:endParaRPr lang="zh-CN" altLang="en-US" dirty="0">
              <a:solidFill>
                <a:srgbClr val="5D5D5D"/>
              </a:solidFill>
              <a:latin typeface="Verdana" pitchFamily="34" charset="0"/>
              <a:cs typeface="Verdana" pitchFamily="34" charset="0"/>
            </a:endParaRPr>
          </a:p>
        </p:txBody>
      </p:sp>
      <p:sp>
        <p:nvSpPr>
          <p:cNvPr id="19" name="五边形 18"/>
          <p:cNvSpPr/>
          <p:nvPr/>
        </p:nvSpPr>
        <p:spPr>
          <a:xfrm>
            <a:off x="-371" y="3579862"/>
            <a:ext cx="1907704" cy="504056"/>
          </a:xfrm>
          <a:prstGeom prst="homePlate">
            <a:avLst/>
          </a:prstGeom>
          <a:solidFill>
            <a:srgbClr val="E8E8E8"/>
          </a:solidFill>
          <a:ln>
            <a:noFill/>
          </a:ln>
          <a:effectLst>
            <a:outerShdw blurRad="762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5D5D5D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Part 5</a:t>
            </a:r>
            <a:endParaRPr lang="zh-CN" altLang="en-US" dirty="0">
              <a:solidFill>
                <a:srgbClr val="5D5D5D"/>
              </a:solidFill>
              <a:latin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2817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699544"/>
            <a:ext cx="3226048" cy="1964957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775" y="3152103"/>
            <a:ext cx="1609723" cy="1435873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2576" y="699971"/>
            <a:ext cx="1983634" cy="19656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3549" y="3141330"/>
            <a:ext cx="2129775" cy="14364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</p:spPr>
      </p:pic>
      <p:grpSp>
        <p:nvGrpSpPr>
          <p:cNvPr id="11" name="组合 10"/>
          <p:cNvGrpSpPr/>
          <p:nvPr/>
        </p:nvGrpSpPr>
        <p:grpSpPr>
          <a:xfrm>
            <a:off x="6084172" y="3780447"/>
            <a:ext cx="3060207" cy="735521"/>
            <a:chOff x="6084168" y="3780445"/>
            <a:chExt cx="3060207" cy="735521"/>
          </a:xfrm>
        </p:grpSpPr>
        <p:sp>
          <p:nvSpPr>
            <p:cNvPr id="10" name="五边形 9"/>
            <p:cNvSpPr/>
            <p:nvPr/>
          </p:nvSpPr>
          <p:spPr>
            <a:xfrm flipH="1">
              <a:off x="6660232" y="4155926"/>
              <a:ext cx="2484143" cy="360040"/>
            </a:xfrm>
            <a:prstGeom prst="homePlate">
              <a:avLst/>
            </a:prstGeom>
            <a:solidFill>
              <a:srgbClr val="5D5D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五边形 7"/>
            <p:cNvSpPr/>
            <p:nvPr/>
          </p:nvSpPr>
          <p:spPr>
            <a:xfrm flipH="1">
              <a:off x="7308304" y="3780445"/>
              <a:ext cx="1835696" cy="159457"/>
            </a:xfrm>
            <a:prstGeom prst="homePlate">
              <a:avLst/>
            </a:prstGeom>
            <a:solidFill>
              <a:srgbClr val="5D5D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五边形 8"/>
            <p:cNvSpPr/>
            <p:nvPr/>
          </p:nvSpPr>
          <p:spPr>
            <a:xfrm flipH="1">
              <a:off x="6084168" y="3883334"/>
              <a:ext cx="3059832" cy="497024"/>
            </a:xfrm>
            <a:prstGeom prst="homePlate">
              <a:avLst/>
            </a:prstGeom>
            <a:solidFill>
              <a:srgbClr val="E8E8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6336196" y="3939902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5D5D5D"/>
                </a:solidFill>
              </a:rPr>
              <a:t>Pictures here</a:t>
            </a:r>
            <a:r>
              <a:rPr lang="zh-CN" altLang="en-US" dirty="0" smtClean="0">
                <a:solidFill>
                  <a:srgbClr val="5D5D5D"/>
                </a:solidFill>
              </a:rPr>
              <a:t> </a:t>
            </a:r>
            <a:endParaRPr lang="zh-CN" altLang="en-US" dirty="0">
              <a:solidFill>
                <a:srgbClr val="5D5D5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4955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195736" y="843558"/>
            <a:ext cx="6552728" cy="3960440"/>
          </a:xfrm>
          <a:prstGeom prst="rect">
            <a:avLst/>
          </a:prstGeom>
          <a:solidFill>
            <a:srgbClr val="E8E8E8"/>
          </a:solidFill>
          <a:ln>
            <a:noFill/>
          </a:ln>
          <a:effectLst>
            <a:outerShdw blurRad="114300" dist="1016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465386" y="1563638"/>
            <a:ext cx="5995049" cy="2952328"/>
          </a:xfrm>
          <a:prstGeom prst="rect">
            <a:avLst/>
          </a:prstGeom>
          <a:solidFill>
            <a:srgbClr val="5D5D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2283068" y="906857"/>
            <a:ext cx="26489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5D5D5D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Title here</a:t>
            </a:r>
            <a:endParaRPr lang="zh-CN" altLang="en-US" sz="3200" dirty="0">
              <a:solidFill>
                <a:srgbClr val="5D5D5D"/>
              </a:solidFill>
              <a:latin typeface="Verdana" pitchFamily="34" charset="0"/>
              <a:cs typeface="Verdana" pitchFamily="34" charset="0"/>
            </a:endParaRPr>
          </a:p>
        </p:txBody>
      </p:sp>
      <p:sp>
        <p:nvSpPr>
          <p:cNvPr id="14" name="五边形 13"/>
          <p:cNvSpPr/>
          <p:nvPr/>
        </p:nvSpPr>
        <p:spPr>
          <a:xfrm>
            <a:off x="-371" y="1059583"/>
            <a:ext cx="1907704" cy="504056"/>
          </a:xfrm>
          <a:prstGeom prst="homePlate">
            <a:avLst/>
          </a:prstGeom>
          <a:solidFill>
            <a:srgbClr val="E8E8E8"/>
          </a:solidFill>
          <a:ln>
            <a:noFill/>
          </a:ln>
          <a:effectLst>
            <a:outerShdw blurRad="762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5D5D5D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Part 1</a:t>
            </a:r>
            <a:endParaRPr lang="zh-CN" altLang="en-US" dirty="0">
              <a:solidFill>
                <a:srgbClr val="5D5D5D"/>
              </a:solidFill>
              <a:latin typeface="Verdana" pitchFamily="34" charset="0"/>
              <a:cs typeface="Verdana" pitchFamily="34" charset="0"/>
            </a:endParaRPr>
          </a:p>
        </p:txBody>
      </p:sp>
      <p:sp>
        <p:nvSpPr>
          <p:cNvPr id="16" name="五边形 15"/>
          <p:cNvSpPr/>
          <p:nvPr/>
        </p:nvSpPr>
        <p:spPr>
          <a:xfrm>
            <a:off x="-371" y="1689652"/>
            <a:ext cx="1907704" cy="504056"/>
          </a:xfrm>
          <a:prstGeom prst="homePlate">
            <a:avLst/>
          </a:prstGeom>
          <a:solidFill>
            <a:srgbClr val="E8E8E8"/>
          </a:solidFill>
          <a:ln>
            <a:noFill/>
          </a:ln>
          <a:effectLst>
            <a:outerShdw blurRad="762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5D5D5D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Part 2</a:t>
            </a:r>
            <a:endParaRPr lang="zh-CN" altLang="en-US" dirty="0">
              <a:solidFill>
                <a:srgbClr val="5D5D5D"/>
              </a:solidFill>
              <a:latin typeface="Verdana" pitchFamily="34" charset="0"/>
              <a:cs typeface="Verdana" pitchFamily="34" charset="0"/>
            </a:endParaRPr>
          </a:p>
        </p:txBody>
      </p:sp>
      <p:sp>
        <p:nvSpPr>
          <p:cNvPr id="17" name="五边形 16"/>
          <p:cNvSpPr/>
          <p:nvPr/>
        </p:nvSpPr>
        <p:spPr>
          <a:xfrm>
            <a:off x="-371" y="2319724"/>
            <a:ext cx="1907704" cy="504056"/>
          </a:xfrm>
          <a:prstGeom prst="homePlate">
            <a:avLst/>
          </a:prstGeom>
          <a:solidFill>
            <a:srgbClr val="E8E8E8"/>
          </a:solidFill>
          <a:ln>
            <a:noFill/>
          </a:ln>
          <a:effectLst>
            <a:outerShdw blurRad="762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5D5D5D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Part 3</a:t>
            </a:r>
            <a:endParaRPr lang="zh-CN" altLang="en-US" dirty="0">
              <a:solidFill>
                <a:srgbClr val="5D5D5D"/>
              </a:solidFill>
              <a:latin typeface="Verdana" pitchFamily="34" charset="0"/>
              <a:cs typeface="Verdana" pitchFamily="34" charset="0"/>
            </a:endParaRPr>
          </a:p>
        </p:txBody>
      </p:sp>
      <p:sp>
        <p:nvSpPr>
          <p:cNvPr id="18" name="五边形 17"/>
          <p:cNvSpPr/>
          <p:nvPr/>
        </p:nvSpPr>
        <p:spPr>
          <a:xfrm>
            <a:off x="-371" y="2949793"/>
            <a:ext cx="1907704" cy="504056"/>
          </a:xfrm>
          <a:prstGeom prst="homePlate">
            <a:avLst/>
          </a:prstGeom>
          <a:solidFill>
            <a:srgbClr val="5D5D5D"/>
          </a:solidFill>
          <a:ln>
            <a:noFill/>
          </a:ln>
          <a:effectLst>
            <a:outerShdw blurRad="762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E8E8E8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Part 4</a:t>
            </a:r>
            <a:endParaRPr lang="zh-CN" altLang="en-US" dirty="0">
              <a:solidFill>
                <a:srgbClr val="E8E8E8"/>
              </a:solidFill>
              <a:latin typeface="Verdana" pitchFamily="34" charset="0"/>
              <a:cs typeface="Verdana" pitchFamily="34" charset="0"/>
            </a:endParaRPr>
          </a:p>
        </p:txBody>
      </p:sp>
      <p:sp>
        <p:nvSpPr>
          <p:cNvPr id="19" name="五边形 18"/>
          <p:cNvSpPr/>
          <p:nvPr/>
        </p:nvSpPr>
        <p:spPr>
          <a:xfrm>
            <a:off x="-371" y="3579862"/>
            <a:ext cx="1907704" cy="504056"/>
          </a:xfrm>
          <a:prstGeom prst="homePlate">
            <a:avLst/>
          </a:prstGeom>
          <a:solidFill>
            <a:srgbClr val="E8E8E8"/>
          </a:solidFill>
          <a:ln>
            <a:noFill/>
          </a:ln>
          <a:effectLst>
            <a:outerShdw blurRad="762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5D5D5D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Part 5</a:t>
            </a:r>
            <a:endParaRPr lang="zh-CN" altLang="en-US" dirty="0">
              <a:solidFill>
                <a:srgbClr val="5D5D5D"/>
              </a:solidFill>
              <a:latin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2817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195736" y="843558"/>
            <a:ext cx="6552728" cy="3960440"/>
          </a:xfrm>
          <a:prstGeom prst="rect">
            <a:avLst/>
          </a:prstGeom>
          <a:solidFill>
            <a:srgbClr val="E8E8E8"/>
          </a:solidFill>
          <a:ln>
            <a:noFill/>
          </a:ln>
          <a:effectLst>
            <a:outerShdw blurRad="114300" dist="1016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465386" y="1563638"/>
            <a:ext cx="5995049" cy="2952328"/>
          </a:xfrm>
          <a:prstGeom prst="rect">
            <a:avLst/>
          </a:prstGeom>
          <a:solidFill>
            <a:srgbClr val="5D5D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2283068" y="906857"/>
            <a:ext cx="26489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5D5D5D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Title here</a:t>
            </a:r>
            <a:endParaRPr lang="zh-CN" altLang="en-US" sz="3200" dirty="0">
              <a:solidFill>
                <a:srgbClr val="5D5D5D"/>
              </a:solidFill>
              <a:latin typeface="Verdana" pitchFamily="34" charset="0"/>
              <a:cs typeface="Verdana" pitchFamily="34" charset="0"/>
            </a:endParaRPr>
          </a:p>
        </p:txBody>
      </p:sp>
      <p:sp>
        <p:nvSpPr>
          <p:cNvPr id="14" name="五边形 13"/>
          <p:cNvSpPr/>
          <p:nvPr/>
        </p:nvSpPr>
        <p:spPr>
          <a:xfrm>
            <a:off x="-371" y="1059583"/>
            <a:ext cx="1907704" cy="504056"/>
          </a:xfrm>
          <a:prstGeom prst="homePlate">
            <a:avLst/>
          </a:prstGeom>
          <a:solidFill>
            <a:srgbClr val="E8E8E8"/>
          </a:solidFill>
          <a:ln>
            <a:noFill/>
          </a:ln>
          <a:effectLst>
            <a:outerShdw blurRad="762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5D5D5D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Part 1</a:t>
            </a:r>
            <a:endParaRPr lang="zh-CN" altLang="en-US" dirty="0">
              <a:solidFill>
                <a:srgbClr val="5D5D5D"/>
              </a:solidFill>
              <a:latin typeface="Verdana" pitchFamily="34" charset="0"/>
              <a:cs typeface="Verdana" pitchFamily="34" charset="0"/>
            </a:endParaRPr>
          </a:p>
        </p:txBody>
      </p:sp>
      <p:sp>
        <p:nvSpPr>
          <p:cNvPr id="16" name="五边形 15"/>
          <p:cNvSpPr/>
          <p:nvPr/>
        </p:nvSpPr>
        <p:spPr>
          <a:xfrm>
            <a:off x="-371" y="1689652"/>
            <a:ext cx="1907704" cy="504056"/>
          </a:xfrm>
          <a:prstGeom prst="homePlate">
            <a:avLst/>
          </a:prstGeom>
          <a:solidFill>
            <a:srgbClr val="E8E8E8"/>
          </a:solidFill>
          <a:ln>
            <a:noFill/>
          </a:ln>
          <a:effectLst>
            <a:outerShdw blurRad="762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5D5D5D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Part 2</a:t>
            </a:r>
            <a:endParaRPr lang="zh-CN" altLang="en-US" dirty="0">
              <a:solidFill>
                <a:srgbClr val="5D5D5D"/>
              </a:solidFill>
              <a:latin typeface="Verdana" pitchFamily="34" charset="0"/>
              <a:cs typeface="Verdana" pitchFamily="34" charset="0"/>
            </a:endParaRPr>
          </a:p>
        </p:txBody>
      </p:sp>
      <p:sp>
        <p:nvSpPr>
          <p:cNvPr id="17" name="五边形 16"/>
          <p:cNvSpPr/>
          <p:nvPr/>
        </p:nvSpPr>
        <p:spPr>
          <a:xfrm>
            <a:off x="-371" y="2319724"/>
            <a:ext cx="1907704" cy="504056"/>
          </a:xfrm>
          <a:prstGeom prst="homePlate">
            <a:avLst/>
          </a:prstGeom>
          <a:solidFill>
            <a:srgbClr val="E8E8E8"/>
          </a:solidFill>
          <a:ln>
            <a:noFill/>
          </a:ln>
          <a:effectLst>
            <a:outerShdw blurRad="762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5D5D5D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Part 3</a:t>
            </a:r>
            <a:endParaRPr lang="zh-CN" altLang="en-US" dirty="0">
              <a:solidFill>
                <a:srgbClr val="5D5D5D"/>
              </a:solidFill>
              <a:latin typeface="Verdana" pitchFamily="34" charset="0"/>
              <a:cs typeface="Verdana" pitchFamily="34" charset="0"/>
            </a:endParaRPr>
          </a:p>
        </p:txBody>
      </p:sp>
      <p:sp>
        <p:nvSpPr>
          <p:cNvPr id="18" name="五边形 17"/>
          <p:cNvSpPr/>
          <p:nvPr/>
        </p:nvSpPr>
        <p:spPr>
          <a:xfrm>
            <a:off x="-371" y="2949793"/>
            <a:ext cx="1907704" cy="504056"/>
          </a:xfrm>
          <a:prstGeom prst="homePlate">
            <a:avLst/>
          </a:prstGeom>
          <a:solidFill>
            <a:srgbClr val="5D5D5D"/>
          </a:solidFill>
          <a:ln>
            <a:noFill/>
          </a:ln>
          <a:effectLst>
            <a:outerShdw blurRad="762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E8E8E8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Part 4</a:t>
            </a:r>
            <a:endParaRPr lang="zh-CN" altLang="en-US" dirty="0">
              <a:solidFill>
                <a:srgbClr val="E8E8E8"/>
              </a:solidFill>
              <a:latin typeface="Verdana" pitchFamily="34" charset="0"/>
              <a:cs typeface="Verdana" pitchFamily="34" charset="0"/>
            </a:endParaRPr>
          </a:p>
        </p:txBody>
      </p:sp>
      <p:sp>
        <p:nvSpPr>
          <p:cNvPr id="19" name="五边形 18"/>
          <p:cNvSpPr/>
          <p:nvPr/>
        </p:nvSpPr>
        <p:spPr>
          <a:xfrm>
            <a:off x="-371" y="3579862"/>
            <a:ext cx="1907704" cy="504056"/>
          </a:xfrm>
          <a:prstGeom prst="homePlate">
            <a:avLst/>
          </a:prstGeom>
          <a:solidFill>
            <a:srgbClr val="E8E8E8"/>
          </a:solidFill>
          <a:ln>
            <a:noFill/>
          </a:ln>
          <a:effectLst>
            <a:outerShdw blurRad="762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5D5D5D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Part 5</a:t>
            </a:r>
            <a:endParaRPr lang="zh-CN" altLang="en-US" dirty="0">
              <a:solidFill>
                <a:srgbClr val="5D5D5D"/>
              </a:solidFill>
              <a:latin typeface="Verdana" pitchFamily="34" charset="0"/>
              <a:cs typeface="Verdana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239991" y="1491630"/>
            <a:ext cx="360040" cy="3168352"/>
          </a:xfrm>
          <a:prstGeom prst="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932043" y="2823780"/>
            <a:ext cx="1008113" cy="468052"/>
          </a:xfrm>
          <a:prstGeom prst="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5203988" y="2859782"/>
            <a:ext cx="5201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5D5D5D"/>
                </a:solidFill>
              </a:rPr>
              <a:t>VS</a:t>
            </a:r>
            <a:endParaRPr lang="zh-CN" altLang="en-US" b="1" dirty="0">
              <a:solidFill>
                <a:srgbClr val="5D5D5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3539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</TotalTime>
  <Words>126</Words>
  <Application>Microsoft Office PowerPoint</Application>
  <PresentationFormat>全屏显示(16:9)</PresentationFormat>
  <Paragraphs>59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7" baseType="lpstr">
      <vt:lpstr>宋体</vt:lpstr>
      <vt:lpstr>Arial</vt:lpstr>
      <vt:lpstr>Calibri</vt:lpstr>
      <vt:lpstr>Verdana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17</cp:revision>
  <dcterms:created xsi:type="dcterms:W3CDTF">2011-10-28T12:05:49Z</dcterms:created>
  <dcterms:modified xsi:type="dcterms:W3CDTF">2014-12-17T05:44:40Z</dcterms:modified>
</cp:coreProperties>
</file>