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58" r:id="rId3"/>
    <p:sldId id="259" r:id="rId4"/>
    <p:sldId id="271" r:id="rId5"/>
    <p:sldId id="262" r:id="rId6"/>
    <p:sldId id="272" r:id="rId7"/>
    <p:sldId id="263" r:id="rId8"/>
    <p:sldId id="260" r:id="rId9"/>
    <p:sldId id="267" r:id="rId10"/>
    <p:sldId id="266" r:id="rId11"/>
    <p:sldId id="269" r:id="rId12"/>
    <p:sldId id="270" r:id="rId13"/>
    <p:sldId id="265" r:id="rId14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0334"/>
    <a:srgbClr val="920240"/>
    <a:srgbClr val="A31955"/>
    <a:srgbClr val="CBCBCB"/>
    <a:srgbClr val="373435"/>
    <a:srgbClr val="C990A9"/>
    <a:srgbClr val="E3E3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75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83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85191893005927"/>
          <c:y val="4.6448934101696905E-2"/>
          <c:w val="0.52475381403830779"/>
          <c:h val="0.9071021317966059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2024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BCBCB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48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85191893005924"/>
          <c:y val="4.6448934101696905E-2"/>
          <c:w val="0.52475381403830779"/>
          <c:h val="0.9071021317966059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A31955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49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785191893005924"/>
          <c:y val="4.6448934101696905E-2"/>
          <c:w val="0.52475381403830779"/>
          <c:h val="0.9071021317966059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C990A9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90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50"/>
        <c:holeSize val="75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2024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BCBCB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75</c:v>
                </c:pt>
                <c:pt idx="1">
                  <c:v>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80"/>
        <c:holeSize val="58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2024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BCBCB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50</c:v>
                </c:pt>
                <c:pt idx="1">
                  <c:v>50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80"/>
        <c:holeSize val="58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920240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CBCBCB"/>
              </a:solidFill>
              <a:ln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25</c:v>
                </c:pt>
                <c:pt idx="1">
                  <c:v>75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180"/>
        <c:holeSize val="58"/>
      </c:doughnut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202FFB-C849-4041-A576-403493AB0417}" type="datetimeFigureOut">
              <a:rPr lang="zh-CN" altLang="en-US" smtClean="0"/>
              <a:t>2015/3/21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54B6B-837C-4BFE-8D76-E13702EE3E2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4666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9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492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64409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4"/>
            <a:ext cx="2628900" cy="581183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4"/>
            <a:ext cx="7734300" cy="581183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8633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6283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2593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4"/>
            <a:ext cx="5181600" cy="435133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747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9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5872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243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9450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76686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500"/>
            </a:lvl2pPr>
            <a:lvl3pPr marL="914377" indent="0">
              <a:buNone/>
              <a:defRPr sz="1200"/>
            </a:lvl3pPr>
            <a:lvl4pPr marL="1371566" indent="0">
              <a:buNone/>
              <a:defRPr sz="1100"/>
            </a:lvl4pPr>
            <a:lvl5pPr marL="1828754" indent="0">
              <a:buNone/>
              <a:defRPr sz="1100"/>
            </a:lvl5pPr>
            <a:lvl6pPr marL="2285943" indent="0">
              <a:buNone/>
              <a:defRPr sz="1100"/>
            </a:lvl6pPr>
            <a:lvl7pPr marL="2743131" indent="0">
              <a:buNone/>
              <a:defRPr sz="1100"/>
            </a:lvl7pPr>
            <a:lvl8pPr marL="3200320" indent="0">
              <a:buNone/>
              <a:defRPr sz="1100"/>
            </a:lvl8pPr>
            <a:lvl9pPr marL="3657509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0104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4"/>
            <a:ext cx="10515600" cy="4351339"/>
          </a:xfrm>
          <a:prstGeom prst="rect">
            <a:avLst/>
          </a:prstGeom>
        </p:spPr>
        <p:txBody>
          <a:bodyPr vert="horz" lIns="91438" tIns="45719" rIns="91438" bIns="45719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15ECC-7BCA-4849-BBDF-86CF7F8BE7AA}" type="datetimeFigureOut">
              <a:rPr lang="zh-CN" altLang="en-US" smtClean="0"/>
              <a:pPr/>
              <a:t>2015/3/21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38" tIns="45719" rIns="91438" bIns="45719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B734FC-0755-4651-9BAF-492DC698CEF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" y="0"/>
            <a:ext cx="1219144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286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chart" Target="../charts/chart6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6078585" y="-16041"/>
            <a:ext cx="6113417" cy="688292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6078585" y="2792404"/>
            <a:ext cx="6113417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078584" y="3646880"/>
            <a:ext cx="6113417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7643928" y="2927257"/>
            <a:ext cx="3365611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XX</a:t>
            </a:r>
            <a:r>
              <a:rPr lang="zh-CN" altLang="en-US" sz="3200" dirty="0">
                <a:solidFill>
                  <a:schemeClr val="bg1"/>
                </a:solidFill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公司年终总结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197375" y="736544"/>
            <a:ext cx="3968703" cy="18620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11500" dirty="0" smtClean="0">
                <a:solidFill>
                  <a:srgbClr val="CBCBCB"/>
                </a:solidFill>
                <a:latin typeface="Broadway" panose="04040905080B02020502" pitchFamily="82" charset="0"/>
              </a:rPr>
              <a:t>201x</a:t>
            </a:r>
            <a:endParaRPr lang="zh-CN" altLang="en-US" sz="11500" dirty="0">
              <a:solidFill>
                <a:srgbClr val="CBCBCB"/>
              </a:solidFill>
              <a:latin typeface="Broadway" panose="04040905080B02020502" pitchFamily="82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156979" y="2357891"/>
            <a:ext cx="1997243" cy="1997243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/>
              <a:t>LOGO</a:t>
            </a:r>
            <a:endParaRPr lang="zh-CN" altLang="en-US" sz="2000" dirty="0"/>
          </a:p>
        </p:txBody>
      </p:sp>
      <p:sp>
        <p:nvSpPr>
          <p:cNvPr id="14" name="文本框 13"/>
          <p:cNvSpPr txBox="1"/>
          <p:nvPr/>
        </p:nvSpPr>
        <p:spPr>
          <a:xfrm>
            <a:off x="4321834" y="3004317"/>
            <a:ext cx="17567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 smtClean="0">
                <a:solidFill>
                  <a:srgbClr val="92024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201x/10/18</a:t>
            </a:r>
            <a:endParaRPr lang="zh-CN" altLang="en-US" sz="2000" dirty="0">
              <a:solidFill>
                <a:srgbClr val="92024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77142" y="4505519"/>
            <a:ext cx="3756917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www.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公司网址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.com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156979" y="2189748"/>
            <a:ext cx="1997243" cy="1997243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/>
              <a:t>公司</a:t>
            </a:r>
            <a:r>
              <a:rPr lang="en-US" altLang="zh-CN" sz="2000" dirty="0"/>
              <a:t>LOGO</a:t>
            </a:r>
            <a:endParaRPr lang="zh-CN" altLang="en-US" sz="2000" dirty="0"/>
          </a:p>
        </p:txBody>
      </p:sp>
      <p:sp>
        <p:nvSpPr>
          <p:cNvPr id="17" name="文本框 16"/>
          <p:cNvSpPr txBox="1"/>
          <p:nvPr/>
        </p:nvSpPr>
        <p:spPr>
          <a:xfrm>
            <a:off x="7229710" y="3717307"/>
            <a:ext cx="3968703" cy="18620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11500" dirty="0" smtClean="0">
                <a:solidFill>
                  <a:srgbClr val="A31955"/>
                </a:solidFill>
                <a:latin typeface="Broadway" panose="04040905080B02020502" pitchFamily="82" charset="0"/>
              </a:rPr>
              <a:t>201x</a:t>
            </a:r>
            <a:endParaRPr lang="zh-CN" altLang="en-US" sz="11500" dirty="0">
              <a:solidFill>
                <a:srgbClr val="A31955"/>
              </a:solidFill>
              <a:latin typeface="Broadway" panose="04040905080B02020502" pitchFamily="82" charset="0"/>
            </a:endParaRPr>
          </a:p>
        </p:txBody>
      </p:sp>
      <p:sp>
        <p:nvSpPr>
          <p:cNvPr id="2" name="等腰三角形 1"/>
          <p:cNvSpPr/>
          <p:nvPr/>
        </p:nvSpPr>
        <p:spPr>
          <a:xfrm rot="5400000">
            <a:off x="6057733" y="3037870"/>
            <a:ext cx="424579" cy="382887"/>
          </a:xfrm>
          <a:prstGeom prst="triangle">
            <a:avLst/>
          </a:prstGeom>
          <a:blipFill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7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23701" y="1575122"/>
            <a:ext cx="4514939" cy="212891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93485" y="1575121"/>
            <a:ext cx="4718355" cy="214156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0074" y="4075949"/>
            <a:ext cx="4721767" cy="23963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3704" y="4075949"/>
            <a:ext cx="4514937" cy="23963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1323700" y="3895111"/>
            <a:ext cx="9588139" cy="0"/>
          </a:xfrm>
          <a:prstGeom prst="line">
            <a:avLst/>
          </a:prstGeom>
          <a:ln>
            <a:solidFill>
              <a:srgbClr val="C99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016063" y="1582597"/>
            <a:ext cx="0" cy="4889732"/>
          </a:xfrm>
          <a:prstGeom prst="line">
            <a:avLst/>
          </a:prstGeom>
          <a:ln>
            <a:solidFill>
              <a:srgbClr val="C99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饼形 21"/>
          <p:cNvSpPr/>
          <p:nvPr/>
        </p:nvSpPr>
        <p:spPr>
          <a:xfrm rot="10800000">
            <a:off x="907445" y="1158864"/>
            <a:ext cx="832515" cy="832515"/>
          </a:xfrm>
          <a:prstGeom prst="pie">
            <a:avLst>
              <a:gd name="adj1" fmla="val 10800000"/>
              <a:gd name="adj2" fmla="val 16200000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饼形 22"/>
          <p:cNvSpPr/>
          <p:nvPr/>
        </p:nvSpPr>
        <p:spPr>
          <a:xfrm rot="10800000" flipH="1">
            <a:off x="10495581" y="1166339"/>
            <a:ext cx="832515" cy="832515"/>
          </a:xfrm>
          <a:prstGeom prst="pie">
            <a:avLst>
              <a:gd name="adj1" fmla="val 10800000"/>
              <a:gd name="adj2" fmla="val 16200000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饼形 23"/>
          <p:cNvSpPr/>
          <p:nvPr/>
        </p:nvSpPr>
        <p:spPr>
          <a:xfrm rot="10800000" flipH="1" flipV="1">
            <a:off x="10495581" y="6056071"/>
            <a:ext cx="832515" cy="832515"/>
          </a:xfrm>
          <a:prstGeom prst="pie">
            <a:avLst>
              <a:gd name="adj1" fmla="val 10800000"/>
              <a:gd name="adj2" fmla="val 16200000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饼形 24"/>
          <p:cNvSpPr/>
          <p:nvPr/>
        </p:nvSpPr>
        <p:spPr>
          <a:xfrm rot="5400000">
            <a:off x="907445" y="6056071"/>
            <a:ext cx="832515" cy="832515"/>
          </a:xfrm>
          <a:prstGeom prst="pie">
            <a:avLst>
              <a:gd name="adj1" fmla="val 10800000"/>
              <a:gd name="adj2" fmla="val 16200000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812865" y="2696530"/>
            <a:ext cx="2399572" cy="2399572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5081189" y="3004726"/>
            <a:ext cx="846160" cy="1015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S</a:t>
            </a:r>
            <a:endParaRPr lang="zh-CN" altLang="en-US" sz="60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066719" y="3042670"/>
            <a:ext cx="846160" cy="93358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55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W</a:t>
            </a:r>
            <a:endParaRPr lang="zh-CN" altLang="en-US" sz="55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84603" y="4023013"/>
            <a:ext cx="846160" cy="101566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60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O</a:t>
            </a:r>
            <a:endParaRPr lang="zh-CN" altLang="en-US" sz="60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213959" y="4047620"/>
            <a:ext cx="846160" cy="93358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55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T</a:t>
            </a:r>
            <a:endParaRPr lang="zh-CN" altLang="en-US" sz="55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388066" y="749292"/>
            <a:ext cx="3256063" cy="516845"/>
          </a:xfrm>
          <a:prstGeom prst="roundRect">
            <a:avLst>
              <a:gd name="adj" fmla="val 46354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3" name="圆角矩形 32"/>
          <p:cNvSpPr/>
          <p:nvPr/>
        </p:nvSpPr>
        <p:spPr>
          <a:xfrm>
            <a:off x="388063" y="749292"/>
            <a:ext cx="1573437" cy="516845"/>
          </a:xfrm>
          <a:prstGeom prst="roundRect">
            <a:avLst>
              <a:gd name="adj" fmla="val 46354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1917955" y="797762"/>
            <a:ext cx="1860048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SWOT</a:t>
            </a:r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156216" y="1734153"/>
            <a:ext cx="218738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154218" y="4351150"/>
            <a:ext cx="218738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457266" y="1734153"/>
            <a:ext cx="218738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457266" y="4232977"/>
            <a:ext cx="218738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612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等腰三角形 1"/>
          <p:cNvSpPr/>
          <p:nvPr/>
        </p:nvSpPr>
        <p:spPr>
          <a:xfrm rot="5400000">
            <a:off x="3352551" y="5271620"/>
            <a:ext cx="530352" cy="457200"/>
          </a:xfrm>
          <a:prstGeom prst="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157327" y="1301853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27449" y="1370965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1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57327" y="2248150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327449" y="2317261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2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57327" y="3194448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27449" y="3263558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3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157327" y="4162009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27449" y="4231120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4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" y="0"/>
            <a:ext cx="3519377" cy="685800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157327" y="5195917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27449" y="5265029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5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76033" y="142616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/>
              <a:t>此处输入文字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976033" y="2371638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/>
              <a:t>此处输入文字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76033" y="3302734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/>
              <a:t>此处输入文字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6033" y="426625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/>
              <a:t>此处输入文字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76033" y="5308721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/>
              <a:t>此处输入文字</a:t>
            </a:r>
          </a:p>
        </p:txBody>
      </p:sp>
      <p:sp>
        <p:nvSpPr>
          <p:cNvPr id="26" name="椭圆 25"/>
          <p:cNvSpPr/>
          <p:nvPr/>
        </p:nvSpPr>
        <p:spPr>
          <a:xfrm>
            <a:off x="759040" y="774505"/>
            <a:ext cx="1997243" cy="1997243"/>
          </a:xfrm>
          <a:prstGeom prst="ellipse">
            <a:avLst/>
          </a:prstGeom>
          <a:solidFill>
            <a:srgbClr val="750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>
                <a:solidFill>
                  <a:srgbClr val="750334"/>
                </a:solidFill>
              </a:rPr>
              <a:t>LOGO</a:t>
            </a:r>
            <a:endParaRPr lang="zh-CN" altLang="en-US" sz="2000" dirty="0">
              <a:solidFill>
                <a:srgbClr val="750334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59040" y="661777"/>
            <a:ext cx="1997243" cy="1997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7503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4672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334825" y="3271175"/>
            <a:ext cx="11273051" cy="0"/>
          </a:xfrm>
          <a:prstGeom prst="line">
            <a:avLst/>
          </a:prstGeom>
          <a:ln w="12700">
            <a:solidFill>
              <a:srgbClr val="C990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34825" y="5045383"/>
            <a:ext cx="11273051" cy="0"/>
          </a:xfrm>
          <a:prstGeom prst="line">
            <a:avLst/>
          </a:prstGeom>
          <a:ln w="12700">
            <a:solidFill>
              <a:srgbClr val="C990A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362122" y="1742624"/>
            <a:ext cx="2825087" cy="1282891"/>
          </a:xfrm>
          <a:prstGeom prst="roundRect">
            <a:avLst>
              <a:gd name="adj" fmla="val 11348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62122" y="3516833"/>
            <a:ext cx="2825087" cy="1282891"/>
          </a:xfrm>
          <a:prstGeom prst="roundRect">
            <a:avLst>
              <a:gd name="adj" fmla="val 11348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362122" y="5291041"/>
            <a:ext cx="2825087" cy="1282891"/>
          </a:xfrm>
          <a:prstGeom prst="roundRect">
            <a:avLst>
              <a:gd name="adj" fmla="val 11348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 flipH="1">
            <a:off x="3501106" y="1742624"/>
            <a:ext cx="8106769" cy="1282891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H="1">
            <a:off x="3501105" y="3516833"/>
            <a:ext cx="8106769" cy="1282891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flipH="1">
            <a:off x="3501105" y="5291041"/>
            <a:ext cx="8106769" cy="1282891"/>
          </a:xfrm>
          <a:prstGeom prst="rect">
            <a:avLst/>
          </a:prstGeom>
          <a:solidFill>
            <a:srgbClr val="E3E3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637581" y="1830073"/>
            <a:ext cx="4162569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此处可以填文字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37581" y="3527001"/>
            <a:ext cx="4162569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此处可以填文字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37581" y="5409267"/>
            <a:ext cx="4162569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</a:t>
            </a:r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此处可以填文字</a:t>
            </a:r>
            <a:r>
              <a:rPr lang="en-US" altLang="zh-CN" sz="2000" dirty="0">
                <a:solidFill>
                  <a:schemeClr val="bg1">
                    <a:lumMod val="50000"/>
                  </a:schemeClr>
                </a:solidFill>
              </a:rPr>
              <a:t>  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56602" y="1830072"/>
            <a:ext cx="423081" cy="92332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E3E3E3"/>
                </a:solidFill>
                <a:latin typeface="Broadway" panose="04040905080B02020502" pitchFamily="82" charset="0"/>
              </a:defRPr>
            </a:lvl1pPr>
          </a:lstStyle>
          <a:p>
            <a:r>
              <a:rPr lang="en-US" altLang="zh-CN" dirty="0"/>
              <a:t>1</a:t>
            </a:r>
            <a:endParaRPr lang="zh-CN" altLang="en-US" dirty="0"/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911443" y="1913912"/>
            <a:ext cx="702860" cy="993507"/>
          </a:xfrm>
          <a:prstGeom prst="line">
            <a:avLst/>
          </a:prstGeom>
          <a:ln>
            <a:solidFill>
              <a:srgbClr val="C99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556602" y="3577750"/>
            <a:ext cx="423081" cy="93358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5500" dirty="0">
                <a:solidFill>
                  <a:srgbClr val="E3E3E3"/>
                </a:solidFill>
                <a:latin typeface="Broadway" panose="04040905080B02020502" pitchFamily="82" charset="0"/>
              </a:rPr>
              <a:t>2</a:t>
            </a:r>
            <a:endParaRPr lang="zh-CN" altLang="en-US" sz="5500" dirty="0">
              <a:solidFill>
                <a:srgbClr val="E3E3E3"/>
              </a:solidFill>
              <a:latin typeface="Broadway" panose="04040905080B02020502" pitchFamily="82" charset="0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911443" y="3661588"/>
            <a:ext cx="702860" cy="993507"/>
          </a:xfrm>
          <a:prstGeom prst="line">
            <a:avLst/>
          </a:prstGeom>
          <a:ln>
            <a:solidFill>
              <a:srgbClr val="C99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556602" y="5325427"/>
            <a:ext cx="423081" cy="93358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5500" dirty="0">
                <a:solidFill>
                  <a:srgbClr val="E3E3E3"/>
                </a:solidFill>
                <a:latin typeface="Broadway" panose="04040905080B02020502" pitchFamily="82" charset="0"/>
              </a:rPr>
              <a:t>3</a:t>
            </a:r>
            <a:endParaRPr lang="zh-CN" altLang="en-US" sz="5500" dirty="0">
              <a:solidFill>
                <a:srgbClr val="E3E3E3"/>
              </a:solidFill>
              <a:latin typeface="Broadway" panose="04040905080B02020502" pitchFamily="82" charset="0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911443" y="5409267"/>
            <a:ext cx="702860" cy="993507"/>
          </a:xfrm>
          <a:prstGeom prst="line">
            <a:avLst/>
          </a:prstGeom>
          <a:ln>
            <a:solidFill>
              <a:srgbClr val="C990A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圆角矩形 18"/>
          <p:cNvSpPr/>
          <p:nvPr/>
        </p:nvSpPr>
        <p:spPr>
          <a:xfrm>
            <a:off x="388066" y="749292"/>
            <a:ext cx="3256063" cy="516845"/>
          </a:xfrm>
          <a:prstGeom prst="roundRect">
            <a:avLst>
              <a:gd name="adj" fmla="val 46354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388063" y="749292"/>
            <a:ext cx="1573437" cy="516845"/>
          </a:xfrm>
          <a:prstGeom prst="roundRect">
            <a:avLst>
              <a:gd name="adj" fmla="val 46354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26" name="文本框 25"/>
          <p:cNvSpPr txBox="1"/>
          <p:nvPr/>
        </p:nvSpPr>
        <p:spPr>
          <a:xfrm>
            <a:off x="2050563" y="778702"/>
            <a:ext cx="1504503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工作目标</a:t>
            </a:r>
          </a:p>
        </p:txBody>
      </p:sp>
    </p:spTree>
    <p:extLst>
      <p:ext uri="{BB962C8B-B14F-4D97-AF65-F5344CB8AC3E}">
        <p14:creationId xmlns:p14="http://schemas.microsoft.com/office/powerpoint/2010/main" val="180306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-24920"/>
            <a:ext cx="12192000" cy="3559691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842446" y="2497541"/>
            <a:ext cx="8939284" cy="18620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11500" dirty="0">
                <a:solidFill>
                  <a:srgbClr val="920240"/>
                </a:solidFill>
                <a:latin typeface="Bodoni MT Black" panose="02070A03080606020203" pitchFamily="18" charset="0"/>
              </a:rPr>
              <a:t>Thank You</a:t>
            </a:r>
            <a:endParaRPr lang="zh-CN" altLang="en-US" sz="11500" dirty="0">
              <a:solidFill>
                <a:srgbClr val="920240"/>
              </a:solidFill>
              <a:latin typeface="Bodoni MT Black" panose="02070A030806060202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62838" y="2497541"/>
            <a:ext cx="8939284" cy="1862048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11500" dirty="0">
                <a:solidFill>
                  <a:srgbClr val="CBCBCB"/>
                </a:solidFill>
                <a:latin typeface="Bodoni MT Black" panose="02070A03080606020203" pitchFamily="18" charset="0"/>
              </a:rPr>
              <a:t>Thank You</a:t>
            </a:r>
            <a:endParaRPr lang="zh-CN" altLang="en-US" sz="11500" dirty="0">
              <a:solidFill>
                <a:srgbClr val="CBCBCB"/>
              </a:solidFill>
              <a:latin typeface="Bodoni MT Black" panose="02070A03080606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721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61045" y="-3090151"/>
            <a:ext cx="4476443" cy="2499044"/>
          </a:xfrm>
          <a:prstGeom prst="rect">
            <a:avLst/>
          </a:prstGeom>
        </p:spPr>
      </p:pic>
      <p:sp>
        <p:nvSpPr>
          <p:cNvPr id="6" name="任意多边形 5"/>
          <p:cNvSpPr/>
          <p:nvPr/>
        </p:nvSpPr>
        <p:spPr>
          <a:xfrm>
            <a:off x="664548" y="759250"/>
            <a:ext cx="9806421" cy="5357687"/>
          </a:xfrm>
          <a:custGeom>
            <a:avLst/>
            <a:gdLst>
              <a:gd name="connsiteX0" fmla="*/ 810466 w 9806421"/>
              <a:gd name="connsiteY0" fmla="*/ 642832 h 5357687"/>
              <a:gd name="connsiteX1" fmla="*/ 17986 w 9806421"/>
              <a:gd name="connsiteY1" fmla="*/ 2253918 h 5357687"/>
              <a:gd name="connsiteX2" fmla="*/ 1498443 w 9806421"/>
              <a:gd name="connsiteY2" fmla="*/ 3865003 h 5357687"/>
              <a:gd name="connsiteX3" fmla="*/ 2987609 w 9806421"/>
              <a:gd name="connsiteY3" fmla="*/ 3786626 h 5357687"/>
              <a:gd name="connsiteX4" fmla="*/ 4267769 w 9806421"/>
              <a:gd name="connsiteY4" fmla="*/ 4753278 h 5357687"/>
              <a:gd name="connsiteX5" fmla="*/ 4555152 w 9806421"/>
              <a:gd name="connsiteY5" fmla="*/ 4988409 h 5357687"/>
              <a:gd name="connsiteX6" fmla="*/ 4859952 w 9806421"/>
              <a:gd name="connsiteY6" fmla="*/ 5136455 h 5357687"/>
              <a:gd name="connsiteX7" fmla="*/ 5469552 w 9806421"/>
              <a:gd name="connsiteY7" fmla="*/ 5345461 h 5357687"/>
              <a:gd name="connsiteX8" fmla="*/ 6392661 w 9806421"/>
              <a:gd name="connsiteY8" fmla="*/ 4744569 h 5357687"/>
              <a:gd name="connsiteX9" fmla="*/ 7237392 w 9806421"/>
              <a:gd name="connsiteY9" fmla="*/ 2323586 h 5357687"/>
              <a:gd name="connsiteX10" fmla="*/ 7594443 w 9806421"/>
              <a:gd name="connsiteY10" fmla="*/ 1931701 h 5357687"/>
              <a:gd name="connsiteX11" fmla="*/ 7751198 w 9806421"/>
              <a:gd name="connsiteY11" fmla="*/ 1235015 h 5357687"/>
              <a:gd name="connsiteX12" fmla="*/ 8317255 w 9806421"/>
              <a:gd name="connsiteY12" fmla="*/ 285781 h 5357687"/>
              <a:gd name="connsiteX13" fmla="*/ 9022649 w 9806421"/>
              <a:gd name="connsiteY13" fmla="*/ 24523 h 5357687"/>
              <a:gd name="connsiteX14" fmla="*/ 9806421 w 9806421"/>
              <a:gd name="connsiteY14" fmla="*/ 790878 h 5357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9806421" h="5357687">
                <a:moveTo>
                  <a:pt x="810466" y="642832"/>
                </a:moveTo>
                <a:cubicBezTo>
                  <a:pt x="356894" y="1179861"/>
                  <a:pt x="-96677" y="1716890"/>
                  <a:pt x="17986" y="2253918"/>
                </a:cubicBezTo>
                <a:cubicBezTo>
                  <a:pt x="132649" y="2790946"/>
                  <a:pt x="1003506" y="3609552"/>
                  <a:pt x="1498443" y="3865003"/>
                </a:cubicBezTo>
                <a:cubicBezTo>
                  <a:pt x="1993380" y="4120454"/>
                  <a:pt x="2526055" y="3638580"/>
                  <a:pt x="2987609" y="3786626"/>
                </a:cubicBezTo>
                <a:cubicBezTo>
                  <a:pt x="3449163" y="3934672"/>
                  <a:pt x="4006512" y="4552981"/>
                  <a:pt x="4267769" y="4753278"/>
                </a:cubicBezTo>
                <a:cubicBezTo>
                  <a:pt x="4529026" y="4953575"/>
                  <a:pt x="4456455" y="4924546"/>
                  <a:pt x="4555152" y="4988409"/>
                </a:cubicBezTo>
                <a:cubicBezTo>
                  <a:pt x="4653849" y="5052272"/>
                  <a:pt x="4707552" y="5076946"/>
                  <a:pt x="4859952" y="5136455"/>
                </a:cubicBezTo>
                <a:cubicBezTo>
                  <a:pt x="5012352" y="5195964"/>
                  <a:pt x="5214101" y="5410775"/>
                  <a:pt x="5469552" y="5345461"/>
                </a:cubicBezTo>
                <a:cubicBezTo>
                  <a:pt x="5725003" y="5280147"/>
                  <a:pt x="6098021" y="5248215"/>
                  <a:pt x="6392661" y="4744569"/>
                </a:cubicBezTo>
                <a:cubicBezTo>
                  <a:pt x="6687301" y="4240923"/>
                  <a:pt x="7037095" y="2792397"/>
                  <a:pt x="7237392" y="2323586"/>
                </a:cubicBezTo>
                <a:cubicBezTo>
                  <a:pt x="7437689" y="1854775"/>
                  <a:pt x="7508809" y="2113129"/>
                  <a:pt x="7594443" y="1931701"/>
                </a:cubicBezTo>
                <a:cubicBezTo>
                  <a:pt x="7680077" y="1750273"/>
                  <a:pt x="7630729" y="1509335"/>
                  <a:pt x="7751198" y="1235015"/>
                </a:cubicBezTo>
                <a:cubicBezTo>
                  <a:pt x="7871667" y="960695"/>
                  <a:pt x="8105347" y="487530"/>
                  <a:pt x="8317255" y="285781"/>
                </a:cubicBezTo>
                <a:cubicBezTo>
                  <a:pt x="8529163" y="84032"/>
                  <a:pt x="8774455" y="-59660"/>
                  <a:pt x="9022649" y="24523"/>
                </a:cubicBezTo>
                <a:cubicBezTo>
                  <a:pt x="9270843" y="108706"/>
                  <a:pt x="9538632" y="449792"/>
                  <a:pt x="9806421" y="790878"/>
                </a:cubicBezTo>
              </a:path>
            </a:pathLst>
          </a:custGeom>
          <a:noFill/>
          <a:ln>
            <a:solidFill>
              <a:srgbClr val="C990A9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64550" y="557580"/>
            <a:ext cx="1676399" cy="1676399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 dirty="0">
                <a:latin typeface="方正姚体" panose="02010601030101010101" pitchFamily="2" charset="-122"/>
                <a:ea typeface="方正姚体" panose="02010601030101010101" pitchFamily="2" charset="-122"/>
              </a:rPr>
              <a:t>目录</a:t>
            </a:r>
          </a:p>
        </p:txBody>
      </p:sp>
      <p:sp>
        <p:nvSpPr>
          <p:cNvPr id="8" name="椭圆 7"/>
          <p:cNvSpPr/>
          <p:nvPr/>
        </p:nvSpPr>
        <p:spPr>
          <a:xfrm>
            <a:off x="1640493" y="3780432"/>
            <a:ext cx="1444713" cy="1444713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 dirty="0">
                <a:latin typeface="方正姚体" panose="02010601030101010101" pitchFamily="2" charset="-122"/>
                <a:ea typeface="方正姚体" panose="02010601030101010101" pitchFamily="2" charset="-122"/>
              </a:rPr>
              <a:t>概述</a:t>
            </a:r>
          </a:p>
        </p:txBody>
      </p:sp>
      <p:sp>
        <p:nvSpPr>
          <p:cNvPr id="9" name="椭圆 8"/>
          <p:cNvSpPr/>
          <p:nvPr/>
        </p:nvSpPr>
        <p:spPr>
          <a:xfrm>
            <a:off x="5213444" y="4817240"/>
            <a:ext cx="1808669" cy="1808669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 dirty="0">
                <a:latin typeface="方正姚体" panose="02010601030101010101" pitchFamily="2" charset="-122"/>
                <a:ea typeface="方正姚体" panose="02010601030101010101" pitchFamily="2" charset="-122"/>
              </a:rPr>
              <a:t>数据</a:t>
            </a:r>
          </a:p>
        </p:txBody>
      </p:sp>
      <p:sp>
        <p:nvSpPr>
          <p:cNvPr id="10" name="椭圆 9"/>
          <p:cNvSpPr/>
          <p:nvPr/>
        </p:nvSpPr>
        <p:spPr>
          <a:xfrm>
            <a:off x="9517409" y="250276"/>
            <a:ext cx="2191403" cy="2191403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 dirty="0">
                <a:latin typeface="方正姚体" panose="02010601030101010101" pitchFamily="2" charset="-122"/>
                <a:ea typeface="方正姚体" panose="02010601030101010101" pitchFamily="2" charset="-122"/>
              </a:rPr>
              <a:t>目标</a:t>
            </a:r>
          </a:p>
        </p:txBody>
      </p:sp>
      <p:sp>
        <p:nvSpPr>
          <p:cNvPr id="11" name="椭圆 10"/>
          <p:cNvSpPr/>
          <p:nvPr/>
        </p:nvSpPr>
        <p:spPr>
          <a:xfrm>
            <a:off x="7315500" y="2179746"/>
            <a:ext cx="1453833" cy="1453833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3200" dirty="0">
                <a:latin typeface="方正姚体" panose="02010601030101010101" pitchFamily="2" charset="-122"/>
                <a:ea typeface="方正姚体" panose="02010601030101010101" pitchFamily="2" charset="-122"/>
              </a:rPr>
              <a:t>总结</a:t>
            </a:r>
          </a:p>
        </p:txBody>
      </p:sp>
    </p:spTree>
    <p:extLst>
      <p:ext uri="{BB962C8B-B14F-4D97-AF65-F5344CB8AC3E}">
        <p14:creationId xmlns:p14="http://schemas.microsoft.com/office/powerpoint/2010/main" val="732819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等腰三角形 12"/>
          <p:cNvSpPr/>
          <p:nvPr/>
        </p:nvSpPr>
        <p:spPr>
          <a:xfrm rot="5400000">
            <a:off x="3400396" y="1403499"/>
            <a:ext cx="530352" cy="457200"/>
          </a:xfrm>
          <a:prstGeom prst="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157327" y="1301853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27449" y="1370965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1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57327" y="2248150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327449" y="2317261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2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57327" y="3194448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27449" y="3263558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3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157327" y="4162009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27449" y="4231120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4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0"/>
            <a:ext cx="3519377" cy="685800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157327" y="5195917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327449" y="5265029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5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76033" y="142616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6033" y="2371638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76033" y="3302734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976033" y="426625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976033" y="5308721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6" name="椭圆 25"/>
          <p:cNvSpPr/>
          <p:nvPr/>
        </p:nvSpPr>
        <p:spPr>
          <a:xfrm>
            <a:off x="759040" y="774505"/>
            <a:ext cx="1997243" cy="1997243"/>
          </a:xfrm>
          <a:prstGeom prst="ellipse">
            <a:avLst/>
          </a:prstGeom>
          <a:solidFill>
            <a:srgbClr val="750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>
                <a:solidFill>
                  <a:srgbClr val="750334"/>
                </a:solidFill>
              </a:rPr>
              <a:t>LOGO</a:t>
            </a:r>
            <a:endParaRPr lang="zh-CN" altLang="en-US" sz="2000" dirty="0">
              <a:solidFill>
                <a:srgbClr val="750334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759040" y="661777"/>
            <a:ext cx="1997243" cy="1997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7503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593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88066" y="749292"/>
            <a:ext cx="3256063" cy="516845"/>
          </a:xfrm>
          <a:prstGeom prst="roundRect">
            <a:avLst>
              <a:gd name="adj" fmla="val 46354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88063" y="749292"/>
            <a:ext cx="1573437" cy="516845"/>
          </a:xfrm>
          <a:prstGeom prst="roundRect">
            <a:avLst>
              <a:gd name="adj" fmla="val 46354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050563" y="778702"/>
            <a:ext cx="1504503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业务分布</a:t>
            </a:r>
          </a:p>
        </p:txBody>
      </p:sp>
      <p:graphicFrame>
        <p:nvGraphicFramePr>
          <p:cNvPr id="49" name="图表 48"/>
          <p:cNvGraphicFramePr/>
          <p:nvPr>
            <p:extLst>
              <p:ext uri="{D42A27DB-BD31-4B8C-83A1-F6EECF244321}">
                <p14:modId xmlns:p14="http://schemas.microsoft.com/office/powerpoint/2010/main" val="871377843"/>
              </p:ext>
            </p:extLst>
          </p:nvPr>
        </p:nvGraphicFramePr>
        <p:xfrm>
          <a:off x="-770710" y="2078203"/>
          <a:ext cx="5199017" cy="30076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0" name="图表 49"/>
          <p:cNvGraphicFramePr/>
          <p:nvPr>
            <p:extLst>
              <p:ext uri="{D42A27DB-BD31-4B8C-83A1-F6EECF244321}">
                <p14:modId xmlns:p14="http://schemas.microsoft.com/office/powerpoint/2010/main" val="857665617"/>
              </p:ext>
            </p:extLst>
          </p:nvPr>
        </p:nvGraphicFramePr>
        <p:xfrm>
          <a:off x="-160006" y="2417309"/>
          <a:ext cx="3977609" cy="23010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1" name="图表 50"/>
          <p:cNvGraphicFramePr/>
          <p:nvPr>
            <p:extLst>
              <p:ext uri="{D42A27DB-BD31-4B8C-83A1-F6EECF244321}">
                <p14:modId xmlns:p14="http://schemas.microsoft.com/office/powerpoint/2010/main" val="771510122"/>
              </p:ext>
            </p:extLst>
          </p:nvPr>
        </p:nvGraphicFramePr>
        <p:xfrm>
          <a:off x="283001" y="2687274"/>
          <a:ext cx="3091595" cy="17884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53" name="直接连接符 52"/>
          <p:cNvCxnSpPr/>
          <p:nvPr/>
        </p:nvCxnSpPr>
        <p:spPr>
          <a:xfrm flipV="1">
            <a:off x="2092655" y="2820169"/>
            <a:ext cx="1802675" cy="1402080"/>
          </a:xfrm>
          <a:prstGeom prst="line">
            <a:avLst/>
          </a:prstGeom>
          <a:ln w="3175">
            <a:solidFill>
              <a:srgbClr val="C990A9"/>
            </a:solidFill>
            <a:prstDash val="solid"/>
          </a:ln>
          <a:effectLst>
            <a:outerShdw blurRad="114300" dist="381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椭圆 55"/>
          <p:cNvSpPr/>
          <p:nvPr/>
        </p:nvSpPr>
        <p:spPr>
          <a:xfrm>
            <a:off x="3862314" y="2673535"/>
            <a:ext cx="182879" cy="182879"/>
          </a:xfrm>
          <a:prstGeom prst="ellipse">
            <a:avLst/>
          </a:prstGeom>
          <a:solidFill>
            <a:srgbClr val="C990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57" name="直接连接符 56"/>
          <p:cNvCxnSpPr/>
          <p:nvPr/>
        </p:nvCxnSpPr>
        <p:spPr>
          <a:xfrm flipV="1">
            <a:off x="2059639" y="3100907"/>
            <a:ext cx="1802675" cy="1402080"/>
          </a:xfrm>
          <a:prstGeom prst="line">
            <a:avLst/>
          </a:prstGeom>
          <a:ln w="3175">
            <a:solidFill>
              <a:srgbClr val="A31955"/>
            </a:solidFill>
            <a:prstDash val="solid"/>
          </a:ln>
          <a:effectLst>
            <a:outerShdw blurRad="114300" dist="381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椭圆 57"/>
          <p:cNvSpPr/>
          <p:nvPr/>
        </p:nvSpPr>
        <p:spPr>
          <a:xfrm>
            <a:off x="3862314" y="2978659"/>
            <a:ext cx="182879" cy="182879"/>
          </a:xfrm>
          <a:prstGeom prst="ellipse">
            <a:avLst/>
          </a:prstGeom>
          <a:solidFill>
            <a:srgbClr val="A319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/>
          <p:cNvCxnSpPr/>
          <p:nvPr/>
        </p:nvCxnSpPr>
        <p:spPr>
          <a:xfrm flipV="1">
            <a:off x="2059639" y="3406355"/>
            <a:ext cx="1802675" cy="1402080"/>
          </a:xfrm>
          <a:prstGeom prst="line">
            <a:avLst/>
          </a:prstGeom>
          <a:ln w="3175">
            <a:solidFill>
              <a:srgbClr val="920240"/>
            </a:solidFill>
            <a:prstDash val="solid"/>
          </a:ln>
          <a:effectLst>
            <a:outerShdw blurRad="114300" dist="381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椭圆 59"/>
          <p:cNvSpPr/>
          <p:nvPr/>
        </p:nvSpPr>
        <p:spPr>
          <a:xfrm>
            <a:off x="3865755" y="3283785"/>
            <a:ext cx="182879" cy="182879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4045193" y="2537414"/>
            <a:ext cx="1445623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/>
              <a:t>35%</a:t>
            </a:r>
            <a:endParaRPr lang="zh-CN" altLang="en-US" dirty="0"/>
          </a:p>
        </p:txBody>
      </p:sp>
      <p:sp>
        <p:nvSpPr>
          <p:cNvPr id="63" name="文本框 62"/>
          <p:cNvSpPr txBox="1"/>
          <p:nvPr/>
        </p:nvSpPr>
        <p:spPr>
          <a:xfrm>
            <a:off x="4045191" y="2844327"/>
            <a:ext cx="1445623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/>
              <a:t>45%</a:t>
            </a:r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4052076" y="3161538"/>
            <a:ext cx="1445623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dirty="0" smtClean="0"/>
              <a:t>70%</a:t>
            </a:r>
            <a:endParaRPr lang="zh-CN" altLang="en-US" dirty="0"/>
          </a:p>
        </p:txBody>
      </p:sp>
      <p:graphicFrame>
        <p:nvGraphicFramePr>
          <p:cNvPr id="70" name="图表 69"/>
          <p:cNvGraphicFramePr/>
          <p:nvPr>
            <p:extLst>
              <p:ext uri="{D42A27DB-BD31-4B8C-83A1-F6EECF244321}">
                <p14:modId xmlns:p14="http://schemas.microsoft.com/office/powerpoint/2010/main" val="3913049902"/>
              </p:ext>
            </p:extLst>
          </p:nvPr>
        </p:nvGraphicFramePr>
        <p:xfrm>
          <a:off x="4502919" y="2370301"/>
          <a:ext cx="3790048" cy="1951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1" name="图表 70"/>
          <p:cNvGraphicFramePr/>
          <p:nvPr>
            <p:extLst>
              <p:ext uri="{D42A27DB-BD31-4B8C-83A1-F6EECF244321}">
                <p14:modId xmlns:p14="http://schemas.microsoft.com/office/powerpoint/2010/main" val="2611131766"/>
              </p:ext>
            </p:extLst>
          </p:nvPr>
        </p:nvGraphicFramePr>
        <p:xfrm>
          <a:off x="6704697" y="2370301"/>
          <a:ext cx="3790048" cy="1951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72" name="图表 71"/>
          <p:cNvGraphicFramePr/>
          <p:nvPr>
            <p:extLst>
              <p:ext uri="{D42A27DB-BD31-4B8C-83A1-F6EECF244321}">
                <p14:modId xmlns:p14="http://schemas.microsoft.com/office/powerpoint/2010/main" val="2098540135"/>
              </p:ext>
            </p:extLst>
          </p:nvPr>
        </p:nvGraphicFramePr>
        <p:xfrm>
          <a:off x="8906479" y="2370301"/>
          <a:ext cx="3790048" cy="1951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73" name="文本框 72"/>
          <p:cNvSpPr txBox="1"/>
          <p:nvPr/>
        </p:nvSpPr>
        <p:spPr>
          <a:xfrm>
            <a:off x="5878857" y="3082131"/>
            <a:ext cx="1106907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75%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128764" y="3070099"/>
            <a:ext cx="1106907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0282417" y="3053817"/>
            <a:ext cx="1106907" cy="58477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5457754" y="4481881"/>
            <a:ext cx="1949116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u"/>
            </a:pPr>
            <a:r>
              <a:rPr lang="zh-CN" altLang="en-US" dirty="0" smtClean="0"/>
              <a:t>此处输入文字</a:t>
            </a:r>
            <a:endParaRPr lang="zh-CN" altLang="en-US" dirty="0"/>
          </a:p>
        </p:txBody>
      </p:sp>
      <p:sp>
        <p:nvSpPr>
          <p:cNvPr id="80" name="文本框 79"/>
          <p:cNvSpPr txBox="1"/>
          <p:nvPr/>
        </p:nvSpPr>
        <p:spPr>
          <a:xfrm>
            <a:off x="7659533" y="4481881"/>
            <a:ext cx="1949116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u"/>
            </a:pPr>
            <a:r>
              <a:rPr lang="zh-CN" altLang="en-US" dirty="0" smtClean="0"/>
              <a:t>此处输入文字</a:t>
            </a:r>
            <a:endParaRPr lang="zh-CN" altLang="en-US" dirty="0"/>
          </a:p>
        </p:txBody>
      </p:sp>
      <p:sp>
        <p:nvSpPr>
          <p:cNvPr id="81" name="文本框 80"/>
          <p:cNvSpPr txBox="1"/>
          <p:nvPr/>
        </p:nvSpPr>
        <p:spPr>
          <a:xfrm>
            <a:off x="9861313" y="4481881"/>
            <a:ext cx="1949116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u"/>
            </a:pPr>
            <a:r>
              <a:rPr lang="zh-CN" altLang="en-US" dirty="0" smtClean="0"/>
              <a:t>此处输入文字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264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等腰三角形 13"/>
          <p:cNvSpPr/>
          <p:nvPr/>
        </p:nvSpPr>
        <p:spPr>
          <a:xfrm rot="5400000">
            <a:off x="3373815" y="2349796"/>
            <a:ext cx="530352" cy="457200"/>
          </a:xfrm>
          <a:prstGeom prst="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4157327" y="1301853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327449" y="1370965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1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4157327" y="2248150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327449" y="2317261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2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157327" y="3194448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327449" y="3263558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3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157327" y="4162009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327449" y="4231120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4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" y="0"/>
            <a:ext cx="3519377" cy="685800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157327" y="5195917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327449" y="5265029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5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76033" y="142616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6033" y="2371638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76033" y="3302734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4976033" y="426625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4976033" y="5308721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8" name="椭圆 27"/>
          <p:cNvSpPr/>
          <p:nvPr/>
        </p:nvSpPr>
        <p:spPr>
          <a:xfrm>
            <a:off x="759040" y="774505"/>
            <a:ext cx="1997243" cy="1997243"/>
          </a:xfrm>
          <a:prstGeom prst="ellipse">
            <a:avLst/>
          </a:prstGeom>
          <a:solidFill>
            <a:srgbClr val="750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>
                <a:solidFill>
                  <a:srgbClr val="750334"/>
                </a:solidFill>
              </a:rPr>
              <a:t>LOGO</a:t>
            </a:r>
            <a:endParaRPr lang="zh-CN" altLang="en-US" sz="2000" dirty="0">
              <a:solidFill>
                <a:srgbClr val="750334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759040" y="661777"/>
            <a:ext cx="1997243" cy="1997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7503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550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334" y="2220201"/>
            <a:ext cx="1584407" cy="984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002" y="4388080"/>
            <a:ext cx="2242823" cy="1393469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606251" y="1943794"/>
            <a:ext cx="3843397" cy="3843397"/>
          </a:xfrm>
          <a:prstGeom prst="ellipse">
            <a:avLst/>
          </a:prstGeom>
          <a:solidFill>
            <a:srgbClr val="CBCBCB">
              <a:alpha val="84000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</a:endParaRPr>
          </a:p>
        </p:txBody>
      </p:sp>
      <p:cxnSp>
        <p:nvCxnSpPr>
          <p:cNvPr id="18" name="直接连接符 17"/>
          <p:cNvCxnSpPr>
            <a:stCxn id="16" idx="2"/>
          </p:cNvCxnSpPr>
          <p:nvPr/>
        </p:nvCxnSpPr>
        <p:spPr>
          <a:xfrm flipV="1">
            <a:off x="4810999" y="3092897"/>
            <a:ext cx="2006127" cy="1"/>
          </a:xfrm>
          <a:prstGeom prst="line">
            <a:avLst/>
          </a:prstGeom>
          <a:ln>
            <a:solidFill>
              <a:srgbClr val="92024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777161" y="4108061"/>
            <a:ext cx="175960" cy="175960"/>
            <a:chOff x="3729789" y="2063011"/>
            <a:chExt cx="175960" cy="175960"/>
          </a:xfrm>
        </p:grpSpPr>
        <p:sp>
          <p:nvSpPr>
            <p:cNvPr id="21" name="椭圆 20"/>
            <p:cNvSpPr/>
            <p:nvPr/>
          </p:nvSpPr>
          <p:spPr>
            <a:xfrm>
              <a:off x="3729789" y="2063011"/>
              <a:ext cx="175960" cy="175960"/>
            </a:xfrm>
            <a:prstGeom prst="ellipse">
              <a:avLst/>
            </a:prstGeom>
            <a:solidFill>
              <a:srgbClr val="9202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775658" y="2108880"/>
              <a:ext cx="84221" cy="842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5920162" y="5084815"/>
            <a:ext cx="896964" cy="0"/>
          </a:xfrm>
          <a:prstGeom prst="line">
            <a:avLst/>
          </a:prstGeom>
          <a:ln>
            <a:solidFill>
              <a:srgbClr val="92024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21" idx="5"/>
          </p:cNvCxnSpPr>
          <p:nvPr/>
        </p:nvCxnSpPr>
        <p:spPr>
          <a:xfrm>
            <a:off x="4927353" y="4258253"/>
            <a:ext cx="1004841" cy="837497"/>
          </a:xfrm>
          <a:prstGeom prst="line">
            <a:avLst/>
          </a:prstGeom>
          <a:ln>
            <a:solidFill>
              <a:srgbClr val="9202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4765129" y="3004916"/>
            <a:ext cx="175960" cy="175960"/>
            <a:chOff x="3729789" y="2063011"/>
            <a:chExt cx="175960" cy="175960"/>
          </a:xfrm>
        </p:grpSpPr>
        <p:sp>
          <p:nvSpPr>
            <p:cNvPr id="13" name="椭圆 12"/>
            <p:cNvSpPr/>
            <p:nvPr/>
          </p:nvSpPr>
          <p:spPr>
            <a:xfrm>
              <a:off x="3729789" y="2063011"/>
              <a:ext cx="175960" cy="175960"/>
            </a:xfrm>
            <a:prstGeom prst="ellipse">
              <a:avLst/>
            </a:prstGeom>
            <a:solidFill>
              <a:srgbClr val="9202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775658" y="2108880"/>
              <a:ext cx="84221" cy="8422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4"/>
          <a:srcRect l="24652" r="24449"/>
          <a:stretch/>
        </p:blipFill>
        <p:spPr>
          <a:xfrm>
            <a:off x="921732" y="2225526"/>
            <a:ext cx="3236496" cy="3279932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8890453" y="2307749"/>
            <a:ext cx="1479884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8890453" y="2723563"/>
            <a:ext cx="2418348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8951459" y="4723145"/>
            <a:ext cx="1479884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培训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951459" y="5138959"/>
            <a:ext cx="2418348" cy="38471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285744" indent="-285744">
              <a:buFont typeface="Wingdings" panose="05000000000000000000" pitchFamily="2" charset="2"/>
              <a:buChar char="l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1683281" y="3634660"/>
            <a:ext cx="1689337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解决方案</a:t>
            </a:r>
          </a:p>
        </p:txBody>
      </p:sp>
      <p:sp>
        <p:nvSpPr>
          <p:cNvPr id="24" name="圆角矩形 23"/>
          <p:cNvSpPr/>
          <p:nvPr/>
        </p:nvSpPr>
        <p:spPr>
          <a:xfrm>
            <a:off x="388066" y="749292"/>
            <a:ext cx="3256063" cy="516845"/>
          </a:xfrm>
          <a:prstGeom prst="roundRect">
            <a:avLst>
              <a:gd name="adj" fmla="val 46354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388063" y="749292"/>
            <a:ext cx="1573437" cy="516845"/>
          </a:xfrm>
          <a:prstGeom prst="roundRect">
            <a:avLst>
              <a:gd name="adj" fmla="val 46354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27" name="文本框 26"/>
          <p:cNvSpPr txBox="1"/>
          <p:nvPr/>
        </p:nvSpPr>
        <p:spPr>
          <a:xfrm>
            <a:off x="2050563" y="778702"/>
            <a:ext cx="1504503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业务分布</a:t>
            </a:r>
          </a:p>
        </p:txBody>
      </p:sp>
    </p:spTree>
    <p:extLst>
      <p:ext uri="{BB962C8B-B14F-4D97-AF65-F5344CB8AC3E}">
        <p14:creationId xmlns:p14="http://schemas.microsoft.com/office/powerpoint/2010/main" val="1737475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等腰三角形 3"/>
          <p:cNvSpPr/>
          <p:nvPr/>
        </p:nvSpPr>
        <p:spPr>
          <a:xfrm rot="5400000">
            <a:off x="3341917" y="3290139"/>
            <a:ext cx="530352" cy="457200"/>
          </a:xfrm>
          <a:prstGeom prst="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157327" y="1301853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27449" y="1370965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Broadway" panose="04040905080B02020502" pitchFamily="82" charset="0"/>
              </a:rPr>
              <a:t>1</a:t>
            </a:r>
            <a:endParaRPr lang="zh-CN" altLang="en-US" dirty="0">
              <a:solidFill>
                <a:schemeClr val="bg1"/>
              </a:solidFill>
              <a:latin typeface="Broadway" panose="04040905080B02020502" pitchFamily="82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57327" y="2248150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327449" y="2317261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2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57327" y="3194448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27449" y="3263558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3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157327" y="4162009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27449" y="4231120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4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" y="0"/>
            <a:ext cx="3519377" cy="685800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157327" y="5195917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27449" y="5265029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5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76033" y="142616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976033" y="2371638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76033" y="3302734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6033" y="426625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76033" y="5308721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6" name="椭圆 25"/>
          <p:cNvSpPr/>
          <p:nvPr/>
        </p:nvSpPr>
        <p:spPr>
          <a:xfrm>
            <a:off x="759040" y="774505"/>
            <a:ext cx="1997243" cy="1997243"/>
          </a:xfrm>
          <a:prstGeom prst="ellipse">
            <a:avLst/>
          </a:prstGeom>
          <a:solidFill>
            <a:srgbClr val="750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>
                <a:solidFill>
                  <a:srgbClr val="750334"/>
                </a:solidFill>
              </a:rPr>
              <a:t>LOGO</a:t>
            </a:r>
            <a:endParaRPr lang="zh-CN" altLang="en-US" sz="2000" dirty="0">
              <a:solidFill>
                <a:srgbClr val="750334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59040" y="661777"/>
            <a:ext cx="1997243" cy="1997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7503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867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六边形 5"/>
          <p:cNvSpPr/>
          <p:nvPr/>
        </p:nvSpPr>
        <p:spPr>
          <a:xfrm rot="5400000">
            <a:off x="4850736" y="2659841"/>
            <a:ext cx="2407001" cy="2620681"/>
          </a:xfrm>
          <a:prstGeom prst="hexagon">
            <a:avLst>
              <a:gd name="adj" fmla="val 27168"/>
              <a:gd name="vf" fmla="val 115470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13" idx="2"/>
          </p:cNvCxnSpPr>
          <p:nvPr/>
        </p:nvCxnSpPr>
        <p:spPr>
          <a:xfrm>
            <a:off x="6054234" y="2222341"/>
            <a:ext cx="1" cy="544339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355867" y="3422469"/>
            <a:ext cx="775063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573776" y="1742543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8139638" y="3182570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75467" y="3191277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981792" y="4245011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573775" y="5718019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8139638" y="4279849"/>
            <a:ext cx="2960915" cy="47979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cxnSp>
        <p:nvCxnSpPr>
          <p:cNvPr id="39" name="直接连接符 38"/>
          <p:cNvCxnSpPr/>
          <p:nvPr/>
        </p:nvCxnSpPr>
        <p:spPr>
          <a:xfrm>
            <a:off x="7364577" y="4519747"/>
            <a:ext cx="775063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3968833" y="3422467"/>
            <a:ext cx="775063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>
            <a:off x="3942709" y="4502327"/>
            <a:ext cx="775063" cy="0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056006" y="5173680"/>
            <a:ext cx="1" cy="544339"/>
          </a:xfrm>
          <a:prstGeom prst="line">
            <a:avLst/>
          </a:prstGeom>
          <a:ln>
            <a:solidFill>
              <a:srgbClr val="A319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圆角矩形 49"/>
          <p:cNvSpPr/>
          <p:nvPr/>
        </p:nvSpPr>
        <p:spPr>
          <a:xfrm>
            <a:off x="388066" y="749292"/>
            <a:ext cx="3256063" cy="516845"/>
          </a:xfrm>
          <a:prstGeom prst="roundRect">
            <a:avLst>
              <a:gd name="adj" fmla="val 46354"/>
            </a:avLst>
          </a:prstGeom>
          <a:solidFill>
            <a:srgbClr val="CBCB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388063" y="749292"/>
            <a:ext cx="1573437" cy="516845"/>
          </a:xfrm>
          <a:prstGeom prst="roundRect">
            <a:avLst>
              <a:gd name="adj" fmla="val 46354"/>
            </a:avLst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52" name="文本框 51"/>
          <p:cNvSpPr txBox="1"/>
          <p:nvPr/>
        </p:nvSpPr>
        <p:spPr>
          <a:xfrm>
            <a:off x="2050563" y="778702"/>
            <a:ext cx="1504503" cy="461665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400" dirty="0">
                <a:solidFill>
                  <a:srgbClr val="9202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工作规划</a:t>
            </a:r>
          </a:p>
        </p:txBody>
      </p:sp>
      <p:sp>
        <p:nvSpPr>
          <p:cNvPr id="20" name="直角三角形 19"/>
          <p:cNvSpPr/>
          <p:nvPr/>
        </p:nvSpPr>
        <p:spPr>
          <a:xfrm rot="5400000">
            <a:off x="4576825" y="1739489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文本框 20"/>
          <p:cNvSpPr txBox="1"/>
          <p:nvPr/>
        </p:nvSpPr>
        <p:spPr>
          <a:xfrm>
            <a:off x="4558739" y="1687646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1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5" name="直角三角形 54"/>
          <p:cNvSpPr/>
          <p:nvPr/>
        </p:nvSpPr>
        <p:spPr>
          <a:xfrm rot="5400000">
            <a:off x="8133983" y="3179515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文本框 55"/>
          <p:cNvSpPr txBox="1"/>
          <p:nvPr/>
        </p:nvSpPr>
        <p:spPr>
          <a:xfrm>
            <a:off x="8115895" y="3127671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2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7" name="直角三角形 56"/>
          <p:cNvSpPr/>
          <p:nvPr/>
        </p:nvSpPr>
        <p:spPr>
          <a:xfrm rot="5400000">
            <a:off x="8149017" y="4283379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58" name="文本框 57"/>
          <p:cNvSpPr txBox="1"/>
          <p:nvPr/>
        </p:nvSpPr>
        <p:spPr>
          <a:xfrm>
            <a:off x="8130930" y="4240245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3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1" name="直角三角形 60"/>
          <p:cNvSpPr/>
          <p:nvPr/>
        </p:nvSpPr>
        <p:spPr>
          <a:xfrm rot="5400000">
            <a:off x="4576825" y="5714963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62" name="文本框 61"/>
          <p:cNvSpPr txBox="1"/>
          <p:nvPr/>
        </p:nvSpPr>
        <p:spPr>
          <a:xfrm>
            <a:off x="4558739" y="5671829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4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3" name="直角三角形 62"/>
          <p:cNvSpPr/>
          <p:nvPr/>
        </p:nvSpPr>
        <p:spPr>
          <a:xfrm rot="5400000">
            <a:off x="993555" y="4237191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64" name="文本框 63"/>
          <p:cNvSpPr txBox="1"/>
          <p:nvPr/>
        </p:nvSpPr>
        <p:spPr>
          <a:xfrm>
            <a:off x="975467" y="4194057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5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5" name="直角三角形 64"/>
          <p:cNvSpPr/>
          <p:nvPr/>
        </p:nvSpPr>
        <p:spPr>
          <a:xfrm rot="5400000">
            <a:off x="978519" y="3188221"/>
            <a:ext cx="479800" cy="485907"/>
          </a:xfrm>
          <a:prstGeom prst="rt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dirty="0"/>
          </a:p>
        </p:txBody>
      </p:sp>
      <p:sp>
        <p:nvSpPr>
          <p:cNvPr id="67" name="文本框 66"/>
          <p:cNvSpPr txBox="1"/>
          <p:nvPr/>
        </p:nvSpPr>
        <p:spPr>
          <a:xfrm>
            <a:off x="975467" y="3154942"/>
            <a:ext cx="176447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</a:rPr>
              <a:t>6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1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等腰三角形 4"/>
          <p:cNvSpPr/>
          <p:nvPr/>
        </p:nvSpPr>
        <p:spPr>
          <a:xfrm rot="5400000">
            <a:off x="3352551" y="4237711"/>
            <a:ext cx="530352" cy="457200"/>
          </a:xfrm>
          <a:prstGeom prst="triangl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157327" y="1301853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327449" y="1370965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1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57327" y="2248150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327449" y="2317261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2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57327" y="3194448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327449" y="3263558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3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157327" y="4162009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4327449" y="4231120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4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" y="0"/>
            <a:ext cx="3519377" cy="6858000"/>
          </a:xfrm>
          <a:prstGeom prst="rect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4157327" y="5195917"/>
            <a:ext cx="6815471" cy="616689"/>
          </a:xfrm>
          <a:prstGeom prst="roundRect">
            <a:avLst>
              <a:gd name="adj" fmla="val 50000"/>
            </a:avLst>
          </a:prstGeom>
          <a:noFill/>
          <a:ln>
            <a:solidFill>
              <a:srgbClr val="C990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27449" y="5265029"/>
            <a:ext cx="478465" cy="478465"/>
          </a:xfrm>
          <a:prstGeom prst="ellipse">
            <a:avLst/>
          </a:prstGeom>
          <a:solidFill>
            <a:srgbClr val="920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dirty="0" smtClean="0">
                <a:latin typeface="Broadway" panose="04040905080B02020502" pitchFamily="82" charset="0"/>
              </a:rPr>
              <a:t>5</a:t>
            </a:r>
            <a:endParaRPr lang="zh-CN" altLang="en-US" dirty="0">
              <a:latin typeface="Broadway" panose="04040905080B02020502" pitchFamily="82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976033" y="142616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976033" y="2371638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4976033" y="3302734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976033" y="4266257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4976033" y="5308721"/>
            <a:ext cx="3381153" cy="400111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50000"/>
                  </a:schemeClr>
                </a:solidFill>
              </a:rPr>
              <a:t>此处输入文字</a:t>
            </a:r>
          </a:p>
        </p:txBody>
      </p:sp>
      <p:sp>
        <p:nvSpPr>
          <p:cNvPr id="26" name="椭圆 25"/>
          <p:cNvSpPr/>
          <p:nvPr/>
        </p:nvSpPr>
        <p:spPr>
          <a:xfrm>
            <a:off x="759040" y="774505"/>
            <a:ext cx="1997243" cy="1997243"/>
          </a:xfrm>
          <a:prstGeom prst="ellipse">
            <a:avLst/>
          </a:prstGeom>
          <a:solidFill>
            <a:srgbClr val="7503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altLang="zh-CN" sz="2000" dirty="0">
                <a:solidFill>
                  <a:srgbClr val="750334"/>
                </a:solidFill>
              </a:rPr>
              <a:t>LOGO</a:t>
            </a:r>
            <a:endParaRPr lang="zh-CN" altLang="en-US" sz="2000" dirty="0">
              <a:solidFill>
                <a:srgbClr val="750334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59040" y="661777"/>
            <a:ext cx="1997243" cy="199724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zh-CN" altLang="en-US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</a:t>
            </a:r>
            <a:r>
              <a:rPr lang="en-US" altLang="zh-CN" sz="2000" dirty="0">
                <a:solidFill>
                  <a:srgbClr val="7503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2000" dirty="0">
              <a:solidFill>
                <a:srgbClr val="75033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4271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1180</TotalTime>
  <Words>370</Words>
  <Application>Microsoft Office PowerPoint</Application>
  <PresentationFormat>宽屏</PresentationFormat>
  <Paragraphs>118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Bodoni MT Black</vt:lpstr>
      <vt:lpstr>Broadway</vt:lpstr>
      <vt:lpstr>方正大黑简体</vt:lpstr>
      <vt:lpstr>方正姚体</vt:lpstr>
      <vt:lpstr>方正正中黑简体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kan</cp:lastModifiedBy>
  <cp:revision>80</cp:revision>
  <dcterms:created xsi:type="dcterms:W3CDTF">2013-10-18T15:43:41Z</dcterms:created>
  <dcterms:modified xsi:type="dcterms:W3CDTF">2015-03-21T04:36:00Z</dcterms:modified>
</cp:coreProperties>
</file>