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hartEx1.xml" ContentType="application/vnd.ms-office.chartex+xml"/>
  <Override PartName="/ppt/charts/chartEx2.xml" ContentType="application/vnd.ms-office.chartex+xml"/>
  <Override PartName="/ppt/charts/chartEx3.xml" ContentType="application/vnd.ms-office.chartex+xml"/>
  <Override PartName="/ppt/charts/chartEx4.xml" ContentType="application/vnd.ms-office.chartex+xml"/>
  <Override PartName="/ppt/charts/chartEx5.xml" ContentType="application/vnd.ms-office.chartex+xml"/>
  <Override PartName="/ppt/charts/chartEx6.xml" ContentType="application/vnd.ms-office.chartex+xml"/>
  <Override PartName="/ppt/charts/chartEx7.xml" ContentType="application/vnd.ms-office.chartex+xml"/>
  <Override PartName="/ppt/charts/chartEx8.xml" ContentType="application/vnd.ms-office.chartex+xml"/>
  <Override PartName="/ppt/charts/chartEx9.xml" ContentType="application/vnd.ms-office.chartex+xml"/>
  <Override PartName="/ppt/charts/chartEx10.xml" ContentType="application/vnd.ms-office.chartex+xml"/>
  <Override PartName="/ppt/charts/chartEx11.xml" ContentType="application/vnd.ms-office.chartex+xml"/>
  <Override PartName="/ppt/charts/chartEx12.xml" ContentType="application/vnd.ms-office.chartex+xml"/>
  <Override PartName="/ppt/charts/chartEx13.xml" ContentType="application/vnd.ms-office.chartex+xml"/>
  <Override PartName="/ppt/charts/chartEx14.xml" ContentType="application/vnd.ms-office.chartex+xml"/>
  <Override PartName="/ppt/charts/chartEx15.xml" ContentType="application/vnd.ms-office.chartex+xml"/>
  <Override PartName="/ppt/charts/chartEx16.xml" ContentType="application/vnd.ms-office.chartex+xml"/>
  <Override PartName="/ppt/charts/chartEx17.xml" ContentType="application/vnd.ms-office.chartex+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colors13.xml" ContentType="application/vnd.ms-office.chartcolorstyle+xml"/>
  <Override PartName="/ppt/charts/style13.xml" ContentType="application/vnd.ms-office.chartstyle+xml"/>
  <Override PartName="/ppt/charts/colors14.xml" ContentType="application/vnd.ms-office.chartcolorstyle+xml"/>
  <Override PartName="/ppt/charts/style14.xml" ContentType="application/vnd.ms-office.chartstyle+xml"/>
  <Override PartName="/ppt/charts/colors15.xml" ContentType="application/vnd.ms-office.chartcolorstyle+xml"/>
  <Override PartName="/ppt/charts/style15.xml" ContentType="application/vnd.ms-office.chartstyle+xml"/>
  <Override PartName="/ppt/charts/colors16.xml" ContentType="application/vnd.ms-office.chartcolorstyle+xml"/>
  <Override PartName="/ppt/charts/style16.xml" ContentType="application/vnd.ms-office.chartstyle+xml"/>
  <Override PartName="/ppt/charts/colors17.xml" ContentType="application/vnd.ms-office.chartcolorstyle+xml"/>
  <Override PartName="/ppt/charts/style1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4" r:id="rId1"/>
    <p:sldMasterId id="2147484085" r:id="rId2"/>
    <p:sldMasterId id="2147484097" r:id="rId3"/>
  </p:sldMasterIdLst>
  <p:notesMasterIdLst>
    <p:notesMasterId r:id="rId34"/>
  </p:notesMasterIdLst>
  <p:sldIdLst>
    <p:sldId id="257" r:id="rId4"/>
    <p:sldId id="302" r:id="rId5"/>
    <p:sldId id="280" r:id="rId6"/>
    <p:sldId id="258" r:id="rId7"/>
    <p:sldId id="279" r:id="rId8"/>
    <p:sldId id="284" r:id="rId9"/>
    <p:sldId id="285" r:id="rId10"/>
    <p:sldId id="286" r:id="rId11"/>
    <p:sldId id="290" r:id="rId12"/>
    <p:sldId id="296" r:id="rId13"/>
    <p:sldId id="297" r:id="rId14"/>
    <p:sldId id="283" r:id="rId15"/>
    <p:sldId id="288" r:id="rId16"/>
    <p:sldId id="259" r:id="rId17"/>
    <p:sldId id="272" r:id="rId18"/>
    <p:sldId id="287" r:id="rId19"/>
    <p:sldId id="261" r:id="rId20"/>
    <p:sldId id="289" r:id="rId21"/>
    <p:sldId id="294" r:id="rId22"/>
    <p:sldId id="295" r:id="rId23"/>
    <p:sldId id="293" r:id="rId24"/>
    <p:sldId id="298" r:id="rId25"/>
    <p:sldId id="291" r:id="rId26"/>
    <p:sldId id="303" r:id="rId27"/>
    <p:sldId id="304" r:id="rId28"/>
    <p:sldId id="278" r:id="rId29"/>
    <p:sldId id="305" r:id="rId30"/>
    <p:sldId id="299" r:id="rId31"/>
    <p:sldId id="301" r:id="rId32"/>
    <p:sldId id="30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860D4D"/>
    <a:srgbClr val="BE3C1A"/>
    <a:srgbClr val="E6E6E6"/>
    <a:srgbClr val="7D2811"/>
    <a:srgbClr val="006386"/>
    <a:srgbClr val="004C22"/>
    <a:srgbClr val="002B3A"/>
    <a:srgbClr val="50082E"/>
    <a:srgbClr val="007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4977" autoAdjust="0"/>
  </p:normalViewPr>
  <p:slideViewPr>
    <p:cSldViewPr snapToGrid="0">
      <p:cViewPr varScale="1">
        <p:scale>
          <a:sx n="107" d="100"/>
          <a:sy n="107" d="100"/>
        </p:scale>
        <p:origin x="618"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_rels/chartEx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Microsoft_Excel_Worksheet9.xlsx"/></Relationships>
</file>

<file path=ppt/charts/_rels/chartEx1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Microsoft_Excel_Worksheet10.xlsx"/></Relationships>
</file>

<file path=ppt/charts/_rels/chartEx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package" Target="../embeddings/Microsoft_Excel_Worksheet11.xlsx"/></Relationships>
</file>

<file path=ppt/charts/_rels/chartEx13.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package" Target="../embeddings/Microsoft_Excel_Worksheet12.xlsx"/></Relationships>
</file>

<file path=ppt/charts/_rels/chartEx14.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package" Target="../embeddings/Microsoft_Excel_Worksheet13.xlsx"/></Relationships>
</file>

<file path=ppt/charts/_rels/chartEx15.xml.rels><?xml version="1.0" encoding="UTF-8" standalone="yes"?>
<Relationships xmlns="http://schemas.openxmlformats.org/package/2006/relationships"><Relationship Id="rId3" Type="http://schemas.microsoft.com/office/2011/relationships/chartColorStyle" Target="colors15.xml"/><Relationship Id="rId2" Type="http://schemas.microsoft.com/office/2011/relationships/chartStyle" Target="style15.xml"/><Relationship Id="rId1" Type="http://schemas.openxmlformats.org/officeDocument/2006/relationships/package" Target="../embeddings/Microsoft_Excel_Worksheet14.xlsx"/></Relationships>
</file>

<file path=ppt/charts/_rels/chartEx16.xml.rels><?xml version="1.0" encoding="UTF-8" standalone="yes"?>
<Relationships xmlns="http://schemas.openxmlformats.org/package/2006/relationships"><Relationship Id="rId3" Type="http://schemas.microsoft.com/office/2011/relationships/chartColorStyle" Target="colors16.xml"/><Relationship Id="rId2" Type="http://schemas.microsoft.com/office/2011/relationships/chartStyle" Target="style16.xml"/><Relationship Id="rId1" Type="http://schemas.openxmlformats.org/officeDocument/2006/relationships/package" Target="../embeddings/Microsoft_Excel_Worksheet15.xlsx"/></Relationships>
</file>

<file path=ppt/charts/_rels/chartEx17.xml.rels><?xml version="1.0" encoding="UTF-8" standalone="yes"?>
<Relationships xmlns="http://schemas.openxmlformats.org/package/2006/relationships"><Relationship Id="rId3" Type="http://schemas.microsoft.com/office/2011/relationships/chartColorStyle" Target="colors17.xml"/><Relationship Id="rId2" Type="http://schemas.microsoft.com/office/2011/relationships/chartStyle" Target="style17.xml"/><Relationship Id="rId1" Type="http://schemas.openxmlformats.org/officeDocument/2006/relationships/package" Target="../embeddings/Microsoft_Excel_Worksheet16.xlsx"/></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_rels/chartEx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_rels/chartEx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_rels/chartEx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_rels/chartEx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5.xlsx"/></Relationships>
</file>

<file path=ppt/charts/_rels/chartEx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6.xlsx"/></Relationships>
</file>

<file path=ppt/charts/_rels/chartEx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Microsoft_Excel_Worksheet7.xlsx"/></Relationships>
</file>

<file path=ppt/charts/_rels/chartEx9.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Microsoft_Excel_Worksheet8.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Id val="0"/>
        </cx:series>
      </cx:plotAreaRegion>
    </cx:plotArea>
  </cx:chart>
  <cx:spPr>
    <a:noFill/>
  </cx:spPr>
</cx:chartSpace>
</file>

<file path=ppt/charts/chartEx10.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hartEx1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hartEx1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4">1</cx:pt>
          <cx:pt idx="17">1</cx:pt>
          <cx:pt idx="19">1</cx:pt>
        </cx:lvl>
        <cx:lvl ptCount="20">
          <cx:pt idx="1">1</cx:pt>
          <cx:pt idx="5">1</cx:pt>
          <cx:pt idx="6">1</cx:pt>
          <cx:pt idx="8">1</cx:pt>
          <cx:pt idx="10">1</cx:pt>
          <cx:pt idx="11">1</cx:pt>
          <cx:pt idx="19">1</cx:pt>
        </cx:lvl>
        <cx:lvl ptCount="20">
          <cx:pt idx="1">1</cx:pt>
          <cx:pt idx="3">1</cx:pt>
          <cx:pt idx="5">1</cx:pt>
          <cx:pt idx="6">1</cx:pt>
          <cx:pt idx="8">1</cx:pt>
          <cx:pt idx="10">1</cx:pt>
          <cx:pt idx="11">1</cx:pt>
          <cx:pt idx="13">1</cx:pt>
          <cx:pt idx="14">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lumMod val="50000"/>
                </a:schemeClr>
              </a:solidFill>
            </a:ln>
          </cx:spPr>
          <cx:dataPt idx="3">
            <cx:spPr>
              <a:solidFill>
                <a:srgbClr val="00B0F0"/>
              </a:solidFill>
            </cx:spPr>
          </cx:dataPt>
          <cx:dataPt idx="15">
            <cx:spPr>
              <a:solidFill>
                <a:srgbClr val="860D4D"/>
              </a:solidFill>
            </cx:spPr>
          </cx:dataPt>
          <cx:dataPt idx="29">
            <cx:spPr>
              <a:solidFill>
                <a:srgbClr val="BE3C1A"/>
              </a:solidFill>
            </cx:spPr>
          </cx:dataPt>
          <cx:dataPt idx="41">
            <cx:spPr>
              <a:solidFill>
                <a:srgbClr val="00B050"/>
              </a:solidFill>
            </cx:spPr>
          </cx:dataPt>
          <cx:dataPt idx="46">
            <cx:spPr>
              <a:noFill/>
            </cx:spPr>
          </cx:dataPt>
          <cx:dataId val="0"/>
        </cx:series>
      </cx:plotAreaRegion>
    </cx:plotArea>
  </cx:chart>
  <cx:spPr>
    <a:noFill/>
  </cx:spPr>
</cx:chartSpace>
</file>

<file path=ppt/charts/chartEx1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9.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5.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1F236B-2DC8-4C21-9557-CD2A96986BDE}"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4EA3BF-C01E-47F3-A9C0-0BD5B0E65952}" type="slidenum">
              <a:rPr lang="zh-CN" altLang="en-US" smtClean="0"/>
              <a:t>‹#›</a:t>
            </a:fld>
            <a:endParaRPr lang="zh-CN" altLang="en-US"/>
          </a:p>
        </p:txBody>
      </p:sp>
    </p:spTree>
    <p:extLst>
      <p:ext uri="{BB962C8B-B14F-4D97-AF65-F5344CB8AC3E}">
        <p14:creationId xmlns:p14="http://schemas.microsoft.com/office/powerpoint/2010/main" val="3358947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5776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549572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726625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96287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9823EF-4C48-4C92-9EB6-716632CCD974}" type="slidenum">
              <a:rPr lang="zh-CN" altLang="en-US" smtClean="0"/>
              <a:t>‹#›</a:t>
            </a:fld>
            <a:endParaRPr lang="zh-CN" altLang="en-US"/>
          </a:p>
        </p:txBody>
      </p:sp>
    </p:spTree>
    <p:extLst>
      <p:ext uri="{BB962C8B-B14F-4D97-AF65-F5344CB8AC3E}">
        <p14:creationId xmlns:p14="http://schemas.microsoft.com/office/powerpoint/2010/main" val="642228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257724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976327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837903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868072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642500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4139157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317972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7782894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998240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4883922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1983445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37073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61864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09201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6168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75776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26983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3102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3231101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84192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6439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51236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3044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101857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BFD40EA-A1CD-4772-8198-7BF4E729EFA5}"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1849872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BFD40EA-A1CD-4772-8198-7BF4E729EFA5}"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336358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688746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249607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78AE6B-980E-4B03-ABB5-E11E874056A0}" type="datetimeFigureOut">
              <a:rPr lang="zh-CN" altLang="en-US" smtClean="0"/>
              <a:t>2018/5/27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82189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EF78AE6B-980E-4B03-ABB5-E11E874056A0}" type="datetimeFigureOut">
              <a:rPr lang="zh-CN" altLang="en-US" smtClean="0"/>
              <a:t>2018/5/27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748682117"/>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78AE6B-980E-4B03-ABB5-E11E874056A0}" type="datetimeFigureOut">
              <a:rPr lang="zh-CN" altLang="en-US" smtClean="0"/>
              <a:t>2018/5/27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3106322"/>
      </p:ext>
    </p:extLst>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2582569"/>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4/relationships/chartEx" Target="../charts/chartEx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4/relationships/chartEx" Target="../charts/chartEx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4/relationships/chartEx" Target="../charts/chartEx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4.png"/><Relationship Id="rId4" Type="http://schemas.microsoft.com/office/2014/relationships/chartEx" Target="../charts/chartEx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4/relationships/chartEx" Target="../charts/chartEx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4/relationships/chartEx" Target="../charts/chartEx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0.xml"/><Relationship Id="rId1" Type="http://schemas.openxmlformats.org/officeDocument/2006/relationships/slideLayout" Target="../slideLayouts/slideLayout12.xml"/><Relationship Id="rId5" Type="http://schemas.openxmlformats.org/officeDocument/2006/relationships/image" Target="../media/image17.png"/><Relationship Id="rId4" Type="http://schemas.microsoft.com/office/2014/relationships/chartEx" Target="../charts/chartEx1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4/relationships/chartEx" Target="../charts/chartEx13.xml"/><Relationship Id="rId1" Type="http://schemas.openxmlformats.org/officeDocument/2006/relationships/slideLayout" Target="../slideLayouts/slideLayout12.xml"/><Relationship Id="rId5" Type="http://schemas.openxmlformats.org/officeDocument/2006/relationships/image" Target="../media/image21.png"/><Relationship Id="rId4" Type="http://schemas.microsoft.com/office/2014/relationships/chartEx" Target="../charts/chartEx14.xml"/></Relationships>
</file>

<file path=ppt/slides/_rels/slide26.xml.rels><?xml version="1.0" encoding="UTF-8" standalone="yes"?>
<Relationships xmlns="http://schemas.openxmlformats.org/package/2006/relationships"><Relationship Id="rId3" Type="http://schemas.microsoft.com/office/2014/relationships/chartEx" Target="../charts/chartEx15.xml"/><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jpg"/><Relationship Id="rId7" Type="http://schemas.microsoft.com/office/2014/relationships/chartEx" Target="../charts/chartEx16.xml"/><Relationship Id="rId2" Type="http://schemas.openxmlformats.org/officeDocument/2006/relationships/image" Target="../media/image23.jpg"/><Relationship Id="rId1" Type="http://schemas.openxmlformats.org/officeDocument/2006/relationships/slideLayout" Target="../slideLayouts/slideLayout13.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 Id="rId9" Type="http://schemas.microsoft.com/office/2014/relationships/chartEx" Target="../charts/chartEx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4/relationships/chartEx" Target="../charts/chartEx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4/relationships/chartEx" Target="../charts/chartEx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4/relationships/chartEx" Target="../charts/chartEx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60049" y="325850"/>
            <a:ext cx="6521217" cy="4825873"/>
            <a:chOff x="2860049" y="559776"/>
            <a:chExt cx="6521217" cy="4825873"/>
          </a:xfrm>
        </p:grpSpPr>
        <p:sp>
          <p:nvSpPr>
            <p:cNvPr id="38" name="矩形 37"/>
            <p:cNvSpPr/>
            <p:nvPr/>
          </p:nvSpPr>
          <p:spPr>
            <a:xfrm>
              <a:off x="2945113" y="559776"/>
              <a:ext cx="6436153" cy="4825873"/>
            </a:xfrm>
            <a:prstGeom prst="rect">
              <a:avLst/>
            </a:prstGeom>
          </p:spPr>
          <p:txBody>
            <a:bodyPr wrap="square">
              <a:spAutoFit/>
            </a:bodyPr>
            <a:lstStyle/>
            <a:p>
              <a:pPr algn="ctr">
                <a:lnSpc>
                  <a:spcPct val="120000"/>
                </a:lnSpc>
              </a:pPr>
              <a:r>
                <a:rPr lang="en-US" altLang="zh-CN" sz="28700" b="1" spc="600" dirty="0" smtClean="0">
                  <a:solidFill>
                    <a:srgbClr val="00B0F0"/>
                  </a:solidFill>
                  <a:latin typeface="Agency FB" panose="020B0503020202020204" pitchFamily="34" charset="0"/>
                  <a:ea typeface="微软雅黑" panose="020B0503020204020204" pitchFamily="34" charset="-122"/>
                  <a:sym typeface="微软雅黑" panose="020B0503020204020204" pitchFamily="34" charset="-122"/>
                </a:rPr>
                <a:t>2</a:t>
              </a:r>
              <a:r>
                <a:rPr lang="en-US" altLang="zh-CN" sz="28700" b="1" spc="600" dirty="0" smtClean="0">
                  <a:solidFill>
                    <a:srgbClr val="00B050"/>
                  </a:solidFill>
                  <a:latin typeface="Agency FB" panose="020B0503020202020204" pitchFamily="34" charset="0"/>
                  <a:ea typeface="微软雅黑" panose="020B0503020204020204" pitchFamily="34" charset="-122"/>
                  <a:sym typeface="微软雅黑" panose="020B0503020204020204" pitchFamily="34" charset="-122"/>
                </a:rPr>
                <a:t>0</a:t>
              </a:r>
              <a:r>
                <a:rPr lang="en-US" altLang="zh-CN" sz="28700" b="1" spc="600" dirty="0" smtClean="0">
                  <a:solidFill>
                    <a:srgbClr val="860D4D"/>
                  </a:solidFill>
                  <a:latin typeface="Agency FB" panose="020B0503020202020204" pitchFamily="34" charset="0"/>
                  <a:ea typeface="微软雅黑" panose="020B0503020204020204" pitchFamily="34" charset="-122"/>
                  <a:sym typeface="微软雅黑" panose="020B0503020204020204" pitchFamily="34" charset="-122"/>
                </a:rPr>
                <a:t>1</a:t>
              </a:r>
              <a:r>
                <a:rPr lang="en-US" altLang="zh-CN" sz="28700" b="1" spc="600" dirty="0">
                  <a:solidFill>
                    <a:srgbClr val="BE3C1A"/>
                  </a:solidFill>
                  <a:latin typeface="Agency FB" panose="020B0503020202020204" pitchFamily="34" charset="0"/>
                  <a:ea typeface="微软雅黑" panose="020B0503020204020204" pitchFamily="34" charset="-122"/>
                  <a:sym typeface="微软雅黑" panose="020B0503020204020204" pitchFamily="34" charset="-122"/>
                </a:rPr>
                <a:t>5</a:t>
              </a:r>
            </a:p>
          </p:txBody>
        </p:sp>
        <p:sp useBgFill="1">
          <p:nvSpPr>
            <p:cNvPr id="3" name="矩形 2"/>
            <p:cNvSpPr/>
            <p:nvPr/>
          </p:nvSpPr>
          <p:spPr>
            <a:xfrm>
              <a:off x="3104709" y="3493946"/>
              <a:ext cx="6113721" cy="507831"/>
            </a:xfrm>
            <a:prstGeom prst="rect">
              <a:avLst/>
            </a:prstGeom>
          </p:spPr>
          <p:txBody>
            <a:bodyPr wrap="square">
              <a:spAutoFit/>
            </a:bodyPr>
            <a:lstStyle/>
            <a:p>
              <a:pPr algn="ct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公司</a:t>
              </a:r>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年终总结暨</a:t>
              </a:r>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年计划大会</a:t>
              </a:r>
              <a:endPar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40" name="矩形 39"/>
            <p:cNvSpPr/>
            <p:nvPr/>
          </p:nvSpPr>
          <p:spPr>
            <a:xfrm>
              <a:off x="2860049" y="4581534"/>
              <a:ext cx="6436153" cy="307777"/>
            </a:xfrm>
            <a:prstGeom prst="rect">
              <a:avLst/>
            </a:prstGeom>
          </p:spPr>
          <p:txBody>
            <a:bodyPr wrap="square">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YEARLY </a:t>
              </a:r>
              <a:r>
                <a:rPr lang="en-US" altLang="zh-CN" sz="1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SUMMIT</a:t>
              </a: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OF 2015 &amp; </a:t>
              </a:r>
              <a:r>
                <a:rPr lang="en-US" altLang="zh-CN" sz="1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FUTURE PLAN </a:t>
              </a: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OF 2016, XX CO, LTD</a:t>
              </a:r>
            </a:p>
          </p:txBody>
        </p:sp>
      </p:grpSp>
      <p:sp>
        <p:nvSpPr>
          <p:cNvPr id="2" name="图文框 1"/>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p:cNvGrpSpPr/>
          <p:nvPr/>
        </p:nvGrpSpPr>
        <p:grpSpPr>
          <a:xfrm>
            <a:off x="1003833" y="-284716"/>
            <a:ext cx="1301146" cy="1626931"/>
            <a:chOff x="1003833" y="-284716"/>
            <a:chExt cx="1301146" cy="1626931"/>
          </a:xfrm>
        </p:grpSpPr>
        <p:pic>
          <p:nvPicPr>
            <p:cNvPr id="11" name="图片 10"/>
            <p:cNvPicPr>
              <a:picLocks noChangeAspect="1"/>
            </p:cNvPicPr>
            <p:nvPr/>
          </p:nvPicPr>
          <p:blipFill rotWithShape="1">
            <a:blip r:embed="rId3"/>
            <a:srcRect l="18666" r="27438"/>
            <a:stretch/>
          </p:blipFill>
          <p:spPr>
            <a:xfrm>
              <a:off x="1003833" y="-284716"/>
              <a:ext cx="1301146" cy="1626931"/>
            </a:xfrm>
            <a:prstGeom prst="rect">
              <a:avLst/>
            </a:prstGeom>
          </p:spPr>
        </p:pic>
        <p:grpSp>
          <p:nvGrpSpPr>
            <p:cNvPr id="21" name="组合 20"/>
            <p:cNvGrpSpPr/>
            <p:nvPr/>
          </p:nvGrpSpPr>
          <p:grpSpPr>
            <a:xfrm>
              <a:off x="1302927" y="158789"/>
              <a:ext cx="801977" cy="801975"/>
              <a:chOff x="2553498" y="158789"/>
              <a:chExt cx="801977" cy="801975"/>
            </a:xfrm>
          </p:grpSpPr>
          <p:sp>
            <p:nvSpPr>
              <p:cNvPr id="24" name="椭圆 23"/>
              <p:cNvSpPr/>
              <p:nvPr/>
            </p:nvSpPr>
            <p:spPr>
              <a:xfrm>
                <a:off x="2553498" y="158789"/>
                <a:ext cx="801977" cy="801975"/>
              </a:xfrm>
              <a:prstGeom prst="ellipse">
                <a:avLst/>
              </a:prstGeom>
              <a:solidFill>
                <a:schemeClr val="bg1"/>
              </a:solidFill>
              <a:ln w="19050">
                <a:solidFill>
                  <a:srgbClr val="041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2604254" y="209546"/>
                <a:ext cx="700466" cy="70046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Script MT Bold" panose="03040602040607080904" pitchFamily="66" charset="0"/>
                </a:endParaRPr>
              </a:p>
            </p:txBody>
          </p:sp>
          <p:sp>
            <p:nvSpPr>
              <p:cNvPr id="26" name="矩形 25"/>
              <p:cNvSpPr/>
              <p:nvPr/>
            </p:nvSpPr>
            <p:spPr>
              <a:xfrm>
                <a:off x="2624441" y="375110"/>
                <a:ext cx="687431" cy="369332"/>
              </a:xfrm>
              <a:prstGeom prst="rect">
                <a:avLst/>
              </a:prstGeom>
            </p:spPr>
            <p:txBody>
              <a:bodyPr wrap="none">
                <a:spAutoFit/>
              </a:bodyPr>
              <a:lstStyle/>
              <a:p>
                <a:pPr algn="ctr"/>
                <a:r>
                  <a:rPr lang="en-US" altLang="zh-CN" spc="-300" dirty="0">
                    <a:solidFill>
                      <a:srgbClr val="00B0F0"/>
                    </a:solidFill>
                    <a:latin typeface="微软雅黑" panose="020B0503020204020204" pitchFamily="34" charset="-122"/>
                    <a:ea typeface="微软雅黑" panose="020B0503020204020204" pitchFamily="34" charset="-122"/>
                  </a:rPr>
                  <a:t>L</a:t>
                </a:r>
                <a:r>
                  <a:rPr lang="en-US" altLang="zh-CN" spc="-300" dirty="0">
                    <a:solidFill>
                      <a:srgbClr val="00B050"/>
                    </a:solidFill>
                    <a:latin typeface="微软雅黑" panose="020B0503020204020204" pitchFamily="34" charset="-122"/>
                    <a:ea typeface="微软雅黑" panose="020B0503020204020204" pitchFamily="34" charset="-122"/>
                  </a:rPr>
                  <a:t>O</a:t>
                </a:r>
                <a:r>
                  <a:rPr lang="en-US" altLang="zh-CN" spc="-300" dirty="0">
                    <a:solidFill>
                      <a:srgbClr val="860D4D"/>
                    </a:solidFill>
                    <a:latin typeface="微软雅黑" panose="020B0503020204020204" pitchFamily="34" charset="-122"/>
                    <a:ea typeface="微软雅黑" panose="020B0503020204020204" pitchFamily="34" charset="-122"/>
                  </a:rPr>
                  <a:t>G</a:t>
                </a:r>
                <a:r>
                  <a:rPr lang="en-US" altLang="zh-CN" spc="-300" dirty="0">
                    <a:solidFill>
                      <a:srgbClr val="BE3C1A"/>
                    </a:solidFill>
                    <a:latin typeface="微软雅黑" panose="020B0503020204020204" pitchFamily="34" charset="-122"/>
                    <a:ea typeface="微软雅黑" panose="020B0503020204020204" pitchFamily="34" charset="-122"/>
                  </a:rPr>
                  <a:t>O</a:t>
                </a:r>
                <a:endParaRPr lang="zh-CN" altLang="en-US" spc="-300" dirty="0">
                  <a:solidFill>
                    <a:srgbClr val="BE3C1A"/>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03982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Box 7"/>
          <p:cNvSpPr txBox="1"/>
          <p:nvPr/>
        </p:nvSpPr>
        <p:spPr>
          <a:xfrm>
            <a:off x="424701" y="3503664"/>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218" name="TextBox 7"/>
          <p:cNvSpPr txBox="1"/>
          <p:nvPr/>
        </p:nvSpPr>
        <p:spPr>
          <a:xfrm>
            <a:off x="424701" y="4202161"/>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sp>
        <p:nvSpPr>
          <p:cNvPr id="5" name="椭圆 4"/>
          <p:cNvSpPr/>
          <p:nvPr/>
        </p:nvSpPr>
        <p:spPr>
          <a:xfrm rot="900000">
            <a:off x="8681624" y="442261"/>
            <a:ext cx="561035" cy="5610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6" name="椭圆 5"/>
          <p:cNvSpPr/>
          <p:nvPr/>
        </p:nvSpPr>
        <p:spPr>
          <a:xfrm rot="781575">
            <a:off x="9582211" y="3291003"/>
            <a:ext cx="318246" cy="318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10" name="Oval 20"/>
          <p:cNvSpPr>
            <a:spLocks noChangeArrowheads="1"/>
          </p:cNvSpPr>
          <p:nvPr/>
        </p:nvSpPr>
        <p:spPr bwMode="auto">
          <a:xfrm>
            <a:off x="4947594" y="2640165"/>
            <a:ext cx="346187" cy="348407"/>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1" name="Oval 142"/>
          <p:cNvSpPr>
            <a:spLocks noChangeArrowheads="1"/>
          </p:cNvSpPr>
          <p:nvPr/>
        </p:nvSpPr>
        <p:spPr bwMode="auto">
          <a:xfrm rot="734800">
            <a:off x="8596944" y="3779350"/>
            <a:ext cx="328435" cy="328435"/>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3" name="Oval 141"/>
          <p:cNvSpPr>
            <a:spLocks noChangeArrowheads="1"/>
          </p:cNvSpPr>
          <p:nvPr/>
        </p:nvSpPr>
        <p:spPr bwMode="auto">
          <a:xfrm rot="21252479">
            <a:off x="7524410" y="5339795"/>
            <a:ext cx="601286" cy="604465"/>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6" name="Oval 142"/>
          <p:cNvSpPr>
            <a:spLocks noChangeArrowheads="1"/>
          </p:cNvSpPr>
          <p:nvPr/>
        </p:nvSpPr>
        <p:spPr bwMode="auto">
          <a:xfrm>
            <a:off x="10917408" y="3563112"/>
            <a:ext cx="507810" cy="50781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cxnSp>
        <p:nvCxnSpPr>
          <p:cNvPr id="17" name="直接连接符 16"/>
          <p:cNvCxnSpPr>
            <a:stCxn id="4" idx="5"/>
            <a:endCxn id="11" idx="1"/>
          </p:cNvCxnSpPr>
          <p:nvPr/>
        </p:nvCxnSpPr>
        <p:spPr>
          <a:xfrm>
            <a:off x="8384884" y="3357190"/>
            <a:ext cx="287432" cy="44826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 idx="4"/>
            <a:endCxn id="13" idx="0"/>
          </p:cNvCxnSpPr>
          <p:nvPr/>
        </p:nvCxnSpPr>
        <p:spPr>
          <a:xfrm>
            <a:off x="7715484" y="3634464"/>
            <a:ext cx="79068" cy="1706874"/>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4" idx="7"/>
            <a:endCxn id="5" idx="3"/>
          </p:cNvCxnSpPr>
          <p:nvPr/>
        </p:nvCxnSpPr>
        <p:spPr>
          <a:xfrm flipV="1">
            <a:off x="8384884" y="863037"/>
            <a:ext cx="334323" cy="1155355"/>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4" idx="6"/>
            <a:endCxn id="6" idx="2"/>
          </p:cNvCxnSpPr>
          <p:nvPr/>
        </p:nvCxnSpPr>
        <p:spPr>
          <a:xfrm>
            <a:off x="8662158" y="2687791"/>
            <a:ext cx="924148" cy="72646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a:endCxn id="10" idx="6"/>
          </p:cNvCxnSpPr>
          <p:nvPr/>
        </p:nvCxnSpPr>
        <p:spPr>
          <a:xfrm flipH="1">
            <a:off x="5293781" y="2687791"/>
            <a:ext cx="1475029" cy="126578"/>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4" idx="1"/>
            <a:endCxn id="8" idx="5"/>
          </p:cNvCxnSpPr>
          <p:nvPr/>
        </p:nvCxnSpPr>
        <p:spPr>
          <a:xfrm flipH="1" flipV="1">
            <a:off x="6552469" y="1173063"/>
            <a:ext cx="493615" cy="84532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 idx="3"/>
            <a:endCxn id="44" idx="0"/>
          </p:cNvCxnSpPr>
          <p:nvPr/>
        </p:nvCxnSpPr>
        <p:spPr>
          <a:xfrm flipH="1">
            <a:off x="6692841" y="3357190"/>
            <a:ext cx="353243" cy="87330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1" idx="5"/>
            <a:endCxn id="9" idx="1"/>
          </p:cNvCxnSpPr>
          <p:nvPr/>
        </p:nvCxnSpPr>
        <p:spPr>
          <a:xfrm>
            <a:off x="8850007" y="4081676"/>
            <a:ext cx="112136" cy="919893"/>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4" idx="5"/>
            <a:endCxn id="13" idx="2"/>
          </p:cNvCxnSpPr>
          <p:nvPr/>
        </p:nvCxnSpPr>
        <p:spPr>
          <a:xfrm>
            <a:off x="6785830" y="5334421"/>
            <a:ext cx="740115" cy="33794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5"/>
            <a:endCxn id="9" idx="3"/>
          </p:cNvCxnSpPr>
          <p:nvPr/>
        </p:nvCxnSpPr>
        <p:spPr>
          <a:xfrm>
            <a:off x="8058122" y="5833193"/>
            <a:ext cx="904021" cy="7536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0"/>
            <a:endCxn id="6" idx="4"/>
          </p:cNvCxnSpPr>
          <p:nvPr/>
        </p:nvCxnSpPr>
        <p:spPr>
          <a:xfrm flipV="1">
            <a:off x="9415638" y="3605154"/>
            <a:ext cx="289830" cy="1208571"/>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9" idx="6"/>
            <a:endCxn id="16" idx="3"/>
          </p:cNvCxnSpPr>
          <p:nvPr/>
        </p:nvCxnSpPr>
        <p:spPr>
          <a:xfrm flipV="1">
            <a:off x="10056977" y="3996555"/>
            <a:ext cx="934798" cy="145850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6" idx="1"/>
            <a:endCxn id="6" idx="6"/>
          </p:cNvCxnSpPr>
          <p:nvPr/>
        </p:nvCxnSpPr>
        <p:spPr>
          <a:xfrm flipH="1" flipV="1">
            <a:off x="9896362" y="3485992"/>
            <a:ext cx="1095413" cy="15148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6" idx="0"/>
            <a:endCxn id="14" idx="5"/>
          </p:cNvCxnSpPr>
          <p:nvPr/>
        </p:nvCxnSpPr>
        <p:spPr>
          <a:xfrm flipH="1" flipV="1">
            <a:off x="10818193" y="2416694"/>
            <a:ext cx="353120" cy="1146418"/>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4" idx="1"/>
            <a:endCxn id="5" idx="6"/>
          </p:cNvCxnSpPr>
          <p:nvPr/>
        </p:nvCxnSpPr>
        <p:spPr>
          <a:xfrm flipH="1" flipV="1">
            <a:off x="9233100" y="795382"/>
            <a:ext cx="1040871" cy="374650"/>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5" idx="5"/>
            <a:endCxn id="6" idx="1"/>
          </p:cNvCxnSpPr>
          <p:nvPr/>
        </p:nvCxnSpPr>
        <p:spPr>
          <a:xfrm>
            <a:off x="9102400" y="965713"/>
            <a:ext cx="554673" cy="2349430"/>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8" idx="6"/>
            <a:endCxn id="5" idx="2"/>
          </p:cNvCxnSpPr>
          <p:nvPr/>
        </p:nvCxnSpPr>
        <p:spPr>
          <a:xfrm flipV="1">
            <a:off x="6655853" y="650176"/>
            <a:ext cx="2035329" cy="13937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8" idx="3"/>
            <a:endCxn id="10" idx="0"/>
          </p:cNvCxnSpPr>
          <p:nvPr/>
        </p:nvCxnSpPr>
        <p:spPr>
          <a:xfrm flipH="1">
            <a:off x="5120688" y="1267758"/>
            <a:ext cx="703984" cy="137240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0" idx="4"/>
            <a:endCxn id="44" idx="4"/>
          </p:cNvCxnSpPr>
          <p:nvPr/>
        </p:nvCxnSpPr>
        <p:spPr>
          <a:xfrm>
            <a:off x="5120688" y="2988572"/>
            <a:ext cx="1207881" cy="238436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1" idx="3"/>
            <a:endCxn id="44" idx="7"/>
          </p:cNvCxnSpPr>
          <p:nvPr/>
        </p:nvCxnSpPr>
        <p:spPr>
          <a:xfrm flipH="1">
            <a:off x="7043409" y="4032413"/>
            <a:ext cx="1579644" cy="49417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4" idx="4"/>
            <a:endCxn id="6" idx="7"/>
          </p:cNvCxnSpPr>
          <p:nvPr/>
        </p:nvCxnSpPr>
        <p:spPr>
          <a:xfrm flipH="1">
            <a:off x="9876317" y="2426534"/>
            <a:ext cx="421413" cy="939331"/>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1" idx="7"/>
            <a:endCxn id="6" idx="3"/>
          </p:cNvCxnSpPr>
          <p:nvPr/>
        </p:nvCxnSpPr>
        <p:spPr>
          <a:xfrm flipV="1">
            <a:off x="8899270" y="3534387"/>
            <a:ext cx="707081" cy="320335"/>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8" name="Oval 141"/>
          <p:cNvSpPr>
            <a:spLocks noChangeArrowheads="1"/>
          </p:cNvSpPr>
          <p:nvPr/>
        </p:nvSpPr>
        <p:spPr bwMode="auto">
          <a:xfrm rot="900000">
            <a:off x="10978541" y="5050215"/>
            <a:ext cx="224453" cy="225639"/>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cxnSp>
        <p:nvCxnSpPr>
          <p:cNvPr id="49" name="直接连接符 48"/>
          <p:cNvCxnSpPr>
            <a:stCxn id="48" idx="0"/>
            <a:endCxn id="16" idx="4"/>
          </p:cNvCxnSpPr>
          <p:nvPr/>
        </p:nvCxnSpPr>
        <p:spPr>
          <a:xfrm flipV="1">
            <a:off x="11119968" y="4070922"/>
            <a:ext cx="51345" cy="98313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9" idx="5"/>
            <a:endCxn id="48" idx="3"/>
          </p:cNvCxnSpPr>
          <p:nvPr/>
        </p:nvCxnSpPr>
        <p:spPr>
          <a:xfrm flipV="1">
            <a:off x="9869133" y="5219553"/>
            <a:ext cx="1124335" cy="68900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 idx="5"/>
            <a:endCxn id="48" idx="1"/>
          </p:cNvCxnSpPr>
          <p:nvPr/>
        </p:nvCxnSpPr>
        <p:spPr>
          <a:xfrm>
            <a:off x="9825595" y="3585109"/>
            <a:ext cx="1209167" cy="148032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95" name="组合 194"/>
          <p:cNvGrpSpPr/>
          <p:nvPr/>
        </p:nvGrpSpPr>
        <p:grpSpPr>
          <a:xfrm>
            <a:off x="6768810" y="1741118"/>
            <a:ext cx="1893348" cy="1893346"/>
            <a:chOff x="5140971" y="2329245"/>
            <a:chExt cx="1893348" cy="1893346"/>
          </a:xfrm>
        </p:grpSpPr>
        <p:sp>
          <p:nvSpPr>
            <p:cNvPr id="4" name="椭圆 3"/>
            <p:cNvSpPr/>
            <p:nvPr/>
          </p:nvSpPr>
          <p:spPr>
            <a:xfrm>
              <a:off x="5140971" y="2329245"/>
              <a:ext cx="1893348" cy="18933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142" name="Freeform 135"/>
            <p:cNvSpPr>
              <a:spLocks noEditPoints="1"/>
            </p:cNvSpPr>
            <p:nvPr/>
          </p:nvSpPr>
          <p:spPr bwMode="auto">
            <a:xfrm>
              <a:off x="5633250" y="2766439"/>
              <a:ext cx="982252" cy="920082"/>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6" name="组合 195"/>
          <p:cNvGrpSpPr/>
          <p:nvPr/>
        </p:nvGrpSpPr>
        <p:grpSpPr>
          <a:xfrm>
            <a:off x="9865943" y="1113228"/>
            <a:ext cx="1360278" cy="1360270"/>
            <a:chOff x="8806160" y="1365563"/>
            <a:chExt cx="1360278" cy="1360270"/>
          </a:xfrm>
        </p:grpSpPr>
        <p:sp>
          <p:nvSpPr>
            <p:cNvPr id="14" name="Oval 142"/>
            <p:cNvSpPr>
              <a:spLocks noChangeArrowheads="1"/>
            </p:cNvSpPr>
            <p:nvPr/>
          </p:nvSpPr>
          <p:spPr bwMode="auto">
            <a:xfrm rot="1285012">
              <a:off x="8806160" y="1365563"/>
              <a:ext cx="1360278" cy="1360270"/>
            </a:xfrm>
            <a:prstGeom prst="ellipse">
              <a:avLst/>
            </a:prstGeom>
            <a:solidFill>
              <a:srgbClr val="860D4D"/>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pic>
          <p:nvPicPr>
            <p:cNvPr id="173"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9371455" y="1747028"/>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 name="组合 193"/>
          <p:cNvGrpSpPr/>
          <p:nvPr/>
        </p:nvGrpSpPr>
        <p:grpSpPr>
          <a:xfrm>
            <a:off x="5622255" y="337544"/>
            <a:ext cx="1037936" cy="1037936"/>
            <a:chOff x="3637520" y="903398"/>
            <a:chExt cx="1037936" cy="1037936"/>
          </a:xfrm>
        </p:grpSpPr>
        <p:sp>
          <p:nvSpPr>
            <p:cNvPr id="8" name="椭圆 7"/>
            <p:cNvSpPr/>
            <p:nvPr/>
          </p:nvSpPr>
          <p:spPr>
            <a:xfrm rot="21155210">
              <a:off x="3637520" y="903398"/>
              <a:ext cx="1037936" cy="103793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4"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063726" y="1095995"/>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8" name="组合 197"/>
          <p:cNvGrpSpPr/>
          <p:nvPr/>
        </p:nvGrpSpPr>
        <p:grpSpPr>
          <a:xfrm>
            <a:off x="8774299" y="4813725"/>
            <a:ext cx="1282678" cy="1282678"/>
            <a:chOff x="7535952" y="5012275"/>
            <a:chExt cx="1282678" cy="1282678"/>
          </a:xfrm>
        </p:grpSpPr>
        <p:sp>
          <p:nvSpPr>
            <p:cNvPr id="9" name="椭圆 8"/>
            <p:cNvSpPr/>
            <p:nvPr/>
          </p:nvSpPr>
          <p:spPr>
            <a:xfrm>
              <a:off x="7535952" y="5012275"/>
              <a:ext cx="1282678" cy="1282678"/>
            </a:xfrm>
            <a:prstGeom prst="ellipse">
              <a:avLst/>
            </a:pr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5"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8067433" y="5367499"/>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7" name="组合 196"/>
          <p:cNvGrpSpPr/>
          <p:nvPr/>
        </p:nvGrpSpPr>
        <p:grpSpPr>
          <a:xfrm>
            <a:off x="5911149" y="4202161"/>
            <a:ext cx="1199112" cy="1199112"/>
            <a:chOff x="3425070" y="4818635"/>
            <a:chExt cx="1199112" cy="1199112"/>
          </a:xfrm>
        </p:grpSpPr>
        <p:sp>
          <p:nvSpPr>
            <p:cNvPr id="44" name="椭圆 43"/>
            <p:cNvSpPr/>
            <p:nvPr/>
          </p:nvSpPr>
          <p:spPr>
            <a:xfrm rot="1061104">
              <a:off x="3425070" y="4818635"/>
              <a:ext cx="1199112" cy="1199112"/>
            </a:xfrm>
            <a:prstGeom prst="ellipse">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6"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3882181" y="5143066"/>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10481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52625"/>
            <a:ext cx="6748272" cy="29527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p:cNvSpPr txBox="1"/>
          <p:nvPr/>
        </p:nvSpPr>
        <p:spPr>
          <a:xfrm>
            <a:off x="7035813" y="1960770"/>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4" name="TextBox 7"/>
          <p:cNvSpPr txBox="1"/>
          <p:nvPr/>
        </p:nvSpPr>
        <p:spPr>
          <a:xfrm>
            <a:off x="7035813" y="2659267"/>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grpSp>
        <p:nvGrpSpPr>
          <p:cNvPr id="8" name="Group 4"/>
          <p:cNvGrpSpPr>
            <a:grpSpLocks/>
          </p:cNvGrpSpPr>
          <p:nvPr/>
        </p:nvGrpSpPr>
        <p:grpSpPr bwMode="auto">
          <a:xfrm>
            <a:off x="10562083" y="-392592"/>
            <a:ext cx="3635375" cy="4237692"/>
            <a:chOff x="0" y="-418166"/>
            <a:chExt cx="3634891" cy="4237710"/>
          </a:xfrm>
        </p:grpSpPr>
        <p:sp>
          <p:nvSpPr>
            <p:cNvPr id="9" name="直接连接符 4"/>
            <p:cNvSpPr>
              <a:spLocks noChangeShapeType="1"/>
            </p:cNvSpPr>
            <p:nvPr/>
          </p:nvSpPr>
          <p:spPr bwMode="auto">
            <a:xfrm flipH="1" flipV="1">
              <a:off x="0" y="184653"/>
              <a:ext cx="3634891" cy="3634891"/>
            </a:xfrm>
            <a:prstGeom prst="line">
              <a:avLst/>
            </a:prstGeom>
            <a:noFill/>
            <a:ln w="6350"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文本框 5"/>
            <p:cNvSpPr>
              <a:spLocks noChangeArrowheads="1"/>
            </p:cNvSpPr>
            <p:nvPr/>
          </p:nvSpPr>
          <p:spPr bwMode="auto">
            <a:xfrm rot="2700000">
              <a:off x="-924937" y="803325"/>
              <a:ext cx="2867657" cy="42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YOUR TEXT HERE</a:t>
              </a:r>
              <a:endParaRPr lang="zh-CN" altLang="en-US" dirty="0"/>
            </a:p>
          </p:txBody>
        </p:sp>
      </p:grpSp>
      <p:grpSp>
        <p:nvGrpSpPr>
          <p:cNvPr id="12" name="组合 11"/>
          <p:cNvGrpSpPr>
            <a:grpSpLocks noChangeAspect="1"/>
          </p:cNvGrpSpPr>
          <p:nvPr/>
        </p:nvGrpSpPr>
        <p:grpSpPr>
          <a:xfrm>
            <a:off x="8935440" y="1706876"/>
            <a:ext cx="608681" cy="608681"/>
            <a:chOff x="4814888" y="2108201"/>
            <a:chExt cx="381000" cy="381000"/>
          </a:xfrm>
        </p:grpSpPr>
        <p:sp>
          <p:nvSpPr>
            <p:cNvPr id="13" name="Freeform 260"/>
            <p:cNvSpPr>
              <a:spLocks/>
            </p:cNvSpPr>
            <p:nvPr/>
          </p:nvSpPr>
          <p:spPr bwMode="auto">
            <a:xfrm>
              <a:off x="4814888" y="2205038"/>
              <a:ext cx="288925" cy="284163"/>
            </a:xfrm>
            <a:custGeom>
              <a:avLst/>
              <a:gdLst>
                <a:gd name="T0" fmla="*/ 0 w 182"/>
                <a:gd name="T1" fmla="*/ 179 h 179"/>
                <a:gd name="T2" fmla="*/ 0 w 182"/>
                <a:gd name="T3" fmla="*/ 54 h 179"/>
                <a:gd name="T4" fmla="*/ 119 w 182"/>
                <a:gd name="T5" fmla="*/ 0 h 179"/>
                <a:gd name="T6" fmla="*/ 182 w 182"/>
                <a:gd name="T7" fmla="*/ 21 h 179"/>
                <a:gd name="T8" fmla="*/ 182 w 182"/>
                <a:gd name="T9" fmla="*/ 179 h 179"/>
                <a:gd name="T10" fmla="*/ 0 w 182"/>
                <a:gd name="T11" fmla="*/ 179 h 179"/>
              </a:gdLst>
              <a:ahLst/>
              <a:cxnLst>
                <a:cxn ang="0">
                  <a:pos x="T0" y="T1"/>
                </a:cxn>
                <a:cxn ang="0">
                  <a:pos x="T2" y="T3"/>
                </a:cxn>
                <a:cxn ang="0">
                  <a:pos x="T4" y="T5"/>
                </a:cxn>
                <a:cxn ang="0">
                  <a:pos x="T6" y="T7"/>
                </a:cxn>
                <a:cxn ang="0">
                  <a:pos x="T8" y="T9"/>
                </a:cxn>
                <a:cxn ang="0">
                  <a:pos x="T10" y="T11"/>
                </a:cxn>
              </a:cxnLst>
              <a:rect l="0" t="0" r="r" b="b"/>
              <a:pathLst>
                <a:path w="182" h="179">
                  <a:moveTo>
                    <a:pt x="0" y="179"/>
                  </a:moveTo>
                  <a:lnTo>
                    <a:pt x="0" y="54"/>
                  </a:lnTo>
                  <a:lnTo>
                    <a:pt x="119" y="0"/>
                  </a:lnTo>
                  <a:lnTo>
                    <a:pt x="182" y="21"/>
                  </a:lnTo>
                  <a:lnTo>
                    <a:pt x="182" y="179"/>
                  </a:lnTo>
                  <a:lnTo>
                    <a:pt x="0" y="179"/>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261"/>
            <p:cNvSpPr>
              <a:spLocks noChangeShapeType="1"/>
            </p:cNvSpPr>
            <p:nvPr/>
          </p:nvSpPr>
          <p:spPr bwMode="auto">
            <a:xfrm>
              <a:off x="5003800" y="2211388"/>
              <a:ext cx="0" cy="2778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262"/>
            <p:cNvSpPr>
              <a:spLocks noChangeShapeType="1"/>
            </p:cNvSpPr>
            <p:nvPr/>
          </p:nvSpPr>
          <p:spPr bwMode="auto">
            <a:xfrm flipV="1">
              <a:off x="4843463" y="2286001"/>
              <a:ext cx="117475" cy="381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263"/>
            <p:cNvSpPr>
              <a:spLocks noChangeShapeType="1"/>
            </p:cNvSpPr>
            <p:nvPr/>
          </p:nvSpPr>
          <p:spPr bwMode="auto">
            <a:xfrm flipV="1">
              <a:off x="4843463" y="2341563"/>
              <a:ext cx="117475" cy="254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264"/>
            <p:cNvSpPr>
              <a:spLocks noChangeShapeType="1"/>
            </p:cNvSpPr>
            <p:nvPr/>
          </p:nvSpPr>
          <p:spPr bwMode="auto">
            <a:xfrm flipV="1">
              <a:off x="4843463" y="2398713"/>
              <a:ext cx="117475" cy="111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265"/>
            <p:cNvSpPr>
              <a:spLocks noChangeShapeType="1"/>
            </p:cNvSpPr>
            <p:nvPr/>
          </p:nvSpPr>
          <p:spPr bwMode="auto">
            <a:xfrm>
              <a:off x="4843463" y="2454276"/>
              <a:ext cx="117475"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66"/>
            <p:cNvSpPr>
              <a:spLocks/>
            </p:cNvSpPr>
            <p:nvPr/>
          </p:nvSpPr>
          <p:spPr bwMode="auto">
            <a:xfrm>
              <a:off x="4957763" y="2108201"/>
              <a:ext cx="238125" cy="381000"/>
            </a:xfrm>
            <a:custGeom>
              <a:avLst/>
              <a:gdLst>
                <a:gd name="T0" fmla="*/ 0 w 150"/>
                <a:gd name="T1" fmla="*/ 70 h 240"/>
                <a:gd name="T2" fmla="*/ 0 w 150"/>
                <a:gd name="T3" fmla="*/ 32 h 240"/>
                <a:gd name="T4" fmla="*/ 73 w 150"/>
                <a:gd name="T5" fmla="*/ 0 h 240"/>
                <a:gd name="T6" fmla="*/ 150 w 150"/>
                <a:gd name="T7" fmla="*/ 24 h 240"/>
                <a:gd name="T8" fmla="*/ 150 w 150"/>
                <a:gd name="T9" fmla="*/ 240 h 240"/>
                <a:gd name="T10" fmla="*/ 71 w 150"/>
                <a:gd name="T11" fmla="*/ 240 h 240"/>
              </a:gdLst>
              <a:ahLst/>
              <a:cxnLst>
                <a:cxn ang="0">
                  <a:pos x="T0" y="T1"/>
                </a:cxn>
                <a:cxn ang="0">
                  <a:pos x="T2" y="T3"/>
                </a:cxn>
                <a:cxn ang="0">
                  <a:pos x="T4" y="T5"/>
                </a:cxn>
                <a:cxn ang="0">
                  <a:pos x="T6" y="T7"/>
                </a:cxn>
                <a:cxn ang="0">
                  <a:pos x="T8" y="T9"/>
                </a:cxn>
                <a:cxn ang="0">
                  <a:pos x="T10" y="T11"/>
                </a:cxn>
              </a:cxnLst>
              <a:rect l="0" t="0" r="r" b="b"/>
              <a:pathLst>
                <a:path w="150" h="240">
                  <a:moveTo>
                    <a:pt x="0" y="70"/>
                  </a:moveTo>
                  <a:lnTo>
                    <a:pt x="0" y="32"/>
                  </a:lnTo>
                  <a:lnTo>
                    <a:pt x="73" y="0"/>
                  </a:lnTo>
                  <a:lnTo>
                    <a:pt x="150" y="24"/>
                  </a:lnTo>
                  <a:lnTo>
                    <a:pt x="150" y="240"/>
                  </a:lnTo>
                  <a:lnTo>
                    <a:pt x="71" y="240"/>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267"/>
            <p:cNvSpPr>
              <a:spLocks noChangeShapeType="1"/>
            </p:cNvSpPr>
            <p:nvPr/>
          </p:nvSpPr>
          <p:spPr bwMode="auto">
            <a:xfrm>
              <a:off x="5146675" y="2171701"/>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268"/>
            <p:cNvSpPr>
              <a:spLocks noChangeShapeType="1"/>
            </p:cNvSpPr>
            <p:nvPr/>
          </p:nvSpPr>
          <p:spPr bwMode="auto">
            <a:xfrm>
              <a:off x="5146675" y="2230438"/>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69"/>
            <p:cNvSpPr>
              <a:spLocks noChangeShapeType="1"/>
            </p:cNvSpPr>
            <p:nvPr/>
          </p:nvSpPr>
          <p:spPr bwMode="auto">
            <a:xfrm>
              <a:off x="5146675" y="2287588"/>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70"/>
            <p:cNvSpPr>
              <a:spLocks noChangeShapeType="1"/>
            </p:cNvSpPr>
            <p:nvPr/>
          </p:nvSpPr>
          <p:spPr bwMode="auto">
            <a:xfrm>
              <a:off x="5146675" y="2346326"/>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71"/>
            <p:cNvSpPr>
              <a:spLocks noChangeShapeType="1"/>
            </p:cNvSpPr>
            <p:nvPr/>
          </p:nvSpPr>
          <p:spPr bwMode="auto">
            <a:xfrm>
              <a:off x="5146675" y="2406651"/>
              <a:ext cx="0" cy="3016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直接连接符 7"/>
          <p:cNvSpPr>
            <a:spLocks noChangeShapeType="1"/>
          </p:cNvSpPr>
          <p:nvPr/>
        </p:nvSpPr>
        <p:spPr bwMode="auto">
          <a:xfrm flipH="1" flipV="1">
            <a:off x="713233" y="6108593"/>
            <a:ext cx="5002213" cy="5003800"/>
          </a:xfrm>
          <a:prstGeom prst="line">
            <a:avLst/>
          </a:prstGeom>
          <a:noFill/>
          <a:ln w="6350"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角三角形 5"/>
          <p:cNvSpPr/>
          <p:nvPr/>
        </p:nvSpPr>
        <p:spPr>
          <a:xfrm rot="5400000">
            <a:off x="1897761" y="54864"/>
            <a:ext cx="2952750" cy="6748272"/>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6442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2</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 xmlns:cx1="http://schemas.microsoft.com/office/drawing/2015/9/8/chartex" Requires="cx1">
            <p:graphicFrame>
              <p:nvGraphicFramePr>
                <p:cNvPr id="6" name="图表 5"/>
                <p:cNvGraphicFramePr/>
                <p:nvPr>
                  <p:extLst>
                    <p:ext uri="{D42A27DB-BD31-4B8C-83A1-F6EECF244321}">
                      <p14:modId xmlns:p14="http://schemas.microsoft.com/office/powerpoint/2010/main" val="3742788540"/>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688509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cx1="http://schemas.microsoft.com/office/drawing/2015/9/8/chartex" Requires="cx1">
          <p:graphicFrame>
            <p:nvGraphicFramePr>
              <p:cNvPr id="15" name="图表 14"/>
              <p:cNvGraphicFramePr/>
              <p:nvPr>
                <p:extLst>
                  <p:ext uri="{D42A27DB-BD31-4B8C-83A1-F6EECF244321}">
                    <p14:modId xmlns:p14="http://schemas.microsoft.com/office/powerpoint/2010/main" val="1019097068"/>
                  </p:ext>
                </p:extLst>
              </p:nvPr>
            </p:nvGraphicFramePr>
            <p:xfrm>
              <a:off x="-3682766" y="378179"/>
              <a:ext cx="7771587" cy="5181058"/>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3682766" y="378179"/>
                <a:ext cx="7771587" cy="5181058"/>
              </a:xfrm>
              <a:prstGeom prst="rect">
                <a:avLst/>
              </a:prstGeom>
            </p:spPr>
          </p:pic>
        </mc:Fallback>
      </mc:AlternateContent>
      <p:grpSp>
        <p:nvGrpSpPr>
          <p:cNvPr id="20" name="组合 19"/>
          <p:cNvGrpSpPr/>
          <p:nvPr/>
        </p:nvGrpSpPr>
        <p:grpSpPr>
          <a:xfrm>
            <a:off x="8699953" y="3441834"/>
            <a:ext cx="577273" cy="577273"/>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4162966" y="2091545"/>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878336" y="2257800"/>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738361" y="2117825"/>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9329100" y="3441834"/>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0737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9275" y="2353249"/>
            <a:ext cx="2235770" cy="2945362"/>
            <a:chOff x="1433713" y="1723430"/>
            <a:chExt cx="2235770" cy="3966694"/>
          </a:xfrm>
        </p:grpSpPr>
        <p:sp>
          <p:nvSpPr>
            <p:cNvPr id="22" name="文本框 21"/>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13" name="组合 12"/>
          <p:cNvGrpSpPr/>
          <p:nvPr/>
        </p:nvGrpSpPr>
        <p:grpSpPr>
          <a:xfrm>
            <a:off x="3839396" y="313684"/>
            <a:ext cx="4513208" cy="1090572"/>
            <a:chOff x="3920827" y="267504"/>
            <a:chExt cx="4513208" cy="1090572"/>
          </a:xfrm>
        </p:grpSpPr>
        <p:grpSp>
          <p:nvGrpSpPr>
            <p:cNvPr id="10" name="组合 9"/>
            <p:cNvGrpSpPr/>
            <p:nvPr/>
          </p:nvGrpSpPr>
          <p:grpSpPr>
            <a:xfrm>
              <a:off x="4486377" y="267504"/>
              <a:ext cx="3382108" cy="1090572"/>
              <a:chOff x="4257711" y="324124"/>
              <a:chExt cx="3382108" cy="1090572"/>
            </a:xfrm>
          </p:grpSpPr>
          <p:sp>
            <p:nvSpPr>
              <p:cNvPr id="40" name="文本框 5"/>
              <p:cNvSpPr>
                <a:spLocks noChangeArrowheads="1"/>
              </p:cNvSpPr>
              <p:nvPr/>
            </p:nvSpPr>
            <p:spPr bwMode="auto">
              <a:xfrm>
                <a:off x="4257711" y="1014586"/>
                <a:ext cx="3382108" cy="400110"/>
              </a:xfrm>
              <a:prstGeom prst="rect">
                <a:avLst/>
              </a:prstGeom>
              <a:noFill/>
              <a:ln w="9525">
                <a:noFill/>
                <a:miter lim="800000"/>
                <a:headEnd/>
                <a:tailEnd/>
              </a:ln>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TITLE HERE </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6"/>
              <p:cNvSpPr>
                <a:spLocks noChangeArrowheads="1"/>
              </p:cNvSpPr>
              <p:nvPr/>
            </p:nvSpPr>
            <p:spPr bwMode="auto">
              <a:xfrm>
                <a:off x="4351422" y="324124"/>
                <a:ext cx="3194688" cy="76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40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cxnSp>
          <p:nvCxnSpPr>
            <p:cNvPr id="54" name="直接连接符 53"/>
            <p:cNvCxnSpPr/>
            <p:nvPr/>
          </p:nvCxnSpPr>
          <p:spPr>
            <a:xfrm>
              <a:off x="3920827" y="1282128"/>
              <a:ext cx="4513208" cy="0"/>
            </a:xfrm>
            <a:prstGeom prst="line">
              <a:avLst/>
            </a:prstGeom>
            <a:ln w="3175">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739547" y="2353249"/>
            <a:ext cx="2235770" cy="2945362"/>
            <a:chOff x="1433713" y="1723430"/>
            <a:chExt cx="2235770" cy="3966694"/>
          </a:xfrm>
        </p:grpSpPr>
        <p:sp>
          <p:nvSpPr>
            <p:cNvPr id="32" name="文本框 31"/>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34" name="组合 33"/>
          <p:cNvGrpSpPr/>
          <p:nvPr/>
        </p:nvGrpSpPr>
        <p:grpSpPr>
          <a:xfrm>
            <a:off x="6509819" y="2353249"/>
            <a:ext cx="2235770" cy="2945362"/>
            <a:chOff x="1433713" y="1723430"/>
            <a:chExt cx="2235770" cy="3966694"/>
          </a:xfrm>
        </p:grpSpPr>
        <p:sp>
          <p:nvSpPr>
            <p:cNvPr id="35" name="文本框 34"/>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37" name="组合 36"/>
          <p:cNvGrpSpPr/>
          <p:nvPr/>
        </p:nvGrpSpPr>
        <p:grpSpPr>
          <a:xfrm>
            <a:off x="9280090" y="2353249"/>
            <a:ext cx="2235770" cy="2945362"/>
            <a:chOff x="1433713" y="1723430"/>
            <a:chExt cx="2235770" cy="3966694"/>
          </a:xfrm>
        </p:grpSpPr>
        <p:sp>
          <p:nvSpPr>
            <p:cNvPr id="38" name="文本框 37"/>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pic>
        <p:nvPicPr>
          <p:cNvPr id="55" name="Group 7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564" y="2805209"/>
            <a:ext cx="1018206" cy="101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Freeform 145"/>
          <p:cNvSpPr>
            <a:spLocks/>
          </p:cNvSpPr>
          <p:nvPr/>
        </p:nvSpPr>
        <p:spPr bwMode="auto">
          <a:xfrm>
            <a:off x="9811826" y="2919296"/>
            <a:ext cx="1079312" cy="847906"/>
          </a:xfrm>
          <a:custGeom>
            <a:avLst/>
            <a:gdLst>
              <a:gd name="T0" fmla="*/ 321623 w 147"/>
              <a:gd name="T1" fmla="*/ 103801 h 116"/>
              <a:gd name="T2" fmla="*/ 261734 w 147"/>
              <a:gd name="T3" fmla="*/ 66256 h 116"/>
              <a:gd name="T4" fmla="*/ 252862 w 147"/>
              <a:gd name="T5" fmla="*/ 68464 h 116"/>
              <a:gd name="T6" fmla="*/ 252862 w 147"/>
              <a:gd name="T7" fmla="*/ 83924 h 116"/>
              <a:gd name="T8" fmla="*/ 243990 w 147"/>
              <a:gd name="T9" fmla="*/ 83924 h 116"/>
              <a:gd name="T10" fmla="*/ 179665 w 147"/>
              <a:gd name="T11" fmla="*/ 83924 h 116"/>
              <a:gd name="T12" fmla="*/ 179665 w 147"/>
              <a:gd name="T13" fmla="*/ 24294 h 116"/>
              <a:gd name="T14" fmla="*/ 186319 w 147"/>
              <a:gd name="T15" fmla="*/ 13251 h 116"/>
              <a:gd name="T16" fmla="*/ 175229 w 147"/>
              <a:gd name="T17" fmla="*/ 0 h 116"/>
              <a:gd name="T18" fmla="*/ 155266 w 147"/>
              <a:gd name="T19" fmla="*/ 0 h 116"/>
              <a:gd name="T20" fmla="*/ 144176 w 147"/>
              <a:gd name="T21" fmla="*/ 13251 h 116"/>
              <a:gd name="T22" fmla="*/ 150830 w 147"/>
              <a:gd name="T23" fmla="*/ 24294 h 116"/>
              <a:gd name="T24" fmla="*/ 150830 w 147"/>
              <a:gd name="T25" fmla="*/ 37545 h 116"/>
              <a:gd name="T26" fmla="*/ 82069 w 147"/>
              <a:gd name="T27" fmla="*/ 37545 h 116"/>
              <a:gd name="T28" fmla="*/ 70979 w 147"/>
              <a:gd name="T29" fmla="*/ 37545 h 116"/>
              <a:gd name="T30" fmla="*/ 70979 w 147"/>
              <a:gd name="T31" fmla="*/ 19877 h 116"/>
              <a:gd name="T32" fmla="*/ 62106 w 147"/>
              <a:gd name="T33" fmla="*/ 19877 h 116"/>
              <a:gd name="T34" fmla="*/ 4436 w 147"/>
              <a:gd name="T35" fmla="*/ 59630 h 116"/>
              <a:gd name="T36" fmla="*/ 2218 w 147"/>
              <a:gd name="T37" fmla="*/ 64047 h 116"/>
              <a:gd name="T38" fmla="*/ 64325 w 147"/>
              <a:gd name="T39" fmla="*/ 103801 h 116"/>
              <a:gd name="T40" fmla="*/ 70979 w 147"/>
              <a:gd name="T41" fmla="*/ 101592 h 116"/>
              <a:gd name="T42" fmla="*/ 70979 w 147"/>
              <a:gd name="T43" fmla="*/ 86133 h 116"/>
              <a:gd name="T44" fmla="*/ 82069 w 147"/>
              <a:gd name="T45" fmla="*/ 86133 h 116"/>
              <a:gd name="T46" fmla="*/ 150830 w 147"/>
              <a:gd name="T47" fmla="*/ 86133 h 116"/>
              <a:gd name="T48" fmla="*/ 150830 w 147"/>
              <a:gd name="T49" fmla="*/ 240729 h 116"/>
              <a:gd name="T50" fmla="*/ 144176 w 147"/>
              <a:gd name="T51" fmla="*/ 238521 h 116"/>
              <a:gd name="T52" fmla="*/ 150830 w 147"/>
              <a:gd name="T53" fmla="*/ 253980 h 116"/>
              <a:gd name="T54" fmla="*/ 139740 w 147"/>
              <a:gd name="T55" fmla="*/ 245146 h 116"/>
              <a:gd name="T56" fmla="*/ 144176 w 147"/>
              <a:gd name="T57" fmla="*/ 256189 h 116"/>
              <a:gd name="T58" fmla="*/ 150830 w 147"/>
              <a:gd name="T59" fmla="*/ 256189 h 116"/>
              <a:gd name="T60" fmla="*/ 150830 w 147"/>
              <a:gd name="T61" fmla="*/ 256189 h 116"/>
              <a:gd name="T62" fmla="*/ 150830 w 147"/>
              <a:gd name="T63" fmla="*/ 256189 h 116"/>
              <a:gd name="T64" fmla="*/ 161920 w 147"/>
              <a:gd name="T65" fmla="*/ 256189 h 116"/>
              <a:gd name="T66" fmla="*/ 173011 w 147"/>
              <a:gd name="T67" fmla="*/ 256189 h 116"/>
              <a:gd name="T68" fmla="*/ 179665 w 147"/>
              <a:gd name="T69" fmla="*/ 256189 h 116"/>
              <a:gd name="T70" fmla="*/ 184101 w 147"/>
              <a:gd name="T71" fmla="*/ 256189 h 116"/>
              <a:gd name="T72" fmla="*/ 184101 w 147"/>
              <a:gd name="T73" fmla="*/ 256189 h 116"/>
              <a:gd name="T74" fmla="*/ 190756 w 147"/>
              <a:gd name="T75" fmla="*/ 256189 h 116"/>
              <a:gd name="T76" fmla="*/ 195192 w 147"/>
              <a:gd name="T77" fmla="*/ 245146 h 116"/>
              <a:gd name="T78" fmla="*/ 184101 w 147"/>
              <a:gd name="T79" fmla="*/ 253980 h 116"/>
              <a:gd name="T80" fmla="*/ 192974 w 147"/>
              <a:gd name="T81" fmla="*/ 238521 h 116"/>
              <a:gd name="T82" fmla="*/ 179665 w 147"/>
              <a:gd name="T83" fmla="*/ 245146 h 116"/>
              <a:gd name="T84" fmla="*/ 179665 w 147"/>
              <a:gd name="T85" fmla="*/ 130303 h 116"/>
              <a:gd name="T86" fmla="*/ 243990 w 147"/>
              <a:gd name="T87" fmla="*/ 130303 h 116"/>
              <a:gd name="T88" fmla="*/ 255080 w 147"/>
              <a:gd name="T89" fmla="*/ 130303 h 116"/>
              <a:gd name="T90" fmla="*/ 255080 w 147"/>
              <a:gd name="T91" fmla="*/ 150180 h 116"/>
              <a:gd name="T92" fmla="*/ 261734 w 147"/>
              <a:gd name="T93" fmla="*/ 150180 h 116"/>
              <a:gd name="T94" fmla="*/ 321623 w 147"/>
              <a:gd name="T95" fmla="*/ 110426 h 116"/>
              <a:gd name="T96" fmla="*/ 321623 w 147"/>
              <a:gd name="T97" fmla="*/ 103801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7" name="Group 8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1331" y="2887382"/>
            <a:ext cx="939216" cy="85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Freeform 45"/>
          <p:cNvSpPr>
            <a:spLocks noEditPoints="1"/>
          </p:cNvSpPr>
          <p:nvPr/>
        </p:nvSpPr>
        <p:spPr bwMode="auto">
          <a:xfrm>
            <a:off x="7210445" y="2776197"/>
            <a:ext cx="834518" cy="1076080"/>
          </a:xfrm>
          <a:custGeom>
            <a:avLst/>
            <a:gdLst>
              <a:gd name="T0" fmla="*/ 241340 w 109"/>
              <a:gd name="T1" fmla="*/ 155008 h 141"/>
              <a:gd name="T2" fmla="*/ 222775 w 109"/>
              <a:gd name="T3" fmla="*/ 155008 h 141"/>
              <a:gd name="T4" fmla="*/ 222775 w 109"/>
              <a:gd name="T5" fmla="*/ 101796 h 141"/>
              <a:gd name="T6" fmla="*/ 194929 w 109"/>
              <a:gd name="T7" fmla="*/ 30076 h 141"/>
              <a:gd name="T8" fmla="*/ 127632 w 109"/>
              <a:gd name="T9" fmla="*/ 0 h 141"/>
              <a:gd name="T10" fmla="*/ 58014 w 109"/>
              <a:gd name="T11" fmla="*/ 30076 h 141"/>
              <a:gd name="T12" fmla="*/ 30168 w 109"/>
              <a:gd name="T13" fmla="*/ 101796 h 141"/>
              <a:gd name="T14" fmla="*/ 30168 w 109"/>
              <a:gd name="T15" fmla="*/ 155008 h 141"/>
              <a:gd name="T16" fmla="*/ 13923 w 109"/>
              <a:gd name="T17" fmla="*/ 155008 h 141"/>
              <a:gd name="T18" fmla="*/ 0 w 109"/>
              <a:gd name="T19" fmla="*/ 168889 h 141"/>
              <a:gd name="T20" fmla="*/ 0 w 109"/>
              <a:gd name="T21" fmla="*/ 314642 h 141"/>
              <a:gd name="T22" fmla="*/ 13923 w 109"/>
              <a:gd name="T23" fmla="*/ 326210 h 141"/>
              <a:gd name="T24" fmla="*/ 241340 w 109"/>
              <a:gd name="T25" fmla="*/ 326210 h 141"/>
              <a:gd name="T26" fmla="*/ 252943 w 109"/>
              <a:gd name="T27" fmla="*/ 314642 h 141"/>
              <a:gd name="T28" fmla="*/ 252943 w 109"/>
              <a:gd name="T29" fmla="*/ 168889 h 141"/>
              <a:gd name="T30" fmla="*/ 241340 w 109"/>
              <a:gd name="T31" fmla="*/ 155008 h 141"/>
              <a:gd name="T32" fmla="*/ 155479 w 109"/>
              <a:gd name="T33" fmla="*/ 286880 h 141"/>
              <a:gd name="T34" fmla="*/ 127632 w 109"/>
              <a:gd name="T35" fmla="*/ 314642 h 141"/>
              <a:gd name="T36" fmla="*/ 99785 w 109"/>
              <a:gd name="T37" fmla="*/ 286880 h 141"/>
              <a:gd name="T38" fmla="*/ 99785 w 109"/>
              <a:gd name="T39" fmla="*/ 235982 h 141"/>
              <a:gd name="T40" fmla="*/ 127632 w 109"/>
              <a:gd name="T41" fmla="*/ 208219 h 141"/>
              <a:gd name="T42" fmla="*/ 155479 w 109"/>
              <a:gd name="T43" fmla="*/ 235982 h 141"/>
              <a:gd name="T44" fmla="*/ 155479 w 109"/>
              <a:gd name="T45" fmla="*/ 286880 h 141"/>
              <a:gd name="T46" fmla="*/ 178685 w 109"/>
              <a:gd name="T47" fmla="*/ 155008 h 141"/>
              <a:gd name="T48" fmla="*/ 76579 w 109"/>
              <a:gd name="T49" fmla="*/ 155008 h 141"/>
              <a:gd name="T50" fmla="*/ 76579 w 109"/>
              <a:gd name="T51" fmla="*/ 101796 h 141"/>
              <a:gd name="T52" fmla="*/ 90503 w 109"/>
              <a:gd name="T53" fmla="*/ 60152 h 141"/>
              <a:gd name="T54" fmla="*/ 127632 w 109"/>
              <a:gd name="T55" fmla="*/ 43957 h 141"/>
              <a:gd name="T56" fmla="*/ 162440 w 109"/>
              <a:gd name="T57" fmla="*/ 60152 h 141"/>
              <a:gd name="T58" fmla="*/ 178685 w 109"/>
              <a:gd name="T59" fmla="*/ 101796 h 141"/>
              <a:gd name="T60" fmla="*/ 178685 w 109"/>
              <a:gd name="T61" fmla="*/ 15500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38848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5" name="Group 3"/>
          <p:cNvGrpSpPr>
            <a:grpSpLocks/>
          </p:cNvGrpSpPr>
          <p:nvPr/>
        </p:nvGrpSpPr>
        <p:grpSpPr bwMode="auto">
          <a:xfrm>
            <a:off x="0" y="895349"/>
            <a:ext cx="3758406" cy="620713"/>
            <a:chOff x="0" y="-1"/>
            <a:chExt cx="3757531" cy="619976"/>
          </a:xfrm>
        </p:grpSpPr>
        <p:sp>
          <p:nvSpPr>
            <p:cNvPr id="18436" name="任意多边形 3"/>
            <p:cNvSpPr>
              <a:spLocks noChangeArrowheads="1"/>
            </p:cNvSpPr>
            <p:nvPr/>
          </p:nvSpPr>
          <p:spPr bwMode="auto">
            <a:xfrm flipV="1">
              <a:off x="0" y="-1"/>
              <a:ext cx="3756826" cy="619976"/>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微软雅黑" panose="020B0503020204020204" pitchFamily="34" charset="-122"/>
              </a:endParaRPr>
            </a:p>
          </p:txBody>
        </p:sp>
        <p:sp>
          <p:nvSpPr>
            <p:cNvPr id="18437" name="文本框 5"/>
            <p:cNvSpPr>
              <a:spLocks noChangeArrowheads="1"/>
            </p:cNvSpPr>
            <p:nvPr/>
          </p:nvSpPr>
          <p:spPr bwMode="auto">
            <a:xfrm>
              <a:off x="1777963" y="12429"/>
              <a:ext cx="1979568" cy="56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请输入文字</a:t>
              </a:r>
            </a:p>
          </p:txBody>
        </p:sp>
      </p:grpSp>
      <p:grpSp>
        <p:nvGrpSpPr>
          <p:cNvPr id="18452" name="Group 20"/>
          <p:cNvGrpSpPr>
            <a:grpSpLocks/>
          </p:cNvGrpSpPr>
          <p:nvPr/>
        </p:nvGrpSpPr>
        <p:grpSpPr bwMode="auto">
          <a:xfrm>
            <a:off x="3828299" y="890052"/>
            <a:ext cx="5359767" cy="5282046"/>
            <a:chOff x="-1" y="0"/>
            <a:chExt cx="5361202" cy="4606002"/>
          </a:xfrm>
        </p:grpSpPr>
        <p:sp>
          <p:nvSpPr>
            <p:cNvPr id="18453" name="矩形 4"/>
            <p:cNvSpPr>
              <a:spLocks noChangeArrowheads="1"/>
            </p:cNvSpPr>
            <p:nvPr/>
          </p:nvSpPr>
          <p:spPr bwMode="auto">
            <a:xfrm>
              <a:off x="-1" y="0"/>
              <a:ext cx="5361202" cy="4606002"/>
            </a:xfrm>
            <a:prstGeom prst="rect">
              <a:avLst/>
            </a:prstGeom>
            <a:solidFill>
              <a:schemeClr val="tx1">
                <a:lumMod val="85000"/>
                <a:lumOff val="15000"/>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solidFill>
                <a:ea typeface="微软雅黑" panose="020B0503020204020204" pitchFamily="34" charset="-122"/>
              </a:endParaRPr>
            </a:p>
          </p:txBody>
        </p:sp>
        <p:sp>
          <p:nvSpPr>
            <p:cNvPr id="18454" name="文本框 7"/>
            <p:cNvSpPr>
              <a:spLocks noChangeArrowheads="1"/>
            </p:cNvSpPr>
            <p:nvPr/>
          </p:nvSpPr>
          <p:spPr bwMode="auto">
            <a:xfrm>
              <a:off x="141239" y="114213"/>
              <a:ext cx="1929249" cy="49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sz="2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2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5" name="文本框 20"/>
            <p:cNvSpPr>
              <a:spLocks noChangeArrowheads="1"/>
            </p:cNvSpPr>
            <p:nvPr/>
          </p:nvSpPr>
          <p:spPr bwMode="auto">
            <a:xfrm>
              <a:off x="141238" y="555219"/>
              <a:ext cx="3744415" cy="36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IMPORTANT DETAILS</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456" name="文本框 6"/>
          <p:cNvSpPr>
            <a:spLocks noChangeArrowheads="1"/>
          </p:cNvSpPr>
          <p:nvPr/>
        </p:nvSpPr>
        <p:spPr bwMode="auto">
          <a:xfrm>
            <a:off x="3969500" y="2098315"/>
            <a:ext cx="500924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a:t>
            </a:r>
            <a:endParaRPr lang="zh-CN" altLang="zh-CN" sz="1600"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endParaRPr>
          </a:p>
        </p:txBody>
      </p:sp>
      <p:grpSp>
        <p:nvGrpSpPr>
          <p:cNvPr id="18457" name="Group 25"/>
          <p:cNvGrpSpPr>
            <a:grpSpLocks/>
          </p:cNvGrpSpPr>
          <p:nvPr/>
        </p:nvGrpSpPr>
        <p:grpSpPr bwMode="auto">
          <a:xfrm>
            <a:off x="6220050" y="5883967"/>
            <a:ext cx="576263" cy="576262"/>
            <a:chOff x="0" y="0"/>
            <a:chExt cx="576064" cy="576064"/>
          </a:xfrm>
        </p:grpSpPr>
        <p:sp>
          <p:nvSpPr>
            <p:cNvPr id="18458" name="任意多边形 21"/>
            <p:cNvSpPr>
              <a:spLocks noChangeArrowheads="1"/>
            </p:cNvSpPr>
            <p:nvPr/>
          </p:nvSpPr>
          <p:spPr bwMode="auto">
            <a:xfrm>
              <a:off x="0" y="0"/>
              <a:ext cx="576064" cy="576064"/>
            </a:xfrm>
            <a:custGeom>
              <a:avLst/>
              <a:gdLst>
                <a:gd name="T0" fmla="*/ 133729 w 576064"/>
                <a:gd name="T1" fmla="*/ 216025 h 576064"/>
                <a:gd name="T2" fmla="*/ 133729 w 576064"/>
                <a:gd name="T3" fmla="*/ 287462 h 576064"/>
                <a:gd name="T4" fmla="*/ 288031 w 576064"/>
                <a:gd name="T5" fmla="*/ 432049 h 576064"/>
                <a:gd name="T6" fmla="*/ 442334 w 576064"/>
                <a:gd name="T7" fmla="*/ 287462 h 576064"/>
                <a:gd name="T8" fmla="*/ 442334 w 576064"/>
                <a:gd name="T9" fmla="*/ 216025 h 576064"/>
                <a:gd name="T10" fmla="*/ 288031 w 576064"/>
                <a:gd name="T11" fmla="*/ 360612 h 576064"/>
                <a:gd name="T12" fmla="*/ 288032 w 576064"/>
                <a:gd name="T13" fmla="*/ 0 h 576064"/>
                <a:gd name="T14" fmla="*/ 576064 w 576064"/>
                <a:gd name="T15" fmla="*/ 288032 h 576064"/>
                <a:gd name="T16" fmla="*/ 288032 w 576064"/>
                <a:gd name="T17" fmla="*/ 576064 h 576064"/>
                <a:gd name="T18" fmla="*/ 0 w 576064"/>
                <a:gd name="T19" fmla="*/ 288032 h 576064"/>
                <a:gd name="T20" fmla="*/ 288032 w 576064"/>
                <a:gd name="T21" fmla="*/ 0 h 5760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6064"/>
                <a:gd name="T34" fmla="*/ 0 h 576064"/>
                <a:gd name="T35" fmla="*/ 576064 w 576064"/>
                <a:gd name="T36" fmla="*/ 576064 h 5760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6064" h="576064">
                  <a:moveTo>
                    <a:pt x="133729" y="216025"/>
                  </a:moveTo>
                  <a:lnTo>
                    <a:pt x="133729" y="287462"/>
                  </a:lnTo>
                  <a:lnTo>
                    <a:pt x="288031" y="432049"/>
                  </a:lnTo>
                  <a:lnTo>
                    <a:pt x="442334" y="287462"/>
                  </a:lnTo>
                  <a:lnTo>
                    <a:pt x="442334" y="216025"/>
                  </a:lnTo>
                  <a:lnTo>
                    <a:pt x="288031" y="360612"/>
                  </a:lnTo>
                  <a:close/>
                  <a:moveTo>
                    <a:pt x="288032" y="0"/>
                  </a:moveTo>
                  <a:cubicBezTo>
                    <a:pt x="447108" y="0"/>
                    <a:pt x="576064" y="128956"/>
                    <a:pt x="576064" y="288032"/>
                  </a:cubicBezTo>
                  <a:cubicBezTo>
                    <a:pt x="576064" y="447108"/>
                    <a:pt x="447108" y="576064"/>
                    <a:pt x="288032" y="576064"/>
                  </a:cubicBezTo>
                  <a:cubicBezTo>
                    <a:pt x="128956" y="576064"/>
                    <a:pt x="0" y="447108"/>
                    <a:pt x="0" y="288032"/>
                  </a:cubicBezTo>
                  <a:cubicBezTo>
                    <a:pt x="0" y="128956"/>
                    <a:pt x="128956" y="0"/>
                    <a:pt x="2880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微软雅黑" panose="020B0503020204020204" pitchFamily="34" charset="-122"/>
              </a:endParaRPr>
            </a:p>
          </p:txBody>
        </p:sp>
        <p:sp>
          <p:nvSpPr>
            <p:cNvPr id="18459" name="燕尾形 2"/>
            <p:cNvSpPr>
              <a:spLocks noChangeArrowheads="1"/>
            </p:cNvSpPr>
            <p:nvPr/>
          </p:nvSpPr>
          <p:spPr bwMode="auto">
            <a:xfrm rot="5400000">
              <a:off x="171966" y="180438"/>
              <a:ext cx="232128" cy="288036"/>
            </a:xfrm>
            <a:prstGeom prst="chevron">
              <a:avLst>
                <a:gd name="adj" fmla="val 61574"/>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ea typeface="微软雅黑" panose="020B0503020204020204" pitchFamily="34" charset="-122"/>
              </a:endParaRPr>
            </a:p>
          </p:txBody>
        </p:sp>
      </p:grpSp>
      <p:sp>
        <p:nvSpPr>
          <p:cNvPr id="2" name="椭圆 1"/>
          <p:cNvSpPr/>
          <p:nvPr/>
        </p:nvSpPr>
        <p:spPr>
          <a:xfrm>
            <a:off x="6027284" y="1205980"/>
            <a:ext cx="274577" cy="27457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01861" y="412946"/>
            <a:ext cx="896846" cy="896846"/>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92439" y="5543551"/>
            <a:ext cx="628548" cy="628548"/>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4717442">
            <a:off x="9654468" y="1091922"/>
            <a:ext cx="706920" cy="706920"/>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 xmlns:cx1="http://schemas.microsoft.com/office/drawing/2015/9/8/chartex" Requires="cx1">
          <p:graphicFrame>
            <p:nvGraphicFramePr>
              <p:cNvPr id="18" name="图表 17"/>
              <p:cNvGraphicFramePr/>
              <p:nvPr>
                <p:extLst>
                  <p:ext uri="{D42A27DB-BD31-4B8C-83A1-F6EECF244321}">
                    <p14:modId xmlns:p14="http://schemas.microsoft.com/office/powerpoint/2010/main" val="1662281075"/>
                  </p:ext>
                </p:extLst>
              </p:nvPr>
            </p:nvGraphicFramePr>
            <p:xfrm>
              <a:off x="9462643" y="4945383"/>
              <a:ext cx="5102280" cy="340152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8" name="图表 17"/>
              <p:cNvPicPr>
                <a:picLocks noGrp="1" noRot="1" noChangeAspect="1" noMove="1" noResize="1" noEditPoints="1" noAdjustHandles="1" noChangeArrowheads="1" noChangeShapeType="1"/>
              </p:cNvPicPr>
              <p:nvPr/>
            </p:nvPicPr>
            <p:blipFill>
              <a:blip r:embed="rId3"/>
              <a:stretch>
                <a:fillRect/>
              </a:stretch>
            </p:blipFill>
            <p:spPr>
              <a:xfrm>
                <a:off x="9462643" y="4945383"/>
                <a:ext cx="5102280" cy="3401520"/>
              </a:xfrm>
              <a:prstGeom prst="rect">
                <a:avLst/>
              </a:prstGeom>
            </p:spPr>
          </p:pic>
        </mc:Fallback>
      </mc:AlternateContent>
      <p:pic>
        <p:nvPicPr>
          <p:cNvPr id="19" name="Group 75"/>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5368" y="1070299"/>
            <a:ext cx="273009" cy="27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729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65904" y="1289440"/>
            <a:ext cx="2816224" cy="1199964"/>
            <a:chOff x="7065904" y="1289440"/>
            <a:chExt cx="2816224" cy="1199964"/>
          </a:xfrm>
        </p:grpSpPr>
        <p:grpSp>
          <p:nvGrpSpPr>
            <p:cNvPr id="155" name="组合 154"/>
            <p:cNvGrpSpPr/>
            <p:nvPr/>
          </p:nvGrpSpPr>
          <p:grpSpPr>
            <a:xfrm>
              <a:off x="7946631" y="1289440"/>
              <a:ext cx="1935497" cy="1199964"/>
              <a:chOff x="4902806" y="1298366"/>
              <a:chExt cx="1935497" cy="1199964"/>
            </a:xfrm>
          </p:grpSpPr>
          <p:sp>
            <p:nvSpPr>
              <p:cNvPr id="62"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63" name="Content Placeholder 2"/>
              <p:cNvSpPr txBox="1">
                <a:spLocks noChangeArrowheads="1"/>
              </p:cNvSpPr>
              <p:nvPr/>
            </p:nvSpPr>
            <p:spPr bwMode="auto">
              <a:xfrm>
                <a:off x="4902806" y="1298366"/>
                <a:ext cx="976313"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id-ID" altLang="zh-CN" sz="4800" b="1" dirty="0">
                    <a:solidFill>
                      <a:srgbClr val="00B050"/>
                    </a:solidFill>
                    <a:cs typeface="Roboto" pitchFamily="2" charset="0"/>
                  </a:rPr>
                  <a:t>4</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sp>
          <p:nvSpPr>
            <p:cNvPr id="83" name="椭圆 82"/>
            <p:cNvSpPr/>
            <p:nvPr/>
          </p:nvSpPr>
          <p:spPr>
            <a:xfrm>
              <a:off x="7065904" y="1572935"/>
              <a:ext cx="850257" cy="85025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7392044" y="1721371"/>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801993" y="3207299"/>
            <a:ext cx="3332043" cy="1322558"/>
            <a:chOff x="7570765" y="3267539"/>
            <a:chExt cx="3332043" cy="1322558"/>
          </a:xfrm>
        </p:grpSpPr>
        <p:sp>
          <p:nvSpPr>
            <p:cNvPr id="84" name="椭圆 83"/>
            <p:cNvSpPr/>
            <p:nvPr/>
          </p:nvSpPr>
          <p:spPr>
            <a:xfrm>
              <a:off x="7570765" y="3289152"/>
              <a:ext cx="1300945" cy="1300945"/>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4"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8122872" y="3669216"/>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6" name="组合 155"/>
            <p:cNvGrpSpPr/>
            <p:nvPr/>
          </p:nvGrpSpPr>
          <p:grpSpPr>
            <a:xfrm>
              <a:off x="9049939" y="3267539"/>
              <a:ext cx="1852869" cy="1199964"/>
              <a:chOff x="4985434" y="1298366"/>
              <a:chExt cx="1852869" cy="1199964"/>
            </a:xfrm>
          </p:grpSpPr>
          <p:sp>
            <p:nvSpPr>
              <p:cNvPr id="157"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58" name="Content Placeholder 2"/>
              <p:cNvSpPr txBox="1">
                <a:spLocks noChangeArrowheads="1"/>
              </p:cNvSpPr>
              <p:nvPr/>
            </p:nvSpPr>
            <p:spPr bwMode="auto">
              <a:xfrm>
                <a:off x="4985434"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lnSpc>
                    <a:spcPct val="70000"/>
                  </a:lnSpc>
                  <a:spcBef>
                    <a:spcPct val="20000"/>
                  </a:spcBef>
                </a:pPr>
                <a:r>
                  <a:rPr lang="en-US" altLang="zh-CN" sz="4800" b="1" dirty="0">
                    <a:solidFill>
                      <a:srgbClr val="00B050"/>
                    </a:solidFill>
                    <a:cs typeface="Roboto" pitchFamily="2" charset="0"/>
                  </a:rPr>
                  <a:t>80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6" name="组合 5"/>
          <p:cNvGrpSpPr/>
          <p:nvPr/>
        </p:nvGrpSpPr>
        <p:grpSpPr>
          <a:xfrm>
            <a:off x="7725796" y="5393006"/>
            <a:ext cx="3259133" cy="1071239"/>
            <a:chOff x="7161503" y="5374820"/>
            <a:chExt cx="3259133" cy="1071239"/>
          </a:xfrm>
        </p:grpSpPr>
        <p:sp>
          <p:nvSpPr>
            <p:cNvPr id="88" name="椭圆 87"/>
            <p:cNvSpPr/>
            <p:nvPr/>
          </p:nvSpPr>
          <p:spPr>
            <a:xfrm>
              <a:off x="7161503" y="5466570"/>
              <a:ext cx="754658" cy="754658"/>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9"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7442703" y="5584049"/>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0" name="组合 159"/>
            <p:cNvGrpSpPr/>
            <p:nvPr/>
          </p:nvGrpSpPr>
          <p:grpSpPr>
            <a:xfrm>
              <a:off x="8029259" y="5374820"/>
              <a:ext cx="2391377" cy="1071239"/>
              <a:chOff x="4985434" y="1298366"/>
              <a:chExt cx="2391377" cy="1071239"/>
            </a:xfrm>
          </p:grpSpPr>
          <p:sp>
            <p:nvSpPr>
              <p:cNvPr id="161" name="Content Placeholder 2"/>
              <p:cNvSpPr txBox="1">
                <a:spLocks noChangeArrowheads="1"/>
              </p:cNvSpPr>
              <p:nvPr/>
            </p:nvSpPr>
            <p:spPr bwMode="auto">
              <a:xfrm>
                <a:off x="4985434" y="1712772"/>
                <a:ext cx="2391377" cy="65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2" name="Content Placeholder 2"/>
              <p:cNvSpPr txBox="1">
                <a:spLocks noChangeArrowheads="1"/>
              </p:cNvSpPr>
              <p:nvPr/>
            </p:nvSpPr>
            <p:spPr bwMode="auto">
              <a:xfrm>
                <a:off x="5043714" y="1298366"/>
                <a:ext cx="1281929"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lnSpc>
                    <a:spcPct val="70000"/>
                  </a:lnSpc>
                  <a:spcBef>
                    <a:spcPct val="20000"/>
                  </a:spcBef>
                </a:pPr>
                <a:r>
                  <a:rPr lang="en-US" altLang="zh-CN" sz="4800" b="1" dirty="0">
                    <a:solidFill>
                      <a:srgbClr val="00B050"/>
                    </a:solidFill>
                    <a:cs typeface="Roboto" pitchFamily="2" charset="0"/>
                  </a:rPr>
                  <a:t>15</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2" name="组合 1"/>
          <p:cNvGrpSpPr/>
          <p:nvPr/>
        </p:nvGrpSpPr>
        <p:grpSpPr>
          <a:xfrm>
            <a:off x="1494771" y="3222512"/>
            <a:ext cx="2767362" cy="1199964"/>
            <a:chOff x="1260030" y="2995753"/>
            <a:chExt cx="2767362" cy="1199964"/>
          </a:xfrm>
        </p:grpSpPr>
        <p:sp>
          <p:nvSpPr>
            <p:cNvPr id="86" name="椭圆 85"/>
            <p:cNvSpPr/>
            <p:nvPr/>
          </p:nvSpPr>
          <p:spPr>
            <a:xfrm>
              <a:off x="3245080" y="3323947"/>
              <a:ext cx="782312" cy="782312"/>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3514473" y="3447003"/>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 name="组合 163"/>
            <p:cNvGrpSpPr/>
            <p:nvPr/>
          </p:nvGrpSpPr>
          <p:grpSpPr>
            <a:xfrm>
              <a:off x="1260030" y="2995753"/>
              <a:ext cx="1852869" cy="1199964"/>
              <a:chOff x="4985434" y="1298366"/>
              <a:chExt cx="1852869" cy="1199964"/>
            </a:xfrm>
          </p:grpSpPr>
          <p:sp>
            <p:nvSpPr>
              <p:cNvPr id="165"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6" name="Content Placeholder 2"/>
              <p:cNvSpPr txBox="1">
                <a:spLocks noChangeArrowheads="1"/>
              </p:cNvSpPr>
              <p:nvPr/>
            </p:nvSpPr>
            <p:spPr bwMode="auto">
              <a:xfrm>
                <a:off x="5536261"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70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3" name="组合 2"/>
          <p:cNvGrpSpPr/>
          <p:nvPr/>
        </p:nvGrpSpPr>
        <p:grpSpPr>
          <a:xfrm>
            <a:off x="3220312" y="1539449"/>
            <a:ext cx="2334214" cy="1424468"/>
            <a:chOff x="3639617" y="1765639"/>
            <a:chExt cx="2334214" cy="1424468"/>
          </a:xfrm>
        </p:grpSpPr>
        <p:sp>
          <p:nvSpPr>
            <p:cNvPr id="85" name="椭圆 84"/>
            <p:cNvSpPr/>
            <p:nvPr/>
          </p:nvSpPr>
          <p:spPr>
            <a:xfrm>
              <a:off x="5484878" y="2701154"/>
              <a:ext cx="488953" cy="488953"/>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组合 166"/>
            <p:cNvGrpSpPr/>
            <p:nvPr/>
          </p:nvGrpSpPr>
          <p:grpSpPr>
            <a:xfrm>
              <a:off x="3639617" y="1765639"/>
              <a:ext cx="1922428" cy="1201999"/>
              <a:chOff x="4985434" y="1296331"/>
              <a:chExt cx="1922428" cy="1201999"/>
            </a:xfrm>
          </p:grpSpPr>
          <p:sp>
            <p:nvSpPr>
              <p:cNvPr id="168"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9" name="Content Placeholder 2"/>
              <p:cNvSpPr txBox="1">
                <a:spLocks noChangeArrowheads="1"/>
              </p:cNvSpPr>
              <p:nvPr/>
            </p:nvSpPr>
            <p:spPr bwMode="auto">
              <a:xfrm>
                <a:off x="5611302" y="1296331"/>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30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pic>
          <p:nvPicPr>
            <p:cNvPr id="170" name="Group 42"/>
            <p:cNvPicPr>
              <a:picLocks noChangeAspect="1" noChangeArrowheads="1"/>
            </p:cNvPicPr>
            <p:nvPr/>
          </p:nvPicPr>
          <p:blipFill>
            <a:blip r:embed="rId2" cstate="print">
              <a:biLevel thresh="50000"/>
              <a:extLst>
                <a:ext uri="{28A0092B-C50C-407E-A947-70E740481C1C}">
                  <a14:useLocalDpi xmlns:a14="http://schemas.microsoft.com/office/drawing/2010/main" val="0"/>
                </a:ext>
              </a:extLst>
            </a:blip>
            <a:srcRect/>
            <a:stretch>
              <a:fillRect/>
            </a:stretch>
          </p:blipFill>
          <p:spPr bwMode="auto">
            <a:xfrm>
              <a:off x="5688322" y="2796976"/>
              <a:ext cx="134983" cy="34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1353927" y="5211337"/>
            <a:ext cx="2782204" cy="1199964"/>
            <a:chOff x="1853655" y="5243917"/>
            <a:chExt cx="2782204" cy="1199964"/>
          </a:xfrm>
        </p:grpSpPr>
        <p:sp>
          <p:nvSpPr>
            <p:cNvPr id="87" name="椭圆 86"/>
            <p:cNvSpPr/>
            <p:nvPr/>
          </p:nvSpPr>
          <p:spPr>
            <a:xfrm>
              <a:off x="3785602" y="5297893"/>
              <a:ext cx="850257" cy="85025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1"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089722" y="5469073"/>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2" name="组合 171"/>
            <p:cNvGrpSpPr/>
            <p:nvPr/>
          </p:nvGrpSpPr>
          <p:grpSpPr>
            <a:xfrm>
              <a:off x="1853655" y="5243917"/>
              <a:ext cx="1852869" cy="1199964"/>
              <a:chOff x="4985434" y="1298366"/>
              <a:chExt cx="1852869" cy="1199964"/>
            </a:xfrm>
          </p:grpSpPr>
          <p:sp>
            <p:nvSpPr>
              <p:cNvPr id="173"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74" name="Content Placeholder 2"/>
              <p:cNvSpPr txBox="1">
                <a:spLocks noChangeArrowheads="1"/>
              </p:cNvSpPr>
              <p:nvPr/>
            </p:nvSpPr>
            <p:spPr bwMode="auto">
              <a:xfrm>
                <a:off x="5536261"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20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mc:AlternateContent xmlns:mc="http://schemas.openxmlformats.org/markup-compatibility/2006">
        <mc:Choice xmlns="" xmlns:cx1="http://schemas.microsoft.com/office/drawing/2015/9/8/chartex" Requires="cx1">
          <p:graphicFrame>
            <p:nvGraphicFramePr>
              <p:cNvPr id="176" name="图表 175"/>
              <p:cNvGraphicFramePr/>
              <p:nvPr>
                <p:extLst>
                  <p:ext uri="{D42A27DB-BD31-4B8C-83A1-F6EECF244321}">
                    <p14:modId xmlns:p14="http://schemas.microsoft.com/office/powerpoint/2010/main" val="971629314"/>
                  </p:ext>
                </p:extLst>
              </p:nvPr>
            </p:nvGraphicFramePr>
            <p:xfrm>
              <a:off x="9102938" y="-2264735"/>
              <a:ext cx="5102280" cy="3401520"/>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76" name="图表 175"/>
              <p:cNvPicPr>
                <a:picLocks noGrp="1" noRot="1" noChangeAspect="1" noMove="1" noResize="1" noEditPoints="1" noAdjustHandles="1" noChangeArrowheads="1" noChangeShapeType="1"/>
              </p:cNvPicPr>
              <p:nvPr/>
            </p:nvPicPr>
            <p:blipFill>
              <a:blip r:embed="rId5"/>
              <a:stretch>
                <a:fillRect/>
              </a:stretch>
            </p:blipFill>
            <p:spPr>
              <a:xfrm>
                <a:off x="9102938" y="-2264735"/>
                <a:ext cx="5102280" cy="3401520"/>
              </a:xfrm>
              <a:prstGeom prst="rect">
                <a:avLst/>
              </a:prstGeom>
            </p:spPr>
          </p:pic>
        </mc:Fallback>
      </mc:AlternateContent>
      <p:grpSp>
        <p:nvGrpSpPr>
          <p:cNvPr id="175" name="组合 174"/>
          <p:cNvGrpSpPr/>
          <p:nvPr/>
        </p:nvGrpSpPr>
        <p:grpSpPr>
          <a:xfrm>
            <a:off x="4322424" y="2293601"/>
            <a:ext cx="3529076" cy="4982765"/>
            <a:chOff x="3818332" y="1141781"/>
            <a:chExt cx="3906880" cy="5516193"/>
          </a:xfrm>
        </p:grpSpPr>
        <p:sp>
          <p:nvSpPr>
            <p:cNvPr id="177" name="任意多边形 176"/>
            <p:cNvSpPr/>
            <p:nvPr/>
          </p:nvSpPr>
          <p:spPr>
            <a:xfrm>
              <a:off x="6060280" y="2938462"/>
              <a:ext cx="238125" cy="338137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6015037" y="3271837"/>
              <a:ext cx="200025" cy="3219450"/>
            </a:xfrm>
            <a:custGeom>
              <a:avLst/>
              <a:gdLst>
                <a:gd name="connsiteX0" fmla="*/ 200025 w 200025"/>
                <a:gd name="connsiteY0" fmla="*/ 0 h 3219450"/>
                <a:gd name="connsiteX1" fmla="*/ 200025 w 200025"/>
                <a:gd name="connsiteY1" fmla="*/ 1685925 h 3219450"/>
                <a:gd name="connsiteX2" fmla="*/ 0 w 200025"/>
                <a:gd name="connsiteY2" fmla="*/ 1885950 h 3219450"/>
                <a:gd name="connsiteX3" fmla="*/ 0 w 200025"/>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200025" h="3219450">
                  <a:moveTo>
                    <a:pt x="200025" y="0"/>
                  </a:moveTo>
                  <a:lnTo>
                    <a:pt x="200025" y="1685925"/>
                  </a:lnTo>
                  <a:lnTo>
                    <a:pt x="0" y="1885950"/>
                  </a:lnTo>
                  <a:lnTo>
                    <a:pt x="0" y="32194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a:off x="6205537" y="2590800"/>
              <a:ext cx="238125" cy="378142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a:off x="6391275" y="3213395"/>
              <a:ext cx="238125" cy="338137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a:off x="6353175" y="2803820"/>
              <a:ext cx="171450" cy="2562225"/>
            </a:xfrm>
            <a:custGeom>
              <a:avLst/>
              <a:gdLst>
                <a:gd name="connsiteX0" fmla="*/ 171450 w 171450"/>
                <a:gd name="connsiteY0" fmla="*/ 0 h 2562225"/>
                <a:gd name="connsiteX1" fmla="*/ 171450 w 171450"/>
                <a:gd name="connsiteY1" fmla="*/ 2390775 h 2562225"/>
                <a:gd name="connsiteX2" fmla="*/ 0 w 171450"/>
                <a:gd name="connsiteY2" fmla="*/ 2562225 h 2562225"/>
              </a:gdLst>
              <a:ahLst/>
              <a:cxnLst>
                <a:cxn ang="0">
                  <a:pos x="connsiteX0" y="connsiteY0"/>
                </a:cxn>
                <a:cxn ang="0">
                  <a:pos x="connsiteX1" y="connsiteY1"/>
                </a:cxn>
                <a:cxn ang="0">
                  <a:pos x="connsiteX2" y="connsiteY2"/>
                </a:cxn>
              </a:cxnLst>
              <a:rect l="l" t="t" r="r" b="b"/>
              <a:pathLst>
                <a:path w="171450" h="2562225">
                  <a:moveTo>
                    <a:pt x="171450" y="0"/>
                  </a:moveTo>
                  <a:lnTo>
                    <a:pt x="171450" y="2390775"/>
                  </a:lnTo>
                  <a:lnTo>
                    <a:pt x="0" y="2562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a:off x="5600699" y="2590800"/>
              <a:ext cx="314325" cy="3829050"/>
            </a:xfrm>
            <a:custGeom>
              <a:avLst/>
              <a:gdLst>
                <a:gd name="connsiteX0" fmla="*/ 314325 w 314325"/>
                <a:gd name="connsiteY0" fmla="*/ 3829050 h 3829050"/>
                <a:gd name="connsiteX1" fmla="*/ 314325 w 314325"/>
                <a:gd name="connsiteY1" fmla="*/ 2190750 h 3829050"/>
                <a:gd name="connsiteX2" fmla="*/ 0 w 314325"/>
                <a:gd name="connsiteY2" fmla="*/ 1876425 h 3829050"/>
                <a:gd name="connsiteX3" fmla="*/ 0 w 314325"/>
                <a:gd name="connsiteY3" fmla="*/ 314325 h 3829050"/>
                <a:gd name="connsiteX4" fmla="*/ 314325 w 314325"/>
                <a:gd name="connsiteY4" fmla="*/ 0 h 382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829050">
                  <a:moveTo>
                    <a:pt x="314325" y="3829050"/>
                  </a:moveTo>
                  <a:lnTo>
                    <a:pt x="314325" y="2190750"/>
                  </a:lnTo>
                  <a:lnTo>
                    <a:pt x="0" y="1876425"/>
                  </a:lnTo>
                  <a:lnTo>
                    <a:pt x="0" y="314325"/>
                  </a:lnTo>
                  <a:lnTo>
                    <a:pt x="31432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a:off x="5429250" y="2505075"/>
              <a:ext cx="390525" cy="3905250"/>
            </a:xfrm>
            <a:custGeom>
              <a:avLst/>
              <a:gdLst>
                <a:gd name="connsiteX0" fmla="*/ 0 w 390525"/>
                <a:gd name="connsiteY0" fmla="*/ 0 h 3905250"/>
                <a:gd name="connsiteX1" fmla="*/ 0 w 390525"/>
                <a:gd name="connsiteY1" fmla="*/ 1971675 h 3905250"/>
                <a:gd name="connsiteX2" fmla="*/ 390525 w 390525"/>
                <a:gd name="connsiteY2" fmla="*/ 2362200 h 3905250"/>
                <a:gd name="connsiteX3" fmla="*/ 381000 w 390525"/>
                <a:gd name="connsiteY3" fmla="*/ 2581275 h 3905250"/>
                <a:gd name="connsiteX4" fmla="*/ 381000 w 390525"/>
                <a:gd name="connsiteY4" fmla="*/ 3857625 h 3905250"/>
                <a:gd name="connsiteX5" fmla="*/ 381000 w 390525"/>
                <a:gd name="connsiteY5" fmla="*/ 3905250 h 3905250"/>
                <a:gd name="connsiteX6" fmla="*/ 381000 w 390525"/>
                <a:gd name="connsiteY6" fmla="*/ 3905250 h 3905250"/>
                <a:gd name="connsiteX7" fmla="*/ 390525 w 390525"/>
                <a:gd name="connsiteY7" fmla="*/ 3905250 h 390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3905250">
                  <a:moveTo>
                    <a:pt x="0" y="0"/>
                  </a:moveTo>
                  <a:lnTo>
                    <a:pt x="0" y="1971675"/>
                  </a:lnTo>
                  <a:lnTo>
                    <a:pt x="390525" y="2362200"/>
                  </a:lnTo>
                  <a:lnTo>
                    <a:pt x="381000" y="2581275"/>
                  </a:lnTo>
                  <a:lnTo>
                    <a:pt x="381000" y="3857625"/>
                  </a:lnTo>
                  <a:lnTo>
                    <a:pt x="381000" y="3905250"/>
                  </a:lnTo>
                  <a:lnTo>
                    <a:pt x="381000" y="3905250"/>
                  </a:lnTo>
                  <a:lnTo>
                    <a:pt x="390525" y="39052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5200650" y="2552700"/>
              <a:ext cx="533400" cy="3857625"/>
            </a:xfrm>
            <a:custGeom>
              <a:avLst/>
              <a:gdLst>
                <a:gd name="connsiteX0" fmla="*/ 0 w 533400"/>
                <a:gd name="connsiteY0" fmla="*/ 0 h 3857625"/>
                <a:gd name="connsiteX1" fmla="*/ 171450 w 533400"/>
                <a:gd name="connsiteY1" fmla="*/ 171450 h 3857625"/>
                <a:gd name="connsiteX2" fmla="*/ 171450 w 533400"/>
                <a:gd name="connsiteY2" fmla="*/ 2200275 h 3857625"/>
                <a:gd name="connsiteX3" fmla="*/ 533400 w 533400"/>
                <a:gd name="connsiteY3" fmla="*/ 2562225 h 3857625"/>
                <a:gd name="connsiteX4" fmla="*/ 533400 w 533400"/>
                <a:gd name="connsiteY4" fmla="*/ 3857625 h 385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3857625">
                  <a:moveTo>
                    <a:pt x="0" y="0"/>
                  </a:moveTo>
                  <a:lnTo>
                    <a:pt x="171450" y="171450"/>
                  </a:lnTo>
                  <a:lnTo>
                    <a:pt x="171450" y="2200275"/>
                  </a:lnTo>
                  <a:lnTo>
                    <a:pt x="533400" y="2562225"/>
                  </a:lnTo>
                  <a:lnTo>
                    <a:pt x="533400" y="38576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0800000" flipH="1">
              <a:off x="5185172" y="5210174"/>
              <a:ext cx="333375" cy="14478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rot="10800000">
              <a:off x="5719762" y="2581275"/>
              <a:ext cx="333375" cy="15621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186"/>
            <p:cNvSpPr/>
            <p:nvPr/>
          </p:nvSpPr>
          <p:spPr>
            <a:xfrm>
              <a:off x="5817394" y="2935435"/>
              <a:ext cx="247650" cy="1838325"/>
            </a:xfrm>
            <a:custGeom>
              <a:avLst/>
              <a:gdLst>
                <a:gd name="connsiteX0" fmla="*/ 95250 w 247650"/>
                <a:gd name="connsiteY0" fmla="*/ 0 h 1838325"/>
                <a:gd name="connsiteX1" fmla="*/ 95250 w 247650"/>
                <a:gd name="connsiteY1" fmla="*/ 676275 h 1838325"/>
                <a:gd name="connsiteX2" fmla="*/ 247650 w 247650"/>
                <a:gd name="connsiteY2" fmla="*/ 828675 h 1838325"/>
                <a:gd name="connsiteX3" fmla="*/ 247650 w 247650"/>
                <a:gd name="connsiteY3" fmla="*/ 1838325 h 1838325"/>
                <a:gd name="connsiteX4" fmla="*/ 0 w 247650"/>
                <a:gd name="connsiteY4" fmla="*/ 1590675 h 1838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 h="1838325">
                  <a:moveTo>
                    <a:pt x="95250" y="0"/>
                  </a:moveTo>
                  <a:lnTo>
                    <a:pt x="95250" y="676275"/>
                  </a:lnTo>
                  <a:lnTo>
                    <a:pt x="247650" y="828675"/>
                  </a:lnTo>
                  <a:lnTo>
                    <a:pt x="247650" y="1838325"/>
                  </a:lnTo>
                  <a:lnTo>
                    <a:pt x="0" y="15906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a:off x="6457949" y="1781175"/>
              <a:ext cx="600075" cy="4724400"/>
            </a:xfrm>
            <a:custGeom>
              <a:avLst/>
              <a:gdLst>
                <a:gd name="connsiteX0" fmla="*/ 0 w 600075"/>
                <a:gd name="connsiteY0" fmla="*/ 4724400 h 4724400"/>
                <a:gd name="connsiteX1" fmla="*/ 0 w 600075"/>
                <a:gd name="connsiteY1" fmla="*/ 3981450 h 4724400"/>
                <a:gd name="connsiteX2" fmla="*/ 257175 w 600075"/>
                <a:gd name="connsiteY2" fmla="*/ 3724275 h 4724400"/>
                <a:gd name="connsiteX3" fmla="*/ 257175 w 600075"/>
                <a:gd name="connsiteY3" fmla="*/ 1419225 h 4724400"/>
                <a:gd name="connsiteX4" fmla="*/ 600075 w 600075"/>
                <a:gd name="connsiteY4" fmla="*/ 1076325 h 4724400"/>
                <a:gd name="connsiteX5" fmla="*/ 600075 w 600075"/>
                <a:gd name="connsiteY5" fmla="*/ 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 h="4724400">
                  <a:moveTo>
                    <a:pt x="0" y="4724400"/>
                  </a:moveTo>
                  <a:lnTo>
                    <a:pt x="0" y="3981450"/>
                  </a:lnTo>
                  <a:lnTo>
                    <a:pt x="257175" y="3724275"/>
                  </a:lnTo>
                  <a:lnTo>
                    <a:pt x="257175" y="1419225"/>
                  </a:lnTo>
                  <a:lnTo>
                    <a:pt x="600075" y="1076325"/>
                  </a:lnTo>
                  <a:lnTo>
                    <a:pt x="6000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a:off x="4065984" y="2562225"/>
              <a:ext cx="495300" cy="3790950"/>
            </a:xfrm>
            <a:custGeom>
              <a:avLst/>
              <a:gdLst>
                <a:gd name="connsiteX0" fmla="*/ 0 w 495300"/>
                <a:gd name="connsiteY0" fmla="*/ 0 h 3790950"/>
                <a:gd name="connsiteX1" fmla="*/ 0 w 495300"/>
                <a:gd name="connsiteY1" fmla="*/ 590550 h 3790950"/>
                <a:gd name="connsiteX2" fmla="*/ 323850 w 495300"/>
                <a:gd name="connsiteY2" fmla="*/ 914400 h 3790950"/>
                <a:gd name="connsiteX3" fmla="*/ 323850 w 495300"/>
                <a:gd name="connsiteY3" fmla="*/ 1666875 h 3790950"/>
                <a:gd name="connsiteX4" fmla="*/ 38100 w 495300"/>
                <a:gd name="connsiteY4" fmla="*/ 1952625 h 3790950"/>
                <a:gd name="connsiteX5" fmla="*/ 38100 w 495300"/>
                <a:gd name="connsiteY5" fmla="*/ 3019425 h 3790950"/>
                <a:gd name="connsiteX6" fmla="*/ 495300 w 495300"/>
                <a:gd name="connsiteY6" fmla="*/ 3476625 h 3790950"/>
                <a:gd name="connsiteX7" fmla="*/ 495300 w 495300"/>
                <a:gd name="connsiteY7" fmla="*/ 3790950 h 379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300" h="3790950">
                  <a:moveTo>
                    <a:pt x="0" y="0"/>
                  </a:moveTo>
                  <a:lnTo>
                    <a:pt x="0" y="590550"/>
                  </a:lnTo>
                  <a:lnTo>
                    <a:pt x="323850" y="914400"/>
                  </a:lnTo>
                  <a:lnTo>
                    <a:pt x="323850" y="1666875"/>
                  </a:lnTo>
                  <a:lnTo>
                    <a:pt x="38100" y="1952625"/>
                  </a:lnTo>
                  <a:lnTo>
                    <a:pt x="38100" y="3019425"/>
                  </a:lnTo>
                  <a:lnTo>
                    <a:pt x="495300" y="3476625"/>
                  </a:lnTo>
                  <a:lnTo>
                    <a:pt x="495300" y="37909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189"/>
            <p:cNvSpPr/>
            <p:nvPr/>
          </p:nvSpPr>
          <p:spPr>
            <a:xfrm>
              <a:off x="3842146" y="3143250"/>
              <a:ext cx="361950" cy="3162300"/>
            </a:xfrm>
            <a:custGeom>
              <a:avLst/>
              <a:gdLst>
                <a:gd name="connsiteX0" fmla="*/ 0 w 361950"/>
                <a:gd name="connsiteY0" fmla="*/ 0 h 3162300"/>
                <a:gd name="connsiteX1" fmla="*/ 361950 w 361950"/>
                <a:gd name="connsiteY1" fmla="*/ 361950 h 3162300"/>
                <a:gd name="connsiteX2" fmla="*/ 361950 w 361950"/>
                <a:gd name="connsiteY2" fmla="*/ 1009650 h 3162300"/>
                <a:gd name="connsiteX3" fmla="*/ 133350 w 361950"/>
                <a:gd name="connsiteY3" fmla="*/ 1238250 h 3162300"/>
                <a:gd name="connsiteX4" fmla="*/ 133350 w 361950"/>
                <a:gd name="connsiteY4" fmla="*/ 316230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3162300">
                  <a:moveTo>
                    <a:pt x="0" y="0"/>
                  </a:moveTo>
                  <a:lnTo>
                    <a:pt x="361950" y="361950"/>
                  </a:lnTo>
                  <a:lnTo>
                    <a:pt x="361950" y="1009650"/>
                  </a:lnTo>
                  <a:lnTo>
                    <a:pt x="133350" y="1238250"/>
                  </a:lnTo>
                  <a:lnTo>
                    <a:pt x="133350" y="31623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190"/>
            <p:cNvSpPr/>
            <p:nvPr/>
          </p:nvSpPr>
          <p:spPr>
            <a:xfrm>
              <a:off x="4095750" y="5753100"/>
              <a:ext cx="323850" cy="581025"/>
            </a:xfrm>
            <a:custGeom>
              <a:avLst/>
              <a:gdLst>
                <a:gd name="connsiteX0" fmla="*/ 323850 w 323850"/>
                <a:gd name="connsiteY0" fmla="*/ 581025 h 581025"/>
                <a:gd name="connsiteX1" fmla="*/ 323850 w 323850"/>
                <a:gd name="connsiteY1" fmla="*/ 323850 h 581025"/>
                <a:gd name="connsiteX2" fmla="*/ 0 w 323850"/>
                <a:gd name="connsiteY2" fmla="*/ 0 h 581025"/>
                <a:gd name="connsiteX3" fmla="*/ 0 w 323850"/>
                <a:gd name="connsiteY3" fmla="*/ 400050 h 581025"/>
              </a:gdLst>
              <a:ahLst/>
              <a:cxnLst>
                <a:cxn ang="0">
                  <a:pos x="connsiteX0" y="connsiteY0"/>
                </a:cxn>
                <a:cxn ang="0">
                  <a:pos x="connsiteX1" y="connsiteY1"/>
                </a:cxn>
                <a:cxn ang="0">
                  <a:pos x="connsiteX2" y="connsiteY2"/>
                </a:cxn>
                <a:cxn ang="0">
                  <a:pos x="connsiteX3" y="connsiteY3"/>
                </a:cxn>
              </a:cxnLst>
              <a:rect l="l" t="t" r="r" b="b"/>
              <a:pathLst>
                <a:path w="323850" h="581025">
                  <a:moveTo>
                    <a:pt x="323850" y="581025"/>
                  </a:moveTo>
                  <a:lnTo>
                    <a:pt x="323850" y="323850"/>
                  </a:lnTo>
                  <a:lnTo>
                    <a:pt x="0" y="0"/>
                  </a:lnTo>
                  <a:lnTo>
                    <a:pt x="0" y="4000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任意多边形 191"/>
            <p:cNvSpPr/>
            <p:nvPr/>
          </p:nvSpPr>
          <p:spPr>
            <a:xfrm>
              <a:off x="4257675" y="1990725"/>
              <a:ext cx="704850" cy="4362450"/>
            </a:xfrm>
            <a:custGeom>
              <a:avLst/>
              <a:gdLst>
                <a:gd name="connsiteX0" fmla="*/ 381000 w 704850"/>
                <a:gd name="connsiteY0" fmla="*/ 4362450 h 4362450"/>
                <a:gd name="connsiteX1" fmla="*/ 381000 w 704850"/>
                <a:gd name="connsiteY1" fmla="*/ 3876675 h 4362450"/>
                <a:gd name="connsiteX2" fmla="*/ 0 w 704850"/>
                <a:gd name="connsiteY2" fmla="*/ 3495675 h 4362450"/>
                <a:gd name="connsiteX3" fmla="*/ 0 w 704850"/>
                <a:gd name="connsiteY3" fmla="*/ 2600325 h 4362450"/>
                <a:gd name="connsiteX4" fmla="*/ 238125 w 704850"/>
                <a:gd name="connsiteY4" fmla="*/ 2362200 h 4362450"/>
                <a:gd name="connsiteX5" fmla="*/ 238125 w 704850"/>
                <a:gd name="connsiteY5" fmla="*/ 466725 h 4362450"/>
                <a:gd name="connsiteX6" fmla="*/ 704850 w 704850"/>
                <a:gd name="connsiteY6" fmla="*/ 0 h 436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362450">
                  <a:moveTo>
                    <a:pt x="381000" y="4362450"/>
                  </a:moveTo>
                  <a:lnTo>
                    <a:pt x="381000" y="3876675"/>
                  </a:lnTo>
                  <a:lnTo>
                    <a:pt x="0" y="3495675"/>
                  </a:lnTo>
                  <a:lnTo>
                    <a:pt x="0" y="2600325"/>
                  </a:lnTo>
                  <a:lnTo>
                    <a:pt x="238125" y="2362200"/>
                  </a:lnTo>
                  <a:lnTo>
                    <a:pt x="238125" y="466725"/>
                  </a:lnTo>
                  <a:lnTo>
                    <a:pt x="70485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192"/>
            <p:cNvSpPr/>
            <p:nvPr/>
          </p:nvSpPr>
          <p:spPr>
            <a:xfrm>
              <a:off x="5305425" y="4276725"/>
              <a:ext cx="352425" cy="2076450"/>
            </a:xfrm>
            <a:custGeom>
              <a:avLst/>
              <a:gdLst>
                <a:gd name="connsiteX0" fmla="*/ 352425 w 352425"/>
                <a:gd name="connsiteY0" fmla="*/ 2076450 h 2076450"/>
                <a:gd name="connsiteX1" fmla="*/ 352425 w 352425"/>
                <a:gd name="connsiteY1" fmla="*/ 962025 h 2076450"/>
                <a:gd name="connsiteX2" fmla="*/ 0 w 352425"/>
                <a:gd name="connsiteY2" fmla="*/ 609600 h 2076450"/>
                <a:gd name="connsiteX3" fmla="*/ 0 w 352425"/>
                <a:gd name="connsiteY3" fmla="*/ 0 h 2076450"/>
              </a:gdLst>
              <a:ahLst/>
              <a:cxnLst>
                <a:cxn ang="0">
                  <a:pos x="connsiteX0" y="connsiteY0"/>
                </a:cxn>
                <a:cxn ang="0">
                  <a:pos x="connsiteX1" y="connsiteY1"/>
                </a:cxn>
                <a:cxn ang="0">
                  <a:pos x="connsiteX2" y="connsiteY2"/>
                </a:cxn>
                <a:cxn ang="0">
                  <a:pos x="connsiteX3" y="connsiteY3"/>
                </a:cxn>
              </a:cxnLst>
              <a:rect l="l" t="t" r="r" b="b"/>
              <a:pathLst>
                <a:path w="352425" h="2076450">
                  <a:moveTo>
                    <a:pt x="352425" y="2076450"/>
                  </a:moveTo>
                  <a:lnTo>
                    <a:pt x="352425" y="962025"/>
                  </a:lnTo>
                  <a:lnTo>
                    <a:pt x="0" y="609600"/>
                  </a:lnTo>
                  <a:lnTo>
                    <a:pt x="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193"/>
            <p:cNvSpPr/>
            <p:nvPr/>
          </p:nvSpPr>
          <p:spPr>
            <a:xfrm>
              <a:off x="5029200" y="4391025"/>
              <a:ext cx="590550" cy="2028825"/>
            </a:xfrm>
            <a:custGeom>
              <a:avLst/>
              <a:gdLst>
                <a:gd name="connsiteX0" fmla="*/ 590550 w 590550"/>
                <a:gd name="connsiteY0" fmla="*/ 2028825 h 2028825"/>
                <a:gd name="connsiteX1" fmla="*/ 590550 w 590550"/>
                <a:gd name="connsiteY1" fmla="*/ 2028825 h 2028825"/>
                <a:gd name="connsiteX2" fmla="*/ 590550 w 590550"/>
                <a:gd name="connsiteY2" fmla="*/ 1104900 h 2028825"/>
                <a:gd name="connsiteX3" fmla="*/ 152400 w 590550"/>
                <a:gd name="connsiteY3" fmla="*/ 666750 h 2028825"/>
                <a:gd name="connsiteX4" fmla="*/ 152400 w 590550"/>
                <a:gd name="connsiteY4" fmla="*/ 0 h 2028825"/>
                <a:gd name="connsiteX5" fmla="*/ 0 w 590550"/>
                <a:gd name="connsiteY5" fmla="*/ 152400 h 2028825"/>
                <a:gd name="connsiteX6" fmla="*/ 0 w 590550"/>
                <a:gd name="connsiteY6" fmla="*/ 1752600 h 2028825"/>
                <a:gd name="connsiteX7" fmla="*/ 38100 w 590550"/>
                <a:gd name="connsiteY7" fmla="*/ 1762125 h 2028825"/>
                <a:gd name="connsiteX0" fmla="*/ 590550 w 590550"/>
                <a:gd name="connsiteY0" fmla="*/ 2028825 h 2028825"/>
                <a:gd name="connsiteX1" fmla="*/ 590550 w 590550"/>
                <a:gd name="connsiteY1" fmla="*/ 2028825 h 2028825"/>
                <a:gd name="connsiteX2" fmla="*/ 590550 w 590550"/>
                <a:gd name="connsiteY2" fmla="*/ 1104900 h 2028825"/>
                <a:gd name="connsiteX3" fmla="*/ 152400 w 590550"/>
                <a:gd name="connsiteY3" fmla="*/ 666750 h 2028825"/>
                <a:gd name="connsiteX4" fmla="*/ 152400 w 590550"/>
                <a:gd name="connsiteY4" fmla="*/ 0 h 2028825"/>
                <a:gd name="connsiteX5" fmla="*/ 0 w 590550"/>
                <a:gd name="connsiteY5" fmla="*/ 152400 h 2028825"/>
                <a:gd name="connsiteX6" fmla="*/ 0 w 590550"/>
                <a:gd name="connsiteY6" fmla="*/ 1752600 h 202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550" h="2028825">
                  <a:moveTo>
                    <a:pt x="590550" y="2028825"/>
                  </a:moveTo>
                  <a:lnTo>
                    <a:pt x="590550" y="2028825"/>
                  </a:lnTo>
                  <a:lnTo>
                    <a:pt x="590550" y="1104900"/>
                  </a:lnTo>
                  <a:lnTo>
                    <a:pt x="152400" y="666750"/>
                  </a:lnTo>
                  <a:lnTo>
                    <a:pt x="152400" y="0"/>
                  </a:lnTo>
                  <a:lnTo>
                    <a:pt x="0" y="152400"/>
                  </a:lnTo>
                  <a:lnTo>
                    <a:pt x="0" y="17526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5" name="任意多边形 194"/>
            <p:cNvSpPr/>
            <p:nvPr/>
          </p:nvSpPr>
          <p:spPr>
            <a:xfrm>
              <a:off x="4667250" y="1952625"/>
              <a:ext cx="600075" cy="1085850"/>
            </a:xfrm>
            <a:custGeom>
              <a:avLst/>
              <a:gdLst>
                <a:gd name="connsiteX0" fmla="*/ 0 w 600075"/>
                <a:gd name="connsiteY0" fmla="*/ 1085850 h 1085850"/>
                <a:gd name="connsiteX1" fmla="*/ 0 w 600075"/>
                <a:gd name="connsiteY1" fmla="*/ 600075 h 1085850"/>
                <a:gd name="connsiteX2" fmla="*/ 600075 w 600075"/>
                <a:gd name="connsiteY2" fmla="*/ 0 h 1085850"/>
                <a:gd name="connsiteX3" fmla="*/ 600075 w 600075"/>
                <a:gd name="connsiteY3" fmla="*/ 504825 h 1085850"/>
              </a:gdLst>
              <a:ahLst/>
              <a:cxnLst>
                <a:cxn ang="0">
                  <a:pos x="connsiteX0" y="connsiteY0"/>
                </a:cxn>
                <a:cxn ang="0">
                  <a:pos x="connsiteX1" y="connsiteY1"/>
                </a:cxn>
                <a:cxn ang="0">
                  <a:pos x="connsiteX2" y="connsiteY2"/>
                </a:cxn>
                <a:cxn ang="0">
                  <a:pos x="connsiteX3" y="connsiteY3"/>
                </a:cxn>
              </a:cxnLst>
              <a:rect l="l" t="t" r="r" b="b"/>
              <a:pathLst>
                <a:path w="600075" h="1085850">
                  <a:moveTo>
                    <a:pt x="0" y="1085850"/>
                  </a:moveTo>
                  <a:lnTo>
                    <a:pt x="0" y="600075"/>
                  </a:lnTo>
                  <a:lnTo>
                    <a:pt x="600075" y="0"/>
                  </a:lnTo>
                  <a:lnTo>
                    <a:pt x="600075" y="5048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任意多边形 195"/>
            <p:cNvSpPr/>
            <p:nvPr/>
          </p:nvSpPr>
          <p:spPr>
            <a:xfrm rot="13500000">
              <a:off x="7122730" y="5347766"/>
              <a:ext cx="392567" cy="812396"/>
            </a:xfrm>
            <a:custGeom>
              <a:avLst/>
              <a:gdLst>
                <a:gd name="connsiteX0" fmla="*/ 0 w 685800"/>
                <a:gd name="connsiteY0" fmla="*/ 1000125 h 1419225"/>
                <a:gd name="connsiteX1" fmla="*/ 0 w 685800"/>
                <a:gd name="connsiteY1" fmla="*/ 0 h 1419225"/>
                <a:gd name="connsiteX2" fmla="*/ 685800 w 685800"/>
                <a:gd name="connsiteY2" fmla="*/ 685800 h 1419225"/>
                <a:gd name="connsiteX3" fmla="*/ 685800 w 685800"/>
                <a:gd name="connsiteY3" fmla="*/ 1419225 h 1419225"/>
              </a:gdLst>
              <a:ahLst/>
              <a:cxnLst>
                <a:cxn ang="0">
                  <a:pos x="connsiteX0" y="connsiteY0"/>
                </a:cxn>
                <a:cxn ang="0">
                  <a:pos x="connsiteX1" y="connsiteY1"/>
                </a:cxn>
                <a:cxn ang="0">
                  <a:pos x="connsiteX2" y="connsiteY2"/>
                </a:cxn>
                <a:cxn ang="0">
                  <a:pos x="connsiteX3" y="connsiteY3"/>
                </a:cxn>
              </a:cxnLst>
              <a:rect l="l" t="t" r="r" b="b"/>
              <a:pathLst>
                <a:path w="685800" h="1419225">
                  <a:moveTo>
                    <a:pt x="0" y="1000125"/>
                  </a:moveTo>
                  <a:lnTo>
                    <a:pt x="0" y="0"/>
                  </a:lnTo>
                  <a:lnTo>
                    <a:pt x="685800" y="685800"/>
                  </a:lnTo>
                  <a:lnTo>
                    <a:pt x="685800" y="1419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10800000">
              <a:off x="7186611" y="2935435"/>
              <a:ext cx="438150" cy="1238250"/>
            </a:xfrm>
            <a:custGeom>
              <a:avLst/>
              <a:gdLst>
                <a:gd name="connsiteX0" fmla="*/ 438150 w 438150"/>
                <a:gd name="connsiteY0" fmla="*/ 0 h 1238250"/>
                <a:gd name="connsiteX1" fmla="*/ 438150 w 438150"/>
                <a:gd name="connsiteY1" fmla="*/ 962025 h 1238250"/>
                <a:gd name="connsiteX2" fmla="*/ 161925 w 438150"/>
                <a:gd name="connsiteY2" fmla="*/ 1238250 h 1238250"/>
                <a:gd name="connsiteX3" fmla="*/ 161925 w 438150"/>
                <a:gd name="connsiteY3" fmla="*/ 685800 h 1238250"/>
                <a:gd name="connsiteX4" fmla="*/ 0 w 438150"/>
                <a:gd name="connsiteY4" fmla="*/ 847725 h 1238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238250">
                  <a:moveTo>
                    <a:pt x="438150" y="0"/>
                  </a:moveTo>
                  <a:lnTo>
                    <a:pt x="438150" y="962025"/>
                  </a:lnTo>
                  <a:lnTo>
                    <a:pt x="161925" y="1238250"/>
                  </a:lnTo>
                  <a:lnTo>
                    <a:pt x="161925" y="685800"/>
                  </a:lnTo>
                  <a:lnTo>
                    <a:pt x="0" y="8477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a:off x="6572251" y="5762624"/>
              <a:ext cx="152400" cy="619125"/>
            </a:xfrm>
            <a:custGeom>
              <a:avLst/>
              <a:gdLst>
                <a:gd name="connsiteX0" fmla="*/ 0 w 152400"/>
                <a:gd name="connsiteY0" fmla="*/ 619125 h 619125"/>
                <a:gd name="connsiteX1" fmla="*/ 0 w 152400"/>
                <a:gd name="connsiteY1" fmla="*/ 152400 h 619125"/>
                <a:gd name="connsiteX2" fmla="*/ 152400 w 152400"/>
                <a:gd name="connsiteY2" fmla="*/ 0 h 619125"/>
                <a:gd name="connsiteX3" fmla="*/ 152400 w 152400"/>
                <a:gd name="connsiteY3" fmla="*/ 361950 h 619125"/>
              </a:gdLst>
              <a:ahLst/>
              <a:cxnLst>
                <a:cxn ang="0">
                  <a:pos x="connsiteX0" y="connsiteY0"/>
                </a:cxn>
                <a:cxn ang="0">
                  <a:pos x="connsiteX1" y="connsiteY1"/>
                </a:cxn>
                <a:cxn ang="0">
                  <a:pos x="connsiteX2" y="connsiteY2"/>
                </a:cxn>
                <a:cxn ang="0">
                  <a:pos x="connsiteX3" y="connsiteY3"/>
                </a:cxn>
              </a:cxnLst>
              <a:rect l="l" t="t" r="r" b="b"/>
              <a:pathLst>
                <a:path w="152400" h="619125">
                  <a:moveTo>
                    <a:pt x="0" y="619125"/>
                  </a:moveTo>
                  <a:lnTo>
                    <a:pt x="0" y="152400"/>
                  </a:lnTo>
                  <a:lnTo>
                    <a:pt x="152400" y="0"/>
                  </a:lnTo>
                  <a:lnTo>
                    <a:pt x="152400" y="3619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10800000">
              <a:off x="5519160" y="2066924"/>
              <a:ext cx="353579" cy="1190625"/>
            </a:xfrm>
            <a:custGeom>
              <a:avLst/>
              <a:gdLst>
                <a:gd name="connsiteX0" fmla="*/ 0 w 933450"/>
                <a:gd name="connsiteY0" fmla="*/ 3143250 h 3143250"/>
                <a:gd name="connsiteX1" fmla="*/ 0 w 933450"/>
                <a:gd name="connsiteY1" fmla="*/ 2600325 h 3143250"/>
                <a:gd name="connsiteX2" fmla="*/ 933450 w 933450"/>
                <a:gd name="connsiteY2" fmla="*/ 1666875 h 3143250"/>
                <a:gd name="connsiteX3" fmla="*/ 933450 w 933450"/>
                <a:gd name="connsiteY3" fmla="*/ 0 h 3143250"/>
              </a:gdLst>
              <a:ahLst/>
              <a:cxnLst>
                <a:cxn ang="0">
                  <a:pos x="connsiteX0" y="connsiteY0"/>
                </a:cxn>
                <a:cxn ang="0">
                  <a:pos x="connsiteX1" y="connsiteY1"/>
                </a:cxn>
                <a:cxn ang="0">
                  <a:pos x="connsiteX2" y="connsiteY2"/>
                </a:cxn>
                <a:cxn ang="0">
                  <a:pos x="connsiteX3" y="connsiteY3"/>
                </a:cxn>
              </a:cxnLst>
              <a:rect l="l" t="t" r="r" b="b"/>
              <a:pathLst>
                <a:path w="933450" h="3143250">
                  <a:moveTo>
                    <a:pt x="0" y="3143250"/>
                  </a:moveTo>
                  <a:lnTo>
                    <a:pt x="0" y="2600325"/>
                  </a:lnTo>
                  <a:lnTo>
                    <a:pt x="933450" y="1666875"/>
                  </a:lnTo>
                  <a:lnTo>
                    <a:pt x="93345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a:off x="6855023" y="4419599"/>
              <a:ext cx="447675" cy="2238375"/>
            </a:xfrm>
            <a:custGeom>
              <a:avLst/>
              <a:gdLst>
                <a:gd name="connsiteX0" fmla="*/ 0 w 447675"/>
                <a:gd name="connsiteY0" fmla="*/ 2238375 h 2238375"/>
                <a:gd name="connsiteX1" fmla="*/ 0 w 447675"/>
                <a:gd name="connsiteY1" fmla="*/ 1343025 h 2238375"/>
                <a:gd name="connsiteX2" fmla="*/ 428625 w 447675"/>
                <a:gd name="connsiteY2" fmla="*/ 914400 h 2238375"/>
                <a:gd name="connsiteX3" fmla="*/ 428625 w 447675"/>
                <a:gd name="connsiteY3" fmla="*/ 0 h 2238375"/>
                <a:gd name="connsiteX4" fmla="*/ 447675 w 447675"/>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75" h="2238375">
                  <a:moveTo>
                    <a:pt x="0" y="2238375"/>
                  </a:moveTo>
                  <a:lnTo>
                    <a:pt x="0" y="1343025"/>
                  </a:lnTo>
                  <a:lnTo>
                    <a:pt x="428625" y="914400"/>
                  </a:lnTo>
                  <a:lnTo>
                    <a:pt x="428625" y="0"/>
                  </a:lnTo>
                  <a:lnTo>
                    <a:pt x="4476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6775847" y="3305174"/>
              <a:ext cx="323850" cy="3076575"/>
            </a:xfrm>
            <a:custGeom>
              <a:avLst/>
              <a:gdLst>
                <a:gd name="connsiteX0" fmla="*/ 0 w 323850"/>
                <a:gd name="connsiteY0" fmla="*/ 3076575 h 3076575"/>
                <a:gd name="connsiteX1" fmla="*/ 0 w 323850"/>
                <a:gd name="connsiteY1" fmla="*/ 2343150 h 3076575"/>
                <a:gd name="connsiteX2" fmla="*/ 323850 w 323850"/>
                <a:gd name="connsiteY2" fmla="*/ 2019300 h 3076575"/>
                <a:gd name="connsiteX3" fmla="*/ 323850 w 323850"/>
                <a:gd name="connsiteY3" fmla="*/ 247650 h 3076575"/>
                <a:gd name="connsiteX4" fmla="*/ 76200 w 323850"/>
                <a:gd name="connsiteY4" fmla="*/ 0 h 3076575"/>
                <a:gd name="connsiteX5" fmla="*/ 76200 w 323850"/>
                <a:gd name="connsiteY5" fmla="*/ 173355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0" h="3076575">
                  <a:moveTo>
                    <a:pt x="0" y="3076575"/>
                  </a:moveTo>
                  <a:lnTo>
                    <a:pt x="0" y="2343150"/>
                  </a:lnTo>
                  <a:lnTo>
                    <a:pt x="323850" y="2019300"/>
                  </a:lnTo>
                  <a:lnTo>
                    <a:pt x="323850" y="247650"/>
                  </a:lnTo>
                  <a:lnTo>
                    <a:pt x="76200" y="0"/>
                  </a:lnTo>
                  <a:lnTo>
                    <a:pt x="76200" y="17335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2" name="任意多边形 201"/>
            <p:cNvSpPr/>
            <p:nvPr/>
          </p:nvSpPr>
          <p:spPr>
            <a:xfrm>
              <a:off x="7421264" y="3581400"/>
              <a:ext cx="9525" cy="1562100"/>
            </a:xfrm>
            <a:custGeom>
              <a:avLst/>
              <a:gdLst>
                <a:gd name="connsiteX0" fmla="*/ 9525 w 9525"/>
                <a:gd name="connsiteY0" fmla="*/ 1562100 h 1562100"/>
                <a:gd name="connsiteX1" fmla="*/ 9525 w 9525"/>
                <a:gd name="connsiteY1" fmla="*/ 0 h 1562100"/>
                <a:gd name="connsiteX2" fmla="*/ 0 w 9525"/>
                <a:gd name="connsiteY2" fmla="*/ 0 h 1562100"/>
              </a:gdLst>
              <a:ahLst/>
              <a:cxnLst>
                <a:cxn ang="0">
                  <a:pos x="connsiteX0" y="connsiteY0"/>
                </a:cxn>
                <a:cxn ang="0">
                  <a:pos x="connsiteX1" y="connsiteY1"/>
                </a:cxn>
                <a:cxn ang="0">
                  <a:pos x="connsiteX2" y="connsiteY2"/>
                </a:cxn>
              </a:cxnLst>
              <a:rect l="l" t="t" r="r" b="b"/>
              <a:pathLst>
                <a:path w="9525" h="1562100">
                  <a:moveTo>
                    <a:pt x="9525" y="1562100"/>
                  </a:moveTo>
                  <a:lnTo>
                    <a:pt x="9525" y="0"/>
                  </a:lnTo>
                  <a:lnTo>
                    <a:pt x="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10800000">
              <a:off x="6743702" y="1141781"/>
              <a:ext cx="114298" cy="1401393"/>
            </a:xfrm>
            <a:custGeom>
              <a:avLst/>
              <a:gdLst>
                <a:gd name="connsiteX0" fmla="*/ 0 w 219075"/>
                <a:gd name="connsiteY0" fmla="*/ 2686050 h 2686050"/>
                <a:gd name="connsiteX1" fmla="*/ 0 w 219075"/>
                <a:gd name="connsiteY1" fmla="*/ 1933575 h 2686050"/>
                <a:gd name="connsiteX2" fmla="*/ 219075 w 219075"/>
                <a:gd name="connsiteY2" fmla="*/ 1714500 h 2686050"/>
                <a:gd name="connsiteX3" fmla="*/ 219075 w 219075"/>
                <a:gd name="connsiteY3" fmla="*/ 0 h 2686050"/>
              </a:gdLst>
              <a:ahLst/>
              <a:cxnLst>
                <a:cxn ang="0">
                  <a:pos x="connsiteX0" y="connsiteY0"/>
                </a:cxn>
                <a:cxn ang="0">
                  <a:pos x="connsiteX1" y="connsiteY1"/>
                </a:cxn>
                <a:cxn ang="0">
                  <a:pos x="connsiteX2" y="connsiteY2"/>
                </a:cxn>
                <a:cxn ang="0">
                  <a:pos x="connsiteX3" y="connsiteY3"/>
                </a:cxn>
              </a:cxnLst>
              <a:rect l="l" t="t" r="r" b="b"/>
              <a:pathLst>
                <a:path w="219075" h="2686050">
                  <a:moveTo>
                    <a:pt x="0" y="2686050"/>
                  </a:moveTo>
                  <a:lnTo>
                    <a:pt x="0" y="1933575"/>
                  </a:lnTo>
                  <a:lnTo>
                    <a:pt x="219075" y="1714500"/>
                  </a:lnTo>
                  <a:lnTo>
                    <a:pt x="2190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flipH="1">
              <a:off x="6619874" y="2464818"/>
              <a:ext cx="45719" cy="461513"/>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a:off x="3818332" y="5057775"/>
              <a:ext cx="0" cy="1247775"/>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4304109" y="1881187"/>
              <a:ext cx="0" cy="1247775"/>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664869" y="3067050"/>
              <a:ext cx="314325" cy="1800225"/>
            </a:xfrm>
            <a:custGeom>
              <a:avLst/>
              <a:gdLst>
                <a:gd name="connsiteX0" fmla="*/ 314325 w 314325"/>
                <a:gd name="connsiteY0" fmla="*/ 676275 h 1800225"/>
                <a:gd name="connsiteX1" fmla="*/ 314325 w 314325"/>
                <a:gd name="connsiteY1" fmla="*/ 0 h 1800225"/>
                <a:gd name="connsiteX2" fmla="*/ 0 w 314325"/>
                <a:gd name="connsiteY2" fmla="*/ 314325 h 1800225"/>
                <a:gd name="connsiteX3" fmla="*/ 0 w 314325"/>
                <a:gd name="connsiteY3" fmla="*/ 1800225 h 1800225"/>
              </a:gdLst>
              <a:ahLst/>
              <a:cxnLst>
                <a:cxn ang="0">
                  <a:pos x="connsiteX0" y="connsiteY0"/>
                </a:cxn>
                <a:cxn ang="0">
                  <a:pos x="connsiteX1" y="connsiteY1"/>
                </a:cxn>
                <a:cxn ang="0">
                  <a:pos x="connsiteX2" y="connsiteY2"/>
                </a:cxn>
                <a:cxn ang="0">
                  <a:pos x="connsiteX3" y="connsiteY3"/>
                </a:cxn>
              </a:cxnLst>
              <a:rect l="l" t="t" r="r" b="b"/>
              <a:pathLst>
                <a:path w="314325" h="1800225">
                  <a:moveTo>
                    <a:pt x="314325" y="676275"/>
                  </a:moveTo>
                  <a:lnTo>
                    <a:pt x="314325" y="0"/>
                  </a:lnTo>
                  <a:lnTo>
                    <a:pt x="0" y="314325"/>
                  </a:lnTo>
                  <a:lnTo>
                    <a:pt x="0" y="1800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4476750" y="4610100"/>
              <a:ext cx="238125" cy="1752600"/>
            </a:xfrm>
            <a:custGeom>
              <a:avLst/>
              <a:gdLst>
                <a:gd name="connsiteX0" fmla="*/ 0 w 238125"/>
                <a:gd name="connsiteY0" fmla="*/ 0 h 1752600"/>
                <a:gd name="connsiteX1" fmla="*/ 0 w 238125"/>
                <a:gd name="connsiteY1" fmla="*/ 762000 h 1752600"/>
                <a:gd name="connsiteX2" fmla="*/ 238125 w 238125"/>
                <a:gd name="connsiteY2" fmla="*/ 1000125 h 1752600"/>
                <a:gd name="connsiteX3" fmla="*/ 238125 w 238125"/>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38125" h="1752600">
                  <a:moveTo>
                    <a:pt x="0" y="0"/>
                  </a:moveTo>
                  <a:lnTo>
                    <a:pt x="0" y="762000"/>
                  </a:lnTo>
                  <a:lnTo>
                    <a:pt x="238125" y="1000125"/>
                  </a:lnTo>
                  <a:lnTo>
                    <a:pt x="238125" y="17526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4734520" y="5000625"/>
              <a:ext cx="171450" cy="1066800"/>
            </a:xfrm>
            <a:custGeom>
              <a:avLst/>
              <a:gdLst>
                <a:gd name="connsiteX0" fmla="*/ 0 w 171450"/>
                <a:gd name="connsiteY0" fmla="*/ 0 h 1066800"/>
                <a:gd name="connsiteX1" fmla="*/ 171450 w 171450"/>
                <a:gd name="connsiteY1" fmla="*/ 171450 h 1066800"/>
                <a:gd name="connsiteX2" fmla="*/ 171450 w 171450"/>
                <a:gd name="connsiteY2" fmla="*/ 1066800 h 1066800"/>
              </a:gdLst>
              <a:ahLst/>
              <a:cxnLst>
                <a:cxn ang="0">
                  <a:pos x="connsiteX0" y="connsiteY0"/>
                </a:cxn>
                <a:cxn ang="0">
                  <a:pos x="connsiteX1" y="connsiteY1"/>
                </a:cxn>
                <a:cxn ang="0">
                  <a:pos x="connsiteX2" y="connsiteY2"/>
                </a:cxn>
              </a:cxnLst>
              <a:rect l="l" t="t" r="r" b="b"/>
              <a:pathLst>
                <a:path w="171450" h="1066800">
                  <a:moveTo>
                    <a:pt x="0" y="0"/>
                  </a:moveTo>
                  <a:lnTo>
                    <a:pt x="171450" y="171450"/>
                  </a:lnTo>
                  <a:lnTo>
                    <a:pt x="171450" y="10668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a:off x="4814292" y="2924175"/>
              <a:ext cx="333375" cy="14478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86676" y="345858"/>
            <a:ext cx="2576255" cy="683264"/>
            <a:chOff x="310392" y="282063"/>
            <a:chExt cx="2576255" cy="683264"/>
          </a:xfrm>
        </p:grpSpPr>
        <p:pic>
          <p:nvPicPr>
            <p:cNvPr id="74" name="Group 8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392" y="466837"/>
              <a:ext cx="356020" cy="3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21"/>
            <p:cNvSpPr>
              <a:spLocks noChangeArrowheads="1"/>
            </p:cNvSpPr>
            <p:nvPr/>
          </p:nvSpPr>
          <p:spPr bwMode="auto">
            <a:xfrm flipH="1">
              <a:off x="650137" y="282063"/>
              <a:ext cx="2236510"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32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spTree>
    <p:extLst>
      <p:ext uri="{BB962C8B-B14F-4D97-AF65-F5344CB8AC3E}">
        <p14:creationId xmlns:p14="http://schemas.microsoft.com/office/powerpoint/2010/main" val="191739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文本框 21"/>
          <p:cNvSpPr>
            <a:spLocks noChangeArrowheads="1"/>
          </p:cNvSpPr>
          <p:nvPr/>
        </p:nvSpPr>
        <p:spPr bwMode="auto">
          <a:xfrm flipH="1">
            <a:off x="2056822" y="786440"/>
            <a:ext cx="3647152"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zh-CN" altLang="en-US"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5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7178" name="文本框 22"/>
          <p:cNvSpPr>
            <a:spLocks noChangeArrowheads="1"/>
          </p:cNvSpPr>
          <p:nvPr/>
        </p:nvSpPr>
        <p:spPr bwMode="auto">
          <a:xfrm flipH="1">
            <a:off x="2056822" y="1989138"/>
            <a:ext cx="37449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请</a:t>
            </a: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输入文字请输入文字请输入文字</a:t>
            </a:r>
            <a:r>
              <a:rPr lang="en-US" altLang="zh-CN"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PLEASE INPUT YOUR </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TEXT HERE PLEASE INPUT YOUR TEXT HERE</a:t>
            </a:r>
          </a:p>
          <a:p>
            <a:pPr algn="just">
              <a:lnSpc>
                <a:spcPct val="150000"/>
              </a:lnSpc>
            </a:pP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PLEASE INPUT YOUR TEXT HERE PLEASE INPUT YOUR TEXT HERE</a:t>
            </a:r>
          </a:p>
          <a:p>
            <a:pPr algn="just">
              <a:lnSpc>
                <a:spcPct val="150000"/>
              </a:lnSpc>
            </a:pP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PLEASE INPUT YOUR TEXT HERE PLEASE INPUT YOUR TEXT HERE</a:t>
            </a:r>
          </a:p>
        </p:txBody>
      </p:sp>
      <p:sp>
        <p:nvSpPr>
          <p:cNvPr id="20" name="文本框 22"/>
          <p:cNvSpPr>
            <a:spLocks noChangeArrowheads="1"/>
          </p:cNvSpPr>
          <p:nvPr/>
        </p:nvSpPr>
        <p:spPr bwMode="auto">
          <a:xfrm flipH="1">
            <a:off x="5886991" y="4230919"/>
            <a:ext cx="372373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lnSpc>
                <a:spcPct val="150000"/>
              </a:lnSpc>
            </a:pPr>
            <a:r>
              <a:rPr lang="zh-CN" altLang="en-US"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请</a:t>
            </a: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输入文字请输入文字请输入文字</a:t>
            </a:r>
            <a:endPar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endParaRPr>
          </a:p>
          <a:p>
            <a:pPr algn="dist">
              <a:lnSpc>
                <a:spcPct val="150000"/>
              </a:lnSpc>
            </a:pPr>
            <a:r>
              <a:rPr lang="en-US" altLang="zh-CN"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PLEASE INPUT YOUR </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TEXT HERE PLEASE INPUT YOUR TEXT HERE</a:t>
            </a:r>
          </a:p>
        </p:txBody>
      </p:sp>
      <p:grpSp>
        <p:nvGrpSpPr>
          <p:cNvPr id="2" name="组合 1"/>
          <p:cNvGrpSpPr/>
          <p:nvPr/>
        </p:nvGrpSpPr>
        <p:grpSpPr>
          <a:xfrm>
            <a:off x="5996831" y="1009650"/>
            <a:ext cx="3525238" cy="3221269"/>
            <a:chOff x="5996831" y="1009650"/>
            <a:chExt cx="3525238" cy="3221269"/>
          </a:xfrm>
        </p:grpSpPr>
        <p:sp>
          <p:nvSpPr>
            <p:cNvPr id="14" name="矩形 7"/>
            <p:cNvSpPr>
              <a:spLocks noChangeArrowheads="1"/>
            </p:cNvSpPr>
            <p:nvPr/>
          </p:nvSpPr>
          <p:spPr bwMode="auto">
            <a:xfrm>
              <a:off x="5996831" y="1009650"/>
              <a:ext cx="3525238" cy="3221269"/>
            </a:xfrm>
            <a:prstGeom prst="rect">
              <a:avLst/>
            </a:prstGeom>
            <a:solidFill>
              <a:schemeClr val="tx1">
                <a:lumMod val="85000"/>
                <a:lumOff val="15000"/>
              </a:schemeClr>
            </a:solidFill>
            <a:ln>
              <a:solidFill>
                <a:srgbClr val="00B050"/>
              </a:solidFill>
            </a:ln>
            <a:extLst/>
          </p:spPr>
          <p:txBody>
            <a:bodyPr anchor="ctr"/>
            <a:lstStyle/>
            <a:p>
              <a:pPr algn="ctr"/>
              <a:endParaRPr lang="zh-CN" altLang="zh-CN" dirty="0">
                <a:solidFill>
                  <a:schemeClr val="bg1"/>
                </a:solidFill>
                <a:ea typeface="微软雅黑" panose="020B0503020204020204" pitchFamily="34" charset="-122"/>
              </a:endParaRPr>
            </a:p>
          </p:txBody>
        </p:sp>
        <p:sp>
          <p:nvSpPr>
            <p:cNvPr id="21" name="直角三角形 20"/>
            <p:cNvSpPr/>
            <p:nvPr/>
          </p:nvSpPr>
          <p:spPr>
            <a:xfrm rot="5400000">
              <a:off x="6152037" y="860887"/>
              <a:ext cx="3214826" cy="3525238"/>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3"/>
          <p:cNvSpPr/>
          <p:nvPr/>
        </p:nvSpPr>
        <p:spPr>
          <a:xfrm rot="5400000">
            <a:off x="8960914" y="-29583"/>
            <a:ext cx="380246" cy="1711106"/>
          </a:xfrm>
          <a:custGeom>
            <a:avLst/>
            <a:gdLst>
              <a:gd name="connsiteX0" fmla="*/ 380246 w 380246"/>
              <a:gd name="connsiteY0" fmla="*/ 0 h 1711106"/>
              <a:gd name="connsiteX1" fmla="*/ 226337 w 380246"/>
              <a:gd name="connsiteY1" fmla="*/ 153909 h 1711106"/>
              <a:gd name="connsiteX2" fmla="*/ 226337 w 380246"/>
              <a:gd name="connsiteY2" fmla="*/ 1484769 h 1711106"/>
              <a:gd name="connsiteX3" fmla="*/ 0 w 380246"/>
              <a:gd name="connsiteY3" fmla="*/ 1711106 h 1711106"/>
            </a:gdLst>
            <a:ahLst/>
            <a:cxnLst>
              <a:cxn ang="0">
                <a:pos x="connsiteX0" y="connsiteY0"/>
              </a:cxn>
              <a:cxn ang="0">
                <a:pos x="connsiteX1" y="connsiteY1"/>
              </a:cxn>
              <a:cxn ang="0">
                <a:pos x="connsiteX2" y="connsiteY2"/>
              </a:cxn>
              <a:cxn ang="0">
                <a:pos x="connsiteX3" y="connsiteY3"/>
              </a:cxn>
            </a:cxnLst>
            <a:rect l="l" t="t" r="r" b="b"/>
            <a:pathLst>
              <a:path w="380246" h="1711106">
                <a:moveTo>
                  <a:pt x="380246" y="0"/>
                </a:moveTo>
                <a:lnTo>
                  <a:pt x="226337" y="153909"/>
                </a:lnTo>
                <a:lnTo>
                  <a:pt x="226337" y="1484769"/>
                </a:lnTo>
                <a:lnTo>
                  <a:pt x="0" y="1711106"/>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5400000">
            <a:off x="2833109" y="4095771"/>
            <a:ext cx="161925" cy="2781300"/>
          </a:xfrm>
          <a:custGeom>
            <a:avLst/>
            <a:gdLst>
              <a:gd name="connsiteX0" fmla="*/ 161925 w 161925"/>
              <a:gd name="connsiteY0" fmla="*/ 0 h 2781300"/>
              <a:gd name="connsiteX1" fmla="*/ 161925 w 161925"/>
              <a:gd name="connsiteY1" fmla="*/ 2247900 h 2781300"/>
              <a:gd name="connsiteX2" fmla="*/ 0 w 161925"/>
              <a:gd name="connsiteY2" fmla="*/ 2409825 h 2781300"/>
              <a:gd name="connsiteX3" fmla="*/ 0 w 161925"/>
              <a:gd name="connsiteY3" fmla="*/ 2781300 h 2781300"/>
            </a:gdLst>
            <a:ahLst/>
            <a:cxnLst>
              <a:cxn ang="0">
                <a:pos x="connsiteX0" y="connsiteY0"/>
              </a:cxn>
              <a:cxn ang="0">
                <a:pos x="connsiteX1" y="connsiteY1"/>
              </a:cxn>
              <a:cxn ang="0">
                <a:pos x="connsiteX2" y="connsiteY2"/>
              </a:cxn>
              <a:cxn ang="0">
                <a:pos x="connsiteX3" y="connsiteY3"/>
              </a:cxn>
            </a:cxnLst>
            <a:rect l="l" t="t" r="r" b="b"/>
            <a:pathLst>
              <a:path w="161925" h="2781300">
                <a:moveTo>
                  <a:pt x="161925" y="0"/>
                </a:moveTo>
                <a:lnTo>
                  <a:pt x="161925" y="2247900"/>
                </a:lnTo>
                <a:lnTo>
                  <a:pt x="0" y="2409825"/>
                </a:lnTo>
                <a:lnTo>
                  <a:pt x="0" y="27813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5"/>
          <p:cNvSpPr>
            <a:spLocks noEditPoints="1"/>
          </p:cNvSpPr>
          <p:nvPr/>
        </p:nvSpPr>
        <p:spPr bwMode="auto">
          <a:xfrm>
            <a:off x="1875827" y="1288949"/>
            <a:ext cx="252151" cy="325139"/>
          </a:xfrm>
          <a:custGeom>
            <a:avLst/>
            <a:gdLst>
              <a:gd name="T0" fmla="*/ 241340 w 109"/>
              <a:gd name="T1" fmla="*/ 155008 h 141"/>
              <a:gd name="T2" fmla="*/ 222775 w 109"/>
              <a:gd name="T3" fmla="*/ 155008 h 141"/>
              <a:gd name="T4" fmla="*/ 222775 w 109"/>
              <a:gd name="T5" fmla="*/ 101796 h 141"/>
              <a:gd name="T6" fmla="*/ 194929 w 109"/>
              <a:gd name="T7" fmla="*/ 30076 h 141"/>
              <a:gd name="T8" fmla="*/ 127632 w 109"/>
              <a:gd name="T9" fmla="*/ 0 h 141"/>
              <a:gd name="T10" fmla="*/ 58014 w 109"/>
              <a:gd name="T11" fmla="*/ 30076 h 141"/>
              <a:gd name="T12" fmla="*/ 30168 w 109"/>
              <a:gd name="T13" fmla="*/ 101796 h 141"/>
              <a:gd name="T14" fmla="*/ 30168 w 109"/>
              <a:gd name="T15" fmla="*/ 155008 h 141"/>
              <a:gd name="T16" fmla="*/ 13923 w 109"/>
              <a:gd name="T17" fmla="*/ 155008 h 141"/>
              <a:gd name="T18" fmla="*/ 0 w 109"/>
              <a:gd name="T19" fmla="*/ 168889 h 141"/>
              <a:gd name="T20" fmla="*/ 0 w 109"/>
              <a:gd name="T21" fmla="*/ 314642 h 141"/>
              <a:gd name="T22" fmla="*/ 13923 w 109"/>
              <a:gd name="T23" fmla="*/ 326210 h 141"/>
              <a:gd name="T24" fmla="*/ 241340 w 109"/>
              <a:gd name="T25" fmla="*/ 326210 h 141"/>
              <a:gd name="T26" fmla="*/ 252943 w 109"/>
              <a:gd name="T27" fmla="*/ 314642 h 141"/>
              <a:gd name="T28" fmla="*/ 252943 w 109"/>
              <a:gd name="T29" fmla="*/ 168889 h 141"/>
              <a:gd name="T30" fmla="*/ 241340 w 109"/>
              <a:gd name="T31" fmla="*/ 155008 h 141"/>
              <a:gd name="T32" fmla="*/ 155479 w 109"/>
              <a:gd name="T33" fmla="*/ 286880 h 141"/>
              <a:gd name="T34" fmla="*/ 127632 w 109"/>
              <a:gd name="T35" fmla="*/ 314642 h 141"/>
              <a:gd name="T36" fmla="*/ 99785 w 109"/>
              <a:gd name="T37" fmla="*/ 286880 h 141"/>
              <a:gd name="T38" fmla="*/ 99785 w 109"/>
              <a:gd name="T39" fmla="*/ 235982 h 141"/>
              <a:gd name="T40" fmla="*/ 127632 w 109"/>
              <a:gd name="T41" fmla="*/ 208219 h 141"/>
              <a:gd name="T42" fmla="*/ 155479 w 109"/>
              <a:gd name="T43" fmla="*/ 235982 h 141"/>
              <a:gd name="T44" fmla="*/ 155479 w 109"/>
              <a:gd name="T45" fmla="*/ 286880 h 141"/>
              <a:gd name="T46" fmla="*/ 178685 w 109"/>
              <a:gd name="T47" fmla="*/ 155008 h 141"/>
              <a:gd name="T48" fmla="*/ 76579 w 109"/>
              <a:gd name="T49" fmla="*/ 155008 h 141"/>
              <a:gd name="T50" fmla="*/ 76579 w 109"/>
              <a:gd name="T51" fmla="*/ 101796 h 141"/>
              <a:gd name="T52" fmla="*/ 90503 w 109"/>
              <a:gd name="T53" fmla="*/ 60152 h 141"/>
              <a:gd name="T54" fmla="*/ 127632 w 109"/>
              <a:gd name="T55" fmla="*/ 43957 h 141"/>
              <a:gd name="T56" fmla="*/ 162440 w 109"/>
              <a:gd name="T57" fmla="*/ 60152 h 141"/>
              <a:gd name="T58" fmla="*/ 178685 w 109"/>
              <a:gd name="T59" fmla="*/ 101796 h 141"/>
              <a:gd name="T60" fmla="*/ 178685 w 109"/>
              <a:gd name="T61" fmla="*/ 15500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37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2"/>
          <p:cNvSpPr/>
          <p:nvPr/>
        </p:nvSpPr>
        <p:spPr>
          <a:xfrm>
            <a:off x="8379471" y="1129096"/>
            <a:ext cx="748165" cy="748165"/>
          </a:xfrm>
          <a:prstGeom prst="ellipse">
            <a:avLst/>
          </a:prstGeom>
          <a:noFill/>
          <a:ln>
            <a:solidFill>
              <a:srgbClr val="BE3C1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80</a:t>
            </a:r>
            <a:r>
              <a:rPr lang="en-US" altLang="zh-CN" sz="1600" b="1" dirty="0">
                <a:solidFill>
                  <a:schemeClr val="bg1"/>
                </a:solidFill>
              </a:rPr>
              <a:t>%</a:t>
            </a:r>
            <a:endParaRPr lang="en-US" sz="1600" b="1" dirty="0">
              <a:solidFill>
                <a:schemeClr val="bg1"/>
              </a:solidFill>
            </a:endParaRPr>
          </a:p>
        </p:txBody>
      </p:sp>
      <p:sp>
        <p:nvSpPr>
          <p:cNvPr id="21" name="TextBox 6"/>
          <p:cNvSpPr txBox="1"/>
          <p:nvPr/>
        </p:nvSpPr>
        <p:spPr>
          <a:xfrm>
            <a:off x="415637" y="573019"/>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50"/>
                </a:solidFill>
                <a:latin typeface="微软雅黑" panose="020B0503020204020204" pitchFamily="34" charset="-122"/>
                <a:ea typeface="微软雅黑" panose="020B0503020204020204" pitchFamily="34" charset="-122"/>
              </a:rPr>
              <a:t>文字</a:t>
            </a:r>
            <a:endParaRPr lang="en-US" sz="1400" b="1" dirty="0">
              <a:solidFill>
                <a:srgbClr val="00B050"/>
              </a:solidFill>
              <a:latin typeface="微软雅黑" panose="020B0503020204020204" pitchFamily="34" charset="-122"/>
              <a:ea typeface="微软雅黑" panose="020B0503020204020204" pitchFamily="34" charset="-122"/>
            </a:endParaRPr>
          </a:p>
        </p:txBody>
      </p:sp>
      <p:sp>
        <p:nvSpPr>
          <p:cNvPr id="22" name="TextBox 7"/>
          <p:cNvSpPr txBox="1"/>
          <p:nvPr/>
        </p:nvSpPr>
        <p:spPr>
          <a:xfrm>
            <a:off x="415637" y="789585"/>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a:t>
            </a:r>
            <a:r>
              <a:rPr lang="en-US" sz="1050" b="1" dirty="0">
                <a:solidFill>
                  <a:srgbClr val="00B050"/>
                </a:solidFill>
                <a:latin typeface="微软雅黑" panose="020B0503020204020204" pitchFamily="34" charset="-122"/>
                <a:ea typeface="微软雅黑" panose="020B0503020204020204" pitchFamily="34" charset="-122"/>
              </a:rPr>
              <a:t>INPUT YOUR </a:t>
            </a:r>
            <a:r>
              <a:rPr lang="en-US" sz="1050" dirty="0">
                <a:solidFill>
                  <a:schemeClr val="bg1"/>
                </a:solidFill>
                <a:latin typeface="微软雅黑" panose="020B0503020204020204" pitchFamily="34" charset="-122"/>
                <a:ea typeface="微软雅黑" panose="020B0503020204020204" pitchFamily="34" charset="-122"/>
              </a:rPr>
              <a:t>TEXT HERE</a:t>
            </a:r>
          </a:p>
        </p:txBody>
      </p:sp>
      <p:sp>
        <p:nvSpPr>
          <p:cNvPr id="33" name="Oval 72"/>
          <p:cNvSpPr/>
          <p:nvPr/>
        </p:nvSpPr>
        <p:spPr>
          <a:xfrm>
            <a:off x="9570322" y="3969265"/>
            <a:ext cx="612696" cy="612696"/>
          </a:xfrm>
          <a:prstGeom prst="ellipse">
            <a:avLst/>
          </a:prstGeom>
          <a:noFill/>
          <a:ln>
            <a:solidFill>
              <a:srgbClr val="860D4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90</a:t>
            </a:r>
            <a:r>
              <a:rPr lang="en-US" altLang="zh-CN" sz="1200" b="1" dirty="0">
                <a:solidFill>
                  <a:schemeClr val="bg1"/>
                </a:solidFill>
              </a:rPr>
              <a:t>%</a:t>
            </a:r>
            <a:endParaRPr lang="en-US" sz="1200" b="1" dirty="0">
              <a:solidFill>
                <a:schemeClr val="bg1"/>
              </a:solidFill>
            </a:endParaRPr>
          </a:p>
        </p:txBody>
      </p:sp>
      <p:sp>
        <p:nvSpPr>
          <p:cNvPr id="41" name="Oval 72"/>
          <p:cNvSpPr/>
          <p:nvPr/>
        </p:nvSpPr>
        <p:spPr>
          <a:xfrm>
            <a:off x="2083231" y="3184046"/>
            <a:ext cx="595656" cy="595655"/>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70</a:t>
            </a:r>
            <a:r>
              <a:rPr lang="en-US" altLang="zh-CN" sz="1600" b="1" dirty="0">
                <a:solidFill>
                  <a:schemeClr val="bg1"/>
                </a:solidFill>
              </a:rPr>
              <a:t>%</a:t>
            </a:r>
            <a:endParaRPr lang="en-US" sz="1600" b="1" dirty="0">
              <a:solidFill>
                <a:schemeClr val="bg1"/>
              </a:solidFill>
            </a:endParaRPr>
          </a:p>
        </p:txBody>
      </p:sp>
      <p:sp>
        <p:nvSpPr>
          <p:cNvPr id="76" name="Oval 72"/>
          <p:cNvSpPr/>
          <p:nvPr/>
        </p:nvSpPr>
        <p:spPr>
          <a:xfrm>
            <a:off x="5279510" y="4410298"/>
            <a:ext cx="592491" cy="592491"/>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50%</a:t>
            </a:r>
          </a:p>
        </p:txBody>
      </p:sp>
      <p:grpSp>
        <p:nvGrpSpPr>
          <p:cNvPr id="155" name="Group 274"/>
          <p:cNvGrpSpPr/>
          <p:nvPr/>
        </p:nvGrpSpPr>
        <p:grpSpPr>
          <a:xfrm>
            <a:off x="1893618" y="1593849"/>
            <a:ext cx="8399740" cy="4179786"/>
            <a:chOff x="538789" y="1131575"/>
            <a:chExt cx="5819028" cy="2895599"/>
          </a:xfrm>
          <a:solidFill>
            <a:schemeClr val="bg1"/>
          </a:solidFill>
        </p:grpSpPr>
        <p:grpSp>
          <p:nvGrpSpPr>
            <p:cNvPr id="156" name="Group 341"/>
            <p:cNvGrpSpPr/>
            <p:nvPr/>
          </p:nvGrpSpPr>
          <p:grpSpPr>
            <a:xfrm>
              <a:off x="2984512" y="2355982"/>
              <a:ext cx="1110006" cy="1241414"/>
              <a:chOff x="4097338" y="2217738"/>
              <a:chExt cx="1139825" cy="1274763"/>
            </a:xfrm>
            <a:grpFill/>
          </p:grpSpPr>
          <p:sp>
            <p:nvSpPr>
              <p:cNvPr id="327"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8"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solidFill>
                <a:srgbClr val="00B05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7" name="Group 274"/>
            <p:cNvGrpSpPr/>
            <p:nvPr/>
          </p:nvGrpSpPr>
          <p:grpSpPr>
            <a:xfrm>
              <a:off x="1945621" y="2801220"/>
              <a:ext cx="759070" cy="1225954"/>
              <a:chOff x="3030538" y="2674938"/>
              <a:chExt cx="779463" cy="1258888"/>
            </a:xfrm>
            <a:grpFill/>
          </p:grpSpPr>
          <p:sp>
            <p:nvSpPr>
              <p:cNvPr id="325"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6"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8" name="Group 277"/>
            <p:cNvGrpSpPr/>
            <p:nvPr/>
          </p:nvGrpSpPr>
          <p:grpSpPr>
            <a:xfrm>
              <a:off x="538789" y="1131575"/>
              <a:ext cx="2523022" cy="1757766"/>
              <a:chOff x="1585913" y="960438"/>
              <a:chExt cx="2590800" cy="1804987"/>
            </a:xfrm>
            <a:grpFill/>
          </p:grpSpPr>
          <p:sp>
            <p:nvSpPr>
              <p:cNvPr id="262"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3"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4"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5"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6"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7"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8"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9"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0"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1"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2"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3"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4"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solidFill>
                <a:srgbClr val="00B0F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5"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6"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7"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8"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9"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0"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1"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2"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3"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4"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5"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6"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7"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8"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9"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0"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1"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2"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3"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4"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5"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6"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7"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8"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9"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0"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1"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2"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3"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4"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5"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6"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7"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8"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9"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0"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1"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2"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3"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4"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5"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6"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7"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8"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9"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0"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1"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2"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3"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4"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9" name="Group 345"/>
            <p:cNvGrpSpPr/>
            <p:nvPr/>
          </p:nvGrpSpPr>
          <p:grpSpPr>
            <a:xfrm>
              <a:off x="3103551" y="1256797"/>
              <a:ext cx="669405" cy="1125467"/>
              <a:chOff x="4219575" y="1089025"/>
              <a:chExt cx="687388" cy="1155701"/>
            </a:xfrm>
            <a:grpFill/>
          </p:grpSpPr>
          <p:sp>
            <p:nvSpPr>
              <p:cNvPr id="247"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48" name="Group 343"/>
              <p:cNvGrpSpPr/>
              <p:nvPr/>
            </p:nvGrpSpPr>
            <p:grpSpPr>
              <a:xfrm>
                <a:off x="4219575" y="1089025"/>
                <a:ext cx="687388" cy="1155701"/>
                <a:chOff x="4219575" y="1089025"/>
                <a:chExt cx="687388" cy="1155701"/>
              </a:xfrm>
              <a:grpFill/>
            </p:grpSpPr>
            <p:sp>
              <p:nvSpPr>
                <p:cNvPr id="249"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5"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7"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8"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9"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0"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1"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0" name="Group 363"/>
            <p:cNvGrpSpPr/>
            <p:nvPr/>
          </p:nvGrpSpPr>
          <p:grpSpPr>
            <a:xfrm>
              <a:off x="5105582" y="3000650"/>
              <a:ext cx="941496" cy="822457"/>
              <a:chOff x="6275388" y="2879725"/>
              <a:chExt cx="966788" cy="844551"/>
            </a:xfrm>
            <a:grpFill/>
          </p:grpSpPr>
          <p:sp>
            <p:nvSpPr>
              <p:cNvPr id="229"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30" name="Group 361"/>
              <p:cNvGrpSpPr/>
              <p:nvPr/>
            </p:nvGrpSpPr>
            <p:grpSpPr>
              <a:xfrm>
                <a:off x="6275388" y="2917825"/>
                <a:ext cx="966788" cy="806451"/>
                <a:chOff x="6275388" y="2917825"/>
                <a:chExt cx="966788" cy="806451"/>
              </a:xfrm>
              <a:grpFill/>
            </p:grpSpPr>
            <p:sp>
              <p:nvSpPr>
                <p:cNvPr id="231"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4"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8"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rgbClr val="860D4D"/>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1" name="Group 383"/>
            <p:cNvGrpSpPr/>
            <p:nvPr/>
          </p:nvGrpSpPr>
          <p:grpSpPr>
            <a:xfrm>
              <a:off x="3584348" y="1207327"/>
              <a:ext cx="2773469" cy="1960289"/>
              <a:chOff x="4713288" y="1038225"/>
              <a:chExt cx="2847975" cy="2012950"/>
            </a:xfrm>
            <a:grpFill/>
          </p:grpSpPr>
          <p:sp>
            <p:nvSpPr>
              <p:cNvPr id="162"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4"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6"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4"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solidFill>
                <a:srgbClr val="BE3C1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7"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8"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2"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3"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4"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5"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6"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0"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4"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5"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6"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7"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8"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87" name="TextBox 7"/>
          <p:cNvSpPr txBox="1"/>
          <p:nvPr/>
        </p:nvSpPr>
        <p:spPr>
          <a:xfrm>
            <a:off x="361298" y="3608907"/>
            <a:ext cx="1611866" cy="1615827"/>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5" name="TextBox 7"/>
          <p:cNvSpPr txBox="1"/>
          <p:nvPr/>
        </p:nvSpPr>
        <p:spPr>
          <a:xfrm>
            <a:off x="4609474" y="5101847"/>
            <a:ext cx="1611866" cy="1615827"/>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6" name="TextBox 7"/>
          <p:cNvSpPr txBox="1"/>
          <p:nvPr/>
        </p:nvSpPr>
        <p:spPr>
          <a:xfrm>
            <a:off x="9191479" y="1005957"/>
            <a:ext cx="3000521"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7" name="TextBox 7"/>
          <p:cNvSpPr txBox="1"/>
          <p:nvPr/>
        </p:nvSpPr>
        <p:spPr>
          <a:xfrm>
            <a:off x="9891671" y="4703732"/>
            <a:ext cx="2008055" cy="1292662"/>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329" name="Freeform 145"/>
          <p:cNvSpPr>
            <a:spLocks/>
          </p:cNvSpPr>
          <p:nvPr/>
        </p:nvSpPr>
        <p:spPr bwMode="auto">
          <a:xfrm>
            <a:off x="805027" y="332472"/>
            <a:ext cx="568127" cy="446320"/>
          </a:xfrm>
          <a:custGeom>
            <a:avLst/>
            <a:gdLst>
              <a:gd name="T0" fmla="*/ 321623 w 147"/>
              <a:gd name="T1" fmla="*/ 103801 h 116"/>
              <a:gd name="T2" fmla="*/ 261734 w 147"/>
              <a:gd name="T3" fmla="*/ 66256 h 116"/>
              <a:gd name="T4" fmla="*/ 252862 w 147"/>
              <a:gd name="T5" fmla="*/ 68464 h 116"/>
              <a:gd name="T6" fmla="*/ 252862 w 147"/>
              <a:gd name="T7" fmla="*/ 83924 h 116"/>
              <a:gd name="T8" fmla="*/ 243990 w 147"/>
              <a:gd name="T9" fmla="*/ 83924 h 116"/>
              <a:gd name="T10" fmla="*/ 179665 w 147"/>
              <a:gd name="T11" fmla="*/ 83924 h 116"/>
              <a:gd name="T12" fmla="*/ 179665 w 147"/>
              <a:gd name="T13" fmla="*/ 24294 h 116"/>
              <a:gd name="T14" fmla="*/ 186319 w 147"/>
              <a:gd name="T15" fmla="*/ 13251 h 116"/>
              <a:gd name="T16" fmla="*/ 175229 w 147"/>
              <a:gd name="T17" fmla="*/ 0 h 116"/>
              <a:gd name="T18" fmla="*/ 155266 w 147"/>
              <a:gd name="T19" fmla="*/ 0 h 116"/>
              <a:gd name="T20" fmla="*/ 144176 w 147"/>
              <a:gd name="T21" fmla="*/ 13251 h 116"/>
              <a:gd name="T22" fmla="*/ 150830 w 147"/>
              <a:gd name="T23" fmla="*/ 24294 h 116"/>
              <a:gd name="T24" fmla="*/ 150830 w 147"/>
              <a:gd name="T25" fmla="*/ 37545 h 116"/>
              <a:gd name="T26" fmla="*/ 82069 w 147"/>
              <a:gd name="T27" fmla="*/ 37545 h 116"/>
              <a:gd name="T28" fmla="*/ 70979 w 147"/>
              <a:gd name="T29" fmla="*/ 37545 h 116"/>
              <a:gd name="T30" fmla="*/ 70979 w 147"/>
              <a:gd name="T31" fmla="*/ 19877 h 116"/>
              <a:gd name="T32" fmla="*/ 62106 w 147"/>
              <a:gd name="T33" fmla="*/ 19877 h 116"/>
              <a:gd name="T34" fmla="*/ 4436 w 147"/>
              <a:gd name="T35" fmla="*/ 59630 h 116"/>
              <a:gd name="T36" fmla="*/ 2218 w 147"/>
              <a:gd name="T37" fmla="*/ 64047 h 116"/>
              <a:gd name="T38" fmla="*/ 64325 w 147"/>
              <a:gd name="T39" fmla="*/ 103801 h 116"/>
              <a:gd name="T40" fmla="*/ 70979 w 147"/>
              <a:gd name="T41" fmla="*/ 101592 h 116"/>
              <a:gd name="T42" fmla="*/ 70979 w 147"/>
              <a:gd name="T43" fmla="*/ 86133 h 116"/>
              <a:gd name="T44" fmla="*/ 82069 w 147"/>
              <a:gd name="T45" fmla="*/ 86133 h 116"/>
              <a:gd name="T46" fmla="*/ 150830 w 147"/>
              <a:gd name="T47" fmla="*/ 86133 h 116"/>
              <a:gd name="T48" fmla="*/ 150830 w 147"/>
              <a:gd name="T49" fmla="*/ 240729 h 116"/>
              <a:gd name="T50" fmla="*/ 144176 w 147"/>
              <a:gd name="T51" fmla="*/ 238521 h 116"/>
              <a:gd name="T52" fmla="*/ 150830 w 147"/>
              <a:gd name="T53" fmla="*/ 253980 h 116"/>
              <a:gd name="T54" fmla="*/ 139740 w 147"/>
              <a:gd name="T55" fmla="*/ 245146 h 116"/>
              <a:gd name="T56" fmla="*/ 144176 w 147"/>
              <a:gd name="T57" fmla="*/ 256189 h 116"/>
              <a:gd name="T58" fmla="*/ 150830 w 147"/>
              <a:gd name="T59" fmla="*/ 256189 h 116"/>
              <a:gd name="T60" fmla="*/ 150830 w 147"/>
              <a:gd name="T61" fmla="*/ 256189 h 116"/>
              <a:gd name="T62" fmla="*/ 150830 w 147"/>
              <a:gd name="T63" fmla="*/ 256189 h 116"/>
              <a:gd name="T64" fmla="*/ 161920 w 147"/>
              <a:gd name="T65" fmla="*/ 256189 h 116"/>
              <a:gd name="T66" fmla="*/ 173011 w 147"/>
              <a:gd name="T67" fmla="*/ 256189 h 116"/>
              <a:gd name="T68" fmla="*/ 179665 w 147"/>
              <a:gd name="T69" fmla="*/ 256189 h 116"/>
              <a:gd name="T70" fmla="*/ 184101 w 147"/>
              <a:gd name="T71" fmla="*/ 256189 h 116"/>
              <a:gd name="T72" fmla="*/ 184101 w 147"/>
              <a:gd name="T73" fmla="*/ 256189 h 116"/>
              <a:gd name="T74" fmla="*/ 190756 w 147"/>
              <a:gd name="T75" fmla="*/ 256189 h 116"/>
              <a:gd name="T76" fmla="*/ 195192 w 147"/>
              <a:gd name="T77" fmla="*/ 245146 h 116"/>
              <a:gd name="T78" fmla="*/ 184101 w 147"/>
              <a:gd name="T79" fmla="*/ 253980 h 116"/>
              <a:gd name="T80" fmla="*/ 192974 w 147"/>
              <a:gd name="T81" fmla="*/ 238521 h 116"/>
              <a:gd name="T82" fmla="*/ 179665 w 147"/>
              <a:gd name="T83" fmla="*/ 245146 h 116"/>
              <a:gd name="T84" fmla="*/ 179665 w 147"/>
              <a:gd name="T85" fmla="*/ 130303 h 116"/>
              <a:gd name="T86" fmla="*/ 243990 w 147"/>
              <a:gd name="T87" fmla="*/ 130303 h 116"/>
              <a:gd name="T88" fmla="*/ 255080 w 147"/>
              <a:gd name="T89" fmla="*/ 130303 h 116"/>
              <a:gd name="T90" fmla="*/ 255080 w 147"/>
              <a:gd name="T91" fmla="*/ 150180 h 116"/>
              <a:gd name="T92" fmla="*/ 261734 w 147"/>
              <a:gd name="T93" fmla="*/ 150180 h 116"/>
              <a:gd name="T94" fmla="*/ 321623 w 147"/>
              <a:gd name="T95" fmla="*/ 110426 h 116"/>
              <a:gd name="T96" fmla="*/ 321623 w 147"/>
              <a:gd name="T97" fmla="*/ 103801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42882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3</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 xmlns:cx1="http://schemas.microsoft.com/office/drawing/2015/9/8/chartex" Requires="cx1">
            <p:graphicFrame>
              <p:nvGraphicFramePr>
                <p:cNvPr id="6" name="图表 5"/>
                <p:cNvGraphicFramePr/>
                <p:nvPr>
                  <p:extLst>
                    <p:ext uri="{D42A27DB-BD31-4B8C-83A1-F6EECF244321}">
                      <p14:modId xmlns:p14="http://schemas.microsoft.com/office/powerpoint/2010/main" val="3284773795"/>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88819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cx1="http://schemas.microsoft.com/office/drawing/2015/9/8/chartex" Requires="cx1">
          <p:graphicFrame>
            <p:nvGraphicFramePr>
              <p:cNvPr id="103" name="图表 102"/>
              <p:cNvGraphicFramePr/>
              <p:nvPr>
                <p:extLst>
                  <p:ext uri="{D42A27DB-BD31-4B8C-83A1-F6EECF244321}">
                    <p14:modId xmlns:p14="http://schemas.microsoft.com/office/powerpoint/2010/main" val="3238166917"/>
                  </p:ext>
                </p:extLst>
              </p:nvPr>
            </p:nvGraphicFramePr>
            <p:xfrm>
              <a:off x="5133260" y="1792376"/>
              <a:ext cx="10919636" cy="7279758"/>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3" name="图表 102"/>
              <p:cNvPicPr>
                <a:picLocks noGrp="1" noRot="1" noChangeAspect="1" noMove="1" noResize="1" noEditPoints="1" noAdjustHandles="1" noChangeArrowheads="1" noChangeShapeType="1"/>
              </p:cNvPicPr>
              <p:nvPr/>
            </p:nvPicPr>
            <p:blipFill>
              <a:blip r:embed="rId3"/>
              <a:stretch>
                <a:fillRect/>
              </a:stretch>
            </p:blipFill>
            <p:spPr>
              <a:xfrm>
                <a:off x="5133260" y="1792376"/>
                <a:ext cx="10919636" cy="7279758"/>
              </a:xfrm>
              <a:prstGeom prst="rect">
                <a:avLst/>
              </a:prstGeom>
            </p:spPr>
          </p:pic>
        </mc:Fallback>
      </mc:AlternateContent>
      <p:sp>
        <p:nvSpPr>
          <p:cNvPr id="91" name="文本框 90"/>
          <p:cNvSpPr txBox="1"/>
          <p:nvPr/>
        </p:nvSpPr>
        <p:spPr>
          <a:xfrm>
            <a:off x="4118552" y="2119024"/>
            <a:ext cx="393029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1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2" name="矩形 5"/>
          <p:cNvSpPr>
            <a:spLocks noChangeArrowheads="1"/>
          </p:cNvSpPr>
          <p:nvPr/>
        </p:nvSpPr>
        <p:spPr bwMode="auto">
          <a:xfrm>
            <a:off x="3977343" y="2119024"/>
            <a:ext cx="141210" cy="584775"/>
          </a:xfrm>
          <a:prstGeom prst="rect">
            <a:avLst/>
          </a:prstGeom>
          <a:solidFill>
            <a:srgbClr val="00B0F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5" name="矩形 5"/>
          <p:cNvSpPr>
            <a:spLocks noChangeArrowheads="1"/>
          </p:cNvSpPr>
          <p:nvPr/>
        </p:nvSpPr>
        <p:spPr bwMode="auto">
          <a:xfrm>
            <a:off x="3977343" y="3074915"/>
            <a:ext cx="141210" cy="584775"/>
          </a:xfrm>
          <a:prstGeom prst="rect">
            <a:avLst/>
          </a:prstGeom>
          <a:solidFill>
            <a:srgbClr val="00B05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6" name="文本框 95"/>
          <p:cNvSpPr txBox="1"/>
          <p:nvPr/>
        </p:nvSpPr>
        <p:spPr>
          <a:xfrm>
            <a:off x="4118553" y="4030806"/>
            <a:ext cx="393029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3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7" name="矩形 5"/>
          <p:cNvSpPr>
            <a:spLocks noChangeArrowheads="1"/>
          </p:cNvSpPr>
          <p:nvPr/>
        </p:nvSpPr>
        <p:spPr bwMode="auto">
          <a:xfrm>
            <a:off x="3977343" y="4030806"/>
            <a:ext cx="141210" cy="584775"/>
          </a:xfrm>
          <a:prstGeom prst="rect">
            <a:avLst/>
          </a:prstGeom>
          <a:solidFill>
            <a:srgbClr val="BE3C1A"/>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9" name="矩形 5"/>
          <p:cNvSpPr>
            <a:spLocks noChangeArrowheads="1"/>
          </p:cNvSpPr>
          <p:nvPr/>
        </p:nvSpPr>
        <p:spPr bwMode="auto">
          <a:xfrm>
            <a:off x="3977343" y="4986696"/>
            <a:ext cx="141210" cy="584775"/>
          </a:xfrm>
          <a:prstGeom prst="rect">
            <a:avLst/>
          </a:prstGeom>
          <a:solidFill>
            <a:srgbClr val="860D4D"/>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104" name="文本框 103"/>
          <p:cNvSpPr txBox="1"/>
          <p:nvPr/>
        </p:nvSpPr>
        <p:spPr>
          <a:xfrm>
            <a:off x="4118552" y="3098487"/>
            <a:ext cx="393029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2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4118553" y="4986696"/>
            <a:ext cx="393029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3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0" y="557059"/>
            <a:ext cx="4644927" cy="1590644"/>
            <a:chOff x="0" y="1649124"/>
            <a:chExt cx="4644927" cy="1590644"/>
          </a:xfrm>
        </p:grpSpPr>
        <p:sp>
          <p:nvSpPr>
            <p:cNvPr id="90" name="矩形 5"/>
            <p:cNvSpPr>
              <a:spLocks noChangeArrowheads="1"/>
            </p:cNvSpPr>
            <p:nvPr/>
          </p:nvSpPr>
          <p:spPr bwMode="auto">
            <a:xfrm>
              <a:off x="0" y="1649124"/>
              <a:ext cx="1669312" cy="1323440"/>
            </a:xfrm>
            <a:prstGeom prst="rect">
              <a:avLst/>
            </a:prstGeom>
            <a:solidFill>
              <a:srgbClr val="00B0F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89" name="文本框 88"/>
            <p:cNvSpPr txBox="1"/>
            <p:nvPr/>
          </p:nvSpPr>
          <p:spPr>
            <a:xfrm>
              <a:off x="821739" y="1793218"/>
              <a:ext cx="3823188" cy="1446550"/>
            </a:xfrm>
            <a:prstGeom prst="rect">
              <a:avLst/>
            </a:prstGeom>
            <a:noFill/>
          </p:spPr>
          <p:txBody>
            <a:bodyPr wrap="square" rtlCol="0">
              <a:spAutoFit/>
            </a:bodyPr>
            <a:lstStyle/>
            <a:p>
              <a:pPr>
                <a:spcBef>
                  <a:spcPct val="50000"/>
                </a:spcBef>
              </a:pPr>
              <a:r>
                <a:rPr lang="en-US" altLang="zh-CN" sz="8800" b="1" dirty="0">
                  <a:solidFill>
                    <a:schemeClr val="bg1"/>
                  </a:solidFill>
                  <a:latin typeface="微软雅黑" panose="020B0503020204020204" pitchFamily="34" charset="-122"/>
                  <a:ea typeface="微软雅黑" panose="020B0503020204020204" pitchFamily="34" charset="-122"/>
                </a:rPr>
                <a:t>C</a:t>
              </a:r>
              <a:r>
                <a:rPr lang="en-US" altLang="zh-CN" sz="3200" b="1" dirty="0">
                  <a:solidFill>
                    <a:schemeClr val="bg1"/>
                  </a:solidFill>
                  <a:latin typeface="微软雅黑" panose="020B0503020204020204" pitchFamily="34" charset="-122"/>
                  <a:ea typeface="微软雅黑" panose="020B0503020204020204" pitchFamily="34" charset="-122"/>
                </a:rPr>
                <a:t>ontents</a:t>
              </a:r>
            </a:p>
          </p:txBody>
        </p:sp>
        <p:sp>
          <p:nvSpPr>
            <p:cNvPr id="2" name="矩形 1"/>
            <p:cNvSpPr/>
            <p:nvPr/>
          </p:nvSpPr>
          <p:spPr>
            <a:xfrm>
              <a:off x="1687546" y="1956901"/>
              <a:ext cx="1515158" cy="707886"/>
            </a:xfrm>
            <a:prstGeom prst="rect">
              <a:avLst/>
            </a:prstGeom>
          </p:spPr>
          <p:txBody>
            <a:bodyPr wrap="none">
              <a:spAutoFit/>
            </a:bodyPr>
            <a:lstStyle/>
            <a:p>
              <a:pPr>
                <a:spcBef>
                  <a:spcPct val="50000"/>
                </a:spcBef>
              </a:pPr>
              <a:r>
                <a:rPr lang="zh-CN" altLang="en-US" sz="4000" b="1" dirty="0">
                  <a:solidFill>
                    <a:schemeClr val="bg1"/>
                  </a:solidFill>
                  <a:latin typeface="微软雅黑" panose="020B0503020204020204" pitchFamily="34" charset="-122"/>
                  <a:ea typeface="微软雅黑" panose="020B0503020204020204" pitchFamily="34" charset="-122"/>
                </a:rPr>
                <a:t>目  录</a:t>
              </a:r>
              <a:endParaRPr lang="en-US" altLang="zh-CN" sz="4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6010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629254" y="3607759"/>
            <a:ext cx="577273" cy="577273"/>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536297" y="2282045"/>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810496" y="2448300"/>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222570" y="4208049"/>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dirty="0">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466309" y="2459317"/>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 xmlns:cx1="http://schemas.microsoft.com/office/drawing/2015/9/8/chartex" Requires="cx1">
          <p:graphicFrame>
            <p:nvGraphicFramePr>
              <p:cNvPr id="15" name="图表 14"/>
              <p:cNvGraphicFramePr/>
              <p:nvPr>
                <p:extLst>
                  <p:ext uri="{D42A27DB-BD31-4B8C-83A1-F6EECF244321}">
                    <p14:modId xmlns:p14="http://schemas.microsoft.com/office/powerpoint/2010/main" val="3279669692"/>
                  </p:ext>
                </p:extLst>
              </p:nvPr>
            </p:nvGraphicFramePr>
            <p:xfrm>
              <a:off x="9959811" y="5400560"/>
              <a:ext cx="4048203" cy="2698802"/>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9959811" y="5400560"/>
                <a:ext cx="4048203" cy="2698802"/>
              </a:xfrm>
              <a:prstGeom prst="rect">
                <a:avLst/>
              </a:prstGeom>
            </p:spPr>
          </p:pic>
        </mc:Fallback>
      </mc:AlternateContent>
      <mc:AlternateContent xmlns:mc="http://schemas.openxmlformats.org/markup-compatibility/2006">
        <mc:Choice xmlns="" xmlns:cx1="http://schemas.microsoft.com/office/drawing/2015/9/8/chartex" Requires="cx1">
          <p:graphicFrame>
            <p:nvGraphicFramePr>
              <p:cNvPr id="16" name="图表 15"/>
              <p:cNvGraphicFramePr/>
              <p:nvPr>
                <p:extLst>
                  <p:ext uri="{D42A27DB-BD31-4B8C-83A1-F6EECF244321}">
                    <p14:modId xmlns:p14="http://schemas.microsoft.com/office/powerpoint/2010/main" val="1277261323"/>
                  </p:ext>
                </p:extLst>
              </p:nvPr>
            </p:nvGraphicFramePr>
            <p:xfrm>
              <a:off x="-2123248" y="-1235907"/>
              <a:ext cx="4048203" cy="2698802"/>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6" name="图表 15"/>
              <p:cNvPicPr>
                <a:picLocks noGrp="1" noRot="1" noChangeAspect="1" noMove="1" noResize="1" noEditPoints="1" noAdjustHandles="1" noChangeArrowheads="1" noChangeShapeType="1"/>
              </p:cNvPicPr>
              <p:nvPr/>
            </p:nvPicPr>
            <p:blipFill>
              <a:blip r:embed="rId5"/>
              <a:stretch>
                <a:fillRect/>
              </a:stretch>
            </p:blipFill>
            <p:spPr>
              <a:xfrm>
                <a:off x="-2123248" y="-1235907"/>
                <a:ext cx="4048203" cy="2698802"/>
              </a:xfrm>
              <a:prstGeom prst="rect">
                <a:avLst/>
              </a:prstGeom>
            </p:spPr>
          </p:pic>
        </mc:Fallback>
      </mc:AlternateContent>
    </p:spTree>
    <p:extLst>
      <p:ext uri="{BB962C8B-B14F-4D97-AF65-F5344CB8AC3E}">
        <p14:creationId xmlns:p14="http://schemas.microsoft.com/office/powerpoint/2010/main" val="247771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005841" y="860992"/>
            <a:ext cx="10246994" cy="4157663"/>
          </a:xfrm>
          <a:prstGeom prst="rect">
            <a:avLst/>
          </a:prstGeom>
          <a:blipFill dpi="0" rotWithShape="1">
            <a:blip r:embed="rId2">
              <a:grayscl/>
              <a:extLst>
                <a:ext uri="{BEBA8EAE-BF5A-486C-A8C5-ECC9F3942E4B}">
                  <a14:imgProps xmlns:a14="http://schemas.microsoft.com/office/drawing/2010/main">
                    <a14:imgLayer>
                      <a14:imgEffect>
                        <a14:brightnessContrast bright="40000" contrast="20000"/>
                      </a14:imgEffect>
                    </a14:imgLayer>
                  </a14:imgProps>
                </a:ext>
              </a:extLst>
            </a:blip>
            <a:srcRect/>
            <a:stretch>
              <a:fillRect/>
            </a:stretch>
          </a:blipFill>
          <a:ln>
            <a:solidFill>
              <a:srgbClr val="BE3C1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8" name="组合 77"/>
          <p:cNvGrpSpPr/>
          <p:nvPr/>
        </p:nvGrpSpPr>
        <p:grpSpPr>
          <a:xfrm>
            <a:off x="7038022" y="996723"/>
            <a:ext cx="3900487" cy="3900487"/>
            <a:chOff x="6146642" y="1307306"/>
            <a:chExt cx="3900487" cy="3900487"/>
          </a:xfrm>
        </p:grpSpPr>
        <p:sp>
          <p:nvSpPr>
            <p:cNvPr id="79" name="椭圆 78"/>
            <p:cNvSpPr/>
            <p:nvPr/>
          </p:nvSpPr>
          <p:spPr>
            <a:xfrm>
              <a:off x="6146642" y="1307306"/>
              <a:ext cx="3900487" cy="3900487"/>
            </a:xfrm>
            <a:prstGeom prst="ellipse">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矩形 79"/>
            <p:cNvSpPr/>
            <p:nvPr/>
          </p:nvSpPr>
          <p:spPr>
            <a:xfrm>
              <a:off x="7065013" y="1744675"/>
              <a:ext cx="2063745" cy="50006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dirty="0">
                  <a:latin typeface="Verdana" panose="020B0604030504040204" pitchFamily="34" charset="0"/>
                  <a:cs typeface="Verdana" panose="020B0604030504040204" pitchFamily="34" charset="0"/>
                </a:rPr>
                <a:t>INPUT YOUR TEXT HERE INPUT YOUR TEXT HERE</a:t>
              </a:r>
              <a:endParaRPr lang="zh-CN" altLang="en-US" sz="1200" dirty="0">
                <a:latin typeface="Verdana" panose="020B0604030504040204" pitchFamily="34" charset="0"/>
                <a:cs typeface="Verdana" panose="020B0604030504040204" pitchFamily="34" charset="0"/>
              </a:endParaRPr>
            </a:p>
          </p:txBody>
        </p:sp>
        <p:sp>
          <p:nvSpPr>
            <p:cNvPr id="81" name="矩形 80"/>
            <p:cNvSpPr/>
            <p:nvPr/>
          </p:nvSpPr>
          <p:spPr>
            <a:xfrm>
              <a:off x="6703061" y="2631119"/>
              <a:ext cx="2787648" cy="912991"/>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INPUT YOUR TEXT</a:t>
              </a:r>
            </a:p>
            <a:p>
              <a:pPr algn="ctr"/>
              <a:r>
                <a:rPr lang="zh-CN" altLang="en-US" sz="4000" b="1" dirty="0">
                  <a:latin typeface="微软雅黑" panose="020B0503020204020204" pitchFamily="34" charset="-122"/>
                  <a:ea typeface="微软雅黑" panose="020B0503020204020204" pitchFamily="34" charset="-122"/>
                </a:rPr>
                <a:t>请输入文字</a:t>
              </a:r>
            </a:p>
          </p:txBody>
        </p:sp>
        <p:sp>
          <p:nvSpPr>
            <p:cNvPr id="82" name="矩形 81"/>
            <p:cNvSpPr/>
            <p:nvPr/>
          </p:nvSpPr>
          <p:spPr>
            <a:xfrm>
              <a:off x="7330919" y="3552043"/>
              <a:ext cx="1531933" cy="158897"/>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100" dirty="0">
                  <a:latin typeface="微软雅黑" panose="020B0503020204020204" pitchFamily="34" charset="-122"/>
                  <a:ea typeface="微软雅黑" panose="020B0503020204020204" pitchFamily="34" charset="-122"/>
                </a:rPr>
                <a:t>JANUARY 2016</a:t>
              </a:r>
              <a:endParaRPr lang="zh-CN" altLang="en-US" sz="1100" dirty="0">
                <a:latin typeface="微软雅黑" panose="020B0503020204020204" pitchFamily="34" charset="-122"/>
                <a:ea typeface="微软雅黑" panose="020B0503020204020204" pitchFamily="34" charset="-122"/>
              </a:endParaRPr>
            </a:p>
          </p:txBody>
        </p:sp>
        <p:sp>
          <p:nvSpPr>
            <p:cNvPr id="83" name="矩形 82"/>
            <p:cNvSpPr/>
            <p:nvPr/>
          </p:nvSpPr>
          <p:spPr>
            <a:xfrm>
              <a:off x="6932454" y="4243388"/>
              <a:ext cx="2328863" cy="500062"/>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80000"/>
                </a:lnSpc>
              </a:pPr>
              <a:r>
                <a:rPr lang="en-US" altLang="zh-CN" sz="1100" dirty="0"/>
                <a:t>INPUT YOUR TEXT HERE</a:t>
              </a:r>
              <a:endParaRPr lang="zh-CN" altLang="en-US" sz="1100" dirty="0"/>
            </a:p>
          </p:txBody>
        </p:sp>
        <p:cxnSp>
          <p:nvCxnSpPr>
            <p:cNvPr id="84" name="直接连接符 83"/>
            <p:cNvCxnSpPr/>
            <p:nvPr/>
          </p:nvCxnSpPr>
          <p:spPr>
            <a:xfrm>
              <a:off x="6653053" y="3503276"/>
              <a:ext cx="2887664" cy="0"/>
            </a:xfrm>
            <a:prstGeom prst="line">
              <a:avLst/>
            </a:prstGeom>
            <a:ln w="12700">
              <a:solidFill>
                <a:srgbClr val="A1A1A1"/>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7463635" y="5171603"/>
            <a:ext cx="3789200" cy="105716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2000" dirty="0">
                <a:solidFill>
                  <a:srgbClr val="BE3C1A"/>
                </a:solidFill>
                <a:latin typeface="微软雅黑" panose="020B0503020204020204" pitchFamily="34" charset="-122"/>
                <a:ea typeface="微软雅黑" panose="020B0503020204020204" pitchFamily="34" charset="-122"/>
              </a:rPr>
              <a:t>INPUT YOUR TITLE HERE</a:t>
            </a:r>
          </a:p>
          <a:p>
            <a:endParaRPr lang="en-US" altLang="zh-CN" sz="500" dirty="0">
              <a:solidFill>
                <a:schemeClr val="bg1">
                  <a:lumMod val="50000"/>
                </a:schemeClr>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input your text here 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1005842" y="5124941"/>
            <a:ext cx="6308568" cy="1041486"/>
            <a:chOff x="1874858" y="5435524"/>
            <a:chExt cx="5439551" cy="1041486"/>
          </a:xfrm>
        </p:grpSpPr>
        <p:sp>
          <p:nvSpPr>
            <p:cNvPr id="87" name="矩形 86"/>
            <p:cNvSpPr/>
            <p:nvPr/>
          </p:nvSpPr>
          <p:spPr>
            <a:xfrm>
              <a:off x="2233327" y="5543550"/>
              <a:ext cx="5081082" cy="49907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1400" dirty="0">
                  <a:solidFill>
                    <a:schemeClr val="bg1"/>
                  </a:solidFill>
                </a:rPr>
                <a:t>Lease input your text here 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a:t>
              </a:r>
              <a:endParaRPr lang="zh-CN" altLang="en-US" sz="1400" dirty="0">
                <a:solidFill>
                  <a:schemeClr val="bg1"/>
                </a:solidFill>
              </a:endParaRPr>
            </a:p>
          </p:txBody>
        </p:sp>
        <p:sp>
          <p:nvSpPr>
            <p:cNvPr id="88" name="矩形 87"/>
            <p:cNvSpPr/>
            <p:nvPr/>
          </p:nvSpPr>
          <p:spPr>
            <a:xfrm>
              <a:off x="1874858" y="5435524"/>
              <a:ext cx="456398" cy="769441"/>
            </a:xfrm>
            <a:prstGeom prst="rect">
              <a:avLst/>
            </a:prstGeom>
            <a:ln>
              <a:noFill/>
            </a:ln>
          </p:spPr>
          <p:txBody>
            <a:bodyPr wrap="none">
              <a:spAutoFit/>
            </a:bodyPr>
            <a:lstStyle/>
            <a:p>
              <a:r>
                <a:rPr lang="en-US" altLang="zh-CN" sz="4400" dirty="0">
                  <a:solidFill>
                    <a:srgbClr val="BE3C1A"/>
                  </a:solidFill>
                  <a:latin typeface="微软雅黑" panose="020B0503020204020204" pitchFamily="34" charset="-122"/>
                  <a:ea typeface="微软雅黑" panose="020B0503020204020204" pitchFamily="34" charset="-122"/>
                </a:rPr>
                <a:t>P</a:t>
              </a:r>
              <a:endParaRPr lang="zh-CN" altLang="en-US" sz="4400" dirty="0">
                <a:solidFill>
                  <a:srgbClr val="BE3C1A"/>
                </a:solidFill>
                <a:latin typeface="微软雅黑" panose="020B0503020204020204" pitchFamily="34" charset="-122"/>
                <a:ea typeface="微软雅黑" panose="020B0503020204020204" pitchFamily="34" charset="-122"/>
              </a:endParaRPr>
            </a:p>
          </p:txBody>
        </p:sp>
        <p:sp>
          <p:nvSpPr>
            <p:cNvPr id="89" name="矩形 88"/>
            <p:cNvSpPr/>
            <p:nvPr/>
          </p:nvSpPr>
          <p:spPr>
            <a:xfrm>
              <a:off x="1874858" y="5953790"/>
              <a:ext cx="5439551" cy="523220"/>
            </a:xfrm>
            <a:prstGeom prst="rect">
              <a:avLst/>
            </a:prstGeom>
            <a:ln>
              <a:noFill/>
            </a:ln>
          </p:spPr>
          <p:txBody>
            <a:bodyPr wrap="square">
              <a:spAutoFit/>
            </a:bodyPr>
            <a:lstStyle/>
            <a:p>
              <a:r>
                <a:rPr lang="en-US" altLang="zh-CN" sz="1400" dirty="0">
                  <a:solidFill>
                    <a:schemeClr val="bg1"/>
                  </a:solidFill>
                </a:rPr>
                <a:t>input your text here 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a:t>
              </a:r>
              <a:endParaRPr lang="zh-CN" altLang="en-US" sz="1400" dirty="0">
                <a:solidFill>
                  <a:schemeClr val="bg1"/>
                </a:solidFill>
              </a:endParaRPr>
            </a:p>
          </p:txBody>
        </p:sp>
      </p:grpSp>
    </p:spTree>
    <p:extLst>
      <p:ext uri="{BB962C8B-B14F-4D97-AF65-F5344CB8AC3E}">
        <p14:creationId xmlns:p14="http://schemas.microsoft.com/office/powerpoint/2010/main" val="93719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noChangeAspect="1"/>
          </p:cNvGrpSpPr>
          <p:nvPr/>
        </p:nvGrpSpPr>
        <p:grpSpPr bwMode="auto">
          <a:xfrm>
            <a:off x="3010746" y="1383289"/>
            <a:ext cx="4852833" cy="4011674"/>
            <a:chOff x="1595438" y="968375"/>
            <a:chExt cx="5953125" cy="4921250"/>
          </a:xfrm>
          <a:noFill/>
        </p:grpSpPr>
        <p:sp>
          <p:nvSpPr>
            <p:cNvPr id="3"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5"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6"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860D4D"/>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0"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1"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00B05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no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6"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7"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8"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1"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3"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4"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BE3C1A"/>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5"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6"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7"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8"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9"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00B0F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0"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00B0F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3"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62" name="组合 61"/>
          <p:cNvGrpSpPr/>
          <p:nvPr/>
        </p:nvGrpSpPr>
        <p:grpSpPr>
          <a:xfrm>
            <a:off x="8072877" y="1920037"/>
            <a:ext cx="4119123" cy="1051745"/>
            <a:chOff x="6953155" y="1553609"/>
            <a:chExt cx="4119123" cy="1051745"/>
          </a:xfrm>
        </p:grpSpPr>
        <p:sp>
          <p:nvSpPr>
            <p:cNvPr id="61" name="线形标注 2(无边框) 60"/>
            <p:cNvSpPr/>
            <p:nvPr/>
          </p:nvSpPr>
          <p:spPr>
            <a:xfrm>
              <a:off x="7141246" y="1992706"/>
              <a:ext cx="914400" cy="612648"/>
            </a:xfrm>
            <a:prstGeom prst="callout2">
              <a:avLst>
                <a:gd name="adj1" fmla="val 18751"/>
                <a:gd name="adj2" fmla="val 1282"/>
                <a:gd name="adj3" fmla="val 18751"/>
                <a:gd name="adj4" fmla="val -32052"/>
                <a:gd name="adj5" fmla="val 89538"/>
                <a:gd name="adj6" fmla="val -173590"/>
              </a:avLst>
            </a:prstGeom>
            <a:noFill/>
            <a:ln>
              <a:solidFill>
                <a:srgbClr val="BE3C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953155" y="1553609"/>
              <a:ext cx="4119123" cy="652566"/>
              <a:chOff x="7120655" y="2007638"/>
              <a:chExt cx="4119123" cy="652566"/>
            </a:xfrm>
          </p:grpSpPr>
          <p:sp>
            <p:nvSpPr>
              <p:cNvPr id="38" name="任意多边形 37"/>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7"/>
              <p:cNvSpPr txBox="1"/>
              <p:nvPr/>
            </p:nvSpPr>
            <p:spPr>
              <a:xfrm>
                <a:off x="7527585" y="2007638"/>
                <a:ext cx="3712193" cy="307777"/>
              </a:xfrm>
              <a:prstGeom prst="rect">
                <a:avLst/>
              </a:prstGeom>
              <a:noFill/>
            </p:spPr>
            <p:txBody>
              <a:bodyPr wrap="square" lIns="0" tIns="0" rIns="0" bIns="0" rtlCol="0" anchor="t">
                <a:spAutoFit/>
              </a:bodyPr>
              <a:lstStyle/>
              <a:p>
                <a:pP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BE3C1A"/>
                    </a:solidFill>
                    <a:latin typeface="微软雅黑" panose="020B0503020204020204" pitchFamily="34" charset="-122"/>
                    <a:ea typeface="微软雅黑" panose="020B0503020204020204" pitchFamily="34" charset="-122"/>
                  </a:rPr>
                  <a:t>文字</a:t>
                </a:r>
                <a:endParaRPr lang="en-US" altLang="zh-CN" sz="2000" b="1" dirty="0">
                  <a:solidFill>
                    <a:srgbClr val="BE3C1A"/>
                  </a:solidFill>
                  <a:latin typeface="微软雅黑" panose="020B0503020204020204" pitchFamily="34" charset="-122"/>
                  <a:ea typeface="微软雅黑" panose="020B0503020204020204" pitchFamily="34" charset="-122"/>
                </a:endParaRPr>
              </a:p>
            </p:txBody>
          </p:sp>
          <p:sp>
            <p:nvSpPr>
              <p:cNvPr id="47" name="TextBox 7"/>
              <p:cNvSpPr txBox="1"/>
              <p:nvPr/>
            </p:nvSpPr>
            <p:spPr>
              <a:xfrm>
                <a:off x="7527586" y="2337039"/>
                <a:ext cx="3181446" cy="323165"/>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63" name="组合 62"/>
          <p:cNvGrpSpPr/>
          <p:nvPr/>
        </p:nvGrpSpPr>
        <p:grpSpPr>
          <a:xfrm>
            <a:off x="8072877" y="4353516"/>
            <a:ext cx="4119123" cy="1051745"/>
            <a:chOff x="6953155" y="1553609"/>
            <a:chExt cx="4119123" cy="1051745"/>
          </a:xfrm>
        </p:grpSpPr>
        <p:sp>
          <p:nvSpPr>
            <p:cNvPr id="64" name="线形标注 2(无边框) 63"/>
            <p:cNvSpPr/>
            <p:nvPr/>
          </p:nvSpPr>
          <p:spPr>
            <a:xfrm>
              <a:off x="7141246" y="1992706"/>
              <a:ext cx="914400" cy="612648"/>
            </a:xfrm>
            <a:prstGeom prst="callout2">
              <a:avLst>
                <a:gd name="adj1" fmla="val 18751"/>
                <a:gd name="adj2" fmla="val 1282"/>
                <a:gd name="adj3" fmla="val 18751"/>
                <a:gd name="adj4" fmla="val -32052"/>
                <a:gd name="adj5" fmla="val -155870"/>
                <a:gd name="adj6" fmla="val -11301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6953155" y="1553609"/>
              <a:ext cx="4119123" cy="652566"/>
              <a:chOff x="7120655" y="2007638"/>
              <a:chExt cx="4119123" cy="652566"/>
            </a:xfrm>
          </p:grpSpPr>
          <p:sp>
            <p:nvSpPr>
              <p:cNvPr id="66" name="任意多边形 65"/>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7"/>
              <p:cNvSpPr txBox="1"/>
              <p:nvPr/>
            </p:nvSpPr>
            <p:spPr>
              <a:xfrm>
                <a:off x="7527585" y="2007638"/>
                <a:ext cx="3712193" cy="307777"/>
              </a:xfrm>
              <a:prstGeom prst="rect">
                <a:avLst/>
              </a:prstGeom>
              <a:noFill/>
            </p:spPr>
            <p:txBody>
              <a:bodyPr wrap="square" lIns="0" tIns="0" rIns="0" bIns="0" rtlCol="0" anchor="t">
                <a:spAutoFit/>
              </a:bodyPr>
              <a:lstStyle/>
              <a:p>
                <a:pP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00B0F0"/>
                    </a:solidFill>
                    <a:latin typeface="微软雅黑" panose="020B0503020204020204" pitchFamily="34" charset="-122"/>
                    <a:ea typeface="微软雅黑" panose="020B0503020204020204" pitchFamily="34" charset="-122"/>
                  </a:rPr>
                  <a:t>文字</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sp>
            <p:nvSpPr>
              <p:cNvPr id="68" name="TextBox 7"/>
              <p:cNvSpPr txBox="1"/>
              <p:nvPr/>
            </p:nvSpPr>
            <p:spPr>
              <a:xfrm>
                <a:off x="7527586" y="2337039"/>
                <a:ext cx="3181446" cy="323165"/>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69" name="组合 68"/>
          <p:cNvGrpSpPr/>
          <p:nvPr/>
        </p:nvGrpSpPr>
        <p:grpSpPr>
          <a:xfrm flipH="1">
            <a:off x="600203" y="1639867"/>
            <a:ext cx="2487791" cy="1051745"/>
            <a:chOff x="6953155" y="1553609"/>
            <a:chExt cx="2487791" cy="1051745"/>
          </a:xfrm>
        </p:grpSpPr>
        <p:sp>
          <p:nvSpPr>
            <p:cNvPr id="70" name="线形标注 2(无边框) 69"/>
            <p:cNvSpPr/>
            <p:nvPr/>
          </p:nvSpPr>
          <p:spPr>
            <a:xfrm>
              <a:off x="7141246" y="1992706"/>
              <a:ext cx="914400" cy="612648"/>
            </a:xfrm>
            <a:prstGeom prst="callout2">
              <a:avLst>
                <a:gd name="adj1" fmla="val 18751"/>
                <a:gd name="adj2" fmla="val 1282"/>
                <a:gd name="adj3" fmla="val 18751"/>
                <a:gd name="adj4" fmla="val -32052"/>
                <a:gd name="adj5" fmla="val 88103"/>
                <a:gd name="adj6" fmla="val -68782"/>
              </a:avLst>
            </a:prstGeom>
            <a:noFill/>
            <a:ln>
              <a:solidFill>
                <a:srgbClr val="860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953155" y="1553609"/>
              <a:ext cx="2487791" cy="814149"/>
              <a:chOff x="7120655" y="2007638"/>
              <a:chExt cx="2487791" cy="814149"/>
            </a:xfrm>
          </p:grpSpPr>
          <p:sp>
            <p:nvSpPr>
              <p:cNvPr id="72" name="任意多边形 71"/>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
              <p:cNvSpPr txBox="1"/>
              <p:nvPr/>
            </p:nvSpPr>
            <p:spPr>
              <a:xfrm>
                <a:off x="7527586" y="2007638"/>
                <a:ext cx="1965435" cy="307777"/>
              </a:xfrm>
              <a:prstGeom prst="rect">
                <a:avLst/>
              </a:prstGeom>
              <a:noFill/>
            </p:spPr>
            <p:txBody>
              <a:bodyPr wrap="square" lIns="0" tIns="0" rIns="0" bIns="0" rtlCol="0" anchor="t">
                <a:spAutoFit/>
              </a:bodyPr>
              <a:lstStyle/>
              <a:p>
                <a:pPr algn="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860D4D"/>
                    </a:solidFill>
                    <a:latin typeface="微软雅黑" panose="020B0503020204020204" pitchFamily="34" charset="-122"/>
                    <a:ea typeface="微软雅黑" panose="020B0503020204020204" pitchFamily="34" charset="-122"/>
                  </a:rPr>
                  <a:t>文字</a:t>
                </a:r>
                <a:endParaRPr lang="en-US" altLang="zh-CN" sz="2000" b="1" dirty="0">
                  <a:solidFill>
                    <a:srgbClr val="860D4D"/>
                  </a:solidFill>
                  <a:latin typeface="微软雅黑" panose="020B0503020204020204" pitchFamily="34" charset="-122"/>
                  <a:ea typeface="微软雅黑" panose="020B0503020204020204" pitchFamily="34" charset="-122"/>
                </a:endParaRPr>
              </a:p>
            </p:txBody>
          </p:sp>
          <p:sp>
            <p:nvSpPr>
              <p:cNvPr id="74" name="TextBox 7"/>
              <p:cNvSpPr txBox="1"/>
              <p:nvPr/>
            </p:nvSpPr>
            <p:spPr>
              <a:xfrm>
                <a:off x="7527587" y="2337039"/>
                <a:ext cx="2080859" cy="484748"/>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75" name="组合 74"/>
          <p:cNvGrpSpPr/>
          <p:nvPr/>
        </p:nvGrpSpPr>
        <p:grpSpPr>
          <a:xfrm flipH="1">
            <a:off x="383141" y="5098937"/>
            <a:ext cx="4119123" cy="1051745"/>
            <a:chOff x="6953155" y="1553609"/>
            <a:chExt cx="4119123" cy="1051745"/>
          </a:xfrm>
        </p:grpSpPr>
        <p:sp>
          <p:nvSpPr>
            <p:cNvPr id="76" name="线形标注 2(无边框) 75"/>
            <p:cNvSpPr/>
            <p:nvPr/>
          </p:nvSpPr>
          <p:spPr>
            <a:xfrm>
              <a:off x="7141246" y="1992706"/>
              <a:ext cx="914400" cy="612648"/>
            </a:xfrm>
            <a:prstGeom prst="callout2">
              <a:avLst>
                <a:gd name="adj1" fmla="val 18751"/>
                <a:gd name="adj2" fmla="val 1282"/>
                <a:gd name="adj3" fmla="val 18751"/>
                <a:gd name="adj4" fmla="val -32052"/>
                <a:gd name="adj5" fmla="val -109979"/>
                <a:gd name="adj6" fmla="val -17124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6953155" y="1553609"/>
              <a:ext cx="4119123" cy="814149"/>
              <a:chOff x="7120655" y="2007638"/>
              <a:chExt cx="4119123" cy="814149"/>
            </a:xfrm>
          </p:grpSpPr>
          <p:sp>
            <p:nvSpPr>
              <p:cNvPr id="78" name="任意多边形 77"/>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
              <p:cNvSpPr txBox="1"/>
              <p:nvPr/>
            </p:nvSpPr>
            <p:spPr>
              <a:xfrm>
                <a:off x="7527585" y="2007638"/>
                <a:ext cx="3712193" cy="307777"/>
              </a:xfrm>
              <a:prstGeom prst="rect">
                <a:avLst/>
              </a:prstGeom>
              <a:noFill/>
            </p:spPr>
            <p:txBody>
              <a:bodyPr wrap="square" lIns="0" tIns="0" rIns="0" bIns="0" rtlCol="0" anchor="t">
                <a:spAutoFit/>
              </a:bodyPr>
              <a:lstStyle/>
              <a:p>
                <a:pPr algn="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00B050"/>
                    </a:solidFill>
                    <a:latin typeface="微软雅黑" panose="020B0503020204020204" pitchFamily="34" charset="-122"/>
                    <a:ea typeface="微软雅黑" panose="020B0503020204020204" pitchFamily="34" charset="-122"/>
                  </a:rPr>
                  <a:t>文字</a:t>
                </a:r>
                <a:endParaRPr lang="en-US" altLang="zh-CN" sz="2000" b="1" dirty="0">
                  <a:solidFill>
                    <a:srgbClr val="00B050"/>
                  </a:solidFill>
                  <a:latin typeface="微软雅黑" panose="020B0503020204020204" pitchFamily="34" charset="-122"/>
                  <a:ea typeface="微软雅黑" panose="020B0503020204020204" pitchFamily="34" charset="-122"/>
                </a:endParaRPr>
              </a:p>
            </p:txBody>
          </p:sp>
          <p:sp>
            <p:nvSpPr>
              <p:cNvPr id="80" name="TextBox 7"/>
              <p:cNvSpPr txBox="1"/>
              <p:nvPr/>
            </p:nvSpPr>
            <p:spPr>
              <a:xfrm>
                <a:off x="7527586" y="2337039"/>
                <a:ext cx="2392912" cy="484748"/>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spTree>
    <p:extLst>
      <p:ext uri="{BB962C8B-B14F-4D97-AF65-F5344CB8AC3E}">
        <p14:creationId xmlns:p14="http://schemas.microsoft.com/office/powerpoint/2010/main" val="105324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直角三角形 1"/>
          <p:cNvSpPr>
            <a:spLocks noChangeArrowheads="1"/>
          </p:cNvSpPr>
          <p:nvPr/>
        </p:nvSpPr>
        <p:spPr bwMode="auto">
          <a:xfrm rot="10800000">
            <a:off x="7535863" y="0"/>
            <a:ext cx="4656137" cy="4656138"/>
          </a:xfrm>
          <a:prstGeom prst="rtTriangle">
            <a:avLst/>
          </a:prstGeom>
          <a:noFill/>
          <a:ln>
            <a:noFill/>
          </a:ln>
          <a:extLst/>
        </p:spPr>
        <p:txBody>
          <a:bodyPr anchor="ctr"/>
          <a:lstStyle/>
          <a:p>
            <a:pPr algn="ctr"/>
            <a:endParaRPr lang="zh-CN" altLang="zh-CN">
              <a:solidFill>
                <a:srgbClr val="FFFFFF"/>
              </a:solidFill>
              <a:ea typeface="微软雅黑" panose="020B0503020204020204" pitchFamily="34" charset="-122"/>
            </a:endParaRPr>
          </a:p>
        </p:txBody>
      </p:sp>
      <p:grpSp>
        <p:nvGrpSpPr>
          <p:cNvPr id="6148" name="Group 4"/>
          <p:cNvGrpSpPr>
            <a:grpSpLocks/>
          </p:cNvGrpSpPr>
          <p:nvPr/>
        </p:nvGrpSpPr>
        <p:grpSpPr bwMode="auto">
          <a:xfrm>
            <a:off x="9328651" y="-225198"/>
            <a:ext cx="3635375" cy="4259781"/>
            <a:chOff x="0" y="-440255"/>
            <a:chExt cx="3634891" cy="4259799"/>
          </a:xfrm>
        </p:grpSpPr>
        <p:sp>
          <p:nvSpPr>
            <p:cNvPr id="6149" name="直接连接符 4"/>
            <p:cNvSpPr>
              <a:spLocks noChangeShapeType="1"/>
            </p:cNvSpPr>
            <p:nvPr/>
          </p:nvSpPr>
          <p:spPr bwMode="auto">
            <a:xfrm flipH="1" flipV="1">
              <a:off x="0" y="184653"/>
              <a:ext cx="3634891" cy="3634891"/>
            </a:xfrm>
            <a:prstGeom prst="line">
              <a:avLst/>
            </a:prstGeom>
            <a:noFill/>
            <a:ln w="6350" cap="flat" cmpd="sng">
              <a:solidFill>
                <a:srgbClr val="BE3C1A"/>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50" name="文本框 5"/>
            <p:cNvSpPr>
              <a:spLocks noChangeArrowheads="1"/>
            </p:cNvSpPr>
            <p:nvPr/>
          </p:nvSpPr>
          <p:spPr bwMode="auto">
            <a:xfrm rot="2700000">
              <a:off x="-947026" y="803325"/>
              <a:ext cx="2911835" cy="42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YOUR </a:t>
              </a:r>
              <a:r>
                <a:rPr lang="en-US" altLang="zh-CN"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TEXT</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HERE</a:t>
              </a:r>
              <a:endParaRPr lang="zh-CN" altLang="en-US" dirty="0"/>
            </a:p>
          </p:txBody>
        </p:sp>
      </p:grpSp>
      <p:sp>
        <p:nvSpPr>
          <p:cNvPr id="6153" name="文本框 8"/>
          <p:cNvSpPr>
            <a:spLocks noChangeArrowheads="1"/>
          </p:cNvSpPr>
          <p:nvPr/>
        </p:nvSpPr>
        <p:spPr bwMode="auto">
          <a:xfrm>
            <a:off x="5035250" y="1161225"/>
            <a:ext cx="1980030"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2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6154" name="文本框 9"/>
          <p:cNvSpPr>
            <a:spLocks noChangeArrowheads="1"/>
          </p:cNvSpPr>
          <p:nvPr/>
        </p:nvSpPr>
        <p:spPr bwMode="auto">
          <a:xfrm>
            <a:off x="5035250" y="1735900"/>
            <a:ext cx="3610476"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PLEASE INPUT YOUR TITLE HERE</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5" name="文本框 10"/>
          <p:cNvSpPr>
            <a:spLocks noChangeArrowheads="1"/>
          </p:cNvSpPr>
          <p:nvPr/>
        </p:nvSpPr>
        <p:spPr bwMode="auto">
          <a:xfrm>
            <a:off x="5035250" y="2322517"/>
            <a:ext cx="5308054" cy="3424133"/>
          </a:xfrm>
          <a:prstGeom prst="rect">
            <a:avLst/>
          </a:prstGeom>
          <a:noFill/>
          <a:ln>
            <a:noFill/>
          </a:ln>
          <a:extLst/>
        </p:spPr>
        <p:txBody>
          <a:bodyPr anchor="t"/>
          <a:lstStyle/>
          <a:p>
            <a:pPr>
              <a:lnSpc>
                <a:spcPct val="150000"/>
              </a:lnSpc>
            </a:pPr>
            <a:r>
              <a:rPr lang="zh-CN" altLang="en-US" sz="1600" dirty="0">
                <a:solidFill>
                  <a:srgbClr val="FFFFFF"/>
                </a:solidFill>
                <a:ea typeface="微软雅黑" panose="020B0503020204020204" pitchFamily="34" charset="-122"/>
              </a:rPr>
              <a:t>请输入文字请输入文字请输入文字请输入文字请输入文字请输入文字请输入文字请输入文字请输入文字请输入文字请输入文字请输入文字请输入文请输入文字请输入文字请输入文字请输入文字请输入文字请输入文字请输入文字请输入文字请输入文字请输入文字请输入文字请输入文字请输入文请输入文字请输入文字请输入文字请输入文字请输入文字请输入文字请输入文字请输入文字请输入文字请输入文字请输入文字请输入文字请输入文</a:t>
            </a:r>
            <a:endParaRPr lang="en-US" altLang="zh-CN" sz="1600" dirty="0">
              <a:solidFill>
                <a:srgbClr val="FFFFFF"/>
              </a:solidFill>
              <a:ea typeface="微软雅黑" panose="020B0503020204020204" pitchFamily="34" charset="-122"/>
            </a:endParaRPr>
          </a:p>
          <a:p>
            <a:pPr>
              <a:lnSpc>
                <a:spcPct val="150000"/>
              </a:lnSpc>
            </a:pPr>
            <a:endParaRPr lang="en-US" altLang="zh-CN" sz="1600" dirty="0">
              <a:solidFill>
                <a:srgbClr val="FFFFFF"/>
              </a:solidFill>
              <a:ea typeface="微软雅黑" panose="020B0503020204020204" pitchFamily="34" charset="-122"/>
            </a:endParaRPr>
          </a:p>
        </p:txBody>
      </p:sp>
      <p:grpSp>
        <p:nvGrpSpPr>
          <p:cNvPr id="14" name="组合 13"/>
          <p:cNvGrpSpPr/>
          <p:nvPr/>
        </p:nvGrpSpPr>
        <p:grpSpPr>
          <a:xfrm>
            <a:off x="1083189" y="1304925"/>
            <a:ext cx="3784086" cy="4048126"/>
            <a:chOff x="1647457" y="1723430"/>
            <a:chExt cx="2154378" cy="2620915"/>
          </a:xfrm>
        </p:grpSpPr>
        <p:sp>
          <p:nvSpPr>
            <p:cNvPr id="15" name="矩形 17"/>
            <p:cNvSpPr>
              <a:spLocks noChangeArrowheads="1"/>
            </p:cNvSpPr>
            <p:nvPr/>
          </p:nvSpPr>
          <p:spPr bwMode="auto">
            <a:xfrm>
              <a:off x="1647457" y="1723430"/>
              <a:ext cx="2154378" cy="2620915"/>
            </a:xfrm>
            <a:prstGeom prst="rect">
              <a:avLst/>
            </a:prstGeom>
            <a:solidFill>
              <a:schemeClr val="tx1">
                <a:lumMod val="85000"/>
                <a:lumOff val="15000"/>
              </a:schemeClr>
            </a:solidFill>
            <a:ln>
              <a:solidFill>
                <a:srgbClr val="BE3C1A"/>
              </a:solidFill>
            </a:ln>
            <a:extLst/>
          </p:spPr>
          <p:txBody>
            <a:bodyPr anchor="ctr"/>
            <a:lstStyle/>
            <a:p>
              <a:pPr algn="ctr"/>
              <a:endParaRPr lang="zh-CN" altLang="zh-CN">
                <a:solidFill>
                  <a:srgbClr val="FFFFFF"/>
                </a:solidFill>
                <a:ea typeface="微软雅黑" panose="020B0503020204020204" pitchFamily="34" charset="-122"/>
              </a:endParaRPr>
            </a:p>
          </p:txBody>
        </p:sp>
        <p:sp>
          <p:nvSpPr>
            <p:cNvPr id="16" name="直角三角形 15"/>
            <p:cNvSpPr/>
            <p:nvPr/>
          </p:nvSpPr>
          <p:spPr>
            <a:xfrm rot="5400000">
              <a:off x="1414188" y="1956699"/>
              <a:ext cx="2620915" cy="2154378"/>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8742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4</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 xmlns:cx1="http://schemas.microsoft.com/office/drawing/2015/9/8/chartex" Requires="cx1">
            <p:graphicFrame>
              <p:nvGraphicFramePr>
                <p:cNvPr id="6" name="图表 5"/>
                <p:cNvGraphicFramePr/>
                <p:nvPr>
                  <p:extLst>
                    <p:ext uri="{D42A27DB-BD31-4B8C-83A1-F6EECF244321}">
                      <p14:modId xmlns:p14="http://schemas.microsoft.com/office/powerpoint/2010/main" val="2835894993"/>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6462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349868" y="3518646"/>
            <a:ext cx="553915" cy="553915"/>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903784" y="2453052"/>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593013" y="2996969"/>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763808" y="2618036"/>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8889022" y="2944215"/>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dirty="0">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 xmlns:cx1="http://schemas.microsoft.com/office/drawing/2015/9/8/chartex" Requires="cx1">
          <p:graphicFrame>
            <p:nvGraphicFramePr>
              <p:cNvPr id="16" name="图表 15"/>
              <p:cNvGraphicFramePr/>
              <p:nvPr>
                <p:extLst>
                  <p:ext uri="{D42A27DB-BD31-4B8C-83A1-F6EECF244321}">
                    <p14:modId xmlns:p14="http://schemas.microsoft.com/office/powerpoint/2010/main" val="2358175358"/>
                  </p:ext>
                </p:extLst>
              </p:nvPr>
            </p:nvGraphicFramePr>
            <p:xfrm>
              <a:off x="10014797" y="1854088"/>
              <a:ext cx="3833087" cy="255539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6" name="图表 15"/>
              <p:cNvPicPr>
                <a:picLocks noGrp="1" noRot="1" noChangeAspect="1" noMove="1" noResize="1" noEditPoints="1" noAdjustHandles="1" noChangeArrowheads="1" noChangeShapeType="1"/>
              </p:cNvPicPr>
              <p:nvPr/>
            </p:nvPicPr>
            <p:blipFill>
              <a:blip r:embed="rId3"/>
              <a:stretch>
                <a:fillRect/>
              </a:stretch>
            </p:blipFill>
            <p:spPr>
              <a:xfrm>
                <a:off x="10014797" y="1854088"/>
                <a:ext cx="3833087" cy="2555391"/>
              </a:xfrm>
              <a:prstGeom prst="rect">
                <a:avLst/>
              </a:prstGeom>
            </p:spPr>
          </p:pic>
        </mc:Fallback>
      </mc:AlternateContent>
      <mc:AlternateContent xmlns:mc="http://schemas.openxmlformats.org/markup-compatibility/2006">
        <mc:Choice xmlns="" xmlns:cx1="http://schemas.microsoft.com/office/drawing/2015/9/8/chartex" Requires="cx1">
          <p:graphicFrame>
            <p:nvGraphicFramePr>
              <p:cNvPr id="17" name="图表 16"/>
              <p:cNvGraphicFramePr/>
              <p:nvPr>
                <p:extLst>
                  <p:ext uri="{D42A27DB-BD31-4B8C-83A1-F6EECF244321}">
                    <p14:modId xmlns:p14="http://schemas.microsoft.com/office/powerpoint/2010/main" val="4182113997"/>
                  </p:ext>
                </p:extLst>
              </p:nvPr>
            </p:nvGraphicFramePr>
            <p:xfrm>
              <a:off x="-1915834" y="1854089"/>
              <a:ext cx="3833087" cy="2555391"/>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7" name="图表 16"/>
              <p:cNvPicPr>
                <a:picLocks noGrp="1" noRot="1" noChangeAspect="1" noMove="1" noResize="1" noEditPoints="1" noAdjustHandles="1" noChangeArrowheads="1" noChangeShapeType="1"/>
              </p:cNvPicPr>
              <p:nvPr/>
            </p:nvPicPr>
            <p:blipFill>
              <a:blip r:embed="rId5"/>
              <a:stretch>
                <a:fillRect/>
              </a:stretch>
            </p:blipFill>
            <p:spPr>
              <a:xfrm>
                <a:off x="-1915834" y="1854089"/>
                <a:ext cx="3833087" cy="2555391"/>
              </a:xfrm>
              <a:prstGeom prst="rect">
                <a:avLst/>
              </a:prstGeom>
            </p:spPr>
          </p:pic>
        </mc:Fallback>
      </mc:AlternateContent>
    </p:spTree>
    <p:extLst>
      <p:ext uri="{BB962C8B-B14F-4D97-AF65-F5344CB8AC3E}">
        <p14:creationId xmlns:p14="http://schemas.microsoft.com/office/powerpoint/2010/main" val="1885380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65838" y="907274"/>
            <a:ext cx="9660324" cy="5043452"/>
            <a:chOff x="1115205" y="860310"/>
            <a:chExt cx="9660324" cy="5043452"/>
          </a:xfrm>
        </p:grpSpPr>
        <mc:AlternateContent xmlns:mc="http://schemas.openxmlformats.org/markup-compatibility/2006">
          <mc:Choice xmlns="" xmlns:cx1="http://schemas.microsoft.com/office/drawing/2015/9/8/chartex" Requires="cx1">
            <p:graphicFrame>
              <p:nvGraphicFramePr>
                <p:cNvPr id="10" name="图表 9"/>
                <p:cNvGraphicFramePr/>
                <p:nvPr>
                  <p:extLst>
                    <p:ext uri="{D42A27DB-BD31-4B8C-83A1-F6EECF244321}">
                      <p14:modId xmlns:p14="http://schemas.microsoft.com/office/powerpoint/2010/main" val="1543756295"/>
                    </p:ext>
                  </p:extLst>
                </p:nvPr>
              </p:nvGraphicFramePr>
              <p:xfrm>
                <a:off x="2275939" y="860310"/>
                <a:ext cx="7565178" cy="5043452"/>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10" name="图表 9"/>
                <p:cNvPicPr>
                  <a:picLocks noGrp="1" noRot="1" noChangeAspect="1" noMove="1" noResize="1" noEditPoints="1" noAdjustHandles="1" noChangeArrowheads="1" noChangeShapeType="1"/>
                </p:cNvPicPr>
                <p:nvPr/>
              </p:nvPicPr>
              <p:blipFill>
                <a:blip r:embed="rId4"/>
                <a:stretch>
                  <a:fillRect/>
                </a:stretch>
              </p:blipFill>
              <p:spPr>
                <a:xfrm>
                  <a:off x="2426572" y="907274"/>
                  <a:ext cx="7565178" cy="5043452"/>
                </a:xfrm>
                <a:prstGeom prst="rect">
                  <a:avLst/>
                </a:prstGeom>
              </p:spPr>
            </p:pic>
          </mc:Fallback>
        </mc:AlternateContent>
        <p:grpSp>
          <p:nvGrpSpPr>
            <p:cNvPr id="6" name="组合 5"/>
            <p:cNvGrpSpPr/>
            <p:nvPr/>
          </p:nvGrpSpPr>
          <p:grpSpPr>
            <a:xfrm>
              <a:off x="1115205" y="1242385"/>
              <a:ext cx="9660324" cy="4414561"/>
              <a:chOff x="1253388" y="1117245"/>
              <a:chExt cx="9660324" cy="4414561"/>
            </a:xfrm>
          </p:grpSpPr>
          <p:sp>
            <p:nvSpPr>
              <p:cNvPr id="5" name="线形标注 2(带强调线) 4"/>
              <p:cNvSpPr/>
              <p:nvPr/>
            </p:nvSpPr>
            <p:spPr>
              <a:xfrm flipH="1">
                <a:off x="1253388" y="1117245"/>
                <a:ext cx="2378874" cy="612648"/>
              </a:xfrm>
              <a:prstGeom prst="accentCallout2">
                <a:avLst>
                  <a:gd name="adj1" fmla="val 21765"/>
                  <a:gd name="adj2" fmla="val -568"/>
                  <a:gd name="adj3" fmla="val 20258"/>
                  <a:gd name="adj4" fmla="val -16279"/>
                  <a:gd name="adj5" fmla="val 87378"/>
                  <a:gd name="adj6" fmla="val -63412"/>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sz="3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线形标注 2(带强调线) 26"/>
              <p:cNvSpPr/>
              <p:nvPr/>
            </p:nvSpPr>
            <p:spPr>
              <a:xfrm>
                <a:off x="8534838" y="1423569"/>
                <a:ext cx="2378874" cy="612648"/>
              </a:xfrm>
              <a:prstGeom prst="accentCallout2">
                <a:avLst>
                  <a:gd name="adj1" fmla="val 21765"/>
                  <a:gd name="adj2" fmla="val -568"/>
                  <a:gd name="adj3" fmla="val 20258"/>
                  <a:gd name="adj4" fmla="val -16279"/>
                  <a:gd name="adj5" fmla="val 112500"/>
                  <a:gd name="adj6" fmla="val -46667"/>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6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线形标注 2(带强调线) 27"/>
              <p:cNvSpPr/>
              <p:nvPr/>
            </p:nvSpPr>
            <p:spPr>
              <a:xfrm flipH="1">
                <a:off x="1253388" y="4223315"/>
                <a:ext cx="2378874" cy="612648"/>
              </a:xfrm>
              <a:prstGeom prst="accentCallout2">
                <a:avLst>
                  <a:gd name="adj1" fmla="val 21765"/>
                  <a:gd name="adj2" fmla="val -568"/>
                  <a:gd name="adj3" fmla="val 20258"/>
                  <a:gd name="adj4" fmla="val -16279"/>
                  <a:gd name="adj5" fmla="val -43470"/>
                  <a:gd name="adj6" fmla="val -40516"/>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sz="36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线形标注 2(带强调线) 28"/>
              <p:cNvSpPr/>
              <p:nvPr/>
            </p:nvSpPr>
            <p:spPr>
              <a:xfrm>
                <a:off x="8534838" y="4919158"/>
                <a:ext cx="2378874" cy="612648"/>
              </a:xfrm>
              <a:prstGeom prst="accentCallout2">
                <a:avLst>
                  <a:gd name="adj1" fmla="val 21765"/>
                  <a:gd name="adj2" fmla="val -568"/>
                  <a:gd name="adj3" fmla="val 20258"/>
                  <a:gd name="adj4" fmla="val -16279"/>
                  <a:gd name="adj5" fmla="val -35276"/>
                  <a:gd name="adj6" fmla="val -5665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6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4" name="椭圆 3"/>
          <p:cNvSpPr/>
          <p:nvPr/>
        </p:nvSpPr>
        <p:spPr>
          <a:xfrm>
            <a:off x="5831706" y="3051545"/>
            <a:ext cx="754910" cy="754910"/>
          </a:xfrm>
          <a:prstGeom prst="ellipse">
            <a:avLst/>
          </a:pr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93408" y="1983990"/>
            <a:ext cx="2651304" cy="600164"/>
          </a:xfrm>
          <a:prstGeom prst="rect">
            <a:avLst/>
          </a:prstGeom>
        </p:spPr>
        <p:txBody>
          <a:bodyPr wrap="square">
            <a:spAutoFit/>
          </a:bodyPr>
          <a:lstStyle/>
          <a:p>
            <a:pPr algn="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2" name="矩形 11"/>
          <p:cNvSpPr/>
          <p:nvPr/>
        </p:nvSpPr>
        <p:spPr>
          <a:xfrm>
            <a:off x="993408" y="5103746"/>
            <a:ext cx="2651304" cy="600164"/>
          </a:xfrm>
          <a:prstGeom prst="rect">
            <a:avLst/>
          </a:prstGeom>
        </p:spPr>
        <p:txBody>
          <a:bodyPr wrap="square">
            <a:spAutoFit/>
          </a:bodyPr>
          <a:lstStyle/>
          <a:p>
            <a:pPr algn="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3" name="矩形 12"/>
          <p:cNvSpPr/>
          <p:nvPr/>
        </p:nvSpPr>
        <p:spPr>
          <a:xfrm>
            <a:off x="8547288" y="2307189"/>
            <a:ext cx="2651304" cy="600164"/>
          </a:xfrm>
          <a:prstGeom prst="rect">
            <a:avLst/>
          </a:prstGeom>
        </p:spPr>
        <p:txBody>
          <a:bodyPr wrap="square">
            <a:spAutoFit/>
          </a:bodyPr>
          <a:lstStyle/>
          <a:p>
            <a:pP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4" name="矩形 13"/>
          <p:cNvSpPr/>
          <p:nvPr/>
        </p:nvSpPr>
        <p:spPr>
          <a:xfrm>
            <a:off x="8547288" y="5774052"/>
            <a:ext cx="2651304" cy="600164"/>
          </a:xfrm>
          <a:prstGeom prst="rect">
            <a:avLst/>
          </a:prstGeom>
        </p:spPr>
        <p:txBody>
          <a:bodyPr wrap="square">
            <a:spAutoFit/>
          </a:bodyPr>
          <a:lstStyle/>
          <a:p>
            <a:pP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Tree>
    <p:extLst>
      <p:ext uri="{BB962C8B-B14F-4D97-AF65-F5344CB8AC3E}">
        <p14:creationId xmlns:p14="http://schemas.microsoft.com/office/powerpoint/2010/main" val="258574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886319" y="1488384"/>
            <a:ext cx="2588589" cy="1729177"/>
          </a:xfrm>
          <a:prstGeom prst="roundRect">
            <a:avLst>
              <a:gd name="adj" fmla="val 4224"/>
            </a:avLst>
          </a:prstGeom>
          <a:blipFill>
            <a:blip r:embed="rId2">
              <a:grayscl/>
              <a:extLst>
                <a:ext uri="{28A0092B-C50C-407E-A947-70E740481C1C}">
                  <a14:useLocalDpi xmlns:a14="http://schemas.microsoft.com/office/drawing/2010/main" val="0"/>
                </a:ext>
              </a:extLst>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1" name="圆角矩形 10"/>
          <p:cNvSpPr/>
          <p:nvPr/>
        </p:nvSpPr>
        <p:spPr>
          <a:xfrm>
            <a:off x="4881926" y="1488384"/>
            <a:ext cx="2588589" cy="1729177"/>
          </a:xfrm>
          <a:prstGeom prst="roundRect">
            <a:avLst>
              <a:gd name="adj" fmla="val 5534"/>
            </a:avLst>
          </a:prstGeom>
          <a:blipFill>
            <a:blip r:embed="rId3">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2" name="圆角矩形 11"/>
          <p:cNvSpPr/>
          <p:nvPr/>
        </p:nvSpPr>
        <p:spPr>
          <a:xfrm>
            <a:off x="7877533" y="1488384"/>
            <a:ext cx="2588589" cy="1729177"/>
          </a:xfrm>
          <a:prstGeom prst="roundRect">
            <a:avLst>
              <a:gd name="adj" fmla="val 5534"/>
            </a:avLst>
          </a:prstGeom>
          <a:blipFill>
            <a:blip r:embed="rId4">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7" name="圆角矩形 16"/>
          <p:cNvSpPr/>
          <p:nvPr/>
        </p:nvSpPr>
        <p:spPr>
          <a:xfrm>
            <a:off x="1860869" y="3811065"/>
            <a:ext cx="2588589" cy="1729177"/>
          </a:xfrm>
          <a:prstGeom prst="roundRect">
            <a:avLst>
              <a:gd name="adj" fmla="val 4607"/>
            </a:avLst>
          </a:prstGeom>
          <a:blipFill>
            <a:blip r:embed="rId5">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8" name="圆角矩形 17"/>
          <p:cNvSpPr/>
          <p:nvPr/>
        </p:nvSpPr>
        <p:spPr>
          <a:xfrm>
            <a:off x="4878388" y="3811065"/>
            <a:ext cx="2588589" cy="1729177"/>
          </a:xfrm>
          <a:prstGeom prst="roundRect">
            <a:avLst>
              <a:gd name="adj" fmla="val 5535"/>
            </a:avLst>
          </a:prstGeom>
          <a:blipFill>
            <a:blip r:embed="rId6">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20" name="矩形 19"/>
          <p:cNvSpPr/>
          <p:nvPr/>
        </p:nvSpPr>
        <p:spPr>
          <a:xfrm>
            <a:off x="7877533" y="3764176"/>
            <a:ext cx="2861872" cy="110140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zh-CN" altLang="en-US" sz="3600" dirty="0">
                <a:solidFill>
                  <a:schemeClr val="bg1"/>
                </a:solidFill>
                <a:latin typeface="微软雅黑" panose="020B0503020204020204" pitchFamily="34" charset="-122"/>
                <a:ea typeface="微软雅黑" panose="020B0503020204020204" pitchFamily="34" charset="-122"/>
              </a:rPr>
              <a:t>请输入</a:t>
            </a:r>
            <a:r>
              <a:rPr lang="zh-CN" altLang="en-US" sz="3600" b="1" dirty="0">
                <a:solidFill>
                  <a:srgbClr val="860D4D"/>
                </a:solidFill>
                <a:latin typeface="微软雅黑" panose="020B0503020204020204" pitchFamily="34" charset="-122"/>
                <a:ea typeface="微软雅黑" panose="020B0503020204020204" pitchFamily="34" charset="-122"/>
              </a:rPr>
              <a:t>文字</a:t>
            </a:r>
            <a:endParaRPr lang="en-US" altLang="zh-CN" sz="3600" b="1" dirty="0">
              <a:solidFill>
                <a:srgbClr val="860D4D"/>
              </a:solidFill>
              <a:latin typeface="微软雅黑" panose="020B0503020204020204" pitchFamily="34" charset="-122"/>
              <a:ea typeface="微软雅黑" panose="020B0503020204020204" pitchFamily="34" charset="-122"/>
            </a:endParaRPr>
          </a:p>
          <a:p>
            <a:r>
              <a:rPr lang="en-US" altLang="zh-CN" sz="1600" dirty="0">
                <a:solidFill>
                  <a:schemeClr val="bg1"/>
                </a:solidFill>
                <a:latin typeface="微软雅黑" panose="020B0503020204020204" pitchFamily="34" charset="-122"/>
                <a:ea typeface="微软雅黑" panose="020B0503020204020204" pitchFamily="34" charset="-122"/>
              </a:rPr>
              <a:t>INPUT YOUR TEXT HERE PLEASE INPUT YOUR TEXT HERE PLEASE</a:t>
            </a:r>
          </a:p>
          <a:p>
            <a:endParaRPr lang="zh-CN" altLang="en-US" sz="1600" dirty="0">
              <a:solidFill>
                <a:schemeClr val="bg1"/>
              </a:solidFill>
              <a:latin typeface="微软雅黑" panose="020B0503020204020204" pitchFamily="34" charset="-122"/>
              <a:ea typeface="微软雅黑" panose="020B0503020204020204" pitchFamily="34" charset="-122"/>
            </a:endParaRPr>
          </a:p>
        </p:txBody>
      </p:sp>
      <mc:AlternateContent xmlns:mc="http://schemas.openxmlformats.org/markup-compatibility/2006">
        <mc:Choice xmlns="" xmlns:cx1="http://schemas.microsoft.com/office/drawing/2015/9/8/chartex" Requires="cx1">
          <p:graphicFrame>
            <p:nvGraphicFramePr>
              <p:cNvPr id="21" name="图表 20"/>
              <p:cNvGraphicFramePr/>
              <p:nvPr>
                <p:extLst>
                  <p:ext uri="{D42A27DB-BD31-4B8C-83A1-F6EECF244321}">
                    <p14:modId xmlns:p14="http://schemas.microsoft.com/office/powerpoint/2010/main" val="1752867155"/>
                  </p:ext>
                </p:extLst>
              </p:nvPr>
            </p:nvGraphicFramePr>
            <p:xfrm>
              <a:off x="9897088" y="4865584"/>
              <a:ext cx="3833087" cy="2555391"/>
            </p:xfrm>
            <a:graphic>
              <a:graphicData uri="http://schemas.microsoft.com/office/drawing/2014/chartex">
                <cx:chart xmlns:cx="http://schemas.microsoft.com/office/drawing/2014/chartex" xmlns:r="http://schemas.openxmlformats.org/officeDocument/2006/relationships" r:id="rId7"/>
              </a:graphicData>
            </a:graphic>
          </p:graphicFrame>
        </mc:Choice>
        <mc:Fallback>
          <p:pic>
            <p:nvPicPr>
              <p:cNvPr id="21" name="图表 20"/>
              <p:cNvPicPr>
                <a:picLocks noGrp="1" noRot="1" noChangeAspect="1" noMove="1" noResize="1" noEditPoints="1" noAdjustHandles="1" noChangeArrowheads="1" noChangeShapeType="1"/>
              </p:cNvPicPr>
              <p:nvPr/>
            </p:nvPicPr>
            <p:blipFill>
              <a:blip r:embed="rId8"/>
              <a:stretch>
                <a:fillRect/>
              </a:stretch>
            </p:blipFill>
            <p:spPr>
              <a:xfrm>
                <a:off x="9897088" y="4865584"/>
                <a:ext cx="3833087" cy="2555391"/>
              </a:xfrm>
              <a:prstGeom prst="rect">
                <a:avLst/>
              </a:prstGeom>
            </p:spPr>
          </p:pic>
        </mc:Fallback>
      </mc:AlternateContent>
      <mc:AlternateContent xmlns:mc="http://schemas.openxmlformats.org/markup-compatibility/2006">
        <mc:Choice xmlns="" xmlns:cx1="http://schemas.microsoft.com/office/drawing/2015/9/8/chartex" Requires="cx1">
          <p:graphicFrame>
            <p:nvGraphicFramePr>
              <p:cNvPr id="22" name="图表 21"/>
              <p:cNvGraphicFramePr/>
              <p:nvPr>
                <p:extLst>
                  <p:ext uri="{D42A27DB-BD31-4B8C-83A1-F6EECF244321}">
                    <p14:modId xmlns:p14="http://schemas.microsoft.com/office/powerpoint/2010/main" val="635875454"/>
                  </p:ext>
                </p:extLst>
              </p:nvPr>
            </p:nvGraphicFramePr>
            <p:xfrm>
              <a:off x="-1701911" y="-1277696"/>
              <a:ext cx="3833087" cy="2555391"/>
            </p:xfrm>
            <a:graphic>
              <a:graphicData uri="http://schemas.microsoft.com/office/drawing/2014/chartex">
                <cx:chart xmlns:cx="http://schemas.microsoft.com/office/drawing/2014/chartex" xmlns:r="http://schemas.openxmlformats.org/officeDocument/2006/relationships" r:id="rId9"/>
              </a:graphicData>
            </a:graphic>
          </p:graphicFrame>
        </mc:Choice>
        <mc:Fallback>
          <p:pic>
            <p:nvPicPr>
              <p:cNvPr id="22" name="图表 21"/>
              <p:cNvPicPr>
                <a:picLocks noGrp="1" noRot="1" noChangeAspect="1" noMove="1" noResize="1" noEditPoints="1" noAdjustHandles="1" noChangeArrowheads="1" noChangeShapeType="1"/>
              </p:cNvPicPr>
              <p:nvPr/>
            </p:nvPicPr>
            <p:blipFill>
              <a:blip r:embed="rId8"/>
              <a:stretch>
                <a:fillRect/>
              </a:stretch>
            </p:blipFill>
            <p:spPr>
              <a:xfrm>
                <a:off x="-1701911" y="-1277696"/>
                <a:ext cx="3833087" cy="2555391"/>
              </a:xfrm>
              <a:prstGeom prst="rect">
                <a:avLst/>
              </a:prstGeom>
            </p:spPr>
          </p:pic>
        </mc:Fallback>
      </mc:AlternateContent>
    </p:spTree>
    <p:extLst>
      <p:ext uri="{BB962C8B-B14F-4D97-AF65-F5344CB8AC3E}">
        <p14:creationId xmlns:p14="http://schemas.microsoft.com/office/powerpoint/2010/main" val="108869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1853406" y="933658"/>
            <a:ext cx="3215573" cy="898436"/>
            <a:chOff x="1891951" y="933658"/>
            <a:chExt cx="3215573" cy="898436"/>
          </a:xfrm>
        </p:grpSpPr>
        <p:grpSp>
          <p:nvGrpSpPr>
            <p:cNvPr id="49" name="组合 48"/>
            <p:cNvGrpSpPr/>
            <p:nvPr/>
          </p:nvGrpSpPr>
          <p:grpSpPr>
            <a:xfrm>
              <a:off x="1891951" y="1104969"/>
              <a:ext cx="705416" cy="608030"/>
              <a:chOff x="3954979" y="2274045"/>
              <a:chExt cx="1852412" cy="1596678"/>
            </a:xfrm>
          </p:grpSpPr>
          <p:grpSp>
            <p:nvGrpSpPr>
              <p:cNvPr id="50" name="组合 49"/>
              <p:cNvGrpSpPr/>
              <p:nvPr/>
            </p:nvGrpSpPr>
            <p:grpSpPr>
              <a:xfrm>
                <a:off x="3954979" y="2274045"/>
                <a:ext cx="1852412" cy="1596678"/>
                <a:chOff x="1205869" y="2604880"/>
                <a:chExt cx="1852412" cy="1596678"/>
              </a:xfrm>
            </p:grpSpPr>
            <p:sp>
              <p:nvSpPr>
                <p:cNvPr id="52" name="任意多边形 51"/>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860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52"/>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860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121"/>
              <p:cNvSpPr>
                <a:spLocks noChangeAspect="1" noEditPoints="1"/>
              </p:cNvSpPr>
              <p:nvPr/>
            </p:nvSpPr>
            <p:spPr bwMode="auto">
              <a:xfrm>
                <a:off x="4611662" y="2784384"/>
                <a:ext cx="539046" cy="576000"/>
              </a:xfrm>
              <a:custGeom>
                <a:avLst/>
                <a:gdLst>
                  <a:gd name="T0" fmla="*/ 56 w 60"/>
                  <a:gd name="T1" fmla="*/ 16 h 64"/>
                  <a:gd name="T2" fmla="*/ 24 w 60"/>
                  <a:gd name="T3" fmla="*/ 16 h 64"/>
                  <a:gd name="T4" fmla="*/ 24 w 60"/>
                  <a:gd name="T5" fmla="*/ 8 h 64"/>
                  <a:gd name="T6" fmla="*/ 44 w 60"/>
                  <a:gd name="T7" fmla="*/ 8 h 64"/>
                  <a:gd name="T8" fmla="*/ 48 w 60"/>
                  <a:gd name="T9" fmla="*/ 4 h 64"/>
                  <a:gd name="T10" fmla="*/ 44 w 60"/>
                  <a:gd name="T11" fmla="*/ 0 h 64"/>
                  <a:gd name="T12" fmla="*/ 24 w 60"/>
                  <a:gd name="T13" fmla="*/ 0 h 64"/>
                  <a:gd name="T14" fmla="*/ 16 w 60"/>
                  <a:gd name="T15" fmla="*/ 8 h 64"/>
                  <a:gd name="T16" fmla="*/ 16 w 60"/>
                  <a:gd name="T17" fmla="*/ 16 h 64"/>
                  <a:gd name="T18" fmla="*/ 12 w 60"/>
                  <a:gd name="T19" fmla="*/ 16 h 64"/>
                  <a:gd name="T20" fmla="*/ 4 w 60"/>
                  <a:gd name="T21" fmla="*/ 16 h 64"/>
                  <a:gd name="T22" fmla="*/ 0 w 60"/>
                  <a:gd name="T23" fmla="*/ 20 h 64"/>
                  <a:gd name="T24" fmla="*/ 0 w 60"/>
                  <a:gd name="T25" fmla="*/ 60 h 64"/>
                  <a:gd name="T26" fmla="*/ 4 w 60"/>
                  <a:gd name="T27" fmla="*/ 64 h 64"/>
                  <a:gd name="T28" fmla="*/ 56 w 60"/>
                  <a:gd name="T29" fmla="*/ 64 h 64"/>
                  <a:gd name="T30" fmla="*/ 60 w 60"/>
                  <a:gd name="T31" fmla="*/ 60 h 64"/>
                  <a:gd name="T32" fmla="*/ 60 w 60"/>
                  <a:gd name="T33" fmla="*/ 20 h 64"/>
                  <a:gd name="T34" fmla="*/ 56 w 60"/>
                  <a:gd name="T35" fmla="*/ 16 h 64"/>
                  <a:gd name="T36" fmla="*/ 32 w 60"/>
                  <a:gd name="T37" fmla="*/ 24 h 64"/>
                  <a:gd name="T38" fmla="*/ 40 w 60"/>
                  <a:gd name="T39" fmla="*/ 24 h 64"/>
                  <a:gd name="T40" fmla="*/ 40 w 60"/>
                  <a:gd name="T41" fmla="*/ 32 h 64"/>
                  <a:gd name="T42" fmla="*/ 32 w 60"/>
                  <a:gd name="T43" fmla="*/ 32 h 64"/>
                  <a:gd name="T44" fmla="*/ 32 w 60"/>
                  <a:gd name="T45" fmla="*/ 24 h 64"/>
                  <a:gd name="T46" fmla="*/ 32 w 60"/>
                  <a:gd name="T47" fmla="*/ 36 h 64"/>
                  <a:gd name="T48" fmla="*/ 40 w 60"/>
                  <a:gd name="T49" fmla="*/ 36 h 64"/>
                  <a:gd name="T50" fmla="*/ 40 w 60"/>
                  <a:gd name="T51" fmla="*/ 44 h 64"/>
                  <a:gd name="T52" fmla="*/ 32 w 60"/>
                  <a:gd name="T53" fmla="*/ 44 h 64"/>
                  <a:gd name="T54" fmla="*/ 32 w 60"/>
                  <a:gd name="T55" fmla="*/ 36 h 64"/>
                  <a:gd name="T56" fmla="*/ 28 w 60"/>
                  <a:gd name="T57" fmla="*/ 24 h 64"/>
                  <a:gd name="T58" fmla="*/ 28 w 60"/>
                  <a:gd name="T59" fmla="*/ 32 h 64"/>
                  <a:gd name="T60" fmla="*/ 20 w 60"/>
                  <a:gd name="T61" fmla="*/ 32 h 64"/>
                  <a:gd name="T62" fmla="*/ 20 w 60"/>
                  <a:gd name="T63" fmla="*/ 24 h 64"/>
                  <a:gd name="T64" fmla="*/ 28 w 60"/>
                  <a:gd name="T65" fmla="*/ 24 h 64"/>
                  <a:gd name="T66" fmla="*/ 28 w 60"/>
                  <a:gd name="T67" fmla="*/ 36 h 64"/>
                  <a:gd name="T68" fmla="*/ 28 w 60"/>
                  <a:gd name="T69" fmla="*/ 44 h 64"/>
                  <a:gd name="T70" fmla="*/ 20 w 60"/>
                  <a:gd name="T71" fmla="*/ 44 h 64"/>
                  <a:gd name="T72" fmla="*/ 20 w 60"/>
                  <a:gd name="T73" fmla="*/ 36 h 64"/>
                  <a:gd name="T74" fmla="*/ 28 w 60"/>
                  <a:gd name="T75" fmla="*/ 36 h 64"/>
                  <a:gd name="T76" fmla="*/ 8 w 60"/>
                  <a:gd name="T77" fmla="*/ 24 h 64"/>
                  <a:gd name="T78" fmla="*/ 16 w 60"/>
                  <a:gd name="T79" fmla="*/ 24 h 64"/>
                  <a:gd name="T80" fmla="*/ 16 w 60"/>
                  <a:gd name="T81" fmla="*/ 32 h 64"/>
                  <a:gd name="T82" fmla="*/ 8 w 60"/>
                  <a:gd name="T83" fmla="*/ 32 h 64"/>
                  <a:gd name="T84" fmla="*/ 8 w 60"/>
                  <a:gd name="T85" fmla="*/ 24 h 64"/>
                  <a:gd name="T86" fmla="*/ 8 w 60"/>
                  <a:gd name="T87" fmla="*/ 36 h 64"/>
                  <a:gd name="T88" fmla="*/ 16 w 60"/>
                  <a:gd name="T89" fmla="*/ 36 h 64"/>
                  <a:gd name="T90" fmla="*/ 16 w 60"/>
                  <a:gd name="T91" fmla="*/ 44 h 64"/>
                  <a:gd name="T92" fmla="*/ 8 w 60"/>
                  <a:gd name="T93" fmla="*/ 44 h 64"/>
                  <a:gd name="T94" fmla="*/ 8 w 60"/>
                  <a:gd name="T95" fmla="*/ 36 h 64"/>
                  <a:gd name="T96" fmla="*/ 44 w 60"/>
                  <a:gd name="T97" fmla="*/ 56 h 64"/>
                  <a:gd name="T98" fmla="*/ 16 w 60"/>
                  <a:gd name="T99" fmla="*/ 56 h 64"/>
                  <a:gd name="T100" fmla="*/ 16 w 60"/>
                  <a:gd name="T101" fmla="*/ 48 h 64"/>
                  <a:gd name="T102" fmla="*/ 44 w 60"/>
                  <a:gd name="T103" fmla="*/ 48 h 64"/>
                  <a:gd name="T104" fmla="*/ 44 w 60"/>
                  <a:gd name="T105" fmla="*/ 56 h 64"/>
                  <a:gd name="T106" fmla="*/ 52 w 60"/>
                  <a:gd name="T107" fmla="*/ 44 h 64"/>
                  <a:gd name="T108" fmla="*/ 44 w 60"/>
                  <a:gd name="T109" fmla="*/ 44 h 64"/>
                  <a:gd name="T110" fmla="*/ 44 w 60"/>
                  <a:gd name="T111" fmla="*/ 36 h 64"/>
                  <a:gd name="T112" fmla="*/ 52 w 60"/>
                  <a:gd name="T113" fmla="*/ 36 h 64"/>
                  <a:gd name="T114" fmla="*/ 52 w 60"/>
                  <a:gd name="T115" fmla="*/ 44 h 64"/>
                  <a:gd name="T116" fmla="*/ 52 w 60"/>
                  <a:gd name="T117" fmla="*/ 32 h 64"/>
                  <a:gd name="T118" fmla="*/ 44 w 60"/>
                  <a:gd name="T119" fmla="*/ 32 h 64"/>
                  <a:gd name="T120" fmla="*/ 44 w 60"/>
                  <a:gd name="T121" fmla="*/ 24 h 64"/>
                  <a:gd name="T122" fmla="*/ 52 w 60"/>
                  <a:gd name="T123" fmla="*/ 24 h 64"/>
                  <a:gd name="T124" fmla="*/ 52 w 60"/>
                  <a:gd name="T12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64">
                    <a:moveTo>
                      <a:pt x="56" y="16"/>
                    </a:moveTo>
                    <a:cubicBezTo>
                      <a:pt x="24" y="16"/>
                      <a:pt x="24" y="16"/>
                      <a:pt x="24" y="16"/>
                    </a:cubicBezTo>
                    <a:cubicBezTo>
                      <a:pt x="24" y="8"/>
                      <a:pt x="24" y="8"/>
                      <a:pt x="24" y="8"/>
                    </a:cubicBezTo>
                    <a:cubicBezTo>
                      <a:pt x="44" y="8"/>
                      <a:pt x="44" y="8"/>
                      <a:pt x="44" y="8"/>
                    </a:cubicBezTo>
                    <a:cubicBezTo>
                      <a:pt x="46" y="8"/>
                      <a:pt x="48" y="6"/>
                      <a:pt x="48" y="4"/>
                    </a:cubicBezTo>
                    <a:cubicBezTo>
                      <a:pt x="48" y="2"/>
                      <a:pt x="46" y="0"/>
                      <a:pt x="44" y="0"/>
                    </a:cubicBezTo>
                    <a:cubicBezTo>
                      <a:pt x="24" y="0"/>
                      <a:pt x="24" y="0"/>
                      <a:pt x="24" y="0"/>
                    </a:cubicBezTo>
                    <a:cubicBezTo>
                      <a:pt x="20" y="0"/>
                      <a:pt x="16" y="4"/>
                      <a:pt x="16" y="8"/>
                    </a:cubicBezTo>
                    <a:cubicBezTo>
                      <a:pt x="16" y="16"/>
                      <a:pt x="16" y="16"/>
                      <a:pt x="16" y="16"/>
                    </a:cubicBezTo>
                    <a:cubicBezTo>
                      <a:pt x="12" y="16"/>
                      <a:pt x="12" y="16"/>
                      <a:pt x="12" y="16"/>
                    </a:cubicBezTo>
                    <a:cubicBezTo>
                      <a:pt x="4" y="16"/>
                      <a:pt x="4" y="16"/>
                      <a:pt x="4" y="16"/>
                    </a:cubicBezTo>
                    <a:cubicBezTo>
                      <a:pt x="2" y="16"/>
                      <a:pt x="0" y="18"/>
                      <a:pt x="0" y="20"/>
                    </a:cubicBezTo>
                    <a:cubicBezTo>
                      <a:pt x="0" y="60"/>
                      <a:pt x="0" y="60"/>
                      <a:pt x="0" y="60"/>
                    </a:cubicBezTo>
                    <a:cubicBezTo>
                      <a:pt x="0" y="62"/>
                      <a:pt x="2" y="64"/>
                      <a:pt x="4" y="64"/>
                    </a:cubicBezTo>
                    <a:cubicBezTo>
                      <a:pt x="56" y="64"/>
                      <a:pt x="56" y="64"/>
                      <a:pt x="56" y="64"/>
                    </a:cubicBezTo>
                    <a:cubicBezTo>
                      <a:pt x="58" y="64"/>
                      <a:pt x="60" y="62"/>
                      <a:pt x="60" y="60"/>
                    </a:cubicBezTo>
                    <a:cubicBezTo>
                      <a:pt x="60" y="20"/>
                      <a:pt x="60" y="20"/>
                      <a:pt x="60" y="20"/>
                    </a:cubicBezTo>
                    <a:cubicBezTo>
                      <a:pt x="60" y="18"/>
                      <a:pt x="58" y="16"/>
                      <a:pt x="56" y="16"/>
                    </a:cubicBezTo>
                    <a:close/>
                    <a:moveTo>
                      <a:pt x="32" y="24"/>
                    </a:moveTo>
                    <a:cubicBezTo>
                      <a:pt x="40" y="24"/>
                      <a:pt x="40" y="24"/>
                      <a:pt x="40" y="24"/>
                    </a:cubicBezTo>
                    <a:cubicBezTo>
                      <a:pt x="40" y="32"/>
                      <a:pt x="40" y="32"/>
                      <a:pt x="40" y="32"/>
                    </a:cubicBezTo>
                    <a:cubicBezTo>
                      <a:pt x="32" y="32"/>
                      <a:pt x="32" y="32"/>
                      <a:pt x="32" y="32"/>
                    </a:cubicBezTo>
                    <a:lnTo>
                      <a:pt x="32" y="24"/>
                    </a:lnTo>
                    <a:close/>
                    <a:moveTo>
                      <a:pt x="32" y="36"/>
                    </a:moveTo>
                    <a:cubicBezTo>
                      <a:pt x="40" y="36"/>
                      <a:pt x="40" y="36"/>
                      <a:pt x="40" y="36"/>
                    </a:cubicBezTo>
                    <a:cubicBezTo>
                      <a:pt x="40" y="44"/>
                      <a:pt x="40" y="44"/>
                      <a:pt x="40" y="44"/>
                    </a:cubicBezTo>
                    <a:cubicBezTo>
                      <a:pt x="32" y="44"/>
                      <a:pt x="32" y="44"/>
                      <a:pt x="32" y="44"/>
                    </a:cubicBezTo>
                    <a:lnTo>
                      <a:pt x="32" y="36"/>
                    </a:lnTo>
                    <a:close/>
                    <a:moveTo>
                      <a:pt x="28" y="24"/>
                    </a:moveTo>
                    <a:cubicBezTo>
                      <a:pt x="28" y="32"/>
                      <a:pt x="28" y="32"/>
                      <a:pt x="28" y="32"/>
                    </a:cubicBezTo>
                    <a:cubicBezTo>
                      <a:pt x="20" y="32"/>
                      <a:pt x="20" y="32"/>
                      <a:pt x="20" y="32"/>
                    </a:cubicBezTo>
                    <a:cubicBezTo>
                      <a:pt x="20" y="24"/>
                      <a:pt x="20" y="24"/>
                      <a:pt x="20" y="24"/>
                    </a:cubicBezTo>
                    <a:lnTo>
                      <a:pt x="28" y="24"/>
                    </a:lnTo>
                    <a:close/>
                    <a:moveTo>
                      <a:pt x="28" y="36"/>
                    </a:moveTo>
                    <a:cubicBezTo>
                      <a:pt x="28" y="44"/>
                      <a:pt x="28" y="44"/>
                      <a:pt x="28" y="44"/>
                    </a:cubicBezTo>
                    <a:cubicBezTo>
                      <a:pt x="20" y="44"/>
                      <a:pt x="20" y="44"/>
                      <a:pt x="20" y="44"/>
                    </a:cubicBezTo>
                    <a:cubicBezTo>
                      <a:pt x="20" y="36"/>
                      <a:pt x="20" y="36"/>
                      <a:pt x="20" y="36"/>
                    </a:cubicBezTo>
                    <a:lnTo>
                      <a:pt x="28" y="36"/>
                    </a:lnTo>
                    <a:close/>
                    <a:moveTo>
                      <a:pt x="8" y="24"/>
                    </a:moveTo>
                    <a:cubicBezTo>
                      <a:pt x="16" y="24"/>
                      <a:pt x="16" y="24"/>
                      <a:pt x="16" y="24"/>
                    </a:cubicBezTo>
                    <a:cubicBezTo>
                      <a:pt x="16" y="32"/>
                      <a:pt x="16" y="32"/>
                      <a:pt x="16" y="32"/>
                    </a:cubicBezTo>
                    <a:cubicBezTo>
                      <a:pt x="8" y="32"/>
                      <a:pt x="8" y="32"/>
                      <a:pt x="8" y="32"/>
                    </a:cubicBezTo>
                    <a:lnTo>
                      <a:pt x="8" y="24"/>
                    </a:lnTo>
                    <a:close/>
                    <a:moveTo>
                      <a:pt x="8" y="36"/>
                    </a:moveTo>
                    <a:cubicBezTo>
                      <a:pt x="16" y="36"/>
                      <a:pt x="16" y="36"/>
                      <a:pt x="16" y="36"/>
                    </a:cubicBezTo>
                    <a:cubicBezTo>
                      <a:pt x="16" y="44"/>
                      <a:pt x="16" y="44"/>
                      <a:pt x="16" y="44"/>
                    </a:cubicBezTo>
                    <a:cubicBezTo>
                      <a:pt x="8" y="44"/>
                      <a:pt x="8" y="44"/>
                      <a:pt x="8" y="44"/>
                    </a:cubicBezTo>
                    <a:lnTo>
                      <a:pt x="8" y="36"/>
                    </a:lnTo>
                    <a:close/>
                    <a:moveTo>
                      <a:pt x="44" y="56"/>
                    </a:moveTo>
                    <a:cubicBezTo>
                      <a:pt x="16" y="56"/>
                      <a:pt x="16" y="56"/>
                      <a:pt x="16" y="56"/>
                    </a:cubicBezTo>
                    <a:cubicBezTo>
                      <a:pt x="16" y="48"/>
                      <a:pt x="16" y="48"/>
                      <a:pt x="16" y="48"/>
                    </a:cubicBezTo>
                    <a:cubicBezTo>
                      <a:pt x="44" y="48"/>
                      <a:pt x="44" y="48"/>
                      <a:pt x="44" y="48"/>
                    </a:cubicBezTo>
                    <a:lnTo>
                      <a:pt x="44" y="56"/>
                    </a:lnTo>
                    <a:close/>
                    <a:moveTo>
                      <a:pt x="52" y="44"/>
                    </a:moveTo>
                    <a:cubicBezTo>
                      <a:pt x="44" y="44"/>
                      <a:pt x="44" y="44"/>
                      <a:pt x="44" y="44"/>
                    </a:cubicBezTo>
                    <a:cubicBezTo>
                      <a:pt x="44" y="36"/>
                      <a:pt x="44" y="36"/>
                      <a:pt x="44" y="36"/>
                    </a:cubicBezTo>
                    <a:cubicBezTo>
                      <a:pt x="52" y="36"/>
                      <a:pt x="52" y="36"/>
                      <a:pt x="52" y="36"/>
                    </a:cubicBezTo>
                    <a:lnTo>
                      <a:pt x="52" y="44"/>
                    </a:lnTo>
                    <a:close/>
                    <a:moveTo>
                      <a:pt x="52" y="32"/>
                    </a:moveTo>
                    <a:cubicBezTo>
                      <a:pt x="44" y="32"/>
                      <a:pt x="44" y="32"/>
                      <a:pt x="44" y="32"/>
                    </a:cubicBezTo>
                    <a:cubicBezTo>
                      <a:pt x="44" y="24"/>
                      <a:pt x="44" y="24"/>
                      <a:pt x="44" y="24"/>
                    </a:cubicBezTo>
                    <a:cubicBezTo>
                      <a:pt x="52" y="24"/>
                      <a:pt x="52" y="24"/>
                      <a:pt x="52" y="24"/>
                    </a:cubicBezTo>
                    <a:lnTo>
                      <a:pt x="52" y="3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p:nvPr/>
          </p:nvGrpSpPr>
          <p:grpSpPr>
            <a:xfrm>
              <a:off x="2619729" y="933658"/>
              <a:ext cx="2487795" cy="898436"/>
              <a:chOff x="3030058" y="992462"/>
              <a:chExt cx="2487795" cy="898436"/>
            </a:xfrm>
          </p:grpSpPr>
          <p:sp>
            <p:nvSpPr>
              <p:cNvPr id="17" name="文本框 16"/>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85"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7" name="组合 96"/>
          <p:cNvGrpSpPr/>
          <p:nvPr/>
        </p:nvGrpSpPr>
        <p:grpSpPr>
          <a:xfrm>
            <a:off x="1853406" y="2350555"/>
            <a:ext cx="3254118" cy="898436"/>
            <a:chOff x="1853406" y="1881257"/>
            <a:chExt cx="3254118" cy="898436"/>
          </a:xfrm>
        </p:grpSpPr>
        <p:grpSp>
          <p:nvGrpSpPr>
            <p:cNvPr id="54" name="组合 53"/>
            <p:cNvGrpSpPr/>
            <p:nvPr/>
          </p:nvGrpSpPr>
          <p:grpSpPr>
            <a:xfrm>
              <a:off x="1853406" y="2017047"/>
              <a:ext cx="782507" cy="674478"/>
              <a:chOff x="1339799" y="2274045"/>
              <a:chExt cx="1852412" cy="1596678"/>
            </a:xfrm>
          </p:grpSpPr>
          <p:grpSp>
            <p:nvGrpSpPr>
              <p:cNvPr id="55" name="组合 54"/>
              <p:cNvGrpSpPr/>
              <p:nvPr/>
            </p:nvGrpSpPr>
            <p:grpSpPr>
              <a:xfrm>
                <a:off x="1339799" y="2274045"/>
                <a:ext cx="1852412" cy="1596678"/>
                <a:chOff x="1205869" y="2604880"/>
                <a:chExt cx="1852412" cy="1596678"/>
              </a:xfrm>
            </p:grpSpPr>
            <p:sp>
              <p:nvSpPr>
                <p:cNvPr id="57" name="任意多边形 56"/>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BE3C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BE3C1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Freeform 143"/>
              <p:cNvSpPr>
                <a:spLocks noChangeAspect="1" noEditPoints="1"/>
              </p:cNvSpPr>
              <p:nvPr/>
            </p:nvSpPr>
            <p:spPr bwMode="auto">
              <a:xfrm>
                <a:off x="1978005" y="2784384"/>
                <a:ext cx="576000" cy="576000"/>
              </a:xfrm>
              <a:custGeom>
                <a:avLst/>
                <a:gdLst>
                  <a:gd name="T0" fmla="*/ 60 w 64"/>
                  <a:gd name="T1" fmla="*/ 16 h 64"/>
                  <a:gd name="T2" fmla="*/ 48 w 64"/>
                  <a:gd name="T3" fmla="*/ 16 h 64"/>
                  <a:gd name="T4" fmla="*/ 48 w 64"/>
                  <a:gd name="T5" fmla="*/ 4 h 64"/>
                  <a:gd name="T6" fmla="*/ 44 w 64"/>
                  <a:gd name="T7" fmla="*/ 0 h 64"/>
                  <a:gd name="T8" fmla="*/ 20 w 64"/>
                  <a:gd name="T9" fmla="*/ 0 h 64"/>
                  <a:gd name="T10" fmla="*/ 16 w 64"/>
                  <a:gd name="T11" fmla="*/ 4 h 64"/>
                  <a:gd name="T12" fmla="*/ 16 w 64"/>
                  <a:gd name="T13" fmla="*/ 16 h 64"/>
                  <a:gd name="T14" fmla="*/ 4 w 64"/>
                  <a:gd name="T15" fmla="*/ 16 h 64"/>
                  <a:gd name="T16" fmla="*/ 0 w 64"/>
                  <a:gd name="T17" fmla="*/ 20 h 64"/>
                  <a:gd name="T18" fmla="*/ 0 w 64"/>
                  <a:gd name="T19" fmla="*/ 60 h 64"/>
                  <a:gd name="T20" fmla="*/ 4 w 64"/>
                  <a:gd name="T21" fmla="*/ 64 h 64"/>
                  <a:gd name="T22" fmla="*/ 60 w 64"/>
                  <a:gd name="T23" fmla="*/ 64 h 64"/>
                  <a:gd name="T24" fmla="*/ 64 w 64"/>
                  <a:gd name="T25" fmla="*/ 60 h 64"/>
                  <a:gd name="T26" fmla="*/ 64 w 64"/>
                  <a:gd name="T27" fmla="*/ 20 h 64"/>
                  <a:gd name="T28" fmla="*/ 60 w 64"/>
                  <a:gd name="T29" fmla="*/ 16 h 64"/>
                  <a:gd name="T30" fmla="*/ 24 w 64"/>
                  <a:gd name="T31" fmla="*/ 8 h 64"/>
                  <a:gd name="T32" fmla="*/ 40 w 64"/>
                  <a:gd name="T33" fmla="*/ 8 h 64"/>
                  <a:gd name="T34" fmla="*/ 40 w 64"/>
                  <a:gd name="T35" fmla="*/ 16 h 64"/>
                  <a:gd name="T36" fmla="*/ 24 w 64"/>
                  <a:gd name="T37" fmla="*/ 16 h 64"/>
                  <a:gd name="T38" fmla="*/ 24 w 64"/>
                  <a:gd name="T39" fmla="*/ 8 h 64"/>
                  <a:gd name="T40" fmla="*/ 52 w 64"/>
                  <a:gd name="T41" fmla="*/ 48 h 64"/>
                  <a:gd name="T42" fmla="*/ 12 w 64"/>
                  <a:gd name="T43" fmla="*/ 48 h 64"/>
                  <a:gd name="T44" fmla="*/ 12 w 64"/>
                  <a:gd name="T45" fmla="*/ 44 h 64"/>
                  <a:gd name="T46" fmla="*/ 52 w 64"/>
                  <a:gd name="T47" fmla="*/ 44 h 64"/>
                  <a:gd name="T48" fmla="*/ 52 w 64"/>
                  <a:gd name="T49" fmla="*/ 48 h 64"/>
                  <a:gd name="T50" fmla="*/ 52 w 64"/>
                  <a:gd name="T51" fmla="*/ 36 h 64"/>
                  <a:gd name="T52" fmla="*/ 12 w 64"/>
                  <a:gd name="T53" fmla="*/ 36 h 64"/>
                  <a:gd name="T54" fmla="*/ 12 w 64"/>
                  <a:gd name="T55" fmla="*/ 32 h 64"/>
                  <a:gd name="T56" fmla="*/ 52 w 64"/>
                  <a:gd name="T57" fmla="*/ 32 h 64"/>
                  <a:gd name="T58" fmla="*/ 52 w 64"/>
                  <a:gd name="T5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64">
                    <a:moveTo>
                      <a:pt x="60" y="16"/>
                    </a:moveTo>
                    <a:cubicBezTo>
                      <a:pt x="48" y="16"/>
                      <a:pt x="48" y="16"/>
                      <a:pt x="48" y="16"/>
                    </a:cubicBezTo>
                    <a:cubicBezTo>
                      <a:pt x="48" y="4"/>
                      <a:pt x="48" y="4"/>
                      <a:pt x="48" y="4"/>
                    </a:cubicBezTo>
                    <a:cubicBezTo>
                      <a:pt x="48" y="2"/>
                      <a:pt x="46" y="0"/>
                      <a:pt x="44"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60"/>
                      <a:pt x="0" y="60"/>
                      <a:pt x="0" y="60"/>
                    </a:cubicBezTo>
                    <a:cubicBezTo>
                      <a:pt x="0" y="62"/>
                      <a:pt x="2" y="64"/>
                      <a:pt x="4" y="64"/>
                    </a:cubicBezTo>
                    <a:cubicBezTo>
                      <a:pt x="60" y="64"/>
                      <a:pt x="60" y="64"/>
                      <a:pt x="60" y="64"/>
                    </a:cubicBezTo>
                    <a:cubicBezTo>
                      <a:pt x="62" y="64"/>
                      <a:pt x="64" y="62"/>
                      <a:pt x="64" y="60"/>
                    </a:cubicBezTo>
                    <a:cubicBezTo>
                      <a:pt x="64" y="20"/>
                      <a:pt x="64" y="20"/>
                      <a:pt x="64" y="20"/>
                    </a:cubicBezTo>
                    <a:cubicBezTo>
                      <a:pt x="64" y="18"/>
                      <a:pt x="62" y="16"/>
                      <a:pt x="60" y="16"/>
                    </a:cubicBezTo>
                    <a:close/>
                    <a:moveTo>
                      <a:pt x="24" y="8"/>
                    </a:moveTo>
                    <a:cubicBezTo>
                      <a:pt x="40" y="8"/>
                      <a:pt x="40" y="8"/>
                      <a:pt x="40" y="8"/>
                    </a:cubicBezTo>
                    <a:cubicBezTo>
                      <a:pt x="40" y="16"/>
                      <a:pt x="40" y="16"/>
                      <a:pt x="40" y="16"/>
                    </a:cubicBezTo>
                    <a:cubicBezTo>
                      <a:pt x="24" y="16"/>
                      <a:pt x="24" y="16"/>
                      <a:pt x="24" y="16"/>
                    </a:cubicBezTo>
                    <a:lnTo>
                      <a:pt x="24" y="8"/>
                    </a:lnTo>
                    <a:close/>
                    <a:moveTo>
                      <a:pt x="52" y="48"/>
                    </a:moveTo>
                    <a:cubicBezTo>
                      <a:pt x="12" y="48"/>
                      <a:pt x="12" y="48"/>
                      <a:pt x="12" y="48"/>
                    </a:cubicBezTo>
                    <a:cubicBezTo>
                      <a:pt x="12" y="44"/>
                      <a:pt x="12" y="44"/>
                      <a:pt x="12" y="44"/>
                    </a:cubicBezTo>
                    <a:cubicBezTo>
                      <a:pt x="52" y="44"/>
                      <a:pt x="52" y="44"/>
                      <a:pt x="52" y="44"/>
                    </a:cubicBezTo>
                    <a:lnTo>
                      <a:pt x="52" y="48"/>
                    </a:lnTo>
                    <a:close/>
                    <a:moveTo>
                      <a:pt x="52" y="36"/>
                    </a:moveTo>
                    <a:cubicBezTo>
                      <a:pt x="12" y="36"/>
                      <a:pt x="12" y="36"/>
                      <a:pt x="12" y="36"/>
                    </a:cubicBezTo>
                    <a:cubicBezTo>
                      <a:pt x="12" y="32"/>
                      <a:pt x="12" y="32"/>
                      <a:pt x="12" y="32"/>
                    </a:cubicBezTo>
                    <a:cubicBezTo>
                      <a:pt x="52" y="32"/>
                      <a:pt x="52" y="32"/>
                      <a:pt x="52" y="32"/>
                    </a:cubicBezTo>
                    <a:lnTo>
                      <a:pt x="52"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p:cNvGrpSpPr/>
            <p:nvPr/>
          </p:nvGrpSpPr>
          <p:grpSpPr>
            <a:xfrm>
              <a:off x="2619729" y="1881257"/>
              <a:ext cx="2487795" cy="898436"/>
              <a:chOff x="3030058" y="992462"/>
              <a:chExt cx="2487795" cy="898436"/>
            </a:xfrm>
          </p:grpSpPr>
          <p:sp>
            <p:nvSpPr>
              <p:cNvPr id="88" name="文本框 87"/>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89"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8" name="组合 97"/>
          <p:cNvGrpSpPr/>
          <p:nvPr/>
        </p:nvGrpSpPr>
        <p:grpSpPr>
          <a:xfrm>
            <a:off x="6600919" y="989672"/>
            <a:ext cx="3201978" cy="898436"/>
            <a:chOff x="1905546" y="2828856"/>
            <a:chExt cx="3201978" cy="898436"/>
          </a:xfrm>
        </p:grpSpPr>
        <p:grpSp>
          <p:nvGrpSpPr>
            <p:cNvPr id="72" name="组合 71"/>
            <p:cNvGrpSpPr/>
            <p:nvPr/>
          </p:nvGrpSpPr>
          <p:grpSpPr>
            <a:xfrm>
              <a:off x="1905546" y="2995573"/>
              <a:ext cx="678226" cy="584594"/>
              <a:chOff x="6570159" y="2274045"/>
              <a:chExt cx="1852412" cy="1596678"/>
            </a:xfrm>
          </p:grpSpPr>
          <p:grpSp>
            <p:nvGrpSpPr>
              <p:cNvPr id="73" name="组合 72"/>
              <p:cNvGrpSpPr/>
              <p:nvPr/>
            </p:nvGrpSpPr>
            <p:grpSpPr>
              <a:xfrm>
                <a:off x="6570159" y="2274045"/>
                <a:ext cx="1852412" cy="1596678"/>
                <a:chOff x="1205869" y="2604880"/>
                <a:chExt cx="1852412" cy="1596678"/>
              </a:xfrm>
            </p:grpSpPr>
            <p:sp>
              <p:nvSpPr>
                <p:cNvPr id="83" name="任意多边形 82"/>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a:grpSpLocks noChangeAspect="1"/>
              </p:cNvGrpSpPr>
              <p:nvPr/>
            </p:nvGrpSpPr>
            <p:grpSpPr>
              <a:xfrm>
                <a:off x="7166874" y="2784384"/>
                <a:ext cx="658981" cy="576000"/>
                <a:chOff x="4279901" y="4883150"/>
                <a:chExt cx="428625" cy="374650"/>
              </a:xfrm>
              <a:solidFill>
                <a:schemeClr val="bg1"/>
              </a:solidFill>
            </p:grpSpPr>
            <p:sp>
              <p:nvSpPr>
                <p:cNvPr id="75" name="Oval 69"/>
                <p:cNvSpPr>
                  <a:spLocks noChangeArrowheads="1"/>
                </p:cNvSpPr>
                <p:nvPr/>
              </p:nvSpPr>
              <p:spPr bwMode="auto">
                <a:xfrm>
                  <a:off x="4279901" y="4908550"/>
                  <a:ext cx="241300" cy="1079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p:cNvSpPr>
                <p:nvPr/>
              </p:nvSpPr>
              <p:spPr bwMode="auto">
                <a:xfrm>
                  <a:off x="4279901" y="5030788"/>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p:cNvSpPr>
                <p:nvPr/>
              </p:nvSpPr>
              <p:spPr bwMode="auto">
                <a:xfrm>
                  <a:off x="4279901" y="5110163"/>
                  <a:ext cx="241300" cy="68263"/>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p:cNvSpPr>
                <p:nvPr/>
              </p:nvSpPr>
              <p:spPr bwMode="auto">
                <a:xfrm>
                  <a:off x="4546601" y="5083175"/>
                  <a:ext cx="161925" cy="68263"/>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p:cNvSpPr>
                <p:nvPr/>
              </p:nvSpPr>
              <p:spPr bwMode="auto">
                <a:xfrm>
                  <a:off x="4279901" y="5191125"/>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p:cNvSpPr>
                <p:nvPr/>
              </p:nvSpPr>
              <p:spPr bwMode="auto">
                <a:xfrm>
                  <a:off x="4546601" y="5164138"/>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p:cNvSpPr>
                <p:nvPr/>
              </p:nvSpPr>
              <p:spPr bwMode="auto">
                <a:xfrm>
                  <a:off x="4546601" y="5003800"/>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p:cNvSpPr>
                <p:nvPr/>
              </p:nvSpPr>
              <p:spPr bwMode="auto">
                <a:xfrm>
                  <a:off x="4494213" y="4883150"/>
                  <a:ext cx="214313" cy="106363"/>
                </a:xfrm>
                <a:custGeom>
                  <a:avLst/>
                  <a:gdLst>
                    <a:gd name="T0" fmla="*/ 14 w 32"/>
                    <a:gd name="T1" fmla="*/ 16 h 16"/>
                    <a:gd name="T2" fmla="*/ 32 w 32"/>
                    <a:gd name="T3" fmla="*/ 8 h 16"/>
                    <a:gd name="T4" fmla="*/ 14 w 32"/>
                    <a:gd name="T5" fmla="*/ 0 h 16"/>
                    <a:gd name="T6" fmla="*/ 0 w 32"/>
                    <a:gd name="T7" fmla="*/ 3 h 16"/>
                    <a:gd name="T8" fmla="*/ 8 w 32"/>
                    <a:gd name="T9" fmla="*/ 12 h 16"/>
                    <a:gd name="T10" fmla="*/ 7 w 32"/>
                    <a:gd name="T11" fmla="*/ 15 h 16"/>
                    <a:gd name="T12" fmla="*/ 14 w 3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14" y="16"/>
                      </a:moveTo>
                      <a:cubicBezTo>
                        <a:pt x="24" y="16"/>
                        <a:pt x="32" y="12"/>
                        <a:pt x="32" y="8"/>
                      </a:cubicBezTo>
                      <a:cubicBezTo>
                        <a:pt x="32" y="4"/>
                        <a:pt x="24" y="0"/>
                        <a:pt x="14" y="0"/>
                      </a:cubicBezTo>
                      <a:cubicBezTo>
                        <a:pt x="8" y="0"/>
                        <a:pt x="4" y="1"/>
                        <a:pt x="0" y="3"/>
                      </a:cubicBezTo>
                      <a:cubicBezTo>
                        <a:pt x="5" y="5"/>
                        <a:pt x="8" y="8"/>
                        <a:pt x="8" y="12"/>
                      </a:cubicBezTo>
                      <a:cubicBezTo>
                        <a:pt x="8" y="13"/>
                        <a:pt x="8" y="14"/>
                        <a:pt x="7" y="15"/>
                      </a:cubicBezTo>
                      <a:cubicBezTo>
                        <a:pt x="9" y="16"/>
                        <a:pt x="12" y="16"/>
                        <a:pt x="14"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2619729" y="2828856"/>
              <a:ext cx="2487795" cy="898436"/>
              <a:chOff x="3030058" y="992462"/>
              <a:chExt cx="2487795" cy="898436"/>
            </a:xfrm>
          </p:grpSpPr>
          <p:sp>
            <p:nvSpPr>
              <p:cNvPr id="91" name="文本框 90"/>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92"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9" name="组合 98"/>
          <p:cNvGrpSpPr/>
          <p:nvPr/>
        </p:nvGrpSpPr>
        <p:grpSpPr>
          <a:xfrm>
            <a:off x="6600919" y="2406569"/>
            <a:ext cx="3217021" cy="898436"/>
            <a:chOff x="1890503" y="3776455"/>
            <a:chExt cx="3217021" cy="898436"/>
          </a:xfrm>
        </p:grpSpPr>
        <p:grpSp>
          <p:nvGrpSpPr>
            <p:cNvPr id="59" name="组合 58"/>
            <p:cNvGrpSpPr/>
            <p:nvPr/>
          </p:nvGrpSpPr>
          <p:grpSpPr>
            <a:xfrm>
              <a:off x="1890503" y="3884215"/>
              <a:ext cx="708312" cy="610526"/>
              <a:chOff x="9185339" y="2274045"/>
              <a:chExt cx="1852412" cy="1596678"/>
            </a:xfrm>
          </p:grpSpPr>
          <p:grpSp>
            <p:nvGrpSpPr>
              <p:cNvPr id="60" name="组合 59"/>
              <p:cNvGrpSpPr/>
              <p:nvPr/>
            </p:nvGrpSpPr>
            <p:grpSpPr>
              <a:xfrm>
                <a:off x="9185339" y="2274045"/>
                <a:ext cx="1852412" cy="1596678"/>
                <a:chOff x="1205869" y="2604880"/>
                <a:chExt cx="1852412" cy="1596678"/>
              </a:xfrm>
            </p:grpSpPr>
            <p:sp>
              <p:nvSpPr>
                <p:cNvPr id="70" name="任意多边形 69"/>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a:grpSpLocks noChangeAspect="1"/>
              </p:cNvGrpSpPr>
              <p:nvPr/>
            </p:nvGrpSpPr>
            <p:grpSpPr>
              <a:xfrm>
                <a:off x="9804019" y="2754567"/>
                <a:ext cx="615052" cy="576000"/>
                <a:chOff x="7518401" y="4883150"/>
                <a:chExt cx="400050" cy="374650"/>
              </a:xfrm>
              <a:solidFill>
                <a:schemeClr val="bg1"/>
              </a:solidFill>
            </p:grpSpPr>
            <p:sp>
              <p:nvSpPr>
                <p:cNvPr id="62" name="Freeform 59"/>
                <p:cNvSpPr>
                  <a:spLocks/>
                </p:cNvSpPr>
                <p:nvPr/>
              </p:nvSpPr>
              <p:spPr bwMode="auto">
                <a:xfrm>
                  <a:off x="7518401"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0"/>
                <p:cNvSpPr>
                  <a:spLocks/>
                </p:cNvSpPr>
                <p:nvPr/>
              </p:nvSpPr>
              <p:spPr bwMode="auto">
                <a:xfrm>
                  <a:off x="7731126"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1"/>
                <p:cNvSpPr>
                  <a:spLocks/>
                </p:cNvSpPr>
                <p:nvPr/>
              </p:nvSpPr>
              <p:spPr bwMode="auto">
                <a:xfrm>
                  <a:off x="7518401" y="5070475"/>
                  <a:ext cx="187325" cy="80963"/>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7731126" y="5070475"/>
                  <a:ext cx="187325" cy="80963"/>
                </a:xfrm>
                <a:custGeom>
                  <a:avLst/>
                  <a:gdLst>
                    <a:gd name="T0" fmla="*/ 2 w 28"/>
                    <a:gd name="T1" fmla="*/ 4 h 12"/>
                    <a:gd name="T2" fmla="*/ 0 w 28"/>
                    <a:gd name="T3" fmla="*/ 12 h 12"/>
                    <a:gd name="T4" fmla="*/ 28 w 28"/>
                    <a:gd name="T5" fmla="*/ 12 h 12"/>
                    <a:gd name="T6" fmla="*/ 26 w 28"/>
                    <a:gd name="T7" fmla="*/ 4 h 12"/>
                    <a:gd name="T8" fmla="*/ 22 w 28"/>
                    <a:gd name="T9" fmla="*/ 0 h 12"/>
                    <a:gd name="T10" fmla="*/ 6 w 28"/>
                    <a:gd name="T11" fmla="*/ 0 h 12"/>
                    <a:gd name="T12" fmla="*/ 2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 y="4"/>
                      </a:moveTo>
                      <a:cubicBezTo>
                        <a:pt x="0" y="12"/>
                        <a:pt x="0" y="12"/>
                        <a:pt x="0" y="12"/>
                      </a:cubicBezTo>
                      <a:cubicBezTo>
                        <a:pt x="28" y="12"/>
                        <a:pt x="28" y="12"/>
                        <a:pt x="28" y="12"/>
                      </a:cubicBezTo>
                      <a:cubicBezTo>
                        <a:pt x="26" y="4"/>
                        <a:pt x="26" y="4"/>
                        <a:pt x="26" y="4"/>
                      </a:cubicBezTo>
                      <a:cubicBezTo>
                        <a:pt x="25" y="1"/>
                        <a:pt x="24" y="0"/>
                        <a:pt x="22" y="0"/>
                      </a:cubicBezTo>
                      <a:cubicBezTo>
                        <a:pt x="6" y="0"/>
                        <a:pt x="6" y="0"/>
                        <a:pt x="6" y="0"/>
                      </a:cubicBezTo>
                      <a:cubicBezTo>
                        <a:pt x="4" y="0"/>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3"/>
                <p:cNvSpPr>
                  <a:spLocks/>
                </p:cNvSpPr>
                <p:nvPr/>
              </p:nvSpPr>
              <p:spPr bwMode="auto">
                <a:xfrm>
                  <a:off x="7624763" y="4962525"/>
                  <a:ext cx="187325" cy="80963"/>
                </a:xfrm>
                <a:custGeom>
                  <a:avLst/>
                  <a:gdLst>
                    <a:gd name="T0" fmla="*/ 26 w 28"/>
                    <a:gd name="T1" fmla="*/ 4 h 12"/>
                    <a:gd name="T2" fmla="*/ 22 w 28"/>
                    <a:gd name="T3" fmla="*/ 0 h 12"/>
                    <a:gd name="T4" fmla="*/ 6 w 28"/>
                    <a:gd name="T5" fmla="*/ 0 h 12"/>
                    <a:gd name="T6" fmla="*/ 2 w 28"/>
                    <a:gd name="T7" fmla="*/ 4 h 12"/>
                    <a:gd name="T8" fmla="*/ 0 w 28"/>
                    <a:gd name="T9" fmla="*/ 12 h 12"/>
                    <a:gd name="T10" fmla="*/ 28 w 28"/>
                    <a:gd name="T11" fmla="*/ 12 h 12"/>
                    <a:gd name="T12" fmla="*/ 26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6" y="4"/>
                      </a:moveTo>
                      <a:cubicBezTo>
                        <a:pt x="25" y="1"/>
                        <a:pt x="24" y="0"/>
                        <a:pt x="22" y="0"/>
                      </a:cubicBezTo>
                      <a:cubicBezTo>
                        <a:pt x="6" y="0"/>
                        <a:pt x="6" y="0"/>
                        <a:pt x="6" y="0"/>
                      </a:cubicBezTo>
                      <a:cubicBezTo>
                        <a:pt x="4" y="0"/>
                        <a:pt x="3" y="2"/>
                        <a:pt x="2" y="4"/>
                      </a:cubicBezTo>
                      <a:cubicBezTo>
                        <a:pt x="0" y="12"/>
                        <a:pt x="0" y="12"/>
                        <a:pt x="0" y="12"/>
                      </a:cubicBezTo>
                      <a:cubicBezTo>
                        <a:pt x="28" y="12"/>
                        <a:pt x="28" y="12"/>
                        <a:pt x="28" y="12"/>
                      </a:cubicBez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a:spLocks/>
                </p:cNvSpPr>
                <p:nvPr/>
              </p:nvSpPr>
              <p:spPr bwMode="auto">
                <a:xfrm>
                  <a:off x="7624763" y="4883150"/>
                  <a:ext cx="26988" cy="52388"/>
                </a:xfrm>
                <a:custGeom>
                  <a:avLst/>
                  <a:gdLst>
                    <a:gd name="T0" fmla="*/ 2 w 4"/>
                    <a:gd name="T1" fmla="*/ 8 h 8"/>
                    <a:gd name="T2" fmla="*/ 4 w 4"/>
                    <a:gd name="T3" fmla="*/ 6 h 8"/>
                    <a:gd name="T4" fmla="*/ 4 w 4"/>
                    <a:gd name="T5" fmla="*/ 2 h 8"/>
                    <a:gd name="T6" fmla="*/ 2 w 4"/>
                    <a:gd name="T7" fmla="*/ 0 h 8"/>
                    <a:gd name="T8" fmla="*/ 0 w 4"/>
                    <a:gd name="T9" fmla="*/ 2 h 8"/>
                    <a:gd name="T10" fmla="*/ 0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3" y="8"/>
                        <a:pt x="4" y="7"/>
                        <a:pt x="4" y="6"/>
                      </a:cubicBezTo>
                      <a:cubicBezTo>
                        <a:pt x="4" y="2"/>
                        <a:pt x="4" y="2"/>
                        <a:pt x="4" y="2"/>
                      </a:cubicBezTo>
                      <a:cubicBezTo>
                        <a:pt x="4" y="1"/>
                        <a:pt x="3" y="0"/>
                        <a:pt x="2" y="0"/>
                      </a:cubicBezTo>
                      <a:cubicBezTo>
                        <a:pt x="1" y="0"/>
                        <a:pt x="0" y="1"/>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5"/>
                <p:cNvSpPr>
                  <a:spLocks/>
                </p:cNvSpPr>
                <p:nvPr/>
              </p:nvSpPr>
              <p:spPr bwMode="auto">
                <a:xfrm>
                  <a:off x="7564438" y="4902200"/>
                  <a:ext cx="47625" cy="47625"/>
                </a:xfrm>
                <a:custGeom>
                  <a:avLst/>
                  <a:gdLst>
                    <a:gd name="T0" fmla="*/ 3 w 7"/>
                    <a:gd name="T1" fmla="*/ 6 h 7"/>
                    <a:gd name="T2" fmla="*/ 6 w 7"/>
                    <a:gd name="T3" fmla="*/ 6 h 7"/>
                    <a:gd name="T4" fmla="*/ 6 w 7"/>
                    <a:gd name="T5" fmla="*/ 3 h 7"/>
                    <a:gd name="T6" fmla="*/ 3 w 7"/>
                    <a:gd name="T7" fmla="*/ 1 h 7"/>
                    <a:gd name="T8" fmla="*/ 1 w 7"/>
                    <a:gd name="T9" fmla="*/ 1 h 7"/>
                    <a:gd name="T10" fmla="*/ 1 w 7"/>
                    <a:gd name="T11" fmla="*/ 3 h 7"/>
                    <a:gd name="T12" fmla="*/ 3 w 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3" y="6"/>
                      </a:moveTo>
                      <a:cubicBezTo>
                        <a:pt x="4" y="7"/>
                        <a:pt x="5" y="7"/>
                        <a:pt x="6" y="6"/>
                      </a:cubicBezTo>
                      <a:cubicBezTo>
                        <a:pt x="7" y="5"/>
                        <a:pt x="7" y="4"/>
                        <a:pt x="6" y="3"/>
                      </a:cubicBezTo>
                      <a:cubicBezTo>
                        <a:pt x="3" y="1"/>
                        <a:pt x="3" y="1"/>
                        <a:pt x="3" y="1"/>
                      </a:cubicBezTo>
                      <a:cubicBezTo>
                        <a:pt x="3" y="0"/>
                        <a:pt x="1" y="0"/>
                        <a:pt x="1" y="1"/>
                      </a:cubicBezTo>
                      <a:cubicBezTo>
                        <a:pt x="0" y="1"/>
                        <a:pt x="0" y="3"/>
                        <a:pt x="1" y="3"/>
                      </a:cubicBezTo>
                      <a:lnTo>
                        <a:pt x="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a:spLocks/>
                </p:cNvSpPr>
                <p:nvPr/>
              </p:nvSpPr>
              <p:spPr bwMode="auto">
                <a:xfrm>
                  <a:off x="7543801" y="4962525"/>
                  <a:ext cx="53975" cy="26988"/>
                </a:xfrm>
                <a:custGeom>
                  <a:avLst/>
                  <a:gdLst>
                    <a:gd name="T0" fmla="*/ 2 w 8"/>
                    <a:gd name="T1" fmla="*/ 4 h 4"/>
                    <a:gd name="T2" fmla="*/ 6 w 8"/>
                    <a:gd name="T3" fmla="*/ 4 h 4"/>
                    <a:gd name="T4" fmla="*/ 8 w 8"/>
                    <a:gd name="T5" fmla="*/ 2 h 4"/>
                    <a:gd name="T6" fmla="*/ 6 w 8"/>
                    <a:gd name="T7" fmla="*/ 0 h 4"/>
                    <a:gd name="T8" fmla="*/ 2 w 8"/>
                    <a:gd name="T9" fmla="*/ 0 h 4"/>
                    <a:gd name="T10" fmla="*/ 0 w 8"/>
                    <a:gd name="T11" fmla="*/ 2 h 4"/>
                    <a:gd name="T12" fmla="*/ 2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2" y="4"/>
                      </a:moveTo>
                      <a:cubicBezTo>
                        <a:pt x="6" y="4"/>
                        <a:pt x="6" y="4"/>
                        <a:pt x="6" y="4"/>
                      </a:cubicBezTo>
                      <a:cubicBezTo>
                        <a:pt x="7" y="4"/>
                        <a:pt x="8" y="3"/>
                        <a:pt x="8" y="2"/>
                      </a:cubicBezTo>
                      <a:cubicBezTo>
                        <a:pt x="8" y="1"/>
                        <a:pt x="7" y="0"/>
                        <a:pt x="6"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2619729" y="3776455"/>
              <a:ext cx="2487795" cy="898436"/>
              <a:chOff x="3030058" y="992462"/>
              <a:chExt cx="2487795" cy="898436"/>
            </a:xfrm>
          </p:grpSpPr>
          <p:sp>
            <p:nvSpPr>
              <p:cNvPr id="94" name="文本框 93"/>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95"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00" name="组合 99"/>
          <p:cNvGrpSpPr/>
          <p:nvPr/>
        </p:nvGrpSpPr>
        <p:grpSpPr>
          <a:xfrm>
            <a:off x="1853406" y="3629440"/>
            <a:ext cx="3215573" cy="898436"/>
            <a:chOff x="1891951" y="933658"/>
            <a:chExt cx="3215573" cy="898436"/>
          </a:xfrm>
        </p:grpSpPr>
        <p:grpSp>
          <p:nvGrpSpPr>
            <p:cNvPr id="101" name="组合 100"/>
            <p:cNvGrpSpPr/>
            <p:nvPr/>
          </p:nvGrpSpPr>
          <p:grpSpPr>
            <a:xfrm>
              <a:off x="1891951" y="1104969"/>
              <a:ext cx="705416" cy="608030"/>
              <a:chOff x="3954979" y="2274045"/>
              <a:chExt cx="1852412" cy="1596678"/>
            </a:xfrm>
          </p:grpSpPr>
          <p:grpSp>
            <p:nvGrpSpPr>
              <p:cNvPr id="105" name="组合 104"/>
              <p:cNvGrpSpPr/>
              <p:nvPr/>
            </p:nvGrpSpPr>
            <p:grpSpPr>
              <a:xfrm>
                <a:off x="3954979" y="2274045"/>
                <a:ext cx="1852412" cy="1596678"/>
                <a:chOff x="1205869" y="2604880"/>
                <a:chExt cx="1852412" cy="1596678"/>
              </a:xfrm>
            </p:grpSpPr>
            <p:sp>
              <p:nvSpPr>
                <p:cNvPr id="107" name="任意多边形 106"/>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Freeform 121"/>
              <p:cNvSpPr>
                <a:spLocks noChangeAspect="1" noEditPoints="1"/>
              </p:cNvSpPr>
              <p:nvPr/>
            </p:nvSpPr>
            <p:spPr bwMode="auto">
              <a:xfrm>
                <a:off x="4611662" y="2784384"/>
                <a:ext cx="539046" cy="576000"/>
              </a:xfrm>
              <a:custGeom>
                <a:avLst/>
                <a:gdLst>
                  <a:gd name="T0" fmla="*/ 56 w 60"/>
                  <a:gd name="T1" fmla="*/ 16 h 64"/>
                  <a:gd name="T2" fmla="*/ 24 w 60"/>
                  <a:gd name="T3" fmla="*/ 16 h 64"/>
                  <a:gd name="T4" fmla="*/ 24 w 60"/>
                  <a:gd name="T5" fmla="*/ 8 h 64"/>
                  <a:gd name="T6" fmla="*/ 44 w 60"/>
                  <a:gd name="T7" fmla="*/ 8 h 64"/>
                  <a:gd name="T8" fmla="*/ 48 w 60"/>
                  <a:gd name="T9" fmla="*/ 4 h 64"/>
                  <a:gd name="T10" fmla="*/ 44 w 60"/>
                  <a:gd name="T11" fmla="*/ 0 h 64"/>
                  <a:gd name="T12" fmla="*/ 24 w 60"/>
                  <a:gd name="T13" fmla="*/ 0 h 64"/>
                  <a:gd name="T14" fmla="*/ 16 w 60"/>
                  <a:gd name="T15" fmla="*/ 8 h 64"/>
                  <a:gd name="T16" fmla="*/ 16 w 60"/>
                  <a:gd name="T17" fmla="*/ 16 h 64"/>
                  <a:gd name="T18" fmla="*/ 12 w 60"/>
                  <a:gd name="T19" fmla="*/ 16 h 64"/>
                  <a:gd name="T20" fmla="*/ 4 w 60"/>
                  <a:gd name="T21" fmla="*/ 16 h 64"/>
                  <a:gd name="T22" fmla="*/ 0 w 60"/>
                  <a:gd name="T23" fmla="*/ 20 h 64"/>
                  <a:gd name="T24" fmla="*/ 0 w 60"/>
                  <a:gd name="T25" fmla="*/ 60 h 64"/>
                  <a:gd name="T26" fmla="*/ 4 w 60"/>
                  <a:gd name="T27" fmla="*/ 64 h 64"/>
                  <a:gd name="T28" fmla="*/ 56 w 60"/>
                  <a:gd name="T29" fmla="*/ 64 h 64"/>
                  <a:gd name="T30" fmla="*/ 60 w 60"/>
                  <a:gd name="T31" fmla="*/ 60 h 64"/>
                  <a:gd name="T32" fmla="*/ 60 w 60"/>
                  <a:gd name="T33" fmla="*/ 20 h 64"/>
                  <a:gd name="T34" fmla="*/ 56 w 60"/>
                  <a:gd name="T35" fmla="*/ 16 h 64"/>
                  <a:gd name="T36" fmla="*/ 32 w 60"/>
                  <a:gd name="T37" fmla="*/ 24 h 64"/>
                  <a:gd name="T38" fmla="*/ 40 w 60"/>
                  <a:gd name="T39" fmla="*/ 24 h 64"/>
                  <a:gd name="T40" fmla="*/ 40 w 60"/>
                  <a:gd name="T41" fmla="*/ 32 h 64"/>
                  <a:gd name="T42" fmla="*/ 32 w 60"/>
                  <a:gd name="T43" fmla="*/ 32 h 64"/>
                  <a:gd name="T44" fmla="*/ 32 w 60"/>
                  <a:gd name="T45" fmla="*/ 24 h 64"/>
                  <a:gd name="T46" fmla="*/ 32 w 60"/>
                  <a:gd name="T47" fmla="*/ 36 h 64"/>
                  <a:gd name="T48" fmla="*/ 40 w 60"/>
                  <a:gd name="T49" fmla="*/ 36 h 64"/>
                  <a:gd name="T50" fmla="*/ 40 w 60"/>
                  <a:gd name="T51" fmla="*/ 44 h 64"/>
                  <a:gd name="T52" fmla="*/ 32 w 60"/>
                  <a:gd name="T53" fmla="*/ 44 h 64"/>
                  <a:gd name="T54" fmla="*/ 32 w 60"/>
                  <a:gd name="T55" fmla="*/ 36 h 64"/>
                  <a:gd name="T56" fmla="*/ 28 w 60"/>
                  <a:gd name="T57" fmla="*/ 24 h 64"/>
                  <a:gd name="T58" fmla="*/ 28 w 60"/>
                  <a:gd name="T59" fmla="*/ 32 h 64"/>
                  <a:gd name="T60" fmla="*/ 20 w 60"/>
                  <a:gd name="T61" fmla="*/ 32 h 64"/>
                  <a:gd name="T62" fmla="*/ 20 w 60"/>
                  <a:gd name="T63" fmla="*/ 24 h 64"/>
                  <a:gd name="T64" fmla="*/ 28 w 60"/>
                  <a:gd name="T65" fmla="*/ 24 h 64"/>
                  <a:gd name="T66" fmla="*/ 28 w 60"/>
                  <a:gd name="T67" fmla="*/ 36 h 64"/>
                  <a:gd name="T68" fmla="*/ 28 w 60"/>
                  <a:gd name="T69" fmla="*/ 44 h 64"/>
                  <a:gd name="T70" fmla="*/ 20 w 60"/>
                  <a:gd name="T71" fmla="*/ 44 h 64"/>
                  <a:gd name="T72" fmla="*/ 20 w 60"/>
                  <a:gd name="T73" fmla="*/ 36 h 64"/>
                  <a:gd name="T74" fmla="*/ 28 w 60"/>
                  <a:gd name="T75" fmla="*/ 36 h 64"/>
                  <a:gd name="T76" fmla="*/ 8 w 60"/>
                  <a:gd name="T77" fmla="*/ 24 h 64"/>
                  <a:gd name="T78" fmla="*/ 16 w 60"/>
                  <a:gd name="T79" fmla="*/ 24 h 64"/>
                  <a:gd name="T80" fmla="*/ 16 w 60"/>
                  <a:gd name="T81" fmla="*/ 32 h 64"/>
                  <a:gd name="T82" fmla="*/ 8 w 60"/>
                  <a:gd name="T83" fmla="*/ 32 h 64"/>
                  <a:gd name="T84" fmla="*/ 8 w 60"/>
                  <a:gd name="T85" fmla="*/ 24 h 64"/>
                  <a:gd name="T86" fmla="*/ 8 w 60"/>
                  <a:gd name="T87" fmla="*/ 36 h 64"/>
                  <a:gd name="T88" fmla="*/ 16 w 60"/>
                  <a:gd name="T89" fmla="*/ 36 h 64"/>
                  <a:gd name="T90" fmla="*/ 16 w 60"/>
                  <a:gd name="T91" fmla="*/ 44 h 64"/>
                  <a:gd name="T92" fmla="*/ 8 w 60"/>
                  <a:gd name="T93" fmla="*/ 44 h 64"/>
                  <a:gd name="T94" fmla="*/ 8 w 60"/>
                  <a:gd name="T95" fmla="*/ 36 h 64"/>
                  <a:gd name="T96" fmla="*/ 44 w 60"/>
                  <a:gd name="T97" fmla="*/ 56 h 64"/>
                  <a:gd name="T98" fmla="*/ 16 w 60"/>
                  <a:gd name="T99" fmla="*/ 56 h 64"/>
                  <a:gd name="T100" fmla="*/ 16 w 60"/>
                  <a:gd name="T101" fmla="*/ 48 h 64"/>
                  <a:gd name="T102" fmla="*/ 44 w 60"/>
                  <a:gd name="T103" fmla="*/ 48 h 64"/>
                  <a:gd name="T104" fmla="*/ 44 w 60"/>
                  <a:gd name="T105" fmla="*/ 56 h 64"/>
                  <a:gd name="T106" fmla="*/ 52 w 60"/>
                  <a:gd name="T107" fmla="*/ 44 h 64"/>
                  <a:gd name="T108" fmla="*/ 44 w 60"/>
                  <a:gd name="T109" fmla="*/ 44 h 64"/>
                  <a:gd name="T110" fmla="*/ 44 w 60"/>
                  <a:gd name="T111" fmla="*/ 36 h 64"/>
                  <a:gd name="T112" fmla="*/ 52 w 60"/>
                  <a:gd name="T113" fmla="*/ 36 h 64"/>
                  <a:gd name="T114" fmla="*/ 52 w 60"/>
                  <a:gd name="T115" fmla="*/ 44 h 64"/>
                  <a:gd name="T116" fmla="*/ 52 w 60"/>
                  <a:gd name="T117" fmla="*/ 32 h 64"/>
                  <a:gd name="T118" fmla="*/ 44 w 60"/>
                  <a:gd name="T119" fmla="*/ 32 h 64"/>
                  <a:gd name="T120" fmla="*/ 44 w 60"/>
                  <a:gd name="T121" fmla="*/ 24 h 64"/>
                  <a:gd name="T122" fmla="*/ 52 w 60"/>
                  <a:gd name="T123" fmla="*/ 24 h 64"/>
                  <a:gd name="T124" fmla="*/ 52 w 60"/>
                  <a:gd name="T12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64">
                    <a:moveTo>
                      <a:pt x="56" y="16"/>
                    </a:moveTo>
                    <a:cubicBezTo>
                      <a:pt x="24" y="16"/>
                      <a:pt x="24" y="16"/>
                      <a:pt x="24" y="16"/>
                    </a:cubicBezTo>
                    <a:cubicBezTo>
                      <a:pt x="24" y="8"/>
                      <a:pt x="24" y="8"/>
                      <a:pt x="24" y="8"/>
                    </a:cubicBezTo>
                    <a:cubicBezTo>
                      <a:pt x="44" y="8"/>
                      <a:pt x="44" y="8"/>
                      <a:pt x="44" y="8"/>
                    </a:cubicBezTo>
                    <a:cubicBezTo>
                      <a:pt x="46" y="8"/>
                      <a:pt x="48" y="6"/>
                      <a:pt x="48" y="4"/>
                    </a:cubicBezTo>
                    <a:cubicBezTo>
                      <a:pt x="48" y="2"/>
                      <a:pt x="46" y="0"/>
                      <a:pt x="44" y="0"/>
                    </a:cubicBezTo>
                    <a:cubicBezTo>
                      <a:pt x="24" y="0"/>
                      <a:pt x="24" y="0"/>
                      <a:pt x="24" y="0"/>
                    </a:cubicBezTo>
                    <a:cubicBezTo>
                      <a:pt x="20" y="0"/>
                      <a:pt x="16" y="4"/>
                      <a:pt x="16" y="8"/>
                    </a:cubicBezTo>
                    <a:cubicBezTo>
                      <a:pt x="16" y="16"/>
                      <a:pt x="16" y="16"/>
                      <a:pt x="16" y="16"/>
                    </a:cubicBezTo>
                    <a:cubicBezTo>
                      <a:pt x="12" y="16"/>
                      <a:pt x="12" y="16"/>
                      <a:pt x="12" y="16"/>
                    </a:cubicBezTo>
                    <a:cubicBezTo>
                      <a:pt x="4" y="16"/>
                      <a:pt x="4" y="16"/>
                      <a:pt x="4" y="16"/>
                    </a:cubicBezTo>
                    <a:cubicBezTo>
                      <a:pt x="2" y="16"/>
                      <a:pt x="0" y="18"/>
                      <a:pt x="0" y="20"/>
                    </a:cubicBezTo>
                    <a:cubicBezTo>
                      <a:pt x="0" y="60"/>
                      <a:pt x="0" y="60"/>
                      <a:pt x="0" y="60"/>
                    </a:cubicBezTo>
                    <a:cubicBezTo>
                      <a:pt x="0" y="62"/>
                      <a:pt x="2" y="64"/>
                      <a:pt x="4" y="64"/>
                    </a:cubicBezTo>
                    <a:cubicBezTo>
                      <a:pt x="56" y="64"/>
                      <a:pt x="56" y="64"/>
                      <a:pt x="56" y="64"/>
                    </a:cubicBezTo>
                    <a:cubicBezTo>
                      <a:pt x="58" y="64"/>
                      <a:pt x="60" y="62"/>
                      <a:pt x="60" y="60"/>
                    </a:cubicBezTo>
                    <a:cubicBezTo>
                      <a:pt x="60" y="20"/>
                      <a:pt x="60" y="20"/>
                      <a:pt x="60" y="20"/>
                    </a:cubicBezTo>
                    <a:cubicBezTo>
                      <a:pt x="60" y="18"/>
                      <a:pt x="58" y="16"/>
                      <a:pt x="56" y="16"/>
                    </a:cubicBezTo>
                    <a:close/>
                    <a:moveTo>
                      <a:pt x="32" y="24"/>
                    </a:moveTo>
                    <a:cubicBezTo>
                      <a:pt x="40" y="24"/>
                      <a:pt x="40" y="24"/>
                      <a:pt x="40" y="24"/>
                    </a:cubicBezTo>
                    <a:cubicBezTo>
                      <a:pt x="40" y="32"/>
                      <a:pt x="40" y="32"/>
                      <a:pt x="40" y="32"/>
                    </a:cubicBezTo>
                    <a:cubicBezTo>
                      <a:pt x="32" y="32"/>
                      <a:pt x="32" y="32"/>
                      <a:pt x="32" y="32"/>
                    </a:cubicBezTo>
                    <a:lnTo>
                      <a:pt x="32" y="24"/>
                    </a:lnTo>
                    <a:close/>
                    <a:moveTo>
                      <a:pt x="32" y="36"/>
                    </a:moveTo>
                    <a:cubicBezTo>
                      <a:pt x="40" y="36"/>
                      <a:pt x="40" y="36"/>
                      <a:pt x="40" y="36"/>
                    </a:cubicBezTo>
                    <a:cubicBezTo>
                      <a:pt x="40" y="44"/>
                      <a:pt x="40" y="44"/>
                      <a:pt x="40" y="44"/>
                    </a:cubicBezTo>
                    <a:cubicBezTo>
                      <a:pt x="32" y="44"/>
                      <a:pt x="32" y="44"/>
                      <a:pt x="32" y="44"/>
                    </a:cubicBezTo>
                    <a:lnTo>
                      <a:pt x="32" y="36"/>
                    </a:lnTo>
                    <a:close/>
                    <a:moveTo>
                      <a:pt x="28" y="24"/>
                    </a:moveTo>
                    <a:cubicBezTo>
                      <a:pt x="28" y="32"/>
                      <a:pt x="28" y="32"/>
                      <a:pt x="28" y="32"/>
                    </a:cubicBezTo>
                    <a:cubicBezTo>
                      <a:pt x="20" y="32"/>
                      <a:pt x="20" y="32"/>
                      <a:pt x="20" y="32"/>
                    </a:cubicBezTo>
                    <a:cubicBezTo>
                      <a:pt x="20" y="24"/>
                      <a:pt x="20" y="24"/>
                      <a:pt x="20" y="24"/>
                    </a:cubicBezTo>
                    <a:lnTo>
                      <a:pt x="28" y="24"/>
                    </a:lnTo>
                    <a:close/>
                    <a:moveTo>
                      <a:pt x="28" y="36"/>
                    </a:moveTo>
                    <a:cubicBezTo>
                      <a:pt x="28" y="44"/>
                      <a:pt x="28" y="44"/>
                      <a:pt x="28" y="44"/>
                    </a:cubicBezTo>
                    <a:cubicBezTo>
                      <a:pt x="20" y="44"/>
                      <a:pt x="20" y="44"/>
                      <a:pt x="20" y="44"/>
                    </a:cubicBezTo>
                    <a:cubicBezTo>
                      <a:pt x="20" y="36"/>
                      <a:pt x="20" y="36"/>
                      <a:pt x="20" y="36"/>
                    </a:cubicBezTo>
                    <a:lnTo>
                      <a:pt x="28" y="36"/>
                    </a:lnTo>
                    <a:close/>
                    <a:moveTo>
                      <a:pt x="8" y="24"/>
                    </a:moveTo>
                    <a:cubicBezTo>
                      <a:pt x="16" y="24"/>
                      <a:pt x="16" y="24"/>
                      <a:pt x="16" y="24"/>
                    </a:cubicBezTo>
                    <a:cubicBezTo>
                      <a:pt x="16" y="32"/>
                      <a:pt x="16" y="32"/>
                      <a:pt x="16" y="32"/>
                    </a:cubicBezTo>
                    <a:cubicBezTo>
                      <a:pt x="8" y="32"/>
                      <a:pt x="8" y="32"/>
                      <a:pt x="8" y="32"/>
                    </a:cubicBezTo>
                    <a:lnTo>
                      <a:pt x="8" y="24"/>
                    </a:lnTo>
                    <a:close/>
                    <a:moveTo>
                      <a:pt x="8" y="36"/>
                    </a:moveTo>
                    <a:cubicBezTo>
                      <a:pt x="16" y="36"/>
                      <a:pt x="16" y="36"/>
                      <a:pt x="16" y="36"/>
                    </a:cubicBezTo>
                    <a:cubicBezTo>
                      <a:pt x="16" y="44"/>
                      <a:pt x="16" y="44"/>
                      <a:pt x="16" y="44"/>
                    </a:cubicBezTo>
                    <a:cubicBezTo>
                      <a:pt x="8" y="44"/>
                      <a:pt x="8" y="44"/>
                      <a:pt x="8" y="44"/>
                    </a:cubicBezTo>
                    <a:lnTo>
                      <a:pt x="8" y="36"/>
                    </a:lnTo>
                    <a:close/>
                    <a:moveTo>
                      <a:pt x="44" y="56"/>
                    </a:moveTo>
                    <a:cubicBezTo>
                      <a:pt x="16" y="56"/>
                      <a:pt x="16" y="56"/>
                      <a:pt x="16" y="56"/>
                    </a:cubicBezTo>
                    <a:cubicBezTo>
                      <a:pt x="16" y="48"/>
                      <a:pt x="16" y="48"/>
                      <a:pt x="16" y="48"/>
                    </a:cubicBezTo>
                    <a:cubicBezTo>
                      <a:pt x="44" y="48"/>
                      <a:pt x="44" y="48"/>
                      <a:pt x="44" y="48"/>
                    </a:cubicBezTo>
                    <a:lnTo>
                      <a:pt x="44" y="56"/>
                    </a:lnTo>
                    <a:close/>
                    <a:moveTo>
                      <a:pt x="52" y="44"/>
                    </a:moveTo>
                    <a:cubicBezTo>
                      <a:pt x="44" y="44"/>
                      <a:pt x="44" y="44"/>
                      <a:pt x="44" y="44"/>
                    </a:cubicBezTo>
                    <a:cubicBezTo>
                      <a:pt x="44" y="36"/>
                      <a:pt x="44" y="36"/>
                      <a:pt x="44" y="36"/>
                    </a:cubicBezTo>
                    <a:cubicBezTo>
                      <a:pt x="52" y="36"/>
                      <a:pt x="52" y="36"/>
                      <a:pt x="52" y="36"/>
                    </a:cubicBezTo>
                    <a:lnTo>
                      <a:pt x="52" y="44"/>
                    </a:lnTo>
                    <a:close/>
                    <a:moveTo>
                      <a:pt x="52" y="32"/>
                    </a:moveTo>
                    <a:cubicBezTo>
                      <a:pt x="44" y="32"/>
                      <a:pt x="44" y="32"/>
                      <a:pt x="44" y="32"/>
                    </a:cubicBezTo>
                    <a:cubicBezTo>
                      <a:pt x="44" y="24"/>
                      <a:pt x="44" y="24"/>
                      <a:pt x="44" y="24"/>
                    </a:cubicBezTo>
                    <a:cubicBezTo>
                      <a:pt x="52" y="24"/>
                      <a:pt x="52" y="24"/>
                      <a:pt x="52" y="24"/>
                    </a:cubicBezTo>
                    <a:lnTo>
                      <a:pt x="52" y="3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2619729" y="933658"/>
              <a:ext cx="2487795" cy="898436"/>
              <a:chOff x="3030058" y="992462"/>
              <a:chExt cx="2487795" cy="898436"/>
            </a:xfrm>
          </p:grpSpPr>
          <p:sp>
            <p:nvSpPr>
              <p:cNvPr id="103" name="文本框 102"/>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04"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09" name="组合 108"/>
          <p:cNvGrpSpPr/>
          <p:nvPr/>
        </p:nvGrpSpPr>
        <p:grpSpPr>
          <a:xfrm>
            <a:off x="1853406" y="5046337"/>
            <a:ext cx="3254118" cy="898436"/>
            <a:chOff x="1853406" y="1881257"/>
            <a:chExt cx="3254118" cy="898436"/>
          </a:xfrm>
        </p:grpSpPr>
        <p:grpSp>
          <p:nvGrpSpPr>
            <p:cNvPr id="110" name="组合 109"/>
            <p:cNvGrpSpPr/>
            <p:nvPr/>
          </p:nvGrpSpPr>
          <p:grpSpPr>
            <a:xfrm>
              <a:off x="1853406" y="2017047"/>
              <a:ext cx="782507" cy="674478"/>
              <a:chOff x="1339799" y="2274045"/>
              <a:chExt cx="1852412" cy="1596678"/>
            </a:xfrm>
          </p:grpSpPr>
          <p:grpSp>
            <p:nvGrpSpPr>
              <p:cNvPr id="114" name="组合 113"/>
              <p:cNvGrpSpPr/>
              <p:nvPr/>
            </p:nvGrpSpPr>
            <p:grpSpPr>
              <a:xfrm>
                <a:off x="1339799" y="2274045"/>
                <a:ext cx="1852412" cy="1596678"/>
                <a:chOff x="1205869" y="2604880"/>
                <a:chExt cx="1852412" cy="1596678"/>
              </a:xfrm>
            </p:grpSpPr>
            <p:sp>
              <p:nvSpPr>
                <p:cNvPr id="116" name="任意多边形 115"/>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Freeform 143"/>
              <p:cNvSpPr>
                <a:spLocks noChangeAspect="1" noEditPoints="1"/>
              </p:cNvSpPr>
              <p:nvPr/>
            </p:nvSpPr>
            <p:spPr bwMode="auto">
              <a:xfrm>
                <a:off x="1978005" y="2784384"/>
                <a:ext cx="576000" cy="576000"/>
              </a:xfrm>
              <a:custGeom>
                <a:avLst/>
                <a:gdLst>
                  <a:gd name="T0" fmla="*/ 60 w 64"/>
                  <a:gd name="T1" fmla="*/ 16 h 64"/>
                  <a:gd name="T2" fmla="*/ 48 w 64"/>
                  <a:gd name="T3" fmla="*/ 16 h 64"/>
                  <a:gd name="T4" fmla="*/ 48 w 64"/>
                  <a:gd name="T5" fmla="*/ 4 h 64"/>
                  <a:gd name="T6" fmla="*/ 44 w 64"/>
                  <a:gd name="T7" fmla="*/ 0 h 64"/>
                  <a:gd name="T8" fmla="*/ 20 w 64"/>
                  <a:gd name="T9" fmla="*/ 0 h 64"/>
                  <a:gd name="T10" fmla="*/ 16 w 64"/>
                  <a:gd name="T11" fmla="*/ 4 h 64"/>
                  <a:gd name="T12" fmla="*/ 16 w 64"/>
                  <a:gd name="T13" fmla="*/ 16 h 64"/>
                  <a:gd name="T14" fmla="*/ 4 w 64"/>
                  <a:gd name="T15" fmla="*/ 16 h 64"/>
                  <a:gd name="T16" fmla="*/ 0 w 64"/>
                  <a:gd name="T17" fmla="*/ 20 h 64"/>
                  <a:gd name="T18" fmla="*/ 0 w 64"/>
                  <a:gd name="T19" fmla="*/ 60 h 64"/>
                  <a:gd name="T20" fmla="*/ 4 w 64"/>
                  <a:gd name="T21" fmla="*/ 64 h 64"/>
                  <a:gd name="T22" fmla="*/ 60 w 64"/>
                  <a:gd name="T23" fmla="*/ 64 h 64"/>
                  <a:gd name="T24" fmla="*/ 64 w 64"/>
                  <a:gd name="T25" fmla="*/ 60 h 64"/>
                  <a:gd name="T26" fmla="*/ 64 w 64"/>
                  <a:gd name="T27" fmla="*/ 20 h 64"/>
                  <a:gd name="T28" fmla="*/ 60 w 64"/>
                  <a:gd name="T29" fmla="*/ 16 h 64"/>
                  <a:gd name="T30" fmla="*/ 24 w 64"/>
                  <a:gd name="T31" fmla="*/ 8 h 64"/>
                  <a:gd name="T32" fmla="*/ 40 w 64"/>
                  <a:gd name="T33" fmla="*/ 8 h 64"/>
                  <a:gd name="T34" fmla="*/ 40 w 64"/>
                  <a:gd name="T35" fmla="*/ 16 h 64"/>
                  <a:gd name="T36" fmla="*/ 24 w 64"/>
                  <a:gd name="T37" fmla="*/ 16 h 64"/>
                  <a:gd name="T38" fmla="*/ 24 w 64"/>
                  <a:gd name="T39" fmla="*/ 8 h 64"/>
                  <a:gd name="T40" fmla="*/ 52 w 64"/>
                  <a:gd name="T41" fmla="*/ 48 h 64"/>
                  <a:gd name="T42" fmla="*/ 12 w 64"/>
                  <a:gd name="T43" fmla="*/ 48 h 64"/>
                  <a:gd name="T44" fmla="*/ 12 w 64"/>
                  <a:gd name="T45" fmla="*/ 44 h 64"/>
                  <a:gd name="T46" fmla="*/ 52 w 64"/>
                  <a:gd name="T47" fmla="*/ 44 h 64"/>
                  <a:gd name="T48" fmla="*/ 52 w 64"/>
                  <a:gd name="T49" fmla="*/ 48 h 64"/>
                  <a:gd name="T50" fmla="*/ 52 w 64"/>
                  <a:gd name="T51" fmla="*/ 36 h 64"/>
                  <a:gd name="T52" fmla="*/ 12 w 64"/>
                  <a:gd name="T53" fmla="*/ 36 h 64"/>
                  <a:gd name="T54" fmla="*/ 12 w 64"/>
                  <a:gd name="T55" fmla="*/ 32 h 64"/>
                  <a:gd name="T56" fmla="*/ 52 w 64"/>
                  <a:gd name="T57" fmla="*/ 32 h 64"/>
                  <a:gd name="T58" fmla="*/ 52 w 64"/>
                  <a:gd name="T5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64">
                    <a:moveTo>
                      <a:pt x="60" y="16"/>
                    </a:moveTo>
                    <a:cubicBezTo>
                      <a:pt x="48" y="16"/>
                      <a:pt x="48" y="16"/>
                      <a:pt x="48" y="16"/>
                    </a:cubicBezTo>
                    <a:cubicBezTo>
                      <a:pt x="48" y="4"/>
                      <a:pt x="48" y="4"/>
                      <a:pt x="48" y="4"/>
                    </a:cubicBezTo>
                    <a:cubicBezTo>
                      <a:pt x="48" y="2"/>
                      <a:pt x="46" y="0"/>
                      <a:pt x="44"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60"/>
                      <a:pt x="0" y="60"/>
                      <a:pt x="0" y="60"/>
                    </a:cubicBezTo>
                    <a:cubicBezTo>
                      <a:pt x="0" y="62"/>
                      <a:pt x="2" y="64"/>
                      <a:pt x="4" y="64"/>
                    </a:cubicBezTo>
                    <a:cubicBezTo>
                      <a:pt x="60" y="64"/>
                      <a:pt x="60" y="64"/>
                      <a:pt x="60" y="64"/>
                    </a:cubicBezTo>
                    <a:cubicBezTo>
                      <a:pt x="62" y="64"/>
                      <a:pt x="64" y="62"/>
                      <a:pt x="64" y="60"/>
                    </a:cubicBezTo>
                    <a:cubicBezTo>
                      <a:pt x="64" y="20"/>
                      <a:pt x="64" y="20"/>
                      <a:pt x="64" y="20"/>
                    </a:cubicBezTo>
                    <a:cubicBezTo>
                      <a:pt x="64" y="18"/>
                      <a:pt x="62" y="16"/>
                      <a:pt x="60" y="16"/>
                    </a:cubicBezTo>
                    <a:close/>
                    <a:moveTo>
                      <a:pt x="24" y="8"/>
                    </a:moveTo>
                    <a:cubicBezTo>
                      <a:pt x="40" y="8"/>
                      <a:pt x="40" y="8"/>
                      <a:pt x="40" y="8"/>
                    </a:cubicBezTo>
                    <a:cubicBezTo>
                      <a:pt x="40" y="16"/>
                      <a:pt x="40" y="16"/>
                      <a:pt x="40" y="16"/>
                    </a:cubicBezTo>
                    <a:cubicBezTo>
                      <a:pt x="24" y="16"/>
                      <a:pt x="24" y="16"/>
                      <a:pt x="24" y="16"/>
                    </a:cubicBezTo>
                    <a:lnTo>
                      <a:pt x="24" y="8"/>
                    </a:lnTo>
                    <a:close/>
                    <a:moveTo>
                      <a:pt x="52" y="48"/>
                    </a:moveTo>
                    <a:cubicBezTo>
                      <a:pt x="12" y="48"/>
                      <a:pt x="12" y="48"/>
                      <a:pt x="12" y="48"/>
                    </a:cubicBezTo>
                    <a:cubicBezTo>
                      <a:pt x="12" y="44"/>
                      <a:pt x="12" y="44"/>
                      <a:pt x="12" y="44"/>
                    </a:cubicBezTo>
                    <a:cubicBezTo>
                      <a:pt x="52" y="44"/>
                      <a:pt x="52" y="44"/>
                      <a:pt x="52" y="44"/>
                    </a:cubicBezTo>
                    <a:lnTo>
                      <a:pt x="52" y="48"/>
                    </a:lnTo>
                    <a:close/>
                    <a:moveTo>
                      <a:pt x="52" y="36"/>
                    </a:moveTo>
                    <a:cubicBezTo>
                      <a:pt x="12" y="36"/>
                      <a:pt x="12" y="36"/>
                      <a:pt x="12" y="36"/>
                    </a:cubicBezTo>
                    <a:cubicBezTo>
                      <a:pt x="12" y="32"/>
                      <a:pt x="12" y="32"/>
                      <a:pt x="12" y="32"/>
                    </a:cubicBezTo>
                    <a:cubicBezTo>
                      <a:pt x="52" y="32"/>
                      <a:pt x="52" y="32"/>
                      <a:pt x="52" y="32"/>
                    </a:cubicBezTo>
                    <a:lnTo>
                      <a:pt x="52"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2619729" y="1881257"/>
              <a:ext cx="2487795" cy="898436"/>
              <a:chOff x="3030058" y="992462"/>
              <a:chExt cx="2487795" cy="898436"/>
            </a:xfrm>
          </p:grpSpPr>
          <p:sp>
            <p:nvSpPr>
              <p:cNvPr id="112" name="文本框 111"/>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13"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18" name="组合 117"/>
          <p:cNvGrpSpPr/>
          <p:nvPr/>
        </p:nvGrpSpPr>
        <p:grpSpPr>
          <a:xfrm>
            <a:off x="6600919" y="3685454"/>
            <a:ext cx="3201978" cy="898436"/>
            <a:chOff x="1905546" y="2828856"/>
            <a:chExt cx="3201978" cy="898436"/>
          </a:xfrm>
        </p:grpSpPr>
        <p:grpSp>
          <p:nvGrpSpPr>
            <p:cNvPr id="119" name="组合 118"/>
            <p:cNvGrpSpPr/>
            <p:nvPr/>
          </p:nvGrpSpPr>
          <p:grpSpPr>
            <a:xfrm>
              <a:off x="1905546" y="2995573"/>
              <a:ext cx="678226" cy="584594"/>
              <a:chOff x="6570159" y="2274045"/>
              <a:chExt cx="1852412" cy="1596678"/>
            </a:xfrm>
          </p:grpSpPr>
          <p:grpSp>
            <p:nvGrpSpPr>
              <p:cNvPr id="123" name="组合 122"/>
              <p:cNvGrpSpPr/>
              <p:nvPr/>
            </p:nvGrpSpPr>
            <p:grpSpPr>
              <a:xfrm>
                <a:off x="6570159" y="2274045"/>
                <a:ext cx="1852412" cy="1596678"/>
                <a:chOff x="1205869" y="2604880"/>
                <a:chExt cx="1852412" cy="1596678"/>
              </a:xfrm>
            </p:grpSpPr>
            <p:sp>
              <p:nvSpPr>
                <p:cNvPr id="133" name="任意多边形 132"/>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a:grpSpLocks noChangeAspect="1"/>
              </p:cNvGrpSpPr>
              <p:nvPr/>
            </p:nvGrpSpPr>
            <p:grpSpPr>
              <a:xfrm>
                <a:off x="7166874" y="2784384"/>
                <a:ext cx="658981" cy="576000"/>
                <a:chOff x="4279901" y="4883150"/>
                <a:chExt cx="428625" cy="374650"/>
              </a:xfrm>
              <a:solidFill>
                <a:schemeClr val="bg1"/>
              </a:solidFill>
            </p:grpSpPr>
            <p:sp>
              <p:nvSpPr>
                <p:cNvPr id="125" name="Oval 69"/>
                <p:cNvSpPr>
                  <a:spLocks noChangeArrowheads="1"/>
                </p:cNvSpPr>
                <p:nvPr/>
              </p:nvSpPr>
              <p:spPr bwMode="auto">
                <a:xfrm>
                  <a:off x="4279901" y="4908550"/>
                  <a:ext cx="241300" cy="1079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0"/>
                <p:cNvSpPr>
                  <a:spLocks/>
                </p:cNvSpPr>
                <p:nvPr/>
              </p:nvSpPr>
              <p:spPr bwMode="auto">
                <a:xfrm>
                  <a:off x="4279901" y="5030788"/>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1"/>
                <p:cNvSpPr>
                  <a:spLocks/>
                </p:cNvSpPr>
                <p:nvPr/>
              </p:nvSpPr>
              <p:spPr bwMode="auto">
                <a:xfrm>
                  <a:off x="4279901" y="5110163"/>
                  <a:ext cx="241300" cy="68263"/>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2"/>
                <p:cNvSpPr>
                  <a:spLocks/>
                </p:cNvSpPr>
                <p:nvPr/>
              </p:nvSpPr>
              <p:spPr bwMode="auto">
                <a:xfrm>
                  <a:off x="4546601" y="5083175"/>
                  <a:ext cx="161925" cy="68263"/>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73"/>
                <p:cNvSpPr>
                  <a:spLocks/>
                </p:cNvSpPr>
                <p:nvPr/>
              </p:nvSpPr>
              <p:spPr bwMode="auto">
                <a:xfrm>
                  <a:off x="4279901" y="5191125"/>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4"/>
                <p:cNvSpPr>
                  <a:spLocks/>
                </p:cNvSpPr>
                <p:nvPr/>
              </p:nvSpPr>
              <p:spPr bwMode="auto">
                <a:xfrm>
                  <a:off x="4546601" y="5164138"/>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5"/>
                <p:cNvSpPr>
                  <a:spLocks/>
                </p:cNvSpPr>
                <p:nvPr/>
              </p:nvSpPr>
              <p:spPr bwMode="auto">
                <a:xfrm>
                  <a:off x="4546601" y="5003800"/>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6"/>
                <p:cNvSpPr>
                  <a:spLocks/>
                </p:cNvSpPr>
                <p:nvPr/>
              </p:nvSpPr>
              <p:spPr bwMode="auto">
                <a:xfrm>
                  <a:off x="4494213" y="4883150"/>
                  <a:ext cx="214313" cy="106363"/>
                </a:xfrm>
                <a:custGeom>
                  <a:avLst/>
                  <a:gdLst>
                    <a:gd name="T0" fmla="*/ 14 w 32"/>
                    <a:gd name="T1" fmla="*/ 16 h 16"/>
                    <a:gd name="T2" fmla="*/ 32 w 32"/>
                    <a:gd name="T3" fmla="*/ 8 h 16"/>
                    <a:gd name="T4" fmla="*/ 14 w 32"/>
                    <a:gd name="T5" fmla="*/ 0 h 16"/>
                    <a:gd name="T6" fmla="*/ 0 w 32"/>
                    <a:gd name="T7" fmla="*/ 3 h 16"/>
                    <a:gd name="T8" fmla="*/ 8 w 32"/>
                    <a:gd name="T9" fmla="*/ 12 h 16"/>
                    <a:gd name="T10" fmla="*/ 7 w 32"/>
                    <a:gd name="T11" fmla="*/ 15 h 16"/>
                    <a:gd name="T12" fmla="*/ 14 w 3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14" y="16"/>
                      </a:moveTo>
                      <a:cubicBezTo>
                        <a:pt x="24" y="16"/>
                        <a:pt x="32" y="12"/>
                        <a:pt x="32" y="8"/>
                      </a:cubicBezTo>
                      <a:cubicBezTo>
                        <a:pt x="32" y="4"/>
                        <a:pt x="24" y="0"/>
                        <a:pt x="14" y="0"/>
                      </a:cubicBezTo>
                      <a:cubicBezTo>
                        <a:pt x="8" y="0"/>
                        <a:pt x="4" y="1"/>
                        <a:pt x="0" y="3"/>
                      </a:cubicBezTo>
                      <a:cubicBezTo>
                        <a:pt x="5" y="5"/>
                        <a:pt x="8" y="8"/>
                        <a:pt x="8" y="12"/>
                      </a:cubicBezTo>
                      <a:cubicBezTo>
                        <a:pt x="8" y="13"/>
                        <a:pt x="8" y="14"/>
                        <a:pt x="7" y="15"/>
                      </a:cubicBezTo>
                      <a:cubicBezTo>
                        <a:pt x="9" y="16"/>
                        <a:pt x="12" y="16"/>
                        <a:pt x="14"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0" name="组合 119"/>
            <p:cNvGrpSpPr/>
            <p:nvPr/>
          </p:nvGrpSpPr>
          <p:grpSpPr>
            <a:xfrm>
              <a:off x="2619729" y="2828856"/>
              <a:ext cx="2487795" cy="898436"/>
              <a:chOff x="3030058" y="992462"/>
              <a:chExt cx="2487795" cy="898436"/>
            </a:xfrm>
          </p:grpSpPr>
          <p:sp>
            <p:nvSpPr>
              <p:cNvPr id="121" name="文本框 120"/>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22"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35" name="组合 134"/>
          <p:cNvGrpSpPr/>
          <p:nvPr/>
        </p:nvGrpSpPr>
        <p:grpSpPr>
          <a:xfrm>
            <a:off x="6600919" y="5102351"/>
            <a:ext cx="3217021" cy="898436"/>
            <a:chOff x="1890503" y="3776455"/>
            <a:chExt cx="3217021" cy="898436"/>
          </a:xfrm>
        </p:grpSpPr>
        <p:grpSp>
          <p:nvGrpSpPr>
            <p:cNvPr id="136" name="组合 135"/>
            <p:cNvGrpSpPr/>
            <p:nvPr/>
          </p:nvGrpSpPr>
          <p:grpSpPr>
            <a:xfrm>
              <a:off x="1890503" y="3884215"/>
              <a:ext cx="708312" cy="610526"/>
              <a:chOff x="9185339" y="2274045"/>
              <a:chExt cx="1852412" cy="1596678"/>
            </a:xfrm>
          </p:grpSpPr>
          <p:grpSp>
            <p:nvGrpSpPr>
              <p:cNvPr id="140" name="组合 139"/>
              <p:cNvGrpSpPr/>
              <p:nvPr/>
            </p:nvGrpSpPr>
            <p:grpSpPr>
              <a:xfrm>
                <a:off x="9185339" y="2274045"/>
                <a:ext cx="1852412" cy="1596678"/>
                <a:chOff x="1205869" y="2604880"/>
                <a:chExt cx="1852412" cy="1596678"/>
              </a:xfrm>
            </p:grpSpPr>
            <p:sp>
              <p:nvSpPr>
                <p:cNvPr id="150" name="任意多边形 149"/>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a:grpSpLocks noChangeAspect="1"/>
              </p:cNvGrpSpPr>
              <p:nvPr/>
            </p:nvGrpSpPr>
            <p:grpSpPr>
              <a:xfrm>
                <a:off x="9804019" y="2754567"/>
                <a:ext cx="615052" cy="576000"/>
                <a:chOff x="7518401" y="4883150"/>
                <a:chExt cx="400050" cy="374650"/>
              </a:xfrm>
              <a:solidFill>
                <a:schemeClr val="bg1"/>
              </a:solidFill>
            </p:grpSpPr>
            <p:sp>
              <p:nvSpPr>
                <p:cNvPr id="142" name="Freeform 59"/>
                <p:cNvSpPr>
                  <a:spLocks/>
                </p:cNvSpPr>
                <p:nvPr/>
              </p:nvSpPr>
              <p:spPr bwMode="auto">
                <a:xfrm>
                  <a:off x="7518401"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0"/>
                <p:cNvSpPr>
                  <a:spLocks/>
                </p:cNvSpPr>
                <p:nvPr/>
              </p:nvSpPr>
              <p:spPr bwMode="auto">
                <a:xfrm>
                  <a:off x="7731126"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1"/>
                <p:cNvSpPr>
                  <a:spLocks/>
                </p:cNvSpPr>
                <p:nvPr/>
              </p:nvSpPr>
              <p:spPr bwMode="auto">
                <a:xfrm>
                  <a:off x="7518401" y="5070475"/>
                  <a:ext cx="187325" cy="80963"/>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2"/>
                <p:cNvSpPr>
                  <a:spLocks/>
                </p:cNvSpPr>
                <p:nvPr/>
              </p:nvSpPr>
              <p:spPr bwMode="auto">
                <a:xfrm>
                  <a:off x="7731126" y="5070475"/>
                  <a:ext cx="187325" cy="80963"/>
                </a:xfrm>
                <a:custGeom>
                  <a:avLst/>
                  <a:gdLst>
                    <a:gd name="T0" fmla="*/ 2 w 28"/>
                    <a:gd name="T1" fmla="*/ 4 h 12"/>
                    <a:gd name="T2" fmla="*/ 0 w 28"/>
                    <a:gd name="T3" fmla="*/ 12 h 12"/>
                    <a:gd name="T4" fmla="*/ 28 w 28"/>
                    <a:gd name="T5" fmla="*/ 12 h 12"/>
                    <a:gd name="T6" fmla="*/ 26 w 28"/>
                    <a:gd name="T7" fmla="*/ 4 h 12"/>
                    <a:gd name="T8" fmla="*/ 22 w 28"/>
                    <a:gd name="T9" fmla="*/ 0 h 12"/>
                    <a:gd name="T10" fmla="*/ 6 w 28"/>
                    <a:gd name="T11" fmla="*/ 0 h 12"/>
                    <a:gd name="T12" fmla="*/ 2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 y="4"/>
                      </a:moveTo>
                      <a:cubicBezTo>
                        <a:pt x="0" y="12"/>
                        <a:pt x="0" y="12"/>
                        <a:pt x="0" y="12"/>
                      </a:cubicBezTo>
                      <a:cubicBezTo>
                        <a:pt x="28" y="12"/>
                        <a:pt x="28" y="12"/>
                        <a:pt x="28" y="12"/>
                      </a:cubicBezTo>
                      <a:cubicBezTo>
                        <a:pt x="26" y="4"/>
                        <a:pt x="26" y="4"/>
                        <a:pt x="26" y="4"/>
                      </a:cubicBezTo>
                      <a:cubicBezTo>
                        <a:pt x="25" y="1"/>
                        <a:pt x="24" y="0"/>
                        <a:pt x="22" y="0"/>
                      </a:cubicBezTo>
                      <a:cubicBezTo>
                        <a:pt x="6" y="0"/>
                        <a:pt x="6" y="0"/>
                        <a:pt x="6" y="0"/>
                      </a:cubicBezTo>
                      <a:cubicBezTo>
                        <a:pt x="4" y="0"/>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3"/>
                <p:cNvSpPr>
                  <a:spLocks/>
                </p:cNvSpPr>
                <p:nvPr/>
              </p:nvSpPr>
              <p:spPr bwMode="auto">
                <a:xfrm>
                  <a:off x="7624763" y="4962525"/>
                  <a:ext cx="187325" cy="80963"/>
                </a:xfrm>
                <a:custGeom>
                  <a:avLst/>
                  <a:gdLst>
                    <a:gd name="T0" fmla="*/ 26 w 28"/>
                    <a:gd name="T1" fmla="*/ 4 h 12"/>
                    <a:gd name="T2" fmla="*/ 22 w 28"/>
                    <a:gd name="T3" fmla="*/ 0 h 12"/>
                    <a:gd name="T4" fmla="*/ 6 w 28"/>
                    <a:gd name="T5" fmla="*/ 0 h 12"/>
                    <a:gd name="T6" fmla="*/ 2 w 28"/>
                    <a:gd name="T7" fmla="*/ 4 h 12"/>
                    <a:gd name="T8" fmla="*/ 0 w 28"/>
                    <a:gd name="T9" fmla="*/ 12 h 12"/>
                    <a:gd name="T10" fmla="*/ 28 w 28"/>
                    <a:gd name="T11" fmla="*/ 12 h 12"/>
                    <a:gd name="T12" fmla="*/ 26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6" y="4"/>
                      </a:moveTo>
                      <a:cubicBezTo>
                        <a:pt x="25" y="1"/>
                        <a:pt x="24" y="0"/>
                        <a:pt x="22" y="0"/>
                      </a:cubicBezTo>
                      <a:cubicBezTo>
                        <a:pt x="6" y="0"/>
                        <a:pt x="6" y="0"/>
                        <a:pt x="6" y="0"/>
                      </a:cubicBezTo>
                      <a:cubicBezTo>
                        <a:pt x="4" y="0"/>
                        <a:pt x="3" y="2"/>
                        <a:pt x="2" y="4"/>
                      </a:cubicBezTo>
                      <a:cubicBezTo>
                        <a:pt x="0" y="12"/>
                        <a:pt x="0" y="12"/>
                        <a:pt x="0" y="12"/>
                      </a:cubicBezTo>
                      <a:cubicBezTo>
                        <a:pt x="28" y="12"/>
                        <a:pt x="28" y="12"/>
                        <a:pt x="28" y="12"/>
                      </a:cubicBez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4"/>
                <p:cNvSpPr>
                  <a:spLocks/>
                </p:cNvSpPr>
                <p:nvPr/>
              </p:nvSpPr>
              <p:spPr bwMode="auto">
                <a:xfrm>
                  <a:off x="7624763" y="4883150"/>
                  <a:ext cx="26988" cy="52388"/>
                </a:xfrm>
                <a:custGeom>
                  <a:avLst/>
                  <a:gdLst>
                    <a:gd name="T0" fmla="*/ 2 w 4"/>
                    <a:gd name="T1" fmla="*/ 8 h 8"/>
                    <a:gd name="T2" fmla="*/ 4 w 4"/>
                    <a:gd name="T3" fmla="*/ 6 h 8"/>
                    <a:gd name="T4" fmla="*/ 4 w 4"/>
                    <a:gd name="T5" fmla="*/ 2 h 8"/>
                    <a:gd name="T6" fmla="*/ 2 w 4"/>
                    <a:gd name="T7" fmla="*/ 0 h 8"/>
                    <a:gd name="T8" fmla="*/ 0 w 4"/>
                    <a:gd name="T9" fmla="*/ 2 h 8"/>
                    <a:gd name="T10" fmla="*/ 0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3" y="8"/>
                        <a:pt x="4" y="7"/>
                        <a:pt x="4" y="6"/>
                      </a:cubicBezTo>
                      <a:cubicBezTo>
                        <a:pt x="4" y="2"/>
                        <a:pt x="4" y="2"/>
                        <a:pt x="4" y="2"/>
                      </a:cubicBezTo>
                      <a:cubicBezTo>
                        <a:pt x="4" y="1"/>
                        <a:pt x="3" y="0"/>
                        <a:pt x="2" y="0"/>
                      </a:cubicBezTo>
                      <a:cubicBezTo>
                        <a:pt x="1" y="0"/>
                        <a:pt x="0" y="1"/>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5"/>
                <p:cNvSpPr>
                  <a:spLocks/>
                </p:cNvSpPr>
                <p:nvPr/>
              </p:nvSpPr>
              <p:spPr bwMode="auto">
                <a:xfrm>
                  <a:off x="7564438" y="4902200"/>
                  <a:ext cx="47625" cy="47625"/>
                </a:xfrm>
                <a:custGeom>
                  <a:avLst/>
                  <a:gdLst>
                    <a:gd name="T0" fmla="*/ 3 w 7"/>
                    <a:gd name="T1" fmla="*/ 6 h 7"/>
                    <a:gd name="T2" fmla="*/ 6 w 7"/>
                    <a:gd name="T3" fmla="*/ 6 h 7"/>
                    <a:gd name="T4" fmla="*/ 6 w 7"/>
                    <a:gd name="T5" fmla="*/ 3 h 7"/>
                    <a:gd name="T6" fmla="*/ 3 w 7"/>
                    <a:gd name="T7" fmla="*/ 1 h 7"/>
                    <a:gd name="T8" fmla="*/ 1 w 7"/>
                    <a:gd name="T9" fmla="*/ 1 h 7"/>
                    <a:gd name="T10" fmla="*/ 1 w 7"/>
                    <a:gd name="T11" fmla="*/ 3 h 7"/>
                    <a:gd name="T12" fmla="*/ 3 w 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3" y="6"/>
                      </a:moveTo>
                      <a:cubicBezTo>
                        <a:pt x="4" y="7"/>
                        <a:pt x="5" y="7"/>
                        <a:pt x="6" y="6"/>
                      </a:cubicBezTo>
                      <a:cubicBezTo>
                        <a:pt x="7" y="5"/>
                        <a:pt x="7" y="4"/>
                        <a:pt x="6" y="3"/>
                      </a:cubicBezTo>
                      <a:cubicBezTo>
                        <a:pt x="3" y="1"/>
                        <a:pt x="3" y="1"/>
                        <a:pt x="3" y="1"/>
                      </a:cubicBezTo>
                      <a:cubicBezTo>
                        <a:pt x="3" y="0"/>
                        <a:pt x="1" y="0"/>
                        <a:pt x="1" y="1"/>
                      </a:cubicBezTo>
                      <a:cubicBezTo>
                        <a:pt x="0" y="1"/>
                        <a:pt x="0" y="3"/>
                        <a:pt x="1" y="3"/>
                      </a:cubicBezTo>
                      <a:lnTo>
                        <a:pt x="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
                <p:cNvSpPr>
                  <a:spLocks/>
                </p:cNvSpPr>
                <p:nvPr/>
              </p:nvSpPr>
              <p:spPr bwMode="auto">
                <a:xfrm>
                  <a:off x="7543801" y="4962525"/>
                  <a:ext cx="53975" cy="26988"/>
                </a:xfrm>
                <a:custGeom>
                  <a:avLst/>
                  <a:gdLst>
                    <a:gd name="T0" fmla="*/ 2 w 8"/>
                    <a:gd name="T1" fmla="*/ 4 h 4"/>
                    <a:gd name="T2" fmla="*/ 6 w 8"/>
                    <a:gd name="T3" fmla="*/ 4 h 4"/>
                    <a:gd name="T4" fmla="*/ 8 w 8"/>
                    <a:gd name="T5" fmla="*/ 2 h 4"/>
                    <a:gd name="T6" fmla="*/ 6 w 8"/>
                    <a:gd name="T7" fmla="*/ 0 h 4"/>
                    <a:gd name="T8" fmla="*/ 2 w 8"/>
                    <a:gd name="T9" fmla="*/ 0 h 4"/>
                    <a:gd name="T10" fmla="*/ 0 w 8"/>
                    <a:gd name="T11" fmla="*/ 2 h 4"/>
                    <a:gd name="T12" fmla="*/ 2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2" y="4"/>
                      </a:moveTo>
                      <a:cubicBezTo>
                        <a:pt x="6" y="4"/>
                        <a:pt x="6" y="4"/>
                        <a:pt x="6" y="4"/>
                      </a:cubicBezTo>
                      <a:cubicBezTo>
                        <a:pt x="7" y="4"/>
                        <a:pt x="8" y="3"/>
                        <a:pt x="8" y="2"/>
                      </a:cubicBezTo>
                      <a:cubicBezTo>
                        <a:pt x="8" y="1"/>
                        <a:pt x="7" y="0"/>
                        <a:pt x="6"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7" name="组合 136"/>
            <p:cNvGrpSpPr/>
            <p:nvPr/>
          </p:nvGrpSpPr>
          <p:grpSpPr>
            <a:xfrm>
              <a:off x="2619729" y="3776455"/>
              <a:ext cx="2487795" cy="898436"/>
              <a:chOff x="3030058" y="992462"/>
              <a:chExt cx="2487795" cy="898436"/>
            </a:xfrm>
          </p:grpSpPr>
          <p:sp>
            <p:nvSpPr>
              <p:cNvPr id="138" name="文本框 137"/>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39"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spTree>
    <p:extLst>
      <p:ext uri="{BB962C8B-B14F-4D97-AF65-F5344CB8AC3E}">
        <p14:creationId xmlns:p14="http://schemas.microsoft.com/office/powerpoint/2010/main" val="2057519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727165" y="1348815"/>
            <a:ext cx="550090" cy="588571"/>
            <a:chOff x="7245623" y="1171022"/>
            <a:chExt cx="550090" cy="588571"/>
          </a:xfrm>
        </p:grpSpPr>
        <p:sp>
          <p:nvSpPr>
            <p:cNvPr id="9" name="任意多边形 8"/>
            <p:cNvSpPr/>
            <p:nvPr/>
          </p:nvSpPr>
          <p:spPr>
            <a:xfrm rot="8611307">
              <a:off x="7259911" y="1237416"/>
              <a:ext cx="535802" cy="511947"/>
            </a:xfrm>
            <a:custGeom>
              <a:avLst/>
              <a:gdLst>
                <a:gd name="connsiteX0" fmla="*/ 368408 w 535802"/>
                <a:gd name="connsiteY0" fmla="*/ 487039 h 511947"/>
                <a:gd name="connsiteX1" fmla="*/ 339459 w 535802"/>
                <a:gd name="connsiteY1" fmla="*/ 323771 h 511947"/>
                <a:gd name="connsiteX2" fmla="*/ 339534 w 535802"/>
                <a:gd name="connsiteY2" fmla="*/ 323703 h 511947"/>
                <a:gd name="connsiteX3" fmla="*/ 346917 w 535802"/>
                <a:gd name="connsiteY3" fmla="*/ 274085 h 511947"/>
                <a:gd name="connsiteX4" fmla="*/ 343673 w 535802"/>
                <a:gd name="connsiteY4" fmla="*/ 191826 h 511947"/>
                <a:gd name="connsiteX5" fmla="*/ 335673 w 535802"/>
                <a:gd name="connsiteY5" fmla="*/ 169478 h 511947"/>
                <a:gd name="connsiteX6" fmla="*/ 280203 w 535802"/>
                <a:gd name="connsiteY6" fmla="*/ 125397 h 511947"/>
                <a:gd name="connsiteX7" fmla="*/ 45018 w 535802"/>
                <a:gd name="connsiteY7" fmla="*/ 81999 h 511947"/>
                <a:gd name="connsiteX8" fmla="*/ 0 w 535802"/>
                <a:gd name="connsiteY8" fmla="*/ 94252 h 511947"/>
                <a:gd name="connsiteX9" fmla="*/ 26942 w 535802"/>
                <a:gd name="connsiteY9" fmla="*/ 67275 h 511947"/>
                <a:gd name="connsiteX10" fmla="*/ 194999 w 535802"/>
                <a:gd name="connsiteY10" fmla="*/ 5430 h 511947"/>
                <a:gd name="connsiteX11" fmla="*/ 291909 w 535802"/>
                <a:gd name="connsiteY11" fmla="*/ 746 h 511947"/>
                <a:gd name="connsiteX12" fmla="*/ 332880 w 535802"/>
                <a:gd name="connsiteY12" fmla="*/ 8029 h 511947"/>
                <a:gd name="connsiteX13" fmla="*/ 342004 w 535802"/>
                <a:gd name="connsiteY13" fmla="*/ 7799 h 511947"/>
                <a:gd name="connsiteX14" fmla="*/ 352407 w 535802"/>
                <a:gd name="connsiteY14" fmla="*/ 11499 h 511947"/>
                <a:gd name="connsiteX15" fmla="*/ 373800 w 535802"/>
                <a:gd name="connsiteY15" fmla="*/ 15302 h 511947"/>
                <a:gd name="connsiteX16" fmla="*/ 377020 w 535802"/>
                <a:gd name="connsiteY16" fmla="*/ 16645 h 511947"/>
                <a:gd name="connsiteX17" fmla="*/ 378520 w 535802"/>
                <a:gd name="connsiteY17" fmla="*/ 20789 h 511947"/>
                <a:gd name="connsiteX18" fmla="*/ 406692 w 535802"/>
                <a:gd name="connsiteY18" fmla="*/ 30811 h 511947"/>
                <a:gd name="connsiteX19" fmla="*/ 467423 w 535802"/>
                <a:gd name="connsiteY19" fmla="*/ 77077 h 511947"/>
                <a:gd name="connsiteX20" fmla="*/ 531079 w 535802"/>
                <a:gd name="connsiteY20" fmla="*/ 264971 h 511947"/>
                <a:gd name="connsiteX21" fmla="*/ 505087 w 535802"/>
                <a:gd name="connsiteY21" fmla="*/ 309883 h 511947"/>
                <a:gd name="connsiteX22" fmla="*/ 507723 w 535802"/>
                <a:gd name="connsiteY22" fmla="*/ 312805 h 511947"/>
                <a:gd name="connsiteX23" fmla="*/ 504465 w 535802"/>
                <a:gd name="connsiteY23" fmla="*/ 353161 h 511947"/>
                <a:gd name="connsiteX24" fmla="*/ 512453 w 535802"/>
                <a:gd name="connsiteY24" fmla="*/ 452085 h 511947"/>
                <a:gd name="connsiteX25" fmla="*/ 518568 w 535802"/>
                <a:gd name="connsiteY25" fmla="*/ 477036 h 511947"/>
                <a:gd name="connsiteX26" fmla="*/ 495945 w 535802"/>
                <a:gd name="connsiteY26" fmla="*/ 497496 h 511947"/>
                <a:gd name="connsiteX27" fmla="*/ 368408 w 535802"/>
                <a:gd name="connsiteY27" fmla="*/ 487039 h 511947"/>
                <a:gd name="connsiteX0" fmla="*/ 368408 w 535802"/>
                <a:gd name="connsiteY0" fmla="*/ 487039 h 511947"/>
                <a:gd name="connsiteX1" fmla="*/ 339459 w 535802"/>
                <a:gd name="connsiteY1" fmla="*/ 323771 h 511947"/>
                <a:gd name="connsiteX2" fmla="*/ 339534 w 535802"/>
                <a:gd name="connsiteY2" fmla="*/ 323703 h 511947"/>
                <a:gd name="connsiteX3" fmla="*/ 346917 w 535802"/>
                <a:gd name="connsiteY3" fmla="*/ 274085 h 511947"/>
                <a:gd name="connsiteX4" fmla="*/ 343673 w 535802"/>
                <a:gd name="connsiteY4" fmla="*/ 191826 h 511947"/>
                <a:gd name="connsiteX5" fmla="*/ 335673 w 535802"/>
                <a:gd name="connsiteY5" fmla="*/ 169478 h 511947"/>
                <a:gd name="connsiteX6" fmla="*/ 280203 w 535802"/>
                <a:gd name="connsiteY6" fmla="*/ 125397 h 511947"/>
                <a:gd name="connsiteX7" fmla="*/ 45018 w 535802"/>
                <a:gd name="connsiteY7" fmla="*/ 81999 h 511947"/>
                <a:gd name="connsiteX8" fmla="*/ 0 w 535802"/>
                <a:gd name="connsiteY8" fmla="*/ 94252 h 511947"/>
                <a:gd name="connsiteX9" fmla="*/ 26942 w 535802"/>
                <a:gd name="connsiteY9" fmla="*/ 67275 h 511947"/>
                <a:gd name="connsiteX10" fmla="*/ 194999 w 535802"/>
                <a:gd name="connsiteY10" fmla="*/ 5430 h 511947"/>
                <a:gd name="connsiteX11" fmla="*/ 291909 w 535802"/>
                <a:gd name="connsiteY11" fmla="*/ 746 h 511947"/>
                <a:gd name="connsiteX12" fmla="*/ 332880 w 535802"/>
                <a:gd name="connsiteY12" fmla="*/ 8029 h 511947"/>
                <a:gd name="connsiteX13" fmla="*/ 342004 w 535802"/>
                <a:gd name="connsiteY13" fmla="*/ 7799 h 511947"/>
                <a:gd name="connsiteX14" fmla="*/ 352407 w 535802"/>
                <a:gd name="connsiteY14" fmla="*/ 11499 h 511947"/>
                <a:gd name="connsiteX15" fmla="*/ 373800 w 535802"/>
                <a:gd name="connsiteY15" fmla="*/ 15302 h 511947"/>
                <a:gd name="connsiteX16" fmla="*/ 377020 w 535802"/>
                <a:gd name="connsiteY16" fmla="*/ 16645 h 511947"/>
                <a:gd name="connsiteX17" fmla="*/ 378520 w 535802"/>
                <a:gd name="connsiteY17" fmla="*/ 20789 h 511947"/>
                <a:gd name="connsiteX18" fmla="*/ 406692 w 535802"/>
                <a:gd name="connsiteY18" fmla="*/ 30811 h 511947"/>
                <a:gd name="connsiteX19" fmla="*/ 467423 w 535802"/>
                <a:gd name="connsiteY19" fmla="*/ 77077 h 511947"/>
                <a:gd name="connsiteX20" fmla="*/ 531079 w 535802"/>
                <a:gd name="connsiteY20" fmla="*/ 264971 h 511947"/>
                <a:gd name="connsiteX21" fmla="*/ 505087 w 535802"/>
                <a:gd name="connsiteY21" fmla="*/ 309883 h 511947"/>
                <a:gd name="connsiteX22" fmla="*/ 507723 w 535802"/>
                <a:gd name="connsiteY22" fmla="*/ 312805 h 511947"/>
                <a:gd name="connsiteX23" fmla="*/ 504465 w 535802"/>
                <a:gd name="connsiteY23" fmla="*/ 353161 h 511947"/>
                <a:gd name="connsiteX24" fmla="*/ 512453 w 535802"/>
                <a:gd name="connsiteY24" fmla="*/ 452085 h 511947"/>
                <a:gd name="connsiteX25" fmla="*/ 534883 w 535802"/>
                <a:gd name="connsiteY25" fmla="*/ 495022 h 511947"/>
                <a:gd name="connsiteX26" fmla="*/ 495945 w 535802"/>
                <a:gd name="connsiteY26" fmla="*/ 497496 h 511947"/>
                <a:gd name="connsiteX27" fmla="*/ 368408 w 535802"/>
                <a:gd name="connsiteY27" fmla="*/ 487039 h 5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35802" h="511947">
                  <a:moveTo>
                    <a:pt x="368408" y="487039"/>
                  </a:moveTo>
                  <a:cubicBezTo>
                    <a:pt x="316063" y="447326"/>
                    <a:pt x="303102" y="374228"/>
                    <a:pt x="339459" y="323771"/>
                  </a:cubicBezTo>
                  <a:cubicBezTo>
                    <a:pt x="339484" y="323748"/>
                    <a:pt x="339509" y="323726"/>
                    <a:pt x="339534" y="323703"/>
                  </a:cubicBezTo>
                  <a:lnTo>
                    <a:pt x="346917" y="274085"/>
                  </a:lnTo>
                  <a:lnTo>
                    <a:pt x="343673" y="191826"/>
                  </a:lnTo>
                  <a:lnTo>
                    <a:pt x="335673" y="169478"/>
                  </a:lnTo>
                  <a:lnTo>
                    <a:pt x="280203" y="125397"/>
                  </a:lnTo>
                  <a:cubicBezTo>
                    <a:pt x="210314" y="82502"/>
                    <a:pt x="128398" y="67296"/>
                    <a:pt x="45018" y="81999"/>
                  </a:cubicBezTo>
                  <a:lnTo>
                    <a:pt x="0" y="94252"/>
                  </a:lnTo>
                  <a:lnTo>
                    <a:pt x="26942" y="67275"/>
                  </a:lnTo>
                  <a:cubicBezTo>
                    <a:pt x="68006" y="38469"/>
                    <a:pt x="127270" y="15579"/>
                    <a:pt x="194999" y="5430"/>
                  </a:cubicBezTo>
                  <a:cubicBezTo>
                    <a:pt x="228863" y="356"/>
                    <a:pt x="261637" y="-1052"/>
                    <a:pt x="291909" y="746"/>
                  </a:cubicBezTo>
                  <a:lnTo>
                    <a:pt x="332880" y="8029"/>
                  </a:lnTo>
                  <a:lnTo>
                    <a:pt x="342004" y="7799"/>
                  </a:lnTo>
                  <a:lnTo>
                    <a:pt x="352407" y="11499"/>
                  </a:lnTo>
                  <a:lnTo>
                    <a:pt x="373800" y="15302"/>
                  </a:lnTo>
                  <a:lnTo>
                    <a:pt x="377020" y="16645"/>
                  </a:lnTo>
                  <a:lnTo>
                    <a:pt x="378520" y="20789"/>
                  </a:lnTo>
                  <a:lnTo>
                    <a:pt x="406692" y="30811"/>
                  </a:lnTo>
                  <a:cubicBezTo>
                    <a:pt x="428018" y="42430"/>
                    <a:pt x="448683" y="57923"/>
                    <a:pt x="467423" y="77077"/>
                  </a:cubicBezTo>
                  <a:cubicBezTo>
                    <a:pt x="523642" y="134535"/>
                    <a:pt x="546559" y="208607"/>
                    <a:pt x="531079" y="264971"/>
                  </a:cubicBezTo>
                  <a:lnTo>
                    <a:pt x="505087" y="309883"/>
                  </a:lnTo>
                  <a:lnTo>
                    <a:pt x="507723" y="312805"/>
                  </a:lnTo>
                  <a:lnTo>
                    <a:pt x="504465" y="353161"/>
                  </a:lnTo>
                  <a:cubicBezTo>
                    <a:pt x="504464" y="386199"/>
                    <a:pt x="507127" y="419239"/>
                    <a:pt x="512453" y="452085"/>
                  </a:cubicBezTo>
                  <a:lnTo>
                    <a:pt x="534883" y="495022"/>
                  </a:lnTo>
                  <a:cubicBezTo>
                    <a:pt x="527342" y="501842"/>
                    <a:pt x="503486" y="490676"/>
                    <a:pt x="495945" y="497496"/>
                  </a:cubicBezTo>
                  <a:cubicBezTo>
                    <a:pt x="457929" y="519371"/>
                    <a:pt x="407667" y="516823"/>
                    <a:pt x="368408" y="487039"/>
                  </a:cubicBezTo>
                  <a:close/>
                </a:path>
              </a:pathLst>
            </a:custGeom>
            <a:solidFill>
              <a:srgbClr val="E881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0" name="等腰三角形 20"/>
            <p:cNvSpPr/>
            <p:nvPr/>
          </p:nvSpPr>
          <p:spPr>
            <a:xfrm rot="2690223">
              <a:off x="7553906" y="1171022"/>
              <a:ext cx="195040" cy="582965"/>
            </a:xfrm>
            <a:custGeom>
              <a:avLst/>
              <a:gdLst>
                <a:gd name="connsiteX0" fmla="*/ 0 w 157163"/>
                <a:gd name="connsiteY0" fmla="*/ 500716 h 500716"/>
                <a:gd name="connsiteX1" fmla="*/ 78582 w 157163"/>
                <a:gd name="connsiteY1" fmla="*/ 0 h 500716"/>
                <a:gd name="connsiteX2" fmla="*/ 157163 w 157163"/>
                <a:gd name="connsiteY2" fmla="*/ 500716 h 500716"/>
                <a:gd name="connsiteX3" fmla="*/ 0 w 157163"/>
                <a:gd name="connsiteY3" fmla="*/ 500716 h 500716"/>
                <a:gd name="connsiteX0" fmla="*/ 0 w 157163"/>
                <a:gd name="connsiteY0" fmla="*/ 574803 h 574803"/>
                <a:gd name="connsiteX1" fmla="*/ 78793 w 157163"/>
                <a:gd name="connsiteY1" fmla="*/ 0 h 574803"/>
                <a:gd name="connsiteX2" fmla="*/ 157163 w 157163"/>
                <a:gd name="connsiteY2" fmla="*/ 574803 h 574803"/>
                <a:gd name="connsiteX3" fmla="*/ 0 w 157163"/>
                <a:gd name="connsiteY3" fmla="*/ 574803 h 574803"/>
                <a:gd name="connsiteX0" fmla="*/ 0 w 142014"/>
                <a:gd name="connsiteY0" fmla="*/ 576529 h 576529"/>
                <a:gd name="connsiteX1" fmla="*/ 63644 w 142014"/>
                <a:gd name="connsiteY1" fmla="*/ 0 h 576529"/>
                <a:gd name="connsiteX2" fmla="*/ 142014 w 142014"/>
                <a:gd name="connsiteY2" fmla="*/ 574803 h 576529"/>
                <a:gd name="connsiteX3" fmla="*/ 0 w 142014"/>
                <a:gd name="connsiteY3" fmla="*/ 576529 h 576529"/>
                <a:gd name="connsiteX0" fmla="*/ 0 w 194599"/>
                <a:gd name="connsiteY0" fmla="*/ 576529 h 576529"/>
                <a:gd name="connsiteX1" fmla="*/ 63644 w 194599"/>
                <a:gd name="connsiteY1" fmla="*/ 0 h 576529"/>
                <a:gd name="connsiteX2" fmla="*/ 194599 w 194599"/>
                <a:gd name="connsiteY2" fmla="*/ 438564 h 576529"/>
                <a:gd name="connsiteX3" fmla="*/ 0 w 194599"/>
                <a:gd name="connsiteY3" fmla="*/ 576529 h 576529"/>
                <a:gd name="connsiteX0" fmla="*/ 0 w 202394"/>
                <a:gd name="connsiteY0" fmla="*/ 576529 h 576529"/>
                <a:gd name="connsiteX1" fmla="*/ 63644 w 202394"/>
                <a:gd name="connsiteY1" fmla="*/ 0 h 576529"/>
                <a:gd name="connsiteX2" fmla="*/ 194599 w 202394"/>
                <a:gd name="connsiteY2" fmla="*/ 438564 h 576529"/>
                <a:gd name="connsiteX3" fmla="*/ 0 w 202394"/>
                <a:gd name="connsiteY3" fmla="*/ 576529 h 576529"/>
                <a:gd name="connsiteX0" fmla="*/ 0 w 203652"/>
                <a:gd name="connsiteY0" fmla="*/ 576529 h 576529"/>
                <a:gd name="connsiteX1" fmla="*/ 63644 w 203652"/>
                <a:gd name="connsiteY1" fmla="*/ 0 h 576529"/>
                <a:gd name="connsiteX2" fmla="*/ 194599 w 203652"/>
                <a:gd name="connsiteY2" fmla="*/ 438564 h 576529"/>
                <a:gd name="connsiteX3" fmla="*/ 0 w 203652"/>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82079"/>
                <a:gd name="connsiteX1" fmla="*/ 63644 w 195040"/>
                <a:gd name="connsiteY1" fmla="*/ 0 h 582079"/>
                <a:gd name="connsiteX2" fmla="*/ 194599 w 195040"/>
                <a:gd name="connsiteY2" fmla="*/ 438564 h 582079"/>
                <a:gd name="connsiteX3" fmla="*/ 0 w 195040"/>
                <a:gd name="connsiteY3" fmla="*/ 576529 h 582079"/>
                <a:gd name="connsiteX0" fmla="*/ 0 w 195040"/>
                <a:gd name="connsiteY0" fmla="*/ 576529 h 582965"/>
                <a:gd name="connsiteX1" fmla="*/ 63644 w 195040"/>
                <a:gd name="connsiteY1" fmla="*/ 0 h 582965"/>
                <a:gd name="connsiteX2" fmla="*/ 194599 w 195040"/>
                <a:gd name="connsiteY2" fmla="*/ 438564 h 582965"/>
                <a:gd name="connsiteX3" fmla="*/ 0 w 195040"/>
                <a:gd name="connsiteY3" fmla="*/ 576529 h 582965"/>
              </a:gdLst>
              <a:ahLst/>
              <a:cxnLst>
                <a:cxn ang="0">
                  <a:pos x="connsiteX0" y="connsiteY0"/>
                </a:cxn>
                <a:cxn ang="0">
                  <a:pos x="connsiteX1" y="connsiteY1"/>
                </a:cxn>
                <a:cxn ang="0">
                  <a:pos x="connsiteX2" y="connsiteY2"/>
                </a:cxn>
                <a:cxn ang="0">
                  <a:pos x="connsiteX3" y="connsiteY3"/>
                </a:cxn>
              </a:cxnLst>
              <a:rect l="l" t="t" r="r" b="b"/>
              <a:pathLst>
                <a:path w="195040" h="582965">
                  <a:moveTo>
                    <a:pt x="0" y="576529"/>
                  </a:moveTo>
                  <a:cubicBezTo>
                    <a:pt x="68266" y="418163"/>
                    <a:pt x="132789" y="391123"/>
                    <a:pt x="63644" y="0"/>
                  </a:cubicBezTo>
                  <a:cubicBezTo>
                    <a:pt x="130955" y="115947"/>
                    <a:pt x="201277" y="356503"/>
                    <a:pt x="194599" y="438564"/>
                  </a:cubicBezTo>
                  <a:cubicBezTo>
                    <a:pt x="185235" y="506599"/>
                    <a:pt x="106737" y="609799"/>
                    <a:pt x="0" y="57652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椭圆 10"/>
            <p:cNvSpPr>
              <a:spLocks noChangeAspect="1"/>
            </p:cNvSpPr>
            <p:nvPr/>
          </p:nvSpPr>
          <p:spPr>
            <a:xfrm flipH="1">
              <a:off x="7245623" y="1412515"/>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2" name="任意多边形 11"/>
            <p:cNvSpPr/>
            <p:nvPr/>
          </p:nvSpPr>
          <p:spPr>
            <a:xfrm rot="8611307">
              <a:off x="7299957" y="1385854"/>
              <a:ext cx="457653" cy="373739"/>
            </a:xfrm>
            <a:custGeom>
              <a:avLst/>
              <a:gdLst>
                <a:gd name="connsiteX0" fmla="*/ 398042 w 457653"/>
                <a:gd name="connsiteY0" fmla="*/ 373739 h 373739"/>
                <a:gd name="connsiteX1" fmla="*/ 397449 w 457653"/>
                <a:gd name="connsiteY1" fmla="*/ 366389 h 373739"/>
                <a:gd name="connsiteX2" fmla="*/ 400707 w 457653"/>
                <a:gd name="connsiteY2" fmla="*/ 326033 h 373739"/>
                <a:gd name="connsiteX3" fmla="*/ 398071 w 457653"/>
                <a:gd name="connsiteY3" fmla="*/ 323111 h 373739"/>
                <a:gd name="connsiteX4" fmla="*/ 424063 w 457653"/>
                <a:gd name="connsiteY4" fmla="*/ 278199 h 373739"/>
                <a:gd name="connsiteX5" fmla="*/ 360407 w 457653"/>
                <a:gd name="connsiteY5" fmla="*/ 90305 h 373739"/>
                <a:gd name="connsiteX6" fmla="*/ 299676 w 457653"/>
                <a:gd name="connsiteY6" fmla="*/ 44039 h 373739"/>
                <a:gd name="connsiteX7" fmla="*/ 271504 w 457653"/>
                <a:gd name="connsiteY7" fmla="*/ 34017 h 373739"/>
                <a:gd name="connsiteX8" fmla="*/ 270005 w 457653"/>
                <a:gd name="connsiteY8" fmla="*/ 29873 h 373739"/>
                <a:gd name="connsiteX9" fmla="*/ 266785 w 457653"/>
                <a:gd name="connsiteY9" fmla="*/ 28530 h 373739"/>
                <a:gd name="connsiteX10" fmla="*/ 245391 w 457653"/>
                <a:gd name="connsiteY10" fmla="*/ 24727 h 373739"/>
                <a:gd name="connsiteX11" fmla="*/ 234988 w 457653"/>
                <a:gd name="connsiteY11" fmla="*/ 21027 h 373739"/>
                <a:gd name="connsiteX12" fmla="*/ 225865 w 457653"/>
                <a:gd name="connsiteY12" fmla="*/ 21257 h 373739"/>
                <a:gd name="connsiteX13" fmla="*/ 184894 w 457653"/>
                <a:gd name="connsiteY13" fmla="*/ 13974 h 373739"/>
                <a:gd name="connsiteX14" fmla="*/ 87983 w 457653"/>
                <a:gd name="connsiteY14" fmla="*/ 18658 h 373739"/>
                <a:gd name="connsiteX15" fmla="*/ 0 w 457653"/>
                <a:gd name="connsiteY15" fmla="*/ 41046 h 373739"/>
                <a:gd name="connsiteX16" fmla="*/ 22822 w 457653"/>
                <a:gd name="connsiteY16" fmla="*/ 29356 h 373739"/>
                <a:gd name="connsiteX17" fmla="*/ 116850 w 457653"/>
                <a:gd name="connsiteY17" fmla="*/ 5430 h 373739"/>
                <a:gd name="connsiteX18" fmla="*/ 213760 w 457653"/>
                <a:gd name="connsiteY18" fmla="*/ 746 h 373739"/>
                <a:gd name="connsiteX19" fmla="*/ 254731 w 457653"/>
                <a:gd name="connsiteY19" fmla="*/ 8029 h 373739"/>
                <a:gd name="connsiteX20" fmla="*/ 263855 w 457653"/>
                <a:gd name="connsiteY20" fmla="*/ 7799 h 373739"/>
                <a:gd name="connsiteX21" fmla="*/ 274258 w 457653"/>
                <a:gd name="connsiteY21" fmla="*/ 11499 h 373739"/>
                <a:gd name="connsiteX22" fmla="*/ 295651 w 457653"/>
                <a:gd name="connsiteY22" fmla="*/ 15302 h 373739"/>
                <a:gd name="connsiteX23" fmla="*/ 298871 w 457653"/>
                <a:gd name="connsiteY23" fmla="*/ 16645 h 373739"/>
                <a:gd name="connsiteX24" fmla="*/ 300371 w 457653"/>
                <a:gd name="connsiteY24" fmla="*/ 20789 h 373739"/>
                <a:gd name="connsiteX25" fmla="*/ 328543 w 457653"/>
                <a:gd name="connsiteY25" fmla="*/ 30811 h 373739"/>
                <a:gd name="connsiteX26" fmla="*/ 389274 w 457653"/>
                <a:gd name="connsiteY26" fmla="*/ 77077 h 373739"/>
                <a:gd name="connsiteX27" fmla="*/ 452930 w 457653"/>
                <a:gd name="connsiteY27" fmla="*/ 264971 h 373739"/>
                <a:gd name="connsiteX28" fmla="*/ 426938 w 457653"/>
                <a:gd name="connsiteY28" fmla="*/ 309883 h 373739"/>
                <a:gd name="connsiteX29" fmla="*/ 429574 w 457653"/>
                <a:gd name="connsiteY29" fmla="*/ 312805 h 373739"/>
                <a:gd name="connsiteX30" fmla="*/ 427917 w 457653"/>
                <a:gd name="connsiteY30" fmla="*/ 333334 h 37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7653" h="373739">
                  <a:moveTo>
                    <a:pt x="398042" y="373739"/>
                  </a:moveTo>
                  <a:lnTo>
                    <a:pt x="397449" y="366389"/>
                  </a:lnTo>
                  <a:lnTo>
                    <a:pt x="400707" y="326033"/>
                  </a:lnTo>
                  <a:lnTo>
                    <a:pt x="398071" y="323111"/>
                  </a:lnTo>
                  <a:lnTo>
                    <a:pt x="424063" y="278199"/>
                  </a:lnTo>
                  <a:cubicBezTo>
                    <a:pt x="439543" y="221835"/>
                    <a:pt x="416626" y="147763"/>
                    <a:pt x="360407" y="90305"/>
                  </a:cubicBezTo>
                  <a:cubicBezTo>
                    <a:pt x="341668" y="71151"/>
                    <a:pt x="321002" y="55658"/>
                    <a:pt x="299676" y="44039"/>
                  </a:cubicBezTo>
                  <a:lnTo>
                    <a:pt x="271504" y="34017"/>
                  </a:lnTo>
                  <a:lnTo>
                    <a:pt x="270005" y="29873"/>
                  </a:lnTo>
                  <a:lnTo>
                    <a:pt x="266785" y="28530"/>
                  </a:lnTo>
                  <a:lnTo>
                    <a:pt x="245391" y="24727"/>
                  </a:lnTo>
                  <a:lnTo>
                    <a:pt x="234988" y="21027"/>
                  </a:lnTo>
                  <a:lnTo>
                    <a:pt x="225865" y="21257"/>
                  </a:lnTo>
                  <a:lnTo>
                    <a:pt x="184894" y="13974"/>
                  </a:lnTo>
                  <a:cubicBezTo>
                    <a:pt x="154621" y="12176"/>
                    <a:pt x="121847" y="13584"/>
                    <a:pt x="87983" y="18658"/>
                  </a:cubicBezTo>
                  <a:lnTo>
                    <a:pt x="0" y="41046"/>
                  </a:lnTo>
                  <a:lnTo>
                    <a:pt x="22822" y="29356"/>
                  </a:lnTo>
                  <a:cubicBezTo>
                    <a:pt x="51237" y="18764"/>
                    <a:pt x="82986" y="10505"/>
                    <a:pt x="116850" y="5430"/>
                  </a:cubicBezTo>
                  <a:cubicBezTo>
                    <a:pt x="150714" y="356"/>
                    <a:pt x="183488" y="-1052"/>
                    <a:pt x="213760" y="746"/>
                  </a:cubicBezTo>
                  <a:lnTo>
                    <a:pt x="254731" y="8029"/>
                  </a:lnTo>
                  <a:lnTo>
                    <a:pt x="263855" y="7799"/>
                  </a:lnTo>
                  <a:lnTo>
                    <a:pt x="274258" y="11499"/>
                  </a:lnTo>
                  <a:lnTo>
                    <a:pt x="295651" y="15302"/>
                  </a:lnTo>
                  <a:lnTo>
                    <a:pt x="298871" y="16645"/>
                  </a:lnTo>
                  <a:lnTo>
                    <a:pt x="300371" y="20789"/>
                  </a:lnTo>
                  <a:lnTo>
                    <a:pt x="328543" y="30811"/>
                  </a:lnTo>
                  <a:cubicBezTo>
                    <a:pt x="349869" y="42430"/>
                    <a:pt x="370534" y="57923"/>
                    <a:pt x="389274" y="77077"/>
                  </a:cubicBezTo>
                  <a:cubicBezTo>
                    <a:pt x="445493" y="134535"/>
                    <a:pt x="468410" y="208607"/>
                    <a:pt x="452930" y="264971"/>
                  </a:cubicBezTo>
                  <a:lnTo>
                    <a:pt x="426938" y="309883"/>
                  </a:lnTo>
                  <a:lnTo>
                    <a:pt x="429574" y="312805"/>
                  </a:lnTo>
                  <a:lnTo>
                    <a:pt x="427917" y="333334"/>
                  </a:lnTo>
                  <a:close/>
                </a:path>
              </a:pathLst>
            </a:custGeom>
            <a:solidFill>
              <a:srgbClr val="A2411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13" name="组合 12"/>
          <p:cNvGrpSpPr/>
          <p:nvPr/>
        </p:nvGrpSpPr>
        <p:grpSpPr>
          <a:xfrm>
            <a:off x="10269471" y="564316"/>
            <a:ext cx="685801" cy="722370"/>
            <a:chOff x="9022562" y="564316"/>
            <a:chExt cx="685801" cy="722370"/>
          </a:xfrm>
        </p:grpSpPr>
        <p:sp>
          <p:nvSpPr>
            <p:cNvPr id="14" name="新月形 34"/>
            <p:cNvSpPr/>
            <p:nvPr/>
          </p:nvSpPr>
          <p:spPr>
            <a:xfrm rot="16200000">
              <a:off x="9193568" y="393310"/>
              <a:ext cx="343789" cy="685801"/>
            </a:xfrm>
            <a:custGeom>
              <a:avLst/>
              <a:gdLst>
                <a:gd name="connsiteX0" fmla="*/ 366713 w 366713"/>
                <a:gd name="connsiteY0" fmla="*/ 659606 h 659606"/>
                <a:gd name="connsiteX1" fmla="*/ 0 w 366713"/>
                <a:gd name="connsiteY1" fmla="*/ 329803 h 659606"/>
                <a:gd name="connsiteX2" fmla="*/ 366713 w 366713"/>
                <a:gd name="connsiteY2" fmla="*/ 0 h 659606"/>
                <a:gd name="connsiteX3" fmla="*/ 150019 w 366713"/>
                <a:gd name="connsiteY3" fmla="*/ 329803 h 659606"/>
                <a:gd name="connsiteX4" fmla="*/ 366713 w 366713"/>
                <a:gd name="connsiteY4" fmla="*/ 659606 h 659606"/>
                <a:gd name="connsiteX0" fmla="*/ 369113 w 369113"/>
                <a:gd name="connsiteY0" fmla="*/ 681035 h 681035"/>
                <a:gd name="connsiteX1" fmla="*/ 2400 w 369113"/>
                <a:gd name="connsiteY1" fmla="*/ 351232 h 681035"/>
                <a:gd name="connsiteX2" fmla="*/ 264338 w 369113"/>
                <a:gd name="connsiteY2" fmla="*/ 0 h 681035"/>
                <a:gd name="connsiteX3" fmla="*/ 152419 w 369113"/>
                <a:gd name="connsiteY3" fmla="*/ 351232 h 681035"/>
                <a:gd name="connsiteX4" fmla="*/ 369113 w 369113"/>
                <a:gd name="connsiteY4" fmla="*/ 681035 h 681035"/>
                <a:gd name="connsiteX0" fmla="*/ 367578 w 367578"/>
                <a:gd name="connsiteY0" fmla="*/ 689161 h 689161"/>
                <a:gd name="connsiteX1" fmla="*/ 865 w 367578"/>
                <a:gd name="connsiteY1" fmla="*/ 359358 h 689161"/>
                <a:gd name="connsiteX2" fmla="*/ 262803 w 367578"/>
                <a:gd name="connsiteY2" fmla="*/ 8126 h 689161"/>
                <a:gd name="connsiteX3" fmla="*/ 300864 w 367578"/>
                <a:gd name="connsiteY3" fmla="*/ 139090 h 689161"/>
                <a:gd name="connsiteX4" fmla="*/ 150884 w 367578"/>
                <a:gd name="connsiteY4" fmla="*/ 359358 h 689161"/>
                <a:gd name="connsiteX5" fmla="*/ 367578 w 367578"/>
                <a:gd name="connsiteY5" fmla="*/ 689161 h 689161"/>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38530 w 333795"/>
                <a:gd name="connsiteY4" fmla="*/ 399839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38530 w 333795"/>
                <a:gd name="connsiteY4" fmla="*/ 399839 h 693927"/>
                <a:gd name="connsiteX5" fmla="*/ 333795 w 333795"/>
                <a:gd name="connsiteY5" fmla="*/ 693927 h 693927"/>
                <a:gd name="connsiteX0" fmla="*/ 333795 w 333795"/>
                <a:gd name="connsiteY0" fmla="*/ 693670 h 693670"/>
                <a:gd name="connsiteX1" fmla="*/ 417 w 333795"/>
                <a:gd name="connsiteY1" fmla="*/ 359101 h 693670"/>
                <a:gd name="connsiteX2" fmla="*/ 262355 w 333795"/>
                <a:gd name="connsiteY2" fmla="*/ 7869 h 693670"/>
                <a:gd name="connsiteX3" fmla="*/ 300416 w 333795"/>
                <a:gd name="connsiteY3" fmla="*/ 143595 h 693670"/>
                <a:gd name="connsiteX4" fmla="*/ 138530 w 333795"/>
                <a:gd name="connsiteY4" fmla="*/ 399582 h 693670"/>
                <a:gd name="connsiteX5" fmla="*/ 333795 w 333795"/>
                <a:gd name="connsiteY5" fmla="*/ 693670 h 693670"/>
                <a:gd name="connsiteX0" fmla="*/ 333795 w 333795"/>
                <a:gd name="connsiteY0" fmla="*/ 693670 h 693670"/>
                <a:gd name="connsiteX1" fmla="*/ 417 w 333795"/>
                <a:gd name="connsiteY1" fmla="*/ 359101 h 693670"/>
                <a:gd name="connsiteX2" fmla="*/ 262355 w 333795"/>
                <a:gd name="connsiteY2" fmla="*/ 7869 h 693670"/>
                <a:gd name="connsiteX3" fmla="*/ 300416 w 333795"/>
                <a:gd name="connsiteY3" fmla="*/ 143595 h 693670"/>
                <a:gd name="connsiteX4" fmla="*/ 138530 w 333795"/>
                <a:gd name="connsiteY4" fmla="*/ 399582 h 693670"/>
                <a:gd name="connsiteX5" fmla="*/ 333795 w 333795"/>
                <a:gd name="connsiteY5" fmla="*/ 693670 h 693670"/>
                <a:gd name="connsiteX0" fmla="*/ 333795 w 333795"/>
                <a:gd name="connsiteY0" fmla="*/ 685801 h 685801"/>
                <a:gd name="connsiteX1" fmla="*/ 417 w 333795"/>
                <a:gd name="connsiteY1" fmla="*/ 351232 h 685801"/>
                <a:gd name="connsiteX2" fmla="*/ 262355 w 333795"/>
                <a:gd name="connsiteY2" fmla="*/ 0 h 685801"/>
                <a:gd name="connsiteX3" fmla="*/ 300416 w 333795"/>
                <a:gd name="connsiteY3" fmla="*/ 135726 h 685801"/>
                <a:gd name="connsiteX4" fmla="*/ 138530 w 333795"/>
                <a:gd name="connsiteY4" fmla="*/ 391713 h 685801"/>
                <a:gd name="connsiteX5" fmla="*/ 333795 w 333795"/>
                <a:gd name="connsiteY5" fmla="*/ 685801 h 685801"/>
                <a:gd name="connsiteX0" fmla="*/ 343304 w 343304"/>
                <a:gd name="connsiteY0" fmla="*/ 685801 h 685801"/>
                <a:gd name="connsiteX1" fmla="*/ 401 w 343304"/>
                <a:gd name="connsiteY1" fmla="*/ 351232 h 685801"/>
                <a:gd name="connsiteX2" fmla="*/ 271864 w 343304"/>
                <a:gd name="connsiteY2" fmla="*/ 0 h 685801"/>
                <a:gd name="connsiteX3" fmla="*/ 309925 w 343304"/>
                <a:gd name="connsiteY3" fmla="*/ 135726 h 685801"/>
                <a:gd name="connsiteX4" fmla="*/ 148039 w 343304"/>
                <a:gd name="connsiteY4" fmla="*/ 391713 h 685801"/>
                <a:gd name="connsiteX5" fmla="*/ 343304 w 343304"/>
                <a:gd name="connsiteY5" fmla="*/ 685801 h 685801"/>
                <a:gd name="connsiteX0" fmla="*/ 343667 w 343667"/>
                <a:gd name="connsiteY0" fmla="*/ 685801 h 685801"/>
                <a:gd name="connsiteX1" fmla="*/ 764 w 343667"/>
                <a:gd name="connsiteY1" fmla="*/ 351232 h 685801"/>
                <a:gd name="connsiteX2" fmla="*/ 272227 w 343667"/>
                <a:gd name="connsiteY2" fmla="*/ 0 h 685801"/>
                <a:gd name="connsiteX3" fmla="*/ 310288 w 343667"/>
                <a:gd name="connsiteY3" fmla="*/ 135726 h 685801"/>
                <a:gd name="connsiteX4" fmla="*/ 148402 w 343667"/>
                <a:gd name="connsiteY4" fmla="*/ 391713 h 685801"/>
                <a:gd name="connsiteX5" fmla="*/ 343667 w 343667"/>
                <a:gd name="connsiteY5" fmla="*/ 685801 h 685801"/>
                <a:gd name="connsiteX0" fmla="*/ 344037 w 344037"/>
                <a:gd name="connsiteY0" fmla="*/ 685801 h 685801"/>
                <a:gd name="connsiteX1" fmla="*/ 1134 w 344037"/>
                <a:gd name="connsiteY1" fmla="*/ 351232 h 685801"/>
                <a:gd name="connsiteX2" fmla="*/ 272597 w 344037"/>
                <a:gd name="connsiteY2" fmla="*/ 0 h 685801"/>
                <a:gd name="connsiteX3" fmla="*/ 310658 w 344037"/>
                <a:gd name="connsiteY3" fmla="*/ 135726 h 685801"/>
                <a:gd name="connsiteX4" fmla="*/ 148772 w 344037"/>
                <a:gd name="connsiteY4" fmla="*/ 391713 h 685801"/>
                <a:gd name="connsiteX5" fmla="*/ 344037 w 344037"/>
                <a:gd name="connsiteY5" fmla="*/ 685801 h 685801"/>
                <a:gd name="connsiteX0" fmla="*/ 362266 w 362266"/>
                <a:gd name="connsiteY0" fmla="*/ 685801 h 685801"/>
                <a:gd name="connsiteX1" fmla="*/ 19363 w 362266"/>
                <a:gd name="connsiteY1" fmla="*/ 351232 h 685801"/>
                <a:gd name="connsiteX2" fmla="*/ 69332 w 362266"/>
                <a:gd name="connsiteY2" fmla="*/ 192876 h 685801"/>
                <a:gd name="connsiteX3" fmla="*/ 290826 w 362266"/>
                <a:gd name="connsiteY3" fmla="*/ 0 h 685801"/>
                <a:gd name="connsiteX4" fmla="*/ 328887 w 362266"/>
                <a:gd name="connsiteY4" fmla="*/ 135726 h 685801"/>
                <a:gd name="connsiteX5" fmla="*/ 167001 w 362266"/>
                <a:gd name="connsiteY5" fmla="*/ 391713 h 685801"/>
                <a:gd name="connsiteX6" fmla="*/ 362266 w 362266"/>
                <a:gd name="connsiteY6" fmla="*/ 685801 h 685801"/>
                <a:gd name="connsiteX0" fmla="*/ 360046 w 360046"/>
                <a:gd name="connsiteY0" fmla="*/ 685801 h 685801"/>
                <a:gd name="connsiteX1" fmla="*/ 17143 w 360046"/>
                <a:gd name="connsiteY1" fmla="*/ 351232 h 685801"/>
                <a:gd name="connsiteX2" fmla="*/ 67112 w 360046"/>
                <a:gd name="connsiteY2" fmla="*/ 192876 h 685801"/>
                <a:gd name="connsiteX3" fmla="*/ 288606 w 360046"/>
                <a:gd name="connsiteY3" fmla="*/ 0 h 685801"/>
                <a:gd name="connsiteX4" fmla="*/ 326667 w 360046"/>
                <a:gd name="connsiteY4" fmla="*/ 135726 h 685801"/>
                <a:gd name="connsiteX5" fmla="*/ 164781 w 360046"/>
                <a:gd name="connsiteY5" fmla="*/ 391713 h 685801"/>
                <a:gd name="connsiteX6" fmla="*/ 360046 w 360046"/>
                <a:gd name="connsiteY6" fmla="*/ 685801 h 685801"/>
                <a:gd name="connsiteX0" fmla="*/ 343789 w 343789"/>
                <a:gd name="connsiteY0" fmla="*/ 685801 h 685801"/>
                <a:gd name="connsiteX1" fmla="*/ 886 w 343789"/>
                <a:gd name="connsiteY1" fmla="*/ 351232 h 685801"/>
                <a:gd name="connsiteX2" fmla="*/ 50855 w 343789"/>
                <a:gd name="connsiteY2" fmla="*/ 192876 h 685801"/>
                <a:gd name="connsiteX3" fmla="*/ 272349 w 343789"/>
                <a:gd name="connsiteY3" fmla="*/ 0 h 685801"/>
                <a:gd name="connsiteX4" fmla="*/ 310410 w 343789"/>
                <a:gd name="connsiteY4" fmla="*/ 135726 h 685801"/>
                <a:gd name="connsiteX5" fmla="*/ 148524 w 343789"/>
                <a:gd name="connsiteY5" fmla="*/ 391713 h 685801"/>
                <a:gd name="connsiteX6" fmla="*/ 343789 w 343789"/>
                <a:gd name="connsiteY6" fmla="*/ 685801 h 685801"/>
                <a:gd name="connsiteX0" fmla="*/ 343789 w 343789"/>
                <a:gd name="connsiteY0" fmla="*/ 685801 h 685801"/>
                <a:gd name="connsiteX1" fmla="*/ 886 w 343789"/>
                <a:gd name="connsiteY1" fmla="*/ 351232 h 685801"/>
                <a:gd name="connsiteX2" fmla="*/ 50855 w 343789"/>
                <a:gd name="connsiteY2" fmla="*/ 192876 h 685801"/>
                <a:gd name="connsiteX3" fmla="*/ 272349 w 343789"/>
                <a:gd name="connsiteY3" fmla="*/ 0 h 685801"/>
                <a:gd name="connsiteX4" fmla="*/ 310410 w 343789"/>
                <a:gd name="connsiteY4" fmla="*/ 135726 h 685801"/>
                <a:gd name="connsiteX5" fmla="*/ 148524 w 343789"/>
                <a:gd name="connsiteY5" fmla="*/ 391713 h 685801"/>
                <a:gd name="connsiteX6" fmla="*/ 343789 w 343789"/>
                <a:gd name="connsiteY6" fmla="*/ 685801 h 68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789" h="685801">
                  <a:moveTo>
                    <a:pt x="343789" y="685801"/>
                  </a:moveTo>
                  <a:cubicBezTo>
                    <a:pt x="148403" y="640558"/>
                    <a:pt x="6847" y="454814"/>
                    <a:pt x="886" y="351232"/>
                  </a:cubicBezTo>
                  <a:cubicBezTo>
                    <a:pt x="-5075" y="247650"/>
                    <a:pt x="19897" y="258562"/>
                    <a:pt x="50855" y="192876"/>
                  </a:cubicBezTo>
                  <a:cubicBezTo>
                    <a:pt x="96099" y="134337"/>
                    <a:pt x="141777" y="144859"/>
                    <a:pt x="272349" y="0"/>
                  </a:cubicBezTo>
                  <a:cubicBezTo>
                    <a:pt x="287424" y="13297"/>
                    <a:pt x="329063" y="77187"/>
                    <a:pt x="310410" y="135726"/>
                  </a:cubicBezTo>
                  <a:cubicBezTo>
                    <a:pt x="244131" y="196649"/>
                    <a:pt x="142961" y="300034"/>
                    <a:pt x="148524" y="391713"/>
                  </a:cubicBezTo>
                  <a:cubicBezTo>
                    <a:pt x="154087" y="483392"/>
                    <a:pt x="295848" y="621981"/>
                    <a:pt x="343789" y="685801"/>
                  </a:cubicBezTo>
                  <a:close/>
                </a:path>
              </a:pathLst>
            </a:custGeom>
            <a:solidFill>
              <a:srgbClr val="AF34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5" name="椭圆 14"/>
            <p:cNvSpPr>
              <a:spLocks noChangeAspect="1"/>
            </p:cNvSpPr>
            <p:nvPr/>
          </p:nvSpPr>
          <p:spPr>
            <a:xfrm>
              <a:off x="9098757" y="619082"/>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6" name="任意多边形 15"/>
            <p:cNvSpPr/>
            <p:nvPr/>
          </p:nvSpPr>
          <p:spPr>
            <a:xfrm rot="16200000">
              <a:off x="9259345" y="459087"/>
              <a:ext cx="343789" cy="554247"/>
            </a:xfrm>
            <a:custGeom>
              <a:avLst/>
              <a:gdLst>
                <a:gd name="connsiteX0" fmla="*/ 343789 w 343789"/>
                <a:gd name="connsiteY0" fmla="*/ 554247 h 554247"/>
                <a:gd name="connsiteX1" fmla="*/ 886 w 343789"/>
                <a:gd name="connsiteY1" fmla="*/ 219678 h 554247"/>
                <a:gd name="connsiteX2" fmla="*/ 50855 w 343789"/>
                <a:gd name="connsiteY2" fmla="*/ 61322 h 554247"/>
                <a:gd name="connsiteX3" fmla="*/ 86189 w 343789"/>
                <a:gd name="connsiteY3" fmla="*/ 26860 h 554247"/>
                <a:gd name="connsiteX4" fmla="*/ 125577 w 343789"/>
                <a:gd name="connsiteY4" fmla="*/ 0 h 554247"/>
                <a:gd name="connsiteX5" fmla="*/ 154417 w 343789"/>
                <a:gd name="connsiteY5" fmla="*/ 0 h 554247"/>
                <a:gd name="connsiteX6" fmla="*/ 146938 w 343789"/>
                <a:gd name="connsiteY6" fmla="*/ 5351 h 554247"/>
                <a:gd name="connsiteX7" fmla="*/ 80233 w 343789"/>
                <a:gd name="connsiteY7" fmla="*/ 61322 h 554247"/>
                <a:gd name="connsiteX8" fmla="*/ 30264 w 343789"/>
                <a:gd name="connsiteY8" fmla="*/ 219678 h 554247"/>
                <a:gd name="connsiteX9" fmla="*/ 237998 w 343789"/>
                <a:gd name="connsiteY9" fmla="*/ 497450 h 554247"/>
                <a:gd name="connsiteX10" fmla="*/ 328740 w 343789"/>
                <a:gd name="connsiteY10" fmla="*/ 535579 h 5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3789" h="554247">
                  <a:moveTo>
                    <a:pt x="343789" y="554247"/>
                  </a:moveTo>
                  <a:cubicBezTo>
                    <a:pt x="148403" y="509004"/>
                    <a:pt x="6847" y="323260"/>
                    <a:pt x="886" y="219678"/>
                  </a:cubicBezTo>
                  <a:cubicBezTo>
                    <a:pt x="-5075" y="116096"/>
                    <a:pt x="19897" y="127008"/>
                    <a:pt x="50855" y="61322"/>
                  </a:cubicBezTo>
                  <a:cubicBezTo>
                    <a:pt x="62166" y="46687"/>
                    <a:pt x="73504" y="36369"/>
                    <a:pt x="86189" y="26860"/>
                  </a:cubicBezTo>
                  <a:lnTo>
                    <a:pt x="125577" y="0"/>
                  </a:lnTo>
                  <a:lnTo>
                    <a:pt x="154417" y="0"/>
                  </a:lnTo>
                  <a:lnTo>
                    <a:pt x="146938" y="5351"/>
                  </a:lnTo>
                  <a:cubicBezTo>
                    <a:pt x="119905" y="23319"/>
                    <a:pt x="100028" y="35711"/>
                    <a:pt x="80233" y="61322"/>
                  </a:cubicBezTo>
                  <a:cubicBezTo>
                    <a:pt x="49275" y="127008"/>
                    <a:pt x="24303" y="116096"/>
                    <a:pt x="30264" y="219678"/>
                  </a:cubicBezTo>
                  <a:cubicBezTo>
                    <a:pt x="34735" y="297364"/>
                    <a:pt x="115478" y="421267"/>
                    <a:pt x="237998" y="497450"/>
                  </a:cubicBezTo>
                  <a:lnTo>
                    <a:pt x="328740" y="535579"/>
                  </a:lnTo>
                  <a:close/>
                </a:path>
              </a:pathLst>
            </a:custGeom>
            <a:solidFill>
              <a:srgbClr val="641E2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7" name="等腰三角形 35"/>
            <p:cNvSpPr/>
            <p:nvPr/>
          </p:nvSpPr>
          <p:spPr>
            <a:xfrm rot="11261242">
              <a:off x="9244845" y="736192"/>
              <a:ext cx="151333" cy="550494"/>
            </a:xfrm>
            <a:custGeom>
              <a:avLst/>
              <a:gdLst>
                <a:gd name="connsiteX0" fmla="*/ 0 w 154781"/>
                <a:gd name="connsiteY0" fmla="*/ 529895 h 529895"/>
                <a:gd name="connsiteX1" fmla="*/ 77391 w 154781"/>
                <a:gd name="connsiteY1" fmla="*/ 0 h 529895"/>
                <a:gd name="connsiteX2" fmla="*/ 154781 w 154781"/>
                <a:gd name="connsiteY2" fmla="*/ 529895 h 529895"/>
                <a:gd name="connsiteX3" fmla="*/ 0 w 154781"/>
                <a:gd name="connsiteY3" fmla="*/ 529895 h 529895"/>
                <a:gd name="connsiteX0" fmla="*/ 0 w 154781"/>
                <a:gd name="connsiteY0" fmla="*/ 544820 h 544820"/>
                <a:gd name="connsiteX1" fmla="*/ 63362 w 154781"/>
                <a:gd name="connsiteY1" fmla="*/ 0 h 544820"/>
                <a:gd name="connsiteX2" fmla="*/ 154781 w 154781"/>
                <a:gd name="connsiteY2" fmla="*/ 544820 h 544820"/>
                <a:gd name="connsiteX3" fmla="*/ 0 w 154781"/>
                <a:gd name="connsiteY3" fmla="*/ 544820 h 544820"/>
                <a:gd name="connsiteX0" fmla="*/ 0 w 154781"/>
                <a:gd name="connsiteY0" fmla="*/ 541055 h 541055"/>
                <a:gd name="connsiteX1" fmla="*/ 71079 w 154781"/>
                <a:gd name="connsiteY1" fmla="*/ 0 h 541055"/>
                <a:gd name="connsiteX2" fmla="*/ 154781 w 154781"/>
                <a:gd name="connsiteY2" fmla="*/ 541055 h 541055"/>
                <a:gd name="connsiteX3" fmla="*/ 0 w 154781"/>
                <a:gd name="connsiteY3" fmla="*/ 541055 h 541055"/>
                <a:gd name="connsiteX0" fmla="*/ 0 w 156055"/>
                <a:gd name="connsiteY0" fmla="*/ 541055 h 550494"/>
                <a:gd name="connsiteX1" fmla="*/ 71079 w 156055"/>
                <a:gd name="connsiteY1" fmla="*/ 0 h 550494"/>
                <a:gd name="connsiteX2" fmla="*/ 156055 w 156055"/>
                <a:gd name="connsiteY2" fmla="*/ 550494 h 550494"/>
                <a:gd name="connsiteX3" fmla="*/ 0 w 156055"/>
                <a:gd name="connsiteY3" fmla="*/ 541055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Lst>
              <a:ahLst/>
              <a:cxnLst>
                <a:cxn ang="0">
                  <a:pos x="connsiteX0" y="connsiteY0"/>
                </a:cxn>
                <a:cxn ang="0">
                  <a:pos x="connsiteX1" y="connsiteY1"/>
                </a:cxn>
                <a:cxn ang="0">
                  <a:pos x="connsiteX2" y="connsiteY2"/>
                </a:cxn>
                <a:cxn ang="0">
                  <a:pos x="connsiteX3" y="connsiteY3"/>
                </a:cxn>
              </a:cxnLst>
              <a:rect l="l" t="t" r="r" b="b"/>
              <a:pathLst>
                <a:path w="151333" h="550494">
                  <a:moveTo>
                    <a:pt x="0" y="540418"/>
                  </a:moveTo>
                  <a:cubicBezTo>
                    <a:pt x="44124" y="345294"/>
                    <a:pt x="44238" y="180139"/>
                    <a:pt x="66357" y="0"/>
                  </a:cubicBezTo>
                  <a:cubicBezTo>
                    <a:pt x="94682" y="183498"/>
                    <a:pt x="99540" y="353344"/>
                    <a:pt x="151333" y="550494"/>
                  </a:cubicBezTo>
                  <a:cubicBezTo>
                    <a:pt x="90943" y="526851"/>
                    <a:pt x="57465" y="506788"/>
                    <a:pt x="0" y="54041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endParaRPr>
            </a:p>
          </p:txBody>
        </p:sp>
      </p:grpSp>
      <p:grpSp>
        <p:nvGrpSpPr>
          <p:cNvPr id="18" name="组合 17"/>
          <p:cNvGrpSpPr/>
          <p:nvPr/>
        </p:nvGrpSpPr>
        <p:grpSpPr>
          <a:xfrm>
            <a:off x="1735927" y="808429"/>
            <a:ext cx="623495" cy="753753"/>
            <a:chOff x="4615647" y="440184"/>
            <a:chExt cx="623495" cy="753753"/>
          </a:xfrm>
        </p:grpSpPr>
        <p:sp>
          <p:nvSpPr>
            <p:cNvPr id="19" name="新月形 30"/>
            <p:cNvSpPr/>
            <p:nvPr/>
          </p:nvSpPr>
          <p:spPr>
            <a:xfrm rot="17339572">
              <a:off x="4756976" y="323346"/>
              <a:ext cx="340838" cy="623495"/>
            </a:xfrm>
            <a:custGeom>
              <a:avLst/>
              <a:gdLst>
                <a:gd name="connsiteX0" fmla="*/ 392906 w 392906"/>
                <a:gd name="connsiteY0" fmla="*/ 546103 h 546103"/>
                <a:gd name="connsiteX1" fmla="*/ 0 w 392906"/>
                <a:gd name="connsiteY1" fmla="*/ 273051 h 546103"/>
                <a:gd name="connsiteX2" fmla="*/ 392906 w 392906"/>
                <a:gd name="connsiteY2" fmla="*/ -1 h 546103"/>
                <a:gd name="connsiteX3" fmla="*/ 392906 w 392906"/>
                <a:gd name="connsiteY3" fmla="*/ 546101 h 546103"/>
                <a:gd name="connsiteX4" fmla="*/ 392906 w 392906"/>
                <a:gd name="connsiteY4" fmla="*/ 546103 h 546103"/>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7642 h 655695"/>
                <a:gd name="connsiteX1" fmla="*/ 1180 w 394086"/>
                <a:gd name="connsiteY1" fmla="*/ 382645 h 655695"/>
                <a:gd name="connsiteX2" fmla="*/ 220649 w 394086"/>
                <a:gd name="connsiteY2" fmla="*/ 8113 h 655695"/>
                <a:gd name="connsiteX3" fmla="*/ 342983 w 394086"/>
                <a:gd name="connsiteY3" fmla="*/ 148224 h 655695"/>
                <a:gd name="connsiteX4" fmla="*/ 394086 w 394086"/>
                <a:gd name="connsiteY4" fmla="*/ 655695 h 655695"/>
                <a:gd name="connsiteX5" fmla="*/ 336582 w 394086"/>
                <a:gd name="connsiteY5" fmla="*/ 627642 h 655695"/>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601"/>
                <a:gd name="connsiteY0" fmla="*/ 626124 h 626124"/>
                <a:gd name="connsiteX1" fmla="*/ 1180 w 348601"/>
                <a:gd name="connsiteY1" fmla="*/ 381127 h 626124"/>
                <a:gd name="connsiteX2" fmla="*/ 220649 w 348601"/>
                <a:gd name="connsiteY2" fmla="*/ 6595 h 626124"/>
                <a:gd name="connsiteX3" fmla="*/ 348336 w 348601"/>
                <a:gd name="connsiteY3" fmla="*/ 154937 h 626124"/>
                <a:gd name="connsiteX4" fmla="*/ 275755 w 348601"/>
                <a:gd name="connsiteY4" fmla="*/ 566469 h 626124"/>
                <a:gd name="connsiteX5" fmla="*/ 336582 w 348601"/>
                <a:gd name="connsiteY5" fmla="*/ 626124 h 626124"/>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3583 h 623583"/>
                <a:gd name="connsiteX1" fmla="*/ 1180 w 336582"/>
                <a:gd name="connsiteY1" fmla="*/ 378586 h 623583"/>
                <a:gd name="connsiteX2" fmla="*/ 220649 w 336582"/>
                <a:gd name="connsiteY2" fmla="*/ 4054 h 623583"/>
                <a:gd name="connsiteX3" fmla="*/ 331873 w 336582"/>
                <a:gd name="connsiteY3" fmla="*/ 163099 h 623583"/>
                <a:gd name="connsiteX4" fmla="*/ 275755 w 336582"/>
                <a:gd name="connsiteY4" fmla="*/ 563928 h 623583"/>
                <a:gd name="connsiteX5" fmla="*/ 336582 w 336582"/>
                <a:gd name="connsiteY5" fmla="*/ 623583 h 623583"/>
                <a:gd name="connsiteX0" fmla="*/ 336565 w 336565"/>
                <a:gd name="connsiteY0" fmla="*/ 623583 h 623583"/>
                <a:gd name="connsiteX1" fmla="*/ 1163 w 336565"/>
                <a:gd name="connsiteY1" fmla="*/ 378586 h 623583"/>
                <a:gd name="connsiteX2" fmla="*/ 220632 w 336565"/>
                <a:gd name="connsiteY2" fmla="*/ 4054 h 623583"/>
                <a:gd name="connsiteX3" fmla="*/ 331856 w 336565"/>
                <a:gd name="connsiteY3" fmla="*/ 163099 h 623583"/>
                <a:gd name="connsiteX4" fmla="*/ 275738 w 336565"/>
                <a:gd name="connsiteY4" fmla="*/ 563928 h 623583"/>
                <a:gd name="connsiteX5" fmla="*/ 336565 w 336565"/>
                <a:gd name="connsiteY5" fmla="*/ 623583 h 623583"/>
                <a:gd name="connsiteX0" fmla="*/ 338543 w 338543"/>
                <a:gd name="connsiteY0" fmla="*/ 623583 h 623583"/>
                <a:gd name="connsiteX1" fmla="*/ 3141 w 338543"/>
                <a:gd name="connsiteY1" fmla="*/ 378586 h 623583"/>
                <a:gd name="connsiteX2" fmla="*/ 222610 w 338543"/>
                <a:gd name="connsiteY2" fmla="*/ 4054 h 623583"/>
                <a:gd name="connsiteX3" fmla="*/ 333834 w 338543"/>
                <a:gd name="connsiteY3" fmla="*/ 163099 h 623583"/>
                <a:gd name="connsiteX4" fmla="*/ 277716 w 338543"/>
                <a:gd name="connsiteY4" fmla="*/ 563928 h 623583"/>
                <a:gd name="connsiteX5" fmla="*/ 338543 w 338543"/>
                <a:gd name="connsiteY5"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29 h 623529"/>
                <a:gd name="connsiteX1" fmla="*/ 1545 w 336947"/>
                <a:gd name="connsiteY1" fmla="*/ 378532 h 623529"/>
                <a:gd name="connsiteX2" fmla="*/ 87848 w 336947"/>
                <a:gd name="connsiteY2" fmla="*/ 199312 h 623529"/>
                <a:gd name="connsiteX3" fmla="*/ 221014 w 336947"/>
                <a:gd name="connsiteY3" fmla="*/ 4000 h 623529"/>
                <a:gd name="connsiteX4" fmla="*/ 332238 w 336947"/>
                <a:gd name="connsiteY4" fmla="*/ 163045 h 623529"/>
                <a:gd name="connsiteX5" fmla="*/ 276120 w 336947"/>
                <a:gd name="connsiteY5" fmla="*/ 563874 h 623529"/>
                <a:gd name="connsiteX6" fmla="*/ 336947 w 336947"/>
                <a:gd name="connsiteY6" fmla="*/ 623529 h 623529"/>
                <a:gd name="connsiteX0" fmla="*/ 336947 w 385163"/>
                <a:gd name="connsiteY0" fmla="*/ 624277 h 624277"/>
                <a:gd name="connsiteX1" fmla="*/ 1545 w 385163"/>
                <a:gd name="connsiteY1" fmla="*/ 379280 h 624277"/>
                <a:gd name="connsiteX2" fmla="*/ 87848 w 385163"/>
                <a:gd name="connsiteY2" fmla="*/ 200060 h 624277"/>
                <a:gd name="connsiteX3" fmla="*/ 221014 w 385163"/>
                <a:gd name="connsiteY3" fmla="*/ 4748 h 624277"/>
                <a:gd name="connsiteX4" fmla="*/ 332238 w 385163"/>
                <a:gd name="connsiteY4" fmla="*/ 163793 h 624277"/>
                <a:gd name="connsiteX5" fmla="*/ 276120 w 385163"/>
                <a:gd name="connsiteY5" fmla="*/ 564622 h 624277"/>
                <a:gd name="connsiteX6" fmla="*/ 336947 w 385163"/>
                <a:gd name="connsiteY6" fmla="*/ 624277 h 624277"/>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3917 w 340016"/>
                <a:gd name="connsiteY0" fmla="*/ 623495 h 623495"/>
                <a:gd name="connsiteX1" fmla="*/ 1614 w 340016"/>
                <a:gd name="connsiteY1" fmla="*/ 387503 h 623495"/>
                <a:gd name="connsiteX2" fmla="*/ 84818 w 340016"/>
                <a:gd name="connsiteY2" fmla="*/ 199278 h 623495"/>
                <a:gd name="connsiteX3" fmla="*/ 217984 w 340016"/>
                <a:gd name="connsiteY3" fmla="*/ 3966 h 623495"/>
                <a:gd name="connsiteX4" fmla="*/ 329208 w 340016"/>
                <a:gd name="connsiteY4" fmla="*/ 163011 h 623495"/>
                <a:gd name="connsiteX5" fmla="*/ 273090 w 340016"/>
                <a:gd name="connsiteY5" fmla="*/ 563840 h 623495"/>
                <a:gd name="connsiteX6" fmla="*/ 333917 w 340016"/>
                <a:gd name="connsiteY6" fmla="*/ 623495 h 623495"/>
                <a:gd name="connsiteX0" fmla="*/ 336659 w 342758"/>
                <a:gd name="connsiteY0" fmla="*/ 623495 h 623495"/>
                <a:gd name="connsiteX1" fmla="*/ 1550 w 342758"/>
                <a:gd name="connsiteY1" fmla="*/ 408616 h 623495"/>
                <a:gd name="connsiteX2" fmla="*/ 87560 w 342758"/>
                <a:gd name="connsiteY2" fmla="*/ 199278 h 623495"/>
                <a:gd name="connsiteX3" fmla="*/ 220726 w 342758"/>
                <a:gd name="connsiteY3" fmla="*/ 3966 h 623495"/>
                <a:gd name="connsiteX4" fmla="*/ 331950 w 342758"/>
                <a:gd name="connsiteY4" fmla="*/ 163011 h 623495"/>
                <a:gd name="connsiteX5" fmla="*/ 275832 w 342758"/>
                <a:gd name="connsiteY5" fmla="*/ 563840 h 623495"/>
                <a:gd name="connsiteX6" fmla="*/ 336659 w 342758"/>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3918 w 340017"/>
                <a:gd name="connsiteY0" fmla="*/ 623495 h 623495"/>
                <a:gd name="connsiteX1" fmla="*/ 2056 w 340017"/>
                <a:gd name="connsiteY1" fmla="*/ 432682 h 623495"/>
                <a:gd name="connsiteX2" fmla="*/ 84819 w 340017"/>
                <a:gd name="connsiteY2" fmla="*/ 199278 h 623495"/>
                <a:gd name="connsiteX3" fmla="*/ 217985 w 340017"/>
                <a:gd name="connsiteY3" fmla="*/ 3966 h 623495"/>
                <a:gd name="connsiteX4" fmla="*/ 329209 w 340017"/>
                <a:gd name="connsiteY4" fmla="*/ 163011 h 623495"/>
                <a:gd name="connsiteX5" fmla="*/ 273091 w 340017"/>
                <a:gd name="connsiteY5" fmla="*/ 563840 h 623495"/>
                <a:gd name="connsiteX6" fmla="*/ 333918 w 340017"/>
                <a:gd name="connsiteY6" fmla="*/ 623495 h 623495"/>
                <a:gd name="connsiteX0" fmla="*/ 334739 w 340838"/>
                <a:gd name="connsiteY0" fmla="*/ 623495 h 623495"/>
                <a:gd name="connsiteX1" fmla="*/ 2877 w 340838"/>
                <a:gd name="connsiteY1" fmla="*/ 432682 h 623495"/>
                <a:gd name="connsiteX2" fmla="*/ 85640 w 340838"/>
                <a:gd name="connsiteY2" fmla="*/ 199278 h 623495"/>
                <a:gd name="connsiteX3" fmla="*/ 218806 w 340838"/>
                <a:gd name="connsiteY3" fmla="*/ 3966 h 623495"/>
                <a:gd name="connsiteX4" fmla="*/ 330030 w 340838"/>
                <a:gd name="connsiteY4" fmla="*/ 163011 h 623495"/>
                <a:gd name="connsiteX5" fmla="*/ 273912 w 340838"/>
                <a:gd name="connsiteY5" fmla="*/ 563840 h 623495"/>
                <a:gd name="connsiteX6" fmla="*/ 334739 w 340838"/>
                <a:gd name="connsiteY6" fmla="*/ 623495 h 62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838" h="623495">
                  <a:moveTo>
                    <a:pt x="334739" y="623495"/>
                  </a:moveTo>
                  <a:cubicBezTo>
                    <a:pt x="117743" y="623495"/>
                    <a:pt x="14975" y="498400"/>
                    <a:pt x="2877" y="432682"/>
                  </a:cubicBezTo>
                  <a:cubicBezTo>
                    <a:pt x="-9221" y="366964"/>
                    <a:pt x="16545" y="247709"/>
                    <a:pt x="85640" y="199278"/>
                  </a:cubicBezTo>
                  <a:cubicBezTo>
                    <a:pt x="114281" y="172328"/>
                    <a:pt x="191600" y="161494"/>
                    <a:pt x="218806" y="3966"/>
                  </a:cubicBezTo>
                  <a:cubicBezTo>
                    <a:pt x="278676" y="-20573"/>
                    <a:pt x="372840" y="73209"/>
                    <a:pt x="330030" y="163011"/>
                  </a:cubicBezTo>
                  <a:cubicBezTo>
                    <a:pt x="287220" y="252813"/>
                    <a:pt x="88169" y="349703"/>
                    <a:pt x="273912" y="563840"/>
                  </a:cubicBezTo>
                  <a:cubicBezTo>
                    <a:pt x="273912" y="563841"/>
                    <a:pt x="334739" y="623494"/>
                    <a:pt x="334739" y="623495"/>
                  </a:cubicBezTo>
                  <a:close/>
                </a:path>
              </a:pathLst>
            </a:custGeom>
            <a:solidFill>
              <a:srgbClr val="6832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0" name="椭圆 19"/>
            <p:cNvSpPr>
              <a:spLocks noChangeAspect="1"/>
            </p:cNvSpPr>
            <p:nvPr/>
          </p:nvSpPr>
          <p:spPr>
            <a:xfrm>
              <a:off x="4729425" y="44018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1" name="任意多边形 20"/>
            <p:cNvSpPr/>
            <p:nvPr/>
          </p:nvSpPr>
          <p:spPr>
            <a:xfrm rot="17339572">
              <a:off x="4847546" y="461482"/>
              <a:ext cx="266184" cy="468390"/>
            </a:xfrm>
            <a:custGeom>
              <a:avLst/>
              <a:gdLst>
                <a:gd name="connsiteX0" fmla="*/ 197317 w 266184"/>
                <a:gd name="connsiteY0" fmla="*/ 0 h 468390"/>
                <a:gd name="connsiteX1" fmla="*/ 191542 w 266184"/>
                <a:gd name="connsiteY1" fmla="*/ 8167 h 468390"/>
                <a:gd name="connsiteX2" fmla="*/ 124421 w 266184"/>
                <a:gd name="connsiteY2" fmla="*/ 56856 h 468390"/>
                <a:gd name="connsiteX3" fmla="*/ 41658 w 266184"/>
                <a:gd name="connsiteY3" fmla="*/ 290260 h 468390"/>
                <a:gd name="connsiteX4" fmla="*/ 231823 w 266184"/>
                <a:gd name="connsiteY4" fmla="*/ 460501 h 468390"/>
                <a:gd name="connsiteX5" fmla="*/ 266184 w 266184"/>
                <a:gd name="connsiteY5" fmla="*/ 468390 h 468390"/>
                <a:gd name="connsiteX6" fmla="*/ 258674 w 266184"/>
                <a:gd name="connsiteY6" fmla="*/ 467847 h 468390"/>
                <a:gd name="connsiteX7" fmla="*/ 2877 w 266184"/>
                <a:gd name="connsiteY7" fmla="*/ 282537 h 468390"/>
                <a:gd name="connsiteX8" fmla="*/ 85640 w 266184"/>
                <a:gd name="connsiteY8" fmla="*/ 49133 h 468390"/>
                <a:gd name="connsiteX9" fmla="*/ 114704 w 266184"/>
                <a:gd name="connsiteY9" fmla="*/ 29398 h 468390"/>
                <a:gd name="connsiteX10" fmla="*/ 117018 w 266184"/>
                <a:gd name="connsiteY10" fmla="*/ 27638 h 46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84" h="468390">
                  <a:moveTo>
                    <a:pt x="197317" y="0"/>
                  </a:moveTo>
                  <a:lnTo>
                    <a:pt x="191542" y="8167"/>
                  </a:lnTo>
                  <a:cubicBezTo>
                    <a:pt x="165232" y="33935"/>
                    <a:pt x="138742" y="43381"/>
                    <a:pt x="124421" y="56856"/>
                  </a:cubicBezTo>
                  <a:cubicBezTo>
                    <a:pt x="55326" y="105287"/>
                    <a:pt x="29560" y="224542"/>
                    <a:pt x="41658" y="290260"/>
                  </a:cubicBezTo>
                  <a:cubicBezTo>
                    <a:pt x="50731" y="339549"/>
                    <a:pt x="110807" y="422237"/>
                    <a:pt x="231823" y="460501"/>
                  </a:cubicBezTo>
                  <a:lnTo>
                    <a:pt x="266184" y="468390"/>
                  </a:lnTo>
                  <a:lnTo>
                    <a:pt x="258674" y="467847"/>
                  </a:lnTo>
                  <a:cubicBezTo>
                    <a:pt x="93468" y="443004"/>
                    <a:pt x="13463" y="340040"/>
                    <a:pt x="2877" y="282537"/>
                  </a:cubicBezTo>
                  <a:cubicBezTo>
                    <a:pt x="-9221" y="216819"/>
                    <a:pt x="16545" y="97564"/>
                    <a:pt x="85640" y="49133"/>
                  </a:cubicBezTo>
                  <a:cubicBezTo>
                    <a:pt x="92800" y="42396"/>
                    <a:pt x="103003" y="36665"/>
                    <a:pt x="114704" y="29398"/>
                  </a:cubicBezTo>
                  <a:lnTo>
                    <a:pt x="117018" y="27638"/>
                  </a:lnTo>
                  <a:close/>
                </a:path>
              </a:pathLst>
            </a:custGeom>
            <a:solidFill>
              <a:srgbClr val="391B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2" name="等腰三角形 31"/>
            <p:cNvSpPr/>
            <p:nvPr/>
          </p:nvSpPr>
          <p:spPr>
            <a:xfrm rot="11877699">
              <a:off x="4820139" y="575258"/>
              <a:ext cx="192071" cy="618679"/>
            </a:xfrm>
            <a:custGeom>
              <a:avLst/>
              <a:gdLst>
                <a:gd name="connsiteX0" fmla="*/ 0 w 197585"/>
                <a:gd name="connsiteY0" fmla="*/ 589355 h 589355"/>
                <a:gd name="connsiteX1" fmla="*/ 98793 w 197585"/>
                <a:gd name="connsiteY1" fmla="*/ 0 h 589355"/>
                <a:gd name="connsiteX2" fmla="*/ 197585 w 197585"/>
                <a:gd name="connsiteY2" fmla="*/ 589355 h 589355"/>
                <a:gd name="connsiteX3" fmla="*/ 0 w 197585"/>
                <a:gd name="connsiteY3" fmla="*/ 589355 h 589355"/>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Lst>
              <a:ahLst/>
              <a:cxnLst>
                <a:cxn ang="0">
                  <a:pos x="connsiteX0" y="connsiteY0"/>
                </a:cxn>
                <a:cxn ang="0">
                  <a:pos x="connsiteX1" y="connsiteY1"/>
                </a:cxn>
                <a:cxn ang="0">
                  <a:pos x="connsiteX2" y="connsiteY2"/>
                </a:cxn>
                <a:cxn ang="0">
                  <a:pos x="connsiteX3" y="connsiteY3"/>
                </a:cxn>
              </a:cxnLst>
              <a:rect l="l" t="t" r="r" b="b"/>
              <a:pathLst>
                <a:path w="192071" h="618679">
                  <a:moveTo>
                    <a:pt x="0" y="589355"/>
                  </a:moveTo>
                  <a:lnTo>
                    <a:pt x="98793" y="0"/>
                  </a:lnTo>
                  <a:lnTo>
                    <a:pt x="192071" y="618679"/>
                  </a:lnTo>
                  <a:cubicBezTo>
                    <a:pt x="114891" y="560601"/>
                    <a:pt x="71069" y="566807"/>
                    <a:pt x="0" y="589355"/>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23" name="组合 22"/>
          <p:cNvGrpSpPr/>
          <p:nvPr/>
        </p:nvGrpSpPr>
        <p:grpSpPr>
          <a:xfrm>
            <a:off x="1470726" y="5733959"/>
            <a:ext cx="757131" cy="425566"/>
            <a:chOff x="1840820" y="6257325"/>
            <a:chExt cx="757131" cy="425566"/>
          </a:xfrm>
        </p:grpSpPr>
        <p:sp>
          <p:nvSpPr>
            <p:cNvPr id="24" name="新月形 50"/>
            <p:cNvSpPr/>
            <p:nvPr/>
          </p:nvSpPr>
          <p:spPr>
            <a:xfrm rot="16200000">
              <a:off x="2037967" y="6114836"/>
              <a:ext cx="417495" cy="702473"/>
            </a:xfrm>
            <a:custGeom>
              <a:avLst/>
              <a:gdLst>
                <a:gd name="connsiteX0" fmla="*/ 407194 w 407194"/>
                <a:gd name="connsiteY0" fmla="*/ 664370 h 664370"/>
                <a:gd name="connsiteX1" fmla="*/ 0 w 407194"/>
                <a:gd name="connsiteY1" fmla="*/ 332185 h 664370"/>
                <a:gd name="connsiteX2" fmla="*/ 407194 w 407194"/>
                <a:gd name="connsiteY2" fmla="*/ 0 h 664370"/>
                <a:gd name="connsiteX3" fmla="*/ 139302 w 407194"/>
                <a:gd name="connsiteY3" fmla="*/ 332185 h 664370"/>
                <a:gd name="connsiteX4" fmla="*/ 407194 w 407194"/>
                <a:gd name="connsiteY4" fmla="*/ 664370 h 664370"/>
                <a:gd name="connsiteX0" fmla="*/ 407713 w 407713"/>
                <a:gd name="connsiteY0" fmla="*/ 664370 h 664370"/>
                <a:gd name="connsiteX1" fmla="*/ 519 w 407713"/>
                <a:gd name="connsiteY1" fmla="*/ 332185 h 664370"/>
                <a:gd name="connsiteX2" fmla="*/ 348182 w 407713"/>
                <a:gd name="connsiteY2" fmla="*/ 0 h 664370"/>
                <a:gd name="connsiteX3" fmla="*/ 139821 w 407713"/>
                <a:gd name="connsiteY3" fmla="*/ 332185 h 664370"/>
                <a:gd name="connsiteX4" fmla="*/ 407713 w 407713"/>
                <a:gd name="connsiteY4" fmla="*/ 664370 h 664370"/>
                <a:gd name="connsiteX0" fmla="*/ 421347 w 421347"/>
                <a:gd name="connsiteY0" fmla="*/ 664370 h 671664"/>
                <a:gd name="connsiteX1" fmla="*/ 102261 w 421347"/>
                <a:gd name="connsiteY1" fmla="*/ 566738 h 671664"/>
                <a:gd name="connsiteX2" fmla="*/ 14153 w 421347"/>
                <a:gd name="connsiteY2" fmla="*/ 332185 h 671664"/>
                <a:gd name="connsiteX3" fmla="*/ 361816 w 421347"/>
                <a:gd name="connsiteY3" fmla="*/ 0 h 671664"/>
                <a:gd name="connsiteX4" fmla="*/ 153455 w 421347"/>
                <a:gd name="connsiteY4" fmla="*/ 332185 h 671664"/>
                <a:gd name="connsiteX5" fmla="*/ 421347 w 421347"/>
                <a:gd name="connsiteY5" fmla="*/ 664370 h 671664"/>
                <a:gd name="connsiteX0" fmla="*/ 338000 w 361816"/>
                <a:gd name="connsiteY0" fmla="*/ 671516 h 678329"/>
                <a:gd name="connsiteX1" fmla="*/ 102261 w 361816"/>
                <a:gd name="connsiteY1" fmla="*/ 566738 h 678329"/>
                <a:gd name="connsiteX2" fmla="*/ 14153 w 361816"/>
                <a:gd name="connsiteY2" fmla="*/ 332185 h 678329"/>
                <a:gd name="connsiteX3" fmla="*/ 361816 w 361816"/>
                <a:gd name="connsiteY3" fmla="*/ 0 h 678329"/>
                <a:gd name="connsiteX4" fmla="*/ 153455 w 361816"/>
                <a:gd name="connsiteY4" fmla="*/ 332185 h 678329"/>
                <a:gd name="connsiteX5" fmla="*/ 338000 w 361816"/>
                <a:gd name="connsiteY5" fmla="*/ 671516 h 678329"/>
                <a:gd name="connsiteX0" fmla="*/ 338000 w 429503"/>
                <a:gd name="connsiteY0" fmla="*/ 671516 h 678329"/>
                <a:gd name="connsiteX1" fmla="*/ 102261 w 429503"/>
                <a:gd name="connsiteY1" fmla="*/ 566738 h 678329"/>
                <a:gd name="connsiteX2" fmla="*/ 14153 w 429503"/>
                <a:gd name="connsiteY2" fmla="*/ 332185 h 678329"/>
                <a:gd name="connsiteX3" fmla="*/ 361816 w 429503"/>
                <a:gd name="connsiteY3" fmla="*/ 0 h 678329"/>
                <a:gd name="connsiteX4" fmla="*/ 153455 w 429503"/>
                <a:gd name="connsiteY4" fmla="*/ 332185 h 678329"/>
                <a:gd name="connsiteX5" fmla="*/ 423729 w 429503"/>
                <a:gd name="connsiteY5" fmla="*/ 545306 h 678329"/>
                <a:gd name="connsiteX6" fmla="*/ 338000 w 429503"/>
                <a:gd name="connsiteY6" fmla="*/ 671516 h 678329"/>
                <a:gd name="connsiteX0" fmla="*/ 338000 w 429503"/>
                <a:gd name="connsiteY0" fmla="*/ 671516 h 678329"/>
                <a:gd name="connsiteX1" fmla="*/ 102261 w 429503"/>
                <a:gd name="connsiteY1" fmla="*/ 566738 h 678329"/>
                <a:gd name="connsiteX2" fmla="*/ 14153 w 429503"/>
                <a:gd name="connsiteY2" fmla="*/ 332185 h 678329"/>
                <a:gd name="connsiteX3" fmla="*/ 361816 w 429503"/>
                <a:gd name="connsiteY3" fmla="*/ 0 h 678329"/>
                <a:gd name="connsiteX4" fmla="*/ 170123 w 429503"/>
                <a:gd name="connsiteY4" fmla="*/ 346473 h 678329"/>
                <a:gd name="connsiteX5" fmla="*/ 423729 w 429503"/>
                <a:gd name="connsiteY5" fmla="*/ 545306 h 678329"/>
                <a:gd name="connsiteX6" fmla="*/ 338000 w 429503"/>
                <a:gd name="connsiteY6" fmla="*/ 671516 h 678329"/>
                <a:gd name="connsiteX0" fmla="*/ 338000 w 429503"/>
                <a:gd name="connsiteY0" fmla="*/ 688185 h 694083"/>
                <a:gd name="connsiteX1" fmla="*/ 102261 w 429503"/>
                <a:gd name="connsiteY1" fmla="*/ 566738 h 694083"/>
                <a:gd name="connsiteX2" fmla="*/ 14153 w 429503"/>
                <a:gd name="connsiteY2" fmla="*/ 332185 h 694083"/>
                <a:gd name="connsiteX3" fmla="*/ 361816 w 429503"/>
                <a:gd name="connsiteY3" fmla="*/ 0 h 694083"/>
                <a:gd name="connsiteX4" fmla="*/ 170123 w 429503"/>
                <a:gd name="connsiteY4" fmla="*/ 346473 h 694083"/>
                <a:gd name="connsiteX5" fmla="*/ 423729 w 429503"/>
                <a:gd name="connsiteY5" fmla="*/ 545306 h 694083"/>
                <a:gd name="connsiteX6" fmla="*/ 338000 w 429503"/>
                <a:gd name="connsiteY6" fmla="*/ 688185 h 694083"/>
                <a:gd name="connsiteX0" fmla="*/ 338000 w 429503"/>
                <a:gd name="connsiteY0" fmla="*/ 688185 h 688185"/>
                <a:gd name="connsiteX1" fmla="*/ 102261 w 429503"/>
                <a:gd name="connsiteY1" fmla="*/ 566738 h 688185"/>
                <a:gd name="connsiteX2" fmla="*/ 14153 w 429503"/>
                <a:gd name="connsiteY2" fmla="*/ 332185 h 688185"/>
                <a:gd name="connsiteX3" fmla="*/ 361816 w 429503"/>
                <a:gd name="connsiteY3" fmla="*/ 0 h 688185"/>
                <a:gd name="connsiteX4" fmla="*/ 170123 w 429503"/>
                <a:gd name="connsiteY4" fmla="*/ 346473 h 688185"/>
                <a:gd name="connsiteX5" fmla="*/ 423729 w 429503"/>
                <a:gd name="connsiteY5" fmla="*/ 545306 h 688185"/>
                <a:gd name="connsiteX6" fmla="*/ 338000 w 429503"/>
                <a:gd name="connsiteY6" fmla="*/ 688185 h 688185"/>
                <a:gd name="connsiteX0" fmla="*/ 328475 w 429091"/>
                <a:gd name="connsiteY0" fmla="*/ 702473 h 702473"/>
                <a:gd name="connsiteX1" fmla="*/ 102261 w 429091"/>
                <a:gd name="connsiteY1" fmla="*/ 566738 h 702473"/>
                <a:gd name="connsiteX2" fmla="*/ 14153 w 429091"/>
                <a:gd name="connsiteY2" fmla="*/ 332185 h 702473"/>
                <a:gd name="connsiteX3" fmla="*/ 361816 w 429091"/>
                <a:gd name="connsiteY3" fmla="*/ 0 h 702473"/>
                <a:gd name="connsiteX4" fmla="*/ 170123 w 429091"/>
                <a:gd name="connsiteY4" fmla="*/ 346473 h 702473"/>
                <a:gd name="connsiteX5" fmla="*/ 423729 w 429091"/>
                <a:gd name="connsiteY5" fmla="*/ 545306 h 702473"/>
                <a:gd name="connsiteX6" fmla="*/ 328475 w 429091"/>
                <a:gd name="connsiteY6" fmla="*/ 702473 h 702473"/>
                <a:gd name="connsiteX0" fmla="*/ 328475 w 429091"/>
                <a:gd name="connsiteY0" fmla="*/ 702473 h 702473"/>
                <a:gd name="connsiteX1" fmla="*/ 102261 w 429091"/>
                <a:gd name="connsiteY1" fmla="*/ 566738 h 702473"/>
                <a:gd name="connsiteX2" fmla="*/ 14153 w 429091"/>
                <a:gd name="connsiteY2" fmla="*/ 332185 h 702473"/>
                <a:gd name="connsiteX3" fmla="*/ 361816 w 429091"/>
                <a:gd name="connsiteY3" fmla="*/ 0 h 702473"/>
                <a:gd name="connsiteX4" fmla="*/ 170123 w 429091"/>
                <a:gd name="connsiteY4" fmla="*/ 346473 h 702473"/>
                <a:gd name="connsiteX5" fmla="*/ 423729 w 429091"/>
                <a:gd name="connsiteY5" fmla="*/ 545306 h 702473"/>
                <a:gd name="connsiteX6" fmla="*/ 328475 w 429091"/>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58527 w 417495"/>
                <a:gd name="connsiteY4" fmla="*/ 346473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58527 w 417495"/>
                <a:gd name="connsiteY4" fmla="*/ 346473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5" h="702473">
                  <a:moveTo>
                    <a:pt x="316879" y="702473"/>
                  </a:moveTo>
                  <a:cubicBezTo>
                    <a:pt x="264293" y="585593"/>
                    <a:pt x="158531" y="622102"/>
                    <a:pt x="90665" y="566738"/>
                  </a:cubicBezTo>
                  <a:cubicBezTo>
                    <a:pt x="22799" y="511374"/>
                    <a:pt x="-9746" y="433785"/>
                    <a:pt x="2557" y="332185"/>
                  </a:cubicBezTo>
                  <a:cubicBezTo>
                    <a:pt x="14860" y="230585"/>
                    <a:pt x="122952" y="23812"/>
                    <a:pt x="350220" y="0"/>
                  </a:cubicBezTo>
                  <a:cubicBezTo>
                    <a:pt x="187640" y="57170"/>
                    <a:pt x="129158" y="257971"/>
                    <a:pt x="149002" y="348855"/>
                  </a:cubicBezTo>
                  <a:cubicBezTo>
                    <a:pt x="168846" y="439739"/>
                    <a:pt x="362326" y="403026"/>
                    <a:pt x="412133" y="545306"/>
                  </a:cubicBezTo>
                  <a:cubicBezTo>
                    <a:pt x="442890" y="601861"/>
                    <a:pt x="331960" y="700091"/>
                    <a:pt x="316879" y="702473"/>
                  </a:cubicBezTo>
                  <a:close/>
                </a:path>
              </a:pathLst>
            </a:custGeom>
            <a:solidFill>
              <a:srgbClr val="BC50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5" name="等腰三角形 51"/>
            <p:cNvSpPr/>
            <p:nvPr/>
          </p:nvSpPr>
          <p:spPr>
            <a:xfrm rot="18889350">
              <a:off x="2024836" y="6074743"/>
              <a:ext cx="217389" cy="585422"/>
            </a:xfrm>
            <a:custGeom>
              <a:avLst/>
              <a:gdLst>
                <a:gd name="connsiteX0" fmla="*/ 0 w 191820"/>
                <a:gd name="connsiteY0" fmla="*/ 560880 h 560880"/>
                <a:gd name="connsiteX1" fmla="*/ 95910 w 191820"/>
                <a:gd name="connsiteY1" fmla="*/ 0 h 560880"/>
                <a:gd name="connsiteX2" fmla="*/ 191820 w 191820"/>
                <a:gd name="connsiteY2" fmla="*/ 560880 h 560880"/>
                <a:gd name="connsiteX3" fmla="*/ 0 w 191820"/>
                <a:gd name="connsiteY3" fmla="*/ 560880 h 560880"/>
                <a:gd name="connsiteX0" fmla="*/ 0 w 196679"/>
                <a:gd name="connsiteY0" fmla="*/ 498564 h 560880"/>
                <a:gd name="connsiteX1" fmla="*/ 100769 w 196679"/>
                <a:gd name="connsiteY1" fmla="*/ 0 h 560880"/>
                <a:gd name="connsiteX2" fmla="*/ 196679 w 196679"/>
                <a:gd name="connsiteY2" fmla="*/ 560880 h 560880"/>
                <a:gd name="connsiteX3" fmla="*/ 0 w 196679"/>
                <a:gd name="connsiteY3" fmla="*/ 498564 h 560880"/>
                <a:gd name="connsiteX0" fmla="*/ 19311 w 215990"/>
                <a:gd name="connsiteY0" fmla="*/ 498564 h 560880"/>
                <a:gd name="connsiteX1" fmla="*/ 120080 w 215990"/>
                <a:gd name="connsiteY1" fmla="*/ 0 h 560880"/>
                <a:gd name="connsiteX2" fmla="*/ 215990 w 215990"/>
                <a:gd name="connsiteY2" fmla="*/ 560880 h 560880"/>
                <a:gd name="connsiteX3" fmla="*/ 19311 w 215990"/>
                <a:gd name="connsiteY3" fmla="*/ 498564 h 560880"/>
                <a:gd name="connsiteX0" fmla="*/ 17735 w 214414"/>
                <a:gd name="connsiteY0" fmla="*/ 505247 h 567563"/>
                <a:gd name="connsiteX1" fmla="*/ 135362 w 214414"/>
                <a:gd name="connsiteY1" fmla="*/ 0 h 567563"/>
                <a:gd name="connsiteX2" fmla="*/ 214414 w 214414"/>
                <a:gd name="connsiteY2" fmla="*/ 567563 h 567563"/>
                <a:gd name="connsiteX3" fmla="*/ 17735 w 214414"/>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74695"/>
                <a:gd name="connsiteX1" fmla="*/ 138280 w 217332"/>
                <a:gd name="connsiteY1" fmla="*/ 0 h 574695"/>
                <a:gd name="connsiteX2" fmla="*/ 217332 w 217332"/>
                <a:gd name="connsiteY2" fmla="*/ 567563 h 574695"/>
                <a:gd name="connsiteX3" fmla="*/ 20653 w 217332"/>
                <a:gd name="connsiteY3" fmla="*/ 505247 h 574695"/>
                <a:gd name="connsiteX0" fmla="*/ 20653 w 217332"/>
                <a:gd name="connsiteY0" fmla="*/ 505247 h 579783"/>
                <a:gd name="connsiteX1" fmla="*/ 138280 w 217332"/>
                <a:gd name="connsiteY1" fmla="*/ 0 h 579783"/>
                <a:gd name="connsiteX2" fmla="*/ 217332 w 217332"/>
                <a:gd name="connsiteY2" fmla="*/ 567563 h 579783"/>
                <a:gd name="connsiteX3" fmla="*/ 20653 w 217332"/>
                <a:gd name="connsiteY3" fmla="*/ 505247 h 579783"/>
                <a:gd name="connsiteX0" fmla="*/ 20653 w 236258"/>
                <a:gd name="connsiteY0" fmla="*/ 505247 h 579783"/>
                <a:gd name="connsiteX1" fmla="*/ 138280 w 236258"/>
                <a:gd name="connsiteY1" fmla="*/ 0 h 579783"/>
                <a:gd name="connsiteX2" fmla="*/ 217332 w 236258"/>
                <a:gd name="connsiteY2" fmla="*/ 567563 h 579783"/>
                <a:gd name="connsiteX3" fmla="*/ 20653 w 236258"/>
                <a:gd name="connsiteY3" fmla="*/ 505247 h 579783"/>
                <a:gd name="connsiteX0" fmla="*/ 20653 w 217392"/>
                <a:gd name="connsiteY0" fmla="*/ 505247 h 582105"/>
                <a:gd name="connsiteX1" fmla="*/ 138280 w 217392"/>
                <a:gd name="connsiteY1" fmla="*/ 0 h 582105"/>
                <a:gd name="connsiteX2" fmla="*/ 217332 w 217392"/>
                <a:gd name="connsiteY2" fmla="*/ 567563 h 582105"/>
                <a:gd name="connsiteX3" fmla="*/ 20653 w 217392"/>
                <a:gd name="connsiteY3" fmla="*/ 505247 h 582105"/>
                <a:gd name="connsiteX0" fmla="*/ 20653 w 217389"/>
                <a:gd name="connsiteY0" fmla="*/ 505247 h 585422"/>
                <a:gd name="connsiteX1" fmla="*/ 138280 w 217389"/>
                <a:gd name="connsiteY1" fmla="*/ 0 h 585422"/>
                <a:gd name="connsiteX2" fmla="*/ 217332 w 217389"/>
                <a:gd name="connsiteY2" fmla="*/ 567563 h 585422"/>
                <a:gd name="connsiteX3" fmla="*/ 20653 w 217389"/>
                <a:gd name="connsiteY3" fmla="*/ 505247 h 585422"/>
              </a:gdLst>
              <a:ahLst/>
              <a:cxnLst>
                <a:cxn ang="0">
                  <a:pos x="connsiteX0" y="connsiteY0"/>
                </a:cxn>
                <a:cxn ang="0">
                  <a:pos x="connsiteX1" y="connsiteY1"/>
                </a:cxn>
                <a:cxn ang="0">
                  <a:pos x="connsiteX2" y="connsiteY2"/>
                </a:cxn>
                <a:cxn ang="0">
                  <a:pos x="connsiteX3" y="connsiteY3"/>
                </a:cxn>
              </a:cxnLst>
              <a:rect l="l" t="t" r="r" b="b"/>
              <a:pathLst>
                <a:path w="217389" h="585422">
                  <a:moveTo>
                    <a:pt x="20653" y="505247"/>
                  </a:moveTo>
                  <a:cubicBezTo>
                    <a:pt x="-48525" y="357262"/>
                    <a:pt x="72859" y="113892"/>
                    <a:pt x="138280" y="0"/>
                  </a:cubicBezTo>
                  <a:cubicBezTo>
                    <a:pt x="64500" y="443133"/>
                    <a:pt x="214029" y="532557"/>
                    <a:pt x="217332" y="567563"/>
                  </a:cubicBezTo>
                  <a:cubicBezTo>
                    <a:pt x="220635" y="602569"/>
                    <a:pt x="80968" y="588303"/>
                    <a:pt x="20653" y="505247"/>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6" name="椭圆 25"/>
            <p:cNvSpPr>
              <a:spLocks noChangeAspect="1"/>
            </p:cNvSpPr>
            <p:nvPr/>
          </p:nvSpPr>
          <p:spPr>
            <a:xfrm>
              <a:off x="2471860" y="631269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7" name="任意多边形 26"/>
            <p:cNvSpPr/>
            <p:nvPr/>
          </p:nvSpPr>
          <p:spPr>
            <a:xfrm rot="16200000">
              <a:off x="1993725" y="6238925"/>
              <a:ext cx="350220" cy="537712"/>
            </a:xfrm>
            <a:custGeom>
              <a:avLst/>
              <a:gdLst>
                <a:gd name="connsiteX0" fmla="*/ 350220 w 350220"/>
                <a:gd name="connsiteY0" fmla="*/ 0 h 537712"/>
                <a:gd name="connsiteX1" fmla="*/ 332073 w 350220"/>
                <a:gd name="connsiteY1" fmla="*/ 8947 h 537712"/>
                <a:gd name="connsiteX2" fmla="*/ 294469 w 350220"/>
                <a:gd name="connsiteY2" fmla="*/ 16942 h 537712"/>
                <a:gd name="connsiteX3" fmla="*/ 26491 w 350220"/>
                <a:gd name="connsiteY3" fmla="*/ 332184 h 537712"/>
                <a:gd name="connsiteX4" fmla="*/ 70471 w 350220"/>
                <a:gd name="connsiteY4" fmla="*/ 521019 h 537712"/>
                <a:gd name="connsiteX5" fmla="*/ 86583 w 350220"/>
                <a:gd name="connsiteY5" fmla="*/ 537712 h 537712"/>
                <a:gd name="connsiteX6" fmla="*/ 62648 w 350220"/>
                <a:gd name="connsiteY6" fmla="*/ 537712 h 537712"/>
                <a:gd name="connsiteX7" fmla="*/ 46537 w 350220"/>
                <a:gd name="connsiteY7" fmla="*/ 521020 h 537712"/>
                <a:gd name="connsiteX8" fmla="*/ 2557 w 350220"/>
                <a:gd name="connsiteY8" fmla="*/ 332185 h 537712"/>
                <a:gd name="connsiteX9" fmla="*/ 350220 w 350220"/>
                <a:gd name="connsiteY9" fmla="*/ 0 h 53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220" h="537712">
                  <a:moveTo>
                    <a:pt x="350220" y="0"/>
                  </a:moveTo>
                  <a:lnTo>
                    <a:pt x="332073" y="8947"/>
                  </a:lnTo>
                  <a:lnTo>
                    <a:pt x="294469" y="16942"/>
                  </a:lnTo>
                  <a:cubicBezTo>
                    <a:pt x="121360" y="73861"/>
                    <a:pt x="37256" y="243284"/>
                    <a:pt x="26491" y="332184"/>
                  </a:cubicBezTo>
                  <a:cubicBezTo>
                    <a:pt x="17264" y="408384"/>
                    <a:pt x="33264" y="471078"/>
                    <a:pt x="70471" y="521019"/>
                  </a:cubicBezTo>
                  <a:lnTo>
                    <a:pt x="86583" y="537712"/>
                  </a:lnTo>
                  <a:lnTo>
                    <a:pt x="62648" y="537712"/>
                  </a:lnTo>
                  <a:lnTo>
                    <a:pt x="46537" y="521020"/>
                  </a:lnTo>
                  <a:cubicBezTo>
                    <a:pt x="9330" y="471079"/>
                    <a:pt x="-6671" y="408385"/>
                    <a:pt x="2557" y="332185"/>
                  </a:cubicBezTo>
                  <a:cubicBezTo>
                    <a:pt x="14860" y="230585"/>
                    <a:pt x="122952" y="23812"/>
                    <a:pt x="350220" y="0"/>
                  </a:cubicBezTo>
                  <a:close/>
                </a:path>
              </a:pathLst>
            </a:custGeom>
            <a:solidFill>
              <a:srgbClr val="772D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28" name="组合 27"/>
          <p:cNvGrpSpPr/>
          <p:nvPr/>
        </p:nvGrpSpPr>
        <p:grpSpPr>
          <a:xfrm>
            <a:off x="6002210" y="2313959"/>
            <a:ext cx="3603198" cy="3420000"/>
            <a:chOff x="6002210" y="2313959"/>
            <a:chExt cx="3603198" cy="3420000"/>
          </a:xfrm>
        </p:grpSpPr>
        <p:sp>
          <p:nvSpPr>
            <p:cNvPr id="29" name="任意多边形 28"/>
            <p:cNvSpPr>
              <a:spLocks noChangeAspect="1"/>
            </p:cNvSpPr>
            <p:nvPr/>
          </p:nvSpPr>
          <p:spPr>
            <a:xfrm>
              <a:off x="6002210" y="2313959"/>
              <a:ext cx="3603198" cy="3420000"/>
            </a:xfrm>
            <a:custGeom>
              <a:avLst/>
              <a:gdLst>
                <a:gd name="connsiteX0" fmla="*/ 1893198 w 3603198"/>
                <a:gd name="connsiteY0" fmla="*/ 0 h 3420000"/>
                <a:gd name="connsiteX1" fmla="*/ 3603198 w 3603198"/>
                <a:gd name="connsiteY1" fmla="*/ 1710000 h 3420000"/>
                <a:gd name="connsiteX2" fmla="*/ 1893198 w 3603198"/>
                <a:gd name="connsiteY2" fmla="*/ 3420000 h 3420000"/>
                <a:gd name="connsiteX3" fmla="*/ 183198 w 3603198"/>
                <a:gd name="connsiteY3" fmla="*/ 1710000 h 3420000"/>
                <a:gd name="connsiteX4" fmla="*/ 192027 w 3603198"/>
                <a:gd name="connsiteY4" fmla="*/ 1535163 h 3420000"/>
                <a:gd name="connsiteX5" fmla="*/ 194565 w 3603198"/>
                <a:gd name="connsiteY5" fmla="*/ 1518531 h 3420000"/>
                <a:gd name="connsiteX6" fmla="*/ 0 w 3603198"/>
                <a:gd name="connsiteY6" fmla="*/ 1375368 h 3420000"/>
                <a:gd name="connsiteX7" fmla="*/ 233477 w 3603198"/>
                <a:gd name="connsiteY7" fmla="*/ 1304949 h 3420000"/>
                <a:gd name="connsiteX8" fmla="*/ 260076 w 3603198"/>
                <a:gd name="connsiteY8" fmla="*/ 1201498 h 3420000"/>
                <a:gd name="connsiteX9" fmla="*/ 1893198 w 3603198"/>
                <a:gd name="connsiteY9" fmla="*/ 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3198" h="3420000">
                  <a:moveTo>
                    <a:pt x="1893198" y="0"/>
                  </a:moveTo>
                  <a:cubicBezTo>
                    <a:pt x="2837605" y="0"/>
                    <a:pt x="3603198" y="765593"/>
                    <a:pt x="3603198" y="1710000"/>
                  </a:cubicBezTo>
                  <a:cubicBezTo>
                    <a:pt x="3603198" y="2654407"/>
                    <a:pt x="2837605" y="3420000"/>
                    <a:pt x="1893198" y="3420000"/>
                  </a:cubicBezTo>
                  <a:cubicBezTo>
                    <a:pt x="948791" y="3420000"/>
                    <a:pt x="183198" y="2654407"/>
                    <a:pt x="183198" y="1710000"/>
                  </a:cubicBezTo>
                  <a:cubicBezTo>
                    <a:pt x="183198" y="1650975"/>
                    <a:pt x="186189" y="1592648"/>
                    <a:pt x="192027" y="1535163"/>
                  </a:cubicBezTo>
                  <a:lnTo>
                    <a:pt x="194565" y="1518531"/>
                  </a:lnTo>
                  <a:lnTo>
                    <a:pt x="0" y="1375368"/>
                  </a:lnTo>
                  <a:lnTo>
                    <a:pt x="233477" y="1304949"/>
                  </a:lnTo>
                  <a:lnTo>
                    <a:pt x="260076" y="1201498"/>
                  </a:lnTo>
                  <a:cubicBezTo>
                    <a:pt x="476582" y="505411"/>
                    <a:pt x="1125868" y="0"/>
                    <a:pt x="1893198" y="0"/>
                  </a:cubicBez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椭圆 29"/>
            <p:cNvSpPr>
              <a:spLocks noChangeAspect="1"/>
            </p:cNvSpPr>
            <p:nvPr/>
          </p:nvSpPr>
          <p:spPr>
            <a:xfrm>
              <a:off x="6358498" y="2487049"/>
              <a:ext cx="3073820" cy="3073820"/>
            </a:xfrm>
            <a:prstGeom prst="ellipse">
              <a:avLst/>
            </a:prstGeom>
            <a:solidFill>
              <a:srgbClr val="860D4D"/>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prstClr val="white"/>
                  </a:solidFill>
                </a:rPr>
                <a:t>LOGO</a:t>
              </a:r>
              <a:endParaRPr lang="zh-CN" altLang="en-US" dirty="0">
                <a:solidFill>
                  <a:prstClr val="white"/>
                </a:solidFill>
              </a:endParaRPr>
            </a:p>
          </p:txBody>
        </p:sp>
      </p:grpSp>
      <p:grpSp>
        <p:nvGrpSpPr>
          <p:cNvPr id="31" name="组合 30"/>
          <p:cNvGrpSpPr/>
          <p:nvPr/>
        </p:nvGrpSpPr>
        <p:grpSpPr>
          <a:xfrm>
            <a:off x="1479198" y="2796667"/>
            <a:ext cx="4349922" cy="883637"/>
            <a:chOff x="1479198" y="2796667"/>
            <a:chExt cx="4349922" cy="883637"/>
          </a:xfrm>
        </p:grpSpPr>
        <p:sp>
          <p:nvSpPr>
            <p:cNvPr id="32" name="矩形 31"/>
            <p:cNvSpPr/>
            <p:nvPr/>
          </p:nvSpPr>
          <p:spPr>
            <a:xfrm>
              <a:off x="1479198" y="2796667"/>
              <a:ext cx="3568582" cy="349624"/>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6000" b="1" dirty="0">
                  <a:solidFill>
                    <a:srgbClr val="860D4D"/>
                  </a:solidFill>
                  <a:latin typeface="微软雅黑" panose="020B0503020204020204" pitchFamily="34" charset="-122"/>
                  <a:ea typeface="微软雅黑" panose="020B0503020204020204" pitchFamily="34" charset="-122"/>
                </a:rPr>
                <a:t>谢谢</a:t>
              </a:r>
              <a:r>
                <a:rPr lang="zh-CN" altLang="en-US" sz="6000" dirty="0">
                  <a:solidFill>
                    <a:schemeClr val="bg1"/>
                  </a:solidFill>
                  <a:latin typeface="微软雅黑" panose="020B0503020204020204" pitchFamily="34" charset="-122"/>
                  <a:ea typeface="微软雅黑" panose="020B0503020204020204" pitchFamily="34" charset="-122"/>
                </a:rPr>
                <a:t>聆听！</a:t>
              </a:r>
            </a:p>
          </p:txBody>
        </p:sp>
        <p:sp>
          <p:nvSpPr>
            <p:cNvPr id="33" name="矩形 32"/>
            <p:cNvSpPr/>
            <p:nvPr/>
          </p:nvSpPr>
          <p:spPr>
            <a:xfrm>
              <a:off x="1479198" y="3512938"/>
              <a:ext cx="4349922" cy="16736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80000"/>
                </a:lnSpc>
              </a:pPr>
              <a:r>
                <a:rPr lang="en-US" altLang="zh-CN" sz="1100" dirty="0">
                  <a:solidFill>
                    <a:schemeClr val="bg1"/>
                  </a:solidFill>
                  <a:latin typeface="微软雅黑" panose="020B0503020204020204" pitchFamily="34" charset="-122"/>
                  <a:ea typeface="微软雅黑" panose="020B0503020204020204" pitchFamily="34" charset="-122"/>
                </a:rPr>
                <a:t>THANK YOU FOR YOUR ATTENTION! ANY COMMAND, PLEASE DIAL MY NUMBER 0771-7987324</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rot="782926">
            <a:off x="10108156" y="5766757"/>
            <a:ext cx="880639" cy="421284"/>
            <a:chOff x="4618217" y="407485"/>
            <a:chExt cx="880639" cy="421284"/>
          </a:xfrm>
        </p:grpSpPr>
        <p:sp>
          <p:nvSpPr>
            <p:cNvPr id="35" name="新月形 30"/>
            <p:cNvSpPr/>
            <p:nvPr/>
          </p:nvSpPr>
          <p:spPr>
            <a:xfrm rot="17339572">
              <a:off x="4760764" y="328655"/>
              <a:ext cx="334739" cy="619834"/>
            </a:xfrm>
            <a:custGeom>
              <a:avLst/>
              <a:gdLst>
                <a:gd name="connsiteX0" fmla="*/ 392906 w 392906"/>
                <a:gd name="connsiteY0" fmla="*/ 546103 h 546103"/>
                <a:gd name="connsiteX1" fmla="*/ 0 w 392906"/>
                <a:gd name="connsiteY1" fmla="*/ 273051 h 546103"/>
                <a:gd name="connsiteX2" fmla="*/ 392906 w 392906"/>
                <a:gd name="connsiteY2" fmla="*/ -1 h 546103"/>
                <a:gd name="connsiteX3" fmla="*/ 392906 w 392906"/>
                <a:gd name="connsiteY3" fmla="*/ 546101 h 546103"/>
                <a:gd name="connsiteX4" fmla="*/ 392906 w 392906"/>
                <a:gd name="connsiteY4" fmla="*/ 546103 h 546103"/>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7642 h 655695"/>
                <a:gd name="connsiteX1" fmla="*/ 1180 w 394086"/>
                <a:gd name="connsiteY1" fmla="*/ 382645 h 655695"/>
                <a:gd name="connsiteX2" fmla="*/ 220649 w 394086"/>
                <a:gd name="connsiteY2" fmla="*/ 8113 h 655695"/>
                <a:gd name="connsiteX3" fmla="*/ 342983 w 394086"/>
                <a:gd name="connsiteY3" fmla="*/ 148224 h 655695"/>
                <a:gd name="connsiteX4" fmla="*/ 394086 w 394086"/>
                <a:gd name="connsiteY4" fmla="*/ 655695 h 655695"/>
                <a:gd name="connsiteX5" fmla="*/ 336582 w 394086"/>
                <a:gd name="connsiteY5" fmla="*/ 627642 h 655695"/>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601"/>
                <a:gd name="connsiteY0" fmla="*/ 626124 h 626124"/>
                <a:gd name="connsiteX1" fmla="*/ 1180 w 348601"/>
                <a:gd name="connsiteY1" fmla="*/ 381127 h 626124"/>
                <a:gd name="connsiteX2" fmla="*/ 220649 w 348601"/>
                <a:gd name="connsiteY2" fmla="*/ 6595 h 626124"/>
                <a:gd name="connsiteX3" fmla="*/ 348336 w 348601"/>
                <a:gd name="connsiteY3" fmla="*/ 154937 h 626124"/>
                <a:gd name="connsiteX4" fmla="*/ 275755 w 348601"/>
                <a:gd name="connsiteY4" fmla="*/ 566469 h 626124"/>
                <a:gd name="connsiteX5" fmla="*/ 336582 w 348601"/>
                <a:gd name="connsiteY5" fmla="*/ 626124 h 626124"/>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3583 h 623583"/>
                <a:gd name="connsiteX1" fmla="*/ 1180 w 336582"/>
                <a:gd name="connsiteY1" fmla="*/ 378586 h 623583"/>
                <a:gd name="connsiteX2" fmla="*/ 220649 w 336582"/>
                <a:gd name="connsiteY2" fmla="*/ 4054 h 623583"/>
                <a:gd name="connsiteX3" fmla="*/ 331873 w 336582"/>
                <a:gd name="connsiteY3" fmla="*/ 163099 h 623583"/>
                <a:gd name="connsiteX4" fmla="*/ 275755 w 336582"/>
                <a:gd name="connsiteY4" fmla="*/ 563928 h 623583"/>
                <a:gd name="connsiteX5" fmla="*/ 336582 w 336582"/>
                <a:gd name="connsiteY5" fmla="*/ 623583 h 623583"/>
                <a:gd name="connsiteX0" fmla="*/ 336565 w 336565"/>
                <a:gd name="connsiteY0" fmla="*/ 623583 h 623583"/>
                <a:gd name="connsiteX1" fmla="*/ 1163 w 336565"/>
                <a:gd name="connsiteY1" fmla="*/ 378586 h 623583"/>
                <a:gd name="connsiteX2" fmla="*/ 220632 w 336565"/>
                <a:gd name="connsiteY2" fmla="*/ 4054 h 623583"/>
                <a:gd name="connsiteX3" fmla="*/ 331856 w 336565"/>
                <a:gd name="connsiteY3" fmla="*/ 163099 h 623583"/>
                <a:gd name="connsiteX4" fmla="*/ 275738 w 336565"/>
                <a:gd name="connsiteY4" fmla="*/ 563928 h 623583"/>
                <a:gd name="connsiteX5" fmla="*/ 336565 w 336565"/>
                <a:gd name="connsiteY5" fmla="*/ 623583 h 623583"/>
                <a:gd name="connsiteX0" fmla="*/ 338543 w 338543"/>
                <a:gd name="connsiteY0" fmla="*/ 623583 h 623583"/>
                <a:gd name="connsiteX1" fmla="*/ 3141 w 338543"/>
                <a:gd name="connsiteY1" fmla="*/ 378586 h 623583"/>
                <a:gd name="connsiteX2" fmla="*/ 222610 w 338543"/>
                <a:gd name="connsiteY2" fmla="*/ 4054 h 623583"/>
                <a:gd name="connsiteX3" fmla="*/ 333834 w 338543"/>
                <a:gd name="connsiteY3" fmla="*/ 163099 h 623583"/>
                <a:gd name="connsiteX4" fmla="*/ 277716 w 338543"/>
                <a:gd name="connsiteY4" fmla="*/ 563928 h 623583"/>
                <a:gd name="connsiteX5" fmla="*/ 338543 w 338543"/>
                <a:gd name="connsiteY5"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29 h 623529"/>
                <a:gd name="connsiteX1" fmla="*/ 1545 w 336947"/>
                <a:gd name="connsiteY1" fmla="*/ 378532 h 623529"/>
                <a:gd name="connsiteX2" fmla="*/ 87848 w 336947"/>
                <a:gd name="connsiteY2" fmla="*/ 199312 h 623529"/>
                <a:gd name="connsiteX3" fmla="*/ 221014 w 336947"/>
                <a:gd name="connsiteY3" fmla="*/ 4000 h 623529"/>
                <a:gd name="connsiteX4" fmla="*/ 332238 w 336947"/>
                <a:gd name="connsiteY4" fmla="*/ 163045 h 623529"/>
                <a:gd name="connsiteX5" fmla="*/ 276120 w 336947"/>
                <a:gd name="connsiteY5" fmla="*/ 563874 h 623529"/>
                <a:gd name="connsiteX6" fmla="*/ 336947 w 336947"/>
                <a:gd name="connsiteY6" fmla="*/ 623529 h 623529"/>
                <a:gd name="connsiteX0" fmla="*/ 336947 w 385163"/>
                <a:gd name="connsiteY0" fmla="*/ 624277 h 624277"/>
                <a:gd name="connsiteX1" fmla="*/ 1545 w 385163"/>
                <a:gd name="connsiteY1" fmla="*/ 379280 h 624277"/>
                <a:gd name="connsiteX2" fmla="*/ 87848 w 385163"/>
                <a:gd name="connsiteY2" fmla="*/ 200060 h 624277"/>
                <a:gd name="connsiteX3" fmla="*/ 221014 w 385163"/>
                <a:gd name="connsiteY3" fmla="*/ 4748 h 624277"/>
                <a:gd name="connsiteX4" fmla="*/ 332238 w 385163"/>
                <a:gd name="connsiteY4" fmla="*/ 163793 h 624277"/>
                <a:gd name="connsiteX5" fmla="*/ 276120 w 385163"/>
                <a:gd name="connsiteY5" fmla="*/ 564622 h 624277"/>
                <a:gd name="connsiteX6" fmla="*/ 336947 w 385163"/>
                <a:gd name="connsiteY6" fmla="*/ 624277 h 624277"/>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3917 w 340016"/>
                <a:gd name="connsiteY0" fmla="*/ 623495 h 623495"/>
                <a:gd name="connsiteX1" fmla="*/ 1614 w 340016"/>
                <a:gd name="connsiteY1" fmla="*/ 387503 h 623495"/>
                <a:gd name="connsiteX2" fmla="*/ 84818 w 340016"/>
                <a:gd name="connsiteY2" fmla="*/ 199278 h 623495"/>
                <a:gd name="connsiteX3" fmla="*/ 217984 w 340016"/>
                <a:gd name="connsiteY3" fmla="*/ 3966 h 623495"/>
                <a:gd name="connsiteX4" fmla="*/ 329208 w 340016"/>
                <a:gd name="connsiteY4" fmla="*/ 163011 h 623495"/>
                <a:gd name="connsiteX5" fmla="*/ 273090 w 340016"/>
                <a:gd name="connsiteY5" fmla="*/ 563840 h 623495"/>
                <a:gd name="connsiteX6" fmla="*/ 333917 w 340016"/>
                <a:gd name="connsiteY6" fmla="*/ 623495 h 623495"/>
                <a:gd name="connsiteX0" fmla="*/ 336659 w 342758"/>
                <a:gd name="connsiteY0" fmla="*/ 623495 h 623495"/>
                <a:gd name="connsiteX1" fmla="*/ 1550 w 342758"/>
                <a:gd name="connsiteY1" fmla="*/ 408616 h 623495"/>
                <a:gd name="connsiteX2" fmla="*/ 87560 w 342758"/>
                <a:gd name="connsiteY2" fmla="*/ 199278 h 623495"/>
                <a:gd name="connsiteX3" fmla="*/ 220726 w 342758"/>
                <a:gd name="connsiteY3" fmla="*/ 3966 h 623495"/>
                <a:gd name="connsiteX4" fmla="*/ 331950 w 342758"/>
                <a:gd name="connsiteY4" fmla="*/ 163011 h 623495"/>
                <a:gd name="connsiteX5" fmla="*/ 275832 w 342758"/>
                <a:gd name="connsiteY5" fmla="*/ 563840 h 623495"/>
                <a:gd name="connsiteX6" fmla="*/ 336659 w 342758"/>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3918 w 340017"/>
                <a:gd name="connsiteY0" fmla="*/ 623495 h 623495"/>
                <a:gd name="connsiteX1" fmla="*/ 2056 w 340017"/>
                <a:gd name="connsiteY1" fmla="*/ 432682 h 623495"/>
                <a:gd name="connsiteX2" fmla="*/ 84819 w 340017"/>
                <a:gd name="connsiteY2" fmla="*/ 199278 h 623495"/>
                <a:gd name="connsiteX3" fmla="*/ 217985 w 340017"/>
                <a:gd name="connsiteY3" fmla="*/ 3966 h 623495"/>
                <a:gd name="connsiteX4" fmla="*/ 329209 w 340017"/>
                <a:gd name="connsiteY4" fmla="*/ 163011 h 623495"/>
                <a:gd name="connsiteX5" fmla="*/ 273091 w 340017"/>
                <a:gd name="connsiteY5" fmla="*/ 563840 h 623495"/>
                <a:gd name="connsiteX6" fmla="*/ 333918 w 340017"/>
                <a:gd name="connsiteY6" fmla="*/ 623495 h 623495"/>
                <a:gd name="connsiteX0" fmla="*/ 334739 w 340838"/>
                <a:gd name="connsiteY0" fmla="*/ 623495 h 623495"/>
                <a:gd name="connsiteX1" fmla="*/ 2877 w 340838"/>
                <a:gd name="connsiteY1" fmla="*/ 432682 h 623495"/>
                <a:gd name="connsiteX2" fmla="*/ 85640 w 340838"/>
                <a:gd name="connsiteY2" fmla="*/ 199278 h 623495"/>
                <a:gd name="connsiteX3" fmla="*/ 218806 w 340838"/>
                <a:gd name="connsiteY3" fmla="*/ 3966 h 623495"/>
                <a:gd name="connsiteX4" fmla="*/ 330030 w 340838"/>
                <a:gd name="connsiteY4" fmla="*/ 163011 h 623495"/>
                <a:gd name="connsiteX5" fmla="*/ 273912 w 340838"/>
                <a:gd name="connsiteY5" fmla="*/ 563840 h 623495"/>
                <a:gd name="connsiteX6" fmla="*/ 334739 w 340838"/>
                <a:gd name="connsiteY6" fmla="*/ 623495 h 623495"/>
                <a:gd name="connsiteX0" fmla="*/ 334739 w 334739"/>
                <a:gd name="connsiteY0" fmla="*/ 624082 h 624082"/>
                <a:gd name="connsiteX1" fmla="*/ 2877 w 334739"/>
                <a:gd name="connsiteY1" fmla="*/ 433269 h 624082"/>
                <a:gd name="connsiteX2" fmla="*/ 85640 w 334739"/>
                <a:gd name="connsiteY2" fmla="*/ 199865 h 624082"/>
                <a:gd name="connsiteX3" fmla="*/ 218806 w 334739"/>
                <a:gd name="connsiteY3" fmla="*/ 4553 h 624082"/>
                <a:gd name="connsiteX4" fmla="*/ 330030 w 334739"/>
                <a:gd name="connsiteY4" fmla="*/ 163598 h 624082"/>
                <a:gd name="connsiteX5" fmla="*/ 273912 w 334739"/>
                <a:gd name="connsiteY5" fmla="*/ 564427 h 624082"/>
                <a:gd name="connsiteX6" fmla="*/ 334739 w 334739"/>
                <a:gd name="connsiteY6" fmla="*/ 624082 h 624082"/>
                <a:gd name="connsiteX0" fmla="*/ 334739 w 334739"/>
                <a:gd name="connsiteY0" fmla="*/ 623615 h 623615"/>
                <a:gd name="connsiteX1" fmla="*/ 2877 w 334739"/>
                <a:gd name="connsiteY1" fmla="*/ 432802 h 623615"/>
                <a:gd name="connsiteX2" fmla="*/ 85640 w 334739"/>
                <a:gd name="connsiteY2" fmla="*/ 199398 h 623615"/>
                <a:gd name="connsiteX3" fmla="*/ 218806 w 334739"/>
                <a:gd name="connsiteY3" fmla="*/ 4086 h 623615"/>
                <a:gd name="connsiteX4" fmla="*/ 330030 w 334739"/>
                <a:gd name="connsiteY4" fmla="*/ 163131 h 623615"/>
                <a:gd name="connsiteX5" fmla="*/ 295911 w 334739"/>
                <a:gd name="connsiteY5" fmla="*/ 564560 h 623615"/>
                <a:gd name="connsiteX6" fmla="*/ 334739 w 334739"/>
                <a:gd name="connsiteY6" fmla="*/ 623615 h 623615"/>
                <a:gd name="connsiteX0" fmla="*/ 334739 w 334739"/>
                <a:gd name="connsiteY0" fmla="*/ 622805 h 622805"/>
                <a:gd name="connsiteX1" fmla="*/ 2877 w 334739"/>
                <a:gd name="connsiteY1" fmla="*/ 431992 h 622805"/>
                <a:gd name="connsiteX2" fmla="*/ 85640 w 334739"/>
                <a:gd name="connsiteY2" fmla="*/ 198588 h 622805"/>
                <a:gd name="connsiteX3" fmla="*/ 218806 w 334739"/>
                <a:gd name="connsiteY3" fmla="*/ 3276 h 622805"/>
                <a:gd name="connsiteX4" fmla="*/ 330030 w 334739"/>
                <a:gd name="connsiteY4" fmla="*/ 162321 h 622805"/>
                <a:gd name="connsiteX5" fmla="*/ 295911 w 334739"/>
                <a:gd name="connsiteY5" fmla="*/ 563750 h 622805"/>
                <a:gd name="connsiteX6" fmla="*/ 334739 w 334739"/>
                <a:gd name="connsiteY6" fmla="*/ 622805 h 622805"/>
                <a:gd name="connsiteX0" fmla="*/ 334739 w 334739"/>
                <a:gd name="connsiteY0" fmla="*/ 619834 h 619834"/>
                <a:gd name="connsiteX1" fmla="*/ 2877 w 334739"/>
                <a:gd name="connsiteY1" fmla="*/ 429021 h 619834"/>
                <a:gd name="connsiteX2" fmla="*/ 85640 w 334739"/>
                <a:gd name="connsiteY2" fmla="*/ 195617 h 619834"/>
                <a:gd name="connsiteX3" fmla="*/ 218806 w 334739"/>
                <a:gd name="connsiteY3" fmla="*/ 305 h 619834"/>
                <a:gd name="connsiteX4" fmla="*/ 330030 w 334739"/>
                <a:gd name="connsiteY4" fmla="*/ 159350 h 619834"/>
                <a:gd name="connsiteX5" fmla="*/ 295911 w 334739"/>
                <a:gd name="connsiteY5" fmla="*/ 560779 h 619834"/>
                <a:gd name="connsiteX6" fmla="*/ 334739 w 334739"/>
                <a:gd name="connsiteY6" fmla="*/ 619834 h 619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39" h="619834">
                  <a:moveTo>
                    <a:pt x="334739" y="619834"/>
                  </a:moveTo>
                  <a:cubicBezTo>
                    <a:pt x="117743" y="619834"/>
                    <a:pt x="14975" y="494739"/>
                    <a:pt x="2877" y="429021"/>
                  </a:cubicBezTo>
                  <a:cubicBezTo>
                    <a:pt x="-9221" y="363303"/>
                    <a:pt x="16545" y="244048"/>
                    <a:pt x="85640" y="195617"/>
                  </a:cubicBezTo>
                  <a:cubicBezTo>
                    <a:pt x="114281" y="168667"/>
                    <a:pt x="191600" y="157833"/>
                    <a:pt x="218806" y="305"/>
                  </a:cubicBezTo>
                  <a:cubicBezTo>
                    <a:pt x="273964" y="-6267"/>
                    <a:pt x="335384" y="95085"/>
                    <a:pt x="330030" y="159350"/>
                  </a:cubicBezTo>
                  <a:cubicBezTo>
                    <a:pt x="324676" y="223615"/>
                    <a:pt x="110168" y="346642"/>
                    <a:pt x="295911" y="560779"/>
                  </a:cubicBezTo>
                  <a:cubicBezTo>
                    <a:pt x="295911" y="560780"/>
                    <a:pt x="334739" y="619833"/>
                    <a:pt x="334739" y="619834"/>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椭圆 35"/>
            <p:cNvSpPr>
              <a:spLocks noChangeAspect="1"/>
            </p:cNvSpPr>
            <p:nvPr/>
          </p:nvSpPr>
          <p:spPr>
            <a:xfrm>
              <a:off x="4741752" y="451552"/>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7" name="任意多边形 36"/>
            <p:cNvSpPr/>
            <p:nvPr/>
          </p:nvSpPr>
          <p:spPr>
            <a:xfrm rot="17339572">
              <a:off x="4847546" y="461482"/>
              <a:ext cx="266184" cy="468390"/>
            </a:xfrm>
            <a:custGeom>
              <a:avLst/>
              <a:gdLst>
                <a:gd name="connsiteX0" fmla="*/ 197317 w 266184"/>
                <a:gd name="connsiteY0" fmla="*/ 0 h 468390"/>
                <a:gd name="connsiteX1" fmla="*/ 191542 w 266184"/>
                <a:gd name="connsiteY1" fmla="*/ 8167 h 468390"/>
                <a:gd name="connsiteX2" fmla="*/ 124421 w 266184"/>
                <a:gd name="connsiteY2" fmla="*/ 56856 h 468390"/>
                <a:gd name="connsiteX3" fmla="*/ 41658 w 266184"/>
                <a:gd name="connsiteY3" fmla="*/ 290260 h 468390"/>
                <a:gd name="connsiteX4" fmla="*/ 231823 w 266184"/>
                <a:gd name="connsiteY4" fmla="*/ 460501 h 468390"/>
                <a:gd name="connsiteX5" fmla="*/ 266184 w 266184"/>
                <a:gd name="connsiteY5" fmla="*/ 468390 h 468390"/>
                <a:gd name="connsiteX6" fmla="*/ 258674 w 266184"/>
                <a:gd name="connsiteY6" fmla="*/ 467847 h 468390"/>
                <a:gd name="connsiteX7" fmla="*/ 2877 w 266184"/>
                <a:gd name="connsiteY7" fmla="*/ 282537 h 468390"/>
                <a:gd name="connsiteX8" fmla="*/ 85640 w 266184"/>
                <a:gd name="connsiteY8" fmla="*/ 49133 h 468390"/>
                <a:gd name="connsiteX9" fmla="*/ 114704 w 266184"/>
                <a:gd name="connsiteY9" fmla="*/ 29398 h 468390"/>
                <a:gd name="connsiteX10" fmla="*/ 117018 w 266184"/>
                <a:gd name="connsiteY10" fmla="*/ 27638 h 46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84" h="468390">
                  <a:moveTo>
                    <a:pt x="197317" y="0"/>
                  </a:moveTo>
                  <a:lnTo>
                    <a:pt x="191542" y="8167"/>
                  </a:lnTo>
                  <a:cubicBezTo>
                    <a:pt x="165232" y="33935"/>
                    <a:pt x="138742" y="43381"/>
                    <a:pt x="124421" y="56856"/>
                  </a:cubicBezTo>
                  <a:cubicBezTo>
                    <a:pt x="55326" y="105287"/>
                    <a:pt x="29560" y="224542"/>
                    <a:pt x="41658" y="290260"/>
                  </a:cubicBezTo>
                  <a:cubicBezTo>
                    <a:pt x="50731" y="339549"/>
                    <a:pt x="110807" y="422237"/>
                    <a:pt x="231823" y="460501"/>
                  </a:cubicBezTo>
                  <a:lnTo>
                    <a:pt x="266184" y="468390"/>
                  </a:lnTo>
                  <a:lnTo>
                    <a:pt x="258674" y="467847"/>
                  </a:lnTo>
                  <a:cubicBezTo>
                    <a:pt x="93468" y="443004"/>
                    <a:pt x="13463" y="340040"/>
                    <a:pt x="2877" y="282537"/>
                  </a:cubicBezTo>
                  <a:cubicBezTo>
                    <a:pt x="-9221" y="216819"/>
                    <a:pt x="16545" y="97564"/>
                    <a:pt x="85640" y="49133"/>
                  </a:cubicBezTo>
                  <a:cubicBezTo>
                    <a:pt x="92800" y="42396"/>
                    <a:pt x="103003" y="36665"/>
                    <a:pt x="114704" y="29398"/>
                  </a:cubicBezTo>
                  <a:lnTo>
                    <a:pt x="117018" y="27638"/>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8" name="等腰三角形 31"/>
            <p:cNvSpPr/>
            <p:nvPr/>
          </p:nvSpPr>
          <p:spPr>
            <a:xfrm rot="3042452">
              <a:off x="5109700" y="161529"/>
              <a:ext cx="143200" cy="635112"/>
            </a:xfrm>
            <a:custGeom>
              <a:avLst/>
              <a:gdLst>
                <a:gd name="connsiteX0" fmla="*/ 0 w 197585"/>
                <a:gd name="connsiteY0" fmla="*/ 589355 h 589355"/>
                <a:gd name="connsiteX1" fmla="*/ 98793 w 197585"/>
                <a:gd name="connsiteY1" fmla="*/ 0 h 589355"/>
                <a:gd name="connsiteX2" fmla="*/ 197585 w 197585"/>
                <a:gd name="connsiteY2" fmla="*/ 589355 h 589355"/>
                <a:gd name="connsiteX3" fmla="*/ 0 w 197585"/>
                <a:gd name="connsiteY3" fmla="*/ 589355 h 589355"/>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216002"/>
                <a:gd name="connsiteY0" fmla="*/ 532124 h 618679"/>
                <a:gd name="connsiteX1" fmla="*/ 122724 w 216002"/>
                <a:gd name="connsiteY1" fmla="*/ 0 h 618679"/>
                <a:gd name="connsiteX2" fmla="*/ 216002 w 216002"/>
                <a:gd name="connsiteY2" fmla="*/ 618679 h 618679"/>
                <a:gd name="connsiteX3" fmla="*/ 0 w 216002"/>
                <a:gd name="connsiteY3" fmla="*/ 532124 h 618679"/>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5995"/>
                <a:gd name="connsiteY0" fmla="*/ 611381 h 695301"/>
                <a:gd name="connsiteX1" fmla="*/ 118924 w 125995"/>
                <a:gd name="connsiteY1" fmla="*/ 0 h 695301"/>
                <a:gd name="connsiteX2" fmla="*/ 125995 w 125995"/>
                <a:gd name="connsiteY2" fmla="*/ 695301 h 695301"/>
                <a:gd name="connsiteX3" fmla="*/ 0 w 125995"/>
                <a:gd name="connsiteY3" fmla="*/ 611381 h 695301"/>
                <a:gd name="connsiteX0" fmla="*/ 0 w 128897"/>
                <a:gd name="connsiteY0" fmla="*/ 611381 h 638825"/>
                <a:gd name="connsiteX1" fmla="*/ 118924 w 128897"/>
                <a:gd name="connsiteY1" fmla="*/ 0 h 638825"/>
                <a:gd name="connsiteX2" fmla="*/ 128897 w 128897"/>
                <a:gd name="connsiteY2" fmla="*/ 638825 h 638825"/>
                <a:gd name="connsiteX3" fmla="*/ 0 w 128897"/>
                <a:gd name="connsiteY3" fmla="*/ 611381 h 638825"/>
                <a:gd name="connsiteX0" fmla="*/ 0 w 128897"/>
                <a:gd name="connsiteY0" fmla="*/ 611381 h 638825"/>
                <a:gd name="connsiteX1" fmla="*/ 118924 w 128897"/>
                <a:gd name="connsiteY1" fmla="*/ 0 h 638825"/>
                <a:gd name="connsiteX2" fmla="*/ 128897 w 128897"/>
                <a:gd name="connsiteY2" fmla="*/ 638825 h 638825"/>
                <a:gd name="connsiteX3" fmla="*/ 0 w 128897"/>
                <a:gd name="connsiteY3" fmla="*/ 611381 h 638825"/>
                <a:gd name="connsiteX0" fmla="*/ 0 w 135693"/>
                <a:gd name="connsiteY0" fmla="*/ 611381 h 611381"/>
                <a:gd name="connsiteX1" fmla="*/ 118924 w 135693"/>
                <a:gd name="connsiteY1" fmla="*/ 0 h 611381"/>
                <a:gd name="connsiteX2" fmla="*/ 135693 w 135693"/>
                <a:gd name="connsiteY2" fmla="*/ 609452 h 611381"/>
                <a:gd name="connsiteX3" fmla="*/ 0 w 135693"/>
                <a:gd name="connsiteY3" fmla="*/ 611381 h 611381"/>
                <a:gd name="connsiteX0" fmla="*/ 0 w 135693"/>
                <a:gd name="connsiteY0" fmla="*/ 611381 h 620290"/>
                <a:gd name="connsiteX1" fmla="*/ 118924 w 135693"/>
                <a:gd name="connsiteY1" fmla="*/ 0 h 620290"/>
                <a:gd name="connsiteX2" fmla="*/ 135693 w 135693"/>
                <a:gd name="connsiteY2" fmla="*/ 609452 h 620290"/>
                <a:gd name="connsiteX3" fmla="*/ 0 w 135693"/>
                <a:gd name="connsiteY3" fmla="*/ 611381 h 620290"/>
                <a:gd name="connsiteX0" fmla="*/ 0 w 135693"/>
                <a:gd name="connsiteY0" fmla="*/ 611381 h 635112"/>
                <a:gd name="connsiteX1" fmla="*/ 118924 w 135693"/>
                <a:gd name="connsiteY1" fmla="*/ 0 h 635112"/>
                <a:gd name="connsiteX2" fmla="*/ 135693 w 135693"/>
                <a:gd name="connsiteY2" fmla="*/ 609452 h 635112"/>
                <a:gd name="connsiteX3" fmla="*/ 0 w 135693"/>
                <a:gd name="connsiteY3" fmla="*/ 611381 h 635112"/>
                <a:gd name="connsiteX0" fmla="*/ 0 w 135693"/>
                <a:gd name="connsiteY0" fmla="*/ 611381 h 635112"/>
                <a:gd name="connsiteX1" fmla="*/ 118924 w 135693"/>
                <a:gd name="connsiteY1" fmla="*/ 0 h 635112"/>
                <a:gd name="connsiteX2" fmla="*/ 135693 w 135693"/>
                <a:gd name="connsiteY2" fmla="*/ 609452 h 635112"/>
                <a:gd name="connsiteX3" fmla="*/ 0 w 135693"/>
                <a:gd name="connsiteY3" fmla="*/ 611381 h 635112"/>
                <a:gd name="connsiteX0" fmla="*/ 0 w 143200"/>
                <a:gd name="connsiteY0" fmla="*/ 611381 h 635112"/>
                <a:gd name="connsiteX1" fmla="*/ 118924 w 143200"/>
                <a:gd name="connsiteY1" fmla="*/ 0 h 635112"/>
                <a:gd name="connsiteX2" fmla="*/ 135693 w 143200"/>
                <a:gd name="connsiteY2" fmla="*/ 609452 h 635112"/>
                <a:gd name="connsiteX3" fmla="*/ 0 w 143200"/>
                <a:gd name="connsiteY3" fmla="*/ 611381 h 635112"/>
              </a:gdLst>
              <a:ahLst/>
              <a:cxnLst>
                <a:cxn ang="0">
                  <a:pos x="connsiteX0" y="connsiteY0"/>
                </a:cxn>
                <a:cxn ang="0">
                  <a:pos x="connsiteX1" y="connsiteY1"/>
                </a:cxn>
                <a:cxn ang="0">
                  <a:pos x="connsiteX2" y="connsiteY2"/>
                </a:cxn>
                <a:cxn ang="0">
                  <a:pos x="connsiteX3" y="connsiteY3"/>
                </a:cxn>
              </a:cxnLst>
              <a:rect l="l" t="t" r="r" b="b"/>
              <a:pathLst>
                <a:path w="143200" h="635112">
                  <a:moveTo>
                    <a:pt x="0" y="611381"/>
                  </a:moveTo>
                  <a:cubicBezTo>
                    <a:pt x="39641" y="407587"/>
                    <a:pt x="68876" y="525937"/>
                    <a:pt x="118924" y="0"/>
                  </a:cubicBezTo>
                  <a:cubicBezTo>
                    <a:pt x="165155" y="473252"/>
                    <a:pt x="130103" y="406301"/>
                    <a:pt x="135693" y="609452"/>
                  </a:cubicBezTo>
                  <a:cubicBezTo>
                    <a:pt x="88266" y="641943"/>
                    <a:pt x="62444" y="644663"/>
                    <a:pt x="0" y="611381"/>
                  </a:cubicBezTo>
                  <a:close/>
                </a:path>
              </a:pathLst>
            </a:cu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spTree>
    <p:extLst>
      <p:ext uri="{BB962C8B-B14F-4D97-AF65-F5344CB8AC3E}">
        <p14:creationId xmlns:p14="http://schemas.microsoft.com/office/powerpoint/2010/main" val="105344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1</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 xmlns:cx1="http://schemas.microsoft.com/office/drawing/2015/9/8/chartex" Requires="cx1">
            <p:graphicFrame>
              <p:nvGraphicFramePr>
                <p:cNvPr id="6" name="图表 5"/>
                <p:cNvGraphicFramePr/>
                <p:nvPr>
                  <p:extLst>
                    <p:ext uri="{D42A27DB-BD31-4B8C-83A1-F6EECF244321}">
                      <p14:modId xmlns:p14="http://schemas.microsoft.com/office/powerpoint/2010/main" val="161531073"/>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2621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426370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676685" y="1565029"/>
            <a:ext cx="1227099" cy="1227099"/>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903784" y="2453052"/>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962290" y="3937745"/>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441047" y="1495041"/>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9231924" y="4207379"/>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 xmlns:cx1="http://schemas.microsoft.com/office/drawing/2015/9/8/chartex" Requires="cx1">
          <p:graphicFrame>
            <p:nvGraphicFramePr>
              <p:cNvPr id="15" name="图表 14"/>
              <p:cNvGraphicFramePr/>
              <p:nvPr>
                <p:extLst>
                  <p:ext uri="{D42A27DB-BD31-4B8C-83A1-F6EECF244321}">
                    <p14:modId xmlns:p14="http://schemas.microsoft.com/office/powerpoint/2010/main" val="1531767075"/>
                  </p:ext>
                </p:extLst>
              </p:nvPr>
            </p:nvGraphicFramePr>
            <p:xfrm>
              <a:off x="8962290" y="-1105405"/>
              <a:ext cx="5002232" cy="333482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8962290" y="-1105405"/>
                <a:ext cx="5002232" cy="3334821"/>
              </a:xfrm>
              <a:prstGeom prst="rect">
                <a:avLst/>
              </a:prstGeom>
            </p:spPr>
          </p:pic>
        </mc:Fallback>
      </mc:AlternateContent>
    </p:spTree>
    <p:extLst>
      <p:ext uri="{BB962C8B-B14F-4D97-AF65-F5344CB8AC3E}">
        <p14:creationId xmlns:p14="http://schemas.microsoft.com/office/powerpoint/2010/main" val="42661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9" name="组合 4098"/>
          <p:cNvGrpSpPr/>
          <p:nvPr/>
        </p:nvGrpSpPr>
        <p:grpSpPr>
          <a:xfrm>
            <a:off x="4958033" y="3604167"/>
            <a:ext cx="2595934" cy="1531953"/>
            <a:chOff x="8100571" y="1553425"/>
            <a:chExt cx="2595934" cy="1531953"/>
          </a:xfrm>
        </p:grpSpPr>
        <p:sp>
          <p:nvSpPr>
            <p:cNvPr id="52" name="Oval 57"/>
            <p:cNvSpPr/>
            <p:nvPr/>
          </p:nvSpPr>
          <p:spPr>
            <a:xfrm>
              <a:off x="8942132" y="1553425"/>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50000"/>
                  </a:schemeClr>
                </a:solidFill>
              </a:endParaRPr>
            </a:p>
          </p:txBody>
        </p:sp>
        <p:sp>
          <p:nvSpPr>
            <p:cNvPr id="68" name="Freeform 38"/>
            <p:cNvSpPr>
              <a:spLocks noEditPoints="1"/>
            </p:cNvSpPr>
            <p:nvPr/>
          </p:nvSpPr>
          <p:spPr bwMode="auto">
            <a:xfrm>
              <a:off x="9211485" y="1723490"/>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 name="Group 30"/>
            <p:cNvGrpSpPr/>
            <p:nvPr/>
          </p:nvGrpSpPr>
          <p:grpSpPr>
            <a:xfrm>
              <a:off x="8100571" y="2545647"/>
              <a:ext cx="2595934" cy="539731"/>
              <a:chOff x="863323" y="1999620"/>
              <a:chExt cx="2058394" cy="427969"/>
            </a:xfrm>
          </p:grpSpPr>
          <p:sp>
            <p:nvSpPr>
              <p:cNvPr id="74"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75"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4102" name="组合 4101"/>
          <p:cNvGrpSpPr/>
          <p:nvPr/>
        </p:nvGrpSpPr>
        <p:grpSpPr>
          <a:xfrm>
            <a:off x="4958033" y="1347487"/>
            <a:ext cx="2595934" cy="1538295"/>
            <a:chOff x="4736578" y="3777499"/>
            <a:chExt cx="2595934" cy="1538295"/>
          </a:xfrm>
        </p:grpSpPr>
        <p:sp>
          <p:nvSpPr>
            <p:cNvPr id="60" name="Oval 67"/>
            <p:cNvSpPr/>
            <p:nvPr/>
          </p:nvSpPr>
          <p:spPr>
            <a:xfrm>
              <a:off x="5578138" y="377749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lumMod val="50000"/>
                  </a:schemeClr>
                </a:solidFill>
                <a:cs typeface="+mj-cs"/>
              </a:endParaRPr>
            </a:p>
          </p:txBody>
        </p:sp>
        <p:sp>
          <p:nvSpPr>
            <p:cNvPr id="67" name="Freeform 216"/>
            <p:cNvSpPr>
              <a:spLocks noEditPoints="1"/>
            </p:cNvSpPr>
            <p:nvPr/>
          </p:nvSpPr>
          <p:spPr bwMode="auto">
            <a:xfrm>
              <a:off x="5805314" y="3961011"/>
              <a:ext cx="427647" cy="43055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p:nvPr/>
          </p:nvGrpSpPr>
          <p:grpSpPr>
            <a:xfrm>
              <a:off x="4736578" y="4776063"/>
              <a:ext cx="2595934" cy="539731"/>
              <a:chOff x="1580683" y="4776063"/>
              <a:chExt cx="2595934" cy="539731"/>
            </a:xfrm>
          </p:grpSpPr>
          <p:sp>
            <p:nvSpPr>
              <p:cNvPr id="86"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87"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39" name="组合 38"/>
          <p:cNvGrpSpPr/>
          <p:nvPr/>
        </p:nvGrpSpPr>
        <p:grpSpPr>
          <a:xfrm>
            <a:off x="1815495" y="1347487"/>
            <a:ext cx="2595934" cy="1531956"/>
            <a:chOff x="1815495" y="1553423"/>
            <a:chExt cx="2595934" cy="1531956"/>
          </a:xfrm>
        </p:grpSpPr>
        <p:grpSp>
          <p:nvGrpSpPr>
            <p:cNvPr id="40" name="Group 30"/>
            <p:cNvGrpSpPr/>
            <p:nvPr/>
          </p:nvGrpSpPr>
          <p:grpSpPr>
            <a:xfrm>
              <a:off x="1815495" y="2545648"/>
              <a:ext cx="2595934" cy="539731"/>
              <a:chOff x="863323" y="1999620"/>
              <a:chExt cx="2058394" cy="427969"/>
            </a:xfrm>
          </p:grpSpPr>
          <p:sp>
            <p:nvSpPr>
              <p:cNvPr id="41"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42"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sp>
          <p:nvSpPr>
            <p:cNvPr id="43" name="Oval 24"/>
            <p:cNvSpPr/>
            <p:nvPr/>
          </p:nvSpPr>
          <p:spPr>
            <a:xfrm>
              <a:off x="2657056" y="1553423"/>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50000"/>
                  </a:schemeClr>
                </a:solidFill>
              </a:endParaRPr>
            </a:p>
          </p:txBody>
        </p:sp>
        <p:sp>
          <p:nvSpPr>
            <p:cNvPr id="44" name="Freeform 245"/>
            <p:cNvSpPr>
              <a:spLocks/>
            </p:cNvSpPr>
            <p:nvPr/>
          </p:nvSpPr>
          <p:spPr bwMode="auto">
            <a:xfrm>
              <a:off x="2904357" y="1787657"/>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98" name="组合 4097"/>
          <p:cNvGrpSpPr/>
          <p:nvPr/>
        </p:nvGrpSpPr>
        <p:grpSpPr>
          <a:xfrm>
            <a:off x="8100571" y="1351451"/>
            <a:ext cx="2595934" cy="1531953"/>
            <a:chOff x="4736578" y="1553425"/>
            <a:chExt cx="2595934" cy="1531953"/>
          </a:xfrm>
        </p:grpSpPr>
        <p:sp>
          <p:nvSpPr>
            <p:cNvPr id="48" name="Oval 52"/>
            <p:cNvSpPr/>
            <p:nvPr/>
          </p:nvSpPr>
          <p:spPr>
            <a:xfrm>
              <a:off x="5562731" y="1553425"/>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lumMod val="50000"/>
                  </a:schemeClr>
                </a:solidFill>
              </a:endParaRPr>
            </a:p>
          </p:txBody>
        </p:sp>
        <p:sp>
          <p:nvSpPr>
            <p:cNvPr id="65" name="Freeform 5"/>
            <p:cNvSpPr>
              <a:spLocks noEditPoints="1"/>
            </p:cNvSpPr>
            <p:nvPr/>
          </p:nvSpPr>
          <p:spPr bwMode="auto">
            <a:xfrm>
              <a:off x="5801000" y="1760742"/>
              <a:ext cx="467090" cy="46709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0" name="Group 30"/>
            <p:cNvGrpSpPr/>
            <p:nvPr/>
          </p:nvGrpSpPr>
          <p:grpSpPr>
            <a:xfrm>
              <a:off x="4736578" y="2545647"/>
              <a:ext cx="2595934" cy="539731"/>
              <a:chOff x="863323" y="1999620"/>
              <a:chExt cx="2058394" cy="427969"/>
            </a:xfrm>
          </p:grpSpPr>
          <p:sp>
            <p:nvSpPr>
              <p:cNvPr id="71"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72"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4103" name="组合 4102"/>
          <p:cNvGrpSpPr/>
          <p:nvPr/>
        </p:nvGrpSpPr>
        <p:grpSpPr>
          <a:xfrm>
            <a:off x="1815495" y="3607697"/>
            <a:ext cx="2595934" cy="1528423"/>
            <a:chOff x="8100571" y="3732949"/>
            <a:chExt cx="2595934" cy="1528423"/>
          </a:xfrm>
        </p:grpSpPr>
        <p:sp>
          <p:nvSpPr>
            <p:cNvPr id="64" name="Oval 72"/>
            <p:cNvSpPr/>
            <p:nvPr/>
          </p:nvSpPr>
          <p:spPr>
            <a:xfrm>
              <a:off x="8942132" y="373294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lumMod val="50000"/>
                  </a:schemeClr>
                </a:solidFill>
              </a:endParaRPr>
            </a:p>
          </p:txBody>
        </p:sp>
        <p:sp>
          <p:nvSpPr>
            <p:cNvPr id="69" name="Freeform 135"/>
            <p:cNvSpPr>
              <a:spLocks noEditPoints="1"/>
            </p:cNvSpPr>
            <p:nvPr/>
          </p:nvSpPr>
          <p:spPr bwMode="auto">
            <a:xfrm>
              <a:off x="9207247" y="3997105"/>
              <a:ext cx="382582" cy="35836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90" name="组合 89"/>
            <p:cNvGrpSpPr/>
            <p:nvPr/>
          </p:nvGrpSpPr>
          <p:grpSpPr>
            <a:xfrm>
              <a:off x="8100571" y="4721641"/>
              <a:ext cx="2595934" cy="539731"/>
              <a:chOff x="1580683" y="4776063"/>
              <a:chExt cx="2595934" cy="539731"/>
            </a:xfrm>
          </p:grpSpPr>
          <p:sp>
            <p:nvSpPr>
              <p:cNvPr id="91"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92"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2" name="组合 1"/>
          <p:cNvGrpSpPr/>
          <p:nvPr/>
        </p:nvGrpSpPr>
        <p:grpSpPr>
          <a:xfrm>
            <a:off x="8100571" y="3597825"/>
            <a:ext cx="2595934" cy="1538295"/>
            <a:chOff x="8100571" y="3597825"/>
            <a:chExt cx="2595934" cy="1538295"/>
          </a:xfrm>
        </p:grpSpPr>
        <p:grpSp>
          <p:nvGrpSpPr>
            <p:cNvPr id="4104" name="组合 4103"/>
            <p:cNvGrpSpPr/>
            <p:nvPr/>
          </p:nvGrpSpPr>
          <p:grpSpPr>
            <a:xfrm>
              <a:off x="8100571" y="3597825"/>
              <a:ext cx="2595934" cy="1538295"/>
              <a:chOff x="1668818" y="3744449"/>
              <a:chExt cx="2595934" cy="1538295"/>
            </a:xfrm>
          </p:grpSpPr>
          <p:sp>
            <p:nvSpPr>
              <p:cNvPr id="56" name="Oval 62"/>
              <p:cNvSpPr/>
              <p:nvPr/>
            </p:nvSpPr>
            <p:spPr>
              <a:xfrm>
                <a:off x="2536085" y="374444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4">
                      <a:lumMod val="50000"/>
                    </a:schemeClr>
                  </a:solidFill>
                </a:endParaRPr>
              </a:p>
            </p:txBody>
          </p:sp>
          <p:grpSp>
            <p:nvGrpSpPr>
              <p:cNvPr id="4100" name="组合 4099"/>
              <p:cNvGrpSpPr/>
              <p:nvPr/>
            </p:nvGrpSpPr>
            <p:grpSpPr>
              <a:xfrm>
                <a:off x="1668818" y="4743013"/>
                <a:ext cx="2595934" cy="539731"/>
                <a:chOff x="1580683" y="4776063"/>
                <a:chExt cx="2595934" cy="539731"/>
              </a:xfrm>
            </p:grpSpPr>
            <p:sp>
              <p:nvSpPr>
                <p:cNvPr id="81"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82"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38" name="组合 37"/>
            <p:cNvGrpSpPr>
              <a:grpSpLocks noChangeAspect="1"/>
            </p:cNvGrpSpPr>
            <p:nvPr/>
          </p:nvGrpSpPr>
          <p:grpSpPr>
            <a:xfrm>
              <a:off x="9203279" y="3794538"/>
              <a:ext cx="463174" cy="463174"/>
              <a:chOff x="4814888" y="2108201"/>
              <a:chExt cx="381000" cy="381000"/>
            </a:xfrm>
            <a:noFill/>
          </p:grpSpPr>
          <p:sp>
            <p:nvSpPr>
              <p:cNvPr id="45" name="Freeform 260"/>
              <p:cNvSpPr>
                <a:spLocks/>
              </p:cNvSpPr>
              <p:nvPr/>
            </p:nvSpPr>
            <p:spPr bwMode="auto">
              <a:xfrm>
                <a:off x="4814888" y="2205038"/>
                <a:ext cx="288925" cy="284163"/>
              </a:xfrm>
              <a:custGeom>
                <a:avLst/>
                <a:gdLst>
                  <a:gd name="T0" fmla="*/ 0 w 182"/>
                  <a:gd name="T1" fmla="*/ 179 h 179"/>
                  <a:gd name="T2" fmla="*/ 0 w 182"/>
                  <a:gd name="T3" fmla="*/ 54 h 179"/>
                  <a:gd name="T4" fmla="*/ 119 w 182"/>
                  <a:gd name="T5" fmla="*/ 0 h 179"/>
                  <a:gd name="T6" fmla="*/ 182 w 182"/>
                  <a:gd name="T7" fmla="*/ 21 h 179"/>
                  <a:gd name="T8" fmla="*/ 182 w 182"/>
                  <a:gd name="T9" fmla="*/ 179 h 179"/>
                  <a:gd name="T10" fmla="*/ 0 w 182"/>
                  <a:gd name="T11" fmla="*/ 179 h 179"/>
                </a:gdLst>
                <a:ahLst/>
                <a:cxnLst>
                  <a:cxn ang="0">
                    <a:pos x="T0" y="T1"/>
                  </a:cxn>
                  <a:cxn ang="0">
                    <a:pos x="T2" y="T3"/>
                  </a:cxn>
                  <a:cxn ang="0">
                    <a:pos x="T4" y="T5"/>
                  </a:cxn>
                  <a:cxn ang="0">
                    <a:pos x="T6" y="T7"/>
                  </a:cxn>
                  <a:cxn ang="0">
                    <a:pos x="T8" y="T9"/>
                  </a:cxn>
                  <a:cxn ang="0">
                    <a:pos x="T10" y="T11"/>
                  </a:cxn>
                </a:cxnLst>
                <a:rect l="0" t="0" r="r" b="b"/>
                <a:pathLst>
                  <a:path w="182" h="179">
                    <a:moveTo>
                      <a:pt x="0" y="179"/>
                    </a:moveTo>
                    <a:lnTo>
                      <a:pt x="0" y="54"/>
                    </a:lnTo>
                    <a:lnTo>
                      <a:pt x="119" y="0"/>
                    </a:lnTo>
                    <a:lnTo>
                      <a:pt x="182" y="21"/>
                    </a:lnTo>
                    <a:lnTo>
                      <a:pt x="182" y="179"/>
                    </a:lnTo>
                    <a:lnTo>
                      <a:pt x="0" y="179"/>
                    </a:lnTo>
                    <a:close/>
                  </a:path>
                </a:pathLst>
              </a:cu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261"/>
              <p:cNvSpPr>
                <a:spLocks noChangeShapeType="1"/>
              </p:cNvSpPr>
              <p:nvPr/>
            </p:nvSpPr>
            <p:spPr bwMode="auto">
              <a:xfrm>
                <a:off x="5003800" y="2211388"/>
                <a:ext cx="0" cy="27781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262"/>
              <p:cNvSpPr>
                <a:spLocks noChangeShapeType="1"/>
              </p:cNvSpPr>
              <p:nvPr/>
            </p:nvSpPr>
            <p:spPr bwMode="auto">
              <a:xfrm flipV="1">
                <a:off x="4843463" y="2286001"/>
                <a:ext cx="117475" cy="3810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63"/>
              <p:cNvSpPr>
                <a:spLocks noChangeShapeType="1"/>
              </p:cNvSpPr>
              <p:nvPr/>
            </p:nvSpPr>
            <p:spPr bwMode="auto">
              <a:xfrm flipV="1">
                <a:off x="4843463" y="2341563"/>
                <a:ext cx="117475" cy="2540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264"/>
              <p:cNvSpPr>
                <a:spLocks noChangeShapeType="1"/>
              </p:cNvSpPr>
              <p:nvPr/>
            </p:nvSpPr>
            <p:spPr bwMode="auto">
              <a:xfrm flipV="1">
                <a:off x="4843463" y="2398713"/>
                <a:ext cx="117475" cy="1111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65"/>
              <p:cNvSpPr>
                <a:spLocks noChangeShapeType="1"/>
              </p:cNvSpPr>
              <p:nvPr/>
            </p:nvSpPr>
            <p:spPr bwMode="auto">
              <a:xfrm>
                <a:off x="4843463" y="2454276"/>
                <a:ext cx="117475" cy="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6"/>
              <p:cNvSpPr>
                <a:spLocks/>
              </p:cNvSpPr>
              <p:nvPr/>
            </p:nvSpPr>
            <p:spPr bwMode="auto">
              <a:xfrm>
                <a:off x="4957763" y="2108201"/>
                <a:ext cx="238125" cy="381000"/>
              </a:xfrm>
              <a:custGeom>
                <a:avLst/>
                <a:gdLst>
                  <a:gd name="T0" fmla="*/ 0 w 150"/>
                  <a:gd name="T1" fmla="*/ 70 h 240"/>
                  <a:gd name="T2" fmla="*/ 0 w 150"/>
                  <a:gd name="T3" fmla="*/ 32 h 240"/>
                  <a:gd name="T4" fmla="*/ 73 w 150"/>
                  <a:gd name="T5" fmla="*/ 0 h 240"/>
                  <a:gd name="T6" fmla="*/ 150 w 150"/>
                  <a:gd name="T7" fmla="*/ 24 h 240"/>
                  <a:gd name="T8" fmla="*/ 150 w 150"/>
                  <a:gd name="T9" fmla="*/ 240 h 240"/>
                  <a:gd name="T10" fmla="*/ 71 w 150"/>
                  <a:gd name="T11" fmla="*/ 240 h 240"/>
                </a:gdLst>
                <a:ahLst/>
                <a:cxnLst>
                  <a:cxn ang="0">
                    <a:pos x="T0" y="T1"/>
                  </a:cxn>
                  <a:cxn ang="0">
                    <a:pos x="T2" y="T3"/>
                  </a:cxn>
                  <a:cxn ang="0">
                    <a:pos x="T4" y="T5"/>
                  </a:cxn>
                  <a:cxn ang="0">
                    <a:pos x="T6" y="T7"/>
                  </a:cxn>
                  <a:cxn ang="0">
                    <a:pos x="T8" y="T9"/>
                  </a:cxn>
                  <a:cxn ang="0">
                    <a:pos x="T10" y="T11"/>
                  </a:cxn>
                </a:cxnLst>
                <a:rect l="0" t="0" r="r" b="b"/>
                <a:pathLst>
                  <a:path w="150" h="240">
                    <a:moveTo>
                      <a:pt x="0" y="70"/>
                    </a:moveTo>
                    <a:lnTo>
                      <a:pt x="0" y="32"/>
                    </a:lnTo>
                    <a:lnTo>
                      <a:pt x="73" y="0"/>
                    </a:lnTo>
                    <a:lnTo>
                      <a:pt x="150" y="24"/>
                    </a:lnTo>
                    <a:lnTo>
                      <a:pt x="150" y="240"/>
                    </a:lnTo>
                    <a:lnTo>
                      <a:pt x="71" y="240"/>
                    </a:lnTo>
                  </a:path>
                </a:pathLst>
              </a:cu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67"/>
              <p:cNvSpPr>
                <a:spLocks noChangeShapeType="1"/>
              </p:cNvSpPr>
              <p:nvPr/>
            </p:nvSpPr>
            <p:spPr bwMode="auto">
              <a:xfrm>
                <a:off x="5146675" y="2171701"/>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68"/>
              <p:cNvSpPr>
                <a:spLocks noChangeShapeType="1"/>
              </p:cNvSpPr>
              <p:nvPr/>
            </p:nvSpPr>
            <p:spPr bwMode="auto">
              <a:xfrm>
                <a:off x="5146675" y="2230438"/>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269"/>
              <p:cNvSpPr>
                <a:spLocks noChangeShapeType="1"/>
              </p:cNvSpPr>
              <p:nvPr/>
            </p:nvSpPr>
            <p:spPr bwMode="auto">
              <a:xfrm>
                <a:off x="5146675" y="2287588"/>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270"/>
              <p:cNvSpPr>
                <a:spLocks noChangeShapeType="1"/>
              </p:cNvSpPr>
              <p:nvPr/>
            </p:nvSpPr>
            <p:spPr bwMode="auto">
              <a:xfrm>
                <a:off x="5146675" y="2346326"/>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271"/>
              <p:cNvSpPr>
                <a:spLocks noChangeShapeType="1"/>
              </p:cNvSpPr>
              <p:nvPr/>
            </p:nvSpPr>
            <p:spPr bwMode="auto">
              <a:xfrm>
                <a:off x="5146675" y="2406651"/>
                <a:ext cx="0" cy="3016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mc:AlternateContent xmlns:mc="http://schemas.openxmlformats.org/markup-compatibility/2006">
        <mc:Choice xmlns="" xmlns:cx1="http://schemas.microsoft.com/office/drawing/2015/9/8/chartex" Requires="cx1">
          <p:graphicFrame>
            <p:nvGraphicFramePr>
              <p:cNvPr id="61" name="图表 60"/>
              <p:cNvGraphicFramePr/>
              <p:nvPr>
                <p:extLst>
                  <p:ext uri="{D42A27DB-BD31-4B8C-83A1-F6EECF244321}">
                    <p14:modId xmlns:p14="http://schemas.microsoft.com/office/powerpoint/2010/main" val="2034356372"/>
                  </p:ext>
                </p:extLst>
              </p:nvPr>
            </p:nvGraphicFramePr>
            <p:xfrm>
              <a:off x="-2810914" y="-1334889"/>
              <a:ext cx="5002232" cy="333482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1" name="图表 60"/>
              <p:cNvPicPr>
                <a:picLocks noGrp="1" noRot="1" noChangeAspect="1" noMove="1" noResize="1" noEditPoints="1" noAdjustHandles="1" noChangeArrowheads="1" noChangeShapeType="1"/>
              </p:cNvPicPr>
              <p:nvPr/>
            </p:nvPicPr>
            <p:blipFill>
              <a:blip r:embed="rId3"/>
              <a:stretch>
                <a:fillRect/>
              </a:stretch>
            </p:blipFill>
            <p:spPr>
              <a:xfrm>
                <a:off x="-2810914" y="-1334889"/>
                <a:ext cx="5002232" cy="3334821"/>
              </a:xfrm>
              <a:prstGeom prst="rect">
                <a:avLst/>
              </a:prstGeom>
            </p:spPr>
          </p:pic>
        </mc:Fallback>
      </mc:AlternateContent>
    </p:spTree>
    <p:extLst>
      <p:ext uri="{BB962C8B-B14F-4D97-AF65-F5344CB8AC3E}">
        <p14:creationId xmlns:p14="http://schemas.microsoft.com/office/powerpoint/2010/main" val="219897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4613" y="31314"/>
            <a:ext cx="6739912" cy="6739906"/>
            <a:chOff x="4694599" y="4742816"/>
            <a:chExt cx="2735263" cy="2735262"/>
          </a:xfrm>
          <a:noFill/>
        </p:grpSpPr>
        <p:sp>
          <p:nvSpPr>
            <p:cNvPr id="24" name="Freeform 8"/>
            <p:cNvSpPr>
              <a:spLocks/>
            </p:cNvSpPr>
            <p:nvPr/>
          </p:nvSpPr>
          <p:spPr bwMode="auto">
            <a:xfrm>
              <a:off x="6852011" y="5696904"/>
              <a:ext cx="500063" cy="708025"/>
            </a:xfrm>
            <a:custGeom>
              <a:avLst/>
              <a:gdLst>
                <a:gd name="T0" fmla="*/ 0 w 97"/>
                <a:gd name="T1" fmla="*/ 33 h 137"/>
                <a:gd name="T2" fmla="*/ 93 w 97"/>
                <a:gd name="T3" fmla="*/ 0 h 137"/>
                <a:gd name="T4" fmla="*/ 97 w 97"/>
                <a:gd name="T5" fmla="*/ 16 h 137"/>
                <a:gd name="T6" fmla="*/ 22 w 97"/>
                <a:gd name="T7" fmla="*/ 137 h 137"/>
                <a:gd name="T8" fmla="*/ 0 w 97"/>
                <a:gd name="T9" fmla="*/ 33 h 137"/>
              </a:gdLst>
              <a:ahLst/>
              <a:cxnLst>
                <a:cxn ang="0">
                  <a:pos x="T0" y="T1"/>
                </a:cxn>
                <a:cxn ang="0">
                  <a:pos x="T2" y="T3"/>
                </a:cxn>
                <a:cxn ang="0">
                  <a:pos x="T4" y="T5"/>
                </a:cxn>
                <a:cxn ang="0">
                  <a:pos x="T6" y="T7"/>
                </a:cxn>
                <a:cxn ang="0">
                  <a:pos x="T8" y="T9"/>
                </a:cxn>
              </a:cxnLst>
              <a:rect l="0" t="0" r="r" b="b"/>
              <a:pathLst>
                <a:path w="97" h="137">
                  <a:moveTo>
                    <a:pt x="0" y="33"/>
                  </a:moveTo>
                  <a:cubicBezTo>
                    <a:pt x="93" y="0"/>
                    <a:pt x="93" y="0"/>
                    <a:pt x="93" y="0"/>
                  </a:cubicBezTo>
                  <a:cubicBezTo>
                    <a:pt x="95" y="5"/>
                    <a:pt x="96" y="11"/>
                    <a:pt x="97" y="16"/>
                  </a:cubicBezTo>
                  <a:cubicBezTo>
                    <a:pt x="96" y="56"/>
                    <a:pt x="68" y="99"/>
                    <a:pt x="22" y="137"/>
                  </a:cubicBezTo>
                  <a:cubicBezTo>
                    <a:pt x="19" y="103"/>
                    <a:pt x="11" y="68"/>
                    <a:pt x="0" y="33"/>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6542449" y="5253991"/>
              <a:ext cx="752475" cy="520700"/>
            </a:xfrm>
            <a:custGeom>
              <a:avLst/>
              <a:gdLst>
                <a:gd name="T0" fmla="*/ 146 w 146"/>
                <a:gd name="T1" fmla="*/ 69 h 101"/>
                <a:gd name="T2" fmla="*/ 53 w 146"/>
                <a:gd name="T3" fmla="*/ 101 h 101"/>
                <a:gd name="T4" fmla="*/ 0 w 146"/>
                <a:gd name="T5" fmla="*/ 0 h 101"/>
                <a:gd name="T6" fmla="*/ 135 w 146"/>
                <a:gd name="T7" fmla="*/ 43 h 101"/>
                <a:gd name="T8" fmla="*/ 146 w 146"/>
                <a:gd name="T9" fmla="*/ 69 h 101"/>
              </a:gdLst>
              <a:ahLst/>
              <a:cxnLst>
                <a:cxn ang="0">
                  <a:pos x="T0" y="T1"/>
                </a:cxn>
                <a:cxn ang="0">
                  <a:pos x="T2" y="T3"/>
                </a:cxn>
                <a:cxn ang="0">
                  <a:pos x="T4" y="T5"/>
                </a:cxn>
                <a:cxn ang="0">
                  <a:pos x="T6" y="T7"/>
                </a:cxn>
                <a:cxn ang="0">
                  <a:pos x="T8" y="T9"/>
                </a:cxn>
              </a:cxnLst>
              <a:rect l="0" t="0" r="r" b="b"/>
              <a:pathLst>
                <a:path w="146" h="101">
                  <a:moveTo>
                    <a:pt x="146" y="69"/>
                  </a:moveTo>
                  <a:cubicBezTo>
                    <a:pt x="53" y="101"/>
                    <a:pt x="53" y="101"/>
                    <a:pt x="53" y="101"/>
                  </a:cubicBezTo>
                  <a:cubicBezTo>
                    <a:pt x="39" y="63"/>
                    <a:pt x="21" y="29"/>
                    <a:pt x="0" y="0"/>
                  </a:cubicBezTo>
                  <a:cubicBezTo>
                    <a:pt x="59" y="0"/>
                    <a:pt x="108" y="15"/>
                    <a:pt x="135" y="43"/>
                  </a:cubicBezTo>
                  <a:cubicBezTo>
                    <a:pt x="139" y="51"/>
                    <a:pt x="143" y="60"/>
                    <a:pt x="146" y="69"/>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
            <p:cNvSpPr>
              <a:spLocks/>
            </p:cNvSpPr>
            <p:nvPr/>
          </p:nvSpPr>
          <p:spPr bwMode="auto">
            <a:xfrm>
              <a:off x="6840899" y="6001704"/>
              <a:ext cx="588963" cy="1196975"/>
            </a:xfrm>
            <a:custGeom>
              <a:avLst/>
              <a:gdLst>
                <a:gd name="T0" fmla="*/ 107 w 114"/>
                <a:gd name="T1" fmla="*/ 0 h 232"/>
                <a:gd name="T2" fmla="*/ 0 w 114"/>
                <a:gd name="T3" fmla="*/ 232 h 232"/>
                <a:gd name="T4" fmla="*/ 25 w 114"/>
                <a:gd name="T5" fmla="*/ 100 h 232"/>
                <a:gd name="T6" fmla="*/ 107 w 114"/>
                <a:gd name="T7" fmla="*/ 0 h 232"/>
              </a:gdLst>
              <a:ahLst/>
              <a:cxnLst>
                <a:cxn ang="0">
                  <a:pos x="T0" y="T1"/>
                </a:cxn>
                <a:cxn ang="0">
                  <a:pos x="T2" y="T3"/>
                </a:cxn>
                <a:cxn ang="0">
                  <a:pos x="T4" y="T5"/>
                </a:cxn>
                <a:cxn ang="0">
                  <a:pos x="T6" y="T7"/>
                </a:cxn>
              </a:cxnLst>
              <a:rect l="0" t="0" r="r" b="b"/>
              <a:pathLst>
                <a:path w="114" h="232">
                  <a:moveTo>
                    <a:pt x="107" y="0"/>
                  </a:moveTo>
                  <a:cubicBezTo>
                    <a:pt x="114" y="91"/>
                    <a:pt x="73" y="179"/>
                    <a:pt x="0" y="232"/>
                  </a:cubicBezTo>
                  <a:cubicBezTo>
                    <a:pt x="18" y="198"/>
                    <a:pt x="27" y="152"/>
                    <a:pt x="25" y="100"/>
                  </a:cubicBezTo>
                  <a:cubicBezTo>
                    <a:pt x="65" y="70"/>
                    <a:pt x="93" y="35"/>
                    <a:pt x="107"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
            <p:cNvSpPr>
              <a:spLocks/>
            </p:cNvSpPr>
            <p:nvPr/>
          </p:nvSpPr>
          <p:spPr bwMode="auto">
            <a:xfrm>
              <a:off x="6104299" y="5898516"/>
              <a:ext cx="768350" cy="862012"/>
            </a:xfrm>
            <a:custGeom>
              <a:avLst/>
              <a:gdLst>
                <a:gd name="T0" fmla="*/ 0 w 149"/>
                <a:gd name="T1" fmla="*/ 45 h 167"/>
                <a:gd name="T2" fmla="*/ 126 w 149"/>
                <a:gd name="T3" fmla="*/ 0 h 167"/>
                <a:gd name="T4" fmla="*/ 149 w 149"/>
                <a:gd name="T5" fmla="*/ 111 h 167"/>
                <a:gd name="T6" fmla="*/ 43 w 149"/>
                <a:gd name="T7" fmla="*/ 167 h 167"/>
                <a:gd name="T8" fmla="*/ 0 w 149"/>
                <a:gd name="T9" fmla="*/ 45 h 167"/>
              </a:gdLst>
              <a:ahLst/>
              <a:cxnLst>
                <a:cxn ang="0">
                  <a:pos x="T0" y="T1"/>
                </a:cxn>
                <a:cxn ang="0">
                  <a:pos x="T2" y="T3"/>
                </a:cxn>
                <a:cxn ang="0">
                  <a:pos x="T4" y="T5"/>
                </a:cxn>
                <a:cxn ang="0">
                  <a:pos x="T6" y="T7"/>
                </a:cxn>
                <a:cxn ang="0">
                  <a:pos x="T8" y="T9"/>
                </a:cxn>
              </a:cxnLst>
              <a:rect l="0" t="0" r="r" b="b"/>
              <a:pathLst>
                <a:path w="149" h="167">
                  <a:moveTo>
                    <a:pt x="0" y="45"/>
                  </a:moveTo>
                  <a:cubicBezTo>
                    <a:pt x="126" y="0"/>
                    <a:pt x="126" y="0"/>
                    <a:pt x="126" y="0"/>
                  </a:cubicBezTo>
                  <a:cubicBezTo>
                    <a:pt x="139" y="39"/>
                    <a:pt x="146" y="76"/>
                    <a:pt x="149" y="111"/>
                  </a:cubicBezTo>
                  <a:cubicBezTo>
                    <a:pt x="119" y="133"/>
                    <a:pt x="83" y="152"/>
                    <a:pt x="43" y="167"/>
                  </a:cubicBezTo>
                  <a:lnTo>
                    <a:pt x="0" y="45"/>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5840774" y="5258754"/>
              <a:ext cx="882650" cy="779462"/>
            </a:xfrm>
            <a:custGeom>
              <a:avLst/>
              <a:gdLst>
                <a:gd name="T0" fmla="*/ 171 w 171"/>
                <a:gd name="T1" fmla="*/ 107 h 151"/>
                <a:gd name="T2" fmla="*/ 45 w 171"/>
                <a:gd name="T3" fmla="*/ 151 h 151"/>
                <a:gd name="T4" fmla="*/ 0 w 171"/>
                <a:gd name="T5" fmla="*/ 23 h 151"/>
                <a:gd name="T6" fmla="*/ 113 w 171"/>
                <a:gd name="T7" fmla="*/ 0 h 151"/>
                <a:gd name="T8" fmla="*/ 171 w 171"/>
                <a:gd name="T9" fmla="*/ 107 h 151"/>
              </a:gdLst>
              <a:ahLst/>
              <a:cxnLst>
                <a:cxn ang="0">
                  <a:pos x="T0" y="T1"/>
                </a:cxn>
                <a:cxn ang="0">
                  <a:pos x="T2" y="T3"/>
                </a:cxn>
                <a:cxn ang="0">
                  <a:pos x="T4" y="T5"/>
                </a:cxn>
                <a:cxn ang="0">
                  <a:pos x="T6" y="T7"/>
                </a:cxn>
                <a:cxn ang="0">
                  <a:pos x="T8" y="T9"/>
                </a:cxn>
              </a:cxnLst>
              <a:rect l="0" t="0" r="r" b="b"/>
              <a:pathLst>
                <a:path w="171" h="151">
                  <a:moveTo>
                    <a:pt x="171" y="107"/>
                  </a:moveTo>
                  <a:cubicBezTo>
                    <a:pt x="45" y="151"/>
                    <a:pt x="45" y="151"/>
                    <a:pt x="45" y="151"/>
                  </a:cubicBezTo>
                  <a:cubicBezTo>
                    <a:pt x="0" y="23"/>
                    <a:pt x="0" y="23"/>
                    <a:pt x="0" y="23"/>
                  </a:cubicBezTo>
                  <a:cubicBezTo>
                    <a:pt x="39" y="10"/>
                    <a:pt x="77" y="2"/>
                    <a:pt x="113" y="0"/>
                  </a:cubicBezTo>
                  <a:cubicBezTo>
                    <a:pt x="135" y="30"/>
                    <a:pt x="155" y="66"/>
                    <a:pt x="171" y="107"/>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5985236" y="4742816"/>
              <a:ext cx="1123950" cy="536575"/>
            </a:xfrm>
            <a:custGeom>
              <a:avLst/>
              <a:gdLst>
                <a:gd name="T0" fmla="*/ 218 w 218"/>
                <a:gd name="T1" fmla="*/ 104 h 104"/>
                <a:gd name="T2" fmla="*/ 94 w 218"/>
                <a:gd name="T3" fmla="*/ 81 h 104"/>
                <a:gd name="T4" fmla="*/ 0 w 218"/>
                <a:gd name="T5" fmla="*/ 5 h 104"/>
                <a:gd name="T6" fmla="*/ 218 w 218"/>
                <a:gd name="T7" fmla="*/ 104 h 104"/>
              </a:gdLst>
              <a:ahLst/>
              <a:cxnLst>
                <a:cxn ang="0">
                  <a:pos x="T0" y="T1"/>
                </a:cxn>
                <a:cxn ang="0">
                  <a:pos x="T2" y="T3"/>
                </a:cxn>
                <a:cxn ang="0">
                  <a:pos x="T4" y="T5"/>
                </a:cxn>
                <a:cxn ang="0">
                  <a:pos x="T6" y="T7"/>
                </a:cxn>
              </a:cxnLst>
              <a:rect l="0" t="0" r="r" b="b"/>
              <a:pathLst>
                <a:path w="218" h="104">
                  <a:moveTo>
                    <a:pt x="218" y="104"/>
                  </a:moveTo>
                  <a:cubicBezTo>
                    <a:pt x="185" y="88"/>
                    <a:pt x="142" y="79"/>
                    <a:pt x="94" y="81"/>
                  </a:cubicBezTo>
                  <a:cubicBezTo>
                    <a:pt x="65" y="45"/>
                    <a:pt x="33" y="18"/>
                    <a:pt x="0" y="5"/>
                  </a:cubicBezTo>
                  <a:cubicBezTo>
                    <a:pt x="85" y="0"/>
                    <a:pt x="166" y="38"/>
                    <a:pt x="218" y="104"/>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
            <p:cNvSpPr>
              <a:spLocks/>
            </p:cNvSpPr>
            <p:nvPr/>
          </p:nvSpPr>
          <p:spPr bwMode="auto">
            <a:xfrm>
              <a:off x="5650274" y="4799966"/>
              <a:ext cx="695325" cy="479425"/>
            </a:xfrm>
            <a:custGeom>
              <a:avLst/>
              <a:gdLst>
                <a:gd name="T0" fmla="*/ 14 w 135"/>
                <a:gd name="T1" fmla="*/ 1 h 93"/>
                <a:gd name="T2" fmla="*/ 135 w 135"/>
                <a:gd name="T3" fmla="*/ 71 h 93"/>
                <a:gd name="T4" fmla="*/ 30 w 135"/>
                <a:gd name="T5" fmla="*/ 93 h 93"/>
                <a:gd name="T6" fmla="*/ 0 w 135"/>
                <a:gd name="T7" fmla="*/ 5 h 93"/>
                <a:gd name="T8" fmla="*/ 14 w 135"/>
                <a:gd name="T9" fmla="*/ 1 h 93"/>
              </a:gdLst>
              <a:ahLst/>
              <a:cxnLst>
                <a:cxn ang="0">
                  <a:pos x="T0" y="T1"/>
                </a:cxn>
                <a:cxn ang="0">
                  <a:pos x="T2" y="T3"/>
                </a:cxn>
                <a:cxn ang="0">
                  <a:pos x="T4" y="T5"/>
                </a:cxn>
                <a:cxn ang="0">
                  <a:pos x="T6" y="T7"/>
                </a:cxn>
                <a:cxn ang="0">
                  <a:pos x="T8" y="T9"/>
                </a:cxn>
              </a:cxnLst>
              <a:rect l="0" t="0" r="r" b="b"/>
              <a:pathLst>
                <a:path w="135" h="93">
                  <a:moveTo>
                    <a:pt x="14" y="1"/>
                  </a:moveTo>
                  <a:cubicBezTo>
                    <a:pt x="53" y="0"/>
                    <a:pt x="97" y="26"/>
                    <a:pt x="135" y="71"/>
                  </a:cubicBezTo>
                  <a:cubicBezTo>
                    <a:pt x="102" y="74"/>
                    <a:pt x="66" y="81"/>
                    <a:pt x="30" y="93"/>
                  </a:cubicBezTo>
                  <a:cubicBezTo>
                    <a:pt x="0" y="5"/>
                    <a:pt x="0" y="5"/>
                    <a:pt x="0" y="5"/>
                  </a:cubicBezTo>
                  <a:cubicBezTo>
                    <a:pt x="4" y="4"/>
                    <a:pt x="9" y="2"/>
                    <a:pt x="14" y="1"/>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6361474" y="6590666"/>
              <a:ext cx="520700" cy="773112"/>
            </a:xfrm>
            <a:custGeom>
              <a:avLst/>
              <a:gdLst>
                <a:gd name="T0" fmla="*/ 100 w 101"/>
                <a:gd name="T1" fmla="*/ 0 h 150"/>
                <a:gd name="T2" fmla="*/ 55 w 101"/>
                <a:gd name="T3" fmla="*/ 141 h 150"/>
                <a:gd name="T4" fmla="*/ 35 w 101"/>
                <a:gd name="T5" fmla="*/ 150 h 150"/>
                <a:gd name="T6" fmla="*/ 0 w 101"/>
                <a:gd name="T7" fmla="*/ 52 h 150"/>
                <a:gd name="T8" fmla="*/ 100 w 101"/>
                <a:gd name="T9" fmla="*/ 0 h 150"/>
              </a:gdLst>
              <a:ahLst/>
              <a:cxnLst>
                <a:cxn ang="0">
                  <a:pos x="T0" y="T1"/>
                </a:cxn>
                <a:cxn ang="0">
                  <a:pos x="T2" y="T3"/>
                </a:cxn>
                <a:cxn ang="0">
                  <a:pos x="T4" y="T5"/>
                </a:cxn>
                <a:cxn ang="0">
                  <a:pos x="T6" y="T7"/>
                </a:cxn>
                <a:cxn ang="0">
                  <a:pos x="T8" y="T9"/>
                </a:cxn>
              </a:cxnLst>
              <a:rect l="0" t="0" r="r" b="b"/>
              <a:pathLst>
                <a:path w="101" h="150">
                  <a:moveTo>
                    <a:pt x="100" y="0"/>
                  </a:moveTo>
                  <a:cubicBezTo>
                    <a:pt x="101" y="62"/>
                    <a:pt x="85" y="114"/>
                    <a:pt x="55" y="141"/>
                  </a:cubicBezTo>
                  <a:cubicBezTo>
                    <a:pt x="48" y="144"/>
                    <a:pt x="42" y="147"/>
                    <a:pt x="35" y="150"/>
                  </a:cubicBezTo>
                  <a:cubicBezTo>
                    <a:pt x="0" y="52"/>
                    <a:pt x="0" y="52"/>
                    <a:pt x="0" y="52"/>
                  </a:cubicBezTo>
                  <a:cubicBezTo>
                    <a:pt x="37" y="38"/>
                    <a:pt x="71" y="20"/>
                    <a:pt x="100"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5701074" y="6889116"/>
              <a:ext cx="747713" cy="536575"/>
            </a:xfrm>
            <a:custGeom>
              <a:avLst/>
              <a:gdLst>
                <a:gd name="T0" fmla="*/ 111 w 145"/>
                <a:gd name="T1" fmla="*/ 0 h 104"/>
                <a:gd name="T2" fmla="*/ 145 w 145"/>
                <a:gd name="T3" fmla="*/ 98 h 104"/>
                <a:gd name="T4" fmla="*/ 124 w 145"/>
                <a:gd name="T5" fmla="*/ 104 h 104"/>
                <a:gd name="T6" fmla="*/ 0 w 145"/>
                <a:gd name="T7" fmla="*/ 22 h 104"/>
                <a:gd name="T8" fmla="*/ 111 w 145"/>
                <a:gd name="T9" fmla="*/ 0 h 104"/>
              </a:gdLst>
              <a:ahLst/>
              <a:cxnLst>
                <a:cxn ang="0">
                  <a:pos x="T0" y="T1"/>
                </a:cxn>
                <a:cxn ang="0">
                  <a:pos x="T2" y="T3"/>
                </a:cxn>
                <a:cxn ang="0">
                  <a:pos x="T4" y="T5"/>
                </a:cxn>
                <a:cxn ang="0">
                  <a:pos x="T6" y="T7"/>
                </a:cxn>
                <a:cxn ang="0">
                  <a:pos x="T8" y="T9"/>
                </a:cxn>
              </a:cxnLst>
              <a:rect l="0" t="0" r="r" b="b"/>
              <a:pathLst>
                <a:path w="145" h="104">
                  <a:moveTo>
                    <a:pt x="111" y="0"/>
                  </a:moveTo>
                  <a:cubicBezTo>
                    <a:pt x="145" y="98"/>
                    <a:pt x="145" y="98"/>
                    <a:pt x="145" y="98"/>
                  </a:cubicBezTo>
                  <a:cubicBezTo>
                    <a:pt x="138" y="100"/>
                    <a:pt x="131" y="102"/>
                    <a:pt x="124" y="104"/>
                  </a:cubicBezTo>
                  <a:cubicBezTo>
                    <a:pt x="83" y="102"/>
                    <a:pt x="38" y="71"/>
                    <a:pt x="0" y="22"/>
                  </a:cubicBezTo>
                  <a:cubicBezTo>
                    <a:pt x="35" y="19"/>
                    <a:pt x="73" y="12"/>
                    <a:pt x="111"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
            <p:cNvSpPr>
              <a:spLocks/>
            </p:cNvSpPr>
            <p:nvPr/>
          </p:nvSpPr>
          <p:spPr bwMode="auto">
            <a:xfrm>
              <a:off x="5370874" y="6162041"/>
              <a:ext cx="866775" cy="742950"/>
            </a:xfrm>
            <a:custGeom>
              <a:avLst/>
              <a:gdLst>
                <a:gd name="T0" fmla="*/ 125 w 168"/>
                <a:gd name="T1" fmla="*/ 0 h 144"/>
                <a:gd name="T2" fmla="*/ 168 w 168"/>
                <a:gd name="T3" fmla="*/ 122 h 144"/>
                <a:gd name="T4" fmla="*/ 51 w 168"/>
                <a:gd name="T5" fmla="*/ 144 h 144"/>
                <a:gd name="T6" fmla="*/ 0 w 168"/>
                <a:gd name="T7" fmla="*/ 44 h 144"/>
                <a:gd name="T8" fmla="*/ 125 w 168"/>
                <a:gd name="T9" fmla="*/ 0 h 144"/>
              </a:gdLst>
              <a:ahLst/>
              <a:cxnLst>
                <a:cxn ang="0">
                  <a:pos x="T0" y="T1"/>
                </a:cxn>
                <a:cxn ang="0">
                  <a:pos x="T2" y="T3"/>
                </a:cxn>
                <a:cxn ang="0">
                  <a:pos x="T4" y="T5"/>
                </a:cxn>
                <a:cxn ang="0">
                  <a:pos x="T6" y="T7"/>
                </a:cxn>
                <a:cxn ang="0">
                  <a:pos x="T8" y="T9"/>
                </a:cxn>
              </a:cxnLst>
              <a:rect l="0" t="0" r="r" b="b"/>
              <a:pathLst>
                <a:path w="168" h="144">
                  <a:moveTo>
                    <a:pt x="125" y="0"/>
                  </a:moveTo>
                  <a:cubicBezTo>
                    <a:pt x="168" y="122"/>
                    <a:pt x="168" y="122"/>
                    <a:pt x="168" y="122"/>
                  </a:cubicBezTo>
                  <a:cubicBezTo>
                    <a:pt x="127" y="135"/>
                    <a:pt x="87" y="143"/>
                    <a:pt x="51" y="144"/>
                  </a:cubicBezTo>
                  <a:cubicBezTo>
                    <a:pt x="31" y="115"/>
                    <a:pt x="13" y="81"/>
                    <a:pt x="0" y="44"/>
                  </a:cubicBezTo>
                  <a:lnTo>
                    <a:pt x="125" y="0"/>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8"/>
            <p:cNvSpPr>
              <a:spLocks/>
            </p:cNvSpPr>
            <p:nvPr/>
          </p:nvSpPr>
          <p:spPr bwMode="auto">
            <a:xfrm>
              <a:off x="5226411" y="5407979"/>
              <a:ext cx="758825" cy="887412"/>
            </a:xfrm>
            <a:custGeom>
              <a:avLst/>
              <a:gdLst>
                <a:gd name="T0" fmla="*/ 102 w 147"/>
                <a:gd name="T1" fmla="*/ 0 h 172"/>
                <a:gd name="T2" fmla="*/ 147 w 147"/>
                <a:gd name="T3" fmla="*/ 128 h 172"/>
                <a:gd name="T4" fmla="*/ 22 w 147"/>
                <a:gd name="T5" fmla="*/ 172 h 172"/>
                <a:gd name="T6" fmla="*/ 0 w 147"/>
                <a:gd name="T7" fmla="*/ 53 h 172"/>
                <a:gd name="T8" fmla="*/ 102 w 147"/>
                <a:gd name="T9" fmla="*/ 0 h 172"/>
              </a:gdLst>
              <a:ahLst/>
              <a:cxnLst>
                <a:cxn ang="0">
                  <a:pos x="T0" y="T1"/>
                </a:cxn>
                <a:cxn ang="0">
                  <a:pos x="T2" y="T3"/>
                </a:cxn>
                <a:cxn ang="0">
                  <a:pos x="T4" y="T5"/>
                </a:cxn>
                <a:cxn ang="0">
                  <a:pos x="T6" y="T7"/>
                </a:cxn>
                <a:cxn ang="0">
                  <a:pos x="T8" y="T9"/>
                </a:cxn>
              </a:cxnLst>
              <a:rect l="0" t="0" r="r" b="b"/>
              <a:pathLst>
                <a:path w="147" h="172">
                  <a:moveTo>
                    <a:pt x="102" y="0"/>
                  </a:moveTo>
                  <a:cubicBezTo>
                    <a:pt x="147" y="128"/>
                    <a:pt x="147" y="128"/>
                    <a:pt x="147" y="128"/>
                  </a:cubicBezTo>
                  <a:cubicBezTo>
                    <a:pt x="22" y="172"/>
                    <a:pt x="22" y="172"/>
                    <a:pt x="22" y="172"/>
                  </a:cubicBezTo>
                  <a:cubicBezTo>
                    <a:pt x="8" y="131"/>
                    <a:pt x="1" y="90"/>
                    <a:pt x="0" y="53"/>
                  </a:cubicBezTo>
                  <a:cubicBezTo>
                    <a:pt x="29" y="32"/>
                    <a:pt x="63" y="14"/>
                    <a:pt x="102"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p:cNvSpPr>
            <p:nvPr/>
          </p:nvSpPr>
          <p:spPr bwMode="auto">
            <a:xfrm>
              <a:off x="5226411" y="4857116"/>
              <a:ext cx="490538" cy="701675"/>
            </a:xfrm>
            <a:custGeom>
              <a:avLst/>
              <a:gdLst>
                <a:gd name="T0" fmla="*/ 64 w 95"/>
                <a:gd name="T1" fmla="*/ 0 h 136"/>
                <a:gd name="T2" fmla="*/ 95 w 95"/>
                <a:gd name="T3" fmla="*/ 88 h 136"/>
                <a:gd name="T4" fmla="*/ 0 w 95"/>
                <a:gd name="T5" fmla="*/ 136 h 136"/>
                <a:gd name="T6" fmla="*/ 51 w 95"/>
                <a:gd name="T7" fmla="*/ 6 h 136"/>
                <a:gd name="T8" fmla="*/ 64 w 95"/>
                <a:gd name="T9" fmla="*/ 0 h 136"/>
              </a:gdLst>
              <a:ahLst/>
              <a:cxnLst>
                <a:cxn ang="0">
                  <a:pos x="T0" y="T1"/>
                </a:cxn>
                <a:cxn ang="0">
                  <a:pos x="T2" y="T3"/>
                </a:cxn>
                <a:cxn ang="0">
                  <a:pos x="T4" y="T5"/>
                </a:cxn>
                <a:cxn ang="0">
                  <a:pos x="T6" y="T7"/>
                </a:cxn>
                <a:cxn ang="0">
                  <a:pos x="T8" y="T9"/>
                </a:cxn>
              </a:cxnLst>
              <a:rect l="0" t="0" r="r" b="b"/>
              <a:pathLst>
                <a:path w="95" h="136">
                  <a:moveTo>
                    <a:pt x="64" y="0"/>
                  </a:moveTo>
                  <a:cubicBezTo>
                    <a:pt x="95" y="88"/>
                    <a:pt x="95" y="88"/>
                    <a:pt x="95" y="88"/>
                  </a:cubicBezTo>
                  <a:cubicBezTo>
                    <a:pt x="60" y="101"/>
                    <a:pt x="28" y="118"/>
                    <a:pt x="0" y="136"/>
                  </a:cubicBezTo>
                  <a:cubicBezTo>
                    <a:pt x="2" y="77"/>
                    <a:pt x="19" y="29"/>
                    <a:pt x="51" y="6"/>
                  </a:cubicBezTo>
                  <a:cubicBezTo>
                    <a:pt x="55" y="4"/>
                    <a:pt x="60" y="2"/>
                    <a:pt x="64"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
            <p:cNvSpPr>
              <a:spLocks/>
            </p:cNvSpPr>
            <p:nvPr/>
          </p:nvSpPr>
          <p:spPr bwMode="auto">
            <a:xfrm>
              <a:off x="4694599" y="5022216"/>
              <a:ext cx="563563" cy="1103312"/>
            </a:xfrm>
            <a:custGeom>
              <a:avLst/>
              <a:gdLst>
                <a:gd name="T0" fmla="*/ 109 w 109"/>
                <a:gd name="T1" fmla="*/ 0 h 214"/>
                <a:gd name="T2" fmla="*/ 83 w 109"/>
                <a:gd name="T3" fmla="*/ 118 h 214"/>
                <a:gd name="T4" fmla="*/ 1 w 109"/>
                <a:gd name="T5" fmla="*/ 214 h 214"/>
                <a:gd name="T6" fmla="*/ 109 w 109"/>
                <a:gd name="T7" fmla="*/ 0 h 214"/>
              </a:gdLst>
              <a:ahLst/>
              <a:cxnLst>
                <a:cxn ang="0">
                  <a:pos x="T0" y="T1"/>
                </a:cxn>
                <a:cxn ang="0">
                  <a:pos x="T2" y="T3"/>
                </a:cxn>
                <a:cxn ang="0">
                  <a:pos x="T4" y="T5"/>
                </a:cxn>
                <a:cxn ang="0">
                  <a:pos x="T6" y="T7"/>
                </a:cxn>
              </a:cxnLst>
              <a:rect l="0" t="0" r="r" b="b"/>
              <a:pathLst>
                <a:path w="109" h="214">
                  <a:moveTo>
                    <a:pt x="109" y="0"/>
                  </a:moveTo>
                  <a:cubicBezTo>
                    <a:pt x="92" y="31"/>
                    <a:pt x="83" y="72"/>
                    <a:pt x="83" y="118"/>
                  </a:cubicBezTo>
                  <a:cubicBezTo>
                    <a:pt x="45" y="148"/>
                    <a:pt x="16" y="181"/>
                    <a:pt x="1" y="214"/>
                  </a:cubicBezTo>
                  <a:cubicBezTo>
                    <a:pt x="0" y="130"/>
                    <a:pt x="41" y="50"/>
                    <a:pt x="109"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
            <p:cNvSpPr>
              <a:spLocks/>
            </p:cNvSpPr>
            <p:nvPr/>
          </p:nvSpPr>
          <p:spPr bwMode="auto">
            <a:xfrm>
              <a:off x="4932724" y="6863716"/>
              <a:ext cx="1181100" cy="614362"/>
            </a:xfrm>
            <a:custGeom>
              <a:avLst/>
              <a:gdLst>
                <a:gd name="T0" fmla="*/ 126 w 229"/>
                <a:gd name="T1" fmla="*/ 28 h 119"/>
                <a:gd name="T2" fmla="*/ 229 w 229"/>
                <a:gd name="T3" fmla="*/ 115 h 119"/>
                <a:gd name="T4" fmla="*/ 0 w 229"/>
                <a:gd name="T5" fmla="*/ 0 h 119"/>
                <a:gd name="T6" fmla="*/ 126 w 229"/>
                <a:gd name="T7" fmla="*/ 28 h 119"/>
              </a:gdLst>
              <a:ahLst/>
              <a:cxnLst>
                <a:cxn ang="0">
                  <a:pos x="T0" y="T1"/>
                </a:cxn>
                <a:cxn ang="0">
                  <a:pos x="T2" y="T3"/>
                </a:cxn>
                <a:cxn ang="0">
                  <a:pos x="T4" y="T5"/>
                </a:cxn>
                <a:cxn ang="0">
                  <a:pos x="T6" y="T7"/>
                </a:cxn>
              </a:cxnLst>
              <a:rect l="0" t="0" r="r" b="b"/>
              <a:pathLst>
                <a:path w="229" h="119">
                  <a:moveTo>
                    <a:pt x="126" y="28"/>
                  </a:moveTo>
                  <a:cubicBezTo>
                    <a:pt x="157" y="69"/>
                    <a:pt x="193" y="100"/>
                    <a:pt x="229" y="115"/>
                  </a:cubicBezTo>
                  <a:cubicBezTo>
                    <a:pt x="138" y="119"/>
                    <a:pt x="51" y="76"/>
                    <a:pt x="0" y="0"/>
                  </a:cubicBezTo>
                  <a:cubicBezTo>
                    <a:pt x="33" y="19"/>
                    <a:pt x="77" y="29"/>
                    <a:pt x="126" y="28"/>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4731111" y="5754054"/>
              <a:ext cx="511175" cy="747712"/>
            </a:xfrm>
            <a:custGeom>
              <a:avLst/>
              <a:gdLst>
                <a:gd name="T0" fmla="*/ 77 w 99"/>
                <a:gd name="T1" fmla="*/ 0 h 145"/>
                <a:gd name="T2" fmla="*/ 99 w 99"/>
                <a:gd name="T3" fmla="*/ 112 h 145"/>
                <a:gd name="T4" fmla="*/ 6 w 99"/>
                <a:gd name="T5" fmla="*/ 145 h 145"/>
                <a:gd name="T6" fmla="*/ 0 w 99"/>
                <a:gd name="T7" fmla="*/ 125 h 145"/>
                <a:gd name="T8" fmla="*/ 77 w 99"/>
                <a:gd name="T9" fmla="*/ 0 h 145"/>
              </a:gdLst>
              <a:ahLst/>
              <a:cxnLst>
                <a:cxn ang="0">
                  <a:pos x="T0" y="T1"/>
                </a:cxn>
                <a:cxn ang="0">
                  <a:pos x="T2" y="T3"/>
                </a:cxn>
                <a:cxn ang="0">
                  <a:pos x="T4" y="T5"/>
                </a:cxn>
                <a:cxn ang="0">
                  <a:pos x="T6" y="T7"/>
                </a:cxn>
                <a:cxn ang="0">
                  <a:pos x="T8" y="T9"/>
                </a:cxn>
              </a:cxnLst>
              <a:rect l="0" t="0" r="r" b="b"/>
              <a:pathLst>
                <a:path w="99" h="145">
                  <a:moveTo>
                    <a:pt x="77" y="0"/>
                  </a:moveTo>
                  <a:cubicBezTo>
                    <a:pt x="79" y="36"/>
                    <a:pt x="86" y="74"/>
                    <a:pt x="99" y="112"/>
                  </a:cubicBezTo>
                  <a:cubicBezTo>
                    <a:pt x="6" y="145"/>
                    <a:pt x="6" y="145"/>
                    <a:pt x="6" y="145"/>
                  </a:cubicBezTo>
                  <a:cubicBezTo>
                    <a:pt x="4" y="138"/>
                    <a:pt x="2" y="131"/>
                    <a:pt x="0" y="125"/>
                  </a:cubicBezTo>
                  <a:cubicBezTo>
                    <a:pt x="0" y="84"/>
                    <a:pt x="29" y="39"/>
                    <a:pt x="77"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4793024" y="6419216"/>
              <a:ext cx="722313" cy="490537"/>
            </a:xfrm>
            <a:custGeom>
              <a:avLst/>
              <a:gdLst>
                <a:gd name="T0" fmla="*/ 93 w 140"/>
                <a:gd name="T1" fmla="*/ 0 h 95"/>
                <a:gd name="T2" fmla="*/ 140 w 140"/>
                <a:gd name="T3" fmla="*/ 95 h 95"/>
                <a:gd name="T4" fmla="*/ 3 w 140"/>
                <a:gd name="T5" fmla="*/ 41 h 95"/>
                <a:gd name="T6" fmla="*/ 0 w 140"/>
                <a:gd name="T7" fmla="*/ 33 h 95"/>
                <a:gd name="T8" fmla="*/ 93 w 140"/>
                <a:gd name="T9" fmla="*/ 0 h 95"/>
              </a:gdLst>
              <a:ahLst/>
              <a:cxnLst>
                <a:cxn ang="0">
                  <a:pos x="T0" y="T1"/>
                </a:cxn>
                <a:cxn ang="0">
                  <a:pos x="T2" y="T3"/>
                </a:cxn>
                <a:cxn ang="0">
                  <a:pos x="T4" y="T5"/>
                </a:cxn>
                <a:cxn ang="0">
                  <a:pos x="T6" y="T7"/>
                </a:cxn>
                <a:cxn ang="0">
                  <a:pos x="T8" y="T9"/>
                </a:cxn>
              </a:cxnLst>
              <a:rect l="0" t="0" r="r" b="b"/>
              <a:pathLst>
                <a:path w="140" h="95">
                  <a:moveTo>
                    <a:pt x="93" y="0"/>
                  </a:moveTo>
                  <a:cubicBezTo>
                    <a:pt x="106" y="35"/>
                    <a:pt x="122" y="67"/>
                    <a:pt x="140" y="95"/>
                  </a:cubicBezTo>
                  <a:cubicBezTo>
                    <a:pt x="77" y="94"/>
                    <a:pt x="27" y="75"/>
                    <a:pt x="3" y="41"/>
                  </a:cubicBezTo>
                  <a:cubicBezTo>
                    <a:pt x="2" y="39"/>
                    <a:pt x="1" y="36"/>
                    <a:pt x="0" y="33"/>
                  </a:cubicBezTo>
                  <a:lnTo>
                    <a:pt x="93" y="0"/>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237296" y="532606"/>
            <a:ext cx="3014146" cy="548002"/>
            <a:chOff x="3345361" y="1790712"/>
            <a:chExt cx="3014146" cy="548002"/>
          </a:xfrm>
        </p:grpSpPr>
        <p:grpSp>
          <p:nvGrpSpPr>
            <p:cNvPr id="40" name="Group 30"/>
            <p:cNvGrpSpPr/>
            <p:nvPr/>
          </p:nvGrpSpPr>
          <p:grpSpPr>
            <a:xfrm>
              <a:off x="3859265" y="1790712"/>
              <a:ext cx="2500242" cy="548002"/>
              <a:chOff x="2483889" y="1401014"/>
              <a:chExt cx="1982517" cy="434529"/>
            </a:xfrm>
          </p:grpSpPr>
          <p:sp>
            <p:nvSpPr>
              <p:cNvPr id="41" name="TextBox 6"/>
              <p:cNvSpPr txBox="1"/>
              <p:nvPr/>
            </p:nvSpPr>
            <p:spPr>
              <a:xfrm>
                <a:off x="2483889" y="1401014"/>
                <a:ext cx="1712729" cy="170832"/>
              </a:xfrm>
              <a:prstGeom prst="rect">
                <a:avLst/>
              </a:prstGeom>
              <a:noFill/>
            </p:spPr>
            <p:txBody>
              <a:bodyPr wrap="square" lIns="0" tIns="0" rIns="0" bIns="0" rtlCol="0" anchor="ctr">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F0"/>
                    </a:solidFill>
                    <a:latin typeface="微软雅黑" panose="020B0503020204020204" pitchFamily="34" charset="-122"/>
                    <a:ea typeface="微软雅黑" panose="020B0503020204020204" pitchFamily="34" charset="-122"/>
                  </a:rPr>
                  <a:t>文字</a:t>
                </a:r>
                <a:endParaRPr lang="en-US" sz="1400" b="1" dirty="0">
                  <a:solidFill>
                    <a:srgbClr val="00B0F0"/>
                  </a:solidFill>
                  <a:latin typeface="微软雅黑" panose="020B0503020204020204" pitchFamily="34" charset="-122"/>
                  <a:ea typeface="微软雅黑" panose="020B0503020204020204" pitchFamily="34" charset="-122"/>
                </a:endParaRPr>
              </a:p>
            </p:txBody>
          </p:sp>
          <p:sp>
            <p:nvSpPr>
              <p:cNvPr id="42" name="TextBox 7"/>
              <p:cNvSpPr txBox="1"/>
              <p:nvPr/>
            </p:nvSpPr>
            <p:spPr>
              <a:xfrm>
                <a:off x="2483891" y="1579296"/>
                <a:ext cx="1982515" cy="256247"/>
              </a:xfrm>
              <a:prstGeom prst="rect">
                <a:avLst/>
              </a:prstGeom>
              <a:noFill/>
            </p:spPr>
            <p:txBody>
              <a:bodyPr wrap="square" lIns="0" tIns="0" rIns="0" bIns="0" rtlCol="0" anchor="t">
                <a:spAutoFit/>
              </a:bodyPr>
              <a:lstStyle/>
              <a:p>
                <a:pPr lvl="0"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a:t>
                </a:r>
                <a:r>
                  <a:rPr lang="en-US" sz="1050" dirty="0">
                    <a:solidFill>
                      <a:srgbClr val="00B0F0"/>
                    </a:solidFill>
                    <a:latin typeface="微软雅黑" panose="020B0503020204020204" pitchFamily="34" charset="-122"/>
                    <a:ea typeface="微软雅黑" panose="020B0503020204020204" pitchFamily="34" charset="-122"/>
                  </a:rPr>
                  <a:t>YOUR TEXT</a:t>
                </a:r>
                <a:r>
                  <a:rPr lang="en-US" sz="1050" dirty="0">
                    <a:solidFill>
                      <a:schemeClr val="bg1"/>
                    </a:solidFill>
                    <a:latin typeface="微软雅黑" panose="020B0503020204020204" pitchFamily="34" charset="-122"/>
                    <a:ea typeface="微软雅黑" panose="020B0503020204020204" pitchFamily="34" charset="-122"/>
                  </a:rPr>
                  <a:t> HERE</a:t>
                </a:r>
              </a:p>
            </p:txBody>
          </p:sp>
        </p:grpSp>
        <p:sp>
          <p:nvSpPr>
            <p:cNvPr id="44" name="Freeform 245"/>
            <p:cNvSpPr>
              <a:spLocks/>
            </p:cNvSpPr>
            <p:nvPr/>
          </p:nvSpPr>
          <p:spPr bwMode="auto">
            <a:xfrm>
              <a:off x="3345361" y="1790715"/>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1495482" y="2255884"/>
            <a:ext cx="1649635" cy="2280215"/>
            <a:chOff x="2144068" y="2638656"/>
            <a:chExt cx="1649635" cy="2280215"/>
          </a:xfrm>
        </p:grpSpPr>
        <p:sp>
          <p:nvSpPr>
            <p:cNvPr id="103" name="Freeform 5962"/>
            <p:cNvSpPr>
              <a:spLocks noChangeAspect="1" noEditPoints="1"/>
            </p:cNvSpPr>
            <p:nvPr/>
          </p:nvSpPr>
          <p:spPr bwMode="auto">
            <a:xfrm>
              <a:off x="2563361" y="2638656"/>
              <a:ext cx="811048" cy="1393535"/>
            </a:xfrm>
            <a:custGeom>
              <a:avLst/>
              <a:gdLst>
                <a:gd name="T0" fmla="*/ 290822 w 1874"/>
                <a:gd name="T1" fmla="*/ 3227274 h 3562"/>
                <a:gd name="T2" fmla="*/ 256097 w 1874"/>
                <a:gd name="T3" fmla="*/ 3050706 h 3562"/>
                <a:gd name="T4" fmla="*/ 292993 w 1874"/>
                <a:gd name="T5" fmla="*/ 3042858 h 3562"/>
                <a:gd name="T6" fmla="*/ 295163 w 1874"/>
                <a:gd name="T7" fmla="*/ 3064439 h 3562"/>
                <a:gd name="T8" fmla="*/ 258268 w 1874"/>
                <a:gd name="T9" fmla="*/ 3164494 h 3562"/>
                <a:gd name="T10" fmla="*/ 295163 w 1874"/>
                <a:gd name="T11" fmla="*/ 3176265 h 3562"/>
                <a:gd name="T12" fmla="*/ 247416 w 1874"/>
                <a:gd name="T13" fmla="*/ 3101714 h 3562"/>
                <a:gd name="T14" fmla="*/ 319037 w 1874"/>
                <a:gd name="T15" fmla="*/ 3248854 h 3562"/>
                <a:gd name="T16" fmla="*/ 329888 w 1874"/>
                <a:gd name="T17" fmla="*/ 2874138 h 3562"/>
                <a:gd name="T18" fmla="*/ 299504 w 1874"/>
                <a:gd name="T19" fmla="*/ 2832938 h 3562"/>
                <a:gd name="T20" fmla="*/ 329888 w 1874"/>
                <a:gd name="T21" fmla="*/ 2905527 h 3562"/>
                <a:gd name="T22" fmla="*/ 599007 w 1874"/>
                <a:gd name="T23" fmla="*/ 3484279 h 3562"/>
                <a:gd name="T24" fmla="*/ 557771 w 1874"/>
                <a:gd name="T25" fmla="*/ 3448965 h 3562"/>
                <a:gd name="T26" fmla="*/ 579475 w 1874"/>
                <a:gd name="T27" fmla="*/ 3476431 h 3562"/>
                <a:gd name="T28" fmla="*/ 564282 w 1874"/>
                <a:gd name="T29" fmla="*/ 3321444 h 3562"/>
                <a:gd name="T30" fmla="*/ 464448 w 1874"/>
                <a:gd name="T31" fmla="*/ 3448965 h 3562"/>
                <a:gd name="T32" fmla="*/ 334229 w 1874"/>
                <a:gd name="T33" fmla="*/ 3325367 h 3562"/>
                <a:gd name="T34" fmla="*/ 282141 w 1874"/>
                <a:gd name="T35" fmla="*/ 3250816 h 3562"/>
                <a:gd name="T36" fmla="*/ 264779 w 1874"/>
                <a:gd name="T37" fmla="*/ 3239045 h 3562"/>
                <a:gd name="T38" fmla="*/ 390657 w 1874"/>
                <a:gd name="T39" fmla="*/ 3388147 h 3562"/>
                <a:gd name="T40" fmla="*/ 371124 w 1874"/>
                <a:gd name="T41" fmla="*/ 3352833 h 3562"/>
                <a:gd name="T42" fmla="*/ 384146 w 1874"/>
                <a:gd name="T43" fmla="*/ 3382261 h 3562"/>
                <a:gd name="T44" fmla="*/ 497003 w 1874"/>
                <a:gd name="T45" fmla="*/ 3386185 h 3562"/>
                <a:gd name="T46" fmla="*/ 405849 w 1874"/>
                <a:gd name="T47" fmla="*/ 3409728 h 3562"/>
                <a:gd name="T48" fmla="*/ 549090 w 1874"/>
                <a:gd name="T49" fmla="*/ 3433270 h 3562"/>
                <a:gd name="T50" fmla="*/ 314696 w 1874"/>
                <a:gd name="T51" fmla="*/ 2699531 h 3562"/>
                <a:gd name="T52" fmla="*/ 284312 w 1874"/>
                <a:gd name="T53" fmla="*/ 2778006 h 3562"/>
                <a:gd name="T54" fmla="*/ 310355 w 1874"/>
                <a:gd name="T55" fmla="*/ 2793701 h 3562"/>
                <a:gd name="T56" fmla="*/ 2022735 w 1874"/>
                <a:gd name="T57" fmla="*/ 882841 h 3562"/>
                <a:gd name="T58" fmla="*/ 1606035 w 1874"/>
                <a:gd name="T59" fmla="*/ 684692 h 3562"/>
                <a:gd name="T60" fmla="*/ 1315212 w 1874"/>
                <a:gd name="T61" fmla="*/ 645455 h 3562"/>
                <a:gd name="T62" fmla="*/ 1317382 w 1874"/>
                <a:gd name="T63" fmla="*/ 406107 h 3562"/>
                <a:gd name="T64" fmla="*/ 1054774 w 1874"/>
                <a:gd name="T65" fmla="*/ 308013 h 3562"/>
                <a:gd name="T66" fmla="*/ 844253 w 1874"/>
                <a:gd name="T67" fmla="*/ 119674 h 3562"/>
                <a:gd name="T68" fmla="*/ 523046 w 1874"/>
                <a:gd name="T69" fmla="*/ 39237 h 3562"/>
                <a:gd name="T70" fmla="*/ 323377 w 1874"/>
                <a:gd name="T71" fmla="*/ 51009 h 3562"/>
                <a:gd name="T72" fmla="*/ 171455 w 1874"/>
                <a:gd name="T73" fmla="*/ 323708 h 3562"/>
                <a:gd name="T74" fmla="*/ 36895 w 1874"/>
                <a:gd name="T75" fmla="*/ 619950 h 3562"/>
                <a:gd name="T76" fmla="*/ 23873 w 1874"/>
                <a:gd name="T77" fmla="*/ 896574 h 3562"/>
                <a:gd name="T78" fmla="*/ 434063 w 1874"/>
                <a:gd name="T79" fmla="*/ 1445897 h 3562"/>
                <a:gd name="T80" fmla="*/ 460107 w 1874"/>
                <a:gd name="T81" fmla="*/ 1891241 h 3562"/>
                <a:gd name="T82" fmla="*/ 379805 w 1874"/>
                <a:gd name="T83" fmla="*/ 2356204 h 3562"/>
                <a:gd name="T84" fmla="*/ 338569 w 1874"/>
                <a:gd name="T85" fmla="*/ 2679913 h 3562"/>
                <a:gd name="T86" fmla="*/ 375465 w 1874"/>
                <a:gd name="T87" fmla="*/ 2827053 h 3562"/>
                <a:gd name="T88" fmla="*/ 245246 w 1874"/>
                <a:gd name="T89" fmla="*/ 2950650 h 3562"/>
                <a:gd name="T90" fmla="*/ 327718 w 1874"/>
                <a:gd name="T91" fmla="*/ 3015392 h 3562"/>
                <a:gd name="T92" fmla="*/ 316866 w 1874"/>
                <a:gd name="T93" fmla="*/ 3097791 h 3562"/>
                <a:gd name="T94" fmla="*/ 332058 w 1874"/>
                <a:gd name="T95" fmla="*/ 3172342 h 3562"/>
                <a:gd name="T96" fmla="*/ 362443 w 1874"/>
                <a:gd name="T97" fmla="*/ 3250816 h 3562"/>
                <a:gd name="T98" fmla="*/ 340740 w 1874"/>
                <a:gd name="T99" fmla="*/ 3301825 h 3562"/>
                <a:gd name="T100" fmla="*/ 371124 w 1874"/>
                <a:gd name="T101" fmla="*/ 3309672 h 3562"/>
                <a:gd name="T102" fmla="*/ 392827 w 1874"/>
                <a:gd name="T103" fmla="*/ 3339100 h 3562"/>
                <a:gd name="T104" fmla="*/ 549090 w 1874"/>
                <a:gd name="T105" fmla="*/ 3160570 h 3562"/>
                <a:gd name="T106" fmla="*/ 659776 w 1874"/>
                <a:gd name="T107" fmla="*/ 2860404 h 3562"/>
                <a:gd name="T108" fmla="*/ 718375 w 1874"/>
                <a:gd name="T109" fmla="*/ 2705417 h 3562"/>
                <a:gd name="T110" fmla="*/ 928896 w 1874"/>
                <a:gd name="T111" fmla="*/ 2524925 h 3562"/>
                <a:gd name="T112" fmla="*/ 1087329 w 1874"/>
                <a:gd name="T113" fmla="*/ 2307157 h 3562"/>
                <a:gd name="T114" fmla="*/ 1454112 w 1874"/>
                <a:gd name="T115" fmla="*/ 1812767 h 3562"/>
                <a:gd name="T116" fmla="*/ 1825237 w 1874"/>
                <a:gd name="T117" fmla="*/ 1469440 h 3562"/>
                <a:gd name="T118" fmla="*/ 757441 w 1874"/>
                <a:gd name="T119" fmla="*/ 3423461 h 3562"/>
                <a:gd name="T120" fmla="*/ 312526 w 1874"/>
                <a:gd name="T121" fmla="*/ 2972231 h 3562"/>
                <a:gd name="T122" fmla="*/ 273460 w 1874"/>
                <a:gd name="T123" fmla="*/ 3076210 h 3562"/>
                <a:gd name="T124" fmla="*/ 297333 w 1874"/>
                <a:gd name="T125" fmla="*/ 31331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solidFill>
              <a:srgbClr val="00B0F0"/>
            </a:solidFill>
            <a:ln w="9525">
              <a:noFill/>
              <a:round/>
              <a:headEnd/>
              <a:tailEnd/>
            </a:ln>
          </p:spPr>
          <p:txBody>
            <a:bodyPr/>
            <a:lstStyle/>
            <a:p>
              <a:endParaRPr lang="zh-CN" altLang="en-US"/>
            </a:p>
          </p:txBody>
        </p:sp>
        <p:sp>
          <p:nvSpPr>
            <p:cNvPr id="107" name="TextBox 7"/>
            <p:cNvSpPr txBox="1"/>
            <p:nvPr/>
          </p:nvSpPr>
          <p:spPr>
            <a:xfrm>
              <a:off x="2144068" y="4369490"/>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0" name="组合 19"/>
          <p:cNvGrpSpPr/>
          <p:nvPr/>
        </p:nvGrpSpPr>
        <p:grpSpPr>
          <a:xfrm>
            <a:off x="3922024" y="2393591"/>
            <a:ext cx="1649635" cy="2142507"/>
            <a:chOff x="4035438" y="2776363"/>
            <a:chExt cx="1649635" cy="2142507"/>
          </a:xfrm>
        </p:grpSpPr>
        <p:sp>
          <p:nvSpPr>
            <p:cNvPr id="105" name="Freeform 6155"/>
            <p:cNvSpPr>
              <a:spLocks noChangeAspect="1" noEditPoints="1"/>
            </p:cNvSpPr>
            <p:nvPr/>
          </p:nvSpPr>
          <p:spPr bwMode="auto">
            <a:xfrm>
              <a:off x="4474675" y="2776363"/>
              <a:ext cx="771161" cy="1118120"/>
            </a:xfrm>
            <a:custGeom>
              <a:avLst/>
              <a:gdLst>
                <a:gd name="T0" fmla="*/ 844660 w 2834"/>
                <a:gd name="T1" fmla="*/ 116017 h 4108"/>
                <a:gd name="T2" fmla="*/ 859670 w 2834"/>
                <a:gd name="T3" fmla="*/ 88719 h 4108"/>
                <a:gd name="T4" fmla="*/ 805088 w 2834"/>
                <a:gd name="T5" fmla="*/ 578722 h 4108"/>
                <a:gd name="T6" fmla="*/ 881503 w 2834"/>
                <a:gd name="T7" fmla="*/ 147410 h 4108"/>
                <a:gd name="T8" fmla="*/ 754599 w 2834"/>
                <a:gd name="T9" fmla="*/ 591006 h 4108"/>
                <a:gd name="T10" fmla="*/ 700017 w 2834"/>
                <a:gd name="T11" fmla="*/ 637413 h 4108"/>
                <a:gd name="T12" fmla="*/ 701381 w 2834"/>
                <a:gd name="T13" fmla="*/ 659251 h 4108"/>
                <a:gd name="T14" fmla="*/ 908794 w 2834"/>
                <a:gd name="T15" fmla="*/ 5460 h 4108"/>
                <a:gd name="T16" fmla="*/ 57311 w 2834"/>
                <a:gd name="T17" fmla="*/ 1378559 h 4108"/>
                <a:gd name="T18" fmla="*/ 27291 w 2834"/>
                <a:gd name="T19" fmla="*/ 1269366 h 4108"/>
                <a:gd name="T20" fmla="*/ 113258 w 2834"/>
                <a:gd name="T21" fmla="*/ 1130145 h 4108"/>
                <a:gd name="T22" fmla="*/ 473501 w 2834"/>
                <a:gd name="T23" fmla="*/ 902205 h 4108"/>
                <a:gd name="T24" fmla="*/ 204683 w 2834"/>
                <a:gd name="T25" fmla="*/ 1085103 h 4108"/>
                <a:gd name="T26" fmla="*/ 151466 w 2834"/>
                <a:gd name="T27" fmla="*/ 1203851 h 4108"/>
                <a:gd name="T28" fmla="*/ 176028 w 2834"/>
                <a:gd name="T29" fmla="*/ 1349896 h 4108"/>
                <a:gd name="T30" fmla="*/ 255172 w 2834"/>
                <a:gd name="T31" fmla="*/ 1415412 h 4108"/>
                <a:gd name="T32" fmla="*/ 424377 w 2834"/>
                <a:gd name="T33" fmla="*/ 995019 h 4108"/>
                <a:gd name="T34" fmla="*/ 260630 w 2834"/>
                <a:gd name="T35" fmla="*/ 996384 h 4108"/>
                <a:gd name="T36" fmla="*/ 338410 w 2834"/>
                <a:gd name="T37" fmla="*/ 722037 h 4108"/>
                <a:gd name="T38" fmla="*/ 88696 w 2834"/>
                <a:gd name="T39" fmla="*/ 715213 h 4108"/>
                <a:gd name="T40" fmla="*/ 162382 w 2834"/>
                <a:gd name="T41" fmla="*/ 1310314 h 4108"/>
                <a:gd name="T42" fmla="*/ 630425 w 2834"/>
                <a:gd name="T43" fmla="*/ 1227054 h 4108"/>
                <a:gd name="T44" fmla="*/ 702746 w 2834"/>
                <a:gd name="T45" fmla="*/ 1242068 h 4108"/>
                <a:gd name="T46" fmla="*/ 1196715 w 2834"/>
                <a:gd name="T47" fmla="*/ 2009147 h 4108"/>
                <a:gd name="T48" fmla="*/ 805088 w 2834"/>
                <a:gd name="T49" fmla="*/ 1131510 h 4108"/>
                <a:gd name="T50" fmla="*/ 747776 w 2834"/>
                <a:gd name="T51" fmla="*/ 1727976 h 4108"/>
                <a:gd name="T52" fmla="*/ 705475 w 2834"/>
                <a:gd name="T53" fmla="*/ 1938172 h 4108"/>
                <a:gd name="T54" fmla="*/ 833743 w 2834"/>
                <a:gd name="T55" fmla="*/ 1845358 h 4108"/>
                <a:gd name="T56" fmla="*/ 982480 w 2834"/>
                <a:gd name="T57" fmla="*/ 1947726 h 4108"/>
                <a:gd name="T58" fmla="*/ 1666122 w 2834"/>
                <a:gd name="T59" fmla="*/ 2329901 h 4108"/>
                <a:gd name="T60" fmla="*/ 1632008 w 2834"/>
                <a:gd name="T61" fmla="*/ 1895860 h 4108"/>
                <a:gd name="T62" fmla="*/ 1391847 w 2834"/>
                <a:gd name="T63" fmla="*/ 760255 h 4108"/>
                <a:gd name="T64" fmla="*/ 1172153 w 2834"/>
                <a:gd name="T65" fmla="*/ 562343 h 4108"/>
                <a:gd name="T66" fmla="*/ 1038427 w 2834"/>
                <a:gd name="T67" fmla="*/ 518666 h 4108"/>
                <a:gd name="T68" fmla="*/ 882867 w 2834"/>
                <a:gd name="T69" fmla="*/ 543234 h 4108"/>
                <a:gd name="T70" fmla="*/ 747776 w 2834"/>
                <a:gd name="T71" fmla="*/ 625129 h 4108"/>
                <a:gd name="T72" fmla="*/ 664538 w 2834"/>
                <a:gd name="T73" fmla="*/ 711118 h 4108"/>
                <a:gd name="T74" fmla="*/ 558103 w 2834"/>
                <a:gd name="T75" fmla="*/ 850339 h 4108"/>
                <a:gd name="T76" fmla="*/ 446210 w 2834"/>
                <a:gd name="T77" fmla="*/ 926774 h 4108"/>
                <a:gd name="T78" fmla="*/ 447574 w 2834"/>
                <a:gd name="T79" fmla="*/ 1025047 h 4108"/>
                <a:gd name="T80" fmla="*/ 581301 w 2834"/>
                <a:gd name="T81" fmla="*/ 1048251 h 4108"/>
                <a:gd name="T82" fmla="*/ 795536 w 2834"/>
                <a:gd name="T83" fmla="*/ 1060535 h 4108"/>
                <a:gd name="T84" fmla="*/ 881503 w 2834"/>
                <a:gd name="T85" fmla="*/ 823041 h 4108"/>
                <a:gd name="T86" fmla="*/ 906065 w 2834"/>
                <a:gd name="T87" fmla="*/ 1018223 h 4108"/>
                <a:gd name="T88" fmla="*/ 936085 w 2834"/>
                <a:gd name="T89" fmla="*/ 1087833 h 4108"/>
                <a:gd name="T90" fmla="*/ 676819 w 2834"/>
                <a:gd name="T91" fmla="*/ 1288475 h 4108"/>
                <a:gd name="T92" fmla="*/ 562197 w 2834"/>
                <a:gd name="T93" fmla="*/ 1206580 h 4108"/>
                <a:gd name="T94" fmla="*/ 526718 w 2834"/>
                <a:gd name="T95" fmla="*/ 1288475 h 4108"/>
                <a:gd name="T96" fmla="*/ 375253 w 2834"/>
                <a:gd name="T97" fmla="*/ 1394938 h 4108"/>
                <a:gd name="T98" fmla="*/ 191038 w 2834"/>
                <a:gd name="T99" fmla="*/ 1538253 h 4108"/>
                <a:gd name="T100" fmla="*/ 47759 w 2834"/>
                <a:gd name="T101" fmla="*/ 1811235 h 4108"/>
                <a:gd name="T102" fmla="*/ 347962 w 2834"/>
                <a:gd name="T103" fmla="*/ 1785302 h 4108"/>
                <a:gd name="T104" fmla="*/ 721850 w 2834"/>
                <a:gd name="T105" fmla="*/ 1843993 h 4108"/>
                <a:gd name="T106" fmla="*/ 664538 w 2834"/>
                <a:gd name="T107" fmla="*/ 1624243 h 4108"/>
                <a:gd name="T108" fmla="*/ 921075 w 2834"/>
                <a:gd name="T109" fmla="*/ 1910874 h 4108"/>
                <a:gd name="T110" fmla="*/ 927898 w 2834"/>
                <a:gd name="T111" fmla="*/ 1867197 h 4108"/>
                <a:gd name="T112" fmla="*/ 1047979 w 2834"/>
                <a:gd name="T113" fmla="*/ 1737530 h 4108"/>
                <a:gd name="T114" fmla="*/ 1290869 w 2834"/>
                <a:gd name="T115" fmla="*/ 1640622 h 4108"/>
                <a:gd name="T116" fmla="*/ 1424596 w 2834"/>
                <a:gd name="T117" fmla="*/ 1732071 h 4108"/>
                <a:gd name="T118" fmla="*/ 1005677 w 2834"/>
                <a:gd name="T119" fmla="*/ 1854913 h 4108"/>
                <a:gd name="T120" fmla="*/ 1195351 w 2834"/>
                <a:gd name="T121" fmla="*/ 1984579 h 4108"/>
                <a:gd name="T122" fmla="*/ 1312702 w 2834"/>
                <a:gd name="T123" fmla="*/ 2383133 h 4108"/>
                <a:gd name="T124" fmla="*/ 1619727 w 2834"/>
                <a:gd name="T125" fmla="*/ 2755753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solidFill>
              <a:srgbClr val="00B050"/>
            </a:solidFill>
            <a:ln w="9525">
              <a:noFill/>
              <a:round/>
              <a:headEnd/>
              <a:tailEnd/>
            </a:ln>
          </p:spPr>
          <p:txBody>
            <a:bodyPr/>
            <a:lstStyle/>
            <a:p>
              <a:endParaRPr lang="zh-CN" altLang="en-US"/>
            </a:p>
          </p:txBody>
        </p:sp>
        <p:sp>
          <p:nvSpPr>
            <p:cNvPr id="108" name="TextBox 7"/>
            <p:cNvSpPr txBox="1"/>
            <p:nvPr/>
          </p:nvSpPr>
          <p:spPr>
            <a:xfrm>
              <a:off x="4035438" y="4369489"/>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1" name="组合 20"/>
          <p:cNvGrpSpPr/>
          <p:nvPr/>
        </p:nvGrpSpPr>
        <p:grpSpPr>
          <a:xfrm>
            <a:off x="6348566" y="2393591"/>
            <a:ext cx="1649635" cy="2142507"/>
            <a:chOff x="5926808" y="2776363"/>
            <a:chExt cx="1649635" cy="2142507"/>
          </a:xfrm>
        </p:grpSpPr>
        <p:sp>
          <p:nvSpPr>
            <p:cNvPr id="106" name="Freeform 6151"/>
            <p:cNvSpPr>
              <a:spLocks noChangeAspect="1" noEditPoints="1"/>
            </p:cNvSpPr>
            <p:nvPr/>
          </p:nvSpPr>
          <p:spPr bwMode="auto">
            <a:xfrm>
              <a:off x="6125453" y="2776363"/>
              <a:ext cx="1252345" cy="1118120"/>
            </a:xfrm>
            <a:custGeom>
              <a:avLst/>
              <a:gdLst>
                <a:gd name="T0" fmla="*/ 812451 w 2690"/>
                <a:gd name="T1" fmla="*/ 641405 h 2404"/>
                <a:gd name="T2" fmla="*/ 1905057 w 2690"/>
                <a:gd name="T3" fmla="*/ 657732 h 2404"/>
                <a:gd name="T4" fmla="*/ 1804668 w 2690"/>
                <a:gd name="T5" fmla="*/ 1378439 h 2404"/>
                <a:gd name="T6" fmla="*/ 1680932 w 2690"/>
                <a:gd name="T7" fmla="*/ 1168524 h 2404"/>
                <a:gd name="T8" fmla="*/ 1466147 w 2690"/>
                <a:gd name="T9" fmla="*/ 802340 h 2404"/>
                <a:gd name="T10" fmla="*/ 1344746 w 2690"/>
                <a:gd name="T11" fmla="*/ 720707 h 2404"/>
                <a:gd name="T12" fmla="*/ 1099610 w 2690"/>
                <a:gd name="T13" fmla="*/ 900300 h 2404"/>
                <a:gd name="T14" fmla="*/ 1085602 w 2690"/>
                <a:gd name="T15" fmla="*/ 697383 h 2404"/>
                <a:gd name="T16" fmla="*/ 896497 w 2690"/>
                <a:gd name="T17" fmla="*/ 632076 h 2404"/>
                <a:gd name="T18" fmla="*/ 751750 w 2690"/>
                <a:gd name="T19" fmla="*/ 851320 h 2404"/>
                <a:gd name="T20" fmla="*/ 506614 w 2690"/>
                <a:gd name="T21" fmla="*/ 925956 h 2404"/>
                <a:gd name="T22" fmla="*/ 247471 w 2690"/>
                <a:gd name="T23" fmla="*/ 1163859 h 2404"/>
                <a:gd name="T24" fmla="*/ 39689 w 2690"/>
                <a:gd name="T25" fmla="*/ 1476399 h 2404"/>
                <a:gd name="T26" fmla="*/ 112062 w 2690"/>
                <a:gd name="T27" fmla="*/ 1842583 h 2404"/>
                <a:gd name="T28" fmla="*/ 308171 w 2690"/>
                <a:gd name="T29" fmla="*/ 1987191 h 2404"/>
                <a:gd name="T30" fmla="*/ 751750 w 2690"/>
                <a:gd name="T31" fmla="*/ 1842583 h 2404"/>
                <a:gd name="T32" fmla="*/ 1087937 w 2690"/>
                <a:gd name="T33" fmla="*/ 2001185 h 2404"/>
                <a:gd name="T34" fmla="*/ 1169649 w 2690"/>
                <a:gd name="T35" fmla="*/ 2012847 h 2404"/>
                <a:gd name="T36" fmla="*/ 1372761 w 2690"/>
                <a:gd name="T37" fmla="*/ 2264744 h 2404"/>
                <a:gd name="T38" fmla="*/ 1580543 w 2690"/>
                <a:gd name="T39" fmla="*/ 2281071 h 2404"/>
                <a:gd name="T40" fmla="*/ 1865368 w 2690"/>
                <a:gd name="T41" fmla="*/ 1837918 h 2404"/>
                <a:gd name="T42" fmla="*/ 1648248 w 2690"/>
                <a:gd name="T43" fmla="*/ 2369702 h 2404"/>
                <a:gd name="T44" fmla="*/ 1998442 w 2690"/>
                <a:gd name="T45" fmla="*/ 398838 h 2404"/>
                <a:gd name="T46" fmla="*/ 1564201 w 2690"/>
                <a:gd name="T47" fmla="*/ 2439673 h 2404"/>
                <a:gd name="T48" fmla="*/ 1606224 w 2690"/>
                <a:gd name="T49" fmla="*/ 2558625 h 2404"/>
                <a:gd name="T50" fmla="*/ 1143968 w 2690"/>
                <a:gd name="T51" fmla="*/ 2085151 h 2404"/>
                <a:gd name="T52" fmla="*/ 2603111 w 2690"/>
                <a:gd name="T53" fmla="*/ 1016919 h 2404"/>
                <a:gd name="T54" fmla="*/ 2437352 w 2690"/>
                <a:gd name="T55" fmla="*/ 1240828 h 2404"/>
                <a:gd name="T56" fmla="*/ 2537741 w 2690"/>
                <a:gd name="T57" fmla="*/ 869979 h 2404"/>
                <a:gd name="T58" fmla="*/ 2056807 w 2690"/>
                <a:gd name="T59" fmla="*/ 445485 h 2404"/>
                <a:gd name="T60" fmla="*/ 2070815 w 2690"/>
                <a:gd name="T61" fmla="*/ 405835 h 2404"/>
                <a:gd name="T62" fmla="*/ 2138519 w 2690"/>
                <a:gd name="T63" fmla="*/ 429159 h 2404"/>
                <a:gd name="T64" fmla="*/ 2199220 w 2690"/>
                <a:gd name="T65" fmla="*/ 653067 h 2404"/>
                <a:gd name="T66" fmla="*/ 2551749 w 2690"/>
                <a:gd name="T67" fmla="*/ 937618 h 2404"/>
                <a:gd name="T68" fmla="*/ 2866923 w 2690"/>
                <a:gd name="T69" fmla="*/ 2428011 h 2404"/>
                <a:gd name="T70" fmla="*/ 2638130 w 2690"/>
                <a:gd name="T71" fmla="*/ 2605272 h 2404"/>
                <a:gd name="T72" fmla="*/ 2596107 w 2690"/>
                <a:gd name="T73" fmla="*/ 2801193 h 2404"/>
                <a:gd name="T74" fmla="*/ 2801554 w 2690"/>
                <a:gd name="T75" fmla="*/ 2574951 h 2404"/>
                <a:gd name="T76" fmla="*/ 3105056 w 2690"/>
                <a:gd name="T77" fmla="*/ 956277 h 2404"/>
                <a:gd name="T78" fmla="*/ 2897274 w 2690"/>
                <a:gd name="T79" fmla="*/ 2150458 h 2404"/>
                <a:gd name="T80" fmla="*/ 2876262 w 2690"/>
                <a:gd name="T81" fmla="*/ 2134131 h 2404"/>
                <a:gd name="T82" fmla="*/ 2920620 w 2690"/>
                <a:gd name="T83" fmla="*/ 2472327 h 2404"/>
                <a:gd name="T84" fmla="*/ 3039686 w 2690"/>
                <a:gd name="T85" fmla="*/ 2215764 h 2404"/>
                <a:gd name="T86" fmla="*/ 2624122 w 2690"/>
                <a:gd name="T87" fmla="*/ 1072896 h 2404"/>
                <a:gd name="T88" fmla="*/ 1776652 w 2690"/>
                <a:gd name="T89" fmla="*/ 573766 h 2404"/>
                <a:gd name="T90" fmla="*/ 1594551 w 2690"/>
                <a:gd name="T91" fmla="*/ 293880 h 2404"/>
                <a:gd name="T92" fmla="*/ 1052917 w 2690"/>
                <a:gd name="T93" fmla="*/ 90963 h 2404"/>
                <a:gd name="T94" fmla="*/ 1003890 w 2690"/>
                <a:gd name="T95" fmla="*/ 359187 h 2404"/>
                <a:gd name="T96" fmla="*/ 1162645 w 2690"/>
                <a:gd name="T97" fmla="*/ 475806 h 2404"/>
                <a:gd name="T98" fmla="*/ 996886 w 2690"/>
                <a:gd name="T99" fmla="*/ 373181 h 2404"/>
                <a:gd name="T100" fmla="*/ 1407781 w 2690"/>
                <a:gd name="T101" fmla="*/ 471141 h 2404"/>
                <a:gd name="T102" fmla="*/ 1750971 w 2690"/>
                <a:gd name="T103" fmla="*/ 606420 h 2404"/>
                <a:gd name="T104" fmla="*/ 1589882 w 2690"/>
                <a:gd name="T105" fmla="*/ 382511 h 2404"/>
                <a:gd name="T106" fmla="*/ 1274707 w 2690"/>
                <a:gd name="T107" fmla="*/ 135278 h 2404"/>
                <a:gd name="T108" fmla="*/ 1767314 w 2690"/>
                <a:gd name="T109" fmla="*/ 347525 h 2404"/>
                <a:gd name="T110" fmla="*/ 1748637 w 2690"/>
                <a:gd name="T111" fmla="*/ 307875 h 2404"/>
                <a:gd name="T112" fmla="*/ 1877041 w 2690"/>
                <a:gd name="T113" fmla="*/ 249565 h 2404"/>
                <a:gd name="T114" fmla="*/ 838132 w 2690"/>
                <a:gd name="T115" fmla="*/ 83966 h 2404"/>
                <a:gd name="T116" fmla="*/ 915174 w 2690"/>
                <a:gd name="T117" fmla="*/ 214579 h 2404"/>
                <a:gd name="T118" fmla="*/ 1192995 w 2690"/>
                <a:gd name="T119" fmla="*/ 391840 h 2404"/>
                <a:gd name="T120" fmla="*/ 1090271 w 2690"/>
                <a:gd name="T121" fmla="*/ 128281 h 2404"/>
                <a:gd name="T122" fmla="*/ 863812 w 2690"/>
                <a:gd name="T123" fmla="*/ 41983 h 2404"/>
                <a:gd name="T124" fmla="*/ 1874706 w 2690"/>
                <a:gd name="T125" fmla="*/ 1450743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solidFill>
              <a:srgbClr val="BE3C1A"/>
            </a:solidFill>
            <a:ln w="9525">
              <a:noFill/>
              <a:round/>
              <a:headEnd/>
              <a:tailEnd/>
            </a:ln>
          </p:spPr>
          <p:txBody>
            <a:bodyPr/>
            <a:lstStyle/>
            <a:p>
              <a:endParaRPr lang="zh-CN" altLang="en-US"/>
            </a:p>
          </p:txBody>
        </p:sp>
        <p:sp>
          <p:nvSpPr>
            <p:cNvPr id="109" name="TextBox 7"/>
            <p:cNvSpPr txBox="1"/>
            <p:nvPr/>
          </p:nvSpPr>
          <p:spPr>
            <a:xfrm>
              <a:off x="5926808" y="4369489"/>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2" name="组合 21"/>
          <p:cNvGrpSpPr/>
          <p:nvPr/>
        </p:nvGrpSpPr>
        <p:grpSpPr>
          <a:xfrm>
            <a:off x="8775108" y="2255884"/>
            <a:ext cx="1796210" cy="2265577"/>
            <a:chOff x="7818178" y="2638656"/>
            <a:chExt cx="1796210" cy="2265577"/>
          </a:xfrm>
        </p:grpSpPr>
        <p:sp>
          <p:nvSpPr>
            <p:cNvPr id="104" name="Freeform 6156"/>
            <p:cNvSpPr>
              <a:spLocks noChangeAspect="1" noEditPoints="1"/>
            </p:cNvSpPr>
            <p:nvPr/>
          </p:nvSpPr>
          <p:spPr bwMode="auto">
            <a:xfrm>
              <a:off x="7818178" y="2638656"/>
              <a:ext cx="1796210" cy="1393535"/>
            </a:xfrm>
            <a:custGeom>
              <a:avLst/>
              <a:gdLst>
                <a:gd name="T0" fmla="*/ 436838 w 5856"/>
                <a:gd name="T1" fmla="*/ 324378 h 5472"/>
                <a:gd name="T2" fmla="*/ 430685 w 5856"/>
                <a:gd name="T3" fmla="*/ 70239 h 5472"/>
                <a:gd name="T4" fmla="*/ 3044022 w 5856"/>
                <a:gd name="T5" fmla="*/ 312884 h 5472"/>
                <a:gd name="T6" fmla="*/ 3020949 w 5856"/>
                <a:gd name="T7" fmla="*/ 412497 h 5472"/>
                <a:gd name="T8" fmla="*/ 1707359 w 5856"/>
                <a:gd name="T9" fmla="*/ 99612 h 5472"/>
                <a:gd name="T10" fmla="*/ 238415 w 5856"/>
                <a:gd name="T11" fmla="*/ 528711 h 5472"/>
                <a:gd name="T12" fmla="*/ 309170 w 5856"/>
                <a:gd name="T13" fmla="*/ 70239 h 5472"/>
                <a:gd name="T14" fmla="*/ 212266 w 5856"/>
                <a:gd name="T15" fmla="*/ 39589 h 5472"/>
                <a:gd name="T16" fmla="*/ 375311 w 5856"/>
                <a:gd name="T17" fmla="*/ 34481 h 5472"/>
                <a:gd name="T18" fmla="*/ 3451635 w 5856"/>
                <a:gd name="T19" fmla="*/ 2601410 h 5472"/>
                <a:gd name="T20" fmla="*/ 3482398 w 5856"/>
                <a:gd name="T21" fmla="*/ 1402233 h 5472"/>
                <a:gd name="T22" fmla="*/ 2487207 w 5856"/>
                <a:gd name="T23" fmla="*/ 2901523 h 5472"/>
                <a:gd name="T24" fmla="*/ 2421066 w 5856"/>
                <a:gd name="T25" fmla="*/ 2886198 h 5472"/>
                <a:gd name="T26" fmla="*/ 2487207 w 5856"/>
                <a:gd name="T27" fmla="*/ 2750828 h 5472"/>
                <a:gd name="T28" fmla="*/ 2441062 w 5856"/>
                <a:gd name="T29" fmla="*/ 2753382 h 5472"/>
                <a:gd name="T30" fmla="*/ 2428757 w 5856"/>
                <a:gd name="T31" fmla="*/ 3264214 h 5472"/>
                <a:gd name="T32" fmla="*/ 2541043 w 5856"/>
                <a:gd name="T33" fmla="*/ 1989689 h 5472"/>
                <a:gd name="T34" fmla="*/ 2436448 w 5856"/>
                <a:gd name="T35" fmla="*/ 3349778 h 5472"/>
                <a:gd name="T36" fmla="*/ 2545657 w 5856"/>
                <a:gd name="T37" fmla="*/ 1918173 h 5472"/>
                <a:gd name="T38" fmla="*/ 1504322 w 5856"/>
                <a:gd name="T39" fmla="*/ 2800634 h 5472"/>
                <a:gd name="T40" fmla="*/ 1641218 w 5856"/>
                <a:gd name="T41" fmla="*/ 3047110 h 5472"/>
                <a:gd name="T42" fmla="*/ 2093438 w 5856"/>
                <a:gd name="T43" fmla="*/ 3351055 h 5472"/>
                <a:gd name="T44" fmla="*/ 1901168 w 5856"/>
                <a:gd name="T45" fmla="*/ 3164602 h 5472"/>
                <a:gd name="T46" fmla="*/ 1685825 w 5856"/>
                <a:gd name="T47" fmla="*/ 3031785 h 5472"/>
                <a:gd name="T48" fmla="*/ 2484131 w 5856"/>
                <a:gd name="T49" fmla="*/ 2656324 h 5472"/>
                <a:gd name="T50" fmla="*/ 3139388 w 5856"/>
                <a:gd name="T51" fmla="*/ 1658926 h 5472"/>
                <a:gd name="T52" fmla="*/ 2670248 w 5856"/>
                <a:gd name="T53" fmla="*/ 3142891 h 5472"/>
                <a:gd name="T54" fmla="*/ 2324162 w 5856"/>
                <a:gd name="T55" fmla="*/ 3156939 h 5472"/>
                <a:gd name="T56" fmla="*/ 2364154 w 5856"/>
                <a:gd name="T57" fmla="*/ 3075206 h 5472"/>
                <a:gd name="T58" fmla="*/ 2607184 w 5856"/>
                <a:gd name="T59" fmla="*/ 3118627 h 5472"/>
                <a:gd name="T60" fmla="*/ 2651791 w 5856"/>
                <a:gd name="T61" fmla="*/ 3340839 h 5472"/>
                <a:gd name="T62" fmla="*/ 2965575 w 5856"/>
                <a:gd name="T63" fmla="*/ 1793019 h 5472"/>
                <a:gd name="T64" fmla="*/ 2864057 w 5856"/>
                <a:gd name="T65" fmla="*/ 1982027 h 5472"/>
                <a:gd name="T66" fmla="*/ 2607184 w 5856"/>
                <a:gd name="T67" fmla="*/ 2239996 h 5472"/>
                <a:gd name="T68" fmla="*/ 3040945 w 5856"/>
                <a:gd name="T69" fmla="*/ 1265585 h 5472"/>
                <a:gd name="T70" fmla="*/ 3022487 w 5856"/>
                <a:gd name="T71" fmla="*/ 1702346 h 5472"/>
                <a:gd name="T72" fmla="*/ 2468749 w 5856"/>
                <a:gd name="T73" fmla="*/ 2658878 h 5472"/>
                <a:gd name="T74" fmla="*/ 2324162 w 5856"/>
                <a:gd name="T75" fmla="*/ 2764876 h 5472"/>
                <a:gd name="T76" fmla="*/ 2264174 w 5856"/>
                <a:gd name="T77" fmla="*/ 3119904 h 5472"/>
                <a:gd name="T78" fmla="*/ 2205724 w 5856"/>
                <a:gd name="T79" fmla="*/ 2924511 h 5472"/>
                <a:gd name="T80" fmla="*/ 2128816 w 5856"/>
                <a:gd name="T81" fmla="*/ 3191420 h 5472"/>
                <a:gd name="T82" fmla="*/ 2662558 w 5856"/>
                <a:gd name="T83" fmla="*/ 3454499 h 5472"/>
                <a:gd name="T84" fmla="*/ 3713122 w 5856"/>
                <a:gd name="T85" fmla="*/ 609167 h 5472"/>
                <a:gd name="T86" fmla="*/ 2313395 w 5856"/>
                <a:gd name="T87" fmla="*/ 432930 h 5472"/>
                <a:gd name="T88" fmla="*/ 1613531 w 5856"/>
                <a:gd name="T89" fmla="*/ 295005 h 5472"/>
                <a:gd name="T90" fmla="*/ 1027492 w 5856"/>
                <a:gd name="T91" fmla="*/ 507000 h 5472"/>
                <a:gd name="T92" fmla="*/ 892134 w 5856"/>
                <a:gd name="T93" fmla="*/ 704948 h 5472"/>
                <a:gd name="T94" fmla="*/ 304556 w 5856"/>
                <a:gd name="T95" fmla="*/ 651310 h 5472"/>
                <a:gd name="T96" fmla="*/ 438376 w 5856"/>
                <a:gd name="T97" fmla="*/ 2282140 h 5472"/>
                <a:gd name="T98" fmla="*/ 882905 w 5856"/>
                <a:gd name="T99" fmla="*/ 2480087 h 5472"/>
                <a:gd name="T100" fmla="*/ 1407418 w 5856"/>
                <a:gd name="T101" fmla="*/ 2407294 h 5472"/>
                <a:gd name="T102" fmla="*/ 1670443 w 5856"/>
                <a:gd name="T103" fmla="*/ 2663987 h 5472"/>
                <a:gd name="T104" fmla="*/ 1801187 w 5856"/>
                <a:gd name="T105" fmla="*/ 2897692 h 5472"/>
                <a:gd name="T106" fmla="*/ 1944236 w 5856"/>
                <a:gd name="T107" fmla="*/ 2761045 h 5472"/>
                <a:gd name="T108" fmla="*/ 2108819 w 5856"/>
                <a:gd name="T109" fmla="*/ 2408571 h 5472"/>
                <a:gd name="T110" fmla="*/ 2339544 w 5856"/>
                <a:gd name="T111" fmla="*/ 2260430 h 5472"/>
                <a:gd name="T112" fmla="*/ 2367231 w 5856"/>
                <a:gd name="T113" fmla="*/ 2016508 h 5472"/>
                <a:gd name="T114" fmla="*/ 2379536 w 5856"/>
                <a:gd name="T115" fmla="*/ 1768754 h 5472"/>
                <a:gd name="T116" fmla="*/ 2557963 w 5856"/>
                <a:gd name="T117" fmla="*/ 1899016 h 5472"/>
                <a:gd name="T118" fmla="*/ 2650252 w 5856"/>
                <a:gd name="T119" fmla="*/ 1743213 h 5472"/>
                <a:gd name="T120" fmla="*/ 2873286 w 5856"/>
                <a:gd name="T121" fmla="*/ 1261754 h 5472"/>
                <a:gd name="T122" fmla="*/ 3733118 w 5856"/>
                <a:gd name="T123" fmla="*/ 923328 h 5472"/>
                <a:gd name="T124" fmla="*/ 3774648 w 5856"/>
                <a:gd name="T125" fmla="*/ 1016555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solidFill>
              <a:srgbClr val="860D4D"/>
            </a:solidFill>
            <a:ln w="9525">
              <a:noFill/>
              <a:round/>
              <a:headEnd/>
              <a:tailEnd/>
            </a:ln>
          </p:spPr>
          <p:txBody>
            <a:bodyPr/>
            <a:lstStyle/>
            <a:p>
              <a:endParaRPr lang="zh-CN" altLang="en-US"/>
            </a:p>
          </p:txBody>
        </p:sp>
        <p:sp>
          <p:nvSpPr>
            <p:cNvPr id="110" name="TextBox 7"/>
            <p:cNvSpPr txBox="1"/>
            <p:nvPr/>
          </p:nvSpPr>
          <p:spPr>
            <a:xfrm>
              <a:off x="7891466" y="4354852"/>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spTree>
    <p:extLst>
      <p:ext uri="{BB962C8B-B14F-4D97-AF65-F5344CB8AC3E}">
        <p14:creationId xmlns:p14="http://schemas.microsoft.com/office/powerpoint/2010/main" val="1271382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440" y="604735"/>
            <a:ext cx="3186999" cy="548720"/>
            <a:chOff x="5761662" y="3793630"/>
            <a:chExt cx="3186999" cy="548720"/>
          </a:xfrm>
        </p:grpSpPr>
        <p:sp>
          <p:nvSpPr>
            <p:cNvPr id="13" name="Freeform 216"/>
            <p:cNvSpPr>
              <a:spLocks noEditPoints="1"/>
            </p:cNvSpPr>
            <p:nvPr/>
          </p:nvSpPr>
          <p:spPr bwMode="auto">
            <a:xfrm>
              <a:off x="5761662" y="3793630"/>
              <a:ext cx="545014" cy="54872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4" name="组合 13"/>
            <p:cNvGrpSpPr/>
            <p:nvPr/>
          </p:nvGrpSpPr>
          <p:grpSpPr>
            <a:xfrm>
              <a:off x="6352727" y="3802618"/>
              <a:ext cx="2595934" cy="539731"/>
              <a:chOff x="3196832" y="3802618"/>
              <a:chExt cx="2595934" cy="539731"/>
            </a:xfrm>
          </p:grpSpPr>
          <p:sp>
            <p:nvSpPr>
              <p:cNvPr id="15" name="TextBox 6"/>
              <p:cNvSpPr txBox="1"/>
              <p:nvPr/>
            </p:nvSpPr>
            <p:spPr>
              <a:xfrm>
                <a:off x="3196832" y="3802618"/>
                <a:ext cx="2595934" cy="215444"/>
              </a:xfrm>
              <a:prstGeom prst="rect">
                <a:avLst/>
              </a:prstGeom>
              <a:noFill/>
            </p:spPr>
            <p:txBody>
              <a:bodyPr wrap="square" lIns="0" tIns="0" rIns="0" bIns="0" rtlCol="0" anchor="ctr">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F0"/>
                    </a:solidFill>
                    <a:latin typeface="微软雅黑" panose="020B0503020204020204" pitchFamily="34" charset="-122"/>
                    <a:ea typeface="微软雅黑" panose="020B0503020204020204" pitchFamily="34" charset="-122"/>
                  </a:rPr>
                  <a:t>文字</a:t>
                </a:r>
                <a:endParaRPr lang="en-US" sz="1400" b="1" dirty="0">
                  <a:solidFill>
                    <a:srgbClr val="00B0F0"/>
                  </a:solidFill>
                  <a:latin typeface="微软雅黑" panose="020B0503020204020204" pitchFamily="34" charset="-122"/>
                  <a:ea typeface="微软雅黑" panose="020B0503020204020204" pitchFamily="34" charset="-122"/>
                </a:endParaRPr>
              </a:p>
            </p:txBody>
          </p:sp>
          <p:sp>
            <p:nvSpPr>
              <p:cNvPr id="16" name="TextBox 7"/>
              <p:cNvSpPr txBox="1"/>
              <p:nvPr/>
            </p:nvSpPr>
            <p:spPr>
              <a:xfrm>
                <a:off x="3196832" y="4019184"/>
                <a:ext cx="2595934" cy="323165"/>
              </a:xfrm>
              <a:prstGeom prst="rect">
                <a:avLst/>
              </a:prstGeom>
              <a:noFill/>
            </p:spPr>
            <p:txBody>
              <a:bodyPr wrap="square" lIns="0" tIns="0" rIns="0" bIns="0" rtlCol="0" anchor="t">
                <a:spAutoFit/>
              </a:bodyPr>
              <a:lstStyle/>
              <a:p>
                <a:pPr lvl="0"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a:t>
                </a:r>
                <a:r>
                  <a:rPr lang="en-US" sz="1050" dirty="0">
                    <a:solidFill>
                      <a:srgbClr val="00B0F0"/>
                    </a:solidFill>
                    <a:latin typeface="微软雅黑" panose="020B0503020204020204" pitchFamily="34" charset="-122"/>
                    <a:ea typeface="微软雅黑" panose="020B0503020204020204" pitchFamily="34" charset="-122"/>
                  </a:rPr>
                  <a:t>TEXT HERE</a:t>
                </a:r>
              </a:p>
            </p:txBody>
          </p:sp>
        </p:grpSp>
      </p:grpSp>
      <p:sp>
        <p:nvSpPr>
          <p:cNvPr id="23" name="矩形 22"/>
          <p:cNvSpPr/>
          <p:nvPr/>
        </p:nvSpPr>
        <p:spPr>
          <a:xfrm>
            <a:off x="711264" y="1520825"/>
            <a:ext cx="10769471" cy="4762884"/>
          </a:xfrm>
          <a:prstGeom prst="rect">
            <a:avLst/>
          </a:pr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 name="直接连接符 23"/>
          <p:cNvCxnSpPr/>
          <p:nvPr/>
        </p:nvCxnSpPr>
        <p:spPr>
          <a:xfrm>
            <a:off x="3983187" y="2289609"/>
            <a:ext cx="0" cy="2713704"/>
          </a:xfrm>
          <a:prstGeom prst="line">
            <a:avLst/>
          </a:prstGeom>
          <a:ln w="9525">
            <a:solidFill>
              <a:schemeClr val="tx1">
                <a:lumMod val="65000"/>
                <a:lumOff val="35000"/>
                <a:alpha val="5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8029499" y="2191752"/>
            <a:ext cx="0" cy="2808000"/>
          </a:xfrm>
          <a:prstGeom prst="line">
            <a:avLst/>
          </a:prstGeom>
          <a:ln w="9525">
            <a:solidFill>
              <a:schemeClr val="tx1">
                <a:lumMod val="65000"/>
                <a:lumOff val="35000"/>
                <a:alpha val="56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98025" y="2000698"/>
            <a:ext cx="1106905" cy="769441"/>
          </a:xfrm>
          <a:prstGeom prst="rect">
            <a:avLst/>
          </a:prstGeom>
          <a:noFill/>
        </p:spPr>
        <p:txBody>
          <a:bodyPr wrap="square" rtlCol="0">
            <a:spAutoFit/>
          </a:bodyPr>
          <a:lstStyle/>
          <a:p>
            <a:r>
              <a:rPr lang="en-US" altLang="zh-CN" sz="4400" b="1" dirty="0">
                <a:solidFill>
                  <a:srgbClr val="00B0F0"/>
                </a:solidFill>
                <a:latin typeface="微软雅黑" panose="020B0503020204020204" pitchFamily="34" charset="-122"/>
                <a:ea typeface="微软雅黑" panose="020B0503020204020204" pitchFamily="34" charset="-122"/>
              </a:rPr>
              <a:t>01</a:t>
            </a:r>
            <a:endParaRPr lang="zh-CN" altLang="en-US" sz="4400" b="1" dirty="0">
              <a:solidFill>
                <a:srgbClr val="00B0F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570037" y="2000698"/>
            <a:ext cx="1106905" cy="769441"/>
          </a:xfrm>
          <a:prstGeom prst="rect">
            <a:avLst/>
          </a:prstGeom>
          <a:noFill/>
        </p:spPr>
        <p:txBody>
          <a:bodyPr wrap="square" rtlCol="0">
            <a:spAutoFit/>
          </a:bodyPr>
          <a:lstStyle/>
          <a:p>
            <a:r>
              <a:rPr lang="en-US" altLang="zh-CN" sz="4400" b="1" dirty="0">
                <a:solidFill>
                  <a:srgbClr val="00B050"/>
                </a:solidFill>
                <a:latin typeface="微软雅黑" panose="020B0503020204020204" pitchFamily="34" charset="-122"/>
                <a:ea typeface="微软雅黑" panose="020B0503020204020204" pitchFamily="34" charset="-122"/>
              </a:rPr>
              <a:t>02</a:t>
            </a:r>
            <a:endParaRPr lang="zh-CN" altLang="en-US" sz="4400" b="1" dirty="0">
              <a:solidFill>
                <a:srgbClr val="00B05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516309" y="2000698"/>
            <a:ext cx="1106905" cy="769441"/>
          </a:xfrm>
          <a:prstGeom prst="rect">
            <a:avLst/>
          </a:prstGeom>
          <a:noFill/>
        </p:spPr>
        <p:txBody>
          <a:bodyPr wrap="square" rtlCol="0">
            <a:spAutoFit/>
          </a:bodyPr>
          <a:lstStyle/>
          <a:p>
            <a:r>
              <a:rPr lang="en-US" altLang="zh-CN" sz="4400" b="1" dirty="0">
                <a:solidFill>
                  <a:srgbClr val="BE3C1A"/>
                </a:solidFill>
                <a:latin typeface="微软雅黑" panose="020B0503020204020204" pitchFamily="34" charset="-122"/>
                <a:ea typeface="微软雅黑" panose="020B0503020204020204" pitchFamily="34" charset="-122"/>
              </a:rPr>
              <a:t>03</a:t>
            </a:r>
            <a:endParaRPr lang="zh-CN" altLang="en-US" sz="4400" b="1" dirty="0">
              <a:solidFill>
                <a:srgbClr val="BE3C1A"/>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118802" y="2675583"/>
            <a:ext cx="2736230" cy="523220"/>
          </a:xfrm>
          <a:prstGeom prst="rect">
            <a:avLst/>
          </a:prstGeom>
          <a:noFill/>
        </p:spPr>
        <p:txBody>
          <a:bodyPr wrap="square" rtlCol="0">
            <a:spAutoFit/>
          </a:bodyPr>
          <a:lstStyle/>
          <a:p>
            <a:r>
              <a:rPr lang="zh-CN" altLang="en-US" sz="2800" dirty="0">
                <a:solidFill>
                  <a:srgbClr val="00B0F0"/>
                </a:solidFill>
                <a:latin typeface="微软雅黑" panose="020B0503020204020204" pitchFamily="34" charset="-122"/>
                <a:ea typeface="微软雅黑" panose="020B0503020204020204" pitchFamily="34" charset="-122"/>
              </a:rPr>
              <a:t>请输入文字</a:t>
            </a:r>
          </a:p>
        </p:txBody>
      </p:sp>
      <p:sp>
        <p:nvSpPr>
          <p:cNvPr id="30" name="文本框 29"/>
          <p:cNvSpPr txBox="1"/>
          <p:nvPr/>
        </p:nvSpPr>
        <p:spPr>
          <a:xfrm>
            <a:off x="1129131" y="3254063"/>
            <a:ext cx="2536723" cy="2285241"/>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 INPUT YOUR TEXT HERE</a:t>
            </a:r>
          </a:p>
        </p:txBody>
      </p:sp>
      <p:sp>
        <p:nvSpPr>
          <p:cNvPr id="31" name="文本框 30"/>
          <p:cNvSpPr txBox="1"/>
          <p:nvPr/>
        </p:nvSpPr>
        <p:spPr>
          <a:xfrm>
            <a:off x="4598681" y="2675583"/>
            <a:ext cx="2852492" cy="523220"/>
          </a:xfrm>
          <a:prstGeom prst="rect">
            <a:avLst/>
          </a:prstGeom>
          <a:noFill/>
        </p:spPr>
        <p:txBody>
          <a:bodyPr wrap="square" rtlCol="0">
            <a:spAutoFit/>
          </a:bodyPr>
          <a:lstStyle/>
          <a:p>
            <a:r>
              <a:rPr lang="zh-CN" altLang="en-US" sz="2800" dirty="0">
                <a:solidFill>
                  <a:srgbClr val="00B050"/>
                </a:solidFill>
                <a:latin typeface="微软雅黑" panose="020B0503020204020204" pitchFamily="34" charset="-122"/>
                <a:ea typeface="微软雅黑" panose="020B0503020204020204" pitchFamily="34" charset="-122"/>
              </a:rPr>
              <a:t>请输入文字</a:t>
            </a:r>
          </a:p>
        </p:txBody>
      </p:sp>
      <p:sp>
        <p:nvSpPr>
          <p:cNvPr id="32" name="文本框 31"/>
          <p:cNvSpPr txBox="1"/>
          <p:nvPr/>
        </p:nvSpPr>
        <p:spPr>
          <a:xfrm>
            <a:off x="8521014" y="2675583"/>
            <a:ext cx="2690299" cy="523220"/>
          </a:xfrm>
          <a:prstGeom prst="rect">
            <a:avLst/>
          </a:prstGeom>
          <a:noFill/>
        </p:spPr>
        <p:txBody>
          <a:bodyPr wrap="square" rtlCol="0">
            <a:spAutoFit/>
          </a:bodyPr>
          <a:lstStyle/>
          <a:p>
            <a:r>
              <a:rPr lang="zh-CN" altLang="en-US" sz="2800" dirty="0">
                <a:solidFill>
                  <a:srgbClr val="BE3C1A"/>
                </a:solidFill>
                <a:latin typeface="微软雅黑" panose="020B0503020204020204" pitchFamily="34" charset="-122"/>
                <a:ea typeface="微软雅黑" panose="020B0503020204020204" pitchFamily="34" charset="-122"/>
              </a:rPr>
              <a:t>请输入文字</a:t>
            </a:r>
          </a:p>
        </p:txBody>
      </p:sp>
      <p:sp>
        <p:nvSpPr>
          <p:cNvPr id="33" name="文本框 32"/>
          <p:cNvSpPr txBox="1"/>
          <p:nvPr/>
        </p:nvSpPr>
        <p:spPr>
          <a:xfrm>
            <a:off x="4628279" y="3254063"/>
            <a:ext cx="2536723" cy="1554272"/>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sp>
        <p:nvSpPr>
          <p:cNvPr id="34" name="文本框 33"/>
          <p:cNvSpPr txBox="1"/>
          <p:nvPr/>
        </p:nvSpPr>
        <p:spPr>
          <a:xfrm>
            <a:off x="8544220" y="3254063"/>
            <a:ext cx="2536723" cy="2285241"/>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 INPUT YOUR TEXT HERE</a:t>
            </a:r>
          </a:p>
        </p:txBody>
      </p:sp>
    </p:spTree>
    <p:extLst>
      <p:ext uri="{BB962C8B-B14F-4D97-AF65-F5344CB8AC3E}">
        <p14:creationId xmlns:p14="http://schemas.microsoft.com/office/powerpoint/2010/main" val="13054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a:spLocks noEditPoints="1"/>
          </p:cNvSpPr>
          <p:nvPr/>
        </p:nvSpPr>
        <p:spPr bwMode="auto">
          <a:xfrm>
            <a:off x="-409575" y="3477720"/>
            <a:ext cx="409575" cy="255587"/>
          </a:xfrm>
          <a:custGeom>
            <a:avLst/>
            <a:gdLst>
              <a:gd name="T0" fmla="*/ 325744 w 171"/>
              <a:gd name="T1" fmla="*/ 83603 h 107"/>
              <a:gd name="T2" fmla="*/ 239518 w 171"/>
              <a:gd name="T3" fmla="*/ 0 h 107"/>
              <a:gd name="T4" fmla="*/ 208380 w 171"/>
              <a:gd name="T5" fmla="*/ 4777 h 107"/>
              <a:gd name="T6" fmla="*/ 165267 w 171"/>
              <a:gd name="T7" fmla="*/ 40607 h 107"/>
              <a:gd name="T8" fmla="*/ 119759 w 171"/>
              <a:gd name="T9" fmla="*/ 26275 h 107"/>
              <a:gd name="T10" fmla="*/ 50299 w 171"/>
              <a:gd name="T11" fmla="*/ 95547 h 107"/>
              <a:gd name="T12" fmla="*/ 52694 w 171"/>
              <a:gd name="T13" fmla="*/ 109879 h 107"/>
              <a:gd name="T14" fmla="*/ 0 w 171"/>
              <a:gd name="T15" fmla="*/ 181538 h 107"/>
              <a:gd name="T16" fmla="*/ 74250 w 171"/>
              <a:gd name="T17" fmla="*/ 255587 h 107"/>
              <a:gd name="T18" fmla="*/ 86226 w 171"/>
              <a:gd name="T19" fmla="*/ 255587 h 107"/>
              <a:gd name="T20" fmla="*/ 208380 w 171"/>
              <a:gd name="T21" fmla="*/ 255587 h 107"/>
              <a:gd name="T22" fmla="*/ 313768 w 171"/>
              <a:gd name="T23" fmla="*/ 255587 h 107"/>
              <a:gd name="T24" fmla="*/ 320954 w 171"/>
              <a:gd name="T25" fmla="*/ 255587 h 107"/>
              <a:gd name="T26" fmla="*/ 409575 w 171"/>
              <a:gd name="T27" fmla="*/ 169595 h 107"/>
              <a:gd name="T28" fmla="*/ 325744 w 171"/>
              <a:gd name="T29" fmla="*/ 83603 h 107"/>
              <a:gd name="T30" fmla="*/ 172453 w 171"/>
              <a:gd name="T31" fmla="*/ 143320 h 107"/>
              <a:gd name="T32" fmla="*/ 172453 w 171"/>
              <a:gd name="T33" fmla="*/ 143320 h 107"/>
              <a:gd name="T34" fmla="*/ 172453 w 171"/>
              <a:gd name="T35" fmla="*/ 143320 h 1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1" h="107">
                <a:moveTo>
                  <a:pt x="136" y="35"/>
                </a:moveTo>
                <a:cubicBezTo>
                  <a:pt x="135" y="16"/>
                  <a:pt x="119" y="0"/>
                  <a:pt x="100" y="0"/>
                </a:cubicBezTo>
                <a:cubicBezTo>
                  <a:pt x="95" y="0"/>
                  <a:pt x="91" y="1"/>
                  <a:pt x="87" y="2"/>
                </a:cubicBezTo>
                <a:cubicBezTo>
                  <a:pt x="80" y="5"/>
                  <a:pt x="73" y="11"/>
                  <a:pt x="69" y="17"/>
                </a:cubicBezTo>
                <a:cubicBezTo>
                  <a:pt x="64" y="13"/>
                  <a:pt x="57" y="11"/>
                  <a:pt x="50" y="11"/>
                </a:cubicBezTo>
                <a:cubicBezTo>
                  <a:pt x="34" y="11"/>
                  <a:pt x="21" y="24"/>
                  <a:pt x="21" y="40"/>
                </a:cubicBezTo>
                <a:cubicBezTo>
                  <a:pt x="21" y="42"/>
                  <a:pt x="21" y="44"/>
                  <a:pt x="22" y="46"/>
                </a:cubicBezTo>
                <a:cubicBezTo>
                  <a:pt x="9" y="50"/>
                  <a:pt x="0" y="62"/>
                  <a:pt x="0" y="76"/>
                </a:cubicBezTo>
                <a:cubicBezTo>
                  <a:pt x="0" y="93"/>
                  <a:pt x="14" y="107"/>
                  <a:pt x="31" y="107"/>
                </a:cubicBezTo>
                <a:cubicBezTo>
                  <a:pt x="33" y="107"/>
                  <a:pt x="34" y="107"/>
                  <a:pt x="36" y="107"/>
                </a:cubicBezTo>
                <a:cubicBezTo>
                  <a:pt x="87" y="107"/>
                  <a:pt x="87" y="107"/>
                  <a:pt x="87" y="107"/>
                </a:cubicBezTo>
                <a:cubicBezTo>
                  <a:pt x="131" y="107"/>
                  <a:pt x="131" y="107"/>
                  <a:pt x="131" y="107"/>
                </a:cubicBezTo>
                <a:cubicBezTo>
                  <a:pt x="132" y="107"/>
                  <a:pt x="133" y="107"/>
                  <a:pt x="134" y="107"/>
                </a:cubicBezTo>
                <a:cubicBezTo>
                  <a:pt x="154" y="107"/>
                  <a:pt x="171" y="91"/>
                  <a:pt x="171" y="71"/>
                </a:cubicBezTo>
                <a:cubicBezTo>
                  <a:pt x="171" y="52"/>
                  <a:pt x="155" y="36"/>
                  <a:pt x="136" y="35"/>
                </a:cubicBezTo>
                <a:close/>
                <a:moveTo>
                  <a:pt x="72" y="60"/>
                </a:moveTo>
                <a:cubicBezTo>
                  <a:pt x="72" y="60"/>
                  <a:pt x="72" y="60"/>
                  <a:pt x="72" y="60"/>
                </a:cubicBezTo>
                <a:cubicBezTo>
                  <a:pt x="72" y="60"/>
                  <a:pt x="72" y="60"/>
                  <a:pt x="72" y="6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 name="Group 30"/>
          <p:cNvGrpSpPr/>
          <p:nvPr/>
        </p:nvGrpSpPr>
        <p:grpSpPr>
          <a:xfrm>
            <a:off x="4306921" y="455007"/>
            <a:ext cx="3802709" cy="924560"/>
            <a:chOff x="863323" y="1938610"/>
            <a:chExt cx="2058394" cy="733113"/>
          </a:xfrm>
        </p:grpSpPr>
        <p:sp>
          <p:nvSpPr>
            <p:cNvPr id="8" name="TextBox 6"/>
            <p:cNvSpPr txBox="1"/>
            <p:nvPr/>
          </p:nvSpPr>
          <p:spPr>
            <a:xfrm>
              <a:off x="863323" y="1938610"/>
              <a:ext cx="2058394" cy="292855"/>
            </a:xfrm>
            <a:prstGeom prst="rect">
              <a:avLst/>
            </a:prstGeom>
            <a:noFill/>
          </p:spPr>
          <p:txBody>
            <a:bodyPr wrap="square" lIns="0" tIns="0" rIns="0" bIns="0"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请</a:t>
              </a:r>
              <a:r>
                <a:rPr lang="zh-CN" altLang="en-US" sz="2400" b="1" dirty="0">
                  <a:solidFill>
                    <a:srgbClr val="00B0F0"/>
                  </a:solidFill>
                  <a:latin typeface="微软雅黑" panose="020B0503020204020204" pitchFamily="34" charset="-122"/>
                  <a:ea typeface="微软雅黑" panose="020B0503020204020204" pitchFamily="34" charset="-122"/>
                </a:rPr>
                <a:t>输入</a:t>
              </a:r>
              <a:r>
                <a:rPr lang="zh-CN" altLang="en-US" sz="2400" b="1" dirty="0">
                  <a:solidFill>
                    <a:schemeClr val="bg1"/>
                  </a:solidFill>
                  <a:latin typeface="微软雅黑" panose="020B0503020204020204" pitchFamily="34" charset="-122"/>
                  <a:ea typeface="微软雅黑" panose="020B0503020204020204" pitchFamily="34" charset="-122"/>
                </a:rPr>
                <a:t>文字</a:t>
              </a:r>
              <a:endParaRPr lang="en-US" sz="2400" b="1" dirty="0">
                <a:solidFill>
                  <a:schemeClr val="bg1"/>
                </a:solidFill>
                <a:latin typeface="微软雅黑" panose="020B0503020204020204" pitchFamily="34" charset="-122"/>
                <a:ea typeface="微软雅黑" panose="020B0503020204020204" pitchFamily="34" charset="-122"/>
              </a:endParaRPr>
            </a:p>
          </p:txBody>
        </p:sp>
        <p:sp>
          <p:nvSpPr>
            <p:cNvPr id="9" name="TextBox 7"/>
            <p:cNvSpPr txBox="1"/>
            <p:nvPr/>
          </p:nvSpPr>
          <p:spPr>
            <a:xfrm>
              <a:off x="863323" y="2281249"/>
              <a:ext cx="2058394" cy="390474"/>
            </a:xfrm>
            <a:prstGeom prst="rect">
              <a:avLst/>
            </a:prstGeom>
            <a:noFill/>
          </p:spPr>
          <p:txBody>
            <a:bodyPr wrap="square" lIns="0" tIns="0" rIns="0" bIns="0" rtlCol="0" anchor="t">
              <a:spAutoFit/>
            </a:bodyPr>
            <a:lstStyle/>
            <a:p>
              <a:pPr lvl="0" algn="ctr" defTabSz="914400">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INPUT YOUR TEXT HERE INPUT YOUR </a:t>
              </a:r>
              <a:r>
                <a:rPr lang="en-US" sz="1600" dirty="0">
                  <a:solidFill>
                    <a:srgbClr val="00B0F0"/>
                  </a:solidFill>
                  <a:latin typeface="微软雅黑" panose="020B0503020204020204" pitchFamily="34" charset="-122"/>
                  <a:ea typeface="微软雅黑" panose="020B0503020204020204" pitchFamily="34" charset="-122"/>
                </a:rPr>
                <a:t>TEXT HERE </a:t>
              </a:r>
              <a:r>
                <a:rPr lang="en-US" sz="160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75" name="组合 74"/>
          <p:cNvGrpSpPr/>
          <p:nvPr/>
        </p:nvGrpSpPr>
        <p:grpSpPr>
          <a:xfrm>
            <a:off x="1195741" y="1794901"/>
            <a:ext cx="9800518" cy="4418076"/>
            <a:chOff x="1259081" y="1794901"/>
            <a:chExt cx="9800518" cy="4418076"/>
          </a:xfrm>
        </p:grpSpPr>
        <p:grpSp>
          <p:nvGrpSpPr>
            <p:cNvPr id="74" name="组合 73"/>
            <p:cNvGrpSpPr/>
            <p:nvPr/>
          </p:nvGrpSpPr>
          <p:grpSpPr>
            <a:xfrm>
              <a:off x="4666802" y="2238055"/>
              <a:ext cx="2682578" cy="2682576"/>
              <a:chOff x="4666802" y="2131725"/>
              <a:chExt cx="2682578" cy="2682576"/>
            </a:xfrm>
          </p:grpSpPr>
          <p:sp>
            <p:nvSpPr>
              <p:cNvPr id="20" name="Freeform 5"/>
              <p:cNvSpPr>
                <a:spLocks noEditPoints="1"/>
              </p:cNvSpPr>
              <p:nvPr/>
            </p:nvSpPr>
            <p:spPr bwMode="auto">
              <a:xfrm>
                <a:off x="5647280" y="3117148"/>
                <a:ext cx="721622" cy="7216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8" name="组合 57"/>
              <p:cNvGrpSpPr/>
              <p:nvPr/>
            </p:nvGrpSpPr>
            <p:grpSpPr>
              <a:xfrm>
                <a:off x="4666802" y="2131725"/>
                <a:ext cx="2682578" cy="2682576"/>
                <a:chOff x="1417342" y="1497074"/>
                <a:chExt cx="3289726" cy="3289724"/>
              </a:xfrm>
            </p:grpSpPr>
            <p:sp>
              <p:nvSpPr>
                <p:cNvPr id="59" name="空心弧 58"/>
                <p:cNvSpPr/>
                <p:nvPr/>
              </p:nvSpPr>
              <p:spPr>
                <a:xfrm>
                  <a:off x="1642759" y="1722490"/>
                  <a:ext cx="2838893" cy="2838893"/>
                </a:xfrm>
                <a:prstGeom prst="blockArc">
                  <a:avLst>
                    <a:gd name="adj1" fmla="val 8972066"/>
                    <a:gd name="adj2" fmla="val 21543535"/>
                    <a:gd name="adj3" fmla="val 4394"/>
                  </a:avLst>
                </a:pr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空心弧 59"/>
                <p:cNvSpPr/>
                <p:nvPr/>
              </p:nvSpPr>
              <p:spPr>
                <a:xfrm rot="5219930">
                  <a:off x="1918224" y="1997955"/>
                  <a:ext cx="2287963" cy="2287963"/>
                </a:xfrm>
                <a:prstGeom prst="blockArc">
                  <a:avLst>
                    <a:gd name="adj1" fmla="val 10800000"/>
                    <a:gd name="adj2" fmla="val 2437255"/>
                    <a:gd name="adj3" fmla="val 5266"/>
                  </a:avLst>
                </a:pr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空心弧 60"/>
                <p:cNvSpPr/>
                <p:nvPr/>
              </p:nvSpPr>
              <p:spPr>
                <a:xfrm rot="9762786">
                  <a:off x="1417342" y="1497074"/>
                  <a:ext cx="3289726" cy="3289724"/>
                </a:xfrm>
                <a:prstGeom prst="blockArc">
                  <a:avLst>
                    <a:gd name="adj1" fmla="val 8257327"/>
                    <a:gd name="adj2" fmla="val 889787"/>
                    <a:gd name="adj3" fmla="val 35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空心弧 61"/>
                <p:cNvSpPr/>
                <p:nvPr/>
              </p:nvSpPr>
              <p:spPr>
                <a:xfrm rot="13744878">
                  <a:off x="2112785" y="2192519"/>
                  <a:ext cx="1898840" cy="1898838"/>
                </a:xfrm>
                <a:prstGeom prst="blockArc">
                  <a:avLst>
                    <a:gd name="adj1" fmla="val 6279642"/>
                    <a:gd name="adj2" fmla="val 2490157"/>
                    <a:gd name="adj3" fmla="val 674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259081" y="1794901"/>
              <a:ext cx="2954046" cy="1784442"/>
              <a:chOff x="1186098" y="2837973"/>
              <a:chExt cx="2954046" cy="1784442"/>
            </a:xfrm>
          </p:grpSpPr>
          <p:sp>
            <p:nvSpPr>
              <p:cNvPr id="57" name="TextBox 7"/>
              <p:cNvSpPr txBox="1"/>
              <p:nvPr/>
            </p:nvSpPr>
            <p:spPr>
              <a:xfrm>
                <a:off x="1186098" y="3652919"/>
                <a:ext cx="2864909" cy="969496"/>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63" name="线形标注 2(带强调线) 62"/>
              <p:cNvSpPr/>
              <p:nvPr/>
            </p:nvSpPr>
            <p:spPr>
              <a:xfrm flipH="1">
                <a:off x="1761270" y="2837973"/>
                <a:ext cx="2378874" cy="612648"/>
              </a:xfrm>
              <a:prstGeom prst="accentCallout2">
                <a:avLst>
                  <a:gd name="adj1" fmla="val 21765"/>
                  <a:gd name="adj2" fmla="val -568"/>
                  <a:gd name="adj3" fmla="val 20258"/>
                  <a:gd name="adj4" fmla="val -16279"/>
                  <a:gd name="adj5" fmla="val 142915"/>
                  <a:gd name="adj6" fmla="val -48216"/>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en-US" altLang="zh-CN" sz="44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65</a:t>
                </a:r>
                <a:r>
                  <a:rPr lang="en-US" altLang="zh-CN" sz="2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a:t>
                </a:r>
              </a:p>
              <a:p>
                <a:pPr algn="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5" name="组合 64"/>
            <p:cNvGrpSpPr/>
            <p:nvPr/>
          </p:nvGrpSpPr>
          <p:grpSpPr>
            <a:xfrm>
              <a:off x="8109630" y="4362244"/>
              <a:ext cx="2949969" cy="1850733"/>
              <a:chOff x="1286818" y="2246991"/>
              <a:chExt cx="2949969" cy="1850733"/>
            </a:xfrm>
          </p:grpSpPr>
          <p:sp>
            <p:nvSpPr>
              <p:cNvPr id="66" name="TextBox 7"/>
              <p:cNvSpPr txBox="1"/>
              <p:nvPr/>
            </p:nvSpPr>
            <p:spPr>
              <a:xfrm>
                <a:off x="1371878" y="3128228"/>
                <a:ext cx="2864909"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67" name="线形标注 2(带强调线) 66"/>
              <p:cNvSpPr/>
              <p:nvPr/>
            </p:nvSpPr>
            <p:spPr>
              <a:xfrm>
                <a:off x="1286818" y="2246991"/>
                <a:ext cx="2378874" cy="612648"/>
              </a:xfrm>
              <a:prstGeom prst="accentCallout2">
                <a:avLst>
                  <a:gd name="adj1" fmla="val 21765"/>
                  <a:gd name="adj2" fmla="val -568"/>
                  <a:gd name="adj3" fmla="val 20258"/>
                  <a:gd name="adj4" fmla="val -16279"/>
                  <a:gd name="adj5" fmla="val -53197"/>
                  <a:gd name="adj6" fmla="val -3793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4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80</a:t>
                </a:r>
                <a:r>
                  <a:rPr lang="en-US" altLang="zh-CN" sz="2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8" name="组合 67"/>
            <p:cNvGrpSpPr/>
            <p:nvPr/>
          </p:nvGrpSpPr>
          <p:grpSpPr>
            <a:xfrm>
              <a:off x="1259081" y="4362244"/>
              <a:ext cx="2958046" cy="1841891"/>
              <a:chOff x="1182098" y="2837973"/>
              <a:chExt cx="2958046" cy="1841891"/>
            </a:xfrm>
          </p:grpSpPr>
          <p:sp>
            <p:nvSpPr>
              <p:cNvPr id="69" name="TextBox 7"/>
              <p:cNvSpPr txBox="1"/>
              <p:nvPr/>
            </p:nvSpPr>
            <p:spPr>
              <a:xfrm>
                <a:off x="1182098" y="3710368"/>
                <a:ext cx="2864909" cy="969496"/>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70" name="线形标注 2(带强调线) 69"/>
              <p:cNvSpPr/>
              <p:nvPr/>
            </p:nvSpPr>
            <p:spPr>
              <a:xfrm flipH="1">
                <a:off x="1761270" y="2837973"/>
                <a:ext cx="2378874" cy="612648"/>
              </a:xfrm>
              <a:prstGeom prst="accentCallout2">
                <a:avLst>
                  <a:gd name="adj1" fmla="val 21765"/>
                  <a:gd name="adj2" fmla="val -568"/>
                  <a:gd name="adj3" fmla="val 20258"/>
                  <a:gd name="adj4" fmla="val -16279"/>
                  <a:gd name="adj5" fmla="val -51463"/>
                  <a:gd name="adj6" fmla="val -50451"/>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en-US" altLang="zh-CN" sz="4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90</a:t>
                </a:r>
                <a:r>
                  <a:rPr lang="en-US" altLang="zh-CN" sz="28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a:t>
                </a:r>
              </a:p>
              <a:p>
                <a:pPr algn="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 name="组合 70"/>
            <p:cNvGrpSpPr/>
            <p:nvPr/>
          </p:nvGrpSpPr>
          <p:grpSpPr>
            <a:xfrm>
              <a:off x="8109630" y="1794901"/>
              <a:ext cx="2949969" cy="1850733"/>
              <a:chOff x="1286818" y="2246991"/>
              <a:chExt cx="2949969" cy="1850733"/>
            </a:xfrm>
          </p:grpSpPr>
          <p:sp>
            <p:nvSpPr>
              <p:cNvPr id="72" name="TextBox 7"/>
              <p:cNvSpPr txBox="1"/>
              <p:nvPr/>
            </p:nvSpPr>
            <p:spPr>
              <a:xfrm>
                <a:off x="1371878" y="3128228"/>
                <a:ext cx="2864909"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73" name="线形标注 2(带强调线) 72"/>
              <p:cNvSpPr/>
              <p:nvPr/>
            </p:nvSpPr>
            <p:spPr>
              <a:xfrm>
                <a:off x="1286818" y="2246991"/>
                <a:ext cx="2378874" cy="612648"/>
              </a:xfrm>
              <a:prstGeom prst="accentCallout2">
                <a:avLst>
                  <a:gd name="adj1" fmla="val 21765"/>
                  <a:gd name="adj2" fmla="val -568"/>
                  <a:gd name="adj3" fmla="val 20258"/>
                  <a:gd name="adj4" fmla="val -16279"/>
                  <a:gd name="adj5" fmla="val 179361"/>
                  <a:gd name="adj6" fmla="val -63412"/>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44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28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164171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Straight Connector 4"/>
          <p:cNvCxnSpPr>
            <a:cxnSpLocks noChangeShapeType="1"/>
          </p:cNvCxnSpPr>
          <p:nvPr/>
        </p:nvCxnSpPr>
        <p:spPr bwMode="auto">
          <a:xfrm>
            <a:off x="5849654" y="2003467"/>
            <a:ext cx="0" cy="2878721"/>
          </a:xfrm>
          <a:prstGeom prst="line">
            <a:avLst/>
          </a:prstGeom>
          <a:noFill/>
          <a:ln w="12700">
            <a:solidFill>
              <a:srgbClr val="BFBFBF"/>
            </a:solidFill>
            <a:prstDash val="sysDash"/>
            <a:round/>
            <a:headEnd type="oval" w="sm" len="sm"/>
            <a:tailEnd type="oval" w="sm" len="sm"/>
          </a:ln>
          <a:extLst>
            <a:ext uri="{909E8E84-426E-40DD-AFC4-6F175D3DCCD1}">
              <a14:hiddenFill xmlns:a14="http://schemas.microsoft.com/office/drawing/2010/main">
                <a:noFill/>
              </a14:hiddenFill>
            </a:ext>
          </a:extLst>
        </p:spPr>
      </p:cxnSp>
      <p:sp>
        <p:nvSpPr>
          <p:cNvPr id="166" name="TextBox 7"/>
          <p:cNvSpPr txBox="1"/>
          <p:nvPr/>
        </p:nvSpPr>
        <p:spPr>
          <a:xfrm>
            <a:off x="6623596" y="2003467"/>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67" name="TextBox 7"/>
          <p:cNvSpPr txBox="1"/>
          <p:nvPr/>
        </p:nvSpPr>
        <p:spPr>
          <a:xfrm>
            <a:off x="6249490" y="2701964"/>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grpSp>
        <p:nvGrpSpPr>
          <p:cNvPr id="192" name="组合 191"/>
          <p:cNvGrpSpPr/>
          <p:nvPr/>
        </p:nvGrpSpPr>
        <p:grpSpPr>
          <a:xfrm>
            <a:off x="1552358" y="2003467"/>
            <a:ext cx="3897461" cy="2900647"/>
            <a:chOff x="4434637" y="1448308"/>
            <a:chExt cx="3897461" cy="2900647"/>
          </a:xfrm>
        </p:grpSpPr>
        <p:grpSp>
          <p:nvGrpSpPr>
            <p:cNvPr id="140" name="Group 56"/>
            <p:cNvGrpSpPr>
              <a:grpSpLocks/>
            </p:cNvGrpSpPr>
            <p:nvPr/>
          </p:nvGrpSpPr>
          <p:grpSpPr bwMode="auto">
            <a:xfrm>
              <a:off x="4434637" y="2096294"/>
              <a:ext cx="3897461" cy="2252661"/>
              <a:chOff x="0" y="0"/>
              <a:chExt cx="3382737" cy="2252338"/>
            </a:xfrm>
          </p:grpSpPr>
          <p:sp>
            <p:nvSpPr>
              <p:cNvPr id="141" name="Freeform 9"/>
              <p:cNvSpPr>
                <a:spLocks/>
              </p:cNvSpPr>
              <p:nvPr/>
            </p:nvSpPr>
            <p:spPr bwMode="auto">
              <a:xfrm>
                <a:off x="0" y="0"/>
                <a:ext cx="1562390" cy="2252338"/>
              </a:xfrm>
              <a:custGeom>
                <a:avLst/>
                <a:gdLst>
                  <a:gd name="T0" fmla="*/ 784845 w 428"/>
                  <a:gd name="T1" fmla="*/ 0 h 937"/>
                  <a:gd name="T2" fmla="*/ 1562390 w 428"/>
                  <a:gd name="T3" fmla="*/ 2252338 h 937"/>
                  <a:gd name="T4" fmla="*/ 0 w 428"/>
                  <a:gd name="T5" fmla="*/ 2252338 h 937"/>
                  <a:gd name="T6" fmla="*/ 784845 w 428"/>
                  <a:gd name="T7" fmla="*/ 0 h 9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8" h="937">
                    <a:moveTo>
                      <a:pt x="215" y="0"/>
                    </a:moveTo>
                    <a:lnTo>
                      <a:pt x="428" y="937"/>
                    </a:lnTo>
                    <a:lnTo>
                      <a:pt x="0" y="937"/>
                    </a:lnTo>
                    <a:lnTo>
                      <a:pt x="215" y="0"/>
                    </a:lnTo>
                    <a:close/>
                  </a:path>
                </a:pathLst>
              </a:custGeom>
              <a:solidFill>
                <a:srgbClr val="00B0F0"/>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p>
            </p:txBody>
          </p:sp>
          <p:sp>
            <p:nvSpPr>
              <p:cNvPr id="143" name="Freeform 13"/>
              <p:cNvSpPr>
                <a:spLocks/>
              </p:cNvSpPr>
              <p:nvPr/>
            </p:nvSpPr>
            <p:spPr bwMode="auto">
              <a:xfrm>
                <a:off x="716730" y="1110544"/>
                <a:ext cx="1460178" cy="1141794"/>
              </a:xfrm>
              <a:custGeom>
                <a:avLst/>
                <a:gdLst>
                  <a:gd name="T0" fmla="*/ 737390 w 400"/>
                  <a:gd name="T1" fmla="*/ 0 h 475"/>
                  <a:gd name="T2" fmla="*/ 1460178 w 400"/>
                  <a:gd name="T3" fmla="*/ 1141794 h 475"/>
                  <a:gd name="T4" fmla="*/ 0 w 400"/>
                  <a:gd name="T5" fmla="*/ 1141794 h 475"/>
                  <a:gd name="T6" fmla="*/ 737390 w 400"/>
                  <a:gd name="T7" fmla="*/ 0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475">
                    <a:moveTo>
                      <a:pt x="202" y="0"/>
                    </a:moveTo>
                    <a:lnTo>
                      <a:pt x="400" y="475"/>
                    </a:lnTo>
                    <a:lnTo>
                      <a:pt x="0" y="475"/>
                    </a:lnTo>
                    <a:lnTo>
                      <a:pt x="202" y="0"/>
                    </a:lnTo>
                    <a:close/>
                  </a:path>
                </a:pathLst>
              </a:custGeom>
              <a:solidFill>
                <a:srgbClr val="00B050"/>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19"/>
              <p:cNvSpPr>
                <a:spLocks/>
              </p:cNvSpPr>
              <p:nvPr/>
            </p:nvSpPr>
            <p:spPr bwMode="auto">
              <a:xfrm>
                <a:off x="1370304" y="567291"/>
                <a:ext cx="1452877" cy="1685047"/>
              </a:xfrm>
              <a:custGeom>
                <a:avLst/>
                <a:gdLst>
                  <a:gd name="T0" fmla="*/ 726439 w 398"/>
                  <a:gd name="T1" fmla="*/ 0 h 701"/>
                  <a:gd name="T2" fmla="*/ 1452877 w 398"/>
                  <a:gd name="T3" fmla="*/ 1685047 h 701"/>
                  <a:gd name="T4" fmla="*/ 0 w 398"/>
                  <a:gd name="T5" fmla="*/ 1685047 h 701"/>
                  <a:gd name="T6" fmla="*/ 726439 w 398"/>
                  <a:gd name="T7" fmla="*/ 0 h 7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8" h="701">
                    <a:moveTo>
                      <a:pt x="199" y="0"/>
                    </a:moveTo>
                    <a:lnTo>
                      <a:pt x="398" y="701"/>
                    </a:lnTo>
                    <a:lnTo>
                      <a:pt x="0" y="701"/>
                    </a:lnTo>
                    <a:lnTo>
                      <a:pt x="199" y="0"/>
                    </a:lnTo>
                    <a:close/>
                  </a:path>
                </a:pathLst>
              </a:custGeom>
              <a:solidFill>
                <a:srgbClr val="BE3C1A"/>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23"/>
              <p:cNvSpPr>
                <a:spLocks/>
              </p:cNvSpPr>
              <p:nvPr/>
            </p:nvSpPr>
            <p:spPr bwMode="auto">
              <a:xfrm>
                <a:off x="1955412" y="882186"/>
                <a:ext cx="1427325" cy="1370152"/>
              </a:xfrm>
              <a:custGeom>
                <a:avLst/>
                <a:gdLst>
                  <a:gd name="T0" fmla="*/ 715488 w 391"/>
                  <a:gd name="T1" fmla="*/ 0 h 570"/>
                  <a:gd name="T2" fmla="*/ 1427325 w 391"/>
                  <a:gd name="T3" fmla="*/ 1370152 h 570"/>
                  <a:gd name="T4" fmla="*/ 0 w 391"/>
                  <a:gd name="T5" fmla="*/ 1370152 h 570"/>
                  <a:gd name="T6" fmla="*/ 715488 w 391"/>
                  <a:gd name="T7" fmla="*/ 0 h 5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1" h="570">
                    <a:moveTo>
                      <a:pt x="196" y="0"/>
                    </a:moveTo>
                    <a:lnTo>
                      <a:pt x="391" y="570"/>
                    </a:lnTo>
                    <a:lnTo>
                      <a:pt x="0" y="570"/>
                    </a:lnTo>
                    <a:lnTo>
                      <a:pt x="196" y="0"/>
                    </a:lnTo>
                    <a:close/>
                  </a:path>
                </a:pathLst>
              </a:custGeom>
              <a:solidFill>
                <a:srgbClr val="860D4D"/>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2" name="组合 181"/>
            <p:cNvGrpSpPr/>
            <p:nvPr/>
          </p:nvGrpSpPr>
          <p:grpSpPr>
            <a:xfrm>
              <a:off x="5102899" y="1448308"/>
              <a:ext cx="374106" cy="546548"/>
              <a:chOff x="2473325" y="1288758"/>
              <a:chExt cx="374106" cy="546548"/>
            </a:xfrm>
          </p:grpSpPr>
          <p:sp>
            <p:nvSpPr>
              <p:cNvPr id="119"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zh-CN" altLang="en-US" sz="1100" dirty="0">
                    <a:solidFill>
                      <a:srgbClr val="7F7F7F"/>
                    </a:solidFill>
                    <a:ea typeface="宋体" panose="02010600030101010101" pitchFamily="2" charset="-122"/>
                    <a:cs typeface="Roboto" pitchFamily="2" charset="0"/>
                  </a:rPr>
                  <a:t>8</a:t>
                </a:r>
                <a:r>
                  <a:rPr lang="en-US" altLang="zh-CN" sz="1100" dirty="0">
                    <a:solidFill>
                      <a:srgbClr val="7F7F7F"/>
                    </a:solidFill>
                    <a:ea typeface="宋体" panose="02010600030101010101" pitchFamily="2" charset="-122"/>
                    <a:cs typeface="Roboto" pitchFamily="2" charset="0"/>
                  </a:rPr>
                  <a:t>0%</a:t>
                </a:r>
                <a:endParaRPr lang="en-US" altLang="zh-CN" sz="900" dirty="0">
                  <a:solidFill>
                    <a:srgbClr val="7F7F7F"/>
                  </a:solidFill>
                  <a:ea typeface="宋体" panose="02010600030101010101" pitchFamily="2" charset="-122"/>
                  <a:cs typeface="Roboto" pitchFamily="2" charset="0"/>
                </a:endParaRPr>
              </a:p>
            </p:txBody>
          </p:sp>
          <p:sp>
            <p:nvSpPr>
              <p:cNvPr id="181"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3" name="组合 182"/>
            <p:cNvGrpSpPr/>
            <p:nvPr/>
          </p:nvGrpSpPr>
          <p:grpSpPr>
            <a:xfrm>
              <a:off x="5914554" y="2515590"/>
              <a:ext cx="374106" cy="546548"/>
              <a:chOff x="2473325" y="1288758"/>
              <a:chExt cx="374106" cy="546548"/>
            </a:xfrm>
          </p:grpSpPr>
          <p:sp>
            <p:nvSpPr>
              <p:cNvPr id="184"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30%</a:t>
                </a:r>
                <a:endParaRPr lang="en-US" altLang="zh-CN" sz="900" dirty="0">
                  <a:solidFill>
                    <a:srgbClr val="7F7F7F"/>
                  </a:solidFill>
                  <a:ea typeface="宋体" panose="02010600030101010101" pitchFamily="2" charset="-122"/>
                  <a:cs typeface="Roboto" pitchFamily="2" charset="0"/>
                </a:endParaRPr>
              </a:p>
            </p:txBody>
          </p:sp>
          <p:sp>
            <p:nvSpPr>
              <p:cNvPr id="185"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6" name="组合 185"/>
            <p:cNvGrpSpPr/>
            <p:nvPr/>
          </p:nvGrpSpPr>
          <p:grpSpPr>
            <a:xfrm>
              <a:off x="6663371" y="2061136"/>
              <a:ext cx="374106" cy="546548"/>
              <a:chOff x="2473325" y="1288758"/>
              <a:chExt cx="374106" cy="546548"/>
            </a:xfrm>
          </p:grpSpPr>
          <p:sp>
            <p:nvSpPr>
              <p:cNvPr id="187"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60%</a:t>
                </a:r>
                <a:endParaRPr lang="en-US" altLang="zh-CN" sz="900" dirty="0">
                  <a:solidFill>
                    <a:srgbClr val="7F7F7F"/>
                  </a:solidFill>
                  <a:ea typeface="宋体" panose="02010600030101010101" pitchFamily="2" charset="-122"/>
                  <a:cs typeface="Roboto" pitchFamily="2" charset="0"/>
                </a:endParaRPr>
              </a:p>
            </p:txBody>
          </p:sp>
          <p:sp>
            <p:nvSpPr>
              <p:cNvPr id="188"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BE3C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9" name="组合 188"/>
            <p:cNvGrpSpPr/>
            <p:nvPr/>
          </p:nvGrpSpPr>
          <p:grpSpPr>
            <a:xfrm>
              <a:off x="7320507" y="2418635"/>
              <a:ext cx="374106" cy="546548"/>
              <a:chOff x="2473325" y="1288758"/>
              <a:chExt cx="374106" cy="546548"/>
            </a:xfrm>
          </p:grpSpPr>
          <p:sp>
            <p:nvSpPr>
              <p:cNvPr id="190"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30%</a:t>
                </a:r>
                <a:endParaRPr lang="en-US" altLang="zh-CN" sz="900" dirty="0">
                  <a:solidFill>
                    <a:srgbClr val="7F7F7F"/>
                  </a:solidFill>
                  <a:ea typeface="宋体" panose="02010600030101010101" pitchFamily="2" charset="-122"/>
                  <a:cs typeface="Roboto" pitchFamily="2" charset="0"/>
                </a:endParaRPr>
              </a:p>
            </p:txBody>
          </p:sp>
          <p:sp>
            <p:nvSpPr>
              <p:cNvPr id="191"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860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4" name="Freeform 38"/>
          <p:cNvSpPr>
            <a:spLocks noEditPoints="1"/>
          </p:cNvSpPr>
          <p:nvPr/>
        </p:nvSpPr>
        <p:spPr bwMode="auto">
          <a:xfrm>
            <a:off x="6249490" y="1887806"/>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82790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TM02892315[[fn=丝状]]</Template>
  <TotalTime>1625</TotalTime>
  <Words>2405</Words>
  <Application>Microsoft Office PowerPoint</Application>
  <PresentationFormat>宽屏</PresentationFormat>
  <Paragraphs>194</Paragraphs>
  <Slides>30</Slides>
  <Notes>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30</vt:i4>
      </vt:variant>
    </vt:vector>
  </HeadingPairs>
  <TitlesOfParts>
    <vt:vector size="47" baseType="lpstr">
      <vt:lpstr>Meiryo</vt:lpstr>
      <vt:lpstr>等线</vt:lpstr>
      <vt:lpstr>等线 Light</vt:lpstr>
      <vt:lpstr>宋体</vt:lpstr>
      <vt:lpstr>微软雅黑</vt:lpstr>
      <vt:lpstr>Agency FB</vt:lpstr>
      <vt:lpstr>Arial</vt:lpstr>
      <vt:lpstr>Calibri</vt:lpstr>
      <vt:lpstr>Calibri Light</vt:lpstr>
      <vt:lpstr>Cordia New</vt:lpstr>
      <vt:lpstr>Roboto</vt:lpstr>
      <vt:lpstr>Script MT Bold</vt:lpstr>
      <vt:lpstr>Verdana</vt:lpstr>
      <vt:lpstr>Wingdings 2</vt:lpstr>
      <vt:lpstr>HDOfficeLightV0</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279</cp:revision>
  <dcterms:created xsi:type="dcterms:W3CDTF">2015-06-16T07:55:13Z</dcterms:created>
  <dcterms:modified xsi:type="dcterms:W3CDTF">2018-05-27T00:11:30Z</dcterms:modified>
</cp:coreProperties>
</file>