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BA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BAD9"/>
          </a:solidFill>
          <a:ln>
            <a:solidFill>
              <a:srgbClr val="3FBA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58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88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30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496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93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805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554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73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084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7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DEE9F-207D-4616-9761-4D95832A3F81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A7437-3B1D-4321-A728-93B1AEE7D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46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r="2576"/>
          <a:stretch/>
        </p:blipFill>
        <p:spPr>
          <a:xfrm>
            <a:off x="4068459" y="1211561"/>
            <a:ext cx="4055082" cy="2044756"/>
          </a:xfrm>
          <a:prstGeom prst="rect">
            <a:avLst/>
          </a:prstGeom>
          <a:noFill/>
        </p:spPr>
      </p:pic>
      <p:cxnSp>
        <p:nvCxnSpPr>
          <p:cNvPr id="24" name="直接连接符 23"/>
          <p:cNvCxnSpPr/>
          <p:nvPr/>
        </p:nvCxnSpPr>
        <p:spPr>
          <a:xfrm>
            <a:off x="4068459" y="3381831"/>
            <a:ext cx="40550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068459" y="4347031"/>
            <a:ext cx="40550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410477" y="1211561"/>
            <a:ext cx="657982" cy="43767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6919596" y="4347031"/>
            <a:ext cx="12843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★超刚黑" panose="00000900000000000000" pitchFamily="2" charset="-120"/>
                <a:ea typeface="★超刚黑" panose="00000900000000000000" pitchFamily="2" charset="-120"/>
              </a:rPr>
              <a:t>DEEPLY</a:t>
            </a:r>
            <a:endParaRPr lang="zh-CN" altLang="en-US" sz="2000" dirty="0">
              <a:solidFill>
                <a:schemeClr val="bg1"/>
              </a:solidFill>
              <a:latin typeface="★超刚黑" panose="00000900000000000000" pitchFamily="2" charset="-120"/>
              <a:ea typeface="★超刚黑" panose="00000900000000000000" pitchFamily="2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6563" y="4457334"/>
            <a:ext cx="209233" cy="19324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729917" y="4416281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by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78550" y="3445767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</a:t>
            </a:r>
            <a:r>
              <a:rPr lang="zh-CN" altLang="en-US" sz="4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我介绍模板</a:t>
            </a:r>
            <a:endParaRPr lang="zh-CN" altLang="en-US" sz="44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809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>
            <a:off x="1451422" y="2927352"/>
            <a:ext cx="333829" cy="1003298"/>
          </a:xfrm>
          <a:prstGeom prst="homePlate">
            <a:avLst>
              <a:gd name="adj" fmla="val 4429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6" idx="3"/>
          </p:cNvCxnSpPr>
          <p:nvPr/>
        </p:nvCxnSpPr>
        <p:spPr>
          <a:xfrm>
            <a:off x="1785251" y="3429001"/>
            <a:ext cx="84943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795125" y="3302567"/>
            <a:ext cx="252868" cy="252868"/>
            <a:chOff x="3143475" y="1111475"/>
            <a:chExt cx="1762354" cy="1762354"/>
          </a:xfrm>
          <a:solidFill>
            <a:schemeClr val="bg1"/>
          </a:solidFill>
        </p:grpSpPr>
        <p:sp>
          <p:nvSpPr>
            <p:cNvPr id="16" name="椭圆 15"/>
            <p:cNvSpPr/>
            <p:nvPr/>
          </p:nvSpPr>
          <p:spPr>
            <a:xfrm>
              <a:off x="3567136" y="1535136"/>
              <a:ext cx="915033" cy="91503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同心圆 16"/>
            <p:cNvSpPr/>
            <p:nvPr/>
          </p:nvSpPr>
          <p:spPr>
            <a:xfrm>
              <a:off x="3143475" y="1111475"/>
              <a:ext cx="1762354" cy="1762354"/>
            </a:xfrm>
            <a:prstGeom prst="donut">
              <a:avLst>
                <a:gd name="adj" fmla="val 665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907674" y="6457890"/>
            <a:ext cx="12843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★超刚黑" panose="00000900000000000000" pitchFamily="2" charset="-120"/>
                <a:ea typeface="★超刚黑" panose="00000900000000000000" pitchFamily="2" charset="-120"/>
              </a:rPr>
              <a:t>DEEPLY</a:t>
            </a:r>
            <a:endParaRPr lang="zh-CN" altLang="en-US" sz="2000" dirty="0">
              <a:solidFill>
                <a:schemeClr val="bg1"/>
              </a:solidFill>
              <a:latin typeface="★超刚黑" panose="00000900000000000000" pitchFamily="2" charset="-120"/>
              <a:ea typeface="★超刚黑" panose="00000900000000000000" pitchFamily="2" charset="-12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19286" y="3302567"/>
            <a:ext cx="252868" cy="252868"/>
            <a:chOff x="3143475" y="1111475"/>
            <a:chExt cx="1762354" cy="1762354"/>
          </a:xfrm>
          <a:solidFill>
            <a:schemeClr val="bg1"/>
          </a:solidFill>
        </p:grpSpPr>
        <p:sp>
          <p:nvSpPr>
            <p:cNvPr id="10" name="椭圆 9"/>
            <p:cNvSpPr/>
            <p:nvPr/>
          </p:nvSpPr>
          <p:spPr>
            <a:xfrm>
              <a:off x="3567136" y="1535136"/>
              <a:ext cx="915033" cy="91503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同心圆 10"/>
            <p:cNvSpPr/>
            <p:nvPr/>
          </p:nvSpPr>
          <p:spPr>
            <a:xfrm>
              <a:off x="3143475" y="1111475"/>
              <a:ext cx="1762354" cy="1762354"/>
            </a:xfrm>
            <a:prstGeom prst="donut">
              <a:avLst>
                <a:gd name="adj" fmla="val 665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43447" y="3302567"/>
            <a:ext cx="252868" cy="252868"/>
            <a:chOff x="3143475" y="1111475"/>
            <a:chExt cx="1762354" cy="1762354"/>
          </a:xfrm>
          <a:solidFill>
            <a:schemeClr val="bg1"/>
          </a:solidFill>
        </p:grpSpPr>
        <p:sp>
          <p:nvSpPr>
            <p:cNvPr id="13" name="椭圆 12"/>
            <p:cNvSpPr/>
            <p:nvPr/>
          </p:nvSpPr>
          <p:spPr>
            <a:xfrm>
              <a:off x="3567136" y="1535136"/>
              <a:ext cx="915033" cy="91503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同心圆 13"/>
            <p:cNvSpPr/>
            <p:nvPr/>
          </p:nvSpPr>
          <p:spPr>
            <a:xfrm>
              <a:off x="3143475" y="1111475"/>
              <a:ext cx="1762354" cy="1762354"/>
            </a:xfrm>
            <a:prstGeom prst="donut">
              <a:avLst>
                <a:gd name="adj" fmla="val 665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67609" y="3305195"/>
            <a:ext cx="252868" cy="252868"/>
            <a:chOff x="3143475" y="1111475"/>
            <a:chExt cx="1762354" cy="1762354"/>
          </a:xfrm>
          <a:solidFill>
            <a:srgbClr val="FFFF00"/>
          </a:solidFill>
        </p:grpSpPr>
        <p:sp>
          <p:nvSpPr>
            <p:cNvPr id="18" name="椭圆 17"/>
            <p:cNvSpPr/>
            <p:nvPr/>
          </p:nvSpPr>
          <p:spPr>
            <a:xfrm>
              <a:off x="3567136" y="1535136"/>
              <a:ext cx="915033" cy="91503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同心圆 19"/>
            <p:cNvSpPr/>
            <p:nvPr/>
          </p:nvSpPr>
          <p:spPr>
            <a:xfrm>
              <a:off x="3143475" y="1111475"/>
              <a:ext cx="1762354" cy="1762354"/>
            </a:xfrm>
            <a:prstGeom prst="donut">
              <a:avLst>
                <a:gd name="adj" fmla="val 6655"/>
              </a:avLst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91771" y="3289095"/>
            <a:ext cx="252868" cy="252868"/>
            <a:chOff x="3143475" y="1111475"/>
            <a:chExt cx="1762354" cy="1762354"/>
          </a:xfrm>
          <a:solidFill>
            <a:srgbClr val="FFFF00"/>
          </a:solidFill>
        </p:grpSpPr>
        <p:sp>
          <p:nvSpPr>
            <p:cNvPr id="22" name="椭圆 21"/>
            <p:cNvSpPr/>
            <p:nvPr/>
          </p:nvSpPr>
          <p:spPr>
            <a:xfrm>
              <a:off x="3567136" y="1535136"/>
              <a:ext cx="915033" cy="915033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同心圆 22"/>
            <p:cNvSpPr/>
            <p:nvPr/>
          </p:nvSpPr>
          <p:spPr>
            <a:xfrm>
              <a:off x="3143475" y="1111475"/>
              <a:ext cx="1762354" cy="1762354"/>
            </a:xfrm>
            <a:prstGeom prst="donut">
              <a:avLst>
                <a:gd name="adj" fmla="val 6655"/>
              </a:avLst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51680" t="16059" r="34771" b="4885"/>
          <a:stretch/>
        </p:blipFill>
        <p:spPr>
          <a:xfrm>
            <a:off x="8543418" y="653285"/>
            <a:ext cx="909497" cy="227374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18188" t="1203" r="72023" b="-1203"/>
          <a:stretch/>
        </p:blipFill>
        <p:spPr>
          <a:xfrm>
            <a:off x="2642840" y="653285"/>
            <a:ext cx="553279" cy="242149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28258" t="25635" r="61609" b="7823"/>
          <a:stretch/>
        </p:blipFill>
        <p:spPr>
          <a:xfrm>
            <a:off x="4225019" y="1238599"/>
            <a:ext cx="572693" cy="161130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39091" t="18988" r="48134" b="5118"/>
          <a:stretch/>
        </p:blipFill>
        <p:spPr>
          <a:xfrm>
            <a:off x="5703108" y="1098776"/>
            <a:ext cx="721989" cy="183779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51730" t="18152" r="34915" b="4598"/>
          <a:stretch/>
        </p:blipFill>
        <p:spPr>
          <a:xfrm>
            <a:off x="7070668" y="932392"/>
            <a:ext cx="808006" cy="2002449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2593107" y="2890185"/>
            <a:ext cx="6711010" cy="369332"/>
            <a:chOff x="2593107" y="2846643"/>
            <a:chExt cx="6711010" cy="369332"/>
          </a:xfrm>
        </p:grpSpPr>
        <p:sp>
          <p:nvSpPr>
            <p:cNvPr id="70" name="文本框 69"/>
            <p:cNvSpPr txBox="1"/>
            <p:nvPr/>
          </p:nvSpPr>
          <p:spPr>
            <a:xfrm>
              <a:off x="2593107" y="284664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1999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124082" y="284664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2005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655057" y="284664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2008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167671" y="284664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2011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651374" y="284664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2015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9" name="直接连接符 88"/>
          <p:cNvCxnSpPr>
            <a:stCxn id="17" idx="4"/>
          </p:cNvCxnSpPr>
          <p:nvPr/>
        </p:nvCxnSpPr>
        <p:spPr>
          <a:xfrm flipH="1">
            <a:off x="2919478" y="3555435"/>
            <a:ext cx="2081" cy="610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1" idx="4"/>
          </p:cNvCxnSpPr>
          <p:nvPr/>
        </p:nvCxnSpPr>
        <p:spPr>
          <a:xfrm>
            <a:off x="4445720" y="3555435"/>
            <a:ext cx="0" cy="8423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4" idx="4"/>
          </p:cNvCxnSpPr>
          <p:nvPr/>
        </p:nvCxnSpPr>
        <p:spPr>
          <a:xfrm>
            <a:off x="5969881" y="3555435"/>
            <a:ext cx="0" cy="10310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20" idx="4"/>
          </p:cNvCxnSpPr>
          <p:nvPr/>
        </p:nvCxnSpPr>
        <p:spPr>
          <a:xfrm>
            <a:off x="7494043" y="3558063"/>
            <a:ext cx="0" cy="201115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23" idx="4"/>
          </p:cNvCxnSpPr>
          <p:nvPr/>
        </p:nvCxnSpPr>
        <p:spPr>
          <a:xfrm>
            <a:off x="9018205" y="3541963"/>
            <a:ext cx="0" cy="202725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2889297" y="3872418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439475" y="4073747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952852" y="427797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478713" y="4771180"/>
            <a:ext cx="970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035369" y="4154356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512888" y="477317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9018205" y="446119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478714" y="5163928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018205" y="4796562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rot="10800000">
            <a:off x="10279582" y="2913880"/>
            <a:ext cx="1918038" cy="1003298"/>
          </a:xfrm>
          <a:prstGeom prst="homePlate">
            <a:avLst>
              <a:gd name="adj" fmla="val 4429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3462" y="1338036"/>
            <a:ext cx="94547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教育经历</a:t>
            </a:r>
            <a:endParaRPr lang="zh-CN" altLang="en-US" sz="6600" b="1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06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5001296" y="1275009"/>
            <a:ext cx="1094704" cy="10947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5001296" y="3854003"/>
            <a:ext cx="1094704" cy="10947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096000" y="4250023"/>
            <a:ext cx="986400" cy="1101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01296" y="875763"/>
            <a:ext cx="0" cy="8757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6096000" y="1184850"/>
            <a:ext cx="987084" cy="1540636"/>
            <a:chOff x="6096000" y="2073498"/>
            <a:chExt cx="987084" cy="1540636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6096000" y="2511380"/>
              <a:ext cx="984938" cy="1102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083084" y="2073498"/>
              <a:ext cx="0" cy="8757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4998853" y="3416121"/>
            <a:ext cx="0" cy="8757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080938" y="3802483"/>
            <a:ext cx="0" cy="8757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553141" y="875763"/>
            <a:ext cx="1445712" cy="71090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867438" y="987803"/>
            <a:ext cx="1684482" cy="493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67438" y="1586671"/>
            <a:ext cx="3026534" cy="1362591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867437" y="15866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169186" y="1184850"/>
            <a:ext cx="798884" cy="875764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8054856" y="1504893"/>
            <a:ext cx="1684482" cy="493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77824" y="2112130"/>
            <a:ext cx="3026534" cy="1362591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177823" y="211212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t="1667" r="59674" b="-1667"/>
          <a:stretch/>
        </p:blipFill>
        <p:spPr>
          <a:xfrm>
            <a:off x="7163428" y="4012939"/>
            <a:ext cx="810400" cy="436711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8054856" y="3950289"/>
            <a:ext cx="1684482" cy="493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90704" y="4527271"/>
            <a:ext cx="3026534" cy="1362591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7190703" y="45272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3632947" y="3359776"/>
            <a:ext cx="1241744" cy="98845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861476" y="3802483"/>
            <a:ext cx="1684482" cy="493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66458" y="4433248"/>
            <a:ext cx="3026534" cy="1362591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866457" y="44332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07674" y="6457890"/>
            <a:ext cx="12843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★超刚黑" panose="00000900000000000000" pitchFamily="2" charset="-120"/>
                <a:ea typeface="★超刚黑" panose="00000900000000000000" pitchFamily="2" charset="-120"/>
              </a:rPr>
              <a:t>DEEPLY</a:t>
            </a:r>
            <a:endParaRPr lang="zh-CN" altLang="en-US" sz="2000" dirty="0">
              <a:solidFill>
                <a:schemeClr val="bg1"/>
              </a:solidFill>
              <a:latin typeface="★超刚黑" panose="00000900000000000000" pitchFamily="2" charset="-120"/>
              <a:ea typeface="★超刚黑" panose="00000900000000000000" pitchFamily="2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3462" y="1338036"/>
            <a:ext cx="94547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工作经历</a:t>
            </a:r>
            <a:endParaRPr lang="zh-CN" altLang="en-US" sz="6600" b="1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37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心形 20"/>
          <p:cNvSpPr/>
          <p:nvPr/>
        </p:nvSpPr>
        <p:spPr>
          <a:xfrm rot="972104">
            <a:off x="3085003" y="-720258"/>
            <a:ext cx="8490945" cy="8173540"/>
          </a:xfrm>
          <a:prstGeom prst="hear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907674" y="6457890"/>
            <a:ext cx="12843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★超刚黑" panose="00000900000000000000" pitchFamily="2" charset="-120"/>
                <a:ea typeface="★超刚黑" panose="00000900000000000000" pitchFamily="2" charset="-120"/>
              </a:rPr>
              <a:t>DEEPLY</a:t>
            </a:r>
            <a:endParaRPr lang="zh-CN" altLang="en-US" sz="2000" dirty="0">
              <a:solidFill>
                <a:schemeClr val="bg1"/>
              </a:solidFill>
              <a:latin typeface="★超刚黑" panose="00000900000000000000" pitchFamily="2" charset="-120"/>
              <a:ea typeface="★超刚黑" panose="00000900000000000000" pitchFamily="2" charset="-120"/>
            </a:endParaRPr>
          </a:p>
        </p:txBody>
      </p:sp>
      <p:sp>
        <p:nvSpPr>
          <p:cNvPr id="5" name="心形 4"/>
          <p:cNvSpPr/>
          <p:nvPr/>
        </p:nvSpPr>
        <p:spPr>
          <a:xfrm rot="1102835">
            <a:off x="3224666" y="-392399"/>
            <a:ext cx="7832803" cy="7832803"/>
          </a:xfrm>
          <a:prstGeom prst="heart">
            <a:avLst/>
          </a:prstGeom>
          <a:solidFill>
            <a:srgbClr val="3FBA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93927" y="1066800"/>
            <a:ext cx="23622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爱好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76663" y="1451398"/>
            <a:ext cx="1764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87491" y="2473369"/>
            <a:ext cx="1764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endParaRPr lang="zh-CN" altLang="en-US" sz="4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1957872">
            <a:off x="4178895" y="3056702"/>
            <a:ext cx="1256238" cy="12352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76662" y="3236625"/>
            <a:ext cx="1764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电影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466785" y="4466501"/>
            <a:ext cx="1023226" cy="6806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487492" y="4338310"/>
            <a:ext cx="1764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64" b="76364" l="18182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844" y="941524"/>
            <a:ext cx="1850743" cy="185074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7547415" y="2495547"/>
            <a:ext cx="946672" cy="946672"/>
          </a:xfrm>
          <a:prstGeom prst="rect">
            <a:avLst/>
          </a:prstGeom>
        </p:spPr>
      </p:pic>
      <p:sp>
        <p:nvSpPr>
          <p:cNvPr id="15" name="心形 14"/>
          <p:cNvSpPr/>
          <p:nvPr/>
        </p:nvSpPr>
        <p:spPr>
          <a:xfrm rot="19426461">
            <a:off x="2320252" y="4851651"/>
            <a:ext cx="5321945" cy="5321945"/>
          </a:xfrm>
          <a:prstGeom prst="hear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 rot="1642943">
            <a:off x="9966420" y="5550906"/>
            <a:ext cx="970697" cy="970697"/>
          </a:xfrm>
          <a:prstGeom prst="hear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907674" y="6457890"/>
            <a:ext cx="12843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★超刚黑" panose="00000900000000000000" pitchFamily="2" charset="-120"/>
                <a:ea typeface="★超刚黑" panose="00000900000000000000" pitchFamily="2" charset="-120"/>
              </a:rPr>
              <a:t>DEEPLY</a:t>
            </a:r>
            <a:endParaRPr lang="zh-CN" altLang="en-US" sz="2000" dirty="0">
              <a:solidFill>
                <a:schemeClr val="bg1"/>
              </a:solidFill>
              <a:latin typeface="★超刚黑" panose="00000900000000000000" pitchFamily="2" charset="-120"/>
              <a:ea typeface="★超刚黑" panose="00000900000000000000" pitchFamily="2" charset="-12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209341" y="1806239"/>
            <a:ext cx="1633870" cy="465165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26536" y="157441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自我评价</a:t>
            </a:r>
            <a:endParaRPr lang="zh-CN" altLang="en-US" sz="54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8052" y="2729568"/>
            <a:ext cx="791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文案文案文案文案文案文案文案文案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8052" y="3525911"/>
            <a:ext cx="791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文案文案文案文案文案文案文案文案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8052" y="4375776"/>
            <a:ext cx="791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文案文案文案文案文案文案文案文案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5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93299" y="290479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04442" y="3381116"/>
            <a:ext cx="12843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★超刚黑" panose="00000900000000000000" pitchFamily="2" charset="-120"/>
                <a:ea typeface="★超刚黑" panose="00000900000000000000" pitchFamily="2" charset="-120"/>
              </a:rPr>
              <a:t>DEEPLY</a:t>
            </a:r>
            <a:endParaRPr lang="zh-CN" altLang="en-US" sz="2000" dirty="0">
              <a:solidFill>
                <a:schemeClr val="bg1"/>
              </a:solidFill>
              <a:latin typeface="★超刚黑" panose="00000900000000000000" pitchFamily="2" charset="-120"/>
              <a:ea typeface="★超刚黑" panose="00000900000000000000" pitchFamily="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71409" y="3491419"/>
            <a:ext cx="209233" cy="19324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14763" y="3450366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by</a:t>
            </a:r>
          </a:p>
        </p:txBody>
      </p:sp>
    </p:spTree>
    <p:extLst>
      <p:ext uri="{BB962C8B-B14F-4D97-AF65-F5344CB8AC3E}">
        <p14:creationId xmlns:p14="http://schemas.microsoft.com/office/powerpoint/2010/main" val="27834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156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★超刚黑</vt:lpstr>
      <vt:lpstr>华康俪金黑W8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renren</dc:creator>
  <cp:lastModifiedBy>kan</cp:lastModifiedBy>
  <cp:revision>28</cp:revision>
  <dcterms:created xsi:type="dcterms:W3CDTF">2013-12-19T09:35:32Z</dcterms:created>
  <dcterms:modified xsi:type="dcterms:W3CDTF">2015-03-21T13:49:18Z</dcterms:modified>
</cp:coreProperties>
</file>