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5" r:id="rId2"/>
  </p:sldMasterIdLst>
  <p:notesMasterIdLst>
    <p:notesMasterId r:id="rId40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67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91" r:id="rId36"/>
    <p:sldId id="292" r:id="rId37"/>
    <p:sldId id="286" r:id="rId38"/>
    <p:sldId id="293" r:id="rId3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7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1B0FFEF3-3234-4DEF-892A-5B09D0E25ECD}" type="datetime1">
              <a:rPr lang="zh-CN" altLang="en-US"/>
              <a:pPr>
                <a:defRPr/>
              </a:pPr>
              <a:t>2017/3/9</a:t>
            </a:fld>
            <a:endParaRPr lang="zh-CN" altLang="en-US" sz="1200"/>
          </a:p>
        </p:txBody>
      </p:sp>
      <p:sp>
        <p:nvSpPr>
          <p:cNvPr id="4096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6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单击此处编辑母版文本样式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第二级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第三级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第四级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7204529D-98DB-4F36-B3CA-A29C0079A79B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36638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8273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87B20-C73B-4135-8E47-4A2E7D5027A5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4D0CA7-188F-48DC-A6C4-EB6BF77C6A2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759020"/>
      </p:ext>
    </p:extLst>
  </p:cSld>
  <p:clrMapOvr>
    <a:masterClrMapping/>
  </p:clrMapOvr>
  <p:transition spd="slow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7E64F-AB68-471A-ADD1-32BA271AD569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24853D-0FF5-4CC2-AAB8-34A700A8187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169569"/>
      </p:ext>
    </p:extLst>
  </p:cSld>
  <p:clrMapOvr>
    <a:masterClrMapping/>
  </p:clrMapOvr>
  <p:transition spd="slow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D22B3-B5E1-4F66-A58C-DCA947A2773B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B655EC-BCC7-4095-BA40-8C5DCDA5875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858405"/>
      </p:ext>
    </p:extLst>
  </p:cSld>
  <p:clrMapOvr>
    <a:masterClrMapping/>
  </p:clrMapOvr>
  <p:transition spd="slow" advTm="3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906244"/>
      </p:ext>
    </p:extLst>
  </p:cSld>
  <p:clrMapOvr>
    <a:masterClrMapping/>
  </p:clrMapOvr>
  <p:transition spd="slow" advTm="3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374458"/>
      </p:ext>
    </p:extLst>
  </p:cSld>
  <p:clrMapOvr>
    <a:masterClrMapping/>
  </p:clrMapOvr>
  <p:transition spd="slow" advTm="3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483079"/>
      </p:ext>
    </p:extLst>
  </p:cSld>
  <p:clrMapOvr>
    <a:masterClrMapping/>
  </p:clrMapOvr>
  <p:transition spd="slow" advTm="300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042894"/>
      </p:ext>
    </p:extLst>
  </p:cSld>
  <p:clrMapOvr>
    <a:masterClrMapping/>
  </p:clrMapOvr>
  <p:transition spd="slow" advTm="3000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207423"/>
      </p:ext>
    </p:extLst>
  </p:cSld>
  <p:clrMapOvr>
    <a:masterClrMapping/>
  </p:clrMapOvr>
  <p:transition spd="slow" advTm="300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190286"/>
      </p:ext>
    </p:extLst>
  </p:cSld>
  <p:clrMapOvr>
    <a:masterClrMapping/>
  </p:clrMapOvr>
  <p:transition spd="slow" advTm="3000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27640"/>
      </p:ext>
    </p:extLst>
  </p:cSld>
  <p:clrMapOvr>
    <a:masterClrMapping/>
  </p:clrMapOvr>
  <p:transition spd="slow" advTm="3000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936754"/>
      </p:ext>
    </p:extLst>
  </p:cSld>
  <p:clrMapOvr>
    <a:masterClrMapping/>
  </p:clrMapOvr>
  <p:transition spd="slow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4623A-21AA-48FB-8929-BF276574DA62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83ECF0-DBC5-45B5-BC75-74DE1D5A3C0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630409"/>
      </p:ext>
    </p:extLst>
  </p:cSld>
  <p:clrMapOvr>
    <a:masterClrMapping/>
  </p:clrMapOvr>
  <p:transition spd="slow" advTm="3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91359"/>
      </p:ext>
    </p:extLst>
  </p:cSld>
  <p:clrMapOvr>
    <a:masterClrMapping/>
  </p:clrMapOvr>
  <p:transition spd="slow" advTm="3000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915741"/>
      </p:ext>
    </p:extLst>
  </p:cSld>
  <p:clrMapOvr>
    <a:masterClrMapping/>
  </p:clrMapOvr>
  <p:transition spd="slow" advTm="3000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539554"/>
      </p:ext>
    </p:extLst>
  </p:cSld>
  <p:clrMapOvr>
    <a:masterClrMapping/>
  </p:clrMapOvr>
  <p:transition spd="slow" advTm="3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35DF1-FCDC-4ED2-A155-75FDF67034E5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0F21E3-085D-4846-9BCA-34530B4DEF7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951239"/>
      </p:ext>
    </p:extLst>
  </p:cSld>
  <p:clrMapOvr>
    <a:masterClrMapping/>
  </p:clrMapOvr>
  <p:transition spd="slow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2E386-ECAC-4048-A65F-C450913EA0BC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787E59-4766-4771-900D-E5FE1E7F25B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621780"/>
      </p:ext>
    </p:extLst>
  </p:cSld>
  <p:clrMapOvr>
    <a:masterClrMapping/>
  </p:clrMapOvr>
  <p:transition spd="slow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0A251-7335-44C1-9036-F361752E5CA3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67C74D-28FA-4B87-8C30-8C4251DDB2D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992518"/>
      </p:ext>
    </p:extLst>
  </p:cSld>
  <p:clrMapOvr>
    <a:masterClrMapping/>
  </p:clrMapOvr>
  <p:transition spd="slow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83D5D-6DE1-4470-B565-43662F8D12CA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C414B-A41C-487E-A052-28308989C20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027323"/>
      </p:ext>
    </p:extLst>
  </p:cSld>
  <p:clrMapOvr>
    <a:masterClrMapping/>
  </p:clrMapOvr>
  <p:transition spd="slow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AF0FD-77A3-4055-90C9-202101C48A6C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97D1A8-2AC8-4D4F-8C21-CE83BC6A6E7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01692"/>
      </p:ext>
    </p:extLst>
  </p:cSld>
  <p:clrMapOvr>
    <a:masterClrMapping/>
  </p:clrMapOvr>
  <p:transition spd="slow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6E364-0D72-49C4-8F96-F5B24ECAD5D5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65368E-9BC8-4C04-B1B4-0ECF8585785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821777"/>
      </p:ext>
    </p:extLst>
  </p:cSld>
  <p:clrMapOvr>
    <a:masterClrMapping/>
  </p:clrMapOvr>
  <p:transition spd="slow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BEAEA-E3CB-458F-9F3D-C8489CC05EA1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92DCCD-2644-4E93-99A9-E9F8F7436EB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586244"/>
      </p:ext>
    </p:extLst>
  </p:cSld>
  <p:clrMapOvr>
    <a:masterClrMapping/>
  </p:clrMapOvr>
  <p:transition spd="slow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F814D6C-D6EF-4331-8025-537982245643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1A370BA-8318-4F1D-BF9B-F87FD31BEB5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slow" advTm="3000">
    <p:wipe/>
  </p:transition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30400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slow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9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8.jpe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.png"/><Relationship Id="rId7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3.png"/><Relationship Id="rId7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100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/>
          <a:stretch>
            <a:fillRect/>
          </a:stretch>
        </p:blipFill>
        <p:spPr bwMode="auto">
          <a:xfrm>
            <a:off x="-15875" y="4638675"/>
            <a:ext cx="12207875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文本框 12"/>
          <p:cNvSpPr>
            <a:spLocks noChangeArrowheads="1"/>
          </p:cNvSpPr>
          <p:nvPr/>
        </p:nvSpPr>
        <p:spPr bwMode="auto">
          <a:xfrm>
            <a:off x="841375" y="2724150"/>
            <a:ext cx="58499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103" name="文本框 13"/>
          <p:cNvSpPr>
            <a:spLocks noChangeArrowheads="1"/>
          </p:cNvSpPr>
          <p:nvPr/>
        </p:nvSpPr>
        <p:spPr bwMode="auto">
          <a:xfrm>
            <a:off x="1166282" y="2343150"/>
            <a:ext cx="5313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风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力发电清洁能源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动态多层可编辑模板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4" name="文本框 14"/>
          <p:cNvSpPr>
            <a:spLocks noChangeArrowheads="1"/>
          </p:cNvSpPr>
          <p:nvPr/>
        </p:nvSpPr>
        <p:spPr bwMode="auto">
          <a:xfrm>
            <a:off x="2005013" y="3648075"/>
            <a:ext cx="40909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 tmFilter="0,0; .5, 1; 1, 1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 tmFilter="0,0; .5, 1; 1, 1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ldLvl="0" autoUpdateAnimBg="0"/>
      <p:bldP spid="4103" grpId="0" bldLvl="0" autoUpdateAnimBg="0"/>
      <p:bldP spid="4104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4340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2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14411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4412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45" name="矩形 6"/>
          <p:cNvSpPr>
            <a:spLocks noChangeArrowheads="1"/>
          </p:cNvSpPr>
          <p:nvPr/>
        </p:nvSpPr>
        <p:spPr bwMode="auto">
          <a:xfrm>
            <a:off x="6883400" y="4189413"/>
            <a:ext cx="51371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6" name="TextBox 692"/>
          <p:cNvSpPr>
            <a:spLocks noChangeArrowheads="1"/>
          </p:cNvSpPr>
          <p:nvPr/>
        </p:nvSpPr>
        <p:spPr bwMode="auto">
          <a:xfrm>
            <a:off x="6902450" y="3740150"/>
            <a:ext cx="15700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</a:p>
        </p:txBody>
      </p:sp>
      <p:pic>
        <p:nvPicPr>
          <p:cNvPr id="14347" name="图片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150" y="3138488"/>
            <a:ext cx="841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图片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0" y="2921000"/>
            <a:ext cx="4984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9" name="文本框 10"/>
          <p:cNvSpPr>
            <a:spLocks noChangeArrowheads="1"/>
          </p:cNvSpPr>
          <p:nvPr/>
        </p:nvSpPr>
        <p:spPr bwMode="auto">
          <a:xfrm>
            <a:off x="6921500" y="1074738"/>
            <a:ext cx="5184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世界地图、中国地图中的每个国家与省份均可自由编辑换色</a:t>
            </a:r>
          </a:p>
        </p:txBody>
      </p:sp>
      <p:grpSp>
        <p:nvGrpSpPr>
          <p:cNvPr id="14350" name="Group 14"/>
          <p:cNvGrpSpPr>
            <a:grpSpLocks/>
          </p:cNvGrpSpPr>
          <p:nvPr/>
        </p:nvGrpSpPr>
        <p:grpSpPr bwMode="auto">
          <a:xfrm>
            <a:off x="88900" y="1228725"/>
            <a:ext cx="6794500" cy="5168900"/>
            <a:chOff x="0" y="0"/>
            <a:chExt cx="5519738" cy="4198938"/>
          </a:xfrm>
        </p:grpSpPr>
        <p:sp>
          <p:nvSpPr>
            <p:cNvPr id="2" name="Freeform 5"/>
            <p:cNvSpPr>
              <a:spLocks noChangeArrowheads="1"/>
            </p:cNvSpPr>
            <p:nvPr/>
          </p:nvSpPr>
          <p:spPr bwMode="auto">
            <a:xfrm>
              <a:off x="4175125" y="3101975"/>
              <a:ext cx="517525" cy="631825"/>
            </a:xfrm>
            <a:custGeom>
              <a:avLst/>
              <a:gdLst>
                <a:gd name="T0" fmla="*/ 114501846 w 924"/>
                <a:gd name="T1" fmla="*/ 347628099 h 1128"/>
                <a:gd name="T2" fmla="*/ 119834482 w 924"/>
                <a:gd name="T3" fmla="*/ 347000755 h 1128"/>
                <a:gd name="T4" fmla="*/ 132069131 w 924"/>
                <a:gd name="T5" fmla="*/ 347942331 h 1128"/>
                <a:gd name="T6" fmla="*/ 136460813 w 924"/>
                <a:gd name="T7" fmla="*/ 336961011 h 1128"/>
                <a:gd name="T8" fmla="*/ 145244735 w 924"/>
                <a:gd name="T9" fmla="*/ 328175954 h 1128"/>
                <a:gd name="T10" fmla="*/ 152773492 w 924"/>
                <a:gd name="T11" fmla="*/ 317508866 h 1128"/>
                <a:gd name="T12" fmla="*/ 158733991 w 924"/>
                <a:gd name="T13" fmla="*/ 304959186 h 1128"/>
                <a:gd name="T14" fmla="*/ 168771960 w 924"/>
                <a:gd name="T15" fmla="*/ 292095834 h 1128"/>
                <a:gd name="T16" fmla="*/ 169086171 w 924"/>
                <a:gd name="T17" fmla="*/ 283624450 h 1128"/>
                <a:gd name="T18" fmla="*/ 181006609 w 924"/>
                <a:gd name="T19" fmla="*/ 276721986 h 1128"/>
                <a:gd name="T20" fmla="*/ 192299744 w 924"/>
                <a:gd name="T21" fmla="*/ 271074770 h 1128"/>
                <a:gd name="T22" fmla="*/ 198573894 w 924"/>
                <a:gd name="T23" fmla="*/ 271074770 h 1128"/>
                <a:gd name="T24" fmla="*/ 202651924 w 924"/>
                <a:gd name="T25" fmla="*/ 256015154 h 1128"/>
                <a:gd name="T26" fmla="*/ 213004104 w 924"/>
                <a:gd name="T27" fmla="*/ 247858002 h 1128"/>
                <a:gd name="T28" fmla="*/ 216141180 w 924"/>
                <a:gd name="T29" fmla="*/ 236249338 h 1128"/>
                <a:gd name="T30" fmla="*/ 218023649 w 924"/>
                <a:gd name="T31" fmla="*/ 224327002 h 1128"/>
                <a:gd name="T32" fmla="*/ 232140207 w 924"/>
                <a:gd name="T33" fmla="*/ 225581690 h 1128"/>
                <a:gd name="T34" fmla="*/ 246570418 w 924"/>
                <a:gd name="T35" fmla="*/ 222444410 h 1128"/>
                <a:gd name="T36" fmla="*/ 256608946 w 924"/>
                <a:gd name="T37" fmla="*/ 212090994 h 1128"/>
                <a:gd name="T38" fmla="*/ 263196748 w 924"/>
                <a:gd name="T39" fmla="*/ 191069929 h 1128"/>
                <a:gd name="T40" fmla="*/ 244688508 w 924"/>
                <a:gd name="T41" fmla="*/ 183853793 h 1128"/>
                <a:gd name="T42" fmla="*/ 250021144 w 924"/>
                <a:gd name="T43" fmla="*/ 167539489 h 1128"/>
                <a:gd name="T44" fmla="*/ 248766538 w 924"/>
                <a:gd name="T45" fmla="*/ 158754433 h 1128"/>
                <a:gd name="T46" fmla="*/ 248766538 w 924"/>
                <a:gd name="T47" fmla="*/ 145263737 h 1128"/>
                <a:gd name="T48" fmla="*/ 256295295 w 924"/>
                <a:gd name="T49" fmla="*/ 136478681 h 1128"/>
                <a:gd name="T50" fmla="*/ 251589962 w 924"/>
                <a:gd name="T51" fmla="*/ 128321529 h 1128"/>
                <a:gd name="T52" fmla="*/ 253471871 w 924"/>
                <a:gd name="T53" fmla="*/ 119850145 h 1128"/>
                <a:gd name="T54" fmla="*/ 266961127 w 924"/>
                <a:gd name="T55" fmla="*/ 112320337 h 1128"/>
                <a:gd name="T56" fmla="*/ 273862580 w 924"/>
                <a:gd name="T57" fmla="*/ 95064457 h 1128"/>
                <a:gd name="T58" fmla="*/ 286724533 w 924"/>
                <a:gd name="T59" fmla="*/ 82828449 h 1128"/>
                <a:gd name="T60" fmla="*/ 287979139 w 924"/>
                <a:gd name="T61" fmla="*/ 81259529 h 1128"/>
                <a:gd name="T62" fmla="*/ 289861608 w 924"/>
                <a:gd name="T63" fmla="*/ 77808577 h 1128"/>
                <a:gd name="T64" fmla="*/ 263510400 w 924"/>
                <a:gd name="T65" fmla="*/ 42983144 h 1128"/>
                <a:gd name="T66" fmla="*/ 179124700 w 924"/>
                <a:gd name="T67" fmla="*/ 5960888 h 1128"/>
                <a:gd name="T68" fmla="*/ 114501846 w 924"/>
                <a:gd name="T69" fmla="*/ 0 h 1128"/>
                <a:gd name="T70" fmla="*/ 27292163 w 924"/>
                <a:gd name="T71" fmla="*/ 106045217 h 1128"/>
                <a:gd name="T72" fmla="*/ 0 w 924"/>
                <a:gd name="T73" fmla="*/ 236876682 h 1128"/>
                <a:gd name="T74" fmla="*/ 42663887 w 924"/>
                <a:gd name="T75" fmla="*/ 305272858 h 1128"/>
                <a:gd name="T76" fmla="*/ 80308230 w 924"/>
                <a:gd name="T77" fmla="*/ 328175954 h 1128"/>
                <a:gd name="T78" fmla="*/ 108227696 w 924"/>
                <a:gd name="T79" fmla="*/ 346687083 h 1128"/>
                <a:gd name="T80" fmla="*/ 112933028 w 924"/>
                <a:gd name="T81" fmla="*/ 348569675 h 1128"/>
                <a:gd name="T82" fmla="*/ 114501846 w 924"/>
                <a:gd name="T83" fmla="*/ 347628099 h 1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24"/>
                <a:gd name="T127" fmla="*/ 0 h 1128"/>
                <a:gd name="T128" fmla="*/ 924 w 924"/>
                <a:gd name="T129" fmla="*/ 1128 h 1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24" h="1128">
                  <a:moveTo>
                    <a:pt x="365" y="1108"/>
                  </a:moveTo>
                  <a:cubicBezTo>
                    <a:pt x="370" y="1105"/>
                    <a:pt x="372" y="1107"/>
                    <a:pt x="382" y="1106"/>
                  </a:cubicBezTo>
                  <a:cubicBezTo>
                    <a:pt x="404" y="1104"/>
                    <a:pt x="407" y="1128"/>
                    <a:pt x="421" y="1109"/>
                  </a:cubicBezTo>
                  <a:cubicBezTo>
                    <a:pt x="435" y="1091"/>
                    <a:pt x="427" y="1090"/>
                    <a:pt x="435" y="1074"/>
                  </a:cubicBezTo>
                  <a:cubicBezTo>
                    <a:pt x="444" y="1057"/>
                    <a:pt x="461" y="1067"/>
                    <a:pt x="463" y="1046"/>
                  </a:cubicBezTo>
                  <a:cubicBezTo>
                    <a:pt x="465" y="1026"/>
                    <a:pt x="461" y="1032"/>
                    <a:pt x="487" y="1012"/>
                  </a:cubicBezTo>
                  <a:cubicBezTo>
                    <a:pt x="513" y="993"/>
                    <a:pt x="488" y="993"/>
                    <a:pt x="506" y="972"/>
                  </a:cubicBezTo>
                  <a:cubicBezTo>
                    <a:pt x="523" y="952"/>
                    <a:pt x="541" y="939"/>
                    <a:pt x="538" y="931"/>
                  </a:cubicBezTo>
                  <a:cubicBezTo>
                    <a:pt x="536" y="924"/>
                    <a:pt x="513" y="911"/>
                    <a:pt x="539" y="904"/>
                  </a:cubicBezTo>
                  <a:cubicBezTo>
                    <a:pt x="564" y="898"/>
                    <a:pt x="560" y="903"/>
                    <a:pt x="577" y="882"/>
                  </a:cubicBezTo>
                  <a:cubicBezTo>
                    <a:pt x="594" y="861"/>
                    <a:pt x="593" y="848"/>
                    <a:pt x="613" y="864"/>
                  </a:cubicBezTo>
                  <a:cubicBezTo>
                    <a:pt x="633" y="880"/>
                    <a:pt x="627" y="889"/>
                    <a:pt x="633" y="864"/>
                  </a:cubicBezTo>
                  <a:cubicBezTo>
                    <a:pt x="640" y="839"/>
                    <a:pt x="633" y="833"/>
                    <a:pt x="646" y="816"/>
                  </a:cubicBezTo>
                  <a:cubicBezTo>
                    <a:pt x="659" y="798"/>
                    <a:pt x="670" y="803"/>
                    <a:pt x="679" y="790"/>
                  </a:cubicBezTo>
                  <a:cubicBezTo>
                    <a:pt x="687" y="777"/>
                    <a:pt x="696" y="776"/>
                    <a:pt x="689" y="753"/>
                  </a:cubicBezTo>
                  <a:cubicBezTo>
                    <a:pt x="681" y="731"/>
                    <a:pt x="677" y="714"/>
                    <a:pt x="695" y="715"/>
                  </a:cubicBezTo>
                  <a:cubicBezTo>
                    <a:pt x="713" y="717"/>
                    <a:pt x="720" y="732"/>
                    <a:pt x="740" y="719"/>
                  </a:cubicBezTo>
                  <a:cubicBezTo>
                    <a:pt x="760" y="706"/>
                    <a:pt x="758" y="703"/>
                    <a:pt x="786" y="709"/>
                  </a:cubicBezTo>
                  <a:cubicBezTo>
                    <a:pt x="814" y="715"/>
                    <a:pt x="812" y="684"/>
                    <a:pt x="818" y="676"/>
                  </a:cubicBezTo>
                  <a:cubicBezTo>
                    <a:pt x="823" y="667"/>
                    <a:pt x="848" y="613"/>
                    <a:pt x="839" y="609"/>
                  </a:cubicBezTo>
                  <a:cubicBezTo>
                    <a:pt x="830" y="605"/>
                    <a:pt x="772" y="607"/>
                    <a:pt x="780" y="586"/>
                  </a:cubicBezTo>
                  <a:cubicBezTo>
                    <a:pt x="787" y="565"/>
                    <a:pt x="788" y="544"/>
                    <a:pt x="797" y="534"/>
                  </a:cubicBezTo>
                  <a:cubicBezTo>
                    <a:pt x="806" y="524"/>
                    <a:pt x="800" y="522"/>
                    <a:pt x="793" y="506"/>
                  </a:cubicBezTo>
                  <a:cubicBezTo>
                    <a:pt x="786" y="490"/>
                    <a:pt x="773" y="472"/>
                    <a:pt x="793" y="463"/>
                  </a:cubicBezTo>
                  <a:cubicBezTo>
                    <a:pt x="814" y="454"/>
                    <a:pt x="830" y="435"/>
                    <a:pt x="817" y="435"/>
                  </a:cubicBezTo>
                  <a:cubicBezTo>
                    <a:pt x="805" y="435"/>
                    <a:pt x="803" y="427"/>
                    <a:pt x="802" y="409"/>
                  </a:cubicBezTo>
                  <a:cubicBezTo>
                    <a:pt x="802" y="391"/>
                    <a:pt x="786" y="381"/>
                    <a:pt x="808" y="382"/>
                  </a:cubicBezTo>
                  <a:cubicBezTo>
                    <a:pt x="829" y="382"/>
                    <a:pt x="837" y="376"/>
                    <a:pt x="851" y="358"/>
                  </a:cubicBezTo>
                  <a:cubicBezTo>
                    <a:pt x="864" y="340"/>
                    <a:pt x="861" y="319"/>
                    <a:pt x="873" y="303"/>
                  </a:cubicBezTo>
                  <a:cubicBezTo>
                    <a:pt x="886" y="288"/>
                    <a:pt x="899" y="285"/>
                    <a:pt x="914" y="264"/>
                  </a:cubicBezTo>
                  <a:cubicBezTo>
                    <a:pt x="915" y="263"/>
                    <a:pt x="917" y="261"/>
                    <a:pt x="918" y="259"/>
                  </a:cubicBezTo>
                  <a:cubicBezTo>
                    <a:pt x="924" y="248"/>
                    <a:pt x="924" y="248"/>
                    <a:pt x="924" y="248"/>
                  </a:cubicBezTo>
                  <a:cubicBezTo>
                    <a:pt x="840" y="137"/>
                    <a:pt x="840" y="137"/>
                    <a:pt x="840" y="137"/>
                  </a:cubicBezTo>
                  <a:cubicBezTo>
                    <a:pt x="571" y="19"/>
                    <a:pt x="571" y="19"/>
                    <a:pt x="571" y="19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87" y="338"/>
                    <a:pt x="87" y="338"/>
                    <a:pt x="87" y="338"/>
                  </a:cubicBezTo>
                  <a:cubicBezTo>
                    <a:pt x="0" y="755"/>
                    <a:pt x="0" y="755"/>
                    <a:pt x="0" y="755"/>
                  </a:cubicBezTo>
                  <a:cubicBezTo>
                    <a:pt x="136" y="973"/>
                    <a:pt x="136" y="973"/>
                    <a:pt x="136" y="973"/>
                  </a:cubicBezTo>
                  <a:cubicBezTo>
                    <a:pt x="256" y="1046"/>
                    <a:pt x="256" y="1046"/>
                    <a:pt x="256" y="1046"/>
                  </a:cubicBezTo>
                  <a:cubicBezTo>
                    <a:pt x="345" y="1105"/>
                    <a:pt x="345" y="1105"/>
                    <a:pt x="345" y="1105"/>
                  </a:cubicBezTo>
                  <a:cubicBezTo>
                    <a:pt x="360" y="1111"/>
                    <a:pt x="360" y="1111"/>
                    <a:pt x="360" y="1111"/>
                  </a:cubicBezTo>
                  <a:lnTo>
                    <a:pt x="365" y="1108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Freeform 6"/>
            <p:cNvSpPr>
              <a:spLocks noChangeArrowheads="1"/>
            </p:cNvSpPr>
            <p:nvPr/>
          </p:nvSpPr>
          <p:spPr bwMode="auto">
            <a:xfrm>
              <a:off x="3902075" y="2932113"/>
              <a:ext cx="576263" cy="717550"/>
            </a:xfrm>
            <a:custGeom>
              <a:avLst/>
              <a:gdLst>
                <a:gd name="T0" fmla="*/ 306411750 w 1029"/>
                <a:gd name="T1" fmla="*/ 111978068 h 1283"/>
                <a:gd name="T2" fmla="*/ 298257264 w 1029"/>
                <a:gd name="T3" fmla="*/ 128868736 h 1283"/>
                <a:gd name="T4" fmla="*/ 274108540 w 1029"/>
                <a:gd name="T5" fmla="*/ 142944573 h 1283"/>
                <a:gd name="T6" fmla="*/ 261877092 w 1029"/>
                <a:gd name="T7" fmla="*/ 147010503 h 1283"/>
                <a:gd name="T8" fmla="*/ 238982258 w 1029"/>
                <a:gd name="T9" fmla="*/ 157019850 h 1283"/>
                <a:gd name="T10" fmla="*/ 233023621 w 1029"/>
                <a:gd name="T11" fmla="*/ 177977008 h 1283"/>
                <a:gd name="T12" fmla="*/ 235218908 w 1029"/>
                <a:gd name="T13" fmla="*/ 197369873 h 1283"/>
                <a:gd name="T14" fmla="*/ 224869135 w 1029"/>
                <a:gd name="T15" fmla="*/ 213008884 h 1283"/>
                <a:gd name="T16" fmla="*/ 205738211 w 1029"/>
                <a:gd name="T17" fmla="*/ 229899552 h 1283"/>
                <a:gd name="T18" fmla="*/ 212010462 w 1029"/>
                <a:gd name="T19" fmla="*/ 252420444 h 1283"/>
                <a:gd name="T20" fmla="*/ 201347076 w 1029"/>
                <a:gd name="T21" fmla="*/ 273064408 h 1283"/>
                <a:gd name="T22" fmla="*/ 195388438 w 1029"/>
                <a:gd name="T23" fmla="*/ 290580905 h 1283"/>
                <a:gd name="T24" fmla="*/ 188174790 w 1029"/>
                <a:gd name="T25" fmla="*/ 302466620 h 1283"/>
                <a:gd name="T26" fmla="*/ 181902540 w 1029"/>
                <a:gd name="T27" fmla="*/ 321546851 h 1283"/>
                <a:gd name="T28" fmla="*/ 180961703 w 1029"/>
                <a:gd name="T29" fmla="*/ 335934763 h 1283"/>
                <a:gd name="T30" fmla="*/ 174375280 w 1029"/>
                <a:gd name="T31" fmla="*/ 346569939 h 1283"/>
                <a:gd name="T32" fmla="*/ 181275315 w 1029"/>
                <a:gd name="T33" fmla="*/ 364399071 h 1283"/>
                <a:gd name="T34" fmla="*/ 186606728 w 1029"/>
                <a:gd name="T35" fmla="*/ 399118312 h 1283"/>
                <a:gd name="T36" fmla="*/ 137367883 w 1029"/>
                <a:gd name="T37" fmla="*/ 401307874 h 1283"/>
                <a:gd name="T38" fmla="*/ 67115879 w 1029"/>
                <a:gd name="T39" fmla="*/ 395990286 h 1283"/>
                <a:gd name="T40" fmla="*/ 5017800 w 1029"/>
                <a:gd name="T41" fmla="*/ 281196827 h 1283"/>
                <a:gd name="T42" fmla="*/ 0 w 1029"/>
                <a:gd name="T43" fmla="*/ 157958314 h 1283"/>
                <a:gd name="T44" fmla="*/ 27912634 w 1029"/>
                <a:gd name="T45" fmla="*/ 36908803 h 1283"/>
                <a:gd name="T46" fmla="*/ 100987151 w 1029"/>
                <a:gd name="T47" fmla="*/ 8132420 h 1283"/>
                <a:gd name="T48" fmla="*/ 202287914 w 1029"/>
                <a:gd name="T49" fmla="*/ 0 h 1283"/>
                <a:gd name="T50" fmla="*/ 280694403 w 1029"/>
                <a:gd name="T51" fmla="*/ 0 h 1283"/>
                <a:gd name="T52" fmla="*/ 317075135 w 1029"/>
                <a:gd name="T53" fmla="*/ 57240132 h 1283"/>
                <a:gd name="T54" fmla="*/ 322720161 w 1029"/>
                <a:gd name="T55" fmla="*/ 97590156 h 1283"/>
                <a:gd name="T56" fmla="*/ 306411750 w 1029"/>
                <a:gd name="T57" fmla="*/ 111978068 h 128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9"/>
                <a:gd name="T88" fmla="*/ 0 h 1283"/>
                <a:gd name="T89" fmla="*/ 1029 w 1029"/>
                <a:gd name="T90" fmla="*/ 1283 h 128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9" h="1283">
                  <a:moveTo>
                    <a:pt x="977" y="358"/>
                  </a:moveTo>
                  <a:cubicBezTo>
                    <a:pt x="977" y="358"/>
                    <a:pt x="979" y="401"/>
                    <a:pt x="951" y="412"/>
                  </a:cubicBezTo>
                  <a:cubicBezTo>
                    <a:pt x="922" y="423"/>
                    <a:pt x="891" y="441"/>
                    <a:pt x="874" y="457"/>
                  </a:cubicBezTo>
                  <a:cubicBezTo>
                    <a:pt x="858" y="474"/>
                    <a:pt x="848" y="487"/>
                    <a:pt x="835" y="470"/>
                  </a:cubicBezTo>
                  <a:cubicBezTo>
                    <a:pt x="821" y="452"/>
                    <a:pt x="777" y="481"/>
                    <a:pt x="762" y="502"/>
                  </a:cubicBezTo>
                  <a:cubicBezTo>
                    <a:pt x="747" y="524"/>
                    <a:pt x="723" y="542"/>
                    <a:pt x="743" y="569"/>
                  </a:cubicBezTo>
                  <a:cubicBezTo>
                    <a:pt x="763" y="597"/>
                    <a:pt x="765" y="594"/>
                    <a:pt x="750" y="631"/>
                  </a:cubicBezTo>
                  <a:cubicBezTo>
                    <a:pt x="735" y="668"/>
                    <a:pt x="751" y="677"/>
                    <a:pt x="717" y="681"/>
                  </a:cubicBezTo>
                  <a:cubicBezTo>
                    <a:pt x="683" y="685"/>
                    <a:pt x="653" y="713"/>
                    <a:pt x="656" y="735"/>
                  </a:cubicBezTo>
                  <a:cubicBezTo>
                    <a:pt x="658" y="757"/>
                    <a:pt x="687" y="791"/>
                    <a:pt x="676" y="807"/>
                  </a:cubicBezTo>
                  <a:cubicBezTo>
                    <a:pt x="665" y="823"/>
                    <a:pt x="628" y="834"/>
                    <a:pt x="642" y="873"/>
                  </a:cubicBezTo>
                  <a:cubicBezTo>
                    <a:pt x="656" y="911"/>
                    <a:pt x="645" y="922"/>
                    <a:pt x="623" y="929"/>
                  </a:cubicBezTo>
                  <a:cubicBezTo>
                    <a:pt x="601" y="936"/>
                    <a:pt x="609" y="942"/>
                    <a:pt x="600" y="967"/>
                  </a:cubicBezTo>
                  <a:cubicBezTo>
                    <a:pt x="590" y="992"/>
                    <a:pt x="568" y="1001"/>
                    <a:pt x="580" y="1028"/>
                  </a:cubicBezTo>
                  <a:cubicBezTo>
                    <a:pt x="593" y="1056"/>
                    <a:pt x="594" y="1066"/>
                    <a:pt x="577" y="1074"/>
                  </a:cubicBezTo>
                  <a:cubicBezTo>
                    <a:pt x="560" y="1082"/>
                    <a:pt x="550" y="1097"/>
                    <a:pt x="556" y="1108"/>
                  </a:cubicBezTo>
                  <a:cubicBezTo>
                    <a:pt x="561" y="1119"/>
                    <a:pt x="572" y="1149"/>
                    <a:pt x="578" y="1165"/>
                  </a:cubicBezTo>
                  <a:cubicBezTo>
                    <a:pt x="583" y="1181"/>
                    <a:pt x="595" y="1276"/>
                    <a:pt x="595" y="1276"/>
                  </a:cubicBezTo>
                  <a:cubicBezTo>
                    <a:pt x="595" y="1276"/>
                    <a:pt x="442" y="1283"/>
                    <a:pt x="438" y="1283"/>
                  </a:cubicBezTo>
                  <a:cubicBezTo>
                    <a:pt x="434" y="1283"/>
                    <a:pt x="214" y="1266"/>
                    <a:pt x="214" y="1266"/>
                  </a:cubicBezTo>
                  <a:cubicBezTo>
                    <a:pt x="16" y="899"/>
                    <a:pt x="16" y="899"/>
                    <a:pt x="16" y="899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89" y="118"/>
                    <a:pt x="89" y="118"/>
                    <a:pt x="89" y="118"/>
                  </a:cubicBezTo>
                  <a:cubicBezTo>
                    <a:pt x="322" y="26"/>
                    <a:pt x="322" y="26"/>
                    <a:pt x="322" y="26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895" y="0"/>
                    <a:pt x="895" y="0"/>
                    <a:pt x="895" y="0"/>
                  </a:cubicBezTo>
                  <a:cubicBezTo>
                    <a:pt x="1011" y="183"/>
                    <a:pt x="1011" y="183"/>
                    <a:pt x="1011" y="183"/>
                  </a:cubicBezTo>
                  <a:cubicBezTo>
                    <a:pt x="1029" y="312"/>
                    <a:pt x="1029" y="312"/>
                    <a:pt x="1029" y="312"/>
                  </a:cubicBezTo>
                  <a:lnTo>
                    <a:pt x="977" y="358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7"/>
            <p:cNvSpPr>
              <a:spLocks noChangeArrowheads="1"/>
            </p:cNvSpPr>
            <p:nvPr/>
          </p:nvSpPr>
          <p:spPr bwMode="auto">
            <a:xfrm>
              <a:off x="3368675" y="2952750"/>
              <a:ext cx="658813" cy="722312"/>
            </a:xfrm>
            <a:custGeom>
              <a:avLst/>
              <a:gdLst>
                <a:gd name="T0" fmla="*/ 331793228 w 1177"/>
                <a:gd name="T1" fmla="*/ 80764105 h 1291"/>
                <a:gd name="T2" fmla="*/ 343385426 w 1177"/>
                <a:gd name="T3" fmla="*/ 97354901 h 1291"/>
                <a:gd name="T4" fmla="*/ 350278054 w 1177"/>
                <a:gd name="T5" fmla="*/ 118641564 h 1291"/>
                <a:gd name="T6" fmla="*/ 344638682 w 1177"/>
                <a:gd name="T7" fmla="*/ 135858439 h 1291"/>
                <a:gd name="T8" fmla="*/ 335552996 w 1177"/>
                <a:gd name="T9" fmla="*/ 150571559 h 1291"/>
                <a:gd name="T10" fmla="*/ 323960238 w 1177"/>
                <a:gd name="T11" fmla="*/ 164031964 h 1291"/>
                <a:gd name="T12" fmla="*/ 323960238 w 1177"/>
                <a:gd name="T13" fmla="*/ 194396483 h 1291"/>
                <a:gd name="T14" fmla="*/ 331166320 w 1177"/>
                <a:gd name="T15" fmla="*/ 200657267 h 1291"/>
                <a:gd name="T16" fmla="*/ 337119146 w 1177"/>
                <a:gd name="T17" fmla="*/ 205979212 h 1291"/>
                <a:gd name="T18" fmla="*/ 339312764 w 1177"/>
                <a:gd name="T19" fmla="*/ 218813538 h 1291"/>
                <a:gd name="T20" fmla="*/ 339625658 w 1177"/>
                <a:gd name="T21" fmla="*/ 230396267 h 1291"/>
                <a:gd name="T22" fmla="*/ 344325228 w 1177"/>
                <a:gd name="T23" fmla="*/ 244169431 h 1291"/>
                <a:gd name="T24" fmla="*/ 355604532 w 1177"/>
                <a:gd name="T25" fmla="*/ 253873925 h 1291"/>
                <a:gd name="T26" fmla="*/ 354977624 w 1177"/>
                <a:gd name="T27" fmla="*/ 274534510 h 1291"/>
                <a:gd name="T28" fmla="*/ 364377324 w 1177"/>
                <a:gd name="T29" fmla="*/ 275786666 h 1291"/>
                <a:gd name="T30" fmla="*/ 356230880 w 1177"/>
                <a:gd name="T31" fmla="*/ 289560390 h 1291"/>
                <a:gd name="T32" fmla="*/ 353098020 w 1177"/>
                <a:gd name="T33" fmla="*/ 303020794 h 1291"/>
                <a:gd name="T34" fmla="*/ 355604532 w 1177"/>
                <a:gd name="T35" fmla="*/ 317733915 h 1291"/>
                <a:gd name="T36" fmla="*/ 353411474 w 1177"/>
                <a:gd name="T37" fmla="*/ 340898254 h 1291"/>
                <a:gd name="T38" fmla="*/ 315814354 w 1177"/>
                <a:gd name="T39" fmla="*/ 374080405 h 1291"/>
                <a:gd name="T40" fmla="*/ 197070727 w 1177"/>
                <a:gd name="T41" fmla="*/ 404132165 h 1291"/>
                <a:gd name="T42" fmla="*/ 78327100 w 1177"/>
                <a:gd name="T43" fmla="*/ 331507079 h 1291"/>
                <a:gd name="T44" fmla="*/ 21304792 w 1177"/>
                <a:gd name="T45" fmla="*/ 277038823 h 1291"/>
                <a:gd name="T46" fmla="*/ 0 w 1177"/>
                <a:gd name="T47" fmla="*/ 176866290 h 1291"/>
                <a:gd name="T48" fmla="*/ 32897550 w 1177"/>
                <a:gd name="T49" fmla="*/ 87337648 h 1291"/>
                <a:gd name="T50" fmla="*/ 61721878 w 1177"/>
                <a:gd name="T51" fmla="*/ 33808230 h 1291"/>
                <a:gd name="T52" fmla="*/ 164486631 w 1177"/>
                <a:gd name="T53" fmla="*/ 0 h 1291"/>
                <a:gd name="T54" fmla="*/ 248453103 w 1177"/>
                <a:gd name="T55" fmla="*/ 0 h 1291"/>
                <a:gd name="T56" fmla="*/ 318007412 w 1177"/>
                <a:gd name="T57" fmla="*/ 24417055 h 1291"/>
                <a:gd name="T58" fmla="*/ 336492798 w 1177"/>
                <a:gd name="T59" fmla="*/ 62920593 h 1291"/>
                <a:gd name="T60" fmla="*/ 331793228 w 1177"/>
                <a:gd name="T61" fmla="*/ 80764105 h 129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77"/>
                <a:gd name="T94" fmla="*/ 0 h 1291"/>
                <a:gd name="T95" fmla="*/ 1177 w 1177"/>
                <a:gd name="T96" fmla="*/ 1291 h 129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77" h="1291">
                  <a:moveTo>
                    <a:pt x="1059" y="258"/>
                  </a:moveTo>
                  <a:cubicBezTo>
                    <a:pt x="1059" y="258"/>
                    <a:pt x="1085" y="292"/>
                    <a:pt x="1096" y="311"/>
                  </a:cubicBezTo>
                  <a:cubicBezTo>
                    <a:pt x="1107" y="330"/>
                    <a:pt x="1103" y="365"/>
                    <a:pt x="1118" y="379"/>
                  </a:cubicBezTo>
                  <a:cubicBezTo>
                    <a:pt x="1133" y="393"/>
                    <a:pt x="1116" y="420"/>
                    <a:pt x="1100" y="434"/>
                  </a:cubicBezTo>
                  <a:cubicBezTo>
                    <a:pt x="1084" y="447"/>
                    <a:pt x="1099" y="471"/>
                    <a:pt x="1071" y="481"/>
                  </a:cubicBezTo>
                  <a:cubicBezTo>
                    <a:pt x="1044" y="492"/>
                    <a:pt x="1045" y="492"/>
                    <a:pt x="1034" y="524"/>
                  </a:cubicBezTo>
                  <a:cubicBezTo>
                    <a:pt x="1023" y="555"/>
                    <a:pt x="1028" y="599"/>
                    <a:pt x="1034" y="621"/>
                  </a:cubicBezTo>
                  <a:cubicBezTo>
                    <a:pt x="1041" y="643"/>
                    <a:pt x="1049" y="656"/>
                    <a:pt x="1057" y="641"/>
                  </a:cubicBezTo>
                  <a:cubicBezTo>
                    <a:pt x="1066" y="626"/>
                    <a:pt x="1081" y="639"/>
                    <a:pt x="1076" y="658"/>
                  </a:cubicBezTo>
                  <a:cubicBezTo>
                    <a:pt x="1070" y="677"/>
                    <a:pt x="1071" y="690"/>
                    <a:pt x="1083" y="699"/>
                  </a:cubicBezTo>
                  <a:cubicBezTo>
                    <a:pt x="1095" y="708"/>
                    <a:pt x="1092" y="725"/>
                    <a:pt x="1084" y="736"/>
                  </a:cubicBezTo>
                  <a:cubicBezTo>
                    <a:pt x="1075" y="748"/>
                    <a:pt x="1077" y="772"/>
                    <a:pt x="1099" y="780"/>
                  </a:cubicBezTo>
                  <a:cubicBezTo>
                    <a:pt x="1122" y="788"/>
                    <a:pt x="1147" y="783"/>
                    <a:pt x="1135" y="811"/>
                  </a:cubicBezTo>
                  <a:cubicBezTo>
                    <a:pt x="1124" y="839"/>
                    <a:pt x="1112" y="887"/>
                    <a:pt x="1133" y="877"/>
                  </a:cubicBezTo>
                  <a:cubicBezTo>
                    <a:pt x="1154" y="867"/>
                    <a:pt x="1177" y="869"/>
                    <a:pt x="1163" y="881"/>
                  </a:cubicBezTo>
                  <a:cubicBezTo>
                    <a:pt x="1150" y="893"/>
                    <a:pt x="1135" y="906"/>
                    <a:pt x="1137" y="925"/>
                  </a:cubicBezTo>
                  <a:cubicBezTo>
                    <a:pt x="1139" y="943"/>
                    <a:pt x="1127" y="945"/>
                    <a:pt x="1127" y="968"/>
                  </a:cubicBezTo>
                  <a:cubicBezTo>
                    <a:pt x="1127" y="992"/>
                    <a:pt x="1133" y="991"/>
                    <a:pt x="1135" y="1015"/>
                  </a:cubicBezTo>
                  <a:cubicBezTo>
                    <a:pt x="1136" y="1039"/>
                    <a:pt x="1131" y="1075"/>
                    <a:pt x="1128" y="1089"/>
                  </a:cubicBezTo>
                  <a:cubicBezTo>
                    <a:pt x="1125" y="1104"/>
                    <a:pt x="1008" y="1195"/>
                    <a:pt x="1008" y="1195"/>
                  </a:cubicBezTo>
                  <a:cubicBezTo>
                    <a:pt x="629" y="1291"/>
                    <a:pt x="629" y="1291"/>
                    <a:pt x="629" y="1291"/>
                  </a:cubicBezTo>
                  <a:cubicBezTo>
                    <a:pt x="250" y="1059"/>
                    <a:pt x="250" y="1059"/>
                    <a:pt x="250" y="1059"/>
                  </a:cubicBezTo>
                  <a:cubicBezTo>
                    <a:pt x="68" y="885"/>
                    <a:pt x="68" y="885"/>
                    <a:pt x="68" y="88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105" y="279"/>
                    <a:pt x="105" y="279"/>
                    <a:pt x="105" y="279"/>
                  </a:cubicBezTo>
                  <a:cubicBezTo>
                    <a:pt x="197" y="108"/>
                    <a:pt x="197" y="108"/>
                    <a:pt x="197" y="108"/>
                  </a:cubicBezTo>
                  <a:cubicBezTo>
                    <a:pt x="525" y="0"/>
                    <a:pt x="525" y="0"/>
                    <a:pt x="525" y="0"/>
                  </a:cubicBezTo>
                  <a:cubicBezTo>
                    <a:pt x="793" y="0"/>
                    <a:pt x="793" y="0"/>
                    <a:pt x="793" y="0"/>
                  </a:cubicBezTo>
                  <a:cubicBezTo>
                    <a:pt x="1015" y="78"/>
                    <a:pt x="1015" y="78"/>
                    <a:pt x="1015" y="78"/>
                  </a:cubicBezTo>
                  <a:cubicBezTo>
                    <a:pt x="1074" y="201"/>
                    <a:pt x="1074" y="201"/>
                    <a:pt x="1074" y="201"/>
                  </a:cubicBezTo>
                  <a:lnTo>
                    <a:pt x="1059" y="258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8"/>
            <p:cNvSpPr>
              <a:spLocks noChangeArrowheads="1"/>
            </p:cNvSpPr>
            <p:nvPr/>
          </p:nvSpPr>
          <p:spPr bwMode="auto">
            <a:xfrm>
              <a:off x="3559175" y="3525838"/>
              <a:ext cx="820738" cy="673100"/>
            </a:xfrm>
            <a:custGeom>
              <a:avLst/>
              <a:gdLst>
                <a:gd name="T0" fmla="*/ 10043256 w 1465"/>
                <a:gd name="T1" fmla="*/ 304487593 h 1202"/>
                <a:gd name="T2" fmla="*/ 1569206 w 1465"/>
                <a:gd name="T3" fmla="*/ 327692743 h 1202"/>
                <a:gd name="T4" fmla="*/ 15378893 w 1465"/>
                <a:gd name="T5" fmla="*/ 360305054 h 1202"/>
                <a:gd name="T6" fmla="*/ 51786607 w 1465"/>
                <a:gd name="T7" fmla="*/ 372534531 h 1202"/>
                <a:gd name="T8" fmla="*/ 45195493 w 1465"/>
                <a:gd name="T9" fmla="*/ 343371717 h 1202"/>
                <a:gd name="T10" fmla="*/ 40801603 w 1465"/>
                <a:gd name="T11" fmla="*/ 326124790 h 1202"/>
                <a:gd name="T12" fmla="*/ 59005180 w 1465"/>
                <a:gd name="T13" fmla="*/ 318912204 h 1202"/>
                <a:gd name="T14" fmla="*/ 92274481 w 1465"/>
                <a:gd name="T15" fmla="*/ 296647826 h 1202"/>
                <a:gd name="T16" fmla="*/ 130878859 w 1465"/>
                <a:gd name="T17" fmla="*/ 281282442 h 1202"/>
                <a:gd name="T18" fmla="*/ 158184504 w 1465"/>
                <a:gd name="T19" fmla="*/ 264976287 h 1202"/>
                <a:gd name="T20" fmla="*/ 179527054 w 1465"/>
                <a:gd name="T21" fmla="*/ 256822929 h 1202"/>
                <a:gd name="T22" fmla="*/ 188942851 w 1465"/>
                <a:gd name="T23" fmla="*/ 255882157 h 1202"/>
                <a:gd name="T24" fmla="*/ 209971111 w 1465"/>
                <a:gd name="T25" fmla="*/ 256195748 h 1202"/>
                <a:gd name="T26" fmla="*/ 214365561 w 1465"/>
                <a:gd name="T27" fmla="*/ 232050385 h 1202"/>
                <a:gd name="T28" fmla="*/ 233196596 w 1465"/>
                <a:gd name="T29" fmla="*/ 228600888 h 1202"/>
                <a:gd name="T30" fmla="*/ 247320573 w 1465"/>
                <a:gd name="T31" fmla="*/ 225151390 h 1202"/>
                <a:gd name="T32" fmla="*/ 242612394 w 1465"/>
                <a:gd name="T33" fmla="*/ 195988577 h 1202"/>
                <a:gd name="T34" fmla="*/ 262699466 w 1465"/>
                <a:gd name="T35" fmla="*/ 204454965 h 1202"/>
                <a:gd name="T36" fmla="*/ 263327485 w 1465"/>
                <a:gd name="T37" fmla="*/ 232677566 h 1202"/>
                <a:gd name="T38" fmla="*/ 293143524 w 1465"/>
                <a:gd name="T39" fmla="*/ 228600888 h 1202"/>
                <a:gd name="T40" fmla="*/ 296282496 w 1465"/>
                <a:gd name="T41" fmla="*/ 199437514 h 1202"/>
                <a:gd name="T42" fmla="*/ 327354573 w 1465"/>
                <a:gd name="T43" fmla="*/ 193479851 h 1202"/>
                <a:gd name="T44" fmla="*/ 354345928 w 1465"/>
                <a:gd name="T45" fmla="*/ 182190587 h 1202"/>
                <a:gd name="T46" fmla="*/ 368469905 w 1465"/>
                <a:gd name="T47" fmla="*/ 174664970 h 1202"/>
                <a:gd name="T48" fmla="*/ 385104275 w 1465"/>
                <a:gd name="T49" fmla="*/ 176860105 h 1202"/>
                <a:gd name="T50" fmla="*/ 416176352 w 1465"/>
                <a:gd name="T51" fmla="*/ 162121343 h 1202"/>
                <a:gd name="T52" fmla="*/ 432183264 w 1465"/>
                <a:gd name="T53" fmla="*/ 139857524 h 1202"/>
                <a:gd name="T54" fmla="*/ 440971043 w 1465"/>
                <a:gd name="T55" fmla="*/ 123864400 h 1202"/>
                <a:gd name="T56" fmla="*/ 457605413 w 1465"/>
                <a:gd name="T57" fmla="*/ 116965965 h 1202"/>
                <a:gd name="T58" fmla="*/ 448817634 w 1465"/>
                <a:gd name="T59" fmla="*/ 86861819 h 1202"/>
                <a:gd name="T60" fmla="*/ 431241516 w 1465"/>
                <a:gd name="T61" fmla="*/ 44528757 h 1202"/>
                <a:gd name="T62" fmla="*/ 409585237 w 1465"/>
                <a:gd name="T63" fmla="*/ 39824897 h 1202"/>
                <a:gd name="T64" fmla="*/ 369097363 w 1465"/>
                <a:gd name="T65" fmla="*/ 25400285 h 1202"/>
                <a:gd name="T66" fmla="*/ 366272680 w 1465"/>
                <a:gd name="T67" fmla="*/ 45783120 h 1202"/>
                <a:gd name="T68" fmla="*/ 352462993 w 1465"/>
                <a:gd name="T69" fmla="*/ 45155938 h 1202"/>
                <a:gd name="T70" fmla="*/ 313858615 w 1465"/>
                <a:gd name="T71" fmla="*/ 52681555 h 1202"/>
                <a:gd name="T72" fmla="*/ 289377653 w 1465"/>
                <a:gd name="T73" fmla="*/ 63030047 h 1202"/>
                <a:gd name="T74" fmla="*/ 279648126 w 1465"/>
                <a:gd name="T75" fmla="*/ 35748218 h 1202"/>
                <a:gd name="T76" fmla="*/ 294399001 w 1465"/>
                <a:gd name="T77" fmla="*/ 14111021 h 1202"/>
                <a:gd name="T78" fmla="*/ 254225416 w 1465"/>
                <a:gd name="T79" fmla="*/ 13483839 h 1202"/>
                <a:gd name="T80" fmla="*/ 214679290 w 1465"/>
                <a:gd name="T81" fmla="*/ 11288705 h 1202"/>
                <a:gd name="T82" fmla="*/ 188314833 w 1465"/>
                <a:gd name="T83" fmla="*/ 29162813 h 1202"/>
                <a:gd name="T84" fmla="*/ 170739275 w 1465"/>
                <a:gd name="T85" fmla="*/ 34493855 h 1202"/>
                <a:gd name="T86" fmla="*/ 140294657 w 1465"/>
                <a:gd name="T87" fmla="*/ 44842348 h 1202"/>
                <a:gd name="T88" fmla="*/ 124287745 w 1465"/>
                <a:gd name="T89" fmla="*/ 67733347 h 1202"/>
                <a:gd name="T90" fmla="*/ 17262389 w 1465"/>
                <a:gd name="T91" fmla="*/ 241143955 h 1202"/>
                <a:gd name="T92" fmla="*/ 2510954 w 1465"/>
                <a:gd name="T93" fmla="*/ 293198328 h 120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465"/>
                <a:gd name="T142" fmla="*/ 0 h 1202"/>
                <a:gd name="T143" fmla="*/ 1465 w 1465"/>
                <a:gd name="T144" fmla="*/ 1202 h 120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465" h="1202">
                  <a:moveTo>
                    <a:pt x="15" y="940"/>
                  </a:moveTo>
                  <a:cubicBezTo>
                    <a:pt x="36" y="957"/>
                    <a:pt x="55" y="956"/>
                    <a:pt x="32" y="971"/>
                  </a:cubicBezTo>
                  <a:cubicBezTo>
                    <a:pt x="10" y="986"/>
                    <a:pt x="16" y="1000"/>
                    <a:pt x="15" y="1013"/>
                  </a:cubicBezTo>
                  <a:cubicBezTo>
                    <a:pt x="14" y="1026"/>
                    <a:pt x="0" y="1013"/>
                    <a:pt x="5" y="1045"/>
                  </a:cubicBezTo>
                  <a:cubicBezTo>
                    <a:pt x="10" y="1077"/>
                    <a:pt x="22" y="1073"/>
                    <a:pt x="28" y="1093"/>
                  </a:cubicBezTo>
                  <a:cubicBezTo>
                    <a:pt x="34" y="1114"/>
                    <a:pt x="38" y="1129"/>
                    <a:pt x="49" y="1149"/>
                  </a:cubicBezTo>
                  <a:cubicBezTo>
                    <a:pt x="60" y="1168"/>
                    <a:pt x="64" y="1181"/>
                    <a:pt x="84" y="1192"/>
                  </a:cubicBezTo>
                  <a:cubicBezTo>
                    <a:pt x="105" y="1202"/>
                    <a:pt x="156" y="1198"/>
                    <a:pt x="165" y="1188"/>
                  </a:cubicBezTo>
                  <a:cubicBezTo>
                    <a:pt x="174" y="1178"/>
                    <a:pt x="191" y="1128"/>
                    <a:pt x="177" y="1118"/>
                  </a:cubicBezTo>
                  <a:cubicBezTo>
                    <a:pt x="163" y="1109"/>
                    <a:pt x="147" y="1111"/>
                    <a:pt x="144" y="1095"/>
                  </a:cubicBezTo>
                  <a:cubicBezTo>
                    <a:pt x="141" y="1078"/>
                    <a:pt x="139" y="1075"/>
                    <a:pt x="128" y="1068"/>
                  </a:cubicBezTo>
                  <a:cubicBezTo>
                    <a:pt x="118" y="1061"/>
                    <a:pt x="118" y="1055"/>
                    <a:pt x="130" y="1040"/>
                  </a:cubicBezTo>
                  <a:cubicBezTo>
                    <a:pt x="143" y="1025"/>
                    <a:pt x="135" y="1032"/>
                    <a:pt x="158" y="1040"/>
                  </a:cubicBezTo>
                  <a:cubicBezTo>
                    <a:pt x="182" y="1047"/>
                    <a:pt x="181" y="1041"/>
                    <a:pt x="188" y="1017"/>
                  </a:cubicBezTo>
                  <a:cubicBezTo>
                    <a:pt x="195" y="994"/>
                    <a:pt x="210" y="984"/>
                    <a:pt x="224" y="972"/>
                  </a:cubicBezTo>
                  <a:cubicBezTo>
                    <a:pt x="238" y="959"/>
                    <a:pt x="268" y="951"/>
                    <a:pt x="294" y="946"/>
                  </a:cubicBezTo>
                  <a:cubicBezTo>
                    <a:pt x="320" y="942"/>
                    <a:pt x="371" y="938"/>
                    <a:pt x="376" y="918"/>
                  </a:cubicBezTo>
                  <a:cubicBezTo>
                    <a:pt x="380" y="899"/>
                    <a:pt x="390" y="901"/>
                    <a:pt x="417" y="897"/>
                  </a:cubicBezTo>
                  <a:cubicBezTo>
                    <a:pt x="443" y="893"/>
                    <a:pt x="460" y="880"/>
                    <a:pt x="456" y="868"/>
                  </a:cubicBezTo>
                  <a:cubicBezTo>
                    <a:pt x="453" y="855"/>
                    <a:pt x="481" y="838"/>
                    <a:pt x="504" y="845"/>
                  </a:cubicBezTo>
                  <a:cubicBezTo>
                    <a:pt x="527" y="853"/>
                    <a:pt x="545" y="858"/>
                    <a:pt x="557" y="849"/>
                  </a:cubicBezTo>
                  <a:cubicBezTo>
                    <a:pt x="570" y="840"/>
                    <a:pt x="577" y="830"/>
                    <a:pt x="572" y="819"/>
                  </a:cubicBezTo>
                  <a:cubicBezTo>
                    <a:pt x="566" y="808"/>
                    <a:pt x="565" y="804"/>
                    <a:pt x="581" y="817"/>
                  </a:cubicBezTo>
                  <a:cubicBezTo>
                    <a:pt x="598" y="831"/>
                    <a:pt x="594" y="823"/>
                    <a:pt x="602" y="816"/>
                  </a:cubicBezTo>
                  <a:cubicBezTo>
                    <a:pt x="609" y="808"/>
                    <a:pt x="642" y="802"/>
                    <a:pt x="646" y="812"/>
                  </a:cubicBezTo>
                  <a:cubicBezTo>
                    <a:pt x="649" y="821"/>
                    <a:pt x="661" y="825"/>
                    <a:pt x="669" y="817"/>
                  </a:cubicBezTo>
                  <a:cubicBezTo>
                    <a:pt x="677" y="808"/>
                    <a:pt x="681" y="804"/>
                    <a:pt x="683" y="786"/>
                  </a:cubicBezTo>
                  <a:cubicBezTo>
                    <a:pt x="685" y="767"/>
                    <a:pt x="679" y="758"/>
                    <a:pt x="683" y="740"/>
                  </a:cubicBezTo>
                  <a:cubicBezTo>
                    <a:pt x="687" y="722"/>
                    <a:pt x="693" y="685"/>
                    <a:pt x="703" y="695"/>
                  </a:cubicBezTo>
                  <a:cubicBezTo>
                    <a:pt x="712" y="705"/>
                    <a:pt x="727" y="712"/>
                    <a:pt x="743" y="729"/>
                  </a:cubicBezTo>
                  <a:cubicBezTo>
                    <a:pt x="760" y="746"/>
                    <a:pt x="764" y="771"/>
                    <a:pt x="773" y="763"/>
                  </a:cubicBezTo>
                  <a:cubicBezTo>
                    <a:pt x="783" y="754"/>
                    <a:pt x="790" y="732"/>
                    <a:pt x="788" y="718"/>
                  </a:cubicBezTo>
                  <a:cubicBezTo>
                    <a:pt x="786" y="705"/>
                    <a:pt x="790" y="679"/>
                    <a:pt x="788" y="661"/>
                  </a:cubicBezTo>
                  <a:cubicBezTo>
                    <a:pt x="786" y="644"/>
                    <a:pt x="781" y="640"/>
                    <a:pt x="773" y="625"/>
                  </a:cubicBezTo>
                  <a:cubicBezTo>
                    <a:pt x="764" y="609"/>
                    <a:pt x="757" y="597"/>
                    <a:pt x="781" y="610"/>
                  </a:cubicBezTo>
                  <a:cubicBezTo>
                    <a:pt x="806" y="624"/>
                    <a:pt x="831" y="633"/>
                    <a:pt x="837" y="652"/>
                  </a:cubicBezTo>
                  <a:cubicBezTo>
                    <a:pt x="843" y="671"/>
                    <a:pt x="860" y="676"/>
                    <a:pt x="843" y="701"/>
                  </a:cubicBezTo>
                  <a:cubicBezTo>
                    <a:pt x="826" y="726"/>
                    <a:pt x="820" y="750"/>
                    <a:pt x="839" y="742"/>
                  </a:cubicBezTo>
                  <a:cubicBezTo>
                    <a:pt x="858" y="734"/>
                    <a:pt x="868" y="727"/>
                    <a:pt x="878" y="735"/>
                  </a:cubicBezTo>
                  <a:cubicBezTo>
                    <a:pt x="889" y="742"/>
                    <a:pt x="930" y="747"/>
                    <a:pt x="934" y="729"/>
                  </a:cubicBezTo>
                  <a:cubicBezTo>
                    <a:pt x="938" y="711"/>
                    <a:pt x="952" y="679"/>
                    <a:pt x="938" y="663"/>
                  </a:cubicBezTo>
                  <a:cubicBezTo>
                    <a:pt x="924" y="647"/>
                    <a:pt x="936" y="627"/>
                    <a:pt x="944" y="636"/>
                  </a:cubicBezTo>
                  <a:cubicBezTo>
                    <a:pt x="952" y="645"/>
                    <a:pt x="977" y="680"/>
                    <a:pt x="1003" y="657"/>
                  </a:cubicBezTo>
                  <a:cubicBezTo>
                    <a:pt x="1030" y="633"/>
                    <a:pt x="1036" y="632"/>
                    <a:pt x="1043" y="617"/>
                  </a:cubicBezTo>
                  <a:cubicBezTo>
                    <a:pt x="1050" y="602"/>
                    <a:pt x="1053" y="588"/>
                    <a:pt x="1085" y="584"/>
                  </a:cubicBezTo>
                  <a:cubicBezTo>
                    <a:pt x="1118" y="579"/>
                    <a:pt x="1116" y="570"/>
                    <a:pt x="1129" y="581"/>
                  </a:cubicBezTo>
                  <a:cubicBezTo>
                    <a:pt x="1141" y="592"/>
                    <a:pt x="1160" y="598"/>
                    <a:pt x="1167" y="587"/>
                  </a:cubicBezTo>
                  <a:cubicBezTo>
                    <a:pt x="1175" y="576"/>
                    <a:pt x="1179" y="573"/>
                    <a:pt x="1174" y="557"/>
                  </a:cubicBezTo>
                  <a:cubicBezTo>
                    <a:pt x="1168" y="541"/>
                    <a:pt x="1182" y="534"/>
                    <a:pt x="1189" y="541"/>
                  </a:cubicBezTo>
                  <a:cubicBezTo>
                    <a:pt x="1197" y="548"/>
                    <a:pt x="1206" y="571"/>
                    <a:pt x="1227" y="564"/>
                  </a:cubicBezTo>
                  <a:cubicBezTo>
                    <a:pt x="1247" y="558"/>
                    <a:pt x="1269" y="543"/>
                    <a:pt x="1284" y="532"/>
                  </a:cubicBezTo>
                  <a:cubicBezTo>
                    <a:pt x="1299" y="521"/>
                    <a:pt x="1308" y="519"/>
                    <a:pt x="1326" y="517"/>
                  </a:cubicBezTo>
                  <a:cubicBezTo>
                    <a:pt x="1344" y="514"/>
                    <a:pt x="1366" y="502"/>
                    <a:pt x="1359" y="487"/>
                  </a:cubicBezTo>
                  <a:cubicBezTo>
                    <a:pt x="1353" y="473"/>
                    <a:pt x="1362" y="446"/>
                    <a:pt x="1377" y="446"/>
                  </a:cubicBezTo>
                  <a:cubicBezTo>
                    <a:pt x="1392" y="445"/>
                    <a:pt x="1394" y="439"/>
                    <a:pt x="1389" y="423"/>
                  </a:cubicBezTo>
                  <a:cubicBezTo>
                    <a:pt x="1383" y="407"/>
                    <a:pt x="1396" y="402"/>
                    <a:pt x="1405" y="395"/>
                  </a:cubicBezTo>
                  <a:cubicBezTo>
                    <a:pt x="1414" y="388"/>
                    <a:pt x="1420" y="392"/>
                    <a:pt x="1437" y="392"/>
                  </a:cubicBezTo>
                  <a:cubicBezTo>
                    <a:pt x="1453" y="393"/>
                    <a:pt x="1465" y="394"/>
                    <a:pt x="1458" y="373"/>
                  </a:cubicBezTo>
                  <a:cubicBezTo>
                    <a:pt x="1454" y="362"/>
                    <a:pt x="1455" y="356"/>
                    <a:pt x="1461" y="353"/>
                  </a:cubicBezTo>
                  <a:cubicBezTo>
                    <a:pt x="1461" y="353"/>
                    <a:pt x="1437" y="291"/>
                    <a:pt x="1430" y="277"/>
                  </a:cubicBezTo>
                  <a:cubicBezTo>
                    <a:pt x="1423" y="263"/>
                    <a:pt x="1413" y="229"/>
                    <a:pt x="1407" y="206"/>
                  </a:cubicBezTo>
                  <a:cubicBezTo>
                    <a:pt x="1401" y="184"/>
                    <a:pt x="1368" y="155"/>
                    <a:pt x="1374" y="142"/>
                  </a:cubicBezTo>
                  <a:cubicBezTo>
                    <a:pt x="1379" y="130"/>
                    <a:pt x="1372" y="100"/>
                    <a:pt x="1349" y="117"/>
                  </a:cubicBezTo>
                  <a:cubicBezTo>
                    <a:pt x="1326" y="134"/>
                    <a:pt x="1318" y="150"/>
                    <a:pt x="1305" y="127"/>
                  </a:cubicBezTo>
                  <a:cubicBezTo>
                    <a:pt x="1293" y="104"/>
                    <a:pt x="1273" y="103"/>
                    <a:pt x="1247" y="101"/>
                  </a:cubicBezTo>
                  <a:cubicBezTo>
                    <a:pt x="1221" y="99"/>
                    <a:pt x="1177" y="63"/>
                    <a:pt x="1176" y="81"/>
                  </a:cubicBezTo>
                  <a:cubicBezTo>
                    <a:pt x="1174" y="99"/>
                    <a:pt x="1186" y="104"/>
                    <a:pt x="1170" y="111"/>
                  </a:cubicBezTo>
                  <a:cubicBezTo>
                    <a:pt x="1153" y="118"/>
                    <a:pt x="1156" y="124"/>
                    <a:pt x="1167" y="146"/>
                  </a:cubicBezTo>
                  <a:cubicBezTo>
                    <a:pt x="1178" y="169"/>
                    <a:pt x="1180" y="174"/>
                    <a:pt x="1165" y="180"/>
                  </a:cubicBezTo>
                  <a:cubicBezTo>
                    <a:pt x="1149" y="186"/>
                    <a:pt x="1133" y="165"/>
                    <a:pt x="1123" y="144"/>
                  </a:cubicBezTo>
                  <a:cubicBezTo>
                    <a:pt x="1113" y="124"/>
                    <a:pt x="1100" y="126"/>
                    <a:pt x="1077" y="140"/>
                  </a:cubicBezTo>
                  <a:cubicBezTo>
                    <a:pt x="1055" y="153"/>
                    <a:pt x="1004" y="153"/>
                    <a:pt x="1000" y="168"/>
                  </a:cubicBezTo>
                  <a:cubicBezTo>
                    <a:pt x="996" y="183"/>
                    <a:pt x="978" y="186"/>
                    <a:pt x="966" y="185"/>
                  </a:cubicBezTo>
                  <a:cubicBezTo>
                    <a:pt x="954" y="185"/>
                    <a:pt x="940" y="193"/>
                    <a:pt x="922" y="201"/>
                  </a:cubicBezTo>
                  <a:cubicBezTo>
                    <a:pt x="904" y="209"/>
                    <a:pt x="889" y="198"/>
                    <a:pt x="884" y="177"/>
                  </a:cubicBezTo>
                  <a:cubicBezTo>
                    <a:pt x="879" y="157"/>
                    <a:pt x="878" y="128"/>
                    <a:pt x="891" y="114"/>
                  </a:cubicBezTo>
                  <a:cubicBezTo>
                    <a:pt x="905" y="99"/>
                    <a:pt x="918" y="80"/>
                    <a:pt x="928" y="76"/>
                  </a:cubicBezTo>
                  <a:cubicBezTo>
                    <a:pt x="939" y="72"/>
                    <a:pt x="950" y="66"/>
                    <a:pt x="938" y="45"/>
                  </a:cubicBezTo>
                  <a:cubicBezTo>
                    <a:pt x="926" y="25"/>
                    <a:pt x="909" y="7"/>
                    <a:pt x="879" y="24"/>
                  </a:cubicBezTo>
                  <a:cubicBezTo>
                    <a:pt x="850" y="41"/>
                    <a:pt x="821" y="58"/>
                    <a:pt x="810" y="43"/>
                  </a:cubicBezTo>
                  <a:cubicBezTo>
                    <a:pt x="799" y="28"/>
                    <a:pt x="793" y="21"/>
                    <a:pt x="774" y="32"/>
                  </a:cubicBezTo>
                  <a:cubicBezTo>
                    <a:pt x="755" y="43"/>
                    <a:pt x="694" y="57"/>
                    <a:pt x="684" y="36"/>
                  </a:cubicBezTo>
                  <a:cubicBezTo>
                    <a:pt x="675" y="16"/>
                    <a:pt x="655" y="0"/>
                    <a:pt x="628" y="27"/>
                  </a:cubicBezTo>
                  <a:cubicBezTo>
                    <a:pt x="600" y="53"/>
                    <a:pt x="589" y="60"/>
                    <a:pt x="600" y="93"/>
                  </a:cubicBezTo>
                  <a:cubicBezTo>
                    <a:pt x="611" y="126"/>
                    <a:pt x="618" y="131"/>
                    <a:pt x="597" y="135"/>
                  </a:cubicBezTo>
                  <a:cubicBezTo>
                    <a:pt x="577" y="140"/>
                    <a:pt x="566" y="116"/>
                    <a:pt x="544" y="110"/>
                  </a:cubicBezTo>
                  <a:cubicBezTo>
                    <a:pt x="523" y="104"/>
                    <a:pt x="482" y="98"/>
                    <a:pt x="467" y="109"/>
                  </a:cubicBezTo>
                  <a:cubicBezTo>
                    <a:pt x="452" y="120"/>
                    <a:pt x="441" y="120"/>
                    <a:pt x="447" y="143"/>
                  </a:cubicBezTo>
                  <a:cubicBezTo>
                    <a:pt x="453" y="166"/>
                    <a:pt x="461" y="177"/>
                    <a:pt x="448" y="184"/>
                  </a:cubicBezTo>
                  <a:cubicBezTo>
                    <a:pt x="435" y="191"/>
                    <a:pt x="401" y="202"/>
                    <a:pt x="396" y="216"/>
                  </a:cubicBezTo>
                  <a:cubicBezTo>
                    <a:pt x="390" y="230"/>
                    <a:pt x="276" y="394"/>
                    <a:pt x="276" y="394"/>
                  </a:cubicBezTo>
                  <a:cubicBezTo>
                    <a:pt x="55" y="769"/>
                    <a:pt x="55" y="769"/>
                    <a:pt x="55" y="769"/>
                  </a:cubicBezTo>
                  <a:cubicBezTo>
                    <a:pt x="4" y="910"/>
                    <a:pt x="4" y="910"/>
                    <a:pt x="4" y="910"/>
                  </a:cubicBezTo>
                  <a:cubicBezTo>
                    <a:pt x="8" y="935"/>
                    <a:pt x="8" y="935"/>
                    <a:pt x="8" y="935"/>
                  </a:cubicBezTo>
                  <a:lnTo>
                    <a:pt x="15" y="940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9"/>
            <p:cNvSpPr>
              <a:spLocks noChangeArrowheads="1"/>
            </p:cNvSpPr>
            <p:nvPr/>
          </p:nvSpPr>
          <p:spPr bwMode="auto">
            <a:xfrm>
              <a:off x="2936875" y="3444875"/>
              <a:ext cx="873125" cy="619125"/>
            </a:xfrm>
            <a:custGeom>
              <a:avLst/>
              <a:gdLst>
                <a:gd name="T0" fmla="*/ 93977914 w 1560"/>
                <a:gd name="T1" fmla="*/ 241791523 h 1107"/>
                <a:gd name="T2" fmla="*/ 126556670 w 1560"/>
                <a:gd name="T3" fmla="*/ 250549876 h 1107"/>
                <a:gd name="T4" fmla="*/ 156942540 w 1560"/>
                <a:gd name="T5" fmla="*/ 256492805 h 1107"/>
                <a:gd name="T6" fmla="*/ 153497054 w 1560"/>
                <a:gd name="T7" fmla="*/ 284331618 h 1107"/>
                <a:gd name="T8" fmla="*/ 166967246 w 1560"/>
                <a:gd name="T9" fmla="*/ 315924331 h 1107"/>
                <a:gd name="T10" fmla="*/ 216148810 w 1560"/>
                <a:gd name="T11" fmla="*/ 334692152 h 1107"/>
                <a:gd name="T12" fmla="*/ 256872256 w 1560"/>
                <a:gd name="T13" fmla="*/ 336881740 h 1107"/>
                <a:gd name="T14" fmla="*/ 274101922 w 1560"/>
                <a:gd name="T15" fmla="*/ 332189366 h 1107"/>
                <a:gd name="T16" fmla="*/ 297282831 w 1560"/>
                <a:gd name="T17" fmla="*/ 336255904 h 1107"/>
                <a:gd name="T18" fmla="*/ 336753678 w 1560"/>
                <a:gd name="T19" fmla="*/ 340322442 h 1107"/>
                <a:gd name="T20" fmla="*/ 364006932 w 1560"/>
                <a:gd name="T21" fmla="*/ 323744210 h 1107"/>
                <a:gd name="T22" fmla="*/ 389381288 w 1560"/>
                <a:gd name="T23" fmla="*/ 298720262 h 1107"/>
                <a:gd name="T24" fmla="*/ 411309038 w 1560"/>
                <a:gd name="T25" fmla="*/ 279639803 h 1107"/>
                <a:gd name="T26" fmla="*/ 434490507 w 1560"/>
                <a:gd name="T27" fmla="*/ 246483338 h 1107"/>
                <a:gd name="T28" fmla="*/ 447960699 w 1560"/>
                <a:gd name="T29" fmla="*/ 202378931 h 1107"/>
                <a:gd name="T30" fmla="*/ 467382693 w 1560"/>
                <a:gd name="T31" fmla="*/ 170786778 h 1107"/>
                <a:gd name="T32" fmla="*/ 480226026 w 1560"/>
                <a:gd name="T33" fmla="*/ 140445738 h 1107"/>
                <a:gd name="T34" fmla="*/ 479286297 w 1560"/>
                <a:gd name="T35" fmla="*/ 108227748 h 1107"/>
                <a:gd name="T36" fmla="*/ 449213298 w 1560"/>
                <a:gd name="T37" fmla="*/ 115109152 h 1107"/>
                <a:gd name="T38" fmla="*/ 434177078 w 1560"/>
                <a:gd name="T39" fmla="*/ 84454914 h 1107"/>
                <a:gd name="T40" fmla="*/ 417887700 w 1560"/>
                <a:gd name="T41" fmla="*/ 83829637 h 1107"/>
                <a:gd name="T42" fmla="*/ 434490507 w 1560"/>
                <a:gd name="T43" fmla="*/ 48483584 h 1107"/>
                <a:gd name="T44" fmla="*/ 433237349 w 1560"/>
                <a:gd name="T45" fmla="*/ 30966876 h 1107"/>
                <a:gd name="T46" fmla="*/ 422899773 w 1560"/>
                <a:gd name="T47" fmla="*/ 10009467 h 1107"/>
                <a:gd name="T48" fmla="*/ 399092005 w 1560"/>
                <a:gd name="T49" fmla="*/ 7507240 h 1107"/>
                <a:gd name="T50" fmla="*/ 366513248 w 1560"/>
                <a:gd name="T51" fmla="*/ 26900338 h 1107"/>
                <a:gd name="T52" fmla="*/ 345524667 w 1560"/>
                <a:gd name="T53" fmla="*/ 17516707 h 1107"/>
                <a:gd name="T54" fmla="*/ 332054475 w 1560"/>
                <a:gd name="T55" fmla="*/ 32843826 h 1107"/>
                <a:gd name="T56" fmla="*/ 211763036 w 1560"/>
                <a:gd name="T57" fmla="*/ 63810143 h 1107"/>
                <a:gd name="T58" fmla="*/ 0 w 1560"/>
                <a:gd name="T59" fmla="*/ 111355252 h 1107"/>
                <a:gd name="T60" fmla="*/ 72675903 w 1560"/>
                <a:gd name="T61" fmla="*/ 211137285 h 1107"/>
                <a:gd name="T62" fmla="*/ 79567993 w 1560"/>
                <a:gd name="T63" fmla="*/ 229905106 h 1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560"/>
                <a:gd name="T97" fmla="*/ 0 h 1107"/>
                <a:gd name="T98" fmla="*/ 1560 w 1560"/>
                <a:gd name="T99" fmla="*/ 1107 h 110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560" h="1107">
                  <a:moveTo>
                    <a:pt x="257" y="740"/>
                  </a:moveTo>
                  <a:cubicBezTo>
                    <a:pt x="271" y="756"/>
                    <a:pt x="287" y="769"/>
                    <a:pt x="300" y="773"/>
                  </a:cubicBezTo>
                  <a:cubicBezTo>
                    <a:pt x="318" y="779"/>
                    <a:pt x="347" y="799"/>
                    <a:pt x="371" y="790"/>
                  </a:cubicBezTo>
                  <a:cubicBezTo>
                    <a:pt x="395" y="780"/>
                    <a:pt x="391" y="794"/>
                    <a:pt x="404" y="801"/>
                  </a:cubicBezTo>
                  <a:cubicBezTo>
                    <a:pt x="417" y="807"/>
                    <a:pt x="431" y="807"/>
                    <a:pt x="451" y="801"/>
                  </a:cubicBezTo>
                  <a:cubicBezTo>
                    <a:pt x="472" y="796"/>
                    <a:pt x="492" y="797"/>
                    <a:pt x="501" y="820"/>
                  </a:cubicBezTo>
                  <a:cubicBezTo>
                    <a:pt x="510" y="842"/>
                    <a:pt x="505" y="848"/>
                    <a:pt x="493" y="868"/>
                  </a:cubicBezTo>
                  <a:cubicBezTo>
                    <a:pt x="481" y="887"/>
                    <a:pt x="481" y="898"/>
                    <a:pt x="490" y="909"/>
                  </a:cubicBezTo>
                  <a:cubicBezTo>
                    <a:pt x="500" y="920"/>
                    <a:pt x="499" y="940"/>
                    <a:pt x="496" y="963"/>
                  </a:cubicBezTo>
                  <a:cubicBezTo>
                    <a:pt x="492" y="986"/>
                    <a:pt x="512" y="999"/>
                    <a:pt x="533" y="1010"/>
                  </a:cubicBezTo>
                  <a:cubicBezTo>
                    <a:pt x="554" y="1021"/>
                    <a:pt x="590" y="1053"/>
                    <a:pt x="615" y="1060"/>
                  </a:cubicBezTo>
                  <a:cubicBezTo>
                    <a:pt x="641" y="1067"/>
                    <a:pt x="643" y="1077"/>
                    <a:pt x="690" y="1070"/>
                  </a:cubicBezTo>
                  <a:cubicBezTo>
                    <a:pt x="736" y="1064"/>
                    <a:pt x="732" y="1066"/>
                    <a:pt x="768" y="1080"/>
                  </a:cubicBezTo>
                  <a:cubicBezTo>
                    <a:pt x="803" y="1094"/>
                    <a:pt x="813" y="1084"/>
                    <a:pt x="820" y="1077"/>
                  </a:cubicBezTo>
                  <a:cubicBezTo>
                    <a:pt x="827" y="1069"/>
                    <a:pt x="839" y="1071"/>
                    <a:pt x="847" y="1078"/>
                  </a:cubicBezTo>
                  <a:cubicBezTo>
                    <a:pt x="855" y="1085"/>
                    <a:pt x="877" y="1078"/>
                    <a:pt x="875" y="1062"/>
                  </a:cubicBezTo>
                  <a:cubicBezTo>
                    <a:pt x="873" y="1047"/>
                    <a:pt x="878" y="1035"/>
                    <a:pt x="897" y="1050"/>
                  </a:cubicBezTo>
                  <a:cubicBezTo>
                    <a:pt x="917" y="1065"/>
                    <a:pt x="915" y="1074"/>
                    <a:pt x="949" y="1075"/>
                  </a:cubicBezTo>
                  <a:cubicBezTo>
                    <a:pt x="983" y="1077"/>
                    <a:pt x="975" y="1086"/>
                    <a:pt x="1001" y="1096"/>
                  </a:cubicBezTo>
                  <a:cubicBezTo>
                    <a:pt x="1027" y="1107"/>
                    <a:pt x="1053" y="1104"/>
                    <a:pt x="1075" y="1088"/>
                  </a:cubicBezTo>
                  <a:cubicBezTo>
                    <a:pt x="1097" y="1073"/>
                    <a:pt x="1100" y="1065"/>
                    <a:pt x="1120" y="1081"/>
                  </a:cubicBezTo>
                  <a:cubicBezTo>
                    <a:pt x="1120" y="1081"/>
                    <a:pt x="1168" y="1072"/>
                    <a:pt x="1162" y="1035"/>
                  </a:cubicBezTo>
                  <a:cubicBezTo>
                    <a:pt x="1155" y="998"/>
                    <a:pt x="1193" y="1003"/>
                    <a:pt x="1209" y="997"/>
                  </a:cubicBezTo>
                  <a:cubicBezTo>
                    <a:pt x="1224" y="991"/>
                    <a:pt x="1254" y="989"/>
                    <a:pt x="1243" y="955"/>
                  </a:cubicBezTo>
                  <a:cubicBezTo>
                    <a:pt x="1233" y="921"/>
                    <a:pt x="1246" y="913"/>
                    <a:pt x="1267" y="921"/>
                  </a:cubicBezTo>
                  <a:cubicBezTo>
                    <a:pt x="1289" y="929"/>
                    <a:pt x="1306" y="923"/>
                    <a:pt x="1313" y="894"/>
                  </a:cubicBezTo>
                  <a:cubicBezTo>
                    <a:pt x="1320" y="864"/>
                    <a:pt x="1275" y="846"/>
                    <a:pt x="1319" y="829"/>
                  </a:cubicBezTo>
                  <a:cubicBezTo>
                    <a:pt x="1363" y="812"/>
                    <a:pt x="1377" y="807"/>
                    <a:pt x="1387" y="788"/>
                  </a:cubicBezTo>
                  <a:cubicBezTo>
                    <a:pt x="1397" y="769"/>
                    <a:pt x="1428" y="760"/>
                    <a:pt x="1435" y="732"/>
                  </a:cubicBezTo>
                  <a:cubicBezTo>
                    <a:pt x="1442" y="703"/>
                    <a:pt x="1430" y="669"/>
                    <a:pt x="1430" y="647"/>
                  </a:cubicBezTo>
                  <a:cubicBezTo>
                    <a:pt x="1430" y="624"/>
                    <a:pt x="1447" y="608"/>
                    <a:pt x="1454" y="595"/>
                  </a:cubicBezTo>
                  <a:cubicBezTo>
                    <a:pt x="1460" y="583"/>
                    <a:pt x="1477" y="553"/>
                    <a:pt x="1492" y="546"/>
                  </a:cubicBezTo>
                  <a:cubicBezTo>
                    <a:pt x="1508" y="539"/>
                    <a:pt x="1527" y="513"/>
                    <a:pt x="1521" y="496"/>
                  </a:cubicBezTo>
                  <a:cubicBezTo>
                    <a:pt x="1515" y="479"/>
                    <a:pt x="1507" y="464"/>
                    <a:pt x="1533" y="449"/>
                  </a:cubicBezTo>
                  <a:cubicBezTo>
                    <a:pt x="1560" y="433"/>
                    <a:pt x="1540" y="413"/>
                    <a:pt x="1533" y="392"/>
                  </a:cubicBezTo>
                  <a:cubicBezTo>
                    <a:pt x="1527" y="372"/>
                    <a:pt x="1524" y="356"/>
                    <a:pt x="1530" y="346"/>
                  </a:cubicBezTo>
                  <a:cubicBezTo>
                    <a:pt x="1537" y="337"/>
                    <a:pt x="1505" y="329"/>
                    <a:pt x="1485" y="337"/>
                  </a:cubicBezTo>
                  <a:cubicBezTo>
                    <a:pt x="1466" y="345"/>
                    <a:pt x="1461" y="382"/>
                    <a:pt x="1434" y="368"/>
                  </a:cubicBezTo>
                  <a:cubicBezTo>
                    <a:pt x="1407" y="354"/>
                    <a:pt x="1428" y="329"/>
                    <a:pt x="1428" y="315"/>
                  </a:cubicBezTo>
                  <a:cubicBezTo>
                    <a:pt x="1428" y="300"/>
                    <a:pt x="1430" y="244"/>
                    <a:pt x="1386" y="270"/>
                  </a:cubicBezTo>
                  <a:cubicBezTo>
                    <a:pt x="1342" y="295"/>
                    <a:pt x="1350" y="319"/>
                    <a:pt x="1335" y="312"/>
                  </a:cubicBezTo>
                  <a:cubicBezTo>
                    <a:pt x="1319" y="304"/>
                    <a:pt x="1318" y="297"/>
                    <a:pt x="1334" y="268"/>
                  </a:cubicBezTo>
                  <a:cubicBezTo>
                    <a:pt x="1349" y="240"/>
                    <a:pt x="1362" y="223"/>
                    <a:pt x="1375" y="206"/>
                  </a:cubicBezTo>
                  <a:cubicBezTo>
                    <a:pt x="1387" y="189"/>
                    <a:pt x="1394" y="170"/>
                    <a:pt x="1387" y="155"/>
                  </a:cubicBezTo>
                  <a:cubicBezTo>
                    <a:pt x="1380" y="139"/>
                    <a:pt x="1385" y="137"/>
                    <a:pt x="1395" y="130"/>
                  </a:cubicBezTo>
                  <a:cubicBezTo>
                    <a:pt x="1405" y="123"/>
                    <a:pt x="1402" y="94"/>
                    <a:pt x="1383" y="99"/>
                  </a:cubicBezTo>
                  <a:cubicBezTo>
                    <a:pt x="1363" y="105"/>
                    <a:pt x="1356" y="112"/>
                    <a:pt x="1352" y="90"/>
                  </a:cubicBezTo>
                  <a:cubicBezTo>
                    <a:pt x="1348" y="69"/>
                    <a:pt x="1348" y="49"/>
                    <a:pt x="1350" y="32"/>
                  </a:cubicBezTo>
                  <a:cubicBezTo>
                    <a:pt x="1352" y="14"/>
                    <a:pt x="1323" y="2"/>
                    <a:pt x="1307" y="7"/>
                  </a:cubicBezTo>
                  <a:cubicBezTo>
                    <a:pt x="1291" y="12"/>
                    <a:pt x="1300" y="21"/>
                    <a:pt x="1274" y="24"/>
                  </a:cubicBezTo>
                  <a:cubicBezTo>
                    <a:pt x="1249" y="27"/>
                    <a:pt x="1234" y="0"/>
                    <a:pt x="1209" y="38"/>
                  </a:cubicBezTo>
                  <a:cubicBezTo>
                    <a:pt x="1183" y="76"/>
                    <a:pt x="1188" y="93"/>
                    <a:pt x="1170" y="86"/>
                  </a:cubicBezTo>
                  <a:cubicBezTo>
                    <a:pt x="1151" y="79"/>
                    <a:pt x="1156" y="64"/>
                    <a:pt x="1146" y="46"/>
                  </a:cubicBezTo>
                  <a:cubicBezTo>
                    <a:pt x="1136" y="29"/>
                    <a:pt x="1112" y="33"/>
                    <a:pt x="1103" y="56"/>
                  </a:cubicBezTo>
                  <a:cubicBezTo>
                    <a:pt x="1094" y="80"/>
                    <a:pt x="1107" y="102"/>
                    <a:pt x="1089" y="112"/>
                  </a:cubicBezTo>
                  <a:cubicBezTo>
                    <a:pt x="1070" y="122"/>
                    <a:pt x="1075" y="122"/>
                    <a:pt x="1060" y="105"/>
                  </a:cubicBezTo>
                  <a:cubicBezTo>
                    <a:pt x="1045" y="87"/>
                    <a:pt x="1005" y="78"/>
                    <a:pt x="981" y="85"/>
                  </a:cubicBezTo>
                  <a:cubicBezTo>
                    <a:pt x="958" y="92"/>
                    <a:pt x="676" y="204"/>
                    <a:pt x="676" y="204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20" y="554"/>
                    <a:pt x="20" y="554"/>
                    <a:pt x="20" y="554"/>
                  </a:cubicBezTo>
                  <a:cubicBezTo>
                    <a:pt x="232" y="675"/>
                    <a:pt x="232" y="675"/>
                    <a:pt x="232" y="675"/>
                  </a:cubicBezTo>
                  <a:cubicBezTo>
                    <a:pt x="266" y="712"/>
                    <a:pt x="266" y="712"/>
                    <a:pt x="266" y="712"/>
                  </a:cubicBezTo>
                  <a:cubicBezTo>
                    <a:pt x="254" y="735"/>
                    <a:pt x="254" y="735"/>
                    <a:pt x="254" y="735"/>
                  </a:cubicBezTo>
                  <a:lnTo>
                    <a:pt x="257" y="740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0"/>
            <p:cNvSpPr>
              <a:spLocks noChangeArrowheads="1"/>
            </p:cNvSpPr>
            <p:nvPr/>
          </p:nvSpPr>
          <p:spPr bwMode="auto">
            <a:xfrm>
              <a:off x="2849562" y="3095625"/>
              <a:ext cx="660400" cy="592137"/>
            </a:xfrm>
            <a:custGeom>
              <a:avLst/>
              <a:gdLst>
                <a:gd name="T0" fmla="*/ 66402660 w 1180"/>
                <a:gd name="T1" fmla="*/ 330465056 h 1058"/>
                <a:gd name="T2" fmla="*/ 93653115 w 1180"/>
                <a:gd name="T3" fmla="*/ 327332550 h 1058"/>
                <a:gd name="T4" fmla="*/ 108687289 w 1180"/>
                <a:gd name="T5" fmla="*/ 311044305 h 1058"/>
                <a:gd name="T6" fmla="*/ 126227625 w 1180"/>
                <a:gd name="T7" fmla="*/ 311044305 h 1058"/>
                <a:gd name="T8" fmla="*/ 149405986 w 1180"/>
                <a:gd name="T9" fmla="*/ 318875289 h 1058"/>
                <a:gd name="T10" fmla="*/ 166320061 w 1180"/>
                <a:gd name="T11" fmla="*/ 313863392 h 1058"/>
                <a:gd name="T12" fmla="*/ 170078744 w 1180"/>
                <a:gd name="T13" fmla="*/ 301020512 h 1058"/>
                <a:gd name="T14" fmla="*/ 183546987 w 1180"/>
                <a:gd name="T15" fmla="*/ 294756060 h 1058"/>
                <a:gd name="T16" fmla="*/ 194196776 w 1180"/>
                <a:gd name="T17" fmla="*/ 293190087 h 1058"/>
                <a:gd name="T18" fmla="*/ 213303044 w 1180"/>
                <a:gd name="T19" fmla="*/ 289117886 h 1058"/>
                <a:gd name="T20" fmla="*/ 220194150 w 1180"/>
                <a:gd name="T21" fmla="*/ 279407511 h 1058"/>
                <a:gd name="T22" fmla="*/ 229590858 w 1180"/>
                <a:gd name="T23" fmla="*/ 268757440 h 1058"/>
                <a:gd name="T24" fmla="*/ 238674157 w 1180"/>
                <a:gd name="T25" fmla="*/ 270010554 h 1058"/>
                <a:gd name="T26" fmla="*/ 251828989 w 1180"/>
                <a:gd name="T27" fmla="*/ 280347207 h 1058"/>
                <a:gd name="T28" fmla="*/ 261852518 w 1180"/>
                <a:gd name="T29" fmla="*/ 285671962 h 1058"/>
                <a:gd name="T30" fmla="*/ 274694499 w 1180"/>
                <a:gd name="T31" fmla="*/ 291936973 h 1058"/>
                <a:gd name="T32" fmla="*/ 285657139 w 1180"/>
                <a:gd name="T33" fmla="*/ 285359104 h 1058"/>
                <a:gd name="T34" fmla="*/ 292547686 w 1180"/>
                <a:gd name="T35" fmla="*/ 272829641 h 1058"/>
                <a:gd name="T36" fmla="*/ 300065053 w 1180"/>
                <a:gd name="T37" fmla="*/ 264685239 h 1058"/>
                <a:gd name="T38" fmla="*/ 313533855 w 1180"/>
                <a:gd name="T39" fmla="*/ 269383717 h 1058"/>
                <a:gd name="T40" fmla="*/ 319484730 w 1180"/>
                <a:gd name="T41" fmla="*/ 268130603 h 1058"/>
                <a:gd name="T42" fmla="*/ 326062426 w 1180"/>
                <a:gd name="T43" fmla="*/ 257793951 h 1058"/>
                <a:gd name="T44" fmla="*/ 335145724 w 1180"/>
                <a:gd name="T45" fmla="*/ 257793951 h 1058"/>
                <a:gd name="T46" fmla="*/ 342976501 w 1180"/>
                <a:gd name="T47" fmla="*/ 251216081 h 1058"/>
                <a:gd name="T48" fmla="*/ 338591557 w 1180"/>
                <a:gd name="T49" fmla="*/ 243698516 h 1058"/>
                <a:gd name="T50" fmla="*/ 352059800 w 1180"/>
                <a:gd name="T51" fmla="*/ 241505706 h 1058"/>
                <a:gd name="T52" fmla="*/ 362082769 w 1180"/>
                <a:gd name="T53" fmla="*/ 235554113 h 1058"/>
                <a:gd name="T54" fmla="*/ 365841452 w 1180"/>
                <a:gd name="T55" fmla="*/ 215193667 h 1058"/>
                <a:gd name="T56" fmla="*/ 358950906 w 1180"/>
                <a:gd name="T57" fmla="*/ 197652308 h 1058"/>
                <a:gd name="T58" fmla="*/ 361456508 w 1180"/>
                <a:gd name="T59" fmla="*/ 181677482 h 1058"/>
                <a:gd name="T60" fmla="*/ 361456508 w 1180"/>
                <a:gd name="T61" fmla="*/ 173533080 h 1058"/>
                <a:gd name="T62" fmla="*/ 368660465 w 1180"/>
                <a:gd name="T63" fmla="*/ 161317036 h 1058"/>
                <a:gd name="T64" fmla="*/ 363648700 w 1180"/>
                <a:gd name="T65" fmla="*/ 150040688 h 1058"/>
                <a:gd name="T66" fmla="*/ 344542433 w 1180"/>
                <a:gd name="T67" fmla="*/ 152546356 h 1058"/>
                <a:gd name="T68" fmla="*/ 328568028 w 1180"/>
                <a:gd name="T69" fmla="*/ 156931976 h 1058"/>
                <a:gd name="T70" fmla="*/ 333579793 w 1180"/>
                <a:gd name="T71" fmla="*/ 146594764 h 1058"/>
                <a:gd name="T72" fmla="*/ 349867048 w 1180"/>
                <a:gd name="T73" fmla="*/ 133752443 h 1058"/>
                <a:gd name="T74" fmla="*/ 362709029 w 1180"/>
                <a:gd name="T75" fmla="*/ 112452301 h 1058"/>
                <a:gd name="T76" fmla="*/ 355192222 w 1180"/>
                <a:gd name="T77" fmla="*/ 88959350 h 1058"/>
                <a:gd name="T78" fmla="*/ 353625731 w 1180"/>
                <a:gd name="T79" fmla="*/ 78309279 h 1058"/>
                <a:gd name="T80" fmla="*/ 350806719 w 1180"/>
                <a:gd name="T81" fmla="*/ 62021034 h 1058"/>
                <a:gd name="T82" fmla="*/ 337651886 w 1180"/>
                <a:gd name="T83" fmla="*/ 52936936 h 1058"/>
                <a:gd name="T84" fmla="*/ 310714842 w 1180"/>
                <a:gd name="T85" fmla="*/ 25998620 h 1058"/>
                <a:gd name="T86" fmla="*/ 263418449 w 1180"/>
                <a:gd name="T87" fmla="*/ 0 h 1058"/>
                <a:gd name="T88" fmla="*/ 227084696 w 1180"/>
                <a:gd name="T89" fmla="*/ 7830984 h 1058"/>
                <a:gd name="T90" fmla="*/ 177596111 w 1180"/>
                <a:gd name="T91" fmla="*/ 23179533 h 1058"/>
                <a:gd name="T92" fmla="*/ 122468941 w 1180"/>
                <a:gd name="T93" fmla="*/ 41660588 h 1058"/>
                <a:gd name="T94" fmla="*/ 86448599 w 1180"/>
                <a:gd name="T95" fmla="*/ 121222981 h 1058"/>
                <a:gd name="T96" fmla="*/ 6577696 w 1180"/>
                <a:gd name="T97" fmla="*/ 132185910 h 1058"/>
                <a:gd name="T98" fmla="*/ 0 w 1180"/>
                <a:gd name="T99" fmla="*/ 155992280 h 1058"/>
                <a:gd name="T100" fmla="*/ 25057703 w 1180"/>
                <a:gd name="T101" fmla="*/ 256540837 h 1058"/>
                <a:gd name="T102" fmla="*/ 53247268 w 1180"/>
                <a:gd name="T103" fmla="*/ 327019691 h 1058"/>
                <a:gd name="T104" fmla="*/ 66402660 w 1180"/>
                <a:gd name="T105" fmla="*/ 330465056 h 105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80"/>
                <a:gd name="T160" fmla="*/ 0 h 1058"/>
                <a:gd name="T161" fmla="*/ 1180 w 1180"/>
                <a:gd name="T162" fmla="*/ 1058 h 105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80" h="1058">
                  <a:moveTo>
                    <a:pt x="212" y="1055"/>
                  </a:moveTo>
                  <a:cubicBezTo>
                    <a:pt x="212" y="1055"/>
                    <a:pt x="283" y="1058"/>
                    <a:pt x="299" y="1045"/>
                  </a:cubicBezTo>
                  <a:cubicBezTo>
                    <a:pt x="315" y="1031"/>
                    <a:pt x="343" y="1010"/>
                    <a:pt x="347" y="993"/>
                  </a:cubicBezTo>
                  <a:cubicBezTo>
                    <a:pt x="352" y="976"/>
                    <a:pt x="373" y="975"/>
                    <a:pt x="403" y="993"/>
                  </a:cubicBezTo>
                  <a:cubicBezTo>
                    <a:pt x="434" y="1011"/>
                    <a:pt x="456" y="1012"/>
                    <a:pt x="477" y="1018"/>
                  </a:cubicBezTo>
                  <a:cubicBezTo>
                    <a:pt x="497" y="1024"/>
                    <a:pt x="530" y="1021"/>
                    <a:pt x="531" y="1002"/>
                  </a:cubicBezTo>
                  <a:cubicBezTo>
                    <a:pt x="533" y="983"/>
                    <a:pt x="519" y="970"/>
                    <a:pt x="543" y="961"/>
                  </a:cubicBezTo>
                  <a:cubicBezTo>
                    <a:pt x="567" y="951"/>
                    <a:pt x="580" y="946"/>
                    <a:pt x="586" y="941"/>
                  </a:cubicBezTo>
                  <a:cubicBezTo>
                    <a:pt x="592" y="936"/>
                    <a:pt x="610" y="951"/>
                    <a:pt x="620" y="936"/>
                  </a:cubicBezTo>
                  <a:cubicBezTo>
                    <a:pt x="630" y="922"/>
                    <a:pt x="666" y="927"/>
                    <a:pt x="681" y="923"/>
                  </a:cubicBezTo>
                  <a:cubicBezTo>
                    <a:pt x="696" y="920"/>
                    <a:pt x="700" y="910"/>
                    <a:pt x="703" y="892"/>
                  </a:cubicBezTo>
                  <a:cubicBezTo>
                    <a:pt x="705" y="873"/>
                    <a:pt x="712" y="865"/>
                    <a:pt x="733" y="858"/>
                  </a:cubicBezTo>
                  <a:cubicBezTo>
                    <a:pt x="753" y="851"/>
                    <a:pt x="747" y="846"/>
                    <a:pt x="762" y="862"/>
                  </a:cubicBezTo>
                  <a:cubicBezTo>
                    <a:pt x="777" y="879"/>
                    <a:pt x="790" y="886"/>
                    <a:pt x="804" y="895"/>
                  </a:cubicBezTo>
                  <a:cubicBezTo>
                    <a:pt x="817" y="903"/>
                    <a:pt x="820" y="894"/>
                    <a:pt x="836" y="912"/>
                  </a:cubicBezTo>
                  <a:cubicBezTo>
                    <a:pt x="852" y="931"/>
                    <a:pt x="868" y="949"/>
                    <a:pt x="877" y="932"/>
                  </a:cubicBezTo>
                  <a:cubicBezTo>
                    <a:pt x="886" y="915"/>
                    <a:pt x="895" y="912"/>
                    <a:pt x="912" y="911"/>
                  </a:cubicBezTo>
                  <a:cubicBezTo>
                    <a:pt x="929" y="910"/>
                    <a:pt x="934" y="892"/>
                    <a:pt x="934" y="871"/>
                  </a:cubicBezTo>
                  <a:cubicBezTo>
                    <a:pt x="934" y="850"/>
                    <a:pt x="943" y="852"/>
                    <a:pt x="958" y="845"/>
                  </a:cubicBezTo>
                  <a:cubicBezTo>
                    <a:pt x="973" y="839"/>
                    <a:pt x="983" y="837"/>
                    <a:pt x="1001" y="860"/>
                  </a:cubicBezTo>
                  <a:cubicBezTo>
                    <a:pt x="1018" y="882"/>
                    <a:pt x="1020" y="878"/>
                    <a:pt x="1020" y="856"/>
                  </a:cubicBezTo>
                  <a:cubicBezTo>
                    <a:pt x="1020" y="834"/>
                    <a:pt x="1029" y="828"/>
                    <a:pt x="1041" y="823"/>
                  </a:cubicBezTo>
                  <a:cubicBezTo>
                    <a:pt x="1054" y="817"/>
                    <a:pt x="1049" y="813"/>
                    <a:pt x="1070" y="823"/>
                  </a:cubicBezTo>
                  <a:cubicBezTo>
                    <a:pt x="1091" y="832"/>
                    <a:pt x="1103" y="811"/>
                    <a:pt x="1095" y="802"/>
                  </a:cubicBezTo>
                  <a:cubicBezTo>
                    <a:pt x="1087" y="792"/>
                    <a:pt x="1072" y="791"/>
                    <a:pt x="1081" y="778"/>
                  </a:cubicBezTo>
                  <a:cubicBezTo>
                    <a:pt x="1090" y="766"/>
                    <a:pt x="1098" y="762"/>
                    <a:pt x="1124" y="771"/>
                  </a:cubicBezTo>
                  <a:cubicBezTo>
                    <a:pt x="1150" y="780"/>
                    <a:pt x="1145" y="773"/>
                    <a:pt x="1156" y="752"/>
                  </a:cubicBezTo>
                  <a:cubicBezTo>
                    <a:pt x="1168" y="731"/>
                    <a:pt x="1180" y="709"/>
                    <a:pt x="1168" y="687"/>
                  </a:cubicBezTo>
                  <a:cubicBezTo>
                    <a:pt x="1156" y="665"/>
                    <a:pt x="1129" y="649"/>
                    <a:pt x="1146" y="631"/>
                  </a:cubicBezTo>
                  <a:cubicBezTo>
                    <a:pt x="1163" y="613"/>
                    <a:pt x="1164" y="588"/>
                    <a:pt x="1154" y="580"/>
                  </a:cubicBezTo>
                  <a:cubicBezTo>
                    <a:pt x="1144" y="571"/>
                    <a:pt x="1135" y="565"/>
                    <a:pt x="1154" y="554"/>
                  </a:cubicBezTo>
                  <a:cubicBezTo>
                    <a:pt x="1172" y="544"/>
                    <a:pt x="1173" y="532"/>
                    <a:pt x="1177" y="515"/>
                  </a:cubicBezTo>
                  <a:cubicBezTo>
                    <a:pt x="1180" y="498"/>
                    <a:pt x="1171" y="485"/>
                    <a:pt x="1161" y="479"/>
                  </a:cubicBezTo>
                  <a:cubicBezTo>
                    <a:pt x="1151" y="473"/>
                    <a:pt x="1123" y="478"/>
                    <a:pt x="1100" y="487"/>
                  </a:cubicBezTo>
                  <a:cubicBezTo>
                    <a:pt x="1076" y="497"/>
                    <a:pt x="1061" y="522"/>
                    <a:pt x="1049" y="501"/>
                  </a:cubicBezTo>
                  <a:cubicBezTo>
                    <a:pt x="1037" y="481"/>
                    <a:pt x="1048" y="480"/>
                    <a:pt x="1065" y="468"/>
                  </a:cubicBezTo>
                  <a:cubicBezTo>
                    <a:pt x="1082" y="457"/>
                    <a:pt x="1098" y="440"/>
                    <a:pt x="1117" y="427"/>
                  </a:cubicBezTo>
                  <a:cubicBezTo>
                    <a:pt x="1137" y="415"/>
                    <a:pt x="1162" y="384"/>
                    <a:pt x="1158" y="359"/>
                  </a:cubicBezTo>
                  <a:cubicBezTo>
                    <a:pt x="1155" y="334"/>
                    <a:pt x="1130" y="297"/>
                    <a:pt x="1134" y="284"/>
                  </a:cubicBezTo>
                  <a:cubicBezTo>
                    <a:pt x="1137" y="272"/>
                    <a:pt x="1119" y="271"/>
                    <a:pt x="1129" y="250"/>
                  </a:cubicBezTo>
                  <a:cubicBezTo>
                    <a:pt x="1139" y="230"/>
                    <a:pt x="1121" y="214"/>
                    <a:pt x="1120" y="198"/>
                  </a:cubicBezTo>
                  <a:cubicBezTo>
                    <a:pt x="1119" y="181"/>
                    <a:pt x="1097" y="165"/>
                    <a:pt x="1078" y="169"/>
                  </a:cubicBezTo>
                  <a:cubicBezTo>
                    <a:pt x="1060" y="173"/>
                    <a:pt x="992" y="83"/>
                    <a:pt x="992" y="83"/>
                  </a:cubicBezTo>
                  <a:cubicBezTo>
                    <a:pt x="841" y="0"/>
                    <a:pt x="841" y="0"/>
                    <a:pt x="841" y="0"/>
                  </a:cubicBezTo>
                  <a:cubicBezTo>
                    <a:pt x="725" y="25"/>
                    <a:pt x="725" y="25"/>
                    <a:pt x="725" y="25"/>
                  </a:cubicBezTo>
                  <a:cubicBezTo>
                    <a:pt x="567" y="74"/>
                    <a:pt x="567" y="74"/>
                    <a:pt x="567" y="74"/>
                  </a:cubicBezTo>
                  <a:cubicBezTo>
                    <a:pt x="391" y="133"/>
                    <a:pt x="391" y="133"/>
                    <a:pt x="391" y="133"/>
                  </a:cubicBezTo>
                  <a:cubicBezTo>
                    <a:pt x="276" y="387"/>
                    <a:pt x="276" y="387"/>
                    <a:pt x="276" y="387"/>
                  </a:cubicBezTo>
                  <a:cubicBezTo>
                    <a:pt x="21" y="422"/>
                    <a:pt x="21" y="422"/>
                    <a:pt x="21" y="422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80" y="819"/>
                    <a:pt x="80" y="819"/>
                    <a:pt x="80" y="819"/>
                  </a:cubicBezTo>
                  <a:cubicBezTo>
                    <a:pt x="170" y="1044"/>
                    <a:pt x="170" y="1044"/>
                    <a:pt x="170" y="1044"/>
                  </a:cubicBezTo>
                  <a:lnTo>
                    <a:pt x="212" y="1055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Freeform 11"/>
            <p:cNvSpPr>
              <a:spLocks noChangeArrowheads="1"/>
            </p:cNvSpPr>
            <p:nvPr/>
          </p:nvSpPr>
          <p:spPr bwMode="auto">
            <a:xfrm>
              <a:off x="3033712" y="2724150"/>
              <a:ext cx="568325" cy="514350"/>
            </a:xfrm>
            <a:custGeom>
              <a:avLst/>
              <a:gdLst>
                <a:gd name="T0" fmla="*/ 73218831 w 1016"/>
                <a:gd name="T1" fmla="*/ 268181531 h 920"/>
                <a:gd name="T2" fmla="*/ 81041131 w 1016"/>
                <a:gd name="T3" fmla="*/ 261305454 h 920"/>
                <a:gd name="T4" fmla="*/ 86360788 w 1016"/>
                <a:gd name="T5" fmla="*/ 257554613 h 920"/>
                <a:gd name="T6" fmla="*/ 91053944 w 1016"/>
                <a:gd name="T7" fmla="*/ 272244896 h 920"/>
                <a:gd name="T8" fmla="*/ 96060350 w 1016"/>
                <a:gd name="T9" fmla="*/ 258492183 h 920"/>
                <a:gd name="T10" fmla="*/ 103569959 w 1016"/>
                <a:gd name="T11" fmla="*/ 246302088 h 920"/>
                <a:gd name="T12" fmla="*/ 123908834 w 1016"/>
                <a:gd name="T13" fmla="*/ 248489753 h 920"/>
                <a:gd name="T14" fmla="*/ 134547028 w 1016"/>
                <a:gd name="T15" fmla="*/ 243801341 h 920"/>
                <a:gd name="T16" fmla="*/ 134547028 w 1016"/>
                <a:gd name="T17" fmla="*/ 230673675 h 920"/>
                <a:gd name="T18" fmla="*/ 138928053 w 1016"/>
                <a:gd name="T19" fmla="*/ 220671804 h 920"/>
                <a:gd name="T20" fmla="*/ 156763166 w 1016"/>
                <a:gd name="T21" fmla="*/ 226610310 h 920"/>
                <a:gd name="T22" fmla="*/ 161456881 w 1016"/>
                <a:gd name="T23" fmla="*/ 235674611 h 920"/>
                <a:gd name="T24" fmla="*/ 172721016 w 1016"/>
                <a:gd name="T25" fmla="*/ 229423581 h 920"/>
                <a:gd name="T26" fmla="*/ 191808009 w 1016"/>
                <a:gd name="T27" fmla="*/ 240676106 h 920"/>
                <a:gd name="T28" fmla="*/ 200256250 w 1016"/>
                <a:gd name="T29" fmla="*/ 247864706 h 920"/>
                <a:gd name="T30" fmla="*/ 203072144 w 1016"/>
                <a:gd name="T31" fmla="*/ 264743213 h 920"/>
                <a:gd name="T32" fmla="*/ 214336838 w 1016"/>
                <a:gd name="T33" fmla="*/ 266618913 h 920"/>
                <a:gd name="T34" fmla="*/ 214336838 w 1016"/>
                <a:gd name="T35" fmla="*/ 283809944 h 920"/>
                <a:gd name="T36" fmla="*/ 237178356 w 1016"/>
                <a:gd name="T37" fmla="*/ 277558914 h 920"/>
                <a:gd name="T38" fmla="*/ 244062584 w 1016"/>
                <a:gd name="T39" fmla="*/ 252866201 h 920"/>
                <a:gd name="T40" fmla="*/ 238742928 w 1016"/>
                <a:gd name="T41" fmla="*/ 210356850 h 920"/>
                <a:gd name="T42" fmla="*/ 237178356 w 1016"/>
                <a:gd name="T43" fmla="*/ 146593664 h 920"/>
                <a:gd name="T44" fmla="*/ 317594106 w 1016"/>
                <a:gd name="T45" fmla="*/ 86268236 h 920"/>
                <a:gd name="T46" fmla="*/ 306642663 w 1016"/>
                <a:gd name="T47" fmla="*/ 27818508 h 920"/>
                <a:gd name="T48" fmla="*/ 234675153 w 1016"/>
                <a:gd name="T49" fmla="*/ 13752713 h 920"/>
                <a:gd name="T50" fmla="*/ 191808009 w 1016"/>
                <a:gd name="T51" fmla="*/ 0 h 920"/>
                <a:gd name="T52" fmla="*/ 176162850 w 1016"/>
                <a:gd name="T53" fmla="*/ 22504490 h 920"/>
                <a:gd name="T54" fmla="*/ 133295706 w 1016"/>
                <a:gd name="T55" fmla="*/ 82517394 h 920"/>
                <a:gd name="T56" fmla="*/ 22216138 w 1016"/>
                <a:gd name="T57" fmla="*/ 119400203 h 920"/>
                <a:gd name="T58" fmla="*/ 0 w 1016"/>
                <a:gd name="T59" fmla="*/ 180038154 h 920"/>
                <a:gd name="T60" fmla="*/ 7822300 w 1016"/>
                <a:gd name="T61" fmla="*/ 241301153 h 920"/>
                <a:gd name="T62" fmla="*/ 40677191 w 1016"/>
                <a:gd name="T63" fmla="*/ 248489753 h 920"/>
                <a:gd name="T64" fmla="*/ 58199613 w 1016"/>
                <a:gd name="T65" fmla="*/ 253178724 h 920"/>
                <a:gd name="T66" fmla="*/ 69463747 w 1016"/>
                <a:gd name="T67" fmla="*/ 263805642 h 920"/>
                <a:gd name="T68" fmla="*/ 73218831 w 1016"/>
                <a:gd name="T69" fmla="*/ 268181531 h 92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6"/>
                <a:gd name="T106" fmla="*/ 0 h 920"/>
                <a:gd name="T107" fmla="*/ 1016 w 1016"/>
                <a:gd name="T108" fmla="*/ 920 h 92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6" h="920">
                  <a:moveTo>
                    <a:pt x="234" y="858"/>
                  </a:moveTo>
                  <a:cubicBezTo>
                    <a:pt x="234" y="858"/>
                    <a:pt x="260" y="858"/>
                    <a:pt x="259" y="836"/>
                  </a:cubicBezTo>
                  <a:cubicBezTo>
                    <a:pt x="258" y="815"/>
                    <a:pt x="272" y="804"/>
                    <a:pt x="276" y="824"/>
                  </a:cubicBezTo>
                  <a:cubicBezTo>
                    <a:pt x="280" y="843"/>
                    <a:pt x="274" y="868"/>
                    <a:pt x="291" y="871"/>
                  </a:cubicBezTo>
                  <a:cubicBezTo>
                    <a:pt x="307" y="874"/>
                    <a:pt x="310" y="842"/>
                    <a:pt x="307" y="827"/>
                  </a:cubicBezTo>
                  <a:cubicBezTo>
                    <a:pt x="304" y="812"/>
                    <a:pt x="306" y="787"/>
                    <a:pt x="331" y="788"/>
                  </a:cubicBezTo>
                  <a:cubicBezTo>
                    <a:pt x="355" y="789"/>
                    <a:pt x="385" y="787"/>
                    <a:pt x="396" y="795"/>
                  </a:cubicBezTo>
                  <a:cubicBezTo>
                    <a:pt x="407" y="803"/>
                    <a:pt x="424" y="791"/>
                    <a:pt x="430" y="780"/>
                  </a:cubicBezTo>
                  <a:cubicBezTo>
                    <a:pt x="436" y="769"/>
                    <a:pt x="432" y="750"/>
                    <a:pt x="430" y="738"/>
                  </a:cubicBezTo>
                  <a:cubicBezTo>
                    <a:pt x="428" y="725"/>
                    <a:pt x="424" y="699"/>
                    <a:pt x="444" y="706"/>
                  </a:cubicBezTo>
                  <a:cubicBezTo>
                    <a:pt x="465" y="713"/>
                    <a:pt x="512" y="712"/>
                    <a:pt x="501" y="725"/>
                  </a:cubicBezTo>
                  <a:cubicBezTo>
                    <a:pt x="489" y="739"/>
                    <a:pt x="506" y="755"/>
                    <a:pt x="516" y="754"/>
                  </a:cubicBezTo>
                  <a:cubicBezTo>
                    <a:pt x="526" y="753"/>
                    <a:pt x="530" y="732"/>
                    <a:pt x="552" y="734"/>
                  </a:cubicBezTo>
                  <a:cubicBezTo>
                    <a:pt x="573" y="736"/>
                    <a:pt x="596" y="764"/>
                    <a:pt x="613" y="770"/>
                  </a:cubicBezTo>
                  <a:cubicBezTo>
                    <a:pt x="630" y="775"/>
                    <a:pt x="635" y="774"/>
                    <a:pt x="640" y="793"/>
                  </a:cubicBezTo>
                  <a:cubicBezTo>
                    <a:pt x="645" y="813"/>
                    <a:pt x="634" y="832"/>
                    <a:pt x="649" y="847"/>
                  </a:cubicBezTo>
                  <a:cubicBezTo>
                    <a:pt x="665" y="863"/>
                    <a:pt x="679" y="831"/>
                    <a:pt x="685" y="853"/>
                  </a:cubicBezTo>
                  <a:cubicBezTo>
                    <a:pt x="691" y="874"/>
                    <a:pt x="659" y="896"/>
                    <a:pt x="685" y="908"/>
                  </a:cubicBezTo>
                  <a:cubicBezTo>
                    <a:pt x="712" y="920"/>
                    <a:pt x="751" y="911"/>
                    <a:pt x="758" y="888"/>
                  </a:cubicBezTo>
                  <a:cubicBezTo>
                    <a:pt x="765" y="866"/>
                    <a:pt x="779" y="828"/>
                    <a:pt x="780" y="809"/>
                  </a:cubicBezTo>
                  <a:cubicBezTo>
                    <a:pt x="781" y="790"/>
                    <a:pt x="777" y="701"/>
                    <a:pt x="763" y="673"/>
                  </a:cubicBezTo>
                  <a:cubicBezTo>
                    <a:pt x="749" y="646"/>
                    <a:pt x="758" y="469"/>
                    <a:pt x="758" y="469"/>
                  </a:cubicBezTo>
                  <a:cubicBezTo>
                    <a:pt x="758" y="469"/>
                    <a:pt x="1016" y="282"/>
                    <a:pt x="1015" y="276"/>
                  </a:cubicBezTo>
                  <a:cubicBezTo>
                    <a:pt x="1014" y="269"/>
                    <a:pt x="980" y="89"/>
                    <a:pt x="980" y="89"/>
                  </a:cubicBezTo>
                  <a:cubicBezTo>
                    <a:pt x="750" y="44"/>
                    <a:pt x="750" y="44"/>
                    <a:pt x="750" y="44"/>
                  </a:cubicBezTo>
                  <a:cubicBezTo>
                    <a:pt x="613" y="0"/>
                    <a:pt x="613" y="0"/>
                    <a:pt x="613" y="0"/>
                  </a:cubicBezTo>
                  <a:cubicBezTo>
                    <a:pt x="563" y="72"/>
                    <a:pt x="563" y="72"/>
                    <a:pt x="563" y="72"/>
                  </a:cubicBezTo>
                  <a:cubicBezTo>
                    <a:pt x="426" y="264"/>
                    <a:pt x="426" y="264"/>
                    <a:pt x="426" y="264"/>
                  </a:cubicBezTo>
                  <a:cubicBezTo>
                    <a:pt x="71" y="382"/>
                    <a:pt x="71" y="382"/>
                    <a:pt x="71" y="382"/>
                  </a:cubicBezTo>
                  <a:cubicBezTo>
                    <a:pt x="0" y="576"/>
                    <a:pt x="0" y="576"/>
                    <a:pt x="0" y="576"/>
                  </a:cubicBezTo>
                  <a:cubicBezTo>
                    <a:pt x="25" y="772"/>
                    <a:pt x="25" y="772"/>
                    <a:pt x="25" y="772"/>
                  </a:cubicBezTo>
                  <a:cubicBezTo>
                    <a:pt x="130" y="795"/>
                    <a:pt x="130" y="795"/>
                    <a:pt x="130" y="795"/>
                  </a:cubicBezTo>
                  <a:cubicBezTo>
                    <a:pt x="186" y="810"/>
                    <a:pt x="186" y="810"/>
                    <a:pt x="186" y="810"/>
                  </a:cubicBezTo>
                  <a:cubicBezTo>
                    <a:pt x="222" y="844"/>
                    <a:pt x="222" y="844"/>
                    <a:pt x="222" y="844"/>
                  </a:cubicBezTo>
                  <a:lnTo>
                    <a:pt x="234" y="858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Freeform 12"/>
            <p:cNvSpPr>
              <a:spLocks noChangeArrowheads="1"/>
            </p:cNvSpPr>
            <p:nvPr/>
          </p:nvSpPr>
          <p:spPr bwMode="auto">
            <a:xfrm>
              <a:off x="3363912" y="2573338"/>
              <a:ext cx="849313" cy="557212"/>
            </a:xfrm>
            <a:custGeom>
              <a:avLst/>
              <a:gdLst>
                <a:gd name="T0" fmla="*/ 69585440 w 1517"/>
                <a:gd name="T1" fmla="*/ 122689579 h 996"/>
                <a:gd name="T2" fmla="*/ 83377119 w 1517"/>
                <a:gd name="T3" fmla="*/ 122689579 h 996"/>
                <a:gd name="T4" fmla="*/ 93093551 w 1517"/>
                <a:gd name="T5" fmla="*/ 127697773 h 996"/>
                <a:gd name="T6" fmla="*/ 96855274 w 1517"/>
                <a:gd name="T7" fmla="*/ 141155898 h 996"/>
                <a:gd name="T8" fmla="*/ 103751113 w 1517"/>
                <a:gd name="T9" fmla="*/ 164629852 h 996"/>
                <a:gd name="T10" fmla="*/ 104691124 w 1517"/>
                <a:gd name="T11" fmla="*/ 179026733 h 996"/>
                <a:gd name="T12" fmla="*/ 94347645 w 1517"/>
                <a:gd name="T13" fmla="*/ 184660392 h 996"/>
                <a:gd name="T14" fmla="*/ 75540709 w 1517"/>
                <a:gd name="T15" fmla="*/ 194050198 h 996"/>
                <a:gd name="T16" fmla="*/ 56107285 w 1517"/>
                <a:gd name="T17" fmla="*/ 206569566 h 996"/>
                <a:gd name="T18" fmla="*/ 30090986 w 1517"/>
                <a:gd name="T19" fmla="*/ 210638444 h 996"/>
                <a:gd name="T20" fmla="*/ 9403468 w 1517"/>
                <a:gd name="T21" fmla="*/ 215958811 h 996"/>
                <a:gd name="T22" fmla="*/ 7209363 w 1517"/>
                <a:gd name="T23" fmla="*/ 225348617 h 996"/>
                <a:gd name="T24" fmla="*/ 12851108 w 1517"/>
                <a:gd name="T25" fmla="*/ 237867985 h 996"/>
                <a:gd name="T26" fmla="*/ 19433983 w 1517"/>
                <a:gd name="T27" fmla="*/ 263532744 h 996"/>
                <a:gd name="T28" fmla="*/ 34165673 w 1517"/>
                <a:gd name="T29" fmla="*/ 276678136 h 996"/>
                <a:gd name="T30" fmla="*/ 43882665 w 1517"/>
                <a:gd name="T31" fmla="*/ 296083212 h 996"/>
                <a:gd name="T32" fmla="*/ 57987867 w 1517"/>
                <a:gd name="T33" fmla="*/ 301716871 h 996"/>
                <a:gd name="T34" fmla="*/ 67077811 w 1517"/>
                <a:gd name="T35" fmla="*/ 277616893 h 996"/>
                <a:gd name="T36" fmla="*/ 84630653 w 1517"/>
                <a:gd name="T37" fmla="*/ 266036282 h 996"/>
                <a:gd name="T38" fmla="*/ 104064637 w 1517"/>
                <a:gd name="T39" fmla="*/ 261341939 h 996"/>
                <a:gd name="T40" fmla="*/ 119109850 w 1517"/>
                <a:gd name="T41" fmla="*/ 270105160 h 996"/>
                <a:gd name="T42" fmla="*/ 136663252 w 1517"/>
                <a:gd name="T43" fmla="*/ 256333744 h 996"/>
                <a:gd name="T44" fmla="*/ 131020947 w 1517"/>
                <a:gd name="T45" fmla="*/ 239120033 h 996"/>
                <a:gd name="T46" fmla="*/ 144499102 w 1517"/>
                <a:gd name="T47" fmla="*/ 234425130 h 996"/>
                <a:gd name="T48" fmla="*/ 158290780 w 1517"/>
                <a:gd name="T49" fmla="*/ 236928668 h 996"/>
                <a:gd name="T50" fmla="*/ 171455412 w 1517"/>
                <a:gd name="T51" fmla="*/ 240058790 h 996"/>
                <a:gd name="T52" fmla="*/ 195277606 w 1517"/>
                <a:gd name="T53" fmla="*/ 246944498 h 996"/>
                <a:gd name="T54" fmla="*/ 215965124 w 1517"/>
                <a:gd name="T55" fmla="*/ 253204182 h 996"/>
                <a:gd name="T56" fmla="*/ 231637384 w 1517"/>
                <a:gd name="T57" fmla="*/ 262593428 h 996"/>
                <a:gd name="T58" fmla="*/ 249817273 w 1517"/>
                <a:gd name="T59" fmla="*/ 260089890 h 996"/>
                <a:gd name="T60" fmla="*/ 268937733 w 1517"/>
                <a:gd name="T61" fmla="*/ 249761328 h 996"/>
                <a:gd name="T62" fmla="*/ 268937733 w 1517"/>
                <a:gd name="T63" fmla="*/ 262593428 h 996"/>
                <a:gd name="T64" fmla="*/ 284609993 w 1517"/>
                <a:gd name="T65" fmla="*/ 267914355 h 996"/>
                <a:gd name="T66" fmla="*/ 295894043 w 1517"/>
                <a:gd name="T67" fmla="*/ 251639401 h 996"/>
                <a:gd name="T68" fmla="*/ 310626292 w 1517"/>
                <a:gd name="T69" fmla="*/ 249761328 h 996"/>
                <a:gd name="T70" fmla="*/ 316895084 w 1517"/>
                <a:gd name="T71" fmla="*/ 263532744 h 996"/>
                <a:gd name="T72" fmla="*/ 322537389 w 1517"/>
                <a:gd name="T73" fmla="*/ 289823528 h 996"/>
                <a:gd name="T74" fmla="*/ 332567345 w 1517"/>
                <a:gd name="T75" fmla="*/ 295769920 h 996"/>
                <a:gd name="T76" fmla="*/ 346672547 w 1517"/>
                <a:gd name="T77" fmla="*/ 282624528 h 996"/>
                <a:gd name="T78" fmla="*/ 355135444 w 1517"/>
                <a:gd name="T79" fmla="*/ 273861306 h 996"/>
                <a:gd name="T80" fmla="*/ 365479483 w 1517"/>
                <a:gd name="T81" fmla="*/ 271044477 h 996"/>
                <a:gd name="T82" fmla="*/ 381151743 w 1517"/>
                <a:gd name="T83" fmla="*/ 266662306 h 996"/>
                <a:gd name="T84" fmla="*/ 394629898 w 1517"/>
                <a:gd name="T85" fmla="*/ 252265425 h 996"/>
                <a:gd name="T86" fmla="*/ 411556253 w 1517"/>
                <a:gd name="T87" fmla="*/ 246318474 h 996"/>
                <a:gd name="T88" fmla="*/ 430989676 w 1517"/>
                <a:gd name="T89" fmla="*/ 234425130 h 996"/>
                <a:gd name="T90" fmla="*/ 445094879 w 1517"/>
                <a:gd name="T91" fmla="*/ 236615936 h 996"/>
                <a:gd name="T92" fmla="*/ 472051749 w 1517"/>
                <a:gd name="T93" fmla="*/ 222218495 h 996"/>
                <a:gd name="T94" fmla="*/ 475499388 w 1517"/>
                <a:gd name="T95" fmla="*/ 136148263 h 996"/>
                <a:gd name="T96" fmla="*/ 369554170 w 1517"/>
                <a:gd name="T97" fmla="*/ 68856522 h 996"/>
                <a:gd name="T98" fmla="*/ 217532182 w 1517"/>
                <a:gd name="T99" fmla="*/ 13458124 h 996"/>
                <a:gd name="T100" fmla="*/ 115035163 w 1517"/>
                <a:gd name="T101" fmla="*/ 0 h 996"/>
                <a:gd name="T102" fmla="*/ 34479197 w 1517"/>
                <a:gd name="T103" fmla="*/ 11267319 h 996"/>
                <a:gd name="T104" fmla="*/ 22881623 w 1517"/>
                <a:gd name="T105" fmla="*/ 50703495 h 996"/>
                <a:gd name="T106" fmla="*/ 53286133 w 1517"/>
                <a:gd name="T107" fmla="*/ 110483503 h 996"/>
                <a:gd name="T108" fmla="*/ 69585440 w 1517"/>
                <a:gd name="T109" fmla="*/ 122689579 h 99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517"/>
                <a:gd name="T166" fmla="*/ 0 h 996"/>
                <a:gd name="T167" fmla="*/ 1517 w 1517"/>
                <a:gd name="T168" fmla="*/ 996 h 99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517" h="996">
                  <a:moveTo>
                    <a:pt x="222" y="392"/>
                  </a:moveTo>
                  <a:cubicBezTo>
                    <a:pt x="222" y="392"/>
                    <a:pt x="248" y="389"/>
                    <a:pt x="266" y="392"/>
                  </a:cubicBezTo>
                  <a:cubicBezTo>
                    <a:pt x="284" y="395"/>
                    <a:pt x="306" y="384"/>
                    <a:pt x="297" y="408"/>
                  </a:cubicBezTo>
                  <a:cubicBezTo>
                    <a:pt x="289" y="432"/>
                    <a:pt x="283" y="432"/>
                    <a:pt x="309" y="451"/>
                  </a:cubicBezTo>
                  <a:cubicBezTo>
                    <a:pt x="335" y="470"/>
                    <a:pt x="338" y="503"/>
                    <a:pt x="331" y="526"/>
                  </a:cubicBezTo>
                  <a:cubicBezTo>
                    <a:pt x="324" y="550"/>
                    <a:pt x="341" y="557"/>
                    <a:pt x="334" y="572"/>
                  </a:cubicBezTo>
                  <a:cubicBezTo>
                    <a:pt x="327" y="588"/>
                    <a:pt x="327" y="594"/>
                    <a:pt x="301" y="590"/>
                  </a:cubicBezTo>
                  <a:cubicBezTo>
                    <a:pt x="276" y="586"/>
                    <a:pt x="259" y="600"/>
                    <a:pt x="241" y="620"/>
                  </a:cubicBezTo>
                  <a:cubicBezTo>
                    <a:pt x="224" y="640"/>
                    <a:pt x="209" y="660"/>
                    <a:pt x="179" y="660"/>
                  </a:cubicBezTo>
                  <a:cubicBezTo>
                    <a:pt x="148" y="660"/>
                    <a:pt x="112" y="665"/>
                    <a:pt x="96" y="673"/>
                  </a:cubicBezTo>
                  <a:cubicBezTo>
                    <a:pt x="80" y="682"/>
                    <a:pt x="54" y="687"/>
                    <a:pt x="30" y="690"/>
                  </a:cubicBezTo>
                  <a:cubicBezTo>
                    <a:pt x="7" y="692"/>
                    <a:pt x="0" y="705"/>
                    <a:pt x="23" y="720"/>
                  </a:cubicBezTo>
                  <a:cubicBezTo>
                    <a:pt x="47" y="735"/>
                    <a:pt x="44" y="733"/>
                    <a:pt x="41" y="760"/>
                  </a:cubicBezTo>
                  <a:cubicBezTo>
                    <a:pt x="38" y="787"/>
                    <a:pt x="47" y="825"/>
                    <a:pt x="62" y="842"/>
                  </a:cubicBezTo>
                  <a:cubicBezTo>
                    <a:pt x="78" y="859"/>
                    <a:pt x="100" y="862"/>
                    <a:pt x="109" y="884"/>
                  </a:cubicBezTo>
                  <a:cubicBezTo>
                    <a:pt x="118" y="906"/>
                    <a:pt x="122" y="930"/>
                    <a:pt x="140" y="946"/>
                  </a:cubicBezTo>
                  <a:cubicBezTo>
                    <a:pt x="158" y="962"/>
                    <a:pt x="176" y="996"/>
                    <a:pt x="185" y="964"/>
                  </a:cubicBezTo>
                  <a:cubicBezTo>
                    <a:pt x="193" y="932"/>
                    <a:pt x="198" y="904"/>
                    <a:pt x="214" y="887"/>
                  </a:cubicBezTo>
                  <a:cubicBezTo>
                    <a:pt x="230" y="871"/>
                    <a:pt x="243" y="865"/>
                    <a:pt x="270" y="850"/>
                  </a:cubicBezTo>
                  <a:cubicBezTo>
                    <a:pt x="297" y="835"/>
                    <a:pt x="310" y="825"/>
                    <a:pt x="332" y="835"/>
                  </a:cubicBezTo>
                  <a:cubicBezTo>
                    <a:pt x="353" y="846"/>
                    <a:pt x="353" y="869"/>
                    <a:pt x="380" y="863"/>
                  </a:cubicBezTo>
                  <a:cubicBezTo>
                    <a:pt x="407" y="858"/>
                    <a:pt x="430" y="837"/>
                    <a:pt x="436" y="819"/>
                  </a:cubicBezTo>
                  <a:cubicBezTo>
                    <a:pt x="442" y="800"/>
                    <a:pt x="394" y="773"/>
                    <a:pt x="418" y="764"/>
                  </a:cubicBezTo>
                  <a:cubicBezTo>
                    <a:pt x="442" y="755"/>
                    <a:pt x="450" y="759"/>
                    <a:pt x="461" y="749"/>
                  </a:cubicBezTo>
                  <a:cubicBezTo>
                    <a:pt x="471" y="739"/>
                    <a:pt x="491" y="752"/>
                    <a:pt x="505" y="757"/>
                  </a:cubicBezTo>
                  <a:cubicBezTo>
                    <a:pt x="519" y="761"/>
                    <a:pt x="528" y="751"/>
                    <a:pt x="547" y="767"/>
                  </a:cubicBezTo>
                  <a:cubicBezTo>
                    <a:pt x="567" y="783"/>
                    <a:pt x="607" y="796"/>
                    <a:pt x="623" y="789"/>
                  </a:cubicBezTo>
                  <a:cubicBezTo>
                    <a:pt x="638" y="781"/>
                    <a:pt x="679" y="800"/>
                    <a:pt x="689" y="809"/>
                  </a:cubicBezTo>
                  <a:cubicBezTo>
                    <a:pt x="698" y="817"/>
                    <a:pt x="709" y="835"/>
                    <a:pt x="739" y="839"/>
                  </a:cubicBezTo>
                  <a:cubicBezTo>
                    <a:pt x="768" y="843"/>
                    <a:pt x="774" y="846"/>
                    <a:pt x="797" y="831"/>
                  </a:cubicBezTo>
                  <a:cubicBezTo>
                    <a:pt x="821" y="816"/>
                    <a:pt x="847" y="786"/>
                    <a:pt x="858" y="798"/>
                  </a:cubicBezTo>
                  <a:cubicBezTo>
                    <a:pt x="868" y="811"/>
                    <a:pt x="844" y="818"/>
                    <a:pt x="858" y="839"/>
                  </a:cubicBezTo>
                  <a:cubicBezTo>
                    <a:pt x="871" y="861"/>
                    <a:pt x="889" y="874"/>
                    <a:pt x="908" y="856"/>
                  </a:cubicBezTo>
                  <a:cubicBezTo>
                    <a:pt x="927" y="837"/>
                    <a:pt x="937" y="822"/>
                    <a:pt x="944" y="804"/>
                  </a:cubicBezTo>
                  <a:cubicBezTo>
                    <a:pt x="950" y="786"/>
                    <a:pt x="974" y="784"/>
                    <a:pt x="991" y="798"/>
                  </a:cubicBezTo>
                  <a:cubicBezTo>
                    <a:pt x="1008" y="813"/>
                    <a:pt x="1007" y="815"/>
                    <a:pt x="1011" y="842"/>
                  </a:cubicBezTo>
                  <a:cubicBezTo>
                    <a:pt x="1015" y="869"/>
                    <a:pt x="1012" y="904"/>
                    <a:pt x="1029" y="926"/>
                  </a:cubicBezTo>
                  <a:cubicBezTo>
                    <a:pt x="1046" y="949"/>
                    <a:pt x="1050" y="958"/>
                    <a:pt x="1061" y="945"/>
                  </a:cubicBezTo>
                  <a:cubicBezTo>
                    <a:pt x="1073" y="932"/>
                    <a:pt x="1090" y="906"/>
                    <a:pt x="1106" y="903"/>
                  </a:cubicBezTo>
                  <a:cubicBezTo>
                    <a:pt x="1123" y="899"/>
                    <a:pt x="1129" y="888"/>
                    <a:pt x="1133" y="875"/>
                  </a:cubicBezTo>
                  <a:cubicBezTo>
                    <a:pt x="1136" y="862"/>
                    <a:pt x="1138" y="858"/>
                    <a:pt x="1166" y="866"/>
                  </a:cubicBezTo>
                  <a:cubicBezTo>
                    <a:pt x="1194" y="874"/>
                    <a:pt x="1191" y="867"/>
                    <a:pt x="1216" y="852"/>
                  </a:cubicBezTo>
                  <a:cubicBezTo>
                    <a:pt x="1240" y="836"/>
                    <a:pt x="1231" y="815"/>
                    <a:pt x="1259" y="806"/>
                  </a:cubicBezTo>
                  <a:cubicBezTo>
                    <a:pt x="1288" y="796"/>
                    <a:pt x="1297" y="813"/>
                    <a:pt x="1313" y="787"/>
                  </a:cubicBezTo>
                  <a:cubicBezTo>
                    <a:pt x="1328" y="761"/>
                    <a:pt x="1362" y="754"/>
                    <a:pt x="1375" y="749"/>
                  </a:cubicBezTo>
                  <a:cubicBezTo>
                    <a:pt x="1388" y="744"/>
                    <a:pt x="1397" y="729"/>
                    <a:pt x="1420" y="756"/>
                  </a:cubicBezTo>
                  <a:cubicBezTo>
                    <a:pt x="1443" y="783"/>
                    <a:pt x="1496" y="734"/>
                    <a:pt x="1506" y="710"/>
                  </a:cubicBezTo>
                  <a:cubicBezTo>
                    <a:pt x="1515" y="685"/>
                    <a:pt x="1517" y="435"/>
                    <a:pt x="1517" y="435"/>
                  </a:cubicBezTo>
                  <a:cubicBezTo>
                    <a:pt x="1179" y="220"/>
                    <a:pt x="1179" y="220"/>
                    <a:pt x="1179" y="220"/>
                  </a:cubicBezTo>
                  <a:cubicBezTo>
                    <a:pt x="694" y="43"/>
                    <a:pt x="694" y="43"/>
                    <a:pt x="694" y="43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170" y="353"/>
                    <a:pt x="170" y="353"/>
                    <a:pt x="170" y="353"/>
                  </a:cubicBezTo>
                  <a:lnTo>
                    <a:pt x="222" y="392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13"/>
            <p:cNvSpPr>
              <a:spLocks noChangeArrowheads="1"/>
            </p:cNvSpPr>
            <p:nvPr/>
          </p:nvSpPr>
          <p:spPr bwMode="auto">
            <a:xfrm>
              <a:off x="4398962" y="2692400"/>
              <a:ext cx="447675" cy="560387"/>
            </a:xfrm>
            <a:custGeom>
              <a:avLst/>
              <a:gdLst>
                <a:gd name="T0" fmla="*/ 173169084 w 800"/>
                <a:gd name="T1" fmla="*/ 65997034 h 1002"/>
                <a:gd name="T2" fmla="*/ 161269882 w 800"/>
                <a:gd name="T3" fmla="*/ 71001368 h 1002"/>
                <a:gd name="T4" fmla="*/ 155946467 w 800"/>
                <a:gd name="T5" fmla="*/ 82886942 h 1002"/>
                <a:gd name="T6" fmla="*/ 142794335 w 800"/>
                <a:gd name="T7" fmla="*/ 90394002 h 1002"/>
                <a:gd name="T8" fmla="*/ 136844175 w 800"/>
                <a:gd name="T9" fmla="*/ 98213135 h 1002"/>
                <a:gd name="T10" fmla="*/ 146238635 w 800"/>
                <a:gd name="T11" fmla="*/ 103530659 h 1002"/>
                <a:gd name="T12" fmla="*/ 161896068 w 800"/>
                <a:gd name="T13" fmla="*/ 92896170 h 1002"/>
                <a:gd name="T14" fmla="*/ 182876916 w 800"/>
                <a:gd name="T15" fmla="*/ 88204466 h 1002"/>
                <a:gd name="T16" fmla="*/ 201665276 w 800"/>
                <a:gd name="T17" fmla="*/ 105407005 h 1002"/>
                <a:gd name="T18" fmla="*/ 210433551 w 800"/>
                <a:gd name="T19" fmla="*/ 98526325 h 1002"/>
                <a:gd name="T20" fmla="*/ 222333312 w 800"/>
                <a:gd name="T21" fmla="*/ 80697406 h 1002"/>
                <a:gd name="T22" fmla="*/ 232040585 w 800"/>
                <a:gd name="T23" fmla="*/ 88829729 h 1002"/>
                <a:gd name="T24" fmla="*/ 243313601 w 800"/>
                <a:gd name="T25" fmla="*/ 100090040 h 1002"/>
                <a:gd name="T26" fmla="*/ 241747858 w 800"/>
                <a:gd name="T27" fmla="*/ 113852518 h 1002"/>
                <a:gd name="T28" fmla="*/ 226717169 w 800"/>
                <a:gd name="T29" fmla="*/ 118544221 h 1002"/>
                <a:gd name="T30" fmla="*/ 213565038 w 800"/>
                <a:gd name="T31" fmla="*/ 128552890 h 1002"/>
                <a:gd name="T32" fmla="*/ 200726278 w 800"/>
                <a:gd name="T33" fmla="*/ 140125832 h 1002"/>
                <a:gd name="T34" fmla="*/ 205736321 w 800"/>
                <a:gd name="T35" fmla="*/ 145755988 h 1002"/>
                <a:gd name="T36" fmla="*/ 213878410 w 800"/>
                <a:gd name="T37" fmla="*/ 137623665 h 1002"/>
                <a:gd name="T38" fmla="*/ 216696524 w 800"/>
                <a:gd name="T39" fmla="*/ 133870414 h 1002"/>
                <a:gd name="T40" fmla="*/ 222333312 w 800"/>
                <a:gd name="T41" fmla="*/ 139813201 h 1002"/>
                <a:gd name="T42" fmla="*/ 217009337 w 800"/>
                <a:gd name="T43" fmla="*/ 154514132 h 1002"/>
                <a:gd name="T44" fmla="*/ 205423508 w 800"/>
                <a:gd name="T45" fmla="*/ 161082181 h 1002"/>
                <a:gd name="T46" fmla="*/ 212312667 w 800"/>
                <a:gd name="T47" fmla="*/ 172342492 h 1002"/>
                <a:gd name="T48" fmla="*/ 212312667 w 800"/>
                <a:gd name="T49" fmla="*/ 191421935 h 1002"/>
                <a:gd name="T50" fmla="*/ 210433551 w 800"/>
                <a:gd name="T51" fmla="*/ 202994878 h 1002"/>
                <a:gd name="T52" fmla="*/ 216383152 w 800"/>
                <a:gd name="T53" fmla="*/ 218321071 h 1002"/>
                <a:gd name="T54" fmla="*/ 209181180 w 800"/>
                <a:gd name="T55" fmla="*/ 221761690 h 1002"/>
                <a:gd name="T56" fmla="*/ 200099533 w 800"/>
                <a:gd name="T57" fmla="*/ 233334633 h 1002"/>
                <a:gd name="T58" fmla="*/ 194776118 w 800"/>
                <a:gd name="T59" fmla="*/ 247409742 h 1002"/>
                <a:gd name="T60" fmla="*/ 185382218 w 800"/>
                <a:gd name="T61" fmla="*/ 255229434 h 1002"/>
                <a:gd name="T62" fmla="*/ 177240128 w 800"/>
                <a:gd name="T63" fmla="*/ 260233768 h 1002"/>
                <a:gd name="T64" fmla="*/ 168471854 w 800"/>
                <a:gd name="T65" fmla="*/ 268991912 h 1002"/>
                <a:gd name="T66" fmla="*/ 166279925 w 800"/>
                <a:gd name="T67" fmla="*/ 280564854 h 1002"/>
                <a:gd name="T68" fmla="*/ 166279925 w 800"/>
                <a:gd name="T69" fmla="*/ 295578416 h 1002"/>
                <a:gd name="T70" fmla="*/ 164401369 w 800"/>
                <a:gd name="T71" fmla="*/ 306525537 h 1002"/>
                <a:gd name="T72" fmla="*/ 154067351 w 800"/>
                <a:gd name="T73" fmla="*/ 303710739 h 1002"/>
                <a:gd name="T74" fmla="*/ 129328831 w 800"/>
                <a:gd name="T75" fmla="*/ 296203678 h 1002"/>
                <a:gd name="T76" fmla="*/ 108974727 w 800"/>
                <a:gd name="T77" fmla="*/ 295578416 h 1002"/>
                <a:gd name="T78" fmla="*/ 101146011 w 800"/>
                <a:gd name="T79" fmla="*/ 281503307 h 1002"/>
                <a:gd name="T80" fmla="*/ 95822595 w 800"/>
                <a:gd name="T81" fmla="*/ 288697177 h 1002"/>
                <a:gd name="T82" fmla="*/ 85175765 w 800"/>
                <a:gd name="T83" fmla="*/ 297767952 h 1002"/>
                <a:gd name="T84" fmla="*/ 69831144 w 800"/>
                <a:gd name="T85" fmla="*/ 298705845 h 1002"/>
                <a:gd name="T86" fmla="*/ 61063430 w 800"/>
                <a:gd name="T87" fmla="*/ 292763059 h 1002"/>
                <a:gd name="T88" fmla="*/ 51668970 w 800"/>
                <a:gd name="T89" fmla="*/ 272119900 h 1002"/>
                <a:gd name="T90" fmla="*/ 48537483 w 800"/>
                <a:gd name="T91" fmla="*/ 256793148 h 1002"/>
                <a:gd name="T92" fmla="*/ 41961697 w 800"/>
                <a:gd name="T93" fmla="*/ 246158658 h 1002"/>
                <a:gd name="T94" fmla="*/ 27556635 w 800"/>
                <a:gd name="T95" fmla="*/ 244282313 h 1002"/>
                <a:gd name="T96" fmla="*/ 21607034 w 800"/>
                <a:gd name="T97" fmla="*/ 220197976 h 1002"/>
                <a:gd name="T98" fmla="*/ 626185 w 800"/>
                <a:gd name="T99" fmla="*/ 195488376 h 1002"/>
                <a:gd name="T100" fmla="*/ 5323415 w 800"/>
                <a:gd name="T101" fmla="*/ 176095742 h 1002"/>
                <a:gd name="T102" fmla="*/ 8454902 w 800"/>
                <a:gd name="T103" fmla="*/ 156390477 h 1002"/>
                <a:gd name="T104" fmla="*/ 44779811 w 800"/>
                <a:gd name="T105" fmla="*/ 64120129 h 1002"/>
                <a:gd name="T106" fmla="*/ 71710260 w 800"/>
                <a:gd name="T107" fmla="*/ 0 h 1002"/>
                <a:gd name="T108" fmla="*/ 128389273 w 800"/>
                <a:gd name="T109" fmla="*/ 12198204 h 1002"/>
                <a:gd name="T110" fmla="*/ 171290528 w 800"/>
                <a:gd name="T111" fmla="*/ 39097899 h 1002"/>
                <a:gd name="T112" fmla="*/ 174422014 w 800"/>
                <a:gd name="T113" fmla="*/ 65371213 h 1002"/>
                <a:gd name="T114" fmla="*/ 173169084 w 800"/>
                <a:gd name="T115" fmla="*/ 65997034 h 100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00"/>
                <a:gd name="T175" fmla="*/ 0 h 1002"/>
                <a:gd name="T176" fmla="*/ 800 w 800"/>
                <a:gd name="T177" fmla="*/ 1002 h 100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00" h="1002">
                  <a:moveTo>
                    <a:pt x="553" y="211"/>
                  </a:moveTo>
                  <a:cubicBezTo>
                    <a:pt x="542" y="216"/>
                    <a:pt x="530" y="221"/>
                    <a:pt x="515" y="227"/>
                  </a:cubicBezTo>
                  <a:cubicBezTo>
                    <a:pt x="489" y="238"/>
                    <a:pt x="505" y="240"/>
                    <a:pt x="498" y="265"/>
                  </a:cubicBezTo>
                  <a:cubicBezTo>
                    <a:pt x="491" y="291"/>
                    <a:pt x="474" y="292"/>
                    <a:pt x="456" y="289"/>
                  </a:cubicBezTo>
                  <a:cubicBezTo>
                    <a:pt x="437" y="287"/>
                    <a:pt x="431" y="292"/>
                    <a:pt x="437" y="314"/>
                  </a:cubicBezTo>
                  <a:cubicBezTo>
                    <a:pt x="443" y="336"/>
                    <a:pt x="457" y="330"/>
                    <a:pt x="467" y="331"/>
                  </a:cubicBezTo>
                  <a:cubicBezTo>
                    <a:pt x="478" y="332"/>
                    <a:pt x="510" y="307"/>
                    <a:pt x="517" y="297"/>
                  </a:cubicBezTo>
                  <a:cubicBezTo>
                    <a:pt x="525" y="288"/>
                    <a:pt x="566" y="270"/>
                    <a:pt x="584" y="282"/>
                  </a:cubicBezTo>
                  <a:cubicBezTo>
                    <a:pt x="603" y="293"/>
                    <a:pt x="620" y="317"/>
                    <a:pt x="644" y="337"/>
                  </a:cubicBezTo>
                  <a:cubicBezTo>
                    <a:pt x="668" y="357"/>
                    <a:pt x="664" y="322"/>
                    <a:pt x="672" y="315"/>
                  </a:cubicBezTo>
                  <a:cubicBezTo>
                    <a:pt x="681" y="308"/>
                    <a:pt x="693" y="284"/>
                    <a:pt x="710" y="258"/>
                  </a:cubicBezTo>
                  <a:cubicBezTo>
                    <a:pt x="727" y="232"/>
                    <a:pt x="739" y="259"/>
                    <a:pt x="741" y="284"/>
                  </a:cubicBezTo>
                  <a:cubicBezTo>
                    <a:pt x="742" y="308"/>
                    <a:pt x="754" y="300"/>
                    <a:pt x="777" y="320"/>
                  </a:cubicBezTo>
                  <a:cubicBezTo>
                    <a:pt x="800" y="340"/>
                    <a:pt x="780" y="348"/>
                    <a:pt x="772" y="364"/>
                  </a:cubicBezTo>
                  <a:cubicBezTo>
                    <a:pt x="765" y="381"/>
                    <a:pt x="744" y="388"/>
                    <a:pt x="724" y="379"/>
                  </a:cubicBezTo>
                  <a:cubicBezTo>
                    <a:pt x="703" y="371"/>
                    <a:pt x="687" y="399"/>
                    <a:pt x="682" y="411"/>
                  </a:cubicBezTo>
                  <a:cubicBezTo>
                    <a:pt x="677" y="422"/>
                    <a:pt x="678" y="429"/>
                    <a:pt x="641" y="448"/>
                  </a:cubicBezTo>
                  <a:cubicBezTo>
                    <a:pt x="604" y="466"/>
                    <a:pt x="645" y="472"/>
                    <a:pt x="657" y="466"/>
                  </a:cubicBezTo>
                  <a:cubicBezTo>
                    <a:pt x="668" y="461"/>
                    <a:pt x="682" y="450"/>
                    <a:pt x="683" y="440"/>
                  </a:cubicBezTo>
                  <a:cubicBezTo>
                    <a:pt x="685" y="429"/>
                    <a:pt x="682" y="450"/>
                    <a:pt x="692" y="428"/>
                  </a:cubicBezTo>
                  <a:cubicBezTo>
                    <a:pt x="702" y="406"/>
                    <a:pt x="710" y="434"/>
                    <a:pt x="710" y="447"/>
                  </a:cubicBezTo>
                  <a:cubicBezTo>
                    <a:pt x="710" y="460"/>
                    <a:pt x="698" y="481"/>
                    <a:pt x="693" y="494"/>
                  </a:cubicBezTo>
                  <a:cubicBezTo>
                    <a:pt x="687" y="507"/>
                    <a:pt x="678" y="506"/>
                    <a:pt x="656" y="515"/>
                  </a:cubicBezTo>
                  <a:cubicBezTo>
                    <a:pt x="634" y="524"/>
                    <a:pt x="662" y="531"/>
                    <a:pt x="678" y="551"/>
                  </a:cubicBezTo>
                  <a:cubicBezTo>
                    <a:pt x="695" y="571"/>
                    <a:pt x="693" y="591"/>
                    <a:pt x="678" y="612"/>
                  </a:cubicBezTo>
                  <a:cubicBezTo>
                    <a:pt x="664" y="632"/>
                    <a:pt x="661" y="630"/>
                    <a:pt x="672" y="649"/>
                  </a:cubicBezTo>
                  <a:cubicBezTo>
                    <a:pt x="682" y="667"/>
                    <a:pt x="681" y="669"/>
                    <a:pt x="691" y="698"/>
                  </a:cubicBezTo>
                  <a:cubicBezTo>
                    <a:pt x="701" y="726"/>
                    <a:pt x="670" y="694"/>
                    <a:pt x="668" y="709"/>
                  </a:cubicBezTo>
                  <a:cubicBezTo>
                    <a:pt x="666" y="724"/>
                    <a:pt x="656" y="730"/>
                    <a:pt x="639" y="746"/>
                  </a:cubicBezTo>
                  <a:cubicBezTo>
                    <a:pt x="622" y="763"/>
                    <a:pt x="623" y="774"/>
                    <a:pt x="622" y="791"/>
                  </a:cubicBezTo>
                  <a:cubicBezTo>
                    <a:pt x="620" y="807"/>
                    <a:pt x="605" y="817"/>
                    <a:pt x="592" y="816"/>
                  </a:cubicBezTo>
                  <a:cubicBezTo>
                    <a:pt x="579" y="815"/>
                    <a:pt x="573" y="814"/>
                    <a:pt x="566" y="832"/>
                  </a:cubicBezTo>
                  <a:cubicBezTo>
                    <a:pt x="560" y="849"/>
                    <a:pt x="553" y="858"/>
                    <a:pt x="538" y="860"/>
                  </a:cubicBezTo>
                  <a:cubicBezTo>
                    <a:pt x="524" y="861"/>
                    <a:pt x="523" y="871"/>
                    <a:pt x="531" y="897"/>
                  </a:cubicBezTo>
                  <a:cubicBezTo>
                    <a:pt x="538" y="923"/>
                    <a:pt x="534" y="929"/>
                    <a:pt x="531" y="945"/>
                  </a:cubicBezTo>
                  <a:cubicBezTo>
                    <a:pt x="528" y="959"/>
                    <a:pt x="536" y="961"/>
                    <a:pt x="525" y="980"/>
                  </a:cubicBezTo>
                  <a:cubicBezTo>
                    <a:pt x="525" y="980"/>
                    <a:pt x="505" y="1002"/>
                    <a:pt x="492" y="971"/>
                  </a:cubicBezTo>
                  <a:cubicBezTo>
                    <a:pt x="480" y="940"/>
                    <a:pt x="454" y="919"/>
                    <a:pt x="413" y="947"/>
                  </a:cubicBezTo>
                  <a:cubicBezTo>
                    <a:pt x="372" y="976"/>
                    <a:pt x="359" y="983"/>
                    <a:pt x="348" y="945"/>
                  </a:cubicBezTo>
                  <a:cubicBezTo>
                    <a:pt x="337" y="907"/>
                    <a:pt x="348" y="902"/>
                    <a:pt x="323" y="900"/>
                  </a:cubicBezTo>
                  <a:cubicBezTo>
                    <a:pt x="299" y="898"/>
                    <a:pt x="311" y="909"/>
                    <a:pt x="306" y="923"/>
                  </a:cubicBezTo>
                  <a:cubicBezTo>
                    <a:pt x="301" y="937"/>
                    <a:pt x="281" y="939"/>
                    <a:pt x="272" y="952"/>
                  </a:cubicBezTo>
                  <a:cubicBezTo>
                    <a:pt x="263" y="964"/>
                    <a:pt x="245" y="948"/>
                    <a:pt x="223" y="955"/>
                  </a:cubicBezTo>
                  <a:cubicBezTo>
                    <a:pt x="200" y="961"/>
                    <a:pt x="187" y="961"/>
                    <a:pt x="195" y="936"/>
                  </a:cubicBezTo>
                  <a:cubicBezTo>
                    <a:pt x="203" y="912"/>
                    <a:pt x="178" y="885"/>
                    <a:pt x="165" y="870"/>
                  </a:cubicBezTo>
                  <a:cubicBezTo>
                    <a:pt x="153" y="854"/>
                    <a:pt x="142" y="844"/>
                    <a:pt x="155" y="821"/>
                  </a:cubicBezTo>
                  <a:cubicBezTo>
                    <a:pt x="169" y="799"/>
                    <a:pt x="158" y="776"/>
                    <a:pt x="134" y="787"/>
                  </a:cubicBezTo>
                  <a:cubicBezTo>
                    <a:pt x="109" y="797"/>
                    <a:pt x="97" y="810"/>
                    <a:pt x="88" y="781"/>
                  </a:cubicBezTo>
                  <a:cubicBezTo>
                    <a:pt x="78" y="753"/>
                    <a:pt x="96" y="734"/>
                    <a:pt x="69" y="704"/>
                  </a:cubicBezTo>
                  <a:cubicBezTo>
                    <a:pt x="42" y="673"/>
                    <a:pt x="3" y="661"/>
                    <a:pt x="2" y="625"/>
                  </a:cubicBezTo>
                  <a:cubicBezTo>
                    <a:pt x="0" y="589"/>
                    <a:pt x="9" y="573"/>
                    <a:pt x="17" y="563"/>
                  </a:cubicBezTo>
                  <a:cubicBezTo>
                    <a:pt x="25" y="553"/>
                    <a:pt x="27" y="503"/>
                    <a:pt x="27" y="500"/>
                  </a:cubicBezTo>
                  <a:cubicBezTo>
                    <a:pt x="27" y="497"/>
                    <a:pt x="143" y="205"/>
                    <a:pt x="143" y="205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410" y="39"/>
                    <a:pt x="410" y="39"/>
                    <a:pt x="410" y="39"/>
                  </a:cubicBezTo>
                  <a:cubicBezTo>
                    <a:pt x="547" y="125"/>
                    <a:pt x="547" y="125"/>
                    <a:pt x="547" y="125"/>
                  </a:cubicBezTo>
                  <a:cubicBezTo>
                    <a:pt x="557" y="209"/>
                    <a:pt x="557" y="209"/>
                    <a:pt x="557" y="209"/>
                  </a:cubicBezTo>
                  <a:lnTo>
                    <a:pt x="553" y="211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14"/>
            <p:cNvSpPr>
              <a:spLocks noChangeArrowheads="1"/>
            </p:cNvSpPr>
            <p:nvPr/>
          </p:nvSpPr>
          <p:spPr bwMode="auto">
            <a:xfrm>
              <a:off x="4652962" y="2701925"/>
              <a:ext cx="117475" cy="107950"/>
            </a:xfrm>
            <a:custGeom>
              <a:avLst/>
              <a:gdLst>
                <a:gd name="T0" fmla="*/ 32545050 w 210"/>
                <a:gd name="T1" fmla="*/ 60379288 h 193"/>
                <a:gd name="T2" fmla="*/ 37552282 w 210"/>
                <a:gd name="T3" fmla="*/ 56937752 h 193"/>
                <a:gd name="T4" fmla="*/ 57892799 w 210"/>
                <a:gd name="T5" fmla="*/ 42234179 h 193"/>
                <a:gd name="T6" fmla="*/ 61022109 w 210"/>
                <a:gd name="T7" fmla="*/ 31284805 h 193"/>
                <a:gd name="T8" fmla="*/ 47878894 w 210"/>
                <a:gd name="T9" fmla="*/ 12826474 h 193"/>
                <a:gd name="T10" fmla="*/ 26912404 w 210"/>
                <a:gd name="T11" fmla="*/ 4066862 h 193"/>
                <a:gd name="T12" fmla="*/ 25347749 w 210"/>
                <a:gd name="T13" fmla="*/ 2502986 h 193"/>
                <a:gd name="T14" fmla="*/ 22844412 w 210"/>
                <a:gd name="T15" fmla="*/ 0 h 193"/>
                <a:gd name="T16" fmla="*/ 0 w 210"/>
                <a:gd name="T17" fmla="*/ 15329459 h 193"/>
                <a:gd name="T18" fmla="*/ 2503336 w 210"/>
                <a:gd name="T19" fmla="*/ 29407705 h 193"/>
                <a:gd name="T20" fmla="*/ 7823276 w 210"/>
                <a:gd name="T21" fmla="*/ 36290217 h 193"/>
                <a:gd name="T22" fmla="*/ 10326612 w 210"/>
                <a:gd name="T23" fmla="*/ 43485392 h 193"/>
                <a:gd name="T24" fmla="*/ 16898499 w 210"/>
                <a:gd name="T25" fmla="*/ 50993790 h 193"/>
                <a:gd name="T26" fmla="*/ 27225111 w 210"/>
                <a:gd name="T27" fmla="*/ 57250975 h 193"/>
                <a:gd name="T28" fmla="*/ 32545050 w 210"/>
                <a:gd name="T29" fmla="*/ 60379288 h 19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0"/>
                <a:gd name="T46" fmla="*/ 0 h 193"/>
                <a:gd name="T47" fmla="*/ 210 w 210"/>
                <a:gd name="T48" fmla="*/ 193 h 19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0" h="193">
                  <a:moveTo>
                    <a:pt x="104" y="193"/>
                  </a:moveTo>
                  <a:cubicBezTo>
                    <a:pt x="111" y="189"/>
                    <a:pt x="113" y="187"/>
                    <a:pt x="120" y="182"/>
                  </a:cubicBezTo>
                  <a:cubicBezTo>
                    <a:pt x="135" y="167"/>
                    <a:pt x="161" y="140"/>
                    <a:pt x="185" y="135"/>
                  </a:cubicBezTo>
                  <a:cubicBezTo>
                    <a:pt x="210" y="130"/>
                    <a:pt x="210" y="135"/>
                    <a:pt x="195" y="100"/>
                  </a:cubicBezTo>
                  <a:cubicBezTo>
                    <a:pt x="180" y="66"/>
                    <a:pt x="172" y="55"/>
                    <a:pt x="153" y="41"/>
                  </a:cubicBezTo>
                  <a:cubicBezTo>
                    <a:pt x="135" y="27"/>
                    <a:pt x="113" y="41"/>
                    <a:pt x="86" y="13"/>
                  </a:cubicBezTo>
                  <a:cubicBezTo>
                    <a:pt x="84" y="11"/>
                    <a:pt x="83" y="9"/>
                    <a:pt x="81" y="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25" y="116"/>
                    <a:pt x="33" y="130"/>
                    <a:pt x="33" y="139"/>
                  </a:cubicBezTo>
                  <a:cubicBezTo>
                    <a:pt x="33" y="148"/>
                    <a:pt x="30" y="152"/>
                    <a:pt x="54" y="163"/>
                  </a:cubicBezTo>
                  <a:cubicBezTo>
                    <a:pt x="79" y="175"/>
                    <a:pt x="82" y="177"/>
                    <a:pt x="87" y="183"/>
                  </a:cubicBezTo>
                  <a:cubicBezTo>
                    <a:pt x="92" y="189"/>
                    <a:pt x="104" y="193"/>
                    <a:pt x="104" y="193"/>
                  </a:cubicBez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5"/>
            <p:cNvSpPr>
              <a:spLocks noChangeArrowheads="1"/>
            </p:cNvSpPr>
            <p:nvPr/>
          </p:nvSpPr>
          <p:spPr bwMode="auto">
            <a:xfrm>
              <a:off x="3960812" y="2314575"/>
              <a:ext cx="574675" cy="692150"/>
            </a:xfrm>
            <a:custGeom>
              <a:avLst/>
              <a:gdLst>
                <a:gd name="T0" fmla="*/ 66746630 w 1029"/>
                <a:gd name="T1" fmla="*/ 269060993 h 1236"/>
                <a:gd name="T2" fmla="*/ 77038842 w 1029"/>
                <a:gd name="T3" fmla="*/ 280036834 h 1236"/>
                <a:gd name="T4" fmla="*/ 85460148 w 1029"/>
                <a:gd name="T5" fmla="*/ 282859193 h 1236"/>
                <a:gd name="T6" fmla="*/ 103238772 w 1029"/>
                <a:gd name="T7" fmla="*/ 287876721 h 1236"/>
                <a:gd name="T8" fmla="*/ 106357319 w 1029"/>
                <a:gd name="T9" fmla="*/ 299165598 h 1236"/>
                <a:gd name="T10" fmla="*/ 98248203 w 1029"/>
                <a:gd name="T11" fmla="*/ 310455035 h 1236"/>
                <a:gd name="T12" fmla="*/ 101991130 w 1029"/>
                <a:gd name="T13" fmla="*/ 320490090 h 1236"/>
                <a:gd name="T14" fmla="*/ 106981141 w 1029"/>
                <a:gd name="T15" fmla="*/ 332719753 h 1236"/>
                <a:gd name="T16" fmla="*/ 111971710 w 1029"/>
                <a:gd name="T17" fmla="*/ 342754808 h 1236"/>
                <a:gd name="T18" fmla="*/ 121328469 w 1029"/>
                <a:gd name="T19" fmla="*/ 355298627 h 1236"/>
                <a:gd name="T20" fmla="*/ 127254491 w 1029"/>
                <a:gd name="T21" fmla="*/ 374113795 h 1236"/>
                <a:gd name="T22" fmla="*/ 142225640 w 1029"/>
                <a:gd name="T23" fmla="*/ 374113795 h 1236"/>
                <a:gd name="T24" fmla="*/ 156573527 w 1029"/>
                <a:gd name="T25" fmla="*/ 356866604 h 1236"/>
                <a:gd name="T26" fmla="*/ 167801749 w 1029"/>
                <a:gd name="T27" fmla="*/ 361256941 h 1236"/>
                <a:gd name="T28" fmla="*/ 160628085 w 1029"/>
                <a:gd name="T29" fmla="*/ 373486604 h 1236"/>
                <a:gd name="T30" fmla="*/ 161563538 w 1029"/>
                <a:gd name="T31" fmla="*/ 386344018 h 1236"/>
                <a:gd name="T32" fmla="*/ 176223056 w 1029"/>
                <a:gd name="T33" fmla="*/ 380385704 h 1236"/>
                <a:gd name="T34" fmla="*/ 182149077 w 1029"/>
                <a:gd name="T35" fmla="*/ 365333682 h 1236"/>
                <a:gd name="T36" fmla="*/ 187762909 w 1029"/>
                <a:gd name="T37" fmla="*/ 360943345 h 1236"/>
                <a:gd name="T38" fmla="*/ 201174785 w 1029"/>
                <a:gd name="T39" fmla="*/ 374113795 h 1236"/>
                <a:gd name="T40" fmla="*/ 226126515 w 1029"/>
                <a:gd name="T41" fmla="*/ 376936154 h 1236"/>
                <a:gd name="T42" fmla="*/ 244528960 w 1029"/>
                <a:gd name="T43" fmla="*/ 382267277 h 1236"/>
                <a:gd name="T44" fmla="*/ 262307025 w 1029"/>
                <a:gd name="T45" fmla="*/ 375368177 h 1236"/>
                <a:gd name="T46" fmla="*/ 280397280 w 1029"/>
                <a:gd name="T47" fmla="*/ 352476268 h 1236"/>
                <a:gd name="T48" fmla="*/ 282268744 w 1029"/>
                <a:gd name="T49" fmla="*/ 327702785 h 1236"/>
                <a:gd name="T50" fmla="*/ 287882576 w 1029"/>
                <a:gd name="T51" fmla="*/ 317981326 h 1236"/>
                <a:gd name="T52" fmla="*/ 303477546 w 1029"/>
                <a:gd name="T53" fmla="*/ 311082226 h 1236"/>
                <a:gd name="T54" fmla="*/ 301918272 w 1029"/>
                <a:gd name="T55" fmla="*/ 302928743 h 1236"/>
                <a:gd name="T56" fmla="*/ 301606083 w 1029"/>
                <a:gd name="T57" fmla="*/ 293207284 h 1236"/>
                <a:gd name="T58" fmla="*/ 312834864 w 1029"/>
                <a:gd name="T59" fmla="*/ 278782452 h 1236"/>
                <a:gd name="T60" fmla="*/ 317824874 w 1029"/>
                <a:gd name="T61" fmla="*/ 238642792 h 1236"/>
                <a:gd name="T62" fmla="*/ 301294451 w 1029"/>
                <a:gd name="T63" fmla="*/ 145506058 h 1236"/>
                <a:gd name="T64" fmla="*/ 237979117 w 1029"/>
                <a:gd name="T65" fmla="*/ 76516175 h 1236"/>
                <a:gd name="T66" fmla="*/ 131933429 w 1029"/>
                <a:gd name="T67" fmla="*/ 0 h 1236"/>
                <a:gd name="T68" fmla="*/ 32125394 w 1029"/>
                <a:gd name="T69" fmla="*/ 76516175 h 1236"/>
                <a:gd name="T70" fmla="*/ 0 w 1029"/>
                <a:gd name="T71" fmla="*/ 175610663 h 1236"/>
                <a:gd name="T72" fmla="*/ 53958576 w 1029"/>
                <a:gd name="T73" fmla="*/ 229548524 h 1236"/>
                <a:gd name="T74" fmla="*/ 66746630 w 1029"/>
                <a:gd name="T75" fmla="*/ 269060993 h 12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29"/>
                <a:gd name="T115" fmla="*/ 0 h 1236"/>
                <a:gd name="T116" fmla="*/ 1029 w 1029"/>
                <a:gd name="T117" fmla="*/ 1236 h 12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29" h="1236">
                  <a:moveTo>
                    <a:pt x="214" y="858"/>
                  </a:moveTo>
                  <a:cubicBezTo>
                    <a:pt x="214" y="858"/>
                    <a:pt x="241" y="883"/>
                    <a:pt x="247" y="893"/>
                  </a:cubicBezTo>
                  <a:cubicBezTo>
                    <a:pt x="252" y="903"/>
                    <a:pt x="258" y="903"/>
                    <a:pt x="274" y="902"/>
                  </a:cubicBezTo>
                  <a:cubicBezTo>
                    <a:pt x="291" y="901"/>
                    <a:pt x="314" y="895"/>
                    <a:pt x="331" y="918"/>
                  </a:cubicBezTo>
                  <a:cubicBezTo>
                    <a:pt x="347" y="942"/>
                    <a:pt x="354" y="944"/>
                    <a:pt x="341" y="954"/>
                  </a:cubicBezTo>
                  <a:cubicBezTo>
                    <a:pt x="327" y="965"/>
                    <a:pt x="318" y="979"/>
                    <a:pt x="315" y="990"/>
                  </a:cubicBezTo>
                  <a:cubicBezTo>
                    <a:pt x="312" y="1001"/>
                    <a:pt x="317" y="1013"/>
                    <a:pt x="327" y="1022"/>
                  </a:cubicBezTo>
                  <a:cubicBezTo>
                    <a:pt x="338" y="1031"/>
                    <a:pt x="341" y="1051"/>
                    <a:pt x="343" y="1061"/>
                  </a:cubicBezTo>
                  <a:cubicBezTo>
                    <a:pt x="345" y="1071"/>
                    <a:pt x="350" y="1088"/>
                    <a:pt x="359" y="1093"/>
                  </a:cubicBezTo>
                  <a:cubicBezTo>
                    <a:pt x="368" y="1098"/>
                    <a:pt x="381" y="1109"/>
                    <a:pt x="389" y="1133"/>
                  </a:cubicBezTo>
                  <a:cubicBezTo>
                    <a:pt x="397" y="1156"/>
                    <a:pt x="391" y="1172"/>
                    <a:pt x="408" y="1193"/>
                  </a:cubicBezTo>
                  <a:cubicBezTo>
                    <a:pt x="425" y="1215"/>
                    <a:pt x="446" y="1204"/>
                    <a:pt x="456" y="1193"/>
                  </a:cubicBezTo>
                  <a:cubicBezTo>
                    <a:pt x="465" y="1182"/>
                    <a:pt x="484" y="1141"/>
                    <a:pt x="502" y="1138"/>
                  </a:cubicBezTo>
                  <a:cubicBezTo>
                    <a:pt x="519" y="1135"/>
                    <a:pt x="541" y="1136"/>
                    <a:pt x="538" y="1152"/>
                  </a:cubicBezTo>
                  <a:cubicBezTo>
                    <a:pt x="534" y="1169"/>
                    <a:pt x="524" y="1181"/>
                    <a:pt x="515" y="1191"/>
                  </a:cubicBezTo>
                  <a:cubicBezTo>
                    <a:pt x="506" y="1201"/>
                    <a:pt x="506" y="1228"/>
                    <a:pt x="518" y="1232"/>
                  </a:cubicBezTo>
                  <a:cubicBezTo>
                    <a:pt x="530" y="1236"/>
                    <a:pt x="557" y="1219"/>
                    <a:pt x="565" y="1213"/>
                  </a:cubicBezTo>
                  <a:cubicBezTo>
                    <a:pt x="573" y="1206"/>
                    <a:pt x="592" y="1180"/>
                    <a:pt x="584" y="1165"/>
                  </a:cubicBezTo>
                  <a:cubicBezTo>
                    <a:pt x="575" y="1151"/>
                    <a:pt x="588" y="1135"/>
                    <a:pt x="602" y="1151"/>
                  </a:cubicBezTo>
                  <a:cubicBezTo>
                    <a:pt x="616" y="1167"/>
                    <a:pt x="627" y="1188"/>
                    <a:pt x="645" y="1193"/>
                  </a:cubicBezTo>
                  <a:cubicBezTo>
                    <a:pt x="664" y="1198"/>
                    <a:pt x="706" y="1204"/>
                    <a:pt x="725" y="1202"/>
                  </a:cubicBezTo>
                  <a:cubicBezTo>
                    <a:pt x="745" y="1200"/>
                    <a:pt x="768" y="1208"/>
                    <a:pt x="784" y="1219"/>
                  </a:cubicBezTo>
                  <a:cubicBezTo>
                    <a:pt x="801" y="1229"/>
                    <a:pt x="819" y="1216"/>
                    <a:pt x="841" y="1197"/>
                  </a:cubicBezTo>
                  <a:cubicBezTo>
                    <a:pt x="862" y="1179"/>
                    <a:pt x="891" y="1142"/>
                    <a:pt x="899" y="1124"/>
                  </a:cubicBezTo>
                  <a:cubicBezTo>
                    <a:pt x="907" y="1107"/>
                    <a:pt x="912" y="1077"/>
                    <a:pt x="905" y="1045"/>
                  </a:cubicBezTo>
                  <a:cubicBezTo>
                    <a:pt x="899" y="1014"/>
                    <a:pt x="903" y="1012"/>
                    <a:pt x="923" y="1014"/>
                  </a:cubicBezTo>
                  <a:cubicBezTo>
                    <a:pt x="942" y="1016"/>
                    <a:pt x="959" y="1001"/>
                    <a:pt x="973" y="992"/>
                  </a:cubicBezTo>
                  <a:cubicBezTo>
                    <a:pt x="987" y="983"/>
                    <a:pt x="992" y="976"/>
                    <a:pt x="968" y="966"/>
                  </a:cubicBezTo>
                  <a:cubicBezTo>
                    <a:pt x="943" y="955"/>
                    <a:pt x="950" y="944"/>
                    <a:pt x="967" y="935"/>
                  </a:cubicBezTo>
                  <a:cubicBezTo>
                    <a:pt x="983" y="926"/>
                    <a:pt x="996" y="902"/>
                    <a:pt x="1003" y="889"/>
                  </a:cubicBezTo>
                  <a:cubicBezTo>
                    <a:pt x="1010" y="875"/>
                    <a:pt x="1029" y="790"/>
                    <a:pt x="1019" y="761"/>
                  </a:cubicBezTo>
                  <a:cubicBezTo>
                    <a:pt x="1009" y="731"/>
                    <a:pt x="966" y="464"/>
                    <a:pt x="966" y="464"/>
                  </a:cubicBezTo>
                  <a:cubicBezTo>
                    <a:pt x="763" y="244"/>
                    <a:pt x="763" y="244"/>
                    <a:pt x="763" y="244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103" y="244"/>
                    <a:pt x="103" y="244"/>
                    <a:pt x="103" y="244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173" y="732"/>
                    <a:pt x="173" y="732"/>
                    <a:pt x="173" y="732"/>
                  </a:cubicBezTo>
                  <a:lnTo>
                    <a:pt x="214" y="858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6"/>
            <p:cNvSpPr>
              <a:spLocks noChangeArrowheads="1"/>
            </p:cNvSpPr>
            <p:nvPr/>
          </p:nvSpPr>
          <p:spPr bwMode="auto">
            <a:xfrm>
              <a:off x="3497262" y="2168525"/>
              <a:ext cx="695325" cy="628650"/>
            </a:xfrm>
            <a:custGeom>
              <a:avLst/>
              <a:gdLst>
                <a:gd name="T0" fmla="*/ 68750329 w 1241"/>
                <a:gd name="T1" fmla="*/ 240982313 h 1123"/>
                <a:gd name="T2" fmla="*/ 81935731 w 1241"/>
                <a:gd name="T3" fmla="*/ 261977992 h 1123"/>
                <a:gd name="T4" fmla="*/ 104852321 w 1241"/>
                <a:gd name="T5" fmla="*/ 283600641 h 1123"/>
                <a:gd name="T6" fmla="*/ 140640547 w 1241"/>
                <a:gd name="T7" fmla="*/ 298955823 h 1123"/>
                <a:gd name="T8" fmla="*/ 183648724 w 1241"/>
                <a:gd name="T9" fmla="*/ 298955823 h 1123"/>
                <a:gd name="T10" fmla="*/ 217239476 w 1241"/>
                <a:gd name="T11" fmla="*/ 293628252 h 1123"/>
                <a:gd name="T12" fmla="*/ 231993701 w 1241"/>
                <a:gd name="T13" fmla="*/ 300522690 h 1123"/>
                <a:gd name="T14" fmla="*/ 236388649 w 1241"/>
                <a:gd name="T15" fmla="*/ 319951501 h 1123"/>
                <a:gd name="T16" fmla="*/ 245179103 w 1241"/>
                <a:gd name="T17" fmla="*/ 334366228 h 1123"/>
                <a:gd name="T18" fmla="*/ 269665637 w 1241"/>
                <a:gd name="T19" fmla="*/ 333112846 h 1123"/>
                <a:gd name="T20" fmla="*/ 284106097 w 1241"/>
                <a:gd name="T21" fmla="*/ 340007284 h 1123"/>
                <a:gd name="T22" fmla="*/ 305767068 w 1241"/>
                <a:gd name="T23" fmla="*/ 347841617 h 1123"/>
                <a:gd name="T24" fmla="*/ 319894324 w 1241"/>
                <a:gd name="T25" fmla="*/ 346274751 h 1123"/>
                <a:gd name="T26" fmla="*/ 328370453 w 1241"/>
                <a:gd name="T27" fmla="*/ 345961265 h 1123"/>
                <a:gd name="T28" fmla="*/ 341869059 w 1241"/>
                <a:gd name="T29" fmla="*/ 326218968 h 1123"/>
                <a:gd name="T30" fmla="*/ 358193788 w 1241"/>
                <a:gd name="T31" fmla="*/ 310863786 h 1123"/>
                <a:gd name="T32" fmla="*/ 354740135 w 1241"/>
                <a:gd name="T33" fmla="*/ 282973670 h 1123"/>
                <a:gd name="T34" fmla="*/ 347833950 w 1241"/>
                <a:gd name="T35" fmla="*/ 273258985 h 1123"/>
                <a:gd name="T36" fmla="*/ 319894324 w 1241"/>
                <a:gd name="T37" fmla="*/ 271379192 h 1123"/>
                <a:gd name="T38" fmla="*/ 302628300 w 1241"/>
                <a:gd name="T39" fmla="*/ 252890277 h 1123"/>
                <a:gd name="T40" fmla="*/ 290070988 w 1241"/>
                <a:gd name="T41" fmla="*/ 240982313 h 1123"/>
                <a:gd name="T42" fmla="*/ 299802737 w 1241"/>
                <a:gd name="T43" fmla="*/ 238474991 h 1123"/>
                <a:gd name="T44" fmla="*/ 314243197 w 1241"/>
                <a:gd name="T45" fmla="*/ 231894038 h 1123"/>
                <a:gd name="T46" fmla="*/ 315813141 w 1241"/>
                <a:gd name="T47" fmla="*/ 206197760 h 1123"/>
                <a:gd name="T48" fmla="*/ 328684218 w 1241"/>
                <a:gd name="T49" fmla="*/ 199617367 h 1123"/>
                <a:gd name="T50" fmla="*/ 326172979 w 1241"/>
                <a:gd name="T51" fmla="*/ 172040737 h 1123"/>
                <a:gd name="T52" fmla="*/ 345322712 w 1241"/>
                <a:gd name="T53" fmla="*/ 173920529 h 1123"/>
                <a:gd name="T54" fmla="*/ 358193788 w 1241"/>
                <a:gd name="T55" fmla="*/ 189902682 h 1123"/>
                <a:gd name="T56" fmla="*/ 377029196 w 1241"/>
                <a:gd name="T57" fmla="*/ 177367748 h 1123"/>
                <a:gd name="T58" fmla="*/ 385819090 w 1241"/>
                <a:gd name="T59" fmla="*/ 163579432 h 1123"/>
                <a:gd name="T60" fmla="*/ 378912904 w 1241"/>
                <a:gd name="T61" fmla="*/ 147597839 h 1123"/>
                <a:gd name="T62" fmla="*/ 370436775 w 1241"/>
                <a:gd name="T63" fmla="*/ 142583754 h 1123"/>
                <a:gd name="T64" fmla="*/ 359763172 w 1241"/>
                <a:gd name="T65" fmla="*/ 123781353 h 1123"/>
                <a:gd name="T66" fmla="*/ 363216265 w 1241"/>
                <a:gd name="T67" fmla="*/ 60167347 h 1123"/>
                <a:gd name="T68" fmla="*/ 351287043 w 1241"/>
                <a:gd name="T69" fmla="*/ 15355182 h 1123"/>
                <a:gd name="T70" fmla="*/ 259619563 w 1241"/>
                <a:gd name="T71" fmla="*/ 0 h 1123"/>
                <a:gd name="T72" fmla="*/ 163871462 w 1241"/>
                <a:gd name="T73" fmla="*/ 20055782 h 1123"/>
                <a:gd name="T74" fmla="*/ 0 w 1241"/>
                <a:gd name="T75" fmla="*/ 135376391 h 1123"/>
                <a:gd name="T76" fmla="*/ 10045513 w 1241"/>
                <a:gd name="T77" fmla="*/ 206197760 h 1123"/>
                <a:gd name="T78" fmla="*/ 61530379 w 1241"/>
                <a:gd name="T79" fmla="*/ 235027772 h 1123"/>
                <a:gd name="T80" fmla="*/ 68750329 w 1241"/>
                <a:gd name="T81" fmla="*/ 240982313 h 11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41"/>
                <a:gd name="T124" fmla="*/ 0 h 1123"/>
                <a:gd name="T125" fmla="*/ 1241 w 1241"/>
                <a:gd name="T126" fmla="*/ 1123 h 11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41" h="1123">
                  <a:moveTo>
                    <a:pt x="219" y="769"/>
                  </a:moveTo>
                  <a:cubicBezTo>
                    <a:pt x="219" y="769"/>
                    <a:pt x="252" y="824"/>
                    <a:pt x="261" y="836"/>
                  </a:cubicBezTo>
                  <a:cubicBezTo>
                    <a:pt x="270" y="849"/>
                    <a:pt x="304" y="880"/>
                    <a:pt x="334" y="905"/>
                  </a:cubicBezTo>
                  <a:cubicBezTo>
                    <a:pt x="363" y="929"/>
                    <a:pt x="405" y="941"/>
                    <a:pt x="448" y="954"/>
                  </a:cubicBezTo>
                  <a:cubicBezTo>
                    <a:pt x="491" y="967"/>
                    <a:pt x="548" y="968"/>
                    <a:pt x="585" y="954"/>
                  </a:cubicBezTo>
                  <a:cubicBezTo>
                    <a:pt x="622" y="940"/>
                    <a:pt x="669" y="934"/>
                    <a:pt x="692" y="937"/>
                  </a:cubicBezTo>
                  <a:cubicBezTo>
                    <a:pt x="716" y="940"/>
                    <a:pt x="737" y="922"/>
                    <a:pt x="739" y="959"/>
                  </a:cubicBezTo>
                  <a:cubicBezTo>
                    <a:pt x="742" y="995"/>
                    <a:pt x="744" y="993"/>
                    <a:pt x="753" y="1021"/>
                  </a:cubicBezTo>
                  <a:cubicBezTo>
                    <a:pt x="762" y="1048"/>
                    <a:pt x="747" y="1076"/>
                    <a:pt x="781" y="1067"/>
                  </a:cubicBezTo>
                  <a:cubicBezTo>
                    <a:pt x="816" y="1058"/>
                    <a:pt x="832" y="1050"/>
                    <a:pt x="859" y="1063"/>
                  </a:cubicBezTo>
                  <a:cubicBezTo>
                    <a:pt x="887" y="1075"/>
                    <a:pt x="883" y="1050"/>
                    <a:pt x="905" y="1085"/>
                  </a:cubicBezTo>
                  <a:cubicBezTo>
                    <a:pt x="928" y="1120"/>
                    <a:pt x="943" y="1116"/>
                    <a:pt x="974" y="1110"/>
                  </a:cubicBezTo>
                  <a:cubicBezTo>
                    <a:pt x="1005" y="1104"/>
                    <a:pt x="1004" y="1086"/>
                    <a:pt x="1019" y="1105"/>
                  </a:cubicBezTo>
                  <a:cubicBezTo>
                    <a:pt x="1035" y="1123"/>
                    <a:pt x="1047" y="1123"/>
                    <a:pt x="1046" y="1104"/>
                  </a:cubicBezTo>
                  <a:cubicBezTo>
                    <a:pt x="1045" y="1084"/>
                    <a:pt x="1069" y="1056"/>
                    <a:pt x="1089" y="1041"/>
                  </a:cubicBezTo>
                  <a:cubicBezTo>
                    <a:pt x="1108" y="1027"/>
                    <a:pt x="1143" y="1024"/>
                    <a:pt x="1141" y="992"/>
                  </a:cubicBezTo>
                  <a:cubicBezTo>
                    <a:pt x="1139" y="960"/>
                    <a:pt x="1127" y="924"/>
                    <a:pt x="1130" y="903"/>
                  </a:cubicBezTo>
                  <a:cubicBezTo>
                    <a:pt x="1132" y="881"/>
                    <a:pt x="1126" y="851"/>
                    <a:pt x="1108" y="872"/>
                  </a:cubicBezTo>
                  <a:cubicBezTo>
                    <a:pt x="1091" y="894"/>
                    <a:pt x="1042" y="891"/>
                    <a:pt x="1019" y="866"/>
                  </a:cubicBezTo>
                  <a:cubicBezTo>
                    <a:pt x="997" y="841"/>
                    <a:pt x="992" y="807"/>
                    <a:pt x="964" y="807"/>
                  </a:cubicBezTo>
                  <a:cubicBezTo>
                    <a:pt x="936" y="807"/>
                    <a:pt x="917" y="788"/>
                    <a:pt x="924" y="769"/>
                  </a:cubicBezTo>
                  <a:cubicBezTo>
                    <a:pt x="931" y="751"/>
                    <a:pt x="942" y="759"/>
                    <a:pt x="955" y="761"/>
                  </a:cubicBezTo>
                  <a:cubicBezTo>
                    <a:pt x="967" y="763"/>
                    <a:pt x="992" y="765"/>
                    <a:pt x="1001" y="740"/>
                  </a:cubicBezTo>
                  <a:cubicBezTo>
                    <a:pt x="1010" y="715"/>
                    <a:pt x="992" y="668"/>
                    <a:pt x="1006" y="658"/>
                  </a:cubicBezTo>
                  <a:cubicBezTo>
                    <a:pt x="1020" y="648"/>
                    <a:pt x="1054" y="663"/>
                    <a:pt x="1047" y="637"/>
                  </a:cubicBezTo>
                  <a:cubicBezTo>
                    <a:pt x="1040" y="612"/>
                    <a:pt x="1020" y="555"/>
                    <a:pt x="1039" y="549"/>
                  </a:cubicBezTo>
                  <a:cubicBezTo>
                    <a:pt x="1057" y="543"/>
                    <a:pt x="1091" y="542"/>
                    <a:pt x="1100" y="555"/>
                  </a:cubicBezTo>
                  <a:cubicBezTo>
                    <a:pt x="1109" y="569"/>
                    <a:pt x="1125" y="606"/>
                    <a:pt x="1141" y="606"/>
                  </a:cubicBezTo>
                  <a:cubicBezTo>
                    <a:pt x="1158" y="606"/>
                    <a:pt x="1161" y="577"/>
                    <a:pt x="1201" y="566"/>
                  </a:cubicBezTo>
                  <a:cubicBezTo>
                    <a:pt x="1241" y="554"/>
                    <a:pt x="1238" y="540"/>
                    <a:pt x="1229" y="522"/>
                  </a:cubicBezTo>
                  <a:cubicBezTo>
                    <a:pt x="1220" y="503"/>
                    <a:pt x="1199" y="485"/>
                    <a:pt x="1207" y="471"/>
                  </a:cubicBezTo>
                  <a:cubicBezTo>
                    <a:pt x="1215" y="458"/>
                    <a:pt x="1206" y="457"/>
                    <a:pt x="1180" y="455"/>
                  </a:cubicBezTo>
                  <a:cubicBezTo>
                    <a:pt x="1154" y="453"/>
                    <a:pt x="1136" y="439"/>
                    <a:pt x="1146" y="395"/>
                  </a:cubicBezTo>
                  <a:cubicBezTo>
                    <a:pt x="1157" y="351"/>
                    <a:pt x="1157" y="192"/>
                    <a:pt x="1157" y="192"/>
                  </a:cubicBezTo>
                  <a:cubicBezTo>
                    <a:pt x="1119" y="49"/>
                    <a:pt x="1119" y="49"/>
                    <a:pt x="1119" y="49"/>
                  </a:cubicBezTo>
                  <a:cubicBezTo>
                    <a:pt x="827" y="0"/>
                    <a:pt x="827" y="0"/>
                    <a:pt x="827" y="0"/>
                  </a:cubicBezTo>
                  <a:cubicBezTo>
                    <a:pt x="522" y="64"/>
                    <a:pt x="522" y="64"/>
                    <a:pt x="522" y="64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32" y="658"/>
                    <a:pt x="32" y="658"/>
                    <a:pt x="32" y="658"/>
                  </a:cubicBezTo>
                  <a:cubicBezTo>
                    <a:pt x="196" y="750"/>
                    <a:pt x="196" y="750"/>
                    <a:pt x="196" y="750"/>
                  </a:cubicBezTo>
                  <a:lnTo>
                    <a:pt x="219" y="769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17"/>
            <p:cNvSpPr>
              <a:spLocks noChangeArrowheads="1"/>
            </p:cNvSpPr>
            <p:nvPr/>
          </p:nvSpPr>
          <p:spPr bwMode="auto">
            <a:xfrm>
              <a:off x="4116387" y="2255838"/>
              <a:ext cx="644525" cy="536575"/>
            </a:xfrm>
            <a:custGeom>
              <a:avLst/>
              <a:gdLst>
                <a:gd name="T0" fmla="*/ 182487779 w 1153"/>
                <a:gd name="T1" fmla="*/ 24680214 h 960"/>
                <a:gd name="T2" fmla="*/ 178738018 w 1153"/>
                <a:gd name="T3" fmla="*/ 29678746 h 960"/>
                <a:gd name="T4" fmla="*/ 176550658 w 1153"/>
                <a:gd name="T5" fmla="*/ 39675250 h 960"/>
                <a:gd name="T6" fmla="*/ 184050179 w 1153"/>
                <a:gd name="T7" fmla="*/ 44048895 h 960"/>
                <a:gd name="T8" fmla="*/ 190924740 w 1153"/>
                <a:gd name="T9" fmla="*/ 48423099 h 960"/>
                <a:gd name="T10" fmla="*/ 197486820 w 1153"/>
                <a:gd name="T11" fmla="*/ 54670844 h 960"/>
                <a:gd name="T12" fmla="*/ 208111141 w 1153"/>
                <a:gd name="T13" fmla="*/ 62168921 h 960"/>
                <a:gd name="T14" fmla="*/ 211548422 w 1153"/>
                <a:gd name="T15" fmla="*/ 67166893 h 960"/>
                <a:gd name="T16" fmla="*/ 224047623 w 1153"/>
                <a:gd name="T17" fmla="*/ 64355464 h 960"/>
                <a:gd name="T18" fmla="*/ 244046345 w 1153"/>
                <a:gd name="T19" fmla="*/ 77163956 h 960"/>
                <a:gd name="T20" fmla="*/ 253420746 w 1153"/>
                <a:gd name="T21" fmla="*/ 97158082 h 960"/>
                <a:gd name="T22" fmla="*/ 257795466 w 1153"/>
                <a:gd name="T23" fmla="*/ 102469057 h 960"/>
                <a:gd name="T24" fmla="*/ 264357547 w 1153"/>
                <a:gd name="T25" fmla="*/ 112466120 h 960"/>
                <a:gd name="T26" fmla="*/ 271231548 w 1153"/>
                <a:gd name="T27" fmla="*/ 137458218 h 960"/>
                <a:gd name="T28" fmla="*/ 282480829 w 1153"/>
                <a:gd name="T29" fmla="*/ 155577686 h 960"/>
                <a:gd name="T30" fmla="*/ 288730430 w 1153"/>
                <a:gd name="T31" fmla="*/ 172760382 h 960"/>
                <a:gd name="T32" fmla="*/ 309979072 w 1153"/>
                <a:gd name="T33" fmla="*/ 186818647 h 960"/>
                <a:gd name="T34" fmla="*/ 322165793 w 1153"/>
                <a:gd name="T35" fmla="*/ 199002253 h 960"/>
                <a:gd name="T36" fmla="*/ 332165154 w 1153"/>
                <a:gd name="T37" fmla="*/ 207749543 h 960"/>
                <a:gd name="T38" fmla="*/ 347164196 w 1153"/>
                <a:gd name="T39" fmla="*/ 217121720 h 960"/>
                <a:gd name="T40" fmla="*/ 357163557 w 1153"/>
                <a:gd name="T41" fmla="*/ 229930213 h 960"/>
                <a:gd name="T42" fmla="*/ 355601157 w 1153"/>
                <a:gd name="T43" fmla="*/ 248049680 h 960"/>
                <a:gd name="T44" fmla="*/ 346226756 w 1153"/>
                <a:gd name="T45" fmla="*/ 250549225 h 960"/>
                <a:gd name="T46" fmla="*/ 324353154 w 1153"/>
                <a:gd name="T47" fmla="*/ 241801934 h 960"/>
                <a:gd name="T48" fmla="*/ 295292511 w 1153"/>
                <a:gd name="T49" fmla="*/ 227743669 h 960"/>
                <a:gd name="T50" fmla="*/ 289980350 w 1153"/>
                <a:gd name="T51" fmla="*/ 229930213 h 960"/>
                <a:gd name="T52" fmla="*/ 309354112 w 1153"/>
                <a:gd name="T53" fmla="*/ 240239719 h 960"/>
                <a:gd name="T54" fmla="*/ 322478273 w 1153"/>
                <a:gd name="T55" fmla="*/ 248987009 h 960"/>
                <a:gd name="T56" fmla="*/ 316853633 w 1153"/>
                <a:gd name="T57" fmla="*/ 259608958 h 960"/>
                <a:gd name="T58" fmla="*/ 309041632 w 1153"/>
                <a:gd name="T59" fmla="*/ 278040868 h 960"/>
                <a:gd name="T60" fmla="*/ 299667231 w 1153"/>
                <a:gd name="T61" fmla="*/ 289287145 h 960"/>
                <a:gd name="T62" fmla="*/ 278418589 w 1153"/>
                <a:gd name="T63" fmla="*/ 291474247 h 960"/>
                <a:gd name="T64" fmla="*/ 260295306 w 1153"/>
                <a:gd name="T65" fmla="*/ 263357717 h 960"/>
                <a:gd name="T66" fmla="*/ 247483625 w 1153"/>
                <a:gd name="T67" fmla="*/ 271480121 h 960"/>
                <a:gd name="T68" fmla="*/ 235921864 w 1153"/>
                <a:gd name="T69" fmla="*/ 287413045 h 960"/>
                <a:gd name="T70" fmla="*/ 201861541 w 1153"/>
                <a:gd name="T71" fmla="*/ 283039400 h 960"/>
                <a:gd name="T72" fmla="*/ 178113058 w 1153"/>
                <a:gd name="T73" fmla="*/ 287100602 h 960"/>
                <a:gd name="T74" fmla="*/ 184050179 w 1153"/>
                <a:gd name="T75" fmla="*/ 270855235 h 960"/>
                <a:gd name="T76" fmla="*/ 164051457 w 1153"/>
                <a:gd name="T77" fmla="*/ 257109413 h 960"/>
                <a:gd name="T78" fmla="*/ 149364896 w 1153"/>
                <a:gd name="T79" fmla="*/ 240239719 h 960"/>
                <a:gd name="T80" fmla="*/ 163738977 w 1153"/>
                <a:gd name="T81" fmla="*/ 218683936 h 960"/>
                <a:gd name="T82" fmla="*/ 154677056 w 1153"/>
                <a:gd name="T83" fmla="*/ 202751012 h 960"/>
                <a:gd name="T84" fmla="*/ 159676737 w 1153"/>
                <a:gd name="T85" fmla="*/ 196190265 h 960"/>
                <a:gd name="T86" fmla="*/ 183112739 w 1153"/>
                <a:gd name="T87" fmla="*/ 199627139 h 960"/>
                <a:gd name="T88" fmla="*/ 188112419 w 1153"/>
                <a:gd name="T89" fmla="*/ 194628608 h 960"/>
                <a:gd name="T90" fmla="*/ 182175299 w 1153"/>
                <a:gd name="T91" fmla="*/ 178070798 h 960"/>
                <a:gd name="T92" fmla="*/ 166238817 w 1153"/>
                <a:gd name="T93" fmla="*/ 175884255 h 960"/>
                <a:gd name="T94" fmla="*/ 148114975 w 1153"/>
                <a:gd name="T95" fmla="*/ 188692747 h 960"/>
                <a:gd name="T96" fmla="*/ 132490974 w 1153"/>
                <a:gd name="T97" fmla="*/ 174009596 h 960"/>
                <a:gd name="T98" fmla="*/ 119991773 w 1153"/>
                <a:gd name="T99" fmla="*/ 149017497 h 960"/>
                <a:gd name="T100" fmla="*/ 122804093 w 1153"/>
                <a:gd name="T101" fmla="*/ 134021903 h 960"/>
                <a:gd name="T102" fmla="*/ 112804732 w 1153"/>
                <a:gd name="T103" fmla="*/ 122462624 h 960"/>
                <a:gd name="T104" fmla="*/ 97493210 w 1153"/>
                <a:gd name="T105" fmla="*/ 118713865 h 960"/>
                <a:gd name="T106" fmla="*/ 75932647 w 1153"/>
                <a:gd name="T107" fmla="*/ 107467589 h 960"/>
                <a:gd name="T108" fmla="*/ 50621765 w 1153"/>
                <a:gd name="T109" fmla="*/ 91847108 h 960"/>
                <a:gd name="T110" fmla="*/ 30935523 w 1153"/>
                <a:gd name="T111" fmla="*/ 79038615 h 960"/>
                <a:gd name="T112" fmla="*/ 9686881 w 1153"/>
                <a:gd name="T113" fmla="*/ 57482833 h 960"/>
                <a:gd name="T114" fmla="*/ 124678973 w 1153"/>
                <a:gd name="T115" fmla="*/ 0 h 960"/>
                <a:gd name="T116" fmla="*/ 153427136 w 1153"/>
                <a:gd name="T117" fmla="*/ 8122404 h 960"/>
                <a:gd name="T118" fmla="*/ 169363617 w 1153"/>
                <a:gd name="T119" fmla="*/ 16244808 h 960"/>
                <a:gd name="T120" fmla="*/ 183112739 w 1153"/>
                <a:gd name="T121" fmla="*/ 23430442 h 960"/>
                <a:gd name="T122" fmla="*/ 182487779 w 1153"/>
                <a:gd name="T123" fmla="*/ 24680214 h 9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53"/>
                <a:gd name="T187" fmla="*/ 0 h 960"/>
                <a:gd name="T188" fmla="*/ 1153 w 1153"/>
                <a:gd name="T189" fmla="*/ 960 h 9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53" h="960">
                  <a:moveTo>
                    <a:pt x="584" y="79"/>
                  </a:moveTo>
                  <a:cubicBezTo>
                    <a:pt x="581" y="87"/>
                    <a:pt x="577" y="89"/>
                    <a:pt x="572" y="95"/>
                  </a:cubicBezTo>
                  <a:cubicBezTo>
                    <a:pt x="566" y="104"/>
                    <a:pt x="561" y="117"/>
                    <a:pt x="565" y="127"/>
                  </a:cubicBezTo>
                  <a:cubicBezTo>
                    <a:pt x="569" y="137"/>
                    <a:pt x="575" y="149"/>
                    <a:pt x="589" y="141"/>
                  </a:cubicBezTo>
                  <a:cubicBezTo>
                    <a:pt x="604" y="134"/>
                    <a:pt x="608" y="140"/>
                    <a:pt x="611" y="155"/>
                  </a:cubicBezTo>
                  <a:cubicBezTo>
                    <a:pt x="615" y="170"/>
                    <a:pt x="615" y="169"/>
                    <a:pt x="632" y="175"/>
                  </a:cubicBezTo>
                  <a:cubicBezTo>
                    <a:pt x="649" y="181"/>
                    <a:pt x="667" y="186"/>
                    <a:pt x="666" y="199"/>
                  </a:cubicBezTo>
                  <a:cubicBezTo>
                    <a:pt x="665" y="211"/>
                    <a:pt x="671" y="221"/>
                    <a:pt x="677" y="215"/>
                  </a:cubicBezTo>
                  <a:cubicBezTo>
                    <a:pt x="683" y="209"/>
                    <a:pt x="700" y="203"/>
                    <a:pt x="717" y="206"/>
                  </a:cubicBezTo>
                  <a:cubicBezTo>
                    <a:pt x="733" y="209"/>
                    <a:pt x="767" y="227"/>
                    <a:pt x="781" y="247"/>
                  </a:cubicBezTo>
                  <a:cubicBezTo>
                    <a:pt x="794" y="268"/>
                    <a:pt x="810" y="292"/>
                    <a:pt x="811" y="311"/>
                  </a:cubicBezTo>
                  <a:cubicBezTo>
                    <a:pt x="812" y="329"/>
                    <a:pt x="812" y="337"/>
                    <a:pt x="825" y="328"/>
                  </a:cubicBezTo>
                  <a:cubicBezTo>
                    <a:pt x="838" y="320"/>
                    <a:pt x="848" y="335"/>
                    <a:pt x="846" y="360"/>
                  </a:cubicBezTo>
                  <a:cubicBezTo>
                    <a:pt x="845" y="386"/>
                    <a:pt x="850" y="404"/>
                    <a:pt x="868" y="440"/>
                  </a:cubicBezTo>
                  <a:cubicBezTo>
                    <a:pt x="885" y="477"/>
                    <a:pt x="888" y="469"/>
                    <a:pt x="904" y="498"/>
                  </a:cubicBezTo>
                  <a:cubicBezTo>
                    <a:pt x="921" y="526"/>
                    <a:pt x="915" y="533"/>
                    <a:pt x="924" y="553"/>
                  </a:cubicBezTo>
                  <a:cubicBezTo>
                    <a:pt x="932" y="574"/>
                    <a:pt x="953" y="592"/>
                    <a:pt x="992" y="598"/>
                  </a:cubicBezTo>
                  <a:cubicBezTo>
                    <a:pt x="1031" y="604"/>
                    <a:pt x="1023" y="611"/>
                    <a:pt x="1031" y="637"/>
                  </a:cubicBezTo>
                  <a:cubicBezTo>
                    <a:pt x="1038" y="663"/>
                    <a:pt x="1041" y="659"/>
                    <a:pt x="1063" y="665"/>
                  </a:cubicBezTo>
                  <a:cubicBezTo>
                    <a:pt x="1085" y="671"/>
                    <a:pt x="1100" y="670"/>
                    <a:pt x="1111" y="695"/>
                  </a:cubicBezTo>
                  <a:cubicBezTo>
                    <a:pt x="1123" y="719"/>
                    <a:pt x="1133" y="713"/>
                    <a:pt x="1143" y="736"/>
                  </a:cubicBezTo>
                  <a:cubicBezTo>
                    <a:pt x="1153" y="759"/>
                    <a:pt x="1137" y="766"/>
                    <a:pt x="1138" y="794"/>
                  </a:cubicBezTo>
                  <a:cubicBezTo>
                    <a:pt x="1139" y="822"/>
                    <a:pt x="1128" y="798"/>
                    <a:pt x="1108" y="802"/>
                  </a:cubicBezTo>
                  <a:cubicBezTo>
                    <a:pt x="1088" y="805"/>
                    <a:pt x="1057" y="787"/>
                    <a:pt x="1038" y="774"/>
                  </a:cubicBezTo>
                  <a:cubicBezTo>
                    <a:pt x="1019" y="760"/>
                    <a:pt x="959" y="736"/>
                    <a:pt x="945" y="729"/>
                  </a:cubicBezTo>
                  <a:cubicBezTo>
                    <a:pt x="932" y="722"/>
                    <a:pt x="919" y="728"/>
                    <a:pt x="928" y="736"/>
                  </a:cubicBezTo>
                  <a:cubicBezTo>
                    <a:pt x="936" y="744"/>
                    <a:pt x="973" y="763"/>
                    <a:pt x="990" y="769"/>
                  </a:cubicBezTo>
                  <a:cubicBezTo>
                    <a:pt x="1006" y="775"/>
                    <a:pt x="1009" y="773"/>
                    <a:pt x="1032" y="797"/>
                  </a:cubicBezTo>
                  <a:cubicBezTo>
                    <a:pt x="1032" y="797"/>
                    <a:pt x="1025" y="822"/>
                    <a:pt x="1014" y="831"/>
                  </a:cubicBezTo>
                  <a:cubicBezTo>
                    <a:pt x="1004" y="840"/>
                    <a:pt x="991" y="864"/>
                    <a:pt x="989" y="890"/>
                  </a:cubicBezTo>
                  <a:cubicBezTo>
                    <a:pt x="987" y="916"/>
                    <a:pt x="985" y="919"/>
                    <a:pt x="959" y="926"/>
                  </a:cubicBezTo>
                  <a:cubicBezTo>
                    <a:pt x="933" y="934"/>
                    <a:pt x="905" y="960"/>
                    <a:pt x="891" y="933"/>
                  </a:cubicBezTo>
                  <a:cubicBezTo>
                    <a:pt x="876" y="906"/>
                    <a:pt x="852" y="850"/>
                    <a:pt x="833" y="843"/>
                  </a:cubicBezTo>
                  <a:cubicBezTo>
                    <a:pt x="813" y="837"/>
                    <a:pt x="805" y="850"/>
                    <a:pt x="792" y="869"/>
                  </a:cubicBezTo>
                  <a:cubicBezTo>
                    <a:pt x="779" y="889"/>
                    <a:pt x="777" y="919"/>
                    <a:pt x="755" y="920"/>
                  </a:cubicBezTo>
                  <a:cubicBezTo>
                    <a:pt x="734" y="921"/>
                    <a:pt x="656" y="895"/>
                    <a:pt x="646" y="906"/>
                  </a:cubicBezTo>
                  <a:cubicBezTo>
                    <a:pt x="637" y="917"/>
                    <a:pt x="562" y="944"/>
                    <a:pt x="570" y="919"/>
                  </a:cubicBezTo>
                  <a:cubicBezTo>
                    <a:pt x="577" y="895"/>
                    <a:pt x="620" y="852"/>
                    <a:pt x="589" y="867"/>
                  </a:cubicBezTo>
                  <a:cubicBezTo>
                    <a:pt x="559" y="882"/>
                    <a:pt x="531" y="849"/>
                    <a:pt x="525" y="823"/>
                  </a:cubicBezTo>
                  <a:cubicBezTo>
                    <a:pt x="518" y="797"/>
                    <a:pt x="469" y="796"/>
                    <a:pt x="478" y="769"/>
                  </a:cubicBezTo>
                  <a:cubicBezTo>
                    <a:pt x="488" y="742"/>
                    <a:pt x="512" y="717"/>
                    <a:pt x="524" y="700"/>
                  </a:cubicBezTo>
                  <a:cubicBezTo>
                    <a:pt x="536" y="683"/>
                    <a:pt x="501" y="652"/>
                    <a:pt x="495" y="649"/>
                  </a:cubicBezTo>
                  <a:cubicBezTo>
                    <a:pt x="489" y="645"/>
                    <a:pt x="497" y="631"/>
                    <a:pt x="511" y="628"/>
                  </a:cubicBezTo>
                  <a:cubicBezTo>
                    <a:pt x="525" y="624"/>
                    <a:pt x="579" y="624"/>
                    <a:pt x="586" y="639"/>
                  </a:cubicBezTo>
                  <a:cubicBezTo>
                    <a:pt x="593" y="653"/>
                    <a:pt x="602" y="641"/>
                    <a:pt x="602" y="623"/>
                  </a:cubicBezTo>
                  <a:cubicBezTo>
                    <a:pt x="602" y="604"/>
                    <a:pt x="581" y="589"/>
                    <a:pt x="583" y="570"/>
                  </a:cubicBezTo>
                  <a:cubicBezTo>
                    <a:pt x="585" y="550"/>
                    <a:pt x="548" y="546"/>
                    <a:pt x="532" y="563"/>
                  </a:cubicBezTo>
                  <a:cubicBezTo>
                    <a:pt x="516" y="581"/>
                    <a:pt x="497" y="609"/>
                    <a:pt x="474" y="604"/>
                  </a:cubicBezTo>
                  <a:cubicBezTo>
                    <a:pt x="451" y="598"/>
                    <a:pt x="438" y="585"/>
                    <a:pt x="424" y="557"/>
                  </a:cubicBezTo>
                  <a:cubicBezTo>
                    <a:pt x="411" y="529"/>
                    <a:pt x="366" y="492"/>
                    <a:pt x="384" y="477"/>
                  </a:cubicBezTo>
                  <a:cubicBezTo>
                    <a:pt x="402" y="462"/>
                    <a:pt x="398" y="457"/>
                    <a:pt x="393" y="429"/>
                  </a:cubicBezTo>
                  <a:cubicBezTo>
                    <a:pt x="387" y="402"/>
                    <a:pt x="380" y="384"/>
                    <a:pt x="361" y="392"/>
                  </a:cubicBezTo>
                  <a:cubicBezTo>
                    <a:pt x="341" y="399"/>
                    <a:pt x="325" y="399"/>
                    <a:pt x="312" y="380"/>
                  </a:cubicBezTo>
                  <a:cubicBezTo>
                    <a:pt x="299" y="360"/>
                    <a:pt x="266" y="346"/>
                    <a:pt x="243" y="344"/>
                  </a:cubicBezTo>
                  <a:cubicBezTo>
                    <a:pt x="221" y="342"/>
                    <a:pt x="189" y="307"/>
                    <a:pt x="162" y="294"/>
                  </a:cubicBezTo>
                  <a:cubicBezTo>
                    <a:pt x="135" y="282"/>
                    <a:pt x="109" y="259"/>
                    <a:pt x="99" y="253"/>
                  </a:cubicBezTo>
                  <a:cubicBezTo>
                    <a:pt x="89" y="247"/>
                    <a:pt x="0" y="237"/>
                    <a:pt x="31" y="184"/>
                  </a:cubicBezTo>
                  <a:cubicBezTo>
                    <a:pt x="63" y="130"/>
                    <a:pt x="399" y="0"/>
                    <a:pt x="399" y="0"/>
                  </a:cubicBezTo>
                  <a:cubicBezTo>
                    <a:pt x="399" y="0"/>
                    <a:pt x="489" y="26"/>
                    <a:pt x="491" y="26"/>
                  </a:cubicBezTo>
                  <a:cubicBezTo>
                    <a:pt x="493" y="26"/>
                    <a:pt x="542" y="52"/>
                    <a:pt x="542" y="52"/>
                  </a:cubicBezTo>
                  <a:cubicBezTo>
                    <a:pt x="586" y="75"/>
                    <a:pt x="586" y="75"/>
                    <a:pt x="586" y="75"/>
                  </a:cubicBezTo>
                  <a:lnTo>
                    <a:pt x="584" y="79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18"/>
            <p:cNvSpPr>
              <a:spLocks noChangeArrowheads="1"/>
            </p:cNvSpPr>
            <p:nvPr/>
          </p:nvSpPr>
          <p:spPr bwMode="auto">
            <a:xfrm>
              <a:off x="3979862" y="1911350"/>
              <a:ext cx="733425" cy="503237"/>
            </a:xfrm>
            <a:custGeom>
              <a:avLst/>
              <a:gdLst>
                <a:gd name="T0" fmla="*/ 158747941 w 1312"/>
                <a:gd name="T1" fmla="*/ 32203254 h 900"/>
                <a:gd name="T2" fmla="*/ 170934982 w 1312"/>
                <a:gd name="T3" fmla="*/ 22198343 h 900"/>
                <a:gd name="T4" fmla="*/ 209372154 w 1312"/>
                <a:gd name="T5" fmla="*/ 28763909 h 900"/>
                <a:gd name="T6" fmla="*/ 207809713 w 1312"/>
                <a:gd name="T7" fmla="*/ 58152949 h 900"/>
                <a:gd name="T8" fmla="*/ 231246890 w 1312"/>
                <a:gd name="T9" fmla="*/ 77225073 h 900"/>
                <a:gd name="T10" fmla="*/ 259683879 w 1312"/>
                <a:gd name="T11" fmla="*/ 63155684 h 900"/>
                <a:gd name="T12" fmla="*/ 276870733 w 1312"/>
                <a:gd name="T13" fmla="*/ 35642040 h 900"/>
                <a:gd name="T14" fmla="*/ 289995798 w 1312"/>
                <a:gd name="T15" fmla="*/ 9692345 h 900"/>
                <a:gd name="T16" fmla="*/ 304370816 w 1312"/>
                <a:gd name="T17" fmla="*/ 5002176 h 900"/>
                <a:gd name="T18" fmla="*/ 312807999 w 1312"/>
                <a:gd name="T19" fmla="*/ 18133866 h 900"/>
                <a:gd name="T20" fmla="*/ 332495317 w 1312"/>
                <a:gd name="T21" fmla="*/ 32203254 h 900"/>
                <a:gd name="T22" fmla="*/ 350620194 w 1312"/>
                <a:gd name="T23" fmla="*/ 40019084 h 900"/>
                <a:gd name="T24" fmla="*/ 380932113 w 1312"/>
                <a:gd name="T25" fmla="*/ 29389041 h 900"/>
                <a:gd name="T26" fmla="*/ 408119149 w 1312"/>
                <a:gd name="T27" fmla="*/ 33766084 h 900"/>
                <a:gd name="T28" fmla="*/ 403744313 w 1312"/>
                <a:gd name="T29" fmla="*/ 68782992 h 900"/>
                <a:gd name="T30" fmla="*/ 375932301 w 1312"/>
                <a:gd name="T31" fmla="*/ 71597205 h 900"/>
                <a:gd name="T32" fmla="*/ 352495123 w 1312"/>
                <a:gd name="T33" fmla="*/ 88792814 h 900"/>
                <a:gd name="T34" fmla="*/ 325933064 w 1312"/>
                <a:gd name="T35" fmla="*/ 109427767 h 900"/>
                <a:gd name="T36" fmla="*/ 315932881 w 1312"/>
                <a:gd name="T37" fmla="*/ 128499890 h 900"/>
                <a:gd name="T38" fmla="*/ 304370816 w 1312"/>
                <a:gd name="T39" fmla="*/ 142256153 h 900"/>
                <a:gd name="T40" fmla="*/ 293120680 w 1312"/>
                <a:gd name="T41" fmla="*/ 150072542 h 900"/>
                <a:gd name="T42" fmla="*/ 279371198 w 1312"/>
                <a:gd name="T43" fmla="*/ 175397106 h 900"/>
                <a:gd name="T44" fmla="*/ 259996367 w 1312"/>
                <a:gd name="T45" fmla="*/ 211977403 h 900"/>
                <a:gd name="T46" fmla="*/ 245933837 w 1312"/>
                <a:gd name="T47" fmla="*/ 218856094 h 900"/>
                <a:gd name="T48" fmla="*/ 226871496 w 1312"/>
                <a:gd name="T49" fmla="*/ 234800879 h 900"/>
                <a:gd name="T50" fmla="*/ 209372154 w 1312"/>
                <a:gd name="T51" fmla="*/ 262627089 h 900"/>
                <a:gd name="T52" fmla="*/ 191872253 w 1312"/>
                <a:gd name="T53" fmla="*/ 263564787 h 900"/>
                <a:gd name="T54" fmla="*/ 169997517 w 1312"/>
                <a:gd name="T55" fmla="*/ 265128177 h 900"/>
                <a:gd name="T56" fmla="*/ 127185510 w 1312"/>
                <a:gd name="T57" fmla="*/ 248870267 h 900"/>
                <a:gd name="T58" fmla="*/ 99061009 w 1312"/>
                <a:gd name="T59" fmla="*/ 260126001 h 900"/>
                <a:gd name="T60" fmla="*/ 75936320 w 1312"/>
                <a:gd name="T61" fmla="*/ 274507955 h 900"/>
                <a:gd name="T62" fmla="*/ 39999613 w 1312"/>
                <a:gd name="T63" fmla="*/ 273882264 h 900"/>
                <a:gd name="T64" fmla="*/ 2187418 w 1312"/>
                <a:gd name="T65" fmla="*/ 249808524 h 900"/>
                <a:gd name="T66" fmla="*/ 26562060 w 1312"/>
                <a:gd name="T67" fmla="*/ 213853359 h 900"/>
                <a:gd name="T68" fmla="*/ 55936514 w 1312"/>
                <a:gd name="T69" fmla="*/ 188216230 h 900"/>
                <a:gd name="T70" fmla="*/ 30624407 w 1312"/>
                <a:gd name="T71" fmla="*/ 196657751 h 900"/>
                <a:gd name="T72" fmla="*/ 25624595 w 1312"/>
                <a:gd name="T73" fmla="*/ 173834275 h 900"/>
                <a:gd name="T74" fmla="*/ 17187412 w 1312"/>
                <a:gd name="T75" fmla="*/ 91919593 h 900"/>
                <a:gd name="T76" fmla="*/ 134685787 w 1312"/>
                <a:gd name="T77" fmla="*/ 16570476 h 900"/>
                <a:gd name="T78" fmla="*/ 152810105 w 1312"/>
                <a:gd name="T79" fmla="*/ 15319653 h 90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12"/>
                <a:gd name="T121" fmla="*/ 0 h 900"/>
                <a:gd name="T122" fmla="*/ 1312 w 1312"/>
                <a:gd name="T123" fmla="*/ 900 h 90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12" h="900">
                  <a:moveTo>
                    <a:pt x="489" y="49"/>
                  </a:moveTo>
                  <a:cubicBezTo>
                    <a:pt x="499" y="63"/>
                    <a:pt x="502" y="87"/>
                    <a:pt x="508" y="103"/>
                  </a:cubicBezTo>
                  <a:cubicBezTo>
                    <a:pt x="518" y="129"/>
                    <a:pt x="532" y="107"/>
                    <a:pt x="540" y="105"/>
                  </a:cubicBezTo>
                  <a:cubicBezTo>
                    <a:pt x="549" y="103"/>
                    <a:pt x="545" y="83"/>
                    <a:pt x="547" y="71"/>
                  </a:cubicBezTo>
                  <a:cubicBezTo>
                    <a:pt x="550" y="59"/>
                    <a:pt x="564" y="54"/>
                    <a:pt x="589" y="60"/>
                  </a:cubicBezTo>
                  <a:cubicBezTo>
                    <a:pt x="614" y="66"/>
                    <a:pt x="657" y="83"/>
                    <a:pt x="670" y="92"/>
                  </a:cubicBezTo>
                  <a:cubicBezTo>
                    <a:pt x="684" y="100"/>
                    <a:pt x="677" y="109"/>
                    <a:pt x="673" y="124"/>
                  </a:cubicBezTo>
                  <a:cubicBezTo>
                    <a:pt x="669" y="139"/>
                    <a:pt x="673" y="164"/>
                    <a:pt x="665" y="186"/>
                  </a:cubicBezTo>
                  <a:cubicBezTo>
                    <a:pt x="657" y="208"/>
                    <a:pt x="670" y="214"/>
                    <a:pt x="676" y="221"/>
                  </a:cubicBezTo>
                  <a:cubicBezTo>
                    <a:pt x="683" y="227"/>
                    <a:pt x="717" y="253"/>
                    <a:pt x="740" y="247"/>
                  </a:cubicBezTo>
                  <a:cubicBezTo>
                    <a:pt x="762" y="242"/>
                    <a:pt x="783" y="250"/>
                    <a:pt x="809" y="242"/>
                  </a:cubicBezTo>
                  <a:cubicBezTo>
                    <a:pt x="835" y="234"/>
                    <a:pt x="830" y="225"/>
                    <a:pt x="831" y="202"/>
                  </a:cubicBezTo>
                  <a:cubicBezTo>
                    <a:pt x="831" y="180"/>
                    <a:pt x="823" y="178"/>
                    <a:pt x="857" y="164"/>
                  </a:cubicBezTo>
                  <a:cubicBezTo>
                    <a:pt x="892" y="150"/>
                    <a:pt x="885" y="133"/>
                    <a:pt x="886" y="114"/>
                  </a:cubicBezTo>
                  <a:cubicBezTo>
                    <a:pt x="887" y="95"/>
                    <a:pt x="932" y="83"/>
                    <a:pt x="948" y="73"/>
                  </a:cubicBezTo>
                  <a:cubicBezTo>
                    <a:pt x="963" y="63"/>
                    <a:pt x="939" y="47"/>
                    <a:pt x="928" y="31"/>
                  </a:cubicBezTo>
                  <a:cubicBezTo>
                    <a:pt x="918" y="14"/>
                    <a:pt x="941" y="21"/>
                    <a:pt x="956" y="37"/>
                  </a:cubicBezTo>
                  <a:cubicBezTo>
                    <a:pt x="970" y="53"/>
                    <a:pt x="969" y="33"/>
                    <a:pt x="974" y="16"/>
                  </a:cubicBezTo>
                  <a:cubicBezTo>
                    <a:pt x="980" y="0"/>
                    <a:pt x="994" y="34"/>
                    <a:pt x="991" y="44"/>
                  </a:cubicBezTo>
                  <a:cubicBezTo>
                    <a:pt x="989" y="53"/>
                    <a:pt x="990" y="61"/>
                    <a:pt x="1001" y="58"/>
                  </a:cubicBezTo>
                  <a:cubicBezTo>
                    <a:pt x="1012" y="55"/>
                    <a:pt x="1038" y="66"/>
                    <a:pt x="1045" y="83"/>
                  </a:cubicBezTo>
                  <a:cubicBezTo>
                    <a:pt x="1052" y="99"/>
                    <a:pt x="1059" y="113"/>
                    <a:pt x="1064" y="103"/>
                  </a:cubicBezTo>
                  <a:cubicBezTo>
                    <a:pt x="1070" y="93"/>
                    <a:pt x="1084" y="77"/>
                    <a:pt x="1088" y="98"/>
                  </a:cubicBezTo>
                  <a:cubicBezTo>
                    <a:pt x="1091" y="120"/>
                    <a:pt x="1100" y="129"/>
                    <a:pt x="1122" y="128"/>
                  </a:cubicBezTo>
                  <a:cubicBezTo>
                    <a:pt x="1144" y="128"/>
                    <a:pt x="1163" y="122"/>
                    <a:pt x="1186" y="103"/>
                  </a:cubicBezTo>
                  <a:cubicBezTo>
                    <a:pt x="1209" y="85"/>
                    <a:pt x="1208" y="89"/>
                    <a:pt x="1219" y="94"/>
                  </a:cubicBezTo>
                  <a:cubicBezTo>
                    <a:pt x="1231" y="100"/>
                    <a:pt x="1250" y="112"/>
                    <a:pt x="1271" y="100"/>
                  </a:cubicBezTo>
                  <a:cubicBezTo>
                    <a:pt x="1293" y="87"/>
                    <a:pt x="1300" y="92"/>
                    <a:pt x="1306" y="108"/>
                  </a:cubicBezTo>
                  <a:cubicBezTo>
                    <a:pt x="1312" y="124"/>
                    <a:pt x="1301" y="156"/>
                    <a:pt x="1287" y="165"/>
                  </a:cubicBezTo>
                  <a:cubicBezTo>
                    <a:pt x="1273" y="175"/>
                    <a:pt x="1289" y="200"/>
                    <a:pt x="1292" y="220"/>
                  </a:cubicBezTo>
                  <a:cubicBezTo>
                    <a:pt x="1295" y="240"/>
                    <a:pt x="1286" y="240"/>
                    <a:pt x="1258" y="228"/>
                  </a:cubicBezTo>
                  <a:cubicBezTo>
                    <a:pt x="1229" y="217"/>
                    <a:pt x="1239" y="220"/>
                    <a:pt x="1203" y="229"/>
                  </a:cubicBezTo>
                  <a:cubicBezTo>
                    <a:pt x="1167" y="238"/>
                    <a:pt x="1170" y="245"/>
                    <a:pt x="1170" y="260"/>
                  </a:cubicBezTo>
                  <a:cubicBezTo>
                    <a:pt x="1170" y="276"/>
                    <a:pt x="1155" y="290"/>
                    <a:pt x="1128" y="284"/>
                  </a:cubicBezTo>
                  <a:cubicBezTo>
                    <a:pt x="1101" y="279"/>
                    <a:pt x="1088" y="302"/>
                    <a:pt x="1080" y="307"/>
                  </a:cubicBezTo>
                  <a:cubicBezTo>
                    <a:pt x="1072" y="313"/>
                    <a:pt x="1046" y="331"/>
                    <a:pt x="1043" y="350"/>
                  </a:cubicBezTo>
                  <a:cubicBezTo>
                    <a:pt x="1040" y="369"/>
                    <a:pt x="1032" y="374"/>
                    <a:pt x="1019" y="366"/>
                  </a:cubicBezTo>
                  <a:cubicBezTo>
                    <a:pt x="1006" y="358"/>
                    <a:pt x="1009" y="395"/>
                    <a:pt x="1011" y="411"/>
                  </a:cubicBezTo>
                  <a:cubicBezTo>
                    <a:pt x="1013" y="426"/>
                    <a:pt x="1021" y="432"/>
                    <a:pt x="1015" y="445"/>
                  </a:cubicBezTo>
                  <a:cubicBezTo>
                    <a:pt x="1009" y="459"/>
                    <a:pt x="980" y="460"/>
                    <a:pt x="974" y="455"/>
                  </a:cubicBezTo>
                  <a:cubicBezTo>
                    <a:pt x="967" y="449"/>
                    <a:pt x="952" y="446"/>
                    <a:pt x="943" y="448"/>
                  </a:cubicBezTo>
                  <a:cubicBezTo>
                    <a:pt x="933" y="450"/>
                    <a:pt x="937" y="456"/>
                    <a:pt x="938" y="480"/>
                  </a:cubicBezTo>
                  <a:cubicBezTo>
                    <a:pt x="939" y="503"/>
                    <a:pt x="925" y="497"/>
                    <a:pt x="917" y="516"/>
                  </a:cubicBezTo>
                  <a:cubicBezTo>
                    <a:pt x="909" y="536"/>
                    <a:pt x="911" y="544"/>
                    <a:pt x="894" y="561"/>
                  </a:cubicBezTo>
                  <a:cubicBezTo>
                    <a:pt x="876" y="579"/>
                    <a:pt x="870" y="598"/>
                    <a:pt x="853" y="619"/>
                  </a:cubicBezTo>
                  <a:cubicBezTo>
                    <a:pt x="835" y="639"/>
                    <a:pt x="835" y="654"/>
                    <a:pt x="832" y="678"/>
                  </a:cubicBezTo>
                  <a:cubicBezTo>
                    <a:pt x="831" y="685"/>
                    <a:pt x="831" y="686"/>
                    <a:pt x="830" y="690"/>
                  </a:cubicBezTo>
                  <a:cubicBezTo>
                    <a:pt x="830" y="690"/>
                    <a:pt x="803" y="690"/>
                    <a:pt x="787" y="700"/>
                  </a:cubicBezTo>
                  <a:cubicBezTo>
                    <a:pt x="771" y="710"/>
                    <a:pt x="754" y="717"/>
                    <a:pt x="745" y="719"/>
                  </a:cubicBezTo>
                  <a:cubicBezTo>
                    <a:pt x="735" y="721"/>
                    <a:pt x="725" y="738"/>
                    <a:pt x="726" y="751"/>
                  </a:cubicBezTo>
                  <a:cubicBezTo>
                    <a:pt x="728" y="764"/>
                    <a:pt x="734" y="792"/>
                    <a:pt x="710" y="800"/>
                  </a:cubicBezTo>
                  <a:cubicBezTo>
                    <a:pt x="685" y="807"/>
                    <a:pt x="675" y="824"/>
                    <a:pt x="670" y="840"/>
                  </a:cubicBezTo>
                  <a:cubicBezTo>
                    <a:pt x="665" y="855"/>
                    <a:pt x="668" y="867"/>
                    <a:pt x="648" y="870"/>
                  </a:cubicBezTo>
                  <a:cubicBezTo>
                    <a:pt x="629" y="872"/>
                    <a:pt x="610" y="870"/>
                    <a:pt x="614" y="843"/>
                  </a:cubicBezTo>
                  <a:cubicBezTo>
                    <a:pt x="618" y="816"/>
                    <a:pt x="598" y="820"/>
                    <a:pt x="581" y="818"/>
                  </a:cubicBezTo>
                  <a:cubicBezTo>
                    <a:pt x="563" y="817"/>
                    <a:pt x="547" y="837"/>
                    <a:pt x="544" y="848"/>
                  </a:cubicBezTo>
                  <a:cubicBezTo>
                    <a:pt x="541" y="860"/>
                    <a:pt x="517" y="878"/>
                    <a:pt x="506" y="867"/>
                  </a:cubicBezTo>
                  <a:cubicBezTo>
                    <a:pt x="495" y="855"/>
                    <a:pt x="419" y="802"/>
                    <a:pt x="407" y="796"/>
                  </a:cubicBezTo>
                  <a:cubicBezTo>
                    <a:pt x="394" y="791"/>
                    <a:pt x="374" y="790"/>
                    <a:pt x="344" y="793"/>
                  </a:cubicBezTo>
                  <a:cubicBezTo>
                    <a:pt x="314" y="796"/>
                    <a:pt x="324" y="805"/>
                    <a:pt x="317" y="832"/>
                  </a:cubicBezTo>
                  <a:cubicBezTo>
                    <a:pt x="310" y="859"/>
                    <a:pt x="320" y="882"/>
                    <a:pt x="292" y="885"/>
                  </a:cubicBezTo>
                  <a:cubicBezTo>
                    <a:pt x="265" y="887"/>
                    <a:pt x="268" y="863"/>
                    <a:pt x="243" y="878"/>
                  </a:cubicBezTo>
                  <a:cubicBezTo>
                    <a:pt x="217" y="893"/>
                    <a:pt x="202" y="875"/>
                    <a:pt x="183" y="885"/>
                  </a:cubicBezTo>
                  <a:cubicBezTo>
                    <a:pt x="164" y="895"/>
                    <a:pt x="147" y="900"/>
                    <a:pt x="128" y="876"/>
                  </a:cubicBezTo>
                  <a:cubicBezTo>
                    <a:pt x="109" y="853"/>
                    <a:pt x="102" y="822"/>
                    <a:pt x="69" y="816"/>
                  </a:cubicBezTo>
                  <a:cubicBezTo>
                    <a:pt x="36" y="809"/>
                    <a:pt x="0" y="821"/>
                    <a:pt x="7" y="799"/>
                  </a:cubicBezTo>
                  <a:cubicBezTo>
                    <a:pt x="14" y="776"/>
                    <a:pt x="30" y="741"/>
                    <a:pt x="55" y="730"/>
                  </a:cubicBezTo>
                  <a:cubicBezTo>
                    <a:pt x="81" y="718"/>
                    <a:pt x="76" y="700"/>
                    <a:pt x="85" y="684"/>
                  </a:cubicBezTo>
                  <a:cubicBezTo>
                    <a:pt x="95" y="667"/>
                    <a:pt x="111" y="659"/>
                    <a:pt x="135" y="646"/>
                  </a:cubicBezTo>
                  <a:cubicBezTo>
                    <a:pt x="158" y="634"/>
                    <a:pt x="173" y="615"/>
                    <a:pt x="179" y="602"/>
                  </a:cubicBezTo>
                  <a:cubicBezTo>
                    <a:pt x="185" y="590"/>
                    <a:pt x="190" y="576"/>
                    <a:pt x="167" y="586"/>
                  </a:cubicBezTo>
                  <a:cubicBezTo>
                    <a:pt x="144" y="596"/>
                    <a:pt x="124" y="617"/>
                    <a:pt x="98" y="629"/>
                  </a:cubicBezTo>
                  <a:cubicBezTo>
                    <a:pt x="72" y="641"/>
                    <a:pt x="63" y="625"/>
                    <a:pt x="70" y="616"/>
                  </a:cubicBezTo>
                  <a:cubicBezTo>
                    <a:pt x="78" y="607"/>
                    <a:pt x="120" y="569"/>
                    <a:pt x="82" y="556"/>
                  </a:cubicBezTo>
                  <a:cubicBezTo>
                    <a:pt x="44" y="543"/>
                    <a:pt x="38" y="441"/>
                    <a:pt x="38" y="441"/>
                  </a:cubicBezTo>
                  <a:cubicBezTo>
                    <a:pt x="55" y="294"/>
                    <a:pt x="55" y="294"/>
                    <a:pt x="55" y="294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431" y="53"/>
                    <a:pt x="431" y="53"/>
                    <a:pt x="431" y="53"/>
                  </a:cubicBezTo>
                  <a:cubicBezTo>
                    <a:pt x="486" y="45"/>
                    <a:pt x="486" y="45"/>
                    <a:pt x="486" y="45"/>
                  </a:cubicBezTo>
                  <a:lnTo>
                    <a:pt x="489" y="49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19"/>
            <p:cNvSpPr>
              <a:spLocks noChangeArrowheads="1"/>
            </p:cNvSpPr>
            <p:nvPr/>
          </p:nvSpPr>
          <p:spPr bwMode="auto">
            <a:xfrm>
              <a:off x="3459162" y="1628775"/>
              <a:ext cx="492125" cy="827087"/>
            </a:xfrm>
            <a:custGeom>
              <a:avLst/>
              <a:gdLst>
                <a:gd name="T0" fmla="*/ 54417281 w 880"/>
                <a:gd name="T1" fmla="*/ 458452981 h 1478"/>
                <a:gd name="T2" fmla="*/ 79748856 w 880"/>
                <a:gd name="T3" fmla="*/ 458452981 h 1478"/>
                <a:gd name="T4" fmla="*/ 102578982 w 880"/>
                <a:gd name="T5" fmla="*/ 443108223 h 1478"/>
                <a:gd name="T6" fmla="*/ 122281878 w 880"/>
                <a:gd name="T7" fmla="*/ 432147921 h 1478"/>
                <a:gd name="T8" fmla="*/ 137605979 w 880"/>
                <a:gd name="T9" fmla="*/ 420248613 h 1478"/>
                <a:gd name="T10" fmla="*/ 141672162 w 880"/>
                <a:gd name="T11" fmla="*/ 413985583 h 1478"/>
                <a:gd name="T12" fmla="*/ 152304858 w 880"/>
                <a:gd name="T13" fmla="*/ 408661560 h 1478"/>
                <a:gd name="T14" fmla="*/ 174822373 w 880"/>
                <a:gd name="T15" fmla="*/ 407095803 h 1478"/>
                <a:gd name="T16" fmla="*/ 200780289 w 880"/>
                <a:gd name="T17" fmla="*/ 396448876 h 1478"/>
                <a:gd name="T18" fmla="*/ 222984634 w 880"/>
                <a:gd name="T19" fmla="*/ 375154464 h 1478"/>
                <a:gd name="T20" fmla="*/ 224860860 w 880"/>
                <a:gd name="T21" fmla="*/ 350102346 h 1478"/>
                <a:gd name="T22" fmla="*/ 237058290 w 880"/>
                <a:gd name="T23" fmla="*/ 312837544 h 1478"/>
                <a:gd name="T24" fmla="*/ 275212518 w 880"/>
                <a:gd name="T25" fmla="*/ 205113659 h 1478"/>
                <a:gd name="T26" fmla="*/ 262703036 w 880"/>
                <a:gd name="T27" fmla="*/ 40709692 h 1478"/>
                <a:gd name="T28" fmla="*/ 234868893 w 880"/>
                <a:gd name="T29" fmla="*/ 0 h 1478"/>
                <a:gd name="T30" fmla="*/ 182953620 w 880"/>
                <a:gd name="T31" fmla="*/ 8768353 h 1478"/>
                <a:gd name="T32" fmla="*/ 42533022 w 880"/>
                <a:gd name="T33" fmla="*/ 93632068 h 1478"/>
                <a:gd name="T34" fmla="*/ 25332134 w 880"/>
                <a:gd name="T35" fmla="*/ 196345305 h 1478"/>
                <a:gd name="T36" fmla="*/ 0 w 880"/>
                <a:gd name="T37" fmla="*/ 363881346 h 1478"/>
                <a:gd name="T38" fmla="*/ 33150770 w 880"/>
                <a:gd name="T39" fmla="*/ 444673980 h 1478"/>
                <a:gd name="T40" fmla="*/ 54417281 w 880"/>
                <a:gd name="T41" fmla="*/ 458452981 h 147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80"/>
                <a:gd name="T64" fmla="*/ 0 h 1478"/>
                <a:gd name="T65" fmla="*/ 880 w 880"/>
                <a:gd name="T66" fmla="*/ 1478 h 147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80" h="1478">
                  <a:moveTo>
                    <a:pt x="174" y="1464"/>
                  </a:moveTo>
                  <a:cubicBezTo>
                    <a:pt x="174" y="1464"/>
                    <a:pt x="243" y="1478"/>
                    <a:pt x="255" y="1464"/>
                  </a:cubicBezTo>
                  <a:cubicBezTo>
                    <a:pt x="267" y="1451"/>
                    <a:pt x="298" y="1426"/>
                    <a:pt x="328" y="1415"/>
                  </a:cubicBezTo>
                  <a:cubicBezTo>
                    <a:pt x="358" y="1404"/>
                    <a:pt x="380" y="1404"/>
                    <a:pt x="391" y="1380"/>
                  </a:cubicBezTo>
                  <a:cubicBezTo>
                    <a:pt x="403" y="1356"/>
                    <a:pt x="430" y="1344"/>
                    <a:pt x="440" y="1342"/>
                  </a:cubicBezTo>
                  <a:cubicBezTo>
                    <a:pt x="449" y="1340"/>
                    <a:pt x="453" y="1329"/>
                    <a:pt x="453" y="1322"/>
                  </a:cubicBezTo>
                  <a:cubicBezTo>
                    <a:pt x="453" y="1314"/>
                    <a:pt x="460" y="1301"/>
                    <a:pt x="487" y="1305"/>
                  </a:cubicBezTo>
                  <a:cubicBezTo>
                    <a:pt x="513" y="1309"/>
                    <a:pt x="535" y="1310"/>
                    <a:pt x="559" y="1300"/>
                  </a:cubicBezTo>
                  <a:cubicBezTo>
                    <a:pt x="584" y="1290"/>
                    <a:pt x="629" y="1279"/>
                    <a:pt x="642" y="1266"/>
                  </a:cubicBezTo>
                  <a:cubicBezTo>
                    <a:pt x="656" y="1254"/>
                    <a:pt x="705" y="1226"/>
                    <a:pt x="713" y="1198"/>
                  </a:cubicBezTo>
                  <a:cubicBezTo>
                    <a:pt x="721" y="1169"/>
                    <a:pt x="718" y="1138"/>
                    <a:pt x="719" y="1118"/>
                  </a:cubicBezTo>
                  <a:cubicBezTo>
                    <a:pt x="720" y="1097"/>
                    <a:pt x="722" y="1011"/>
                    <a:pt x="758" y="999"/>
                  </a:cubicBezTo>
                  <a:cubicBezTo>
                    <a:pt x="794" y="987"/>
                    <a:pt x="880" y="655"/>
                    <a:pt x="880" y="655"/>
                  </a:cubicBezTo>
                  <a:cubicBezTo>
                    <a:pt x="840" y="130"/>
                    <a:pt x="840" y="130"/>
                    <a:pt x="840" y="130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585" y="28"/>
                    <a:pt x="585" y="28"/>
                    <a:pt x="585" y="28"/>
                  </a:cubicBezTo>
                  <a:cubicBezTo>
                    <a:pt x="136" y="299"/>
                    <a:pt x="136" y="299"/>
                    <a:pt x="136" y="299"/>
                  </a:cubicBezTo>
                  <a:cubicBezTo>
                    <a:pt x="81" y="627"/>
                    <a:pt x="81" y="627"/>
                    <a:pt x="81" y="627"/>
                  </a:cubicBezTo>
                  <a:cubicBezTo>
                    <a:pt x="0" y="1162"/>
                    <a:pt x="0" y="1162"/>
                    <a:pt x="0" y="1162"/>
                  </a:cubicBezTo>
                  <a:cubicBezTo>
                    <a:pt x="106" y="1420"/>
                    <a:pt x="106" y="1420"/>
                    <a:pt x="106" y="1420"/>
                  </a:cubicBezTo>
                  <a:lnTo>
                    <a:pt x="174" y="1464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20"/>
            <p:cNvSpPr>
              <a:spLocks noChangeArrowheads="1"/>
            </p:cNvSpPr>
            <p:nvPr/>
          </p:nvSpPr>
          <p:spPr bwMode="auto">
            <a:xfrm>
              <a:off x="3795712" y="1368425"/>
              <a:ext cx="600075" cy="879475"/>
            </a:xfrm>
            <a:custGeom>
              <a:avLst/>
              <a:gdLst>
                <a:gd name="T0" fmla="*/ 255986184 w 1074"/>
                <a:gd name="T1" fmla="*/ 254154848 h 1572"/>
                <a:gd name="T2" fmla="*/ 282833674 w 1074"/>
                <a:gd name="T3" fmla="*/ 246329646 h 1572"/>
                <a:gd name="T4" fmla="*/ 313739213 w 1074"/>
                <a:gd name="T5" fmla="*/ 218159592 h 1572"/>
                <a:gd name="T6" fmla="*/ 333406475 w 1074"/>
                <a:gd name="T7" fmla="*/ 186233866 h 1572"/>
                <a:gd name="T8" fmla="*/ 335279335 w 1074"/>
                <a:gd name="T9" fmla="*/ 169019206 h 1572"/>
                <a:gd name="T10" fmla="*/ 275028788 w 1074"/>
                <a:gd name="T11" fmla="*/ 81379411 h 1572"/>
                <a:gd name="T12" fmla="*/ 212281280 w 1074"/>
                <a:gd name="T13" fmla="*/ 0 h 1572"/>
                <a:gd name="T14" fmla="*/ 55880169 w 1074"/>
                <a:gd name="T15" fmla="*/ 46010753 h 1572"/>
                <a:gd name="T16" fmla="*/ 624100 w 1074"/>
                <a:gd name="T17" fmla="*/ 127077424 h 1572"/>
                <a:gd name="T18" fmla="*/ 45890093 w 1074"/>
                <a:gd name="T19" fmla="*/ 187798683 h 1572"/>
                <a:gd name="T20" fmla="*/ 33090728 w 1074"/>
                <a:gd name="T21" fmla="*/ 215655998 h 1572"/>
                <a:gd name="T22" fmla="*/ 42143815 w 1074"/>
                <a:gd name="T23" fmla="*/ 229740465 h 1572"/>
                <a:gd name="T24" fmla="*/ 59314117 w 1074"/>
                <a:gd name="T25" fmla="*/ 245077569 h 1572"/>
                <a:gd name="T26" fmla="*/ 56504269 w 1074"/>
                <a:gd name="T27" fmla="*/ 277629334 h 1572"/>
                <a:gd name="T28" fmla="*/ 32466628 w 1074"/>
                <a:gd name="T29" fmla="*/ 294844553 h 1572"/>
                <a:gd name="T30" fmla="*/ 14984554 w 1074"/>
                <a:gd name="T31" fmla="*/ 323327347 h 1572"/>
                <a:gd name="T32" fmla="*/ 39334525 w 1074"/>
                <a:gd name="T33" fmla="*/ 360886860 h 1572"/>
                <a:gd name="T34" fmla="*/ 49636371 w 1074"/>
                <a:gd name="T35" fmla="*/ 382171050 h 1572"/>
                <a:gd name="T36" fmla="*/ 41207385 w 1074"/>
                <a:gd name="T37" fmla="*/ 415661592 h 1572"/>
                <a:gd name="T38" fmla="*/ 24037641 w 1074"/>
                <a:gd name="T39" fmla="*/ 448213356 h 1572"/>
                <a:gd name="T40" fmla="*/ 56504269 w 1074"/>
                <a:gd name="T41" fmla="*/ 478887565 h 1572"/>
                <a:gd name="T42" fmla="*/ 90219656 w 1074"/>
                <a:gd name="T43" fmla="*/ 484834091 h 1572"/>
                <a:gd name="T44" fmla="*/ 109574589 w 1074"/>
                <a:gd name="T45" fmla="*/ 480139082 h 1572"/>
                <a:gd name="T46" fmla="*/ 130178281 w 1074"/>
                <a:gd name="T47" fmla="*/ 482643236 h 1572"/>
                <a:gd name="T48" fmla="*/ 124871473 w 1074"/>
                <a:gd name="T49" fmla="*/ 455099220 h 1572"/>
                <a:gd name="T50" fmla="*/ 144850506 w 1074"/>
                <a:gd name="T51" fmla="*/ 411905921 h 1572"/>
                <a:gd name="T52" fmla="*/ 170761566 w 1074"/>
                <a:gd name="T53" fmla="*/ 373407070 h 1572"/>
                <a:gd name="T54" fmla="*/ 217588089 w 1074"/>
                <a:gd name="T55" fmla="*/ 351184102 h 1572"/>
                <a:gd name="T56" fmla="*/ 243186819 w 1074"/>
                <a:gd name="T57" fmla="*/ 325830941 h 1572"/>
                <a:gd name="T58" fmla="*/ 247244868 w 1074"/>
                <a:gd name="T59" fmla="*/ 314563367 h 1572"/>
                <a:gd name="T60" fmla="*/ 229138695 w 1074"/>
                <a:gd name="T61" fmla="*/ 300478340 h 1572"/>
                <a:gd name="T62" fmla="*/ 234446062 w 1074"/>
                <a:gd name="T63" fmla="*/ 248833800 h 1572"/>
                <a:gd name="T64" fmla="*/ 243810919 w 1074"/>
                <a:gd name="T65" fmla="*/ 251650694 h 15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74"/>
                <a:gd name="T100" fmla="*/ 0 h 1572"/>
                <a:gd name="T101" fmla="*/ 1074 w 1074"/>
                <a:gd name="T102" fmla="*/ 1572 h 157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74" h="1572">
                  <a:moveTo>
                    <a:pt x="781" y="804"/>
                  </a:moveTo>
                  <a:cubicBezTo>
                    <a:pt x="792" y="802"/>
                    <a:pt x="807" y="805"/>
                    <a:pt x="820" y="812"/>
                  </a:cubicBezTo>
                  <a:cubicBezTo>
                    <a:pt x="843" y="824"/>
                    <a:pt x="884" y="826"/>
                    <a:pt x="880" y="806"/>
                  </a:cubicBezTo>
                  <a:cubicBezTo>
                    <a:pt x="875" y="786"/>
                    <a:pt x="887" y="783"/>
                    <a:pt x="906" y="787"/>
                  </a:cubicBezTo>
                  <a:cubicBezTo>
                    <a:pt x="925" y="790"/>
                    <a:pt x="948" y="800"/>
                    <a:pt x="966" y="774"/>
                  </a:cubicBezTo>
                  <a:cubicBezTo>
                    <a:pt x="983" y="748"/>
                    <a:pt x="1003" y="723"/>
                    <a:pt x="1005" y="697"/>
                  </a:cubicBezTo>
                  <a:cubicBezTo>
                    <a:pt x="1008" y="671"/>
                    <a:pt x="1016" y="653"/>
                    <a:pt x="1054" y="610"/>
                  </a:cubicBezTo>
                  <a:cubicBezTo>
                    <a:pt x="1059" y="605"/>
                    <a:pt x="1063" y="600"/>
                    <a:pt x="1068" y="595"/>
                  </a:cubicBezTo>
                  <a:cubicBezTo>
                    <a:pt x="1072" y="592"/>
                    <a:pt x="1072" y="592"/>
                    <a:pt x="1072" y="592"/>
                  </a:cubicBezTo>
                  <a:cubicBezTo>
                    <a:pt x="1074" y="540"/>
                    <a:pt x="1074" y="540"/>
                    <a:pt x="1074" y="540"/>
                  </a:cubicBezTo>
                  <a:cubicBezTo>
                    <a:pt x="1057" y="368"/>
                    <a:pt x="1057" y="368"/>
                    <a:pt x="1057" y="368"/>
                  </a:cubicBezTo>
                  <a:cubicBezTo>
                    <a:pt x="881" y="260"/>
                    <a:pt x="881" y="260"/>
                    <a:pt x="881" y="260"/>
                  </a:cubicBezTo>
                  <a:cubicBezTo>
                    <a:pt x="881" y="260"/>
                    <a:pt x="724" y="140"/>
                    <a:pt x="722" y="138"/>
                  </a:cubicBezTo>
                  <a:cubicBezTo>
                    <a:pt x="720" y="136"/>
                    <a:pt x="680" y="0"/>
                    <a:pt x="680" y="0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179" y="147"/>
                    <a:pt x="179" y="147"/>
                    <a:pt x="179" y="147"/>
                  </a:cubicBezTo>
                  <a:cubicBezTo>
                    <a:pt x="78" y="286"/>
                    <a:pt x="78" y="286"/>
                    <a:pt x="78" y="286"/>
                  </a:cubicBezTo>
                  <a:cubicBezTo>
                    <a:pt x="78" y="286"/>
                    <a:pt x="4" y="404"/>
                    <a:pt x="2" y="406"/>
                  </a:cubicBezTo>
                  <a:cubicBezTo>
                    <a:pt x="0" y="408"/>
                    <a:pt x="31" y="541"/>
                    <a:pt x="76" y="542"/>
                  </a:cubicBezTo>
                  <a:cubicBezTo>
                    <a:pt x="120" y="544"/>
                    <a:pt x="141" y="578"/>
                    <a:pt x="147" y="600"/>
                  </a:cubicBezTo>
                  <a:cubicBezTo>
                    <a:pt x="154" y="622"/>
                    <a:pt x="164" y="648"/>
                    <a:pt x="145" y="652"/>
                  </a:cubicBezTo>
                  <a:cubicBezTo>
                    <a:pt x="127" y="656"/>
                    <a:pt x="125" y="683"/>
                    <a:pt x="106" y="689"/>
                  </a:cubicBezTo>
                  <a:cubicBezTo>
                    <a:pt x="87" y="695"/>
                    <a:pt x="89" y="692"/>
                    <a:pt x="85" y="712"/>
                  </a:cubicBezTo>
                  <a:cubicBezTo>
                    <a:pt x="80" y="733"/>
                    <a:pt x="115" y="738"/>
                    <a:pt x="135" y="734"/>
                  </a:cubicBezTo>
                  <a:cubicBezTo>
                    <a:pt x="155" y="729"/>
                    <a:pt x="177" y="721"/>
                    <a:pt x="177" y="734"/>
                  </a:cubicBezTo>
                  <a:cubicBezTo>
                    <a:pt x="176" y="747"/>
                    <a:pt x="175" y="758"/>
                    <a:pt x="190" y="783"/>
                  </a:cubicBezTo>
                  <a:cubicBezTo>
                    <a:pt x="205" y="807"/>
                    <a:pt x="207" y="816"/>
                    <a:pt x="199" y="827"/>
                  </a:cubicBezTo>
                  <a:cubicBezTo>
                    <a:pt x="192" y="837"/>
                    <a:pt x="186" y="867"/>
                    <a:pt x="181" y="887"/>
                  </a:cubicBezTo>
                  <a:cubicBezTo>
                    <a:pt x="176" y="906"/>
                    <a:pt x="154" y="911"/>
                    <a:pt x="125" y="908"/>
                  </a:cubicBezTo>
                  <a:cubicBezTo>
                    <a:pt x="97" y="905"/>
                    <a:pt x="95" y="918"/>
                    <a:pt x="104" y="942"/>
                  </a:cubicBezTo>
                  <a:cubicBezTo>
                    <a:pt x="113" y="966"/>
                    <a:pt x="102" y="981"/>
                    <a:pt x="76" y="988"/>
                  </a:cubicBezTo>
                  <a:cubicBezTo>
                    <a:pt x="50" y="995"/>
                    <a:pt x="48" y="1014"/>
                    <a:pt x="48" y="1033"/>
                  </a:cubicBezTo>
                  <a:cubicBezTo>
                    <a:pt x="48" y="1053"/>
                    <a:pt x="48" y="1080"/>
                    <a:pt x="72" y="1098"/>
                  </a:cubicBezTo>
                  <a:cubicBezTo>
                    <a:pt x="96" y="1115"/>
                    <a:pt x="104" y="1130"/>
                    <a:pt x="126" y="1153"/>
                  </a:cubicBezTo>
                  <a:cubicBezTo>
                    <a:pt x="148" y="1176"/>
                    <a:pt x="140" y="1189"/>
                    <a:pt x="153" y="1197"/>
                  </a:cubicBezTo>
                  <a:cubicBezTo>
                    <a:pt x="167" y="1205"/>
                    <a:pt x="166" y="1214"/>
                    <a:pt x="159" y="1221"/>
                  </a:cubicBezTo>
                  <a:cubicBezTo>
                    <a:pt x="151" y="1228"/>
                    <a:pt x="153" y="1240"/>
                    <a:pt x="149" y="1263"/>
                  </a:cubicBezTo>
                  <a:cubicBezTo>
                    <a:pt x="145" y="1286"/>
                    <a:pt x="143" y="1318"/>
                    <a:pt x="132" y="1328"/>
                  </a:cubicBezTo>
                  <a:cubicBezTo>
                    <a:pt x="122" y="1338"/>
                    <a:pt x="123" y="1379"/>
                    <a:pt x="120" y="1400"/>
                  </a:cubicBezTo>
                  <a:cubicBezTo>
                    <a:pt x="117" y="1420"/>
                    <a:pt x="98" y="1425"/>
                    <a:pt x="77" y="1432"/>
                  </a:cubicBezTo>
                  <a:cubicBezTo>
                    <a:pt x="56" y="1440"/>
                    <a:pt x="104" y="1479"/>
                    <a:pt x="122" y="1500"/>
                  </a:cubicBezTo>
                  <a:cubicBezTo>
                    <a:pt x="140" y="1521"/>
                    <a:pt x="156" y="1529"/>
                    <a:pt x="181" y="1530"/>
                  </a:cubicBezTo>
                  <a:cubicBezTo>
                    <a:pt x="205" y="1531"/>
                    <a:pt x="212" y="1516"/>
                    <a:pt x="231" y="1525"/>
                  </a:cubicBezTo>
                  <a:cubicBezTo>
                    <a:pt x="250" y="1534"/>
                    <a:pt x="277" y="1550"/>
                    <a:pt x="289" y="1549"/>
                  </a:cubicBezTo>
                  <a:cubicBezTo>
                    <a:pt x="300" y="1547"/>
                    <a:pt x="308" y="1546"/>
                    <a:pt x="330" y="1559"/>
                  </a:cubicBezTo>
                  <a:cubicBezTo>
                    <a:pt x="353" y="1572"/>
                    <a:pt x="341" y="1553"/>
                    <a:pt x="351" y="1534"/>
                  </a:cubicBezTo>
                  <a:cubicBezTo>
                    <a:pt x="361" y="1515"/>
                    <a:pt x="362" y="1510"/>
                    <a:pt x="382" y="1525"/>
                  </a:cubicBezTo>
                  <a:cubicBezTo>
                    <a:pt x="401" y="1539"/>
                    <a:pt x="408" y="1541"/>
                    <a:pt x="417" y="1542"/>
                  </a:cubicBezTo>
                  <a:cubicBezTo>
                    <a:pt x="427" y="1544"/>
                    <a:pt x="425" y="1525"/>
                    <a:pt x="419" y="1507"/>
                  </a:cubicBezTo>
                  <a:cubicBezTo>
                    <a:pt x="412" y="1490"/>
                    <a:pt x="399" y="1474"/>
                    <a:pt x="400" y="1454"/>
                  </a:cubicBezTo>
                  <a:cubicBezTo>
                    <a:pt x="401" y="1433"/>
                    <a:pt x="402" y="1421"/>
                    <a:pt x="432" y="1396"/>
                  </a:cubicBezTo>
                  <a:cubicBezTo>
                    <a:pt x="461" y="1372"/>
                    <a:pt x="456" y="1348"/>
                    <a:pt x="464" y="1316"/>
                  </a:cubicBezTo>
                  <a:cubicBezTo>
                    <a:pt x="473" y="1283"/>
                    <a:pt x="484" y="1291"/>
                    <a:pt x="496" y="1271"/>
                  </a:cubicBezTo>
                  <a:cubicBezTo>
                    <a:pt x="507" y="1250"/>
                    <a:pt x="536" y="1219"/>
                    <a:pt x="547" y="1193"/>
                  </a:cubicBezTo>
                  <a:cubicBezTo>
                    <a:pt x="558" y="1167"/>
                    <a:pt x="581" y="1158"/>
                    <a:pt x="600" y="1143"/>
                  </a:cubicBezTo>
                  <a:cubicBezTo>
                    <a:pt x="619" y="1128"/>
                    <a:pt x="669" y="1123"/>
                    <a:pt x="697" y="1122"/>
                  </a:cubicBezTo>
                  <a:cubicBezTo>
                    <a:pt x="725" y="1122"/>
                    <a:pt x="727" y="1113"/>
                    <a:pt x="729" y="1090"/>
                  </a:cubicBezTo>
                  <a:cubicBezTo>
                    <a:pt x="731" y="1068"/>
                    <a:pt x="759" y="1054"/>
                    <a:pt x="779" y="1041"/>
                  </a:cubicBezTo>
                  <a:cubicBezTo>
                    <a:pt x="800" y="1028"/>
                    <a:pt x="815" y="1015"/>
                    <a:pt x="815" y="1015"/>
                  </a:cubicBezTo>
                  <a:cubicBezTo>
                    <a:pt x="810" y="1006"/>
                    <a:pt x="804" y="1004"/>
                    <a:pt x="792" y="1005"/>
                  </a:cubicBezTo>
                  <a:cubicBezTo>
                    <a:pt x="762" y="1007"/>
                    <a:pt x="743" y="993"/>
                    <a:pt x="736" y="964"/>
                  </a:cubicBezTo>
                  <a:cubicBezTo>
                    <a:pt x="734" y="960"/>
                    <a:pt x="734" y="960"/>
                    <a:pt x="734" y="960"/>
                  </a:cubicBezTo>
                  <a:cubicBezTo>
                    <a:pt x="702" y="837"/>
                    <a:pt x="702" y="837"/>
                    <a:pt x="702" y="837"/>
                  </a:cubicBezTo>
                  <a:cubicBezTo>
                    <a:pt x="751" y="795"/>
                    <a:pt x="751" y="795"/>
                    <a:pt x="751" y="795"/>
                  </a:cubicBezTo>
                  <a:cubicBezTo>
                    <a:pt x="772" y="805"/>
                    <a:pt x="772" y="805"/>
                    <a:pt x="772" y="805"/>
                  </a:cubicBezTo>
                  <a:lnTo>
                    <a:pt x="781" y="804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21"/>
            <p:cNvSpPr>
              <a:spLocks noChangeArrowheads="1"/>
            </p:cNvSpPr>
            <p:nvPr/>
          </p:nvSpPr>
          <p:spPr bwMode="auto">
            <a:xfrm>
              <a:off x="4081462" y="1700213"/>
              <a:ext cx="146050" cy="212725"/>
            </a:xfrm>
            <a:custGeom>
              <a:avLst/>
              <a:gdLst>
                <a:gd name="T0" fmla="*/ 19100654 w 261"/>
                <a:gd name="T1" fmla="*/ 45995186 h 379"/>
                <a:gd name="T2" fmla="*/ 27555326 w 261"/>
                <a:gd name="T3" fmla="*/ 76868375 h 379"/>
                <a:gd name="T4" fmla="*/ 27555326 w 261"/>
                <a:gd name="T5" fmla="*/ 87894715 h 379"/>
                <a:gd name="T6" fmla="*/ 37262335 w 261"/>
                <a:gd name="T7" fmla="*/ 99866249 h 379"/>
                <a:gd name="T8" fmla="*/ 63878129 w 261"/>
                <a:gd name="T9" fmla="*/ 116878075 h 379"/>
                <a:gd name="T10" fmla="*/ 69827568 w 261"/>
                <a:gd name="T11" fmla="*/ 115618002 h 379"/>
                <a:gd name="T12" fmla="*/ 69514204 w 261"/>
                <a:gd name="T13" fmla="*/ 112467539 h 379"/>
                <a:gd name="T14" fmla="*/ 72332801 w 261"/>
                <a:gd name="T15" fmla="*/ 88839910 h 379"/>
                <a:gd name="T16" fmla="*/ 78282240 w 261"/>
                <a:gd name="T17" fmla="*/ 69622816 h 379"/>
                <a:gd name="T18" fmla="*/ 81726446 w 261"/>
                <a:gd name="T19" fmla="*/ 66787231 h 379"/>
                <a:gd name="T20" fmla="*/ 79534577 w 261"/>
                <a:gd name="T21" fmla="*/ 57336403 h 379"/>
                <a:gd name="T22" fmla="*/ 75463643 w 261"/>
                <a:gd name="T23" fmla="*/ 45995186 h 379"/>
                <a:gd name="T24" fmla="*/ 66069998 w 261"/>
                <a:gd name="T25" fmla="*/ 48515332 h 379"/>
                <a:gd name="T26" fmla="*/ 56989158 w 261"/>
                <a:gd name="T27" fmla="*/ 29928555 h 379"/>
                <a:gd name="T28" fmla="*/ 58868222 w 261"/>
                <a:gd name="T29" fmla="*/ 17326704 h 379"/>
                <a:gd name="T30" fmla="*/ 59807755 w 261"/>
                <a:gd name="T31" fmla="*/ 6300926 h 379"/>
                <a:gd name="T32" fmla="*/ 35383270 w 261"/>
                <a:gd name="T33" fmla="*/ 630317 h 379"/>
                <a:gd name="T34" fmla="*/ 2191869 w 261"/>
                <a:gd name="T35" fmla="*/ 21107484 h 379"/>
                <a:gd name="T36" fmla="*/ 18787850 w 261"/>
                <a:gd name="T37" fmla="*/ 38434188 h 379"/>
                <a:gd name="T38" fmla="*/ 19100654 w 261"/>
                <a:gd name="T39" fmla="*/ 45995186 h 3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61"/>
                <a:gd name="T61" fmla="*/ 0 h 379"/>
                <a:gd name="T62" fmla="*/ 261 w 261"/>
                <a:gd name="T63" fmla="*/ 379 h 37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61" h="379">
                  <a:moveTo>
                    <a:pt x="61" y="146"/>
                  </a:moveTo>
                  <a:cubicBezTo>
                    <a:pt x="61" y="146"/>
                    <a:pt x="82" y="224"/>
                    <a:pt x="88" y="244"/>
                  </a:cubicBezTo>
                  <a:cubicBezTo>
                    <a:pt x="94" y="263"/>
                    <a:pt x="90" y="265"/>
                    <a:pt x="88" y="279"/>
                  </a:cubicBezTo>
                  <a:cubicBezTo>
                    <a:pt x="86" y="292"/>
                    <a:pt x="86" y="293"/>
                    <a:pt x="119" y="317"/>
                  </a:cubicBezTo>
                  <a:cubicBezTo>
                    <a:pt x="151" y="340"/>
                    <a:pt x="192" y="379"/>
                    <a:pt x="204" y="371"/>
                  </a:cubicBezTo>
                  <a:cubicBezTo>
                    <a:pt x="223" y="367"/>
                    <a:pt x="223" y="367"/>
                    <a:pt x="223" y="367"/>
                  </a:cubicBezTo>
                  <a:cubicBezTo>
                    <a:pt x="222" y="362"/>
                    <a:pt x="222" y="362"/>
                    <a:pt x="222" y="357"/>
                  </a:cubicBezTo>
                  <a:cubicBezTo>
                    <a:pt x="216" y="318"/>
                    <a:pt x="222" y="305"/>
                    <a:pt x="231" y="282"/>
                  </a:cubicBezTo>
                  <a:cubicBezTo>
                    <a:pt x="240" y="259"/>
                    <a:pt x="239" y="234"/>
                    <a:pt x="250" y="221"/>
                  </a:cubicBezTo>
                  <a:cubicBezTo>
                    <a:pt x="254" y="215"/>
                    <a:pt x="253" y="213"/>
                    <a:pt x="261" y="212"/>
                  </a:cubicBezTo>
                  <a:cubicBezTo>
                    <a:pt x="261" y="212"/>
                    <a:pt x="256" y="197"/>
                    <a:pt x="254" y="182"/>
                  </a:cubicBezTo>
                  <a:cubicBezTo>
                    <a:pt x="253" y="167"/>
                    <a:pt x="256" y="145"/>
                    <a:pt x="241" y="146"/>
                  </a:cubicBezTo>
                  <a:cubicBezTo>
                    <a:pt x="226" y="148"/>
                    <a:pt x="225" y="164"/>
                    <a:pt x="211" y="154"/>
                  </a:cubicBezTo>
                  <a:cubicBezTo>
                    <a:pt x="197" y="143"/>
                    <a:pt x="193" y="116"/>
                    <a:pt x="182" y="95"/>
                  </a:cubicBezTo>
                  <a:cubicBezTo>
                    <a:pt x="170" y="74"/>
                    <a:pt x="179" y="59"/>
                    <a:pt x="188" y="55"/>
                  </a:cubicBezTo>
                  <a:cubicBezTo>
                    <a:pt x="197" y="51"/>
                    <a:pt x="209" y="31"/>
                    <a:pt x="191" y="20"/>
                  </a:cubicBezTo>
                  <a:cubicBezTo>
                    <a:pt x="174" y="10"/>
                    <a:pt x="131" y="0"/>
                    <a:pt x="113" y="2"/>
                  </a:cubicBezTo>
                  <a:cubicBezTo>
                    <a:pt x="95" y="5"/>
                    <a:pt x="0" y="52"/>
                    <a:pt x="7" y="67"/>
                  </a:cubicBezTo>
                  <a:cubicBezTo>
                    <a:pt x="15" y="82"/>
                    <a:pt x="55" y="117"/>
                    <a:pt x="60" y="122"/>
                  </a:cubicBezTo>
                  <a:cubicBezTo>
                    <a:pt x="65" y="128"/>
                    <a:pt x="61" y="146"/>
                    <a:pt x="61" y="146"/>
                  </a:cubicBez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22"/>
            <p:cNvSpPr>
              <a:spLocks noChangeArrowheads="1"/>
            </p:cNvSpPr>
            <p:nvPr/>
          </p:nvSpPr>
          <p:spPr bwMode="auto">
            <a:xfrm>
              <a:off x="4287837" y="1216025"/>
              <a:ext cx="655638" cy="582612"/>
            </a:xfrm>
            <a:custGeom>
              <a:avLst/>
              <a:gdLst>
                <a:gd name="T0" fmla="*/ 362401808 w 1173"/>
                <a:gd name="T1" fmla="*/ 161303898 h 1039"/>
                <a:gd name="T2" fmla="*/ 345843735 w 1173"/>
                <a:gd name="T3" fmla="*/ 171051294 h 1039"/>
                <a:gd name="T4" fmla="*/ 316788855 w 1173"/>
                <a:gd name="T5" fmla="*/ 194948480 h 1039"/>
                <a:gd name="T6" fmla="*/ 299293996 w 1173"/>
                <a:gd name="T7" fmla="*/ 225133837 h 1039"/>
                <a:gd name="T8" fmla="*/ 290546008 w 1173"/>
                <a:gd name="T9" fmla="*/ 247458699 h 1039"/>
                <a:gd name="T10" fmla="*/ 267115194 w 1173"/>
                <a:gd name="T11" fmla="*/ 252175109 h 1039"/>
                <a:gd name="T12" fmla="*/ 242746476 w 1173"/>
                <a:gd name="T13" fmla="*/ 262551098 h 1039"/>
                <a:gd name="T14" fmla="*/ 220877344 w 1173"/>
                <a:gd name="T15" fmla="*/ 277329480 h 1039"/>
                <a:gd name="T16" fmla="*/ 198696322 w 1173"/>
                <a:gd name="T17" fmla="*/ 295252509 h 1039"/>
                <a:gd name="T18" fmla="*/ 182763145 w 1173"/>
                <a:gd name="T19" fmla="*/ 319463711 h 1039"/>
                <a:gd name="T20" fmla="*/ 172141027 w 1173"/>
                <a:gd name="T21" fmla="*/ 324494697 h 1039"/>
                <a:gd name="T22" fmla="*/ 165580175 w 1173"/>
                <a:gd name="T23" fmla="*/ 316633641 h 1039"/>
                <a:gd name="T24" fmla="*/ 164330383 w 1173"/>
                <a:gd name="T25" fmla="*/ 303742159 h 1039"/>
                <a:gd name="T26" fmla="*/ 170891234 w 1173"/>
                <a:gd name="T27" fmla="*/ 296510256 h 1039"/>
                <a:gd name="T28" fmla="*/ 160269116 w 1173"/>
                <a:gd name="T29" fmla="*/ 298396596 h 1039"/>
                <a:gd name="T30" fmla="*/ 147147413 w 1173"/>
                <a:gd name="T31" fmla="*/ 301855258 h 1039"/>
                <a:gd name="T32" fmla="*/ 152146024 w 1173"/>
                <a:gd name="T33" fmla="*/ 288334623 h 1039"/>
                <a:gd name="T34" fmla="*/ 150896790 w 1173"/>
                <a:gd name="T35" fmla="*/ 274499971 h 1039"/>
                <a:gd name="T36" fmla="*/ 154645609 w 1173"/>
                <a:gd name="T37" fmla="*/ 265066591 h 1039"/>
                <a:gd name="T38" fmla="*/ 165580175 w 1173"/>
                <a:gd name="T39" fmla="*/ 248401869 h 1039"/>
                <a:gd name="T40" fmla="*/ 176827190 w 1173"/>
                <a:gd name="T41" fmla="*/ 232365740 h 1039"/>
                <a:gd name="T42" fmla="*/ 179013767 w 1173"/>
                <a:gd name="T43" fmla="*/ 213500102 h 1039"/>
                <a:gd name="T44" fmla="*/ 172141027 w 1173"/>
                <a:gd name="T45" fmla="*/ 202808976 h 1039"/>
                <a:gd name="T46" fmla="*/ 157457083 w 1173"/>
                <a:gd name="T47" fmla="*/ 192747003 h 1039"/>
                <a:gd name="T48" fmla="*/ 139649776 w 1173"/>
                <a:gd name="T49" fmla="*/ 196834819 h 1039"/>
                <a:gd name="T50" fmla="*/ 117468196 w 1173"/>
                <a:gd name="T51" fmla="*/ 199035736 h 1039"/>
                <a:gd name="T52" fmla="*/ 114031825 w 1173"/>
                <a:gd name="T53" fmla="*/ 208154539 h 1039"/>
                <a:gd name="T54" fmla="*/ 106221181 w 1173"/>
                <a:gd name="T55" fmla="*/ 219474258 h 1039"/>
                <a:gd name="T56" fmla="*/ 94974167 w 1173"/>
                <a:gd name="T57" fmla="*/ 241798559 h 1039"/>
                <a:gd name="T58" fmla="*/ 79353438 w 1173"/>
                <a:gd name="T59" fmla="*/ 257834688 h 1039"/>
                <a:gd name="T60" fmla="*/ 59671442 w 1173"/>
                <a:gd name="T61" fmla="*/ 271355324 h 1039"/>
                <a:gd name="T62" fmla="*/ 50923454 w 1173"/>
                <a:gd name="T63" fmla="*/ 259407012 h 1039"/>
                <a:gd name="T64" fmla="*/ 43425817 w 1173"/>
                <a:gd name="T65" fmla="*/ 246829546 h 1039"/>
                <a:gd name="T66" fmla="*/ 31866354 w 1173"/>
                <a:gd name="T67" fmla="*/ 240855390 h 1039"/>
                <a:gd name="T68" fmla="*/ 22181581 w 1173"/>
                <a:gd name="T69" fmla="*/ 233623487 h 1039"/>
                <a:gd name="T70" fmla="*/ 15933177 w 1173"/>
                <a:gd name="T71" fmla="*/ 232680317 h 1039"/>
                <a:gd name="T72" fmla="*/ 3436370 w 1173"/>
                <a:gd name="T73" fmla="*/ 223247498 h 1039"/>
                <a:gd name="T74" fmla="*/ 6873300 w 1173"/>
                <a:gd name="T75" fmla="*/ 205639046 h 1039"/>
                <a:gd name="T76" fmla="*/ 19057099 w 1173"/>
                <a:gd name="T77" fmla="*/ 187087423 h 1039"/>
                <a:gd name="T78" fmla="*/ 0 w 1173"/>
                <a:gd name="T79" fmla="*/ 150927910 h 1039"/>
                <a:gd name="T80" fmla="*/ 12184359 w 1173"/>
                <a:gd name="T81" fmla="*/ 88984310 h 1039"/>
                <a:gd name="T82" fmla="*/ 102159915 w 1173"/>
                <a:gd name="T83" fmla="*/ 44649724 h 1039"/>
                <a:gd name="T84" fmla="*/ 162143246 w 1173"/>
                <a:gd name="T85" fmla="*/ 12262889 h 1039"/>
                <a:gd name="T86" fmla="*/ 242746476 w 1173"/>
                <a:gd name="T87" fmla="*/ 0 h 1039"/>
                <a:gd name="T88" fmla="*/ 362401808 w 1173"/>
                <a:gd name="T89" fmla="*/ 40876484 h 1039"/>
                <a:gd name="T90" fmla="*/ 362401808 w 1173"/>
                <a:gd name="T91" fmla="*/ 90556634 h 1039"/>
                <a:gd name="T92" fmla="*/ 363651601 w 1173"/>
                <a:gd name="T93" fmla="*/ 145896923 h 1039"/>
                <a:gd name="T94" fmla="*/ 366463075 w 1173"/>
                <a:gd name="T95" fmla="*/ 157845236 h 1039"/>
                <a:gd name="T96" fmla="*/ 362401808 w 1173"/>
                <a:gd name="T97" fmla="*/ 161303898 h 103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73"/>
                <a:gd name="T148" fmla="*/ 0 h 1039"/>
                <a:gd name="T149" fmla="*/ 1173 w 1173"/>
                <a:gd name="T150" fmla="*/ 1039 h 103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73" h="1039">
                  <a:moveTo>
                    <a:pt x="1160" y="513"/>
                  </a:moveTo>
                  <a:cubicBezTo>
                    <a:pt x="1141" y="528"/>
                    <a:pt x="1120" y="539"/>
                    <a:pt x="1107" y="544"/>
                  </a:cubicBezTo>
                  <a:cubicBezTo>
                    <a:pt x="1086" y="553"/>
                    <a:pt x="1031" y="596"/>
                    <a:pt x="1014" y="620"/>
                  </a:cubicBezTo>
                  <a:cubicBezTo>
                    <a:pt x="998" y="644"/>
                    <a:pt x="966" y="694"/>
                    <a:pt x="958" y="716"/>
                  </a:cubicBezTo>
                  <a:cubicBezTo>
                    <a:pt x="950" y="739"/>
                    <a:pt x="941" y="763"/>
                    <a:pt x="930" y="787"/>
                  </a:cubicBezTo>
                  <a:cubicBezTo>
                    <a:pt x="918" y="811"/>
                    <a:pt x="876" y="795"/>
                    <a:pt x="855" y="802"/>
                  </a:cubicBezTo>
                  <a:cubicBezTo>
                    <a:pt x="833" y="810"/>
                    <a:pt x="791" y="827"/>
                    <a:pt x="777" y="835"/>
                  </a:cubicBezTo>
                  <a:cubicBezTo>
                    <a:pt x="764" y="843"/>
                    <a:pt x="723" y="865"/>
                    <a:pt x="707" y="882"/>
                  </a:cubicBezTo>
                  <a:cubicBezTo>
                    <a:pt x="691" y="900"/>
                    <a:pt x="653" y="916"/>
                    <a:pt x="636" y="939"/>
                  </a:cubicBezTo>
                  <a:cubicBezTo>
                    <a:pt x="619" y="962"/>
                    <a:pt x="590" y="993"/>
                    <a:pt x="585" y="1016"/>
                  </a:cubicBezTo>
                  <a:cubicBezTo>
                    <a:pt x="580" y="1039"/>
                    <a:pt x="560" y="1037"/>
                    <a:pt x="551" y="1032"/>
                  </a:cubicBezTo>
                  <a:cubicBezTo>
                    <a:pt x="541" y="1026"/>
                    <a:pt x="536" y="1013"/>
                    <a:pt x="530" y="1007"/>
                  </a:cubicBezTo>
                  <a:cubicBezTo>
                    <a:pt x="525" y="1001"/>
                    <a:pt x="522" y="981"/>
                    <a:pt x="526" y="966"/>
                  </a:cubicBezTo>
                  <a:cubicBezTo>
                    <a:pt x="530" y="950"/>
                    <a:pt x="540" y="957"/>
                    <a:pt x="547" y="943"/>
                  </a:cubicBezTo>
                  <a:cubicBezTo>
                    <a:pt x="555" y="929"/>
                    <a:pt x="521" y="942"/>
                    <a:pt x="513" y="949"/>
                  </a:cubicBezTo>
                  <a:cubicBezTo>
                    <a:pt x="505" y="955"/>
                    <a:pt x="491" y="966"/>
                    <a:pt x="471" y="960"/>
                  </a:cubicBezTo>
                  <a:cubicBezTo>
                    <a:pt x="452" y="955"/>
                    <a:pt x="477" y="930"/>
                    <a:pt x="487" y="917"/>
                  </a:cubicBezTo>
                  <a:cubicBezTo>
                    <a:pt x="497" y="904"/>
                    <a:pt x="483" y="886"/>
                    <a:pt x="483" y="873"/>
                  </a:cubicBezTo>
                  <a:cubicBezTo>
                    <a:pt x="483" y="861"/>
                    <a:pt x="478" y="852"/>
                    <a:pt x="495" y="843"/>
                  </a:cubicBezTo>
                  <a:cubicBezTo>
                    <a:pt x="513" y="834"/>
                    <a:pt x="518" y="819"/>
                    <a:pt x="530" y="790"/>
                  </a:cubicBezTo>
                  <a:cubicBezTo>
                    <a:pt x="542" y="761"/>
                    <a:pt x="547" y="761"/>
                    <a:pt x="566" y="739"/>
                  </a:cubicBezTo>
                  <a:cubicBezTo>
                    <a:pt x="585" y="717"/>
                    <a:pt x="578" y="706"/>
                    <a:pt x="573" y="679"/>
                  </a:cubicBezTo>
                  <a:cubicBezTo>
                    <a:pt x="568" y="651"/>
                    <a:pt x="568" y="656"/>
                    <a:pt x="551" y="645"/>
                  </a:cubicBezTo>
                  <a:cubicBezTo>
                    <a:pt x="533" y="635"/>
                    <a:pt x="510" y="627"/>
                    <a:pt x="504" y="613"/>
                  </a:cubicBezTo>
                  <a:cubicBezTo>
                    <a:pt x="499" y="600"/>
                    <a:pt x="464" y="616"/>
                    <a:pt x="447" y="626"/>
                  </a:cubicBezTo>
                  <a:cubicBezTo>
                    <a:pt x="431" y="636"/>
                    <a:pt x="402" y="636"/>
                    <a:pt x="376" y="633"/>
                  </a:cubicBezTo>
                  <a:cubicBezTo>
                    <a:pt x="349" y="630"/>
                    <a:pt x="356" y="641"/>
                    <a:pt x="365" y="662"/>
                  </a:cubicBezTo>
                  <a:cubicBezTo>
                    <a:pt x="374" y="682"/>
                    <a:pt x="359" y="670"/>
                    <a:pt x="340" y="698"/>
                  </a:cubicBezTo>
                  <a:cubicBezTo>
                    <a:pt x="320" y="726"/>
                    <a:pt x="312" y="750"/>
                    <a:pt x="304" y="769"/>
                  </a:cubicBezTo>
                  <a:cubicBezTo>
                    <a:pt x="297" y="787"/>
                    <a:pt x="262" y="812"/>
                    <a:pt x="254" y="820"/>
                  </a:cubicBezTo>
                  <a:cubicBezTo>
                    <a:pt x="247" y="827"/>
                    <a:pt x="223" y="832"/>
                    <a:pt x="191" y="863"/>
                  </a:cubicBezTo>
                  <a:cubicBezTo>
                    <a:pt x="191" y="863"/>
                    <a:pt x="177" y="836"/>
                    <a:pt x="163" y="825"/>
                  </a:cubicBezTo>
                  <a:cubicBezTo>
                    <a:pt x="148" y="814"/>
                    <a:pt x="144" y="801"/>
                    <a:pt x="139" y="785"/>
                  </a:cubicBezTo>
                  <a:cubicBezTo>
                    <a:pt x="134" y="769"/>
                    <a:pt x="127" y="757"/>
                    <a:pt x="102" y="766"/>
                  </a:cubicBezTo>
                  <a:cubicBezTo>
                    <a:pt x="78" y="774"/>
                    <a:pt x="77" y="755"/>
                    <a:pt x="71" y="743"/>
                  </a:cubicBezTo>
                  <a:cubicBezTo>
                    <a:pt x="66" y="731"/>
                    <a:pt x="63" y="736"/>
                    <a:pt x="51" y="740"/>
                  </a:cubicBezTo>
                  <a:cubicBezTo>
                    <a:pt x="39" y="744"/>
                    <a:pt x="21" y="744"/>
                    <a:pt x="11" y="710"/>
                  </a:cubicBezTo>
                  <a:cubicBezTo>
                    <a:pt x="1" y="676"/>
                    <a:pt x="4" y="676"/>
                    <a:pt x="22" y="654"/>
                  </a:cubicBezTo>
                  <a:cubicBezTo>
                    <a:pt x="41" y="631"/>
                    <a:pt x="61" y="595"/>
                    <a:pt x="61" y="595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39" y="283"/>
                    <a:pt x="39" y="283"/>
                    <a:pt x="39" y="28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519" y="39"/>
                    <a:pt x="519" y="39"/>
                    <a:pt x="519" y="39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1160" y="130"/>
                    <a:pt x="1160" y="130"/>
                    <a:pt x="1160" y="130"/>
                  </a:cubicBezTo>
                  <a:cubicBezTo>
                    <a:pt x="1160" y="288"/>
                    <a:pt x="1160" y="288"/>
                    <a:pt x="1160" y="288"/>
                  </a:cubicBezTo>
                  <a:cubicBezTo>
                    <a:pt x="1164" y="464"/>
                    <a:pt x="1164" y="464"/>
                    <a:pt x="1164" y="464"/>
                  </a:cubicBezTo>
                  <a:cubicBezTo>
                    <a:pt x="1173" y="502"/>
                    <a:pt x="1173" y="502"/>
                    <a:pt x="1173" y="502"/>
                  </a:cubicBezTo>
                  <a:lnTo>
                    <a:pt x="1160" y="513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23"/>
            <p:cNvSpPr>
              <a:spLocks noChangeArrowheads="1"/>
            </p:cNvSpPr>
            <p:nvPr/>
          </p:nvSpPr>
          <p:spPr bwMode="auto">
            <a:xfrm>
              <a:off x="4421187" y="842963"/>
              <a:ext cx="938213" cy="654050"/>
            </a:xfrm>
            <a:custGeom>
              <a:avLst/>
              <a:gdLst>
                <a:gd name="T0" fmla="*/ 519564558 w 1676"/>
                <a:gd name="T1" fmla="*/ 128344304 h 1169"/>
                <a:gd name="T2" fmla="*/ 523324687 w 1676"/>
                <a:gd name="T3" fmla="*/ 135857207 h 1169"/>
                <a:gd name="T4" fmla="*/ 519251074 w 1676"/>
                <a:gd name="T5" fmla="*/ 170916861 h 1169"/>
                <a:gd name="T6" fmla="*/ 500448748 w 1676"/>
                <a:gd name="T7" fmla="*/ 185316591 h 1169"/>
                <a:gd name="T8" fmla="*/ 504835845 w 1676"/>
                <a:gd name="T9" fmla="*/ 201907305 h 1169"/>
                <a:gd name="T10" fmla="*/ 495748167 w 1676"/>
                <a:gd name="T11" fmla="*/ 202533380 h 1169"/>
                <a:gd name="T12" fmla="*/ 478513261 w 1676"/>
                <a:gd name="T13" fmla="*/ 186882059 h 1169"/>
                <a:gd name="T14" fmla="*/ 460337903 w 1676"/>
                <a:gd name="T15" fmla="*/ 176864855 h 1169"/>
                <a:gd name="T16" fmla="*/ 459710935 w 1676"/>
                <a:gd name="T17" fmla="*/ 207229224 h 1169"/>
                <a:gd name="T18" fmla="*/ 445296266 w 1676"/>
                <a:gd name="T19" fmla="*/ 221628955 h 1169"/>
                <a:gd name="T20" fmla="*/ 432134414 w 1676"/>
                <a:gd name="T21" fmla="*/ 248236873 h 1169"/>
                <a:gd name="T22" fmla="*/ 409259035 w 1676"/>
                <a:gd name="T23" fmla="*/ 260758377 h 1169"/>
                <a:gd name="T24" fmla="*/ 388576364 w 1676"/>
                <a:gd name="T25" fmla="*/ 267957963 h 1169"/>
                <a:gd name="T26" fmla="*/ 398291011 w 1676"/>
                <a:gd name="T27" fmla="*/ 285174752 h 1169"/>
                <a:gd name="T28" fmla="*/ 398291011 w 1676"/>
                <a:gd name="T29" fmla="*/ 299887240 h 1169"/>
                <a:gd name="T30" fmla="*/ 379802169 w 1676"/>
                <a:gd name="T31" fmla="*/ 307087385 h 1169"/>
                <a:gd name="T32" fmla="*/ 348465519 w 1676"/>
                <a:gd name="T33" fmla="*/ 311156594 h 1169"/>
                <a:gd name="T34" fmla="*/ 329036785 w 1676"/>
                <a:gd name="T35" fmla="*/ 298009574 h 1169"/>
                <a:gd name="T36" fmla="*/ 315874933 w 1676"/>
                <a:gd name="T37" fmla="*/ 316791272 h 1169"/>
                <a:gd name="T38" fmla="*/ 308667599 w 1676"/>
                <a:gd name="T39" fmla="*/ 335573529 h 1169"/>
                <a:gd name="T40" fmla="*/ 297699575 w 1676"/>
                <a:gd name="T41" fmla="*/ 357172844 h 1169"/>
                <a:gd name="T42" fmla="*/ 292998994 w 1676"/>
                <a:gd name="T43" fmla="*/ 365937898 h 1169"/>
                <a:gd name="T44" fmla="*/ 281091078 w 1676"/>
                <a:gd name="T45" fmla="*/ 354042468 h 1169"/>
                <a:gd name="T46" fmla="*/ 273883744 w 1676"/>
                <a:gd name="T47" fmla="*/ 334947453 h 1169"/>
                <a:gd name="T48" fmla="*/ 260722451 w 1676"/>
                <a:gd name="T49" fmla="*/ 315852438 h 1169"/>
                <a:gd name="T50" fmla="*/ 247874083 w 1676"/>
                <a:gd name="T51" fmla="*/ 299887240 h 1169"/>
                <a:gd name="T52" fmla="*/ 246620707 w 1676"/>
                <a:gd name="T53" fmla="*/ 278914000 h 1169"/>
                <a:gd name="T54" fmla="*/ 231265586 w 1676"/>
                <a:gd name="T55" fmla="*/ 260758377 h 1169"/>
                <a:gd name="T56" fmla="*/ 219357670 w 1676"/>
                <a:gd name="T57" fmla="*/ 243228271 h 1169"/>
                <a:gd name="T58" fmla="*/ 208389647 w 1676"/>
                <a:gd name="T59" fmla="*/ 227889707 h 1169"/>
                <a:gd name="T60" fmla="*/ 200242420 w 1676"/>
                <a:gd name="T61" fmla="*/ 230394008 h 1169"/>
                <a:gd name="T62" fmla="*/ 193348010 w 1676"/>
                <a:gd name="T63" fmla="*/ 243854346 h 1169"/>
                <a:gd name="T64" fmla="*/ 187080568 w 1676"/>
                <a:gd name="T65" fmla="*/ 229141858 h 1169"/>
                <a:gd name="T66" fmla="*/ 176113104 w 1676"/>
                <a:gd name="T67" fmla="*/ 216307036 h 1169"/>
                <a:gd name="T68" fmla="*/ 140075313 w 1676"/>
                <a:gd name="T69" fmla="*/ 218811336 h 1169"/>
                <a:gd name="T70" fmla="*/ 63613752 w 1676"/>
                <a:gd name="T71" fmla="*/ 192829494 h 1169"/>
                <a:gd name="T72" fmla="*/ 0 w 1676"/>
                <a:gd name="T73" fmla="*/ 100484236 h 1169"/>
                <a:gd name="T74" fmla="*/ 6893850 w 1676"/>
                <a:gd name="T75" fmla="*/ 29425536 h 1169"/>
                <a:gd name="T76" fmla="*/ 168905210 w 1676"/>
                <a:gd name="T77" fmla="*/ 0 h 1169"/>
                <a:gd name="T78" fmla="*/ 365074017 w 1676"/>
                <a:gd name="T79" fmla="*/ 49146626 h 1169"/>
                <a:gd name="T80" fmla="*/ 467231753 w 1676"/>
                <a:gd name="T81" fmla="*/ 87336656 h 1169"/>
                <a:gd name="T82" fmla="*/ 503268985 w 1676"/>
                <a:gd name="T83" fmla="*/ 119892568 h 1169"/>
                <a:gd name="T84" fmla="*/ 518624106 w 1676"/>
                <a:gd name="T85" fmla="*/ 127092154 h 1169"/>
                <a:gd name="T86" fmla="*/ 519564558 w 1676"/>
                <a:gd name="T87" fmla="*/ 128344304 h 116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676"/>
                <a:gd name="T133" fmla="*/ 0 h 1169"/>
                <a:gd name="T134" fmla="*/ 1676 w 1676"/>
                <a:gd name="T135" fmla="*/ 1169 h 116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676" h="1169">
                  <a:moveTo>
                    <a:pt x="1658" y="410"/>
                  </a:moveTo>
                  <a:cubicBezTo>
                    <a:pt x="1663" y="416"/>
                    <a:pt x="1668" y="424"/>
                    <a:pt x="1670" y="434"/>
                  </a:cubicBezTo>
                  <a:cubicBezTo>
                    <a:pt x="1676" y="467"/>
                    <a:pt x="1669" y="526"/>
                    <a:pt x="1657" y="546"/>
                  </a:cubicBezTo>
                  <a:cubicBezTo>
                    <a:pt x="1646" y="567"/>
                    <a:pt x="1619" y="579"/>
                    <a:pt x="1597" y="592"/>
                  </a:cubicBezTo>
                  <a:cubicBezTo>
                    <a:pt x="1574" y="606"/>
                    <a:pt x="1591" y="615"/>
                    <a:pt x="1611" y="645"/>
                  </a:cubicBezTo>
                  <a:cubicBezTo>
                    <a:pt x="1632" y="674"/>
                    <a:pt x="1598" y="660"/>
                    <a:pt x="1582" y="647"/>
                  </a:cubicBezTo>
                  <a:cubicBezTo>
                    <a:pt x="1565" y="633"/>
                    <a:pt x="1547" y="635"/>
                    <a:pt x="1527" y="597"/>
                  </a:cubicBezTo>
                  <a:cubicBezTo>
                    <a:pt x="1508" y="559"/>
                    <a:pt x="1493" y="559"/>
                    <a:pt x="1469" y="565"/>
                  </a:cubicBezTo>
                  <a:cubicBezTo>
                    <a:pt x="1445" y="570"/>
                    <a:pt x="1458" y="630"/>
                    <a:pt x="1467" y="662"/>
                  </a:cubicBezTo>
                  <a:cubicBezTo>
                    <a:pt x="1476" y="694"/>
                    <a:pt x="1458" y="698"/>
                    <a:pt x="1421" y="708"/>
                  </a:cubicBezTo>
                  <a:cubicBezTo>
                    <a:pt x="1384" y="718"/>
                    <a:pt x="1389" y="758"/>
                    <a:pt x="1379" y="793"/>
                  </a:cubicBezTo>
                  <a:cubicBezTo>
                    <a:pt x="1368" y="828"/>
                    <a:pt x="1324" y="832"/>
                    <a:pt x="1306" y="833"/>
                  </a:cubicBezTo>
                  <a:cubicBezTo>
                    <a:pt x="1287" y="834"/>
                    <a:pt x="1254" y="842"/>
                    <a:pt x="1240" y="856"/>
                  </a:cubicBezTo>
                  <a:cubicBezTo>
                    <a:pt x="1227" y="869"/>
                    <a:pt x="1255" y="885"/>
                    <a:pt x="1271" y="911"/>
                  </a:cubicBezTo>
                  <a:cubicBezTo>
                    <a:pt x="1287" y="937"/>
                    <a:pt x="1286" y="950"/>
                    <a:pt x="1271" y="958"/>
                  </a:cubicBezTo>
                  <a:cubicBezTo>
                    <a:pt x="1256" y="966"/>
                    <a:pt x="1234" y="972"/>
                    <a:pt x="1212" y="981"/>
                  </a:cubicBezTo>
                  <a:cubicBezTo>
                    <a:pt x="1189" y="989"/>
                    <a:pt x="1139" y="996"/>
                    <a:pt x="1112" y="994"/>
                  </a:cubicBezTo>
                  <a:cubicBezTo>
                    <a:pt x="1086" y="992"/>
                    <a:pt x="1074" y="961"/>
                    <a:pt x="1050" y="952"/>
                  </a:cubicBezTo>
                  <a:cubicBezTo>
                    <a:pt x="1025" y="943"/>
                    <a:pt x="1012" y="979"/>
                    <a:pt x="1008" y="1012"/>
                  </a:cubicBezTo>
                  <a:cubicBezTo>
                    <a:pt x="1004" y="1046"/>
                    <a:pt x="1003" y="1047"/>
                    <a:pt x="985" y="1072"/>
                  </a:cubicBezTo>
                  <a:cubicBezTo>
                    <a:pt x="968" y="1096"/>
                    <a:pt x="959" y="1109"/>
                    <a:pt x="950" y="1141"/>
                  </a:cubicBezTo>
                  <a:cubicBezTo>
                    <a:pt x="947" y="1156"/>
                    <a:pt x="949" y="1158"/>
                    <a:pt x="935" y="1169"/>
                  </a:cubicBezTo>
                  <a:cubicBezTo>
                    <a:pt x="935" y="1169"/>
                    <a:pt x="895" y="1160"/>
                    <a:pt x="897" y="1131"/>
                  </a:cubicBezTo>
                  <a:cubicBezTo>
                    <a:pt x="899" y="1103"/>
                    <a:pt x="891" y="1083"/>
                    <a:pt x="874" y="1070"/>
                  </a:cubicBezTo>
                  <a:cubicBezTo>
                    <a:pt x="858" y="1057"/>
                    <a:pt x="845" y="1036"/>
                    <a:pt x="832" y="1009"/>
                  </a:cubicBezTo>
                  <a:cubicBezTo>
                    <a:pt x="819" y="982"/>
                    <a:pt x="772" y="979"/>
                    <a:pt x="791" y="958"/>
                  </a:cubicBezTo>
                  <a:cubicBezTo>
                    <a:pt x="809" y="938"/>
                    <a:pt x="810" y="906"/>
                    <a:pt x="787" y="891"/>
                  </a:cubicBezTo>
                  <a:cubicBezTo>
                    <a:pt x="763" y="875"/>
                    <a:pt x="750" y="857"/>
                    <a:pt x="738" y="833"/>
                  </a:cubicBezTo>
                  <a:cubicBezTo>
                    <a:pt x="727" y="810"/>
                    <a:pt x="721" y="799"/>
                    <a:pt x="700" y="777"/>
                  </a:cubicBezTo>
                  <a:cubicBezTo>
                    <a:pt x="679" y="754"/>
                    <a:pt x="672" y="736"/>
                    <a:pt x="665" y="728"/>
                  </a:cubicBezTo>
                  <a:cubicBezTo>
                    <a:pt x="658" y="720"/>
                    <a:pt x="645" y="721"/>
                    <a:pt x="639" y="736"/>
                  </a:cubicBezTo>
                  <a:cubicBezTo>
                    <a:pt x="634" y="752"/>
                    <a:pt x="630" y="775"/>
                    <a:pt x="617" y="779"/>
                  </a:cubicBezTo>
                  <a:cubicBezTo>
                    <a:pt x="604" y="784"/>
                    <a:pt x="599" y="758"/>
                    <a:pt x="597" y="732"/>
                  </a:cubicBezTo>
                  <a:cubicBezTo>
                    <a:pt x="595" y="706"/>
                    <a:pt x="587" y="695"/>
                    <a:pt x="562" y="691"/>
                  </a:cubicBezTo>
                  <a:cubicBezTo>
                    <a:pt x="537" y="687"/>
                    <a:pt x="475" y="691"/>
                    <a:pt x="447" y="699"/>
                  </a:cubicBezTo>
                  <a:cubicBezTo>
                    <a:pt x="419" y="706"/>
                    <a:pt x="203" y="616"/>
                    <a:pt x="203" y="616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1165" y="157"/>
                    <a:pt x="1165" y="157"/>
                    <a:pt x="1165" y="157"/>
                  </a:cubicBezTo>
                  <a:cubicBezTo>
                    <a:pt x="1491" y="279"/>
                    <a:pt x="1491" y="279"/>
                    <a:pt x="1491" y="279"/>
                  </a:cubicBezTo>
                  <a:cubicBezTo>
                    <a:pt x="1606" y="383"/>
                    <a:pt x="1606" y="383"/>
                    <a:pt x="1606" y="383"/>
                  </a:cubicBezTo>
                  <a:cubicBezTo>
                    <a:pt x="1655" y="406"/>
                    <a:pt x="1655" y="406"/>
                    <a:pt x="1655" y="406"/>
                  </a:cubicBezTo>
                  <a:lnTo>
                    <a:pt x="1658" y="410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24"/>
            <p:cNvSpPr>
              <a:spLocks noChangeArrowheads="1"/>
            </p:cNvSpPr>
            <p:nvPr/>
          </p:nvSpPr>
          <p:spPr bwMode="auto">
            <a:xfrm>
              <a:off x="4260850" y="0"/>
              <a:ext cx="1258888" cy="1120775"/>
            </a:xfrm>
            <a:custGeom>
              <a:avLst/>
              <a:gdLst>
                <a:gd name="T0" fmla="*/ 38852564 w 2249"/>
                <a:gd name="T1" fmla="*/ 20058066 h 2002"/>
                <a:gd name="T2" fmla="*/ 82404267 w 2249"/>
                <a:gd name="T3" fmla="*/ 10028753 h 2002"/>
                <a:gd name="T4" fmla="*/ 123449949 w 2249"/>
                <a:gd name="T5" fmla="*/ 4387929 h 2002"/>
                <a:gd name="T6" fmla="*/ 154782771 w 2249"/>
                <a:gd name="T7" fmla="*/ 13789675 h 2002"/>
                <a:gd name="T8" fmla="*/ 186428494 w 2249"/>
                <a:gd name="T9" fmla="*/ 9402306 h 2002"/>
                <a:gd name="T10" fmla="*/ 224027768 w 2249"/>
                <a:gd name="T11" fmla="*/ 33534797 h 2002"/>
                <a:gd name="T12" fmla="*/ 244393878 w 2249"/>
                <a:gd name="T13" fmla="*/ 63308112 h 2002"/>
                <a:gd name="T14" fmla="*/ 268206396 w 2249"/>
                <a:gd name="T15" fmla="*/ 99976825 h 2002"/>
                <a:gd name="T16" fmla="*/ 283872807 w 2249"/>
                <a:gd name="T17" fmla="*/ 132884615 h 2002"/>
                <a:gd name="T18" fmla="*/ 310505369 w 2249"/>
                <a:gd name="T19" fmla="*/ 173314250 h 2002"/>
                <a:gd name="T20" fmla="*/ 327425070 w 2249"/>
                <a:gd name="T21" fmla="*/ 211863424 h 2002"/>
                <a:gd name="T22" fmla="*/ 374423742 w 2249"/>
                <a:gd name="T23" fmla="*/ 230041028 h 2002"/>
                <a:gd name="T24" fmla="*/ 418602370 w 2249"/>
                <a:gd name="T25" fmla="*/ 227220057 h 2002"/>
                <a:gd name="T26" fmla="*/ 447428611 w 2249"/>
                <a:gd name="T27" fmla="*/ 243517200 h 2002"/>
                <a:gd name="T28" fmla="*/ 488787196 w 2249"/>
                <a:gd name="T29" fmla="*/ 260441350 h 2002"/>
                <a:gd name="T30" fmla="*/ 505079971 w 2249"/>
                <a:gd name="T31" fmla="*/ 297736510 h 2002"/>
                <a:gd name="T32" fmla="*/ 541425954 w 2249"/>
                <a:gd name="T33" fmla="*/ 316541121 h 2002"/>
                <a:gd name="T34" fmla="*/ 579338131 w 2249"/>
                <a:gd name="T35" fmla="*/ 306511809 h 2002"/>
                <a:gd name="T36" fmla="*/ 610044027 w 2249"/>
                <a:gd name="T37" fmla="*/ 282379877 h 2002"/>
                <a:gd name="T38" fmla="*/ 643569966 w 2249"/>
                <a:gd name="T39" fmla="*/ 258560889 h 2002"/>
                <a:gd name="T40" fmla="*/ 689001885 w 2249"/>
                <a:gd name="T41" fmla="*/ 227533560 h 2002"/>
                <a:gd name="T42" fmla="*/ 692135391 w 2249"/>
                <a:gd name="T43" fmla="*/ 237249369 h 2002"/>
                <a:gd name="T44" fmla="*/ 697774918 w 2249"/>
                <a:gd name="T45" fmla="*/ 271410614 h 2002"/>
                <a:gd name="T46" fmla="*/ 686181841 w 2249"/>
                <a:gd name="T47" fmla="*/ 304944851 h 2002"/>
                <a:gd name="T48" fmla="*/ 683362358 w 2249"/>
                <a:gd name="T49" fmla="*/ 331271307 h 2002"/>
                <a:gd name="T50" fmla="*/ 685555476 w 2249"/>
                <a:gd name="T51" fmla="*/ 357284260 h 2002"/>
                <a:gd name="T52" fmla="*/ 685242014 w 2249"/>
                <a:gd name="T53" fmla="*/ 388311029 h 2002"/>
                <a:gd name="T54" fmla="*/ 675215690 w 2249"/>
                <a:gd name="T55" fmla="*/ 419965365 h 2002"/>
                <a:gd name="T56" fmla="*/ 666442657 w 2249"/>
                <a:gd name="T57" fmla="*/ 453186659 h 2002"/>
                <a:gd name="T58" fmla="*/ 647643300 w 2249"/>
                <a:gd name="T59" fmla="*/ 476692143 h 2002"/>
                <a:gd name="T60" fmla="*/ 600017703 w 2249"/>
                <a:gd name="T61" fmla="*/ 493616294 h 2002"/>
                <a:gd name="T62" fmla="*/ 576205184 w 2249"/>
                <a:gd name="T63" fmla="*/ 517121778 h 2002"/>
                <a:gd name="T64" fmla="*/ 598137487 w 2249"/>
                <a:gd name="T65" fmla="*/ 554416938 h 2002"/>
                <a:gd name="T66" fmla="*/ 608164371 w 2249"/>
                <a:gd name="T67" fmla="*/ 599547446 h 2002"/>
                <a:gd name="T68" fmla="*/ 594377616 w 2249"/>
                <a:gd name="T69" fmla="*/ 609890262 h 2002"/>
                <a:gd name="T70" fmla="*/ 568998344 w 2249"/>
                <a:gd name="T71" fmla="*/ 599547446 h 2002"/>
                <a:gd name="T72" fmla="*/ 551138815 w 2249"/>
                <a:gd name="T73" fmla="*/ 580116387 h 2002"/>
                <a:gd name="T74" fmla="*/ 538919373 w 2249"/>
                <a:gd name="T75" fmla="*/ 588891686 h 2002"/>
                <a:gd name="T76" fmla="*/ 526699372 w 2249"/>
                <a:gd name="T77" fmla="*/ 596100027 h 2002"/>
                <a:gd name="T78" fmla="*/ 506333262 w 2249"/>
                <a:gd name="T79" fmla="*/ 609890262 h 2002"/>
                <a:gd name="T80" fmla="*/ 485027324 w 2249"/>
                <a:gd name="T81" fmla="*/ 621172469 h 2002"/>
                <a:gd name="T82" fmla="*/ 479387237 w 2249"/>
                <a:gd name="T83" fmla="*/ 606442843 h 2002"/>
                <a:gd name="T84" fmla="*/ 454634891 w 2249"/>
                <a:gd name="T85" fmla="*/ 576041961 h 2002"/>
                <a:gd name="T86" fmla="*/ 439908308 w 2249"/>
                <a:gd name="T87" fmla="*/ 570400578 h 2002"/>
                <a:gd name="T88" fmla="*/ 439908308 w 2249"/>
                <a:gd name="T89" fmla="*/ 600801460 h 2002"/>
                <a:gd name="T90" fmla="*/ 410769165 w 2249"/>
                <a:gd name="T91" fmla="*/ 582623855 h 2002"/>
                <a:gd name="T92" fmla="*/ 385703356 w 2249"/>
                <a:gd name="T93" fmla="*/ 575415514 h 2002"/>
                <a:gd name="T94" fmla="*/ 374110279 w 2249"/>
                <a:gd name="T95" fmla="*/ 543447674 h 2002"/>
                <a:gd name="T96" fmla="*/ 353430707 w 2249"/>
                <a:gd name="T97" fmla="*/ 536866340 h 2002"/>
                <a:gd name="T98" fmla="*/ 324291564 w 2249"/>
                <a:gd name="T99" fmla="*/ 547208597 h 2002"/>
                <a:gd name="T100" fmla="*/ 300165583 w 2249"/>
                <a:gd name="T101" fmla="*/ 529344496 h 2002"/>
                <a:gd name="T102" fmla="*/ 276665967 w 2249"/>
                <a:gd name="T103" fmla="*/ 539060305 h 2002"/>
                <a:gd name="T104" fmla="*/ 241573834 w 2249"/>
                <a:gd name="T105" fmla="*/ 539373249 h 2002"/>
                <a:gd name="T106" fmla="*/ 214000884 w 2249"/>
                <a:gd name="T107" fmla="*/ 497690160 h 2002"/>
                <a:gd name="T108" fmla="*/ 189562000 w 2249"/>
                <a:gd name="T109" fmla="*/ 501451082 h 2002"/>
                <a:gd name="T110" fmla="*/ 115930207 w 2249"/>
                <a:gd name="T111" fmla="*/ 439709927 h 2002"/>
                <a:gd name="T112" fmla="*/ 53892049 w 2249"/>
                <a:gd name="T113" fmla="*/ 145734340 h 2002"/>
                <a:gd name="T114" fmla="*/ 18172991 w 2249"/>
                <a:gd name="T115" fmla="*/ 49518437 h 2002"/>
                <a:gd name="T116" fmla="*/ 23499616 w 2249"/>
                <a:gd name="T117" fmla="*/ 28833364 h 20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249"/>
                <a:gd name="T178" fmla="*/ 0 h 2002"/>
                <a:gd name="T179" fmla="*/ 2249 w 2249"/>
                <a:gd name="T180" fmla="*/ 2002 h 200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249" h="2002">
                  <a:moveTo>
                    <a:pt x="75" y="92"/>
                  </a:moveTo>
                  <a:cubicBezTo>
                    <a:pt x="98" y="80"/>
                    <a:pt x="100" y="74"/>
                    <a:pt x="124" y="64"/>
                  </a:cubicBezTo>
                  <a:cubicBezTo>
                    <a:pt x="154" y="50"/>
                    <a:pt x="168" y="33"/>
                    <a:pt x="190" y="36"/>
                  </a:cubicBezTo>
                  <a:cubicBezTo>
                    <a:pt x="213" y="40"/>
                    <a:pt x="237" y="41"/>
                    <a:pt x="263" y="32"/>
                  </a:cubicBezTo>
                  <a:cubicBezTo>
                    <a:pt x="290" y="23"/>
                    <a:pt x="288" y="14"/>
                    <a:pt x="312" y="7"/>
                  </a:cubicBezTo>
                  <a:cubicBezTo>
                    <a:pt x="335" y="0"/>
                    <a:pt x="379" y="5"/>
                    <a:pt x="394" y="14"/>
                  </a:cubicBezTo>
                  <a:cubicBezTo>
                    <a:pt x="409" y="22"/>
                    <a:pt x="414" y="42"/>
                    <a:pt x="437" y="29"/>
                  </a:cubicBezTo>
                  <a:cubicBezTo>
                    <a:pt x="461" y="16"/>
                    <a:pt x="471" y="27"/>
                    <a:pt x="494" y="44"/>
                  </a:cubicBezTo>
                  <a:cubicBezTo>
                    <a:pt x="517" y="60"/>
                    <a:pt x="530" y="69"/>
                    <a:pt x="552" y="49"/>
                  </a:cubicBezTo>
                  <a:cubicBezTo>
                    <a:pt x="573" y="29"/>
                    <a:pt x="565" y="27"/>
                    <a:pt x="595" y="30"/>
                  </a:cubicBezTo>
                  <a:cubicBezTo>
                    <a:pt x="625" y="33"/>
                    <a:pt x="654" y="65"/>
                    <a:pt x="666" y="81"/>
                  </a:cubicBezTo>
                  <a:cubicBezTo>
                    <a:pt x="677" y="96"/>
                    <a:pt x="713" y="96"/>
                    <a:pt x="715" y="107"/>
                  </a:cubicBezTo>
                  <a:cubicBezTo>
                    <a:pt x="716" y="117"/>
                    <a:pt x="718" y="138"/>
                    <a:pt x="743" y="149"/>
                  </a:cubicBezTo>
                  <a:cubicBezTo>
                    <a:pt x="769" y="160"/>
                    <a:pt x="774" y="180"/>
                    <a:pt x="780" y="202"/>
                  </a:cubicBezTo>
                  <a:cubicBezTo>
                    <a:pt x="787" y="225"/>
                    <a:pt x="815" y="245"/>
                    <a:pt x="812" y="258"/>
                  </a:cubicBezTo>
                  <a:cubicBezTo>
                    <a:pt x="809" y="272"/>
                    <a:pt x="851" y="294"/>
                    <a:pt x="856" y="319"/>
                  </a:cubicBezTo>
                  <a:cubicBezTo>
                    <a:pt x="861" y="344"/>
                    <a:pt x="868" y="350"/>
                    <a:pt x="883" y="372"/>
                  </a:cubicBezTo>
                  <a:cubicBezTo>
                    <a:pt x="898" y="395"/>
                    <a:pt x="914" y="401"/>
                    <a:pt x="906" y="424"/>
                  </a:cubicBezTo>
                  <a:cubicBezTo>
                    <a:pt x="899" y="447"/>
                    <a:pt x="952" y="477"/>
                    <a:pt x="961" y="492"/>
                  </a:cubicBezTo>
                  <a:cubicBezTo>
                    <a:pt x="969" y="507"/>
                    <a:pt x="989" y="529"/>
                    <a:pt x="991" y="553"/>
                  </a:cubicBezTo>
                  <a:cubicBezTo>
                    <a:pt x="993" y="576"/>
                    <a:pt x="1022" y="590"/>
                    <a:pt x="1039" y="618"/>
                  </a:cubicBezTo>
                  <a:cubicBezTo>
                    <a:pt x="1055" y="646"/>
                    <a:pt x="1042" y="651"/>
                    <a:pt x="1045" y="676"/>
                  </a:cubicBezTo>
                  <a:cubicBezTo>
                    <a:pt x="1049" y="702"/>
                    <a:pt x="1076" y="720"/>
                    <a:pt x="1099" y="734"/>
                  </a:cubicBezTo>
                  <a:cubicBezTo>
                    <a:pt x="1121" y="747"/>
                    <a:pt x="1159" y="764"/>
                    <a:pt x="1195" y="734"/>
                  </a:cubicBezTo>
                  <a:cubicBezTo>
                    <a:pt x="1231" y="704"/>
                    <a:pt x="1249" y="723"/>
                    <a:pt x="1281" y="730"/>
                  </a:cubicBezTo>
                  <a:cubicBezTo>
                    <a:pt x="1313" y="738"/>
                    <a:pt x="1327" y="738"/>
                    <a:pt x="1336" y="725"/>
                  </a:cubicBezTo>
                  <a:cubicBezTo>
                    <a:pt x="1345" y="711"/>
                    <a:pt x="1366" y="716"/>
                    <a:pt x="1377" y="734"/>
                  </a:cubicBezTo>
                  <a:cubicBezTo>
                    <a:pt x="1388" y="751"/>
                    <a:pt x="1405" y="763"/>
                    <a:pt x="1428" y="777"/>
                  </a:cubicBezTo>
                  <a:cubicBezTo>
                    <a:pt x="1451" y="792"/>
                    <a:pt x="1496" y="811"/>
                    <a:pt x="1529" y="797"/>
                  </a:cubicBezTo>
                  <a:cubicBezTo>
                    <a:pt x="1563" y="782"/>
                    <a:pt x="1569" y="799"/>
                    <a:pt x="1560" y="831"/>
                  </a:cubicBezTo>
                  <a:cubicBezTo>
                    <a:pt x="1552" y="862"/>
                    <a:pt x="1584" y="865"/>
                    <a:pt x="1607" y="889"/>
                  </a:cubicBezTo>
                  <a:cubicBezTo>
                    <a:pt x="1630" y="913"/>
                    <a:pt x="1621" y="918"/>
                    <a:pt x="1612" y="950"/>
                  </a:cubicBezTo>
                  <a:cubicBezTo>
                    <a:pt x="1604" y="981"/>
                    <a:pt x="1639" y="992"/>
                    <a:pt x="1670" y="1017"/>
                  </a:cubicBezTo>
                  <a:cubicBezTo>
                    <a:pt x="1702" y="1042"/>
                    <a:pt x="1714" y="1024"/>
                    <a:pt x="1728" y="1010"/>
                  </a:cubicBezTo>
                  <a:cubicBezTo>
                    <a:pt x="1742" y="995"/>
                    <a:pt x="1761" y="1010"/>
                    <a:pt x="1788" y="1012"/>
                  </a:cubicBezTo>
                  <a:cubicBezTo>
                    <a:pt x="1815" y="1013"/>
                    <a:pt x="1838" y="987"/>
                    <a:pt x="1849" y="978"/>
                  </a:cubicBezTo>
                  <a:cubicBezTo>
                    <a:pt x="1861" y="969"/>
                    <a:pt x="1888" y="974"/>
                    <a:pt x="1902" y="962"/>
                  </a:cubicBezTo>
                  <a:cubicBezTo>
                    <a:pt x="1916" y="950"/>
                    <a:pt x="1937" y="916"/>
                    <a:pt x="1947" y="901"/>
                  </a:cubicBezTo>
                  <a:cubicBezTo>
                    <a:pt x="1957" y="886"/>
                    <a:pt x="1976" y="866"/>
                    <a:pt x="2007" y="862"/>
                  </a:cubicBezTo>
                  <a:cubicBezTo>
                    <a:pt x="2039" y="858"/>
                    <a:pt x="2046" y="847"/>
                    <a:pt x="2054" y="825"/>
                  </a:cubicBezTo>
                  <a:cubicBezTo>
                    <a:pt x="2061" y="803"/>
                    <a:pt x="2102" y="788"/>
                    <a:pt x="2121" y="769"/>
                  </a:cubicBezTo>
                  <a:cubicBezTo>
                    <a:pt x="2141" y="749"/>
                    <a:pt x="2174" y="736"/>
                    <a:pt x="2199" y="726"/>
                  </a:cubicBezTo>
                  <a:cubicBezTo>
                    <a:pt x="2224" y="716"/>
                    <a:pt x="2235" y="716"/>
                    <a:pt x="2238" y="722"/>
                  </a:cubicBezTo>
                  <a:cubicBezTo>
                    <a:pt x="2242" y="728"/>
                    <a:pt x="2217" y="745"/>
                    <a:pt x="2209" y="757"/>
                  </a:cubicBezTo>
                  <a:cubicBezTo>
                    <a:pt x="2201" y="769"/>
                    <a:pt x="2196" y="788"/>
                    <a:pt x="2191" y="805"/>
                  </a:cubicBezTo>
                  <a:cubicBezTo>
                    <a:pt x="2186" y="822"/>
                    <a:pt x="2205" y="847"/>
                    <a:pt x="2227" y="866"/>
                  </a:cubicBezTo>
                  <a:cubicBezTo>
                    <a:pt x="2249" y="885"/>
                    <a:pt x="2233" y="909"/>
                    <a:pt x="2227" y="929"/>
                  </a:cubicBezTo>
                  <a:cubicBezTo>
                    <a:pt x="2222" y="949"/>
                    <a:pt x="2197" y="964"/>
                    <a:pt x="2190" y="973"/>
                  </a:cubicBezTo>
                  <a:cubicBezTo>
                    <a:pt x="2183" y="982"/>
                    <a:pt x="2175" y="994"/>
                    <a:pt x="2180" y="1004"/>
                  </a:cubicBezTo>
                  <a:cubicBezTo>
                    <a:pt x="2186" y="1014"/>
                    <a:pt x="2188" y="1042"/>
                    <a:pt x="2181" y="1057"/>
                  </a:cubicBezTo>
                  <a:cubicBezTo>
                    <a:pt x="2175" y="1071"/>
                    <a:pt x="2174" y="1087"/>
                    <a:pt x="2179" y="1096"/>
                  </a:cubicBezTo>
                  <a:cubicBezTo>
                    <a:pt x="2185" y="1105"/>
                    <a:pt x="2196" y="1118"/>
                    <a:pt x="2188" y="1140"/>
                  </a:cubicBezTo>
                  <a:cubicBezTo>
                    <a:pt x="2179" y="1163"/>
                    <a:pt x="2176" y="1160"/>
                    <a:pt x="2187" y="1175"/>
                  </a:cubicBezTo>
                  <a:cubicBezTo>
                    <a:pt x="2198" y="1190"/>
                    <a:pt x="2193" y="1213"/>
                    <a:pt x="2187" y="1239"/>
                  </a:cubicBezTo>
                  <a:cubicBezTo>
                    <a:pt x="2181" y="1264"/>
                    <a:pt x="2182" y="1289"/>
                    <a:pt x="2177" y="1297"/>
                  </a:cubicBezTo>
                  <a:cubicBezTo>
                    <a:pt x="2171" y="1305"/>
                    <a:pt x="2155" y="1325"/>
                    <a:pt x="2155" y="1340"/>
                  </a:cubicBezTo>
                  <a:cubicBezTo>
                    <a:pt x="2154" y="1356"/>
                    <a:pt x="2160" y="1382"/>
                    <a:pt x="2142" y="1408"/>
                  </a:cubicBezTo>
                  <a:cubicBezTo>
                    <a:pt x="2124" y="1434"/>
                    <a:pt x="2123" y="1430"/>
                    <a:pt x="2127" y="1446"/>
                  </a:cubicBezTo>
                  <a:cubicBezTo>
                    <a:pt x="2132" y="1462"/>
                    <a:pt x="2139" y="1491"/>
                    <a:pt x="2134" y="1509"/>
                  </a:cubicBezTo>
                  <a:cubicBezTo>
                    <a:pt x="2130" y="1528"/>
                    <a:pt x="2089" y="1519"/>
                    <a:pt x="2067" y="1521"/>
                  </a:cubicBezTo>
                  <a:cubicBezTo>
                    <a:pt x="2046" y="1523"/>
                    <a:pt x="1969" y="1513"/>
                    <a:pt x="1951" y="1510"/>
                  </a:cubicBezTo>
                  <a:cubicBezTo>
                    <a:pt x="1932" y="1506"/>
                    <a:pt x="1923" y="1543"/>
                    <a:pt x="1915" y="1575"/>
                  </a:cubicBezTo>
                  <a:cubicBezTo>
                    <a:pt x="1908" y="1607"/>
                    <a:pt x="1875" y="1611"/>
                    <a:pt x="1856" y="1623"/>
                  </a:cubicBezTo>
                  <a:cubicBezTo>
                    <a:pt x="1836" y="1635"/>
                    <a:pt x="1821" y="1633"/>
                    <a:pt x="1839" y="1650"/>
                  </a:cubicBezTo>
                  <a:cubicBezTo>
                    <a:pt x="1856" y="1667"/>
                    <a:pt x="1872" y="1683"/>
                    <a:pt x="1875" y="1703"/>
                  </a:cubicBezTo>
                  <a:cubicBezTo>
                    <a:pt x="1879" y="1724"/>
                    <a:pt x="1899" y="1749"/>
                    <a:pt x="1909" y="1769"/>
                  </a:cubicBezTo>
                  <a:cubicBezTo>
                    <a:pt x="1918" y="1790"/>
                    <a:pt x="1926" y="1834"/>
                    <a:pt x="1922" y="1870"/>
                  </a:cubicBezTo>
                  <a:cubicBezTo>
                    <a:pt x="1919" y="1894"/>
                    <a:pt x="1930" y="1899"/>
                    <a:pt x="1941" y="1913"/>
                  </a:cubicBezTo>
                  <a:cubicBezTo>
                    <a:pt x="1941" y="1913"/>
                    <a:pt x="1929" y="1941"/>
                    <a:pt x="1920" y="1936"/>
                  </a:cubicBezTo>
                  <a:cubicBezTo>
                    <a:pt x="1912" y="1931"/>
                    <a:pt x="1904" y="1937"/>
                    <a:pt x="1897" y="1946"/>
                  </a:cubicBezTo>
                  <a:cubicBezTo>
                    <a:pt x="1890" y="1954"/>
                    <a:pt x="1871" y="1949"/>
                    <a:pt x="1861" y="1937"/>
                  </a:cubicBezTo>
                  <a:cubicBezTo>
                    <a:pt x="1851" y="1924"/>
                    <a:pt x="1828" y="1914"/>
                    <a:pt x="1816" y="1913"/>
                  </a:cubicBezTo>
                  <a:cubicBezTo>
                    <a:pt x="1804" y="1911"/>
                    <a:pt x="1785" y="1911"/>
                    <a:pt x="1781" y="1885"/>
                  </a:cubicBezTo>
                  <a:cubicBezTo>
                    <a:pt x="1777" y="1860"/>
                    <a:pt x="1767" y="1821"/>
                    <a:pt x="1759" y="1851"/>
                  </a:cubicBezTo>
                  <a:cubicBezTo>
                    <a:pt x="1750" y="1880"/>
                    <a:pt x="1754" y="1871"/>
                    <a:pt x="1746" y="1887"/>
                  </a:cubicBezTo>
                  <a:cubicBezTo>
                    <a:pt x="1739" y="1904"/>
                    <a:pt x="1724" y="1895"/>
                    <a:pt x="1720" y="1879"/>
                  </a:cubicBezTo>
                  <a:cubicBezTo>
                    <a:pt x="1716" y="1864"/>
                    <a:pt x="1709" y="1859"/>
                    <a:pt x="1699" y="1878"/>
                  </a:cubicBezTo>
                  <a:cubicBezTo>
                    <a:pt x="1690" y="1896"/>
                    <a:pt x="1702" y="1894"/>
                    <a:pt x="1681" y="1902"/>
                  </a:cubicBezTo>
                  <a:cubicBezTo>
                    <a:pt x="1660" y="1909"/>
                    <a:pt x="1629" y="1926"/>
                    <a:pt x="1620" y="1930"/>
                  </a:cubicBezTo>
                  <a:cubicBezTo>
                    <a:pt x="1610" y="1934"/>
                    <a:pt x="1607" y="1934"/>
                    <a:pt x="1616" y="1946"/>
                  </a:cubicBezTo>
                  <a:cubicBezTo>
                    <a:pt x="1625" y="1957"/>
                    <a:pt x="1632" y="1967"/>
                    <a:pt x="1612" y="1982"/>
                  </a:cubicBezTo>
                  <a:cubicBezTo>
                    <a:pt x="1593" y="1996"/>
                    <a:pt x="1559" y="2002"/>
                    <a:pt x="1548" y="1982"/>
                  </a:cubicBezTo>
                  <a:cubicBezTo>
                    <a:pt x="1537" y="1961"/>
                    <a:pt x="1537" y="1956"/>
                    <a:pt x="1543" y="1949"/>
                  </a:cubicBezTo>
                  <a:cubicBezTo>
                    <a:pt x="1550" y="1942"/>
                    <a:pt x="1545" y="1935"/>
                    <a:pt x="1530" y="1935"/>
                  </a:cubicBezTo>
                  <a:cubicBezTo>
                    <a:pt x="1516" y="1934"/>
                    <a:pt x="1477" y="1917"/>
                    <a:pt x="1466" y="1891"/>
                  </a:cubicBezTo>
                  <a:cubicBezTo>
                    <a:pt x="1454" y="1865"/>
                    <a:pt x="1447" y="1851"/>
                    <a:pt x="1451" y="1838"/>
                  </a:cubicBezTo>
                  <a:cubicBezTo>
                    <a:pt x="1454" y="1825"/>
                    <a:pt x="1458" y="1795"/>
                    <a:pt x="1433" y="1798"/>
                  </a:cubicBezTo>
                  <a:cubicBezTo>
                    <a:pt x="1409" y="1801"/>
                    <a:pt x="1401" y="1798"/>
                    <a:pt x="1404" y="1820"/>
                  </a:cubicBezTo>
                  <a:cubicBezTo>
                    <a:pt x="1407" y="1842"/>
                    <a:pt x="1415" y="1849"/>
                    <a:pt x="1416" y="1868"/>
                  </a:cubicBezTo>
                  <a:cubicBezTo>
                    <a:pt x="1416" y="1887"/>
                    <a:pt x="1422" y="1901"/>
                    <a:pt x="1404" y="1917"/>
                  </a:cubicBezTo>
                  <a:cubicBezTo>
                    <a:pt x="1386" y="1933"/>
                    <a:pt x="1370" y="1928"/>
                    <a:pt x="1344" y="1905"/>
                  </a:cubicBezTo>
                  <a:cubicBezTo>
                    <a:pt x="1318" y="1883"/>
                    <a:pt x="1316" y="1879"/>
                    <a:pt x="1311" y="1859"/>
                  </a:cubicBezTo>
                  <a:cubicBezTo>
                    <a:pt x="1306" y="1840"/>
                    <a:pt x="1303" y="1815"/>
                    <a:pt x="1276" y="1821"/>
                  </a:cubicBezTo>
                  <a:cubicBezTo>
                    <a:pt x="1248" y="1827"/>
                    <a:pt x="1246" y="1855"/>
                    <a:pt x="1231" y="1836"/>
                  </a:cubicBezTo>
                  <a:cubicBezTo>
                    <a:pt x="1217" y="1817"/>
                    <a:pt x="1207" y="1799"/>
                    <a:pt x="1213" y="1784"/>
                  </a:cubicBezTo>
                  <a:cubicBezTo>
                    <a:pt x="1220" y="1769"/>
                    <a:pt x="1212" y="1745"/>
                    <a:pt x="1194" y="1734"/>
                  </a:cubicBezTo>
                  <a:cubicBezTo>
                    <a:pt x="1175" y="1723"/>
                    <a:pt x="1175" y="1727"/>
                    <a:pt x="1162" y="1735"/>
                  </a:cubicBezTo>
                  <a:cubicBezTo>
                    <a:pt x="1150" y="1743"/>
                    <a:pt x="1155" y="1711"/>
                    <a:pt x="1128" y="1713"/>
                  </a:cubicBezTo>
                  <a:cubicBezTo>
                    <a:pt x="1101" y="1714"/>
                    <a:pt x="1102" y="1713"/>
                    <a:pt x="1087" y="1732"/>
                  </a:cubicBezTo>
                  <a:cubicBezTo>
                    <a:pt x="1072" y="1751"/>
                    <a:pt x="1065" y="1754"/>
                    <a:pt x="1035" y="1746"/>
                  </a:cubicBezTo>
                  <a:cubicBezTo>
                    <a:pt x="1005" y="1738"/>
                    <a:pt x="991" y="1723"/>
                    <a:pt x="990" y="1706"/>
                  </a:cubicBezTo>
                  <a:cubicBezTo>
                    <a:pt x="989" y="1690"/>
                    <a:pt x="978" y="1664"/>
                    <a:pt x="958" y="1689"/>
                  </a:cubicBezTo>
                  <a:cubicBezTo>
                    <a:pt x="938" y="1715"/>
                    <a:pt x="944" y="1715"/>
                    <a:pt x="922" y="1717"/>
                  </a:cubicBezTo>
                  <a:cubicBezTo>
                    <a:pt x="899" y="1719"/>
                    <a:pt x="903" y="1735"/>
                    <a:pt x="883" y="1720"/>
                  </a:cubicBezTo>
                  <a:cubicBezTo>
                    <a:pt x="864" y="1705"/>
                    <a:pt x="845" y="1704"/>
                    <a:pt x="830" y="1721"/>
                  </a:cubicBezTo>
                  <a:cubicBezTo>
                    <a:pt x="816" y="1738"/>
                    <a:pt x="794" y="1742"/>
                    <a:pt x="771" y="1721"/>
                  </a:cubicBezTo>
                  <a:cubicBezTo>
                    <a:pt x="749" y="1700"/>
                    <a:pt x="710" y="1675"/>
                    <a:pt x="707" y="1657"/>
                  </a:cubicBezTo>
                  <a:cubicBezTo>
                    <a:pt x="703" y="1638"/>
                    <a:pt x="687" y="1604"/>
                    <a:pt x="683" y="1588"/>
                  </a:cubicBezTo>
                  <a:cubicBezTo>
                    <a:pt x="680" y="1573"/>
                    <a:pt x="665" y="1558"/>
                    <a:pt x="650" y="1579"/>
                  </a:cubicBezTo>
                  <a:cubicBezTo>
                    <a:pt x="635" y="1599"/>
                    <a:pt x="622" y="1598"/>
                    <a:pt x="605" y="1600"/>
                  </a:cubicBezTo>
                  <a:cubicBezTo>
                    <a:pt x="588" y="1602"/>
                    <a:pt x="558" y="1597"/>
                    <a:pt x="538" y="1601"/>
                  </a:cubicBezTo>
                  <a:cubicBezTo>
                    <a:pt x="518" y="1605"/>
                    <a:pt x="370" y="1403"/>
                    <a:pt x="370" y="1403"/>
                  </a:cubicBezTo>
                  <a:cubicBezTo>
                    <a:pt x="422" y="935"/>
                    <a:pt x="422" y="935"/>
                    <a:pt x="422" y="935"/>
                  </a:cubicBezTo>
                  <a:cubicBezTo>
                    <a:pt x="422" y="935"/>
                    <a:pt x="176" y="469"/>
                    <a:pt x="172" y="465"/>
                  </a:cubicBezTo>
                  <a:cubicBezTo>
                    <a:pt x="168" y="460"/>
                    <a:pt x="0" y="231"/>
                    <a:pt x="0" y="231"/>
                  </a:cubicBezTo>
                  <a:cubicBezTo>
                    <a:pt x="58" y="158"/>
                    <a:pt x="58" y="158"/>
                    <a:pt x="58" y="158"/>
                  </a:cubicBezTo>
                  <a:cubicBezTo>
                    <a:pt x="72" y="93"/>
                    <a:pt x="72" y="93"/>
                    <a:pt x="72" y="93"/>
                  </a:cubicBezTo>
                  <a:lnTo>
                    <a:pt x="75" y="92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Freeform 25"/>
            <p:cNvSpPr>
              <a:spLocks noChangeArrowheads="1"/>
            </p:cNvSpPr>
            <p:nvPr/>
          </p:nvSpPr>
          <p:spPr bwMode="auto">
            <a:xfrm>
              <a:off x="3076575" y="1812925"/>
              <a:ext cx="546100" cy="989012"/>
            </a:xfrm>
            <a:custGeom>
              <a:avLst/>
              <a:gdLst>
                <a:gd name="T0" fmla="*/ 178086172 w 977"/>
                <a:gd name="T1" fmla="*/ 532259728 h 1767"/>
                <a:gd name="T2" fmla="*/ 203705361 w 977"/>
                <a:gd name="T3" fmla="*/ 544477133 h 1767"/>
                <a:gd name="T4" fmla="*/ 221514258 w 977"/>
                <a:gd name="T5" fmla="*/ 550743114 h 1767"/>
                <a:gd name="T6" fmla="*/ 231199288 w 977"/>
                <a:gd name="T7" fmla="*/ 527246943 h 1767"/>
                <a:gd name="T8" fmla="*/ 231511745 w 977"/>
                <a:gd name="T9" fmla="*/ 498112228 h 1767"/>
                <a:gd name="T10" fmla="*/ 253694472 w 977"/>
                <a:gd name="T11" fmla="*/ 491219928 h 1767"/>
                <a:gd name="T12" fmla="*/ 254006928 w 977"/>
                <a:gd name="T13" fmla="*/ 475242934 h 1767"/>
                <a:gd name="T14" fmla="*/ 231199288 w 977"/>
                <a:gd name="T15" fmla="*/ 460832016 h 1767"/>
                <a:gd name="T16" fmla="*/ 233074027 w 977"/>
                <a:gd name="T17" fmla="*/ 451433884 h 1767"/>
                <a:gd name="T18" fmla="*/ 273690005 w 977"/>
                <a:gd name="T19" fmla="*/ 452060202 h 1767"/>
                <a:gd name="T20" fmla="*/ 289311707 w 977"/>
                <a:gd name="T21" fmla="*/ 453626837 h 1767"/>
                <a:gd name="T22" fmla="*/ 303996039 w 977"/>
                <a:gd name="T23" fmla="*/ 431697301 h 1767"/>
                <a:gd name="T24" fmla="*/ 291186445 w 977"/>
                <a:gd name="T25" fmla="*/ 410394084 h 1767"/>
                <a:gd name="T26" fmla="*/ 279001763 w 977"/>
                <a:gd name="T27" fmla="*/ 398176679 h 1767"/>
                <a:gd name="T28" fmla="*/ 268066348 w 977"/>
                <a:gd name="T29" fmla="*/ 375620265 h 1767"/>
                <a:gd name="T30" fmla="*/ 259006231 w 977"/>
                <a:gd name="T31" fmla="*/ 366222132 h 1767"/>
                <a:gd name="T32" fmla="*/ 259318128 w 977"/>
                <a:gd name="T33" fmla="*/ 340220128 h 1767"/>
                <a:gd name="T34" fmla="*/ 267441436 w 977"/>
                <a:gd name="T35" fmla="*/ 302939917 h 1767"/>
                <a:gd name="T36" fmla="*/ 268378805 w 977"/>
                <a:gd name="T37" fmla="*/ 272238566 h 1767"/>
                <a:gd name="T38" fmla="*/ 258693774 w 977"/>
                <a:gd name="T39" fmla="*/ 245610244 h 1767"/>
                <a:gd name="T40" fmla="*/ 259630585 w 977"/>
                <a:gd name="T41" fmla="*/ 213029379 h 1767"/>
                <a:gd name="T42" fmla="*/ 259318128 w 977"/>
                <a:gd name="T43" fmla="*/ 183581225 h 1767"/>
                <a:gd name="T44" fmla="*/ 269941087 w 977"/>
                <a:gd name="T45" fmla="*/ 156326024 h 1767"/>
                <a:gd name="T46" fmla="*/ 267441436 w 977"/>
                <a:gd name="T47" fmla="*/ 126564431 h 1767"/>
                <a:gd name="T48" fmla="*/ 270566000 w 977"/>
                <a:gd name="T49" fmla="*/ 94609884 h 1767"/>
                <a:gd name="T50" fmla="*/ 286187702 w 977"/>
                <a:gd name="T51" fmla="*/ 62029019 h 1767"/>
                <a:gd name="T52" fmla="*/ 295247819 w 977"/>
                <a:gd name="T53" fmla="*/ 26941762 h 1767"/>
                <a:gd name="T54" fmla="*/ 269316174 w 977"/>
                <a:gd name="T55" fmla="*/ 3759589 h 1767"/>
                <a:gd name="T56" fmla="*/ 97166114 w 977"/>
                <a:gd name="T57" fmla="*/ 108081045 h 1767"/>
                <a:gd name="T58" fmla="*/ 90292632 w 977"/>
                <a:gd name="T59" fmla="*/ 237464748 h 1767"/>
                <a:gd name="T60" fmla="*/ 0 w 977"/>
                <a:gd name="T61" fmla="*/ 525367428 h 1767"/>
                <a:gd name="T62" fmla="*/ 144656133 w 977"/>
                <a:gd name="T63" fmla="*/ 537898272 h 176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77"/>
                <a:gd name="T97" fmla="*/ 0 h 1767"/>
                <a:gd name="T98" fmla="*/ 977 w 977"/>
                <a:gd name="T99" fmla="*/ 1767 h 176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77" h="1767">
                  <a:moveTo>
                    <a:pt x="534" y="1677"/>
                  </a:moveTo>
                  <a:cubicBezTo>
                    <a:pt x="534" y="1677"/>
                    <a:pt x="552" y="1690"/>
                    <a:pt x="570" y="1699"/>
                  </a:cubicBezTo>
                  <a:cubicBezTo>
                    <a:pt x="588" y="1708"/>
                    <a:pt x="594" y="1722"/>
                    <a:pt x="614" y="1718"/>
                  </a:cubicBezTo>
                  <a:cubicBezTo>
                    <a:pt x="634" y="1715"/>
                    <a:pt x="651" y="1719"/>
                    <a:pt x="652" y="1738"/>
                  </a:cubicBezTo>
                  <a:cubicBezTo>
                    <a:pt x="652" y="1757"/>
                    <a:pt x="658" y="1762"/>
                    <a:pt x="674" y="1765"/>
                  </a:cubicBezTo>
                  <a:cubicBezTo>
                    <a:pt x="689" y="1767"/>
                    <a:pt x="695" y="1758"/>
                    <a:pt x="709" y="1758"/>
                  </a:cubicBezTo>
                  <a:cubicBezTo>
                    <a:pt x="723" y="1758"/>
                    <a:pt x="737" y="1757"/>
                    <a:pt x="740" y="1736"/>
                  </a:cubicBezTo>
                  <a:cubicBezTo>
                    <a:pt x="743" y="1716"/>
                    <a:pt x="759" y="1702"/>
                    <a:pt x="740" y="1683"/>
                  </a:cubicBezTo>
                  <a:cubicBezTo>
                    <a:pt x="721" y="1663"/>
                    <a:pt x="712" y="1645"/>
                    <a:pt x="717" y="1634"/>
                  </a:cubicBezTo>
                  <a:cubicBezTo>
                    <a:pt x="722" y="1623"/>
                    <a:pt x="712" y="1598"/>
                    <a:pt x="741" y="1590"/>
                  </a:cubicBezTo>
                  <a:cubicBezTo>
                    <a:pt x="771" y="1581"/>
                    <a:pt x="777" y="1594"/>
                    <a:pt x="785" y="1579"/>
                  </a:cubicBezTo>
                  <a:cubicBezTo>
                    <a:pt x="793" y="1565"/>
                    <a:pt x="798" y="1566"/>
                    <a:pt x="812" y="1568"/>
                  </a:cubicBezTo>
                  <a:cubicBezTo>
                    <a:pt x="826" y="1570"/>
                    <a:pt x="836" y="1566"/>
                    <a:pt x="835" y="1547"/>
                  </a:cubicBezTo>
                  <a:cubicBezTo>
                    <a:pt x="835" y="1527"/>
                    <a:pt x="832" y="1524"/>
                    <a:pt x="813" y="1517"/>
                  </a:cubicBezTo>
                  <a:cubicBezTo>
                    <a:pt x="794" y="1509"/>
                    <a:pt x="761" y="1514"/>
                    <a:pt x="765" y="1494"/>
                  </a:cubicBezTo>
                  <a:cubicBezTo>
                    <a:pt x="769" y="1474"/>
                    <a:pt x="759" y="1475"/>
                    <a:pt x="740" y="1471"/>
                  </a:cubicBezTo>
                  <a:cubicBezTo>
                    <a:pt x="721" y="1466"/>
                    <a:pt x="693" y="1456"/>
                    <a:pt x="702" y="1449"/>
                  </a:cubicBezTo>
                  <a:cubicBezTo>
                    <a:pt x="712" y="1442"/>
                    <a:pt x="730" y="1439"/>
                    <a:pt x="746" y="1441"/>
                  </a:cubicBezTo>
                  <a:cubicBezTo>
                    <a:pt x="763" y="1443"/>
                    <a:pt x="806" y="1440"/>
                    <a:pt x="827" y="1446"/>
                  </a:cubicBezTo>
                  <a:cubicBezTo>
                    <a:pt x="847" y="1451"/>
                    <a:pt x="870" y="1456"/>
                    <a:pt x="876" y="1443"/>
                  </a:cubicBezTo>
                  <a:cubicBezTo>
                    <a:pt x="882" y="1429"/>
                    <a:pt x="895" y="1437"/>
                    <a:pt x="901" y="1446"/>
                  </a:cubicBezTo>
                  <a:cubicBezTo>
                    <a:pt x="906" y="1454"/>
                    <a:pt x="913" y="1466"/>
                    <a:pt x="926" y="1448"/>
                  </a:cubicBezTo>
                  <a:cubicBezTo>
                    <a:pt x="939" y="1430"/>
                    <a:pt x="949" y="1438"/>
                    <a:pt x="960" y="1431"/>
                  </a:cubicBezTo>
                  <a:cubicBezTo>
                    <a:pt x="970" y="1423"/>
                    <a:pt x="977" y="1393"/>
                    <a:pt x="973" y="1378"/>
                  </a:cubicBezTo>
                  <a:cubicBezTo>
                    <a:pt x="970" y="1363"/>
                    <a:pt x="976" y="1345"/>
                    <a:pt x="957" y="1339"/>
                  </a:cubicBezTo>
                  <a:cubicBezTo>
                    <a:pt x="938" y="1332"/>
                    <a:pt x="935" y="1324"/>
                    <a:pt x="932" y="1310"/>
                  </a:cubicBezTo>
                  <a:cubicBezTo>
                    <a:pt x="929" y="1296"/>
                    <a:pt x="925" y="1307"/>
                    <a:pt x="909" y="1301"/>
                  </a:cubicBezTo>
                  <a:cubicBezTo>
                    <a:pt x="894" y="1295"/>
                    <a:pt x="887" y="1287"/>
                    <a:pt x="893" y="1271"/>
                  </a:cubicBezTo>
                  <a:cubicBezTo>
                    <a:pt x="898" y="1255"/>
                    <a:pt x="887" y="1226"/>
                    <a:pt x="871" y="1220"/>
                  </a:cubicBezTo>
                  <a:cubicBezTo>
                    <a:pt x="856" y="1215"/>
                    <a:pt x="843" y="1207"/>
                    <a:pt x="858" y="1199"/>
                  </a:cubicBezTo>
                  <a:cubicBezTo>
                    <a:pt x="873" y="1190"/>
                    <a:pt x="874" y="1182"/>
                    <a:pt x="857" y="1185"/>
                  </a:cubicBezTo>
                  <a:cubicBezTo>
                    <a:pt x="841" y="1188"/>
                    <a:pt x="812" y="1183"/>
                    <a:pt x="829" y="1169"/>
                  </a:cubicBezTo>
                  <a:cubicBezTo>
                    <a:pt x="847" y="1156"/>
                    <a:pt x="862" y="1146"/>
                    <a:pt x="857" y="1129"/>
                  </a:cubicBezTo>
                  <a:cubicBezTo>
                    <a:pt x="852" y="1112"/>
                    <a:pt x="824" y="1104"/>
                    <a:pt x="830" y="1086"/>
                  </a:cubicBezTo>
                  <a:cubicBezTo>
                    <a:pt x="836" y="1068"/>
                    <a:pt x="846" y="1047"/>
                    <a:pt x="848" y="1026"/>
                  </a:cubicBezTo>
                  <a:cubicBezTo>
                    <a:pt x="850" y="1004"/>
                    <a:pt x="846" y="980"/>
                    <a:pt x="856" y="967"/>
                  </a:cubicBezTo>
                  <a:cubicBezTo>
                    <a:pt x="866" y="954"/>
                    <a:pt x="881" y="941"/>
                    <a:pt x="875" y="917"/>
                  </a:cubicBezTo>
                  <a:cubicBezTo>
                    <a:pt x="869" y="893"/>
                    <a:pt x="864" y="887"/>
                    <a:pt x="859" y="869"/>
                  </a:cubicBezTo>
                  <a:cubicBezTo>
                    <a:pt x="855" y="852"/>
                    <a:pt x="846" y="846"/>
                    <a:pt x="844" y="834"/>
                  </a:cubicBezTo>
                  <a:cubicBezTo>
                    <a:pt x="841" y="823"/>
                    <a:pt x="831" y="807"/>
                    <a:pt x="828" y="784"/>
                  </a:cubicBezTo>
                  <a:cubicBezTo>
                    <a:pt x="826" y="761"/>
                    <a:pt x="816" y="747"/>
                    <a:pt x="829" y="732"/>
                  </a:cubicBezTo>
                  <a:cubicBezTo>
                    <a:pt x="842" y="718"/>
                    <a:pt x="840" y="700"/>
                    <a:pt x="831" y="680"/>
                  </a:cubicBezTo>
                  <a:cubicBezTo>
                    <a:pt x="821" y="659"/>
                    <a:pt x="821" y="655"/>
                    <a:pt x="817" y="638"/>
                  </a:cubicBezTo>
                  <a:cubicBezTo>
                    <a:pt x="812" y="621"/>
                    <a:pt x="813" y="603"/>
                    <a:pt x="830" y="586"/>
                  </a:cubicBezTo>
                  <a:cubicBezTo>
                    <a:pt x="847" y="570"/>
                    <a:pt x="862" y="556"/>
                    <a:pt x="861" y="541"/>
                  </a:cubicBezTo>
                  <a:cubicBezTo>
                    <a:pt x="861" y="527"/>
                    <a:pt x="849" y="511"/>
                    <a:pt x="864" y="499"/>
                  </a:cubicBezTo>
                  <a:cubicBezTo>
                    <a:pt x="878" y="486"/>
                    <a:pt x="890" y="464"/>
                    <a:pt x="884" y="448"/>
                  </a:cubicBezTo>
                  <a:cubicBezTo>
                    <a:pt x="879" y="432"/>
                    <a:pt x="868" y="414"/>
                    <a:pt x="856" y="404"/>
                  </a:cubicBezTo>
                  <a:cubicBezTo>
                    <a:pt x="844" y="395"/>
                    <a:pt x="839" y="364"/>
                    <a:pt x="844" y="345"/>
                  </a:cubicBezTo>
                  <a:cubicBezTo>
                    <a:pt x="850" y="327"/>
                    <a:pt x="843" y="326"/>
                    <a:pt x="866" y="302"/>
                  </a:cubicBezTo>
                  <a:cubicBezTo>
                    <a:pt x="889" y="278"/>
                    <a:pt x="910" y="276"/>
                    <a:pt x="906" y="243"/>
                  </a:cubicBezTo>
                  <a:cubicBezTo>
                    <a:pt x="902" y="209"/>
                    <a:pt x="915" y="224"/>
                    <a:pt x="916" y="198"/>
                  </a:cubicBezTo>
                  <a:cubicBezTo>
                    <a:pt x="917" y="172"/>
                    <a:pt x="912" y="152"/>
                    <a:pt x="922" y="145"/>
                  </a:cubicBezTo>
                  <a:cubicBezTo>
                    <a:pt x="932" y="138"/>
                    <a:pt x="953" y="105"/>
                    <a:pt x="945" y="86"/>
                  </a:cubicBezTo>
                  <a:cubicBezTo>
                    <a:pt x="937" y="67"/>
                    <a:pt x="923" y="45"/>
                    <a:pt x="935" y="22"/>
                  </a:cubicBezTo>
                  <a:cubicBezTo>
                    <a:pt x="947" y="0"/>
                    <a:pt x="862" y="12"/>
                    <a:pt x="862" y="12"/>
                  </a:cubicBezTo>
                  <a:cubicBezTo>
                    <a:pt x="521" y="184"/>
                    <a:pt x="521" y="184"/>
                    <a:pt x="521" y="184"/>
                  </a:cubicBezTo>
                  <a:cubicBezTo>
                    <a:pt x="311" y="345"/>
                    <a:pt x="311" y="345"/>
                    <a:pt x="311" y="345"/>
                  </a:cubicBezTo>
                  <a:cubicBezTo>
                    <a:pt x="175" y="536"/>
                    <a:pt x="175" y="536"/>
                    <a:pt x="175" y="536"/>
                  </a:cubicBezTo>
                  <a:cubicBezTo>
                    <a:pt x="289" y="758"/>
                    <a:pt x="289" y="758"/>
                    <a:pt x="289" y="758"/>
                  </a:cubicBezTo>
                  <a:cubicBezTo>
                    <a:pt x="78" y="1087"/>
                    <a:pt x="78" y="1087"/>
                    <a:pt x="78" y="1087"/>
                  </a:cubicBezTo>
                  <a:cubicBezTo>
                    <a:pt x="0" y="1677"/>
                    <a:pt x="0" y="1677"/>
                    <a:pt x="0" y="1677"/>
                  </a:cubicBezTo>
                  <a:cubicBezTo>
                    <a:pt x="353" y="1744"/>
                    <a:pt x="353" y="1744"/>
                    <a:pt x="353" y="1744"/>
                  </a:cubicBezTo>
                  <a:cubicBezTo>
                    <a:pt x="463" y="1717"/>
                    <a:pt x="463" y="1717"/>
                    <a:pt x="463" y="1717"/>
                  </a:cubicBezTo>
                  <a:lnTo>
                    <a:pt x="534" y="1677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Freeform 26"/>
            <p:cNvSpPr>
              <a:spLocks noChangeArrowheads="1"/>
            </p:cNvSpPr>
            <p:nvPr/>
          </p:nvSpPr>
          <p:spPr bwMode="auto">
            <a:xfrm>
              <a:off x="2917825" y="1865313"/>
              <a:ext cx="358775" cy="527050"/>
            </a:xfrm>
            <a:custGeom>
              <a:avLst/>
              <a:gdLst>
                <a:gd name="T0" fmla="*/ 172166246 w 643"/>
                <a:gd name="T1" fmla="*/ 166224968 h 942"/>
                <a:gd name="T2" fmla="*/ 177147249 w 643"/>
                <a:gd name="T3" fmla="*/ 155268818 h 942"/>
                <a:gd name="T4" fmla="*/ 175279164 w 643"/>
                <a:gd name="T5" fmla="*/ 139616216 h 942"/>
                <a:gd name="T6" fmla="*/ 180572071 w 643"/>
                <a:gd name="T7" fmla="*/ 127094583 h 942"/>
                <a:gd name="T8" fmla="*/ 198006416 w 643"/>
                <a:gd name="T9" fmla="*/ 109564295 h 942"/>
                <a:gd name="T10" fmla="*/ 158467514 w 643"/>
                <a:gd name="T11" fmla="*/ 75443123 h 942"/>
                <a:gd name="T12" fmla="*/ 166561991 w 643"/>
                <a:gd name="T13" fmla="*/ 15025961 h 942"/>
                <a:gd name="T14" fmla="*/ 141344517 w 643"/>
                <a:gd name="T15" fmla="*/ 0 h 942"/>
                <a:gd name="T16" fmla="*/ 110833576 w 643"/>
                <a:gd name="T17" fmla="*/ 14399879 h 942"/>
                <a:gd name="T18" fmla="*/ 56351110 w 643"/>
                <a:gd name="T19" fmla="*/ 67304061 h 942"/>
                <a:gd name="T20" fmla="*/ 8094477 w 643"/>
                <a:gd name="T21" fmla="*/ 128660067 h 942"/>
                <a:gd name="T22" fmla="*/ 0 w 643"/>
                <a:gd name="T23" fmla="*/ 154642736 h 942"/>
                <a:gd name="T24" fmla="*/ 55728415 w 643"/>
                <a:gd name="T25" fmla="*/ 247928908 h 942"/>
                <a:gd name="T26" fmla="*/ 79077804 w 643"/>
                <a:gd name="T27" fmla="*/ 275789263 h 942"/>
                <a:gd name="T28" fmla="*/ 143523391 w 643"/>
                <a:gd name="T29" fmla="*/ 294885035 h 942"/>
                <a:gd name="T30" fmla="*/ 162515032 w 643"/>
                <a:gd name="T31" fmla="*/ 265771956 h 942"/>
                <a:gd name="T32" fmla="*/ 167807381 w 643"/>
                <a:gd name="T33" fmla="*/ 188763909 h 942"/>
                <a:gd name="T34" fmla="*/ 165627949 w 643"/>
                <a:gd name="T35" fmla="*/ 169042615 h 942"/>
                <a:gd name="T36" fmla="*/ 172166246 w 643"/>
                <a:gd name="T37" fmla="*/ 166224968 h 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43"/>
                <a:gd name="T58" fmla="*/ 0 h 942"/>
                <a:gd name="T59" fmla="*/ 643 w 643"/>
                <a:gd name="T60" fmla="*/ 942 h 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43" h="942">
                  <a:moveTo>
                    <a:pt x="553" y="531"/>
                  </a:moveTo>
                  <a:cubicBezTo>
                    <a:pt x="553" y="531"/>
                    <a:pt x="584" y="518"/>
                    <a:pt x="569" y="496"/>
                  </a:cubicBezTo>
                  <a:cubicBezTo>
                    <a:pt x="555" y="473"/>
                    <a:pt x="554" y="463"/>
                    <a:pt x="563" y="446"/>
                  </a:cubicBezTo>
                  <a:cubicBezTo>
                    <a:pt x="573" y="428"/>
                    <a:pt x="560" y="429"/>
                    <a:pt x="580" y="406"/>
                  </a:cubicBezTo>
                  <a:cubicBezTo>
                    <a:pt x="599" y="384"/>
                    <a:pt x="629" y="382"/>
                    <a:pt x="636" y="350"/>
                  </a:cubicBezTo>
                  <a:cubicBezTo>
                    <a:pt x="643" y="318"/>
                    <a:pt x="509" y="241"/>
                    <a:pt x="509" y="241"/>
                  </a:cubicBezTo>
                  <a:cubicBezTo>
                    <a:pt x="535" y="48"/>
                    <a:pt x="535" y="48"/>
                    <a:pt x="535" y="48"/>
                  </a:cubicBezTo>
                  <a:cubicBezTo>
                    <a:pt x="454" y="0"/>
                    <a:pt x="454" y="0"/>
                    <a:pt x="454" y="0"/>
                  </a:cubicBezTo>
                  <a:cubicBezTo>
                    <a:pt x="356" y="46"/>
                    <a:pt x="356" y="46"/>
                    <a:pt x="356" y="46"/>
                  </a:cubicBezTo>
                  <a:cubicBezTo>
                    <a:pt x="181" y="215"/>
                    <a:pt x="181" y="215"/>
                    <a:pt x="181" y="215"/>
                  </a:cubicBezTo>
                  <a:cubicBezTo>
                    <a:pt x="26" y="411"/>
                    <a:pt x="26" y="411"/>
                    <a:pt x="26" y="411"/>
                  </a:cubicBezTo>
                  <a:cubicBezTo>
                    <a:pt x="0" y="494"/>
                    <a:pt x="0" y="494"/>
                    <a:pt x="0" y="494"/>
                  </a:cubicBezTo>
                  <a:cubicBezTo>
                    <a:pt x="179" y="792"/>
                    <a:pt x="179" y="792"/>
                    <a:pt x="179" y="792"/>
                  </a:cubicBezTo>
                  <a:cubicBezTo>
                    <a:pt x="179" y="792"/>
                    <a:pt x="252" y="881"/>
                    <a:pt x="254" y="881"/>
                  </a:cubicBezTo>
                  <a:cubicBezTo>
                    <a:pt x="257" y="881"/>
                    <a:pt x="461" y="942"/>
                    <a:pt x="461" y="942"/>
                  </a:cubicBezTo>
                  <a:cubicBezTo>
                    <a:pt x="522" y="849"/>
                    <a:pt x="522" y="849"/>
                    <a:pt x="522" y="849"/>
                  </a:cubicBezTo>
                  <a:cubicBezTo>
                    <a:pt x="539" y="603"/>
                    <a:pt x="539" y="603"/>
                    <a:pt x="539" y="603"/>
                  </a:cubicBezTo>
                  <a:cubicBezTo>
                    <a:pt x="532" y="540"/>
                    <a:pt x="532" y="540"/>
                    <a:pt x="532" y="540"/>
                  </a:cubicBezTo>
                  <a:lnTo>
                    <a:pt x="553" y="531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Freeform 27"/>
            <p:cNvSpPr>
              <a:spLocks noChangeArrowheads="1"/>
            </p:cNvSpPr>
            <p:nvPr/>
          </p:nvSpPr>
          <p:spPr bwMode="auto">
            <a:xfrm>
              <a:off x="2209800" y="52388"/>
              <a:ext cx="2503488" cy="2093912"/>
            </a:xfrm>
            <a:custGeom>
              <a:avLst/>
              <a:gdLst>
                <a:gd name="T0" fmla="*/ 193955440 w 4476"/>
                <a:gd name="T1" fmla="*/ 794897217 h 3743"/>
                <a:gd name="T2" fmla="*/ 376023786 w 4476"/>
                <a:gd name="T3" fmla="*/ 856548744 h 3743"/>
                <a:gd name="T4" fmla="*/ 499905053 w 4476"/>
                <a:gd name="T5" fmla="*/ 839649202 h 3743"/>
                <a:gd name="T6" fmla="*/ 704496960 w 4476"/>
                <a:gd name="T7" fmla="*/ 790828550 h 3743"/>
                <a:gd name="T8" fmla="*/ 788961715 w 4476"/>
                <a:gd name="T9" fmla="*/ 712590756 h 3743"/>
                <a:gd name="T10" fmla="*/ 796469941 w 4476"/>
                <a:gd name="T11" fmla="*/ 617140703 h 3743"/>
                <a:gd name="T12" fmla="*/ 913468853 w 4476"/>
                <a:gd name="T13" fmla="*/ 583967610 h 3743"/>
                <a:gd name="T14" fmla="*/ 986671268 w 4476"/>
                <a:gd name="T15" fmla="*/ 543909725 h 3743"/>
                <a:gd name="T16" fmla="*/ 1056432784 w 4476"/>
                <a:gd name="T17" fmla="*/ 491334241 h 3743"/>
                <a:gd name="T18" fmla="*/ 1152472535 w 4476"/>
                <a:gd name="T19" fmla="*/ 447207689 h 3743"/>
                <a:gd name="T20" fmla="*/ 1072074550 w 4476"/>
                <a:gd name="T21" fmla="*/ 385556162 h 3743"/>
                <a:gd name="T22" fmla="*/ 968839788 w 4476"/>
                <a:gd name="T23" fmla="*/ 417477271 h 3743"/>
                <a:gd name="T24" fmla="*/ 959455064 w 4476"/>
                <a:gd name="T25" fmla="*/ 337674777 h 3743"/>
                <a:gd name="T26" fmla="*/ 1043919819 w 4476"/>
                <a:gd name="T27" fmla="*/ 280091918 h 3743"/>
                <a:gd name="T28" fmla="*/ 1098665441 w 4476"/>
                <a:gd name="T29" fmla="*/ 185893289 h 3743"/>
                <a:gd name="T30" fmla="*/ 1137456641 w 4476"/>
                <a:gd name="T31" fmla="*/ 73230419 h 3743"/>
                <a:gd name="T32" fmla="*/ 1144025780 w 4476"/>
                <a:gd name="T33" fmla="*/ 8449492 h 3743"/>
                <a:gd name="T34" fmla="*/ 1170616670 w 4476"/>
                <a:gd name="T35" fmla="*/ 45065260 h 3743"/>
                <a:gd name="T36" fmla="*/ 1225049077 w 4476"/>
                <a:gd name="T37" fmla="*/ 65406919 h 3743"/>
                <a:gd name="T38" fmla="*/ 1286051741 w 4476"/>
                <a:gd name="T39" fmla="*/ 127684438 h 3743"/>
                <a:gd name="T40" fmla="*/ 1346115318 w 4476"/>
                <a:gd name="T41" fmla="*/ 98266736 h 3743"/>
                <a:gd name="T42" fmla="*/ 1384593302 w 4476"/>
                <a:gd name="T43" fmla="*/ 162734947 h 3743"/>
                <a:gd name="T44" fmla="*/ 1381465061 w 4476"/>
                <a:gd name="T45" fmla="*/ 254742884 h 3743"/>
                <a:gd name="T46" fmla="*/ 1365510638 w 4476"/>
                <a:gd name="T47" fmla="*/ 325469894 h 3743"/>
                <a:gd name="T48" fmla="*/ 1312642073 w 4476"/>
                <a:gd name="T49" fmla="*/ 352070352 h 3743"/>
                <a:gd name="T50" fmla="*/ 1295123809 w 4476"/>
                <a:gd name="T51" fmla="*/ 416851279 h 3743"/>
                <a:gd name="T52" fmla="*/ 1331412080 w 4476"/>
                <a:gd name="T53" fmla="*/ 445642989 h 3743"/>
                <a:gd name="T54" fmla="*/ 1320150299 w 4476"/>
                <a:gd name="T55" fmla="*/ 495715625 h 3743"/>
                <a:gd name="T56" fmla="*/ 1269471447 w 4476"/>
                <a:gd name="T57" fmla="*/ 522003367 h 3743"/>
                <a:gd name="T58" fmla="*/ 1291682352 w 4476"/>
                <a:gd name="T59" fmla="*/ 583028902 h 3743"/>
                <a:gd name="T60" fmla="*/ 1344550918 w 4476"/>
                <a:gd name="T61" fmla="*/ 599928445 h 3743"/>
                <a:gd name="T62" fmla="*/ 1379275348 w 4476"/>
                <a:gd name="T63" fmla="*/ 679730938 h 3743"/>
                <a:gd name="T64" fmla="*/ 1327032654 w 4476"/>
                <a:gd name="T65" fmla="*/ 717598131 h 3743"/>
                <a:gd name="T66" fmla="*/ 1269158791 w 4476"/>
                <a:gd name="T67" fmla="*/ 751709933 h 3743"/>
                <a:gd name="T68" fmla="*/ 1215977009 w 4476"/>
                <a:gd name="T69" fmla="*/ 789889842 h 3743"/>
                <a:gd name="T70" fmla="*/ 1174683440 w 4476"/>
                <a:gd name="T71" fmla="*/ 787699150 h 3743"/>
                <a:gd name="T72" fmla="*/ 1131512814 w 4476"/>
                <a:gd name="T73" fmla="*/ 836832518 h 3743"/>
                <a:gd name="T74" fmla="*/ 1072387207 w 4476"/>
                <a:gd name="T75" fmla="*/ 768608916 h 3743"/>
                <a:gd name="T76" fmla="*/ 1030467765 w 4476"/>
                <a:gd name="T77" fmla="*/ 810857492 h 3743"/>
                <a:gd name="T78" fmla="*/ 951008868 w 4476"/>
                <a:gd name="T79" fmla="*/ 836206526 h 3743"/>
                <a:gd name="T80" fmla="*/ 914407382 w 4476"/>
                <a:gd name="T81" fmla="*/ 854358053 h 3743"/>
                <a:gd name="T82" fmla="*/ 916597095 w 4476"/>
                <a:gd name="T83" fmla="*/ 914131604 h 3743"/>
                <a:gd name="T84" fmla="*/ 858410575 w 4476"/>
                <a:gd name="T85" fmla="*/ 945739997 h 3743"/>
                <a:gd name="T86" fmla="*/ 790212899 w 4476"/>
                <a:gd name="T87" fmla="*/ 996750782 h 3743"/>
                <a:gd name="T88" fmla="*/ 732964908 w 4476"/>
                <a:gd name="T89" fmla="*/ 1011772349 h 3743"/>
                <a:gd name="T90" fmla="*/ 700743406 w 4476"/>
                <a:gd name="T91" fmla="*/ 1060593000 h 3743"/>
                <a:gd name="T92" fmla="*/ 642556327 w 4476"/>
                <a:gd name="T93" fmla="*/ 1121618536 h 3743"/>
                <a:gd name="T94" fmla="*/ 584682463 w 4476"/>
                <a:gd name="T95" fmla="*/ 1127564619 h 3743"/>
                <a:gd name="T96" fmla="*/ 538070940 w 4476"/>
                <a:gd name="T97" fmla="*/ 1077179267 h 3743"/>
                <a:gd name="T98" fmla="*/ 516485347 w 4476"/>
                <a:gd name="T99" fmla="*/ 1030862583 h 3743"/>
                <a:gd name="T100" fmla="*/ 488643272 w 4476"/>
                <a:gd name="T101" fmla="*/ 1078118535 h 3743"/>
                <a:gd name="T102" fmla="*/ 453606185 w 4476"/>
                <a:gd name="T103" fmla="*/ 1143212178 h 3743"/>
                <a:gd name="T104" fmla="*/ 292184903 w 4476"/>
                <a:gd name="T105" fmla="*/ 1112855769 h 3743"/>
                <a:gd name="T106" fmla="*/ 67258588 w 4476"/>
                <a:gd name="T107" fmla="*/ 792080534 h 374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476"/>
                <a:gd name="T163" fmla="*/ 0 h 3743"/>
                <a:gd name="T164" fmla="*/ 4476 w 4476"/>
                <a:gd name="T165" fmla="*/ 3743 h 374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476" h="3743">
                  <a:moveTo>
                    <a:pt x="215" y="2531"/>
                  </a:moveTo>
                  <a:cubicBezTo>
                    <a:pt x="217" y="2531"/>
                    <a:pt x="218" y="2530"/>
                    <a:pt x="220" y="2530"/>
                  </a:cubicBezTo>
                  <a:cubicBezTo>
                    <a:pt x="258" y="2519"/>
                    <a:pt x="303" y="2531"/>
                    <a:pt x="331" y="2540"/>
                  </a:cubicBezTo>
                  <a:cubicBezTo>
                    <a:pt x="358" y="2550"/>
                    <a:pt x="431" y="2551"/>
                    <a:pt x="464" y="2560"/>
                  </a:cubicBezTo>
                  <a:cubicBezTo>
                    <a:pt x="497" y="2569"/>
                    <a:pt x="541" y="2558"/>
                    <a:pt x="570" y="2547"/>
                  </a:cubicBezTo>
                  <a:cubicBezTo>
                    <a:pt x="599" y="2535"/>
                    <a:pt x="605" y="2533"/>
                    <a:pt x="620" y="2540"/>
                  </a:cubicBezTo>
                  <a:cubicBezTo>
                    <a:pt x="635" y="2548"/>
                    <a:pt x="673" y="2551"/>
                    <a:pt x="689" y="2551"/>
                  </a:cubicBezTo>
                  <a:cubicBezTo>
                    <a:pt x="706" y="2551"/>
                    <a:pt x="812" y="2568"/>
                    <a:pt x="842" y="2570"/>
                  </a:cubicBezTo>
                  <a:cubicBezTo>
                    <a:pt x="873" y="2571"/>
                    <a:pt x="896" y="2579"/>
                    <a:pt x="910" y="2604"/>
                  </a:cubicBezTo>
                  <a:cubicBezTo>
                    <a:pt x="924" y="2629"/>
                    <a:pt x="937" y="2637"/>
                    <a:pt x="972" y="2650"/>
                  </a:cubicBezTo>
                  <a:cubicBezTo>
                    <a:pt x="1007" y="2664"/>
                    <a:pt x="1041" y="2678"/>
                    <a:pt x="1071" y="2687"/>
                  </a:cubicBezTo>
                  <a:cubicBezTo>
                    <a:pt x="1102" y="2696"/>
                    <a:pt x="1166" y="2726"/>
                    <a:pt x="1202" y="2737"/>
                  </a:cubicBezTo>
                  <a:cubicBezTo>
                    <a:pt x="1239" y="2748"/>
                    <a:pt x="1274" y="2750"/>
                    <a:pt x="1297" y="2739"/>
                  </a:cubicBezTo>
                  <a:cubicBezTo>
                    <a:pt x="1321" y="2727"/>
                    <a:pt x="1340" y="2731"/>
                    <a:pt x="1340" y="2736"/>
                  </a:cubicBezTo>
                  <a:cubicBezTo>
                    <a:pt x="1340" y="2741"/>
                    <a:pt x="1327" y="2753"/>
                    <a:pt x="1360" y="2778"/>
                  </a:cubicBezTo>
                  <a:cubicBezTo>
                    <a:pt x="1392" y="2803"/>
                    <a:pt x="1421" y="2790"/>
                    <a:pt x="1442" y="2782"/>
                  </a:cubicBezTo>
                  <a:cubicBezTo>
                    <a:pt x="1462" y="2775"/>
                    <a:pt x="1467" y="2761"/>
                    <a:pt x="1507" y="2737"/>
                  </a:cubicBezTo>
                  <a:cubicBezTo>
                    <a:pt x="1547" y="2713"/>
                    <a:pt x="1558" y="2709"/>
                    <a:pt x="1598" y="2683"/>
                  </a:cubicBezTo>
                  <a:cubicBezTo>
                    <a:pt x="1638" y="2657"/>
                    <a:pt x="1688" y="2649"/>
                    <a:pt x="1716" y="2640"/>
                  </a:cubicBezTo>
                  <a:cubicBezTo>
                    <a:pt x="1745" y="2631"/>
                    <a:pt x="1819" y="2609"/>
                    <a:pt x="1856" y="2601"/>
                  </a:cubicBezTo>
                  <a:cubicBezTo>
                    <a:pt x="1892" y="2593"/>
                    <a:pt x="1969" y="2594"/>
                    <a:pt x="2007" y="2596"/>
                  </a:cubicBezTo>
                  <a:cubicBezTo>
                    <a:pt x="2044" y="2599"/>
                    <a:pt x="2070" y="2595"/>
                    <a:pt x="2110" y="2591"/>
                  </a:cubicBezTo>
                  <a:cubicBezTo>
                    <a:pt x="2149" y="2587"/>
                    <a:pt x="2168" y="2566"/>
                    <a:pt x="2181" y="2548"/>
                  </a:cubicBezTo>
                  <a:cubicBezTo>
                    <a:pt x="2193" y="2530"/>
                    <a:pt x="2213" y="2532"/>
                    <a:pt x="2252" y="2527"/>
                  </a:cubicBezTo>
                  <a:cubicBezTo>
                    <a:pt x="2291" y="2523"/>
                    <a:pt x="2283" y="2515"/>
                    <a:pt x="2296" y="2497"/>
                  </a:cubicBezTo>
                  <a:cubicBezTo>
                    <a:pt x="2310" y="2479"/>
                    <a:pt x="2313" y="2467"/>
                    <a:pt x="2333" y="2454"/>
                  </a:cubicBezTo>
                  <a:cubicBezTo>
                    <a:pt x="2353" y="2441"/>
                    <a:pt x="2372" y="2400"/>
                    <a:pt x="2382" y="2377"/>
                  </a:cubicBezTo>
                  <a:cubicBezTo>
                    <a:pt x="2391" y="2354"/>
                    <a:pt x="2427" y="2340"/>
                    <a:pt x="2449" y="2337"/>
                  </a:cubicBezTo>
                  <a:cubicBezTo>
                    <a:pt x="2472" y="2333"/>
                    <a:pt x="2478" y="2338"/>
                    <a:pt x="2490" y="2318"/>
                  </a:cubicBezTo>
                  <a:cubicBezTo>
                    <a:pt x="2502" y="2297"/>
                    <a:pt x="2506" y="2288"/>
                    <a:pt x="2522" y="2277"/>
                  </a:cubicBezTo>
                  <a:cubicBezTo>
                    <a:pt x="2539" y="2267"/>
                    <a:pt x="2534" y="2247"/>
                    <a:pt x="2518" y="2221"/>
                  </a:cubicBezTo>
                  <a:cubicBezTo>
                    <a:pt x="2502" y="2195"/>
                    <a:pt x="2468" y="2177"/>
                    <a:pt x="2457" y="2162"/>
                  </a:cubicBezTo>
                  <a:cubicBezTo>
                    <a:pt x="2446" y="2147"/>
                    <a:pt x="2439" y="2137"/>
                    <a:pt x="2450" y="2124"/>
                  </a:cubicBezTo>
                  <a:cubicBezTo>
                    <a:pt x="2461" y="2110"/>
                    <a:pt x="2466" y="2097"/>
                    <a:pt x="2466" y="2073"/>
                  </a:cubicBezTo>
                  <a:cubicBezTo>
                    <a:pt x="2466" y="2049"/>
                    <a:pt x="2487" y="2020"/>
                    <a:pt x="2499" y="1996"/>
                  </a:cubicBezTo>
                  <a:cubicBezTo>
                    <a:pt x="2511" y="1972"/>
                    <a:pt x="2518" y="1976"/>
                    <a:pt x="2546" y="1972"/>
                  </a:cubicBezTo>
                  <a:cubicBezTo>
                    <a:pt x="2575" y="1968"/>
                    <a:pt x="2597" y="1973"/>
                    <a:pt x="2619" y="1995"/>
                  </a:cubicBezTo>
                  <a:cubicBezTo>
                    <a:pt x="2640" y="2016"/>
                    <a:pt x="2680" y="2019"/>
                    <a:pt x="2703" y="2022"/>
                  </a:cubicBezTo>
                  <a:cubicBezTo>
                    <a:pt x="2727" y="2025"/>
                    <a:pt x="2752" y="2029"/>
                    <a:pt x="2784" y="2022"/>
                  </a:cubicBezTo>
                  <a:cubicBezTo>
                    <a:pt x="2816" y="2014"/>
                    <a:pt x="2809" y="2014"/>
                    <a:pt x="2819" y="1997"/>
                  </a:cubicBezTo>
                  <a:cubicBezTo>
                    <a:pt x="2829" y="1979"/>
                    <a:pt x="2852" y="1964"/>
                    <a:pt x="2870" y="1943"/>
                  </a:cubicBezTo>
                  <a:cubicBezTo>
                    <a:pt x="2888" y="1923"/>
                    <a:pt x="2909" y="1882"/>
                    <a:pt x="2920" y="1866"/>
                  </a:cubicBezTo>
                  <a:cubicBezTo>
                    <a:pt x="2931" y="1851"/>
                    <a:pt x="2936" y="1838"/>
                    <a:pt x="2952" y="1850"/>
                  </a:cubicBezTo>
                  <a:cubicBezTo>
                    <a:pt x="2968" y="1861"/>
                    <a:pt x="2979" y="1866"/>
                    <a:pt x="2992" y="1857"/>
                  </a:cubicBezTo>
                  <a:cubicBezTo>
                    <a:pt x="3004" y="1847"/>
                    <a:pt x="3019" y="1846"/>
                    <a:pt x="3041" y="1846"/>
                  </a:cubicBezTo>
                  <a:cubicBezTo>
                    <a:pt x="3064" y="1846"/>
                    <a:pt x="3093" y="1826"/>
                    <a:pt x="3102" y="1808"/>
                  </a:cubicBezTo>
                  <a:cubicBezTo>
                    <a:pt x="3110" y="1790"/>
                    <a:pt x="3120" y="1773"/>
                    <a:pt x="3143" y="1769"/>
                  </a:cubicBezTo>
                  <a:cubicBezTo>
                    <a:pt x="3165" y="1764"/>
                    <a:pt x="3165" y="1753"/>
                    <a:pt x="3154" y="1738"/>
                  </a:cubicBezTo>
                  <a:cubicBezTo>
                    <a:pt x="3143" y="1722"/>
                    <a:pt x="3154" y="1714"/>
                    <a:pt x="3162" y="1691"/>
                  </a:cubicBezTo>
                  <a:cubicBezTo>
                    <a:pt x="3169" y="1669"/>
                    <a:pt x="3192" y="1661"/>
                    <a:pt x="3212" y="1637"/>
                  </a:cubicBezTo>
                  <a:cubicBezTo>
                    <a:pt x="3231" y="1614"/>
                    <a:pt x="3238" y="1605"/>
                    <a:pt x="3268" y="1618"/>
                  </a:cubicBezTo>
                  <a:cubicBezTo>
                    <a:pt x="3298" y="1631"/>
                    <a:pt x="3289" y="1634"/>
                    <a:pt x="3309" y="1631"/>
                  </a:cubicBezTo>
                  <a:cubicBezTo>
                    <a:pt x="3330" y="1628"/>
                    <a:pt x="3326" y="1607"/>
                    <a:pt x="3328" y="1577"/>
                  </a:cubicBezTo>
                  <a:cubicBezTo>
                    <a:pt x="3331" y="1547"/>
                    <a:pt x="3351" y="1553"/>
                    <a:pt x="3377" y="1570"/>
                  </a:cubicBezTo>
                  <a:cubicBezTo>
                    <a:pt x="3403" y="1586"/>
                    <a:pt x="3409" y="1553"/>
                    <a:pt x="3427" y="1531"/>
                  </a:cubicBezTo>
                  <a:cubicBezTo>
                    <a:pt x="3446" y="1508"/>
                    <a:pt x="3463" y="1503"/>
                    <a:pt x="3496" y="1501"/>
                  </a:cubicBezTo>
                  <a:cubicBezTo>
                    <a:pt x="3529" y="1499"/>
                    <a:pt x="3522" y="1491"/>
                    <a:pt x="3556" y="1484"/>
                  </a:cubicBezTo>
                  <a:cubicBezTo>
                    <a:pt x="3590" y="1476"/>
                    <a:pt x="3589" y="1499"/>
                    <a:pt x="3608" y="1509"/>
                  </a:cubicBezTo>
                  <a:cubicBezTo>
                    <a:pt x="3627" y="1519"/>
                    <a:pt x="3656" y="1506"/>
                    <a:pt x="3674" y="1498"/>
                  </a:cubicBezTo>
                  <a:cubicBezTo>
                    <a:pt x="3692" y="1490"/>
                    <a:pt x="3690" y="1454"/>
                    <a:pt x="3684" y="1429"/>
                  </a:cubicBezTo>
                  <a:cubicBezTo>
                    <a:pt x="3678" y="1404"/>
                    <a:pt x="3663" y="1389"/>
                    <a:pt x="3639" y="1378"/>
                  </a:cubicBezTo>
                  <a:cubicBezTo>
                    <a:pt x="3615" y="1368"/>
                    <a:pt x="3608" y="1359"/>
                    <a:pt x="3600" y="1337"/>
                  </a:cubicBezTo>
                  <a:cubicBezTo>
                    <a:pt x="3592" y="1315"/>
                    <a:pt x="3589" y="1330"/>
                    <a:pt x="3569" y="1313"/>
                  </a:cubicBezTo>
                  <a:cubicBezTo>
                    <a:pt x="3548" y="1296"/>
                    <a:pt x="3552" y="1289"/>
                    <a:pt x="3534" y="1289"/>
                  </a:cubicBezTo>
                  <a:cubicBezTo>
                    <a:pt x="3516" y="1289"/>
                    <a:pt x="3502" y="1276"/>
                    <a:pt x="3477" y="1257"/>
                  </a:cubicBezTo>
                  <a:cubicBezTo>
                    <a:pt x="3451" y="1238"/>
                    <a:pt x="3445" y="1233"/>
                    <a:pt x="3427" y="1232"/>
                  </a:cubicBezTo>
                  <a:cubicBezTo>
                    <a:pt x="3409" y="1232"/>
                    <a:pt x="3368" y="1234"/>
                    <a:pt x="3346" y="1249"/>
                  </a:cubicBezTo>
                  <a:cubicBezTo>
                    <a:pt x="3324" y="1264"/>
                    <a:pt x="3312" y="1281"/>
                    <a:pt x="3304" y="1309"/>
                  </a:cubicBezTo>
                  <a:cubicBezTo>
                    <a:pt x="3296" y="1336"/>
                    <a:pt x="3276" y="1329"/>
                    <a:pt x="3260" y="1312"/>
                  </a:cubicBezTo>
                  <a:cubicBezTo>
                    <a:pt x="3244" y="1296"/>
                    <a:pt x="3220" y="1278"/>
                    <a:pt x="3194" y="1294"/>
                  </a:cubicBezTo>
                  <a:cubicBezTo>
                    <a:pt x="3168" y="1309"/>
                    <a:pt x="3162" y="1309"/>
                    <a:pt x="3142" y="1309"/>
                  </a:cubicBezTo>
                  <a:cubicBezTo>
                    <a:pt x="3122" y="1309"/>
                    <a:pt x="3106" y="1315"/>
                    <a:pt x="3097" y="1334"/>
                  </a:cubicBezTo>
                  <a:cubicBezTo>
                    <a:pt x="3089" y="1353"/>
                    <a:pt x="3068" y="1343"/>
                    <a:pt x="3052" y="1336"/>
                  </a:cubicBezTo>
                  <a:cubicBezTo>
                    <a:pt x="3037" y="1329"/>
                    <a:pt x="3026" y="1318"/>
                    <a:pt x="3008" y="1288"/>
                  </a:cubicBezTo>
                  <a:cubicBezTo>
                    <a:pt x="2990" y="1258"/>
                    <a:pt x="3007" y="1245"/>
                    <a:pt x="3031" y="1226"/>
                  </a:cubicBezTo>
                  <a:cubicBezTo>
                    <a:pt x="3055" y="1207"/>
                    <a:pt x="3037" y="1193"/>
                    <a:pt x="3031" y="1171"/>
                  </a:cubicBezTo>
                  <a:cubicBezTo>
                    <a:pt x="3025" y="1149"/>
                    <a:pt x="3037" y="1137"/>
                    <a:pt x="3055" y="1123"/>
                  </a:cubicBezTo>
                  <a:cubicBezTo>
                    <a:pt x="3074" y="1109"/>
                    <a:pt x="3069" y="1100"/>
                    <a:pt x="3067" y="1079"/>
                  </a:cubicBezTo>
                  <a:cubicBezTo>
                    <a:pt x="3066" y="1058"/>
                    <a:pt x="3088" y="1017"/>
                    <a:pt x="3096" y="997"/>
                  </a:cubicBezTo>
                  <a:cubicBezTo>
                    <a:pt x="3104" y="976"/>
                    <a:pt x="3123" y="929"/>
                    <a:pt x="3136" y="899"/>
                  </a:cubicBezTo>
                  <a:cubicBezTo>
                    <a:pt x="3149" y="869"/>
                    <a:pt x="3155" y="874"/>
                    <a:pt x="3172" y="880"/>
                  </a:cubicBezTo>
                  <a:cubicBezTo>
                    <a:pt x="3189" y="887"/>
                    <a:pt x="3190" y="889"/>
                    <a:pt x="3228" y="893"/>
                  </a:cubicBezTo>
                  <a:cubicBezTo>
                    <a:pt x="3266" y="897"/>
                    <a:pt x="3272" y="902"/>
                    <a:pt x="3291" y="915"/>
                  </a:cubicBezTo>
                  <a:cubicBezTo>
                    <a:pt x="3310" y="927"/>
                    <a:pt x="3317" y="912"/>
                    <a:pt x="3337" y="895"/>
                  </a:cubicBezTo>
                  <a:cubicBezTo>
                    <a:pt x="3358" y="878"/>
                    <a:pt x="3386" y="845"/>
                    <a:pt x="3395" y="833"/>
                  </a:cubicBezTo>
                  <a:cubicBezTo>
                    <a:pt x="3404" y="820"/>
                    <a:pt x="3418" y="793"/>
                    <a:pt x="3464" y="784"/>
                  </a:cubicBezTo>
                  <a:cubicBezTo>
                    <a:pt x="3509" y="775"/>
                    <a:pt x="3486" y="773"/>
                    <a:pt x="3505" y="735"/>
                  </a:cubicBezTo>
                  <a:cubicBezTo>
                    <a:pt x="3523" y="697"/>
                    <a:pt x="3496" y="712"/>
                    <a:pt x="3480" y="698"/>
                  </a:cubicBezTo>
                  <a:cubicBezTo>
                    <a:pt x="3464" y="684"/>
                    <a:pt x="3486" y="660"/>
                    <a:pt x="3496" y="642"/>
                  </a:cubicBezTo>
                  <a:cubicBezTo>
                    <a:pt x="3507" y="624"/>
                    <a:pt x="3508" y="620"/>
                    <a:pt x="3512" y="594"/>
                  </a:cubicBezTo>
                  <a:cubicBezTo>
                    <a:pt x="3516" y="567"/>
                    <a:pt x="3518" y="568"/>
                    <a:pt x="3540" y="544"/>
                  </a:cubicBezTo>
                  <a:cubicBezTo>
                    <a:pt x="3563" y="520"/>
                    <a:pt x="3554" y="497"/>
                    <a:pt x="3559" y="482"/>
                  </a:cubicBezTo>
                  <a:cubicBezTo>
                    <a:pt x="3564" y="467"/>
                    <a:pt x="3572" y="430"/>
                    <a:pt x="3581" y="408"/>
                  </a:cubicBezTo>
                  <a:cubicBezTo>
                    <a:pt x="3591" y="386"/>
                    <a:pt x="3628" y="362"/>
                    <a:pt x="3636" y="342"/>
                  </a:cubicBezTo>
                  <a:cubicBezTo>
                    <a:pt x="3645" y="322"/>
                    <a:pt x="3652" y="324"/>
                    <a:pt x="3656" y="296"/>
                  </a:cubicBezTo>
                  <a:cubicBezTo>
                    <a:pt x="3661" y="268"/>
                    <a:pt x="3647" y="259"/>
                    <a:pt x="3636" y="234"/>
                  </a:cubicBezTo>
                  <a:cubicBezTo>
                    <a:pt x="3626" y="210"/>
                    <a:pt x="3640" y="207"/>
                    <a:pt x="3632" y="193"/>
                  </a:cubicBezTo>
                  <a:cubicBezTo>
                    <a:pt x="3625" y="180"/>
                    <a:pt x="3598" y="175"/>
                    <a:pt x="3580" y="183"/>
                  </a:cubicBezTo>
                  <a:cubicBezTo>
                    <a:pt x="3561" y="190"/>
                    <a:pt x="3552" y="192"/>
                    <a:pt x="3546" y="171"/>
                  </a:cubicBezTo>
                  <a:cubicBezTo>
                    <a:pt x="3539" y="150"/>
                    <a:pt x="3559" y="139"/>
                    <a:pt x="3570" y="124"/>
                  </a:cubicBezTo>
                  <a:cubicBezTo>
                    <a:pt x="3582" y="108"/>
                    <a:pt x="3593" y="77"/>
                    <a:pt x="3614" y="57"/>
                  </a:cubicBezTo>
                  <a:cubicBezTo>
                    <a:pt x="3634" y="37"/>
                    <a:pt x="3636" y="27"/>
                    <a:pt x="3657" y="27"/>
                  </a:cubicBezTo>
                  <a:cubicBezTo>
                    <a:pt x="3678" y="26"/>
                    <a:pt x="3672" y="31"/>
                    <a:pt x="3718" y="10"/>
                  </a:cubicBezTo>
                  <a:cubicBezTo>
                    <a:pt x="3728" y="6"/>
                    <a:pt x="3732" y="4"/>
                    <a:pt x="3739" y="0"/>
                  </a:cubicBezTo>
                  <a:cubicBezTo>
                    <a:pt x="3739" y="0"/>
                    <a:pt x="3746" y="13"/>
                    <a:pt x="3753" y="21"/>
                  </a:cubicBezTo>
                  <a:cubicBezTo>
                    <a:pt x="3759" y="30"/>
                    <a:pt x="3782" y="47"/>
                    <a:pt x="3774" y="67"/>
                  </a:cubicBezTo>
                  <a:cubicBezTo>
                    <a:pt x="3766" y="88"/>
                    <a:pt x="3762" y="92"/>
                    <a:pt x="3759" y="105"/>
                  </a:cubicBezTo>
                  <a:cubicBezTo>
                    <a:pt x="3756" y="118"/>
                    <a:pt x="3755" y="131"/>
                    <a:pt x="3742" y="144"/>
                  </a:cubicBezTo>
                  <a:cubicBezTo>
                    <a:pt x="3730" y="158"/>
                    <a:pt x="3703" y="179"/>
                    <a:pt x="3732" y="184"/>
                  </a:cubicBezTo>
                  <a:cubicBezTo>
                    <a:pt x="3761" y="189"/>
                    <a:pt x="3779" y="201"/>
                    <a:pt x="3789" y="208"/>
                  </a:cubicBezTo>
                  <a:cubicBezTo>
                    <a:pt x="3799" y="215"/>
                    <a:pt x="3815" y="231"/>
                    <a:pt x="3830" y="216"/>
                  </a:cubicBezTo>
                  <a:cubicBezTo>
                    <a:pt x="3846" y="201"/>
                    <a:pt x="3846" y="195"/>
                    <a:pt x="3846" y="183"/>
                  </a:cubicBezTo>
                  <a:cubicBezTo>
                    <a:pt x="3845" y="172"/>
                    <a:pt x="3862" y="152"/>
                    <a:pt x="3871" y="172"/>
                  </a:cubicBezTo>
                  <a:cubicBezTo>
                    <a:pt x="3881" y="191"/>
                    <a:pt x="3898" y="204"/>
                    <a:pt x="3916" y="209"/>
                  </a:cubicBezTo>
                  <a:cubicBezTo>
                    <a:pt x="3934" y="215"/>
                    <a:pt x="3969" y="221"/>
                    <a:pt x="3957" y="236"/>
                  </a:cubicBezTo>
                  <a:cubicBezTo>
                    <a:pt x="3945" y="251"/>
                    <a:pt x="3949" y="257"/>
                    <a:pt x="3956" y="271"/>
                  </a:cubicBezTo>
                  <a:cubicBezTo>
                    <a:pt x="3963" y="285"/>
                    <a:pt x="3973" y="313"/>
                    <a:pt x="3982" y="329"/>
                  </a:cubicBezTo>
                  <a:cubicBezTo>
                    <a:pt x="3991" y="346"/>
                    <a:pt x="4007" y="366"/>
                    <a:pt x="4014" y="385"/>
                  </a:cubicBezTo>
                  <a:cubicBezTo>
                    <a:pt x="4021" y="404"/>
                    <a:pt x="4015" y="416"/>
                    <a:pt x="4040" y="411"/>
                  </a:cubicBezTo>
                  <a:cubicBezTo>
                    <a:pt x="4064" y="406"/>
                    <a:pt x="4103" y="420"/>
                    <a:pt x="4111" y="408"/>
                  </a:cubicBezTo>
                  <a:cubicBezTo>
                    <a:pt x="4118" y="396"/>
                    <a:pt x="4142" y="385"/>
                    <a:pt x="4154" y="386"/>
                  </a:cubicBezTo>
                  <a:cubicBezTo>
                    <a:pt x="4166" y="386"/>
                    <a:pt x="4167" y="382"/>
                    <a:pt x="4176" y="376"/>
                  </a:cubicBezTo>
                  <a:cubicBezTo>
                    <a:pt x="4186" y="370"/>
                    <a:pt x="4198" y="363"/>
                    <a:pt x="4217" y="375"/>
                  </a:cubicBezTo>
                  <a:cubicBezTo>
                    <a:pt x="4237" y="388"/>
                    <a:pt x="4232" y="378"/>
                    <a:pt x="4238" y="364"/>
                  </a:cubicBezTo>
                  <a:cubicBezTo>
                    <a:pt x="4244" y="350"/>
                    <a:pt x="4255" y="356"/>
                    <a:pt x="4268" y="352"/>
                  </a:cubicBezTo>
                  <a:cubicBezTo>
                    <a:pt x="4280" y="347"/>
                    <a:pt x="4301" y="327"/>
                    <a:pt x="4303" y="314"/>
                  </a:cubicBezTo>
                  <a:cubicBezTo>
                    <a:pt x="4306" y="301"/>
                    <a:pt x="4318" y="272"/>
                    <a:pt x="4337" y="282"/>
                  </a:cubicBezTo>
                  <a:cubicBezTo>
                    <a:pt x="4356" y="291"/>
                    <a:pt x="4380" y="307"/>
                    <a:pt x="4387" y="315"/>
                  </a:cubicBezTo>
                  <a:cubicBezTo>
                    <a:pt x="4395" y="323"/>
                    <a:pt x="4407" y="336"/>
                    <a:pt x="4431" y="356"/>
                  </a:cubicBezTo>
                  <a:cubicBezTo>
                    <a:pt x="4456" y="376"/>
                    <a:pt x="4476" y="386"/>
                    <a:pt x="4462" y="411"/>
                  </a:cubicBezTo>
                  <a:cubicBezTo>
                    <a:pt x="4449" y="436"/>
                    <a:pt x="4438" y="449"/>
                    <a:pt x="4440" y="473"/>
                  </a:cubicBezTo>
                  <a:cubicBezTo>
                    <a:pt x="4441" y="497"/>
                    <a:pt x="4442" y="510"/>
                    <a:pt x="4426" y="520"/>
                  </a:cubicBezTo>
                  <a:cubicBezTo>
                    <a:pt x="4411" y="530"/>
                    <a:pt x="4419" y="543"/>
                    <a:pt x="4419" y="559"/>
                  </a:cubicBezTo>
                  <a:cubicBezTo>
                    <a:pt x="4419" y="575"/>
                    <a:pt x="4413" y="595"/>
                    <a:pt x="4404" y="610"/>
                  </a:cubicBezTo>
                  <a:cubicBezTo>
                    <a:pt x="4396" y="624"/>
                    <a:pt x="4398" y="641"/>
                    <a:pt x="4400" y="656"/>
                  </a:cubicBezTo>
                  <a:cubicBezTo>
                    <a:pt x="4401" y="671"/>
                    <a:pt x="4402" y="685"/>
                    <a:pt x="4407" y="705"/>
                  </a:cubicBezTo>
                  <a:cubicBezTo>
                    <a:pt x="4412" y="725"/>
                    <a:pt x="4421" y="739"/>
                    <a:pt x="4426" y="759"/>
                  </a:cubicBezTo>
                  <a:cubicBezTo>
                    <a:pt x="4430" y="778"/>
                    <a:pt x="4436" y="809"/>
                    <a:pt x="4416" y="814"/>
                  </a:cubicBezTo>
                  <a:cubicBezTo>
                    <a:pt x="4395" y="819"/>
                    <a:pt x="4405" y="803"/>
                    <a:pt x="4385" y="824"/>
                  </a:cubicBezTo>
                  <a:cubicBezTo>
                    <a:pt x="4365" y="845"/>
                    <a:pt x="4372" y="840"/>
                    <a:pt x="4371" y="858"/>
                  </a:cubicBezTo>
                  <a:cubicBezTo>
                    <a:pt x="4370" y="877"/>
                    <a:pt x="4364" y="888"/>
                    <a:pt x="4358" y="908"/>
                  </a:cubicBezTo>
                  <a:cubicBezTo>
                    <a:pt x="4353" y="928"/>
                    <a:pt x="4350" y="948"/>
                    <a:pt x="4349" y="960"/>
                  </a:cubicBezTo>
                  <a:cubicBezTo>
                    <a:pt x="4348" y="972"/>
                    <a:pt x="4343" y="982"/>
                    <a:pt x="4353" y="1001"/>
                  </a:cubicBezTo>
                  <a:cubicBezTo>
                    <a:pt x="4363" y="1020"/>
                    <a:pt x="4368" y="1029"/>
                    <a:pt x="4365" y="1040"/>
                  </a:cubicBezTo>
                  <a:cubicBezTo>
                    <a:pt x="4362" y="1051"/>
                    <a:pt x="4360" y="1064"/>
                    <a:pt x="4349" y="1054"/>
                  </a:cubicBezTo>
                  <a:cubicBezTo>
                    <a:pt x="4338" y="1044"/>
                    <a:pt x="4318" y="1026"/>
                    <a:pt x="4318" y="1004"/>
                  </a:cubicBezTo>
                  <a:cubicBezTo>
                    <a:pt x="4317" y="982"/>
                    <a:pt x="4303" y="978"/>
                    <a:pt x="4292" y="999"/>
                  </a:cubicBezTo>
                  <a:cubicBezTo>
                    <a:pt x="4280" y="1020"/>
                    <a:pt x="4271" y="1027"/>
                    <a:pt x="4262" y="1049"/>
                  </a:cubicBezTo>
                  <a:cubicBezTo>
                    <a:pt x="4254" y="1070"/>
                    <a:pt x="4245" y="1094"/>
                    <a:pt x="4232" y="1100"/>
                  </a:cubicBezTo>
                  <a:cubicBezTo>
                    <a:pt x="4218" y="1107"/>
                    <a:pt x="4203" y="1113"/>
                    <a:pt x="4196" y="1125"/>
                  </a:cubicBezTo>
                  <a:cubicBezTo>
                    <a:pt x="4190" y="1137"/>
                    <a:pt x="4177" y="1159"/>
                    <a:pt x="4167" y="1171"/>
                  </a:cubicBezTo>
                  <a:cubicBezTo>
                    <a:pt x="4156" y="1182"/>
                    <a:pt x="4146" y="1191"/>
                    <a:pt x="4127" y="1206"/>
                  </a:cubicBezTo>
                  <a:cubicBezTo>
                    <a:pt x="4109" y="1222"/>
                    <a:pt x="4099" y="1223"/>
                    <a:pt x="4102" y="1240"/>
                  </a:cubicBezTo>
                  <a:cubicBezTo>
                    <a:pt x="4104" y="1257"/>
                    <a:pt x="4117" y="1269"/>
                    <a:pt x="4106" y="1281"/>
                  </a:cubicBezTo>
                  <a:cubicBezTo>
                    <a:pt x="4094" y="1294"/>
                    <a:pt x="4098" y="1301"/>
                    <a:pt x="4108" y="1313"/>
                  </a:cubicBezTo>
                  <a:cubicBezTo>
                    <a:pt x="4118" y="1324"/>
                    <a:pt x="4115" y="1332"/>
                    <a:pt x="4140" y="1332"/>
                  </a:cubicBezTo>
                  <a:cubicBezTo>
                    <a:pt x="4165" y="1332"/>
                    <a:pt x="4158" y="1336"/>
                    <a:pt x="4169" y="1352"/>
                  </a:cubicBezTo>
                  <a:cubicBezTo>
                    <a:pt x="4179" y="1368"/>
                    <a:pt x="4181" y="1369"/>
                    <a:pt x="4192" y="1377"/>
                  </a:cubicBezTo>
                  <a:cubicBezTo>
                    <a:pt x="4202" y="1385"/>
                    <a:pt x="4195" y="1380"/>
                    <a:pt x="4212" y="1379"/>
                  </a:cubicBezTo>
                  <a:cubicBezTo>
                    <a:pt x="4229" y="1378"/>
                    <a:pt x="4236" y="1381"/>
                    <a:pt x="4249" y="1371"/>
                  </a:cubicBezTo>
                  <a:cubicBezTo>
                    <a:pt x="4262" y="1362"/>
                    <a:pt x="4284" y="1358"/>
                    <a:pt x="4280" y="1380"/>
                  </a:cubicBezTo>
                  <a:cubicBezTo>
                    <a:pt x="4276" y="1402"/>
                    <a:pt x="4272" y="1415"/>
                    <a:pt x="4256" y="1424"/>
                  </a:cubicBezTo>
                  <a:cubicBezTo>
                    <a:pt x="4240" y="1433"/>
                    <a:pt x="4232" y="1431"/>
                    <a:pt x="4224" y="1426"/>
                  </a:cubicBezTo>
                  <a:cubicBezTo>
                    <a:pt x="4216" y="1422"/>
                    <a:pt x="4199" y="1417"/>
                    <a:pt x="4197" y="1434"/>
                  </a:cubicBezTo>
                  <a:cubicBezTo>
                    <a:pt x="4195" y="1452"/>
                    <a:pt x="4195" y="1475"/>
                    <a:pt x="4206" y="1481"/>
                  </a:cubicBezTo>
                  <a:cubicBezTo>
                    <a:pt x="4217" y="1487"/>
                    <a:pt x="4231" y="1488"/>
                    <a:pt x="4236" y="1502"/>
                  </a:cubicBezTo>
                  <a:cubicBezTo>
                    <a:pt x="4241" y="1516"/>
                    <a:pt x="4240" y="1526"/>
                    <a:pt x="4236" y="1538"/>
                  </a:cubicBezTo>
                  <a:cubicBezTo>
                    <a:pt x="4231" y="1550"/>
                    <a:pt x="4226" y="1569"/>
                    <a:pt x="4220" y="1584"/>
                  </a:cubicBezTo>
                  <a:cubicBezTo>
                    <a:pt x="4213" y="1599"/>
                    <a:pt x="4200" y="1611"/>
                    <a:pt x="4183" y="1606"/>
                  </a:cubicBezTo>
                  <a:cubicBezTo>
                    <a:pt x="4166" y="1600"/>
                    <a:pt x="4150" y="1579"/>
                    <a:pt x="4138" y="1585"/>
                  </a:cubicBezTo>
                  <a:cubicBezTo>
                    <a:pt x="4125" y="1590"/>
                    <a:pt x="4111" y="1598"/>
                    <a:pt x="4099" y="1608"/>
                  </a:cubicBezTo>
                  <a:cubicBezTo>
                    <a:pt x="4088" y="1618"/>
                    <a:pt x="4068" y="1622"/>
                    <a:pt x="4053" y="1622"/>
                  </a:cubicBezTo>
                  <a:cubicBezTo>
                    <a:pt x="4038" y="1622"/>
                    <a:pt x="4017" y="1617"/>
                    <a:pt x="4024" y="1636"/>
                  </a:cubicBezTo>
                  <a:cubicBezTo>
                    <a:pt x="4031" y="1655"/>
                    <a:pt x="4042" y="1657"/>
                    <a:pt x="4058" y="1668"/>
                  </a:cubicBezTo>
                  <a:cubicBezTo>
                    <a:pt x="4074" y="1680"/>
                    <a:pt x="4076" y="1694"/>
                    <a:pt x="4084" y="1702"/>
                  </a:cubicBezTo>
                  <a:cubicBezTo>
                    <a:pt x="4093" y="1709"/>
                    <a:pt x="4095" y="1706"/>
                    <a:pt x="4110" y="1705"/>
                  </a:cubicBezTo>
                  <a:cubicBezTo>
                    <a:pt x="4126" y="1705"/>
                    <a:pt x="4133" y="1721"/>
                    <a:pt x="4134" y="1732"/>
                  </a:cubicBezTo>
                  <a:cubicBezTo>
                    <a:pt x="4135" y="1742"/>
                    <a:pt x="4123" y="1748"/>
                    <a:pt x="4116" y="1760"/>
                  </a:cubicBezTo>
                  <a:cubicBezTo>
                    <a:pt x="4110" y="1772"/>
                    <a:pt x="4116" y="1797"/>
                    <a:pt x="4119" y="1805"/>
                  </a:cubicBezTo>
                  <a:cubicBezTo>
                    <a:pt x="4122" y="1814"/>
                    <a:pt x="4114" y="1851"/>
                    <a:pt x="4129" y="1863"/>
                  </a:cubicBezTo>
                  <a:cubicBezTo>
                    <a:pt x="4143" y="1875"/>
                    <a:pt x="4159" y="1885"/>
                    <a:pt x="4162" y="1896"/>
                  </a:cubicBezTo>
                  <a:cubicBezTo>
                    <a:pt x="4166" y="1907"/>
                    <a:pt x="4146" y="1921"/>
                    <a:pt x="4162" y="1928"/>
                  </a:cubicBezTo>
                  <a:cubicBezTo>
                    <a:pt x="4178" y="1935"/>
                    <a:pt x="4188" y="1937"/>
                    <a:pt x="4200" y="1931"/>
                  </a:cubicBezTo>
                  <a:cubicBezTo>
                    <a:pt x="4212" y="1926"/>
                    <a:pt x="4243" y="1906"/>
                    <a:pt x="4258" y="1886"/>
                  </a:cubicBezTo>
                  <a:cubicBezTo>
                    <a:pt x="4273" y="1867"/>
                    <a:pt x="4285" y="1860"/>
                    <a:pt x="4286" y="1883"/>
                  </a:cubicBezTo>
                  <a:cubicBezTo>
                    <a:pt x="4287" y="1905"/>
                    <a:pt x="4286" y="1908"/>
                    <a:pt x="4298" y="1917"/>
                  </a:cubicBezTo>
                  <a:cubicBezTo>
                    <a:pt x="4310" y="1927"/>
                    <a:pt x="4336" y="1922"/>
                    <a:pt x="4339" y="1949"/>
                  </a:cubicBezTo>
                  <a:cubicBezTo>
                    <a:pt x="4342" y="1976"/>
                    <a:pt x="4351" y="1987"/>
                    <a:pt x="4360" y="2002"/>
                  </a:cubicBezTo>
                  <a:cubicBezTo>
                    <a:pt x="4368" y="2018"/>
                    <a:pt x="4373" y="2022"/>
                    <a:pt x="4376" y="2035"/>
                  </a:cubicBezTo>
                  <a:cubicBezTo>
                    <a:pt x="4378" y="2047"/>
                    <a:pt x="4371" y="2073"/>
                    <a:pt x="4388" y="2082"/>
                  </a:cubicBezTo>
                  <a:cubicBezTo>
                    <a:pt x="4406" y="2092"/>
                    <a:pt x="4430" y="2098"/>
                    <a:pt x="4428" y="2122"/>
                  </a:cubicBezTo>
                  <a:cubicBezTo>
                    <a:pt x="4427" y="2147"/>
                    <a:pt x="4433" y="2165"/>
                    <a:pt x="4409" y="2172"/>
                  </a:cubicBezTo>
                  <a:cubicBezTo>
                    <a:pt x="4385" y="2179"/>
                    <a:pt x="4376" y="2182"/>
                    <a:pt x="4365" y="2206"/>
                  </a:cubicBezTo>
                  <a:cubicBezTo>
                    <a:pt x="4354" y="2231"/>
                    <a:pt x="4338" y="2249"/>
                    <a:pt x="4329" y="2252"/>
                  </a:cubicBezTo>
                  <a:cubicBezTo>
                    <a:pt x="4320" y="2256"/>
                    <a:pt x="4297" y="2263"/>
                    <a:pt x="4283" y="2251"/>
                  </a:cubicBezTo>
                  <a:cubicBezTo>
                    <a:pt x="4268" y="2240"/>
                    <a:pt x="4242" y="2234"/>
                    <a:pt x="4236" y="2242"/>
                  </a:cubicBezTo>
                  <a:cubicBezTo>
                    <a:pt x="4231" y="2249"/>
                    <a:pt x="4229" y="2250"/>
                    <a:pt x="4237" y="2262"/>
                  </a:cubicBezTo>
                  <a:cubicBezTo>
                    <a:pt x="4244" y="2275"/>
                    <a:pt x="4252" y="2281"/>
                    <a:pt x="4242" y="2293"/>
                  </a:cubicBezTo>
                  <a:cubicBezTo>
                    <a:pt x="4233" y="2305"/>
                    <a:pt x="4222" y="2302"/>
                    <a:pt x="4215" y="2288"/>
                  </a:cubicBezTo>
                  <a:cubicBezTo>
                    <a:pt x="4208" y="2273"/>
                    <a:pt x="4195" y="2277"/>
                    <a:pt x="4184" y="2293"/>
                  </a:cubicBezTo>
                  <a:cubicBezTo>
                    <a:pt x="4173" y="2310"/>
                    <a:pt x="4183" y="2321"/>
                    <a:pt x="4163" y="2333"/>
                  </a:cubicBezTo>
                  <a:cubicBezTo>
                    <a:pt x="4143" y="2346"/>
                    <a:pt x="4139" y="2357"/>
                    <a:pt x="4125" y="2350"/>
                  </a:cubicBezTo>
                  <a:cubicBezTo>
                    <a:pt x="4111" y="2343"/>
                    <a:pt x="4109" y="2346"/>
                    <a:pt x="4096" y="2358"/>
                  </a:cubicBezTo>
                  <a:cubicBezTo>
                    <a:pt x="4083" y="2370"/>
                    <a:pt x="4063" y="2394"/>
                    <a:pt x="4057" y="2402"/>
                  </a:cubicBezTo>
                  <a:cubicBezTo>
                    <a:pt x="4050" y="2411"/>
                    <a:pt x="4038" y="2431"/>
                    <a:pt x="4028" y="2417"/>
                  </a:cubicBezTo>
                  <a:cubicBezTo>
                    <a:pt x="4018" y="2404"/>
                    <a:pt x="3996" y="2398"/>
                    <a:pt x="3988" y="2413"/>
                  </a:cubicBezTo>
                  <a:cubicBezTo>
                    <a:pt x="3979" y="2427"/>
                    <a:pt x="3973" y="2438"/>
                    <a:pt x="3961" y="2450"/>
                  </a:cubicBezTo>
                  <a:cubicBezTo>
                    <a:pt x="3949" y="2461"/>
                    <a:pt x="3929" y="2467"/>
                    <a:pt x="3933" y="2476"/>
                  </a:cubicBezTo>
                  <a:cubicBezTo>
                    <a:pt x="3937" y="2486"/>
                    <a:pt x="3928" y="2494"/>
                    <a:pt x="3919" y="2501"/>
                  </a:cubicBezTo>
                  <a:cubicBezTo>
                    <a:pt x="3909" y="2508"/>
                    <a:pt x="3908" y="2526"/>
                    <a:pt x="3887" y="2524"/>
                  </a:cubicBezTo>
                  <a:cubicBezTo>
                    <a:pt x="3866" y="2522"/>
                    <a:pt x="3866" y="2516"/>
                    <a:pt x="3852" y="2495"/>
                  </a:cubicBezTo>
                  <a:cubicBezTo>
                    <a:pt x="3839" y="2474"/>
                    <a:pt x="3840" y="2456"/>
                    <a:pt x="3828" y="2461"/>
                  </a:cubicBezTo>
                  <a:cubicBezTo>
                    <a:pt x="3815" y="2466"/>
                    <a:pt x="3800" y="2467"/>
                    <a:pt x="3793" y="2448"/>
                  </a:cubicBezTo>
                  <a:cubicBezTo>
                    <a:pt x="3785" y="2428"/>
                    <a:pt x="3773" y="2424"/>
                    <a:pt x="3762" y="2435"/>
                  </a:cubicBezTo>
                  <a:cubicBezTo>
                    <a:pt x="3751" y="2447"/>
                    <a:pt x="3732" y="2448"/>
                    <a:pt x="3744" y="2471"/>
                  </a:cubicBezTo>
                  <a:cubicBezTo>
                    <a:pt x="3755" y="2495"/>
                    <a:pt x="3764" y="2499"/>
                    <a:pt x="3755" y="2517"/>
                  </a:cubicBezTo>
                  <a:cubicBezTo>
                    <a:pt x="3746" y="2534"/>
                    <a:pt x="3749" y="2535"/>
                    <a:pt x="3757" y="2553"/>
                  </a:cubicBezTo>
                  <a:cubicBezTo>
                    <a:pt x="3766" y="2572"/>
                    <a:pt x="3777" y="2585"/>
                    <a:pt x="3784" y="2605"/>
                  </a:cubicBezTo>
                  <a:cubicBezTo>
                    <a:pt x="3792" y="2626"/>
                    <a:pt x="3794" y="2638"/>
                    <a:pt x="3787" y="2655"/>
                  </a:cubicBezTo>
                  <a:cubicBezTo>
                    <a:pt x="3780" y="2672"/>
                    <a:pt x="3778" y="2681"/>
                    <a:pt x="3756" y="2685"/>
                  </a:cubicBezTo>
                  <a:cubicBezTo>
                    <a:pt x="3734" y="2688"/>
                    <a:pt x="3690" y="2692"/>
                    <a:pt x="3673" y="2693"/>
                  </a:cubicBezTo>
                  <a:cubicBezTo>
                    <a:pt x="3656" y="2695"/>
                    <a:pt x="3631" y="2711"/>
                    <a:pt x="3617" y="2674"/>
                  </a:cubicBezTo>
                  <a:cubicBezTo>
                    <a:pt x="3602" y="2637"/>
                    <a:pt x="3609" y="2649"/>
                    <a:pt x="3592" y="2634"/>
                  </a:cubicBezTo>
                  <a:cubicBezTo>
                    <a:pt x="3575" y="2619"/>
                    <a:pt x="3565" y="2622"/>
                    <a:pt x="3573" y="2602"/>
                  </a:cubicBezTo>
                  <a:cubicBezTo>
                    <a:pt x="3580" y="2582"/>
                    <a:pt x="3585" y="2556"/>
                    <a:pt x="3572" y="2543"/>
                  </a:cubicBezTo>
                  <a:cubicBezTo>
                    <a:pt x="3559" y="2530"/>
                    <a:pt x="3515" y="2505"/>
                    <a:pt x="3510" y="2484"/>
                  </a:cubicBezTo>
                  <a:cubicBezTo>
                    <a:pt x="3505" y="2464"/>
                    <a:pt x="3491" y="2441"/>
                    <a:pt x="3471" y="2435"/>
                  </a:cubicBezTo>
                  <a:cubicBezTo>
                    <a:pt x="3451" y="2429"/>
                    <a:pt x="3436" y="2439"/>
                    <a:pt x="3428" y="2456"/>
                  </a:cubicBezTo>
                  <a:cubicBezTo>
                    <a:pt x="3420" y="2472"/>
                    <a:pt x="3407" y="2473"/>
                    <a:pt x="3391" y="2476"/>
                  </a:cubicBezTo>
                  <a:cubicBezTo>
                    <a:pt x="3374" y="2478"/>
                    <a:pt x="3351" y="2478"/>
                    <a:pt x="3348" y="2497"/>
                  </a:cubicBezTo>
                  <a:cubicBezTo>
                    <a:pt x="3345" y="2517"/>
                    <a:pt x="3357" y="2522"/>
                    <a:pt x="3354" y="2541"/>
                  </a:cubicBezTo>
                  <a:cubicBezTo>
                    <a:pt x="3352" y="2560"/>
                    <a:pt x="3356" y="2575"/>
                    <a:pt x="3356" y="2585"/>
                  </a:cubicBezTo>
                  <a:cubicBezTo>
                    <a:pt x="3356" y="2594"/>
                    <a:pt x="3356" y="2604"/>
                    <a:pt x="3336" y="2603"/>
                  </a:cubicBezTo>
                  <a:cubicBezTo>
                    <a:pt x="3315" y="2601"/>
                    <a:pt x="3309" y="2597"/>
                    <a:pt x="3294" y="2591"/>
                  </a:cubicBezTo>
                  <a:cubicBezTo>
                    <a:pt x="3279" y="2585"/>
                    <a:pt x="3270" y="2589"/>
                    <a:pt x="3260" y="2605"/>
                  </a:cubicBezTo>
                  <a:cubicBezTo>
                    <a:pt x="3251" y="2620"/>
                    <a:pt x="3229" y="2627"/>
                    <a:pt x="3217" y="2622"/>
                  </a:cubicBezTo>
                  <a:cubicBezTo>
                    <a:pt x="3205" y="2616"/>
                    <a:pt x="3182" y="2612"/>
                    <a:pt x="3168" y="2629"/>
                  </a:cubicBezTo>
                  <a:cubicBezTo>
                    <a:pt x="3154" y="2646"/>
                    <a:pt x="3127" y="2685"/>
                    <a:pt x="3109" y="2696"/>
                  </a:cubicBezTo>
                  <a:cubicBezTo>
                    <a:pt x="3091" y="2707"/>
                    <a:pt x="3068" y="2717"/>
                    <a:pt x="3059" y="2713"/>
                  </a:cubicBezTo>
                  <a:cubicBezTo>
                    <a:pt x="3049" y="2709"/>
                    <a:pt x="3037" y="2698"/>
                    <a:pt x="3040" y="2672"/>
                  </a:cubicBezTo>
                  <a:cubicBezTo>
                    <a:pt x="3043" y="2646"/>
                    <a:pt x="3052" y="2635"/>
                    <a:pt x="3044" y="2624"/>
                  </a:cubicBezTo>
                  <a:cubicBezTo>
                    <a:pt x="3037" y="2612"/>
                    <a:pt x="3029" y="2583"/>
                    <a:pt x="3000" y="2589"/>
                  </a:cubicBezTo>
                  <a:cubicBezTo>
                    <a:pt x="2972" y="2595"/>
                    <a:pt x="2978" y="2601"/>
                    <a:pt x="2977" y="2612"/>
                  </a:cubicBezTo>
                  <a:cubicBezTo>
                    <a:pt x="2975" y="2622"/>
                    <a:pt x="2972" y="2622"/>
                    <a:pt x="2958" y="2633"/>
                  </a:cubicBezTo>
                  <a:cubicBezTo>
                    <a:pt x="2944" y="2643"/>
                    <a:pt x="2940" y="2652"/>
                    <a:pt x="2940" y="2667"/>
                  </a:cubicBezTo>
                  <a:cubicBezTo>
                    <a:pt x="2941" y="2681"/>
                    <a:pt x="2936" y="2718"/>
                    <a:pt x="2923" y="2730"/>
                  </a:cubicBezTo>
                  <a:cubicBezTo>
                    <a:pt x="2910" y="2743"/>
                    <a:pt x="2894" y="2770"/>
                    <a:pt x="2900" y="2780"/>
                  </a:cubicBezTo>
                  <a:cubicBezTo>
                    <a:pt x="2906" y="2789"/>
                    <a:pt x="2910" y="2797"/>
                    <a:pt x="2902" y="2807"/>
                  </a:cubicBezTo>
                  <a:cubicBezTo>
                    <a:pt x="2894" y="2816"/>
                    <a:pt x="2895" y="2836"/>
                    <a:pt x="2905" y="2838"/>
                  </a:cubicBezTo>
                  <a:cubicBezTo>
                    <a:pt x="2914" y="2840"/>
                    <a:pt x="2929" y="2822"/>
                    <a:pt x="2934" y="2849"/>
                  </a:cubicBezTo>
                  <a:cubicBezTo>
                    <a:pt x="2938" y="2877"/>
                    <a:pt x="2942" y="2891"/>
                    <a:pt x="2939" y="2900"/>
                  </a:cubicBezTo>
                  <a:cubicBezTo>
                    <a:pt x="2936" y="2909"/>
                    <a:pt x="2924" y="2909"/>
                    <a:pt x="2930" y="2921"/>
                  </a:cubicBezTo>
                  <a:cubicBezTo>
                    <a:pt x="2936" y="2933"/>
                    <a:pt x="2939" y="2937"/>
                    <a:pt x="2929" y="2946"/>
                  </a:cubicBezTo>
                  <a:cubicBezTo>
                    <a:pt x="2920" y="2955"/>
                    <a:pt x="2894" y="2960"/>
                    <a:pt x="2882" y="2973"/>
                  </a:cubicBezTo>
                  <a:cubicBezTo>
                    <a:pt x="2870" y="2986"/>
                    <a:pt x="2861" y="2998"/>
                    <a:pt x="2841" y="3000"/>
                  </a:cubicBezTo>
                  <a:cubicBezTo>
                    <a:pt x="2820" y="3002"/>
                    <a:pt x="2814" y="3001"/>
                    <a:pt x="2803" y="2992"/>
                  </a:cubicBezTo>
                  <a:cubicBezTo>
                    <a:pt x="2793" y="2983"/>
                    <a:pt x="2781" y="2987"/>
                    <a:pt x="2771" y="2994"/>
                  </a:cubicBezTo>
                  <a:cubicBezTo>
                    <a:pt x="2761" y="3002"/>
                    <a:pt x="2756" y="3009"/>
                    <a:pt x="2744" y="3022"/>
                  </a:cubicBezTo>
                  <a:cubicBezTo>
                    <a:pt x="2731" y="3036"/>
                    <a:pt x="2738" y="3044"/>
                    <a:pt x="2712" y="3042"/>
                  </a:cubicBezTo>
                  <a:cubicBezTo>
                    <a:pt x="2685" y="3040"/>
                    <a:pt x="2675" y="3021"/>
                    <a:pt x="2661" y="3033"/>
                  </a:cubicBezTo>
                  <a:cubicBezTo>
                    <a:pt x="2646" y="3046"/>
                    <a:pt x="2626" y="3063"/>
                    <a:pt x="2624" y="3075"/>
                  </a:cubicBezTo>
                  <a:cubicBezTo>
                    <a:pt x="2621" y="3088"/>
                    <a:pt x="2596" y="3132"/>
                    <a:pt x="2584" y="3147"/>
                  </a:cubicBezTo>
                  <a:cubicBezTo>
                    <a:pt x="2573" y="3162"/>
                    <a:pt x="2570" y="3181"/>
                    <a:pt x="2554" y="3178"/>
                  </a:cubicBezTo>
                  <a:cubicBezTo>
                    <a:pt x="2538" y="3175"/>
                    <a:pt x="2533" y="3173"/>
                    <a:pt x="2526" y="3185"/>
                  </a:cubicBezTo>
                  <a:cubicBezTo>
                    <a:pt x="2520" y="3197"/>
                    <a:pt x="2486" y="3210"/>
                    <a:pt x="2480" y="3196"/>
                  </a:cubicBezTo>
                  <a:cubicBezTo>
                    <a:pt x="2474" y="3182"/>
                    <a:pt x="2467" y="3173"/>
                    <a:pt x="2455" y="3184"/>
                  </a:cubicBezTo>
                  <a:cubicBezTo>
                    <a:pt x="2443" y="3196"/>
                    <a:pt x="2425" y="3211"/>
                    <a:pt x="2414" y="3224"/>
                  </a:cubicBezTo>
                  <a:cubicBezTo>
                    <a:pt x="2403" y="3237"/>
                    <a:pt x="2401" y="3246"/>
                    <a:pt x="2389" y="3251"/>
                  </a:cubicBezTo>
                  <a:cubicBezTo>
                    <a:pt x="2377" y="3255"/>
                    <a:pt x="2370" y="3252"/>
                    <a:pt x="2365" y="3242"/>
                  </a:cubicBezTo>
                  <a:cubicBezTo>
                    <a:pt x="2360" y="3231"/>
                    <a:pt x="2353" y="3225"/>
                    <a:pt x="2343" y="3233"/>
                  </a:cubicBezTo>
                  <a:cubicBezTo>
                    <a:pt x="2334" y="3240"/>
                    <a:pt x="2318" y="3241"/>
                    <a:pt x="2311" y="3244"/>
                  </a:cubicBezTo>
                  <a:cubicBezTo>
                    <a:pt x="2303" y="3246"/>
                    <a:pt x="2288" y="3264"/>
                    <a:pt x="2283" y="3270"/>
                  </a:cubicBezTo>
                  <a:cubicBezTo>
                    <a:pt x="2277" y="3276"/>
                    <a:pt x="2276" y="3285"/>
                    <a:pt x="2258" y="3289"/>
                  </a:cubicBezTo>
                  <a:cubicBezTo>
                    <a:pt x="2239" y="3293"/>
                    <a:pt x="2238" y="3291"/>
                    <a:pt x="2233" y="3306"/>
                  </a:cubicBezTo>
                  <a:cubicBezTo>
                    <a:pt x="2227" y="3321"/>
                    <a:pt x="2219" y="3342"/>
                    <a:pt x="2225" y="3353"/>
                  </a:cubicBezTo>
                  <a:cubicBezTo>
                    <a:pt x="2231" y="3365"/>
                    <a:pt x="2243" y="3377"/>
                    <a:pt x="2240" y="3389"/>
                  </a:cubicBezTo>
                  <a:cubicBezTo>
                    <a:pt x="2237" y="3400"/>
                    <a:pt x="2245" y="3408"/>
                    <a:pt x="2223" y="3408"/>
                  </a:cubicBezTo>
                  <a:cubicBezTo>
                    <a:pt x="2202" y="3407"/>
                    <a:pt x="2192" y="3405"/>
                    <a:pt x="2185" y="3421"/>
                  </a:cubicBezTo>
                  <a:cubicBezTo>
                    <a:pt x="2178" y="3436"/>
                    <a:pt x="2160" y="3460"/>
                    <a:pt x="2147" y="3475"/>
                  </a:cubicBezTo>
                  <a:cubicBezTo>
                    <a:pt x="2133" y="3489"/>
                    <a:pt x="2117" y="3509"/>
                    <a:pt x="2109" y="3515"/>
                  </a:cubicBezTo>
                  <a:cubicBezTo>
                    <a:pt x="2101" y="3520"/>
                    <a:pt x="2078" y="3526"/>
                    <a:pt x="2070" y="3543"/>
                  </a:cubicBezTo>
                  <a:cubicBezTo>
                    <a:pt x="2062" y="3561"/>
                    <a:pt x="2054" y="3569"/>
                    <a:pt x="2054" y="3584"/>
                  </a:cubicBezTo>
                  <a:cubicBezTo>
                    <a:pt x="2054" y="3598"/>
                    <a:pt x="2058" y="3602"/>
                    <a:pt x="2040" y="3618"/>
                  </a:cubicBezTo>
                  <a:cubicBezTo>
                    <a:pt x="2022" y="3634"/>
                    <a:pt x="2025" y="3637"/>
                    <a:pt x="2005" y="3636"/>
                  </a:cubicBezTo>
                  <a:cubicBezTo>
                    <a:pt x="1985" y="3634"/>
                    <a:pt x="1989" y="3636"/>
                    <a:pt x="1984" y="3618"/>
                  </a:cubicBezTo>
                  <a:cubicBezTo>
                    <a:pt x="1980" y="3600"/>
                    <a:pt x="1970" y="3592"/>
                    <a:pt x="1959" y="3602"/>
                  </a:cubicBezTo>
                  <a:cubicBezTo>
                    <a:pt x="1948" y="3611"/>
                    <a:pt x="1941" y="3623"/>
                    <a:pt x="1926" y="3622"/>
                  </a:cubicBezTo>
                  <a:cubicBezTo>
                    <a:pt x="1911" y="3622"/>
                    <a:pt x="1884" y="3627"/>
                    <a:pt x="1869" y="3603"/>
                  </a:cubicBezTo>
                  <a:cubicBezTo>
                    <a:pt x="1854" y="3578"/>
                    <a:pt x="1856" y="3576"/>
                    <a:pt x="1842" y="3573"/>
                  </a:cubicBezTo>
                  <a:cubicBezTo>
                    <a:pt x="1827" y="3570"/>
                    <a:pt x="1822" y="3559"/>
                    <a:pt x="1817" y="3547"/>
                  </a:cubicBezTo>
                  <a:cubicBezTo>
                    <a:pt x="1813" y="3535"/>
                    <a:pt x="1801" y="3531"/>
                    <a:pt x="1786" y="3531"/>
                  </a:cubicBezTo>
                  <a:cubicBezTo>
                    <a:pt x="1771" y="3531"/>
                    <a:pt x="1716" y="3525"/>
                    <a:pt x="1704" y="3515"/>
                  </a:cubicBezTo>
                  <a:cubicBezTo>
                    <a:pt x="1691" y="3505"/>
                    <a:pt x="1682" y="3506"/>
                    <a:pt x="1696" y="3486"/>
                  </a:cubicBezTo>
                  <a:cubicBezTo>
                    <a:pt x="1710" y="3467"/>
                    <a:pt x="1708" y="3465"/>
                    <a:pt x="1720" y="3442"/>
                  </a:cubicBezTo>
                  <a:cubicBezTo>
                    <a:pt x="1731" y="3420"/>
                    <a:pt x="1735" y="3400"/>
                    <a:pt x="1747" y="3387"/>
                  </a:cubicBezTo>
                  <a:cubicBezTo>
                    <a:pt x="1760" y="3373"/>
                    <a:pt x="1781" y="3346"/>
                    <a:pt x="1763" y="3330"/>
                  </a:cubicBezTo>
                  <a:cubicBezTo>
                    <a:pt x="1745" y="3313"/>
                    <a:pt x="1743" y="3315"/>
                    <a:pt x="1743" y="3300"/>
                  </a:cubicBezTo>
                  <a:cubicBezTo>
                    <a:pt x="1743" y="3285"/>
                    <a:pt x="1735" y="3276"/>
                    <a:pt x="1715" y="3269"/>
                  </a:cubicBezTo>
                  <a:cubicBezTo>
                    <a:pt x="1694" y="3263"/>
                    <a:pt x="1701" y="3273"/>
                    <a:pt x="1680" y="3283"/>
                  </a:cubicBezTo>
                  <a:cubicBezTo>
                    <a:pt x="1659" y="3293"/>
                    <a:pt x="1663" y="3291"/>
                    <a:pt x="1651" y="3294"/>
                  </a:cubicBezTo>
                  <a:cubicBezTo>
                    <a:pt x="1639" y="3297"/>
                    <a:pt x="1637" y="3300"/>
                    <a:pt x="1633" y="3313"/>
                  </a:cubicBezTo>
                  <a:cubicBezTo>
                    <a:pt x="1628" y="3327"/>
                    <a:pt x="1638" y="3328"/>
                    <a:pt x="1622" y="3325"/>
                  </a:cubicBezTo>
                  <a:cubicBezTo>
                    <a:pt x="1606" y="3321"/>
                    <a:pt x="1594" y="3330"/>
                    <a:pt x="1598" y="3342"/>
                  </a:cubicBezTo>
                  <a:cubicBezTo>
                    <a:pt x="1603" y="3355"/>
                    <a:pt x="1612" y="3348"/>
                    <a:pt x="1601" y="3368"/>
                  </a:cubicBezTo>
                  <a:cubicBezTo>
                    <a:pt x="1590" y="3389"/>
                    <a:pt x="1575" y="3398"/>
                    <a:pt x="1573" y="3409"/>
                  </a:cubicBezTo>
                  <a:cubicBezTo>
                    <a:pt x="1571" y="3420"/>
                    <a:pt x="1565" y="3430"/>
                    <a:pt x="1562" y="3445"/>
                  </a:cubicBezTo>
                  <a:cubicBezTo>
                    <a:pt x="1558" y="3461"/>
                    <a:pt x="1562" y="3485"/>
                    <a:pt x="1564" y="3501"/>
                  </a:cubicBezTo>
                  <a:cubicBezTo>
                    <a:pt x="1566" y="3517"/>
                    <a:pt x="1560" y="3528"/>
                    <a:pt x="1567" y="3558"/>
                  </a:cubicBezTo>
                  <a:cubicBezTo>
                    <a:pt x="1574" y="3587"/>
                    <a:pt x="1579" y="3602"/>
                    <a:pt x="1568" y="3614"/>
                  </a:cubicBezTo>
                  <a:cubicBezTo>
                    <a:pt x="1558" y="3626"/>
                    <a:pt x="1560" y="3638"/>
                    <a:pt x="1542" y="3636"/>
                  </a:cubicBezTo>
                  <a:cubicBezTo>
                    <a:pt x="1525" y="3633"/>
                    <a:pt x="1507" y="3612"/>
                    <a:pt x="1494" y="3623"/>
                  </a:cubicBezTo>
                  <a:cubicBezTo>
                    <a:pt x="1481" y="3633"/>
                    <a:pt x="1467" y="3635"/>
                    <a:pt x="1450" y="3653"/>
                  </a:cubicBezTo>
                  <a:cubicBezTo>
                    <a:pt x="1432" y="3671"/>
                    <a:pt x="1424" y="3678"/>
                    <a:pt x="1409" y="3675"/>
                  </a:cubicBezTo>
                  <a:cubicBezTo>
                    <a:pt x="1394" y="3672"/>
                    <a:pt x="1398" y="3680"/>
                    <a:pt x="1385" y="3682"/>
                  </a:cubicBezTo>
                  <a:cubicBezTo>
                    <a:pt x="1372" y="3685"/>
                    <a:pt x="1368" y="3682"/>
                    <a:pt x="1362" y="3674"/>
                  </a:cubicBezTo>
                  <a:cubicBezTo>
                    <a:pt x="1356" y="3666"/>
                    <a:pt x="1335" y="3676"/>
                    <a:pt x="1326" y="3683"/>
                  </a:cubicBezTo>
                  <a:cubicBezTo>
                    <a:pt x="1316" y="3690"/>
                    <a:pt x="1305" y="3704"/>
                    <a:pt x="1294" y="3723"/>
                  </a:cubicBezTo>
                  <a:cubicBezTo>
                    <a:pt x="1284" y="3743"/>
                    <a:pt x="934" y="3556"/>
                    <a:pt x="934" y="3556"/>
                  </a:cubicBezTo>
                  <a:cubicBezTo>
                    <a:pt x="480" y="3211"/>
                    <a:pt x="480" y="3211"/>
                    <a:pt x="480" y="3211"/>
                  </a:cubicBezTo>
                  <a:cubicBezTo>
                    <a:pt x="0" y="2851"/>
                    <a:pt x="0" y="2851"/>
                    <a:pt x="0" y="2851"/>
                  </a:cubicBezTo>
                  <a:cubicBezTo>
                    <a:pt x="92" y="2633"/>
                    <a:pt x="92" y="2633"/>
                    <a:pt x="92" y="2633"/>
                  </a:cubicBezTo>
                  <a:cubicBezTo>
                    <a:pt x="200" y="2550"/>
                    <a:pt x="200" y="2550"/>
                    <a:pt x="200" y="2550"/>
                  </a:cubicBezTo>
                  <a:cubicBezTo>
                    <a:pt x="211" y="2532"/>
                    <a:pt x="211" y="2532"/>
                    <a:pt x="211" y="2532"/>
                  </a:cubicBezTo>
                  <a:lnTo>
                    <a:pt x="215" y="2531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Freeform 28"/>
            <p:cNvSpPr>
              <a:spLocks noChangeArrowheads="1"/>
            </p:cNvSpPr>
            <p:nvPr/>
          </p:nvSpPr>
          <p:spPr bwMode="auto">
            <a:xfrm>
              <a:off x="2190750" y="3090863"/>
              <a:ext cx="965200" cy="1001712"/>
            </a:xfrm>
            <a:custGeom>
              <a:avLst/>
              <a:gdLst>
                <a:gd name="T0" fmla="*/ 53223646 w 1725"/>
                <a:gd name="T1" fmla="*/ 104911704 h 1790"/>
                <a:gd name="T2" fmla="*/ 80461870 w 1725"/>
                <a:gd name="T3" fmla="*/ 124641513 h 1790"/>
                <a:gd name="T4" fmla="*/ 79522408 w 1725"/>
                <a:gd name="T5" fmla="*/ 201994385 h 1790"/>
                <a:gd name="T6" fmla="*/ 64807725 w 1725"/>
                <a:gd name="T7" fmla="*/ 242080213 h 1790"/>
                <a:gd name="T8" fmla="*/ 41326787 w 1725"/>
                <a:gd name="T9" fmla="*/ 259304623 h 1790"/>
                <a:gd name="T10" fmla="*/ 10644617 w 1725"/>
                <a:gd name="T11" fmla="*/ 290934659 h 1790"/>
                <a:gd name="T12" fmla="*/ 6887891 w 1725"/>
                <a:gd name="T13" fmla="*/ 326322514 h 1790"/>
                <a:gd name="T14" fmla="*/ 13775782 w 1725"/>
                <a:gd name="T15" fmla="*/ 356700130 h 1790"/>
                <a:gd name="T16" fmla="*/ 56980932 w 1725"/>
                <a:gd name="T17" fmla="*/ 346991918 h 1790"/>
                <a:gd name="T18" fmla="*/ 83592475 w 1725"/>
                <a:gd name="T19" fmla="*/ 349810702 h 1790"/>
                <a:gd name="T20" fmla="*/ 79835749 w 1725"/>
                <a:gd name="T21" fmla="*/ 388643550 h 1790"/>
                <a:gd name="T22" fmla="*/ 104256148 w 1725"/>
                <a:gd name="T23" fmla="*/ 415576172 h 1790"/>
                <a:gd name="T24" fmla="*/ 111456820 w 1725"/>
                <a:gd name="T25" fmla="*/ 440003395 h 1790"/>
                <a:gd name="T26" fmla="*/ 103942808 w 1725"/>
                <a:gd name="T27" fmla="*/ 480715433 h 1790"/>
                <a:gd name="T28" fmla="*/ 136503340 w 1725"/>
                <a:gd name="T29" fmla="*/ 488231631 h 1790"/>
                <a:gd name="T30" fmla="*/ 155288090 w 1725"/>
                <a:gd name="T31" fmla="*/ 522993276 h 1790"/>
                <a:gd name="T32" fmla="*/ 188787525 w 1725"/>
                <a:gd name="T33" fmla="*/ 526751654 h 1790"/>
                <a:gd name="T34" fmla="*/ 224478662 w 1725"/>
                <a:gd name="T35" fmla="*/ 540217685 h 1790"/>
                <a:gd name="T36" fmla="*/ 250464644 w 1725"/>
                <a:gd name="T37" fmla="*/ 555250081 h 1790"/>
                <a:gd name="T38" fmla="*/ 256413074 w 1725"/>
                <a:gd name="T39" fmla="*/ 517042882 h 1790"/>
                <a:gd name="T40" fmla="*/ 254221370 w 1725"/>
                <a:gd name="T41" fmla="*/ 473825445 h 1790"/>
                <a:gd name="T42" fmla="*/ 286469122 w 1725"/>
                <a:gd name="T43" fmla="*/ 475078425 h 1790"/>
                <a:gd name="T44" fmla="*/ 308071697 w 1725"/>
                <a:gd name="T45" fmla="*/ 457854015 h 1790"/>
                <a:gd name="T46" fmla="*/ 338127185 w 1725"/>
                <a:gd name="T47" fmla="*/ 480089223 h 1790"/>
                <a:gd name="T48" fmla="*/ 365052069 w 1725"/>
                <a:gd name="T49" fmla="*/ 464744003 h 1790"/>
                <a:gd name="T50" fmla="*/ 387280765 w 1725"/>
                <a:gd name="T51" fmla="*/ 470067626 h 1790"/>
                <a:gd name="T52" fmla="*/ 417649594 w 1725"/>
                <a:gd name="T53" fmla="*/ 455035790 h 1790"/>
                <a:gd name="T54" fmla="*/ 444261696 w 1725"/>
                <a:gd name="T55" fmla="*/ 452217006 h 1790"/>
                <a:gd name="T56" fmla="*/ 467742634 w 1725"/>
                <a:gd name="T57" fmla="*/ 424658175 h 1790"/>
                <a:gd name="T58" fmla="*/ 497172562 w 1725"/>
                <a:gd name="T59" fmla="*/ 427789784 h 1790"/>
                <a:gd name="T60" fmla="*/ 520340159 w 1725"/>
                <a:gd name="T61" fmla="*/ 409939164 h 1790"/>
                <a:gd name="T62" fmla="*/ 537246547 w 1725"/>
                <a:gd name="T63" fmla="*/ 386138151 h 1790"/>
                <a:gd name="T64" fmla="*/ 530045875 w 1725"/>
                <a:gd name="T65" fmla="*/ 365155922 h 1790"/>
                <a:gd name="T66" fmla="*/ 509695542 w 1725"/>
                <a:gd name="T67" fmla="*/ 369853336 h 1790"/>
                <a:gd name="T68" fmla="*/ 487779627 w 1725"/>
                <a:gd name="T69" fmla="*/ 369227126 h 1790"/>
                <a:gd name="T70" fmla="*/ 477135010 w 1725"/>
                <a:gd name="T71" fmla="*/ 359518914 h 1790"/>
                <a:gd name="T72" fmla="*/ 462420326 w 1725"/>
                <a:gd name="T73" fmla="*/ 345112728 h 1790"/>
                <a:gd name="T74" fmla="*/ 447705642 w 1725"/>
                <a:gd name="T75" fmla="*/ 345739498 h 1790"/>
                <a:gd name="T76" fmla="*/ 433929860 w 1725"/>
                <a:gd name="T77" fmla="*/ 331020487 h 1790"/>
                <a:gd name="T78" fmla="*/ 442696114 w 1725"/>
                <a:gd name="T79" fmla="*/ 312543098 h 1790"/>
                <a:gd name="T80" fmla="*/ 444887818 w 1725"/>
                <a:gd name="T81" fmla="*/ 295945458 h 1790"/>
                <a:gd name="T82" fmla="*/ 420780758 w 1725"/>
                <a:gd name="T83" fmla="*/ 268699451 h 1790"/>
                <a:gd name="T84" fmla="*/ 428294771 w 1725"/>
                <a:gd name="T85" fmla="*/ 237069415 h 1790"/>
                <a:gd name="T86" fmla="*/ 428920892 w 1725"/>
                <a:gd name="T87" fmla="*/ 213894612 h 1790"/>
                <a:gd name="T88" fmla="*/ 417962934 w 1725"/>
                <a:gd name="T89" fmla="*/ 194478188 h 1790"/>
                <a:gd name="T90" fmla="*/ 402622129 w 1725"/>
                <a:gd name="T91" fmla="*/ 196357377 h 1790"/>
                <a:gd name="T92" fmla="*/ 382897917 w 1725"/>
                <a:gd name="T93" fmla="*/ 180385947 h 1790"/>
                <a:gd name="T94" fmla="*/ 384462940 w 1725"/>
                <a:gd name="T95" fmla="*/ 158776948 h 1790"/>
                <a:gd name="T96" fmla="*/ 401682668 w 1725"/>
                <a:gd name="T97" fmla="*/ 142805518 h 1790"/>
                <a:gd name="T98" fmla="*/ 420780758 w 1725"/>
                <a:gd name="T99" fmla="*/ 145623742 h 1790"/>
                <a:gd name="T100" fmla="*/ 441131091 w 1725"/>
                <a:gd name="T101" fmla="*/ 147816316 h 1790"/>
                <a:gd name="T102" fmla="*/ 460541963 w 1725"/>
                <a:gd name="T103" fmla="*/ 146563337 h 1790"/>
                <a:gd name="T104" fmla="*/ 480892295 w 1725"/>
                <a:gd name="T105" fmla="*/ 136228915 h 1790"/>
                <a:gd name="T106" fmla="*/ 475256646 w 1725"/>
                <a:gd name="T107" fmla="*/ 75160858 h 1790"/>
                <a:gd name="T108" fmla="*/ 354407452 w 1725"/>
                <a:gd name="T109" fmla="*/ 59502252 h 1790"/>
                <a:gd name="T110" fmla="*/ 59798197 w 1725"/>
                <a:gd name="T111" fmla="*/ 0 h 1790"/>
                <a:gd name="T112" fmla="*/ 47901337 w 1725"/>
                <a:gd name="T113" fmla="*/ 85808665 h 17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25"/>
                <a:gd name="T172" fmla="*/ 0 h 1790"/>
                <a:gd name="T173" fmla="*/ 1725 w 1725"/>
                <a:gd name="T174" fmla="*/ 1790 h 17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25" h="1790">
                  <a:moveTo>
                    <a:pt x="154" y="279"/>
                  </a:moveTo>
                  <a:cubicBezTo>
                    <a:pt x="155" y="296"/>
                    <a:pt x="157" y="312"/>
                    <a:pt x="170" y="335"/>
                  </a:cubicBezTo>
                  <a:cubicBezTo>
                    <a:pt x="183" y="358"/>
                    <a:pt x="174" y="385"/>
                    <a:pt x="203" y="370"/>
                  </a:cubicBezTo>
                  <a:cubicBezTo>
                    <a:pt x="233" y="355"/>
                    <a:pt x="251" y="377"/>
                    <a:pt x="257" y="398"/>
                  </a:cubicBezTo>
                  <a:cubicBezTo>
                    <a:pt x="262" y="419"/>
                    <a:pt x="266" y="464"/>
                    <a:pt x="267" y="481"/>
                  </a:cubicBezTo>
                  <a:cubicBezTo>
                    <a:pt x="267" y="497"/>
                    <a:pt x="254" y="628"/>
                    <a:pt x="254" y="645"/>
                  </a:cubicBezTo>
                  <a:cubicBezTo>
                    <a:pt x="254" y="662"/>
                    <a:pt x="247" y="702"/>
                    <a:pt x="244" y="719"/>
                  </a:cubicBezTo>
                  <a:cubicBezTo>
                    <a:pt x="240" y="736"/>
                    <a:pt x="230" y="764"/>
                    <a:pt x="207" y="773"/>
                  </a:cubicBezTo>
                  <a:cubicBezTo>
                    <a:pt x="183" y="783"/>
                    <a:pt x="190" y="795"/>
                    <a:pt x="173" y="809"/>
                  </a:cubicBezTo>
                  <a:cubicBezTo>
                    <a:pt x="155" y="824"/>
                    <a:pt x="140" y="804"/>
                    <a:pt x="132" y="828"/>
                  </a:cubicBezTo>
                  <a:cubicBezTo>
                    <a:pt x="123" y="852"/>
                    <a:pt x="111" y="870"/>
                    <a:pt x="89" y="878"/>
                  </a:cubicBezTo>
                  <a:cubicBezTo>
                    <a:pt x="67" y="885"/>
                    <a:pt x="28" y="901"/>
                    <a:pt x="34" y="929"/>
                  </a:cubicBezTo>
                  <a:cubicBezTo>
                    <a:pt x="40" y="957"/>
                    <a:pt x="46" y="973"/>
                    <a:pt x="23" y="984"/>
                  </a:cubicBezTo>
                  <a:cubicBezTo>
                    <a:pt x="0" y="995"/>
                    <a:pt x="8" y="1016"/>
                    <a:pt x="22" y="1042"/>
                  </a:cubicBezTo>
                  <a:cubicBezTo>
                    <a:pt x="35" y="1068"/>
                    <a:pt x="38" y="1083"/>
                    <a:pt x="28" y="1101"/>
                  </a:cubicBezTo>
                  <a:cubicBezTo>
                    <a:pt x="19" y="1119"/>
                    <a:pt x="19" y="1149"/>
                    <a:pt x="44" y="1139"/>
                  </a:cubicBezTo>
                  <a:cubicBezTo>
                    <a:pt x="69" y="1130"/>
                    <a:pt x="69" y="1119"/>
                    <a:pt x="98" y="1107"/>
                  </a:cubicBezTo>
                  <a:cubicBezTo>
                    <a:pt x="127" y="1096"/>
                    <a:pt x="135" y="1100"/>
                    <a:pt x="182" y="1108"/>
                  </a:cubicBezTo>
                  <a:cubicBezTo>
                    <a:pt x="229" y="1115"/>
                    <a:pt x="196" y="1110"/>
                    <a:pt x="227" y="1098"/>
                  </a:cubicBezTo>
                  <a:cubicBezTo>
                    <a:pt x="259" y="1087"/>
                    <a:pt x="281" y="1093"/>
                    <a:pt x="267" y="1117"/>
                  </a:cubicBezTo>
                  <a:cubicBezTo>
                    <a:pt x="253" y="1141"/>
                    <a:pt x="234" y="1159"/>
                    <a:pt x="242" y="1177"/>
                  </a:cubicBezTo>
                  <a:cubicBezTo>
                    <a:pt x="250" y="1195"/>
                    <a:pt x="255" y="1226"/>
                    <a:pt x="255" y="1241"/>
                  </a:cubicBezTo>
                  <a:cubicBezTo>
                    <a:pt x="255" y="1256"/>
                    <a:pt x="231" y="1294"/>
                    <a:pt x="261" y="1308"/>
                  </a:cubicBezTo>
                  <a:cubicBezTo>
                    <a:pt x="291" y="1322"/>
                    <a:pt x="309" y="1326"/>
                    <a:pt x="333" y="1327"/>
                  </a:cubicBezTo>
                  <a:cubicBezTo>
                    <a:pt x="357" y="1328"/>
                    <a:pt x="366" y="1332"/>
                    <a:pt x="373" y="1354"/>
                  </a:cubicBezTo>
                  <a:cubicBezTo>
                    <a:pt x="380" y="1376"/>
                    <a:pt x="368" y="1380"/>
                    <a:pt x="356" y="1405"/>
                  </a:cubicBezTo>
                  <a:cubicBezTo>
                    <a:pt x="343" y="1430"/>
                    <a:pt x="336" y="1444"/>
                    <a:pt x="341" y="1467"/>
                  </a:cubicBezTo>
                  <a:cubicBezTo>
                    <a:pt x="346" y="1490"/>
                    <a:pt x="347" y="1521"/>
                    <a:pt x="332" y="1535"/>
                  </a:cubicBezTo>
                  <a:cubicBezTo>
                    <a:pt x="316" y="1548"/>
                    <a:pt x="319" y="1553"/>
                    <a:pt x="348" y="1557"/>
                  </a:cubicBezTo>
                  <a:cubicBezTo>
                    <a:pt x="377" y="1561"/>
                    <a:pt x="401" y="1549"/>
                    <a:pt x="436" y="1559"/>
                  </a:cubicBezTo>
                  <a:cubicBezTo>
                    <a:pt x="470" y="1570"/>
                    <a:pt x="454" y="1574"/>
                    <a:pt x="459" y="1596"/>
                  </a:cubicBezTo>
                  <a:cubicBezTo>
                    <a:pt x="464" y="1619"/>
                    <a:pt x="474" y="1659"/>
                    <a:pt x="496" y="1670"/>
                  </a:cubicBezTo>
                  <a:cubicBezTo>
                    <a:pt x="519" y="1681"/>
                    <a:pt x="534" y="1673"/>
                    <a:pt x="556" y="1682"/>
                  </a:cubicBezTo>
                  <a:cubicBezTo>
                    <a:pt x="578" y="1692"/>
                    <a:pt x="579" y="1706"/>
                    <a:pt x="603" y="1682"/>
                  </a:cubicBezTo>
                  <a:cubicBezTo>
                    <a:pt x="627" y="1659"/>
                    <a:pt x="647" y="1630"/>
                    <a:pt x="673" y="1650"/>
                  </a:cubicBezTo>
                  <a:cubicBezTo>
                    <a:pt x="700" y="1670"/>
                    <a:pt x="709" y="1703"/>
                    <a:pt x="717" y="1725"/>
                  </a:cubicBezTo>
                  <a:cubicBezTo>
                    <a:pt x="725" y="1747"/>
                    <a:pt x="745" y="1768"/>
                    <a:pt x="761" y="1760"/>
                  </a:cubicBezTo>
                  <a:cubicBezTo>
                    <a:pt x="778" y="1751"/>
                    <a:pt x="781" y="1755"/>
                    <a:pt x="800" y="1773"/>
                  </a:cubicBezTo>
                  <a:cubicBezTo>
                    <a:pt x="820" y="1790"/>
                    <a:pt x="834" y="1781"/>
                    <a:pt x="828" y="1747"/>
                  </a:cubicBezTo>
                  <a:cubicBezTo>
                    <a:pt x="822" y="1712"/>
                    <a:pt x="815" y="1678"/>
                    <a:pt x="819" y="1651"/>
                  </a:cubicBezTo>
                  <a:cubicBezTo>
                    <a:pt x="822" y="1624"/>
                    <a:pt x="821" y="1626"/>
                    <a:pt x="800" y="1588"/>
                  </a:cubicBezTo>
                  <a:cubicBezTo>
                    <a:pt x="780" y="1551"/>
                    <a:pt x="797" y="1525"/>
                    <a:pt x="812" y="1513"/>
                  </a:cubicBezTo>
                  <a:cubicBezTo>
                    <a:pt x="827" y="1501"/>
                    <a:pt x="857" y="1492"/>
                    <a:pt x="873" y="1490"/>
                  </a:cubicBezTo>
                  <a:cubicBezTo>
                    <a:pt x="888" y="1488"/>
                    <a:pt x="904" y="1510"/>
                    <a:pt x="915" y="1517"/>
                  </a:cubicBezTo>
                  <a:cubicBezTo>
                    <a:pt x="926" y="1524"/>
                    <a:pt x="936" y="1540"/>
                    <a:pt x="945" y="1514"/>
                  </a:cubicBezTo>
                  <a:cubicBezTo>
                    <a:pt x="954" y="1488"/>
                    <a:pt x="962" y="1455"/>
                    <a:pt x="984" y="1462"/>
                  </a:cubicBezTo>
                  <a:cubicBezTo>
                    <a:pt x="1007" y="1470"/>
                    <a:pt x="1034" y="1462"/>
                    <a:pt x="1046" y="1480"/>
                  </a:cubicBezTo>
                  <a:cubicBezTo>
                    <a:pt x="1059" y="1498"/>
                    <a:pt x="1058" y="1528"/>
                    <a:pt x="1080" y="1533"/>
                  </a:cubicBezTo>
                  <a:cubicBezTo>
                    <a:pt x="1103" y="1538"/>
                    <a:pt x="1111" y="1531"/>
                    <a:pt x="1115" y="1508"/>
                  </a:cubicBezTo>
                  <a:cubicBezTo>
                    <a:pt x="1119" y="1485"/>
                    <a:pt x="1160" y="1456"/>
                    <a:pt x="1166" y="1484"/>
                  </a:cubicBezTo>
                  <a:cubicBezTo>
                    <a:pt x="1173" y="1511"/>
                    <a:pt x="1190" y="1530"/>
                    <a:pt x="1196" y="1503"/>
                  </a:cubicBezTo>
                  <a:cubicBezTo>
                    <a:pt x="1201" y="1475"/>
                    <a:pt x="1225" y="1479"/>
                    <a:pt x="1237" y="1501"/>
                  </a:cubicBezTo>
                  <a:cubicBezTo>
                    <a:pt x="1249" y="1524"/>
                    <a:pt x="1274" y="1524"/>
                    <a:pt x="1280" y="1497"/>
                  </a:cubicBezTo>
                  <a:cubicBezTo>
                    <a:pt x="1286" y="1471"/>
                    <a:pt x="1315" y="1445"/>
                    <a:pt x="1334" y="1453"/>
                  </a:cubicBezTo>
                  <a:cubicBezTo>
                    <a:pt x="1352" y="1462"/>
                    <a:pt x="1356" y="1490"/>
                    <a:pt x="1378" y="1461"/>
                  </a:cubicBezTo>
                  <a:cubicBezTo>
                    <a:pt x="1401" y="1432"/>
                    <a:pt x="1406" y="1445"/>
                    <a:pt x="1419" y="1444"/>
                  </a:cubicBezTo>
                  <a:cubicBezTo>
                    <a:pt x="1432" y="1443"/>
                    <a:pt x="1446" y="1433"/>
                    <a:pt x="1447" y="1408"/>
                  </a:cubicBezTo>
                  <a:cubicBezTo>
                    <a:pt x="1447" y="1384"/>
                    <a:pt x="1458" y="1374"/>
                    <a:pt x="1494" y="1356"/>
                  </a:cubicBezTo>
                  <a:cubicBezTo>
                    <a:pt x="1531" y="1339"/>
                    <a:pt x="1565" y="1332"/>
                    <a:pt x="1576" y="1351"/>
                  </a:cubicBezTo>
                  <a:cubicBezTo>
                    <a:pt x="1579" y="1356"/>
                    <a:pt x="1583" y="1361"/>
                    <a:pt x="1588" y="1366"/>
                  </a:cubicBezTo>
                  <a:cubicBezTo>
                    <a:pt x="1588" y="1366"/>
                    <a:pt x="1605" y="1358"/>
                    <a:pt x="1615" y="1346"/>
                  </a:cubicBezTo>
                  <a:cubicBezTo>
                    <a:pt x="1626" y="1333"/>
                    <a:pt x="1637" y="1307"/>
                    <a:pt x="1662" y="1309"/>
                  </a:cubicBezTo>
                  <a:cubicBezTo>
                    <a:pt x="1687" y="1311"/>
                    <a:pt x="1705" y="1309"/>
                    <a:pt x="1710" y="1291"/>
                  </a:cubicBezTo>
                  <a:cubicBezTo>
                    <a:pt x="1714" y="1274"/>
                    <a:pt x="1706" y="1239"/>
                    <a:pt x="1716" y="1233"/>
                  </a:cubicBezTo>
                  <a:cubicBezTo>
                    <a:pt x="1725" y="1226"/>
                    <a:pt x="1717" y="1222"/>
                    <a:pt x="1711" y="1203"/>
                  </a:cubicBezTo>
                  <a:cubicBezTo>
                    <a:pt x="1705" y="1183"/>
                    <a:pt x="1698" y="1165"/>
                    <a:pt x="1693" y="1166"/>
                  </a:cubicBezTo>
                  <a:cubicBezTo>
                    <a:pt x="1687" y="1166"/>
                    <a:pt x="1667" y="1168"/>
                    <a:pt x="1659" y="1180"/>
                  </a:cubicBezTo>
                  <a:cubicBezTo>
                    <a:pt x="1652" y="1192"/>
                    <a:pt x="1644" y="1195"/>
                    <a:pt x="1628" y="1181"/>
                  </a:cubicBezTo>
                  <a:cubicBezTo>
                    <a:pt x="1612" y="1168"/>
                    <a:pt x="1603" y="1143"/>
                    <a:pt x="1590" y="1166"/>
                  </a:cubicBezTo>
                  <a:cubicBezTo>
                    <a:pt x="1577" y="1188"/>
                    <a:pt x="1568" y="1187"/>
                    <a:pt x="1558" y="1179"/>
                  </a:cubicBezTo>
                  <a:cubicBezTo>
                    <a:pt x="1549" y="1170"/>
                    <a:pt x="1539" y="1167"/>
                    <a:pt x="1533" y="1171"/>
                  </a:cubicBezTo>
                  <a:cubicBezTo>
                    <a:pt x="1527" y="1174"/>
                    <a:pt x="1520" y="1165"/>
                    <a:pt x="1524" y="1148"/>
                  </a:cubicBezTo>
                  <a:cubicBezTo>
                    <a:pt x="1527" y="1131"/>
                    <a:pt x="1520" y="1115"/>
                    <a:pt x="1507" y="1102"/>
                  </a:cubicBezTo>
                  <a:cubicBezTo>
                    <a:pt x="1494" y="1089"/>
                    <a:pt x="1486" y="1096"/>
                    <a:pt x="1477" y="1102"/>
                  </a:cubicBezTo>
                  <a:cubicBezTo>
                    <a:pt x="1468" y="1108"/>
                    <a:pt x="1463" y="1094"/>
                    <a:pt x="1450" y="1095"/>
                  </a:cubicBezTo>
                  <a:cubicBezTo>
                    <a:pt x="1438" y="1096"/>
                    <a:pt x="1430" y="1091"/>
                    <a:pt x="1430" y="1104"/>
                  </a:cubicBezTo>
                  <a:cubicBezTo>
                    <a:pt x="1430" y="1117"/>
                    <a:pt x="1421" y="1123"/>
                    <a:pt x="1411" y="1107"/>
                  </a:cubicBezTo>
                  <a:cubicBezTo>
                    <a:pt x="1402" y="1091"/>
                    <a:pt x="1391" y="1068"/>
                    <a:pt x="1386" y="1057"/>
                  </a:cubicBezTo>
                  <a:cubicBezTo>
                    <a:pt x="1382" y="1046"/>
                    <a:pt x="1368" y="1025"/>
                    <a:pt x="1383" y="1023"/>
                  </a:cubicBezTo>
                  <a:cubicBezTo>
                    <a:pt x="1399" y="1021"/>
                    <a:pt x="1403" y="1006"/>
                    <a:pt x="1414" y="998"/>
                  </a:cubicBezTo>
                  <a:cubicBezTo>
                    <a:pt x="1426" y="990"/>
                    <a:pt x="1417" y="978"/>
                    <a:pt x="1414" y="967"/>
                  </a:cubicBezTo>
                  <a:cubicBezTo>
                    <a:pt x="1412" y="956"/>
                    <a:pt x="1407" y="956"/>
                    <a:pt x="1421" y="945"/>
                  </a:cubicBezTo>
                  <a:cubicBezTo>
                    <a:pt x="1434" y="934"/>
                    <a:pt x="1444" y="929"/>
                    <a:pt x="1414" y="910"/>
                  </a:cubicBezTo>
                  <a:cubicBezTo>
                    <a:pt x="1384" y="891"/>
                    <a:pt x="1347" y="872"/>
                    <a:pt x="1344" y="858"/>
                  </a:cubicBezTo>
                  <a:cubicBezTo>
                    <a:pt x="1341" y="844"/>
                    <a:pt x="1347" y="822"/>
                    <a:pt x="1350" y="810"/>
                  </a:cubicBezTo>
                  <a:cubicBezTo>
                    <a:pt x="1354" y="799"/>
                    <a:pt x="1366" y="773"/>
                    <a:pt x="1368" y="757"/>
                  </a:cubicBezTo>
                  <a:cubicBezTo>
                    <a:pt x="1370" y="741"/>
                    <a:pt x="1363" y="720"/>
                    <a:pt x="1375" y="710"/>
                  </a:cubicBezTo>
                  <a:cubicBezTo>
                    <a:pt x="1387" y="701"/>
                    <a:pt x="1374" y="695"/>
                    <a:pt x="1370" y="683"/>
                  </a:cubicBezTo>
                  <a:cubicBezTo>
                    <a:pt x="1366" y="670"/>
                    <a:pt x="1363" y="660"/>
                    <a:pt x="1360" y="640"/>
                  </a:cubicBezTo>
                  <a:cubicBezTo>
                    <a:pt x="1356" y="620"/>
                    <a:pt x="1341" y="611"/>
                    <a:pt x="1335" y="621"/>
                  </a:cubicBezTo>
                  <a:cubicBezTo>
                    <a:pt x="1328" y="632"/>
                    <a:pt x="1315" y="627"/>
                    <a:pt x="1308" y="620"/>
                  </a:cubicBezTo>
                  <a:cubicBezTo>
                    <a:pt x="1302" y="613"/>
                    <a:pt x="1294" y="617"/>
                    <a:pt x="1286" y="627"/>
                  </a:cubicBezTo>
                  <a:cubicBezTo>
                    <a:pt x="1278" y="637"/>
                    <a:pt x="1268" y="652"/>
                    <a:pt x="1253" y="636"/>
                  </a:cubicBezTo>
                  <a:cubicBezTo>
                    <a:pt x="1237" y="620"/>
                    <a:pt x="1212" y="594"/>
                    <a:pt x="1223" y="576"/>
                  </a:cubicBezTo>
                  <a:cubicBezTo>
                    <a:pt x="1234" y="558"/>
                    <a:pt x="1230" y="551"/>
                    <a:pt x="1223" y="537"/>
                  </a:cubicBezTo>
                  <a:cubicBezTo>
                    <a:pt x="1217" y="523"/>
                    <a:pt x="1212" y="517"/>
                    <a:pt x="1228" y="507"/>
                  </a:cubicBezTo>
                  <a:cubicBezTo>
                    <a:pt x="1244" y="497"/>
                    <a:pt x="1239" y="489"/>
                    <a:pt x="1248" y="480"/>
                  </a:cubicBezTo>
                  <a:cubicBezTo>
                    <a:pt x="1257" y="471"/>
                    <a:pt x="1264" y="453"/>
                    <a:pt x="1283" y="456"/>
                  </a:cubicBezTo>
                  <a:cubicBezTo>
                    <a:pt x="1303" y="459"/>
                    <a:pt x="1296" y="461"/>
                    <a:pt x="1314" y="469"/>
                  </a:cubicBezTo>
                  <a:cubicBezTo>
                    <a:pt x="1331" y="477"/>
                    <a:pt x="1343" y="482"/>
                    <a:pt x="1344" y="465"/>
                  </a:cubicBezTo>
                  <a:cubicBezTo>
                    <a:pt x="1345" y="448"/>
                    <a:pt x="1365" y="443"/>
                    <a:pt x="1379" y="458"/>
                  </a:cubicBezTo>
                  <a:cubicBezTo>
                    <a:pt x="1392" y="472"/>
                    <a:pt x="1397" y="472"/>
                    <a:pt x="1409" y="472"/>
                  </a:cubicBezTo>
                  <a:cubicBezTo>
                    <a:pt x="1421" y="471"/>
                    <a:pt x="1427" y="487"/>
                    <a:pt x="1448" y="489"/>
                  </a:cubicBezTo>
                  <a:cubicBezTo>
                    <a:pt x="1468" y="490"/>
                    <a:pt x="1466" y="485"/>
                    <a:pt x="1471" y="468"/>
                  </a:cubicBezTo>
                  <a:cubicBezTo>
                    <a:pt x="1477" y="450"/>
                    <a:pt x="1492" y="448"/>
                    <a:pt x="1508" y="452"/>
                  </a:cubicBezTo>
                  <a:cubicBezTo>
                    <a:pt x="1524" y="455"/>
                    <a:pt x="1532" y="449"/>
                    <a:pt x="1536" y="435"/>
                  </a:cubicBezTo>
                  <a:cubicBezTo>
                    <a:pt x="1540" y="420"/>
                    <a:pt x="1530" y="370"/>
                    <a:pt x="1555" y="349"/>
                  </a:cubicBezTo>
                  <a:cubicBezTo>
                    <a:pt x="1581" y="327"/>
                    <a:pt x="1518" y="240"/>
                    <a:pt x="1518" y="240"/>
                  </a:cubicBezTo>
                  <a:cubicBezTo>
                    <a:pt x="1333" y="119"/>
                    <a:pt x="1333" y="119"/>
                    <a:pt x="1333" y="119"/>
                  </a:cubicBezTo>
                  <a:cubicBezTo>
                    <a:pt x="1132" y="190"/>
                    <a:pt x="1132" y="190"/>
                    <a:pt x="1132" y="190"/>
                  </a:cubicBezTo>
                  <a:cubicBezTo>
                    <a:pt x="1132" y="190"/>
                    <a:pt x="565" y="31"/>
                    <a:pt x="554" y="31"/>
                  </a:cubicBezTo>
                  <a:cubicBezTo>
                    <a:pt x="543" y="31"/>
                    <a:pt x="191" y="0"/>
                    <a:pt x="191" y="0"/>
                  </a:cubicBezTo>
                  <a:cubicBezTo>
                    <a:pt x="153" y="216"/>
                    <a:pt x="153" y="216"/>
                    <a:pt x="153" y="216"/>
                  </a:cubicBezTo>
                  <a:cubicBezTo>
                    <a:pt x="153" y="274"/>
                    <a:pt x="153" y="274"/>
                    <a:pt x="153" y="274"/>
                  </a:cubicBezTo>
                  <a:lnTo>
                    <a:pt x="154" y="279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Freeform 29"/>
            <p:cNvSpPr>
              <a:spLocks noChangeArrowheads="1"/>
            </p:cNvSpPr>
            <p:nvPr/>
          </p:nvSpPr>
          <p:spPr bwMode="auto">
            <a:xfrm>
              <a:off x="2163762" y="2466975"/>
              <a:ext cx="1212850" cy="1041400"/>
            </a:xfrm>
            <a:custGeom>
              <a:avLst/>
              <a:gdLst>
                <a:gd name="T0" fmla="*/ 124445456 w 2169"/>
                <a:gd name="T1" fmla="*/ 393510496 h 1862"/>
                <a:gd name="T2" fmla="*/ 146332673 w 2169"/>
                <a:gd name="T3" fmla="*/ 436677700 h 1862"/>
                <a:gd name="T4" fmla="*/ 166969017 w 2169"/>
                <a:gd name="T5" fmla="*/ 420725041 h 1862"/>
                <a:gd name="T6" fmla="*/ 187605919 w 2169"/>
                <a:gd name="T7" fmla="*/ 411965983 h 1862"/>
                <a:gd name="T8" fmla="*/ 180726952 w 2169"/>
                <a:gd name="T9" fmla="*/ 427293915 h 1862"/>
                <a:gd name="T10" fmla="*/ 198236949 w 2169"/>
                <a:gd name="T11" fmla="*/ 459512996 h 1862"/>
                <a:gd name="T12" fmla="*/ 228879166 w 2169"/>
                <a:gd name="T13" fmla="*/ 473901878 h 1862"/>
                <a:gd name="T14" fmla="*/ 247014321 w 2169"/>
                <a:gd name="T15" fmla="*/ 501741710 h 1862"/>
                <a:gd name="T16" fmla="*/ 258270508 w 2169"/>
                <a:gd name="T17" fmla="*/ 529581542 h 1862"/>
                <a:gd name="T18" fmla="*/ 262960866 w 2169"/>
                <a:gd name="T19" fmla="*/ 550852501 h 1862"/>
                <a:gd name="T20" fmla="*/ 286098957 w 2169"/>
                <a:gd name="T21" fmla="*/ 572436103 h 1862"/>
                <a:gd name="T22" fmla="*/ 314552564 w 2169"/>
                <a:gd name="T23" fmla="*/ 571497613 h 1862"/>
                <a:gd name="T24" fmla="*/ 332375140 w 2169"/>
                <a:gd name="T25" fmla="*/ 566179873 h 1862"/>
                <a:gd name="T26" fmla="*/ 353637200 w 2169"/>
                <a:gd name="T27" fmla="*/ 549600808 h 1862"/>
                <a:gd name="T28" fmla="*/ 347695969 w 2169"/>
                <a:gd name="T29" fmla="*/ 516756439 h 1862"/>
                <a:gd name="T30" fmla="*/ 353949779 w 2169"/>
                <a:gd name="T31" fmla="*/ 491732078 h 1862"/>
                <a:gd name="T32" fmla="*/ 378025606 w 2169"/>
                <a:gd name="T33" fmla="*/ 472650744 h 1862"/>
                <a:gd name="T34" fmla="*/ 386468026 w 2169"/>
                <a:gd name="T35" fmla="*/ 448877517 h 1862"/>
                <a:gd name="T36" fmla="*/ 393972151 w 2169"/>
                <a:gd name="T37" fmla="*/ 432924298 h 1862"/>
                <a:gd name="T38" fmla="*/ 416172507 w 2169"/>
                <a:gd name="T39" fmla="*/ 418222213 h 1862"/>
                <a:gd name="T40" fmla="*/ 433995083 w 2169"/>
                <a:gd name="T41" fmla="*/ 413217676 h 1862"/>
                <a:gd name="T42" fmla="*/ 437747145 w 2169"/>
                <a:gd name="T43" fmla="*/ 434175432 h 1862"/>
                <a:gd name="T44" fmla="*/ 454318848 w 2169"/>
                <a:gd name="T45" fmla="*/ 462015264 h 1862"/>
                <a:gd name="T46" fmla="*/ 482772454 w 2169"/>
                <a:gd name="T47" fmla="*/ 445436758 h 1862"/>
                <a:gd name="T48" fmla="*/ 499344157 w 2169"/>
                <a:gd name="T49" fmla="*/ 465768667 h 1862"/>
                <a:gd name="T50" fmla="*/ 530612089 w 2169"/>
                <a:gd name="T51" fmla="*/ 471399609 h 1862"/>
                <a:gd name="T52" fmla="*/ 550623276 w 2169"/>
                <a:gd name="T53" fmla="*/ 455133747 h 1862"/>
                <a:gd name="T54" fmla="*/ 534676731 w 2169"/>
                <a:gd name="T55" fmla="*/ 438554681 h 1862"/>
                <a:gd name="T56" fmla="*/ 514039828 w 2169"/>
                <a:gd name="T57" fmla="*/ 416658435 h 1862"/>
                <a:gd name="T58" fmla="*/ 537490498 w 2169"/>
                <a:gd name="T59" fmla="*/ 398828235 h 1862"/>
                <a:gd name="T60" fmla="*/ 558439979 w 2169"/>
                <a:gd name="T61" fmla="*/ 407586734 h 1862"/>
                <a:gd name="T62" fmla="*/ 523733122 w 2169"/>
                <a:gd name="T63" fmla="*/ 381936526 h 1862"/>
                <a:gd name="T64" fmla="*/ 503096219 w 2169"/>
                <a:gd name="T65" fmla="*/ 343461774 h 1862"/>
                <a:gd name="T66" fmla="*/ 523107405 w 2169"/>
                <a:gd name="T67" fmla="*/ 316247229 h 1862"/>
                <a:gd name="T68" fmla="*/ 523733122 w 2169"/>
                <a:gd name="T69" fmla="*/ 278397764 h 1862"/>
                <a:gd name="T70" fmla="*/ 550935854 w 2169"/>
                <a:gd name="T71" fmla="*/ 296227964 h 1862"/>
                <a:gd name="T72" fmla="*/ 579076882 w 2169"/>
                <a:gd name="T73" fmla="*/ 305611750 h 1862"/>
                <a:gd name="T74" fmla="*/ 615659771 w 2169"/>
                <a:gd name="T75" fmla="*/ 285592485 h 1862"/>
                <a:gd name="T76" fmla="*/ 625039927 w 2169"/>
                <a:gd name="T77" fmla="*/ 255250384 h 1862"/>
                <a:gd name="T78" fmla="*/ 664749721 w 2169"/>
                <a:gd name="T79" fmla="*/ 223343946 h 1862"/>
                <a:gd name="T80" fmla="*/ 675380751 w 2169"/>
                <a:gd name="T81" fmla="*/ 183304857 h 1862"/>
                <a:gd name="T82" fmla="*/ 662561111 w 2169"/>
                <a:gd name="T83" fmla="*/ 156090312 h 1862"/>
                <a:gd name="T84" fmla="*/ 617223223 w 2169"/>
                <a:gd name="T85" fmla="*/ 147957660 h 1862"/>
                <a:gd name="T86" fmla="*/ 591896522 w 2169"/>
                <a:gd name="T87" fmla="*/ 140450296 h 1862"/>
                <a:gd name="T88" fmla="*/ 549997559 w 2169"/>
                <a:gd name="T89" fmla="*/ 135757844 h 1862"/>
                <a:gd name="T90" fmla="*/ 510287765 w 2169"/>
                <a:gd name="T91" fmla="*/ 107918011 h 1862"/>
                <a:gd name="T92" fmla="*/ 211369168 w 2169"/>
                <a:gd name="T93" fmla="*/ 44105695 h 1862"/>
                <a:gd name="T94" fmla="*/ 37208605 w 2169"/>
                <a:gd name="T95" fmla="*/ 194878267 h 186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169"/>
                <a:gd name="T145" fmla="*/ 0 h 1862"/>
                <a:gd name="T146" fmla="*/ 2169 w 2169"/>
                <a:gd name="T147" fmla="*/ 1862 h 186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169" h="1862">
                  <a:moveTo>
                    <a:pt x="397" y="1154"/>
                  </a:moveTo>
                  <a:cubicBezTo>
                    <a:pt x="397" y="1154"/>
                    <a:pt x="400" y="1183"/>
                    <a:pt x="397" y="1194"/>
                  </a:cubicBezTo>
                  <a:cubicBezTo>
                    <a:pt x="394" y="1205"/>
                    <a:pt x="399" y="1249"/>
                    <a:pt x="398" y="1258"/>
                  </a:cubicBezTo>
                  <a:cubicBezTo>
                    <a:pt x="398" y="1267"/>
                    <a:pt x="388" y="1303"/>
                    <a:pt x="402" y="1329"/>
                  </a:cubicBezTo>
                  <a:cubicBezTo>
                    <a:pt x="415" y="1354"/>
                    <a:pt x="436" y="1365"/>
                    <a:pt x="442" y="1374"/>
                  </a:cubicBezTo>
                  <a:cubicBezTo>
                    <a:pt x="448" y="1382"/>
                    <a:pt x="463" y="1409"/>
                    <a:pt x="468" y="1396"/>
                  </a:cubicBezTo>
                  <a:cubicBezTo>
                    <a:pt x="474" y="1382"/>
                    <a:pt x="482" y="1382"/>
                    <a:pt x="491" y="1380"/>
                  </a:cubicBezTo>
                  <a:cubicBezTo>
                    <a:pt x="501" y="1379"/>
                    <a:pt x="522" y="1372"/>
                    <a:pt x="528" y="1365"/>
                  </a:cubicBezTo>
                  <a:cubicBezTo>
                    <a:pt x="534" y="1359"/>
                    <a:pt x="538" y="1363"/>
                    <a:pt x="534" y="1345"/>
                  </a:cubicBezTo>
                  <a:cubicBezTo>
                    <a:pt x="531" y="1327"/>
                    <a:pt x="536" y="1320"/>
                    <a:pt x="547" y="1310"/>
                  </a:cubicBezTo>
                  <a:cubicBezTo>
                    <a:pt x="558" y="1300"/>
                    <a:pt x="566" y="1296"/>
                    <a:pt x="578" y="1299"/>
                  </a:cubicBezTo>
                  <a:cubicBezTo>
                    <a:pt x="590" y="1303"/>
                    <a:pt x="596" y="1305"/>
                    <a:pt x="600" y="1317"/>
                  </a:cubicBezTo>
                  <a:cubicBezTo>
                    <a:pt x="604" y="1328"/>
                    <a:pt x="609" y="1334"/>
                    <a:pt x="613" y="1341"/>
                  </a:cubicBezTo>
                  <a:cubicBezTo>
                    <a:pt x="618" y="1348"/>
                    <a:pt x="617" y="1356"/>
                    <a:pt x="611" y="1357"/>
                  </a:cubicBezTo>
                  <a:cubicBezTo>
                    <a:pt x="604" y="1358"/>
                    <a:pt x="579" y="1354"/>
                    <a:pt x="578" y="1366"/>
                  </a:cubicBezTo>
                  <a:cubicBezTo>
                    <a:pt x="577" y="1379"/>
                    <a:pt x="588" y="1385"/>
                    <a:pt x="592" y="1394"/>
                  </a:cubicBezTo>
                  <a:cubicBezTo>
                    <a:pt x="597" y="1404"/>
                    <a:pt x="602" y="1419"/>
                    <a:pt x="609" y="1435"/>
                  </a:cubicBezTo>
                  <a:cubicBezTo>
                    <a:pt x="617" y="1450"/>
                    <a:pt x="619" y="1465"/>
                    <a:pt x="634" y="1469"/>
                  </a:cubicBezTo>
                  <a:cubicBezTo>
                    <a:pt x="650" y="1472"/>
                    <a:pt x="653" y="1471"/>
                    <a:pt x="668" y="1469"/>
                  </a:cubicBezTo>
                  <a:cubicBezTo>
                    <a:pt x="683" y="1466"/>
                    <a:pt x="708" y="1467"/>
                    <a:pt x="714" y="1481"/>
                  </a:cubicBezTo>
                  <a:cubicBezTo>
                    <a:pt x="721" y="1494"/>
                    <a:pt x="729" y="1502"/>
                    <a:pt x="732" y="1515"/>
                  </a:cubicBezTo>
                  <a:cubicBezTo>
                    <a:pt x="736" y="1529"/>
                    <a:pt x="742" y="1536"/>
                    <a:pt x="745" y="1548"/>
                  </a:cubicBezTo>
                  <a:cubicBezTo>
                    <a:pt x="749" y="1560"/>
                    <a:pt x="756" y="1576"/>
                    <a:pt x="768" y="1580"/>
                  </a:cubicBezTo>
                  <a:cubicBezTo>
                    <a:pt x="780" y="1585"/>
                    <a:pt x="784" y="1597"/>
                    <a:pt x="790" y="1604"/>
                  </a:cubicBezTo>
                  <a:cubicBezTo>
                    <a:pt x="796" y="1611"/>
                    <a:pt x="800" y="1616"/>
                    <a:pt x="799" y="1630"/>
                  </a:cubicBezTo>
                  <a:cubicBezTo>
                    <a:pt x="797" y="1644"/>
                    <a:pt x="794" y="1652"/>
                    <a:pt x="806" y="1666"/>
                  </a:cubicBezTo>
                  <a:cubicBezTo>
                    <a:pt x="818" y="1679"/>
                    <a:pt x="825" y="1682"/>
                    <a:pt x="826" y="1693"/>
                  </a:cubicBezTo>
                  <a:cubicBezTo>
                    <a:pt x="827" y="1704"/>
                    <a:pt x="834" y="1711"/>
                    <a:pt x="839" y="1709"/>
                  </a:cubicBezTo>
                  <a:cubicBezTo>
                    <a:pt x="844" y="1707"/>
                    <a:pt x="839" y="1715"/>
                    <a:pt x="839" y="1725"/>
                  </a:cubicBezTo>
                  <a:cubicBezTo>
                    <a:pt x="838" y="1736"/>
                    <a:pt x="833" y="1747"/>
                    <a:pt x="841" y="1761"/>
                  </a:cubicBezTo>
                  <a:cubicBezTo>
                    <a:pt x="849" y="1775"/>
                    <a:pt x="856" y="1786"/>
                    <a:pt x="859" y="1800"/>
                  </a:cubicBezTo>
                  <a:cubicBezTo>
                    <a:pt x="861" y="1814"/>
                    <a:pt x="863" y="1822"/>
                    <a:pt x="873" y="1821"/>
                  </a:cubicBezTo>
                  <a:cubicBezTo>
                    <a:pt x="882" y="1821"/>
                    <a:pt x="901" y="1813"/>
                    <a:pt x="915" y="1830"/>
                  </a:cubicBezTo>
                  <a:cubicBezTo>
                    <a:pt x="928" y="1846"/>
                    <a:pt x="910" y="1855"/>
                    <a:pt x="936" y="1859"/>
                  </a:cubicBezTo>
                  <a:cubicBezTo>
                    <a:pt x="962" y="1862"/>
                    <a:pt x="966" y="1858"/>
                    <a:pt x="971" y="1850"/>
                  </a:cubicBezTo>
                  <a:cubicBezTo>
                    <a:pt x="976" y="1843"/>
                    <a:pt x="994" y="1828"/>
                    <a:pt x="1006" y="1827"/>
                  </a:cubicBezTo>
                  <a:cubicBezTo>
                    <a:pt x="1018" y="1826"/>
                    <a:pt x="1022" y="1820"/>
                    <a:pt x="1025" y="1815"/>
                  </a:cubicBezTo>
                  <a:cubicBezTo>
                    <a:pt x="1028" y="1810"/>
                    <a:pt x="1044" y="1803"/>
                    <a:pt x="1049" y="1800"/>
                  </a:cubicBezTo>
                  <a:cubicBezTo>
                    <a:pt x="1054" y="1798"/>
                    <a:pt x="1064" y="1797"/>
                    <a:pt x="1063" y="1810"/>
                  </a:cubicBezTo>
                  <a:cubicBezTo>
                    <a:pt x="1062" y="1823"/>
                    <a:pt x="1065" y="1831"/>
                    <a:pt x="1074" y="1829"/>
                  </a:cubicBezTo>
                  <a:cubicBezTo>
                    <a:pt x="1082" y="1827"/>
                    <a:pt x="1093" y="1816"/>
                    <a:pt x="1099" y="1806"/>
                  </a:cubicBezTo>
                  <a:cubicBezTo>
                    <a:pt x="1104" y="1797"/>
                    <a:pt x="1131" y="1771"/>
                    <a:pt x="1131" y="1757"/>
                  </a:cubicBezTo>
                  <a:cubicBezTo>
                    <a:pt x="1131" y="1743"/>
                    <a:pt x="1139" y="1734"/>
                    <a:pt x="1139" y="1724"/>
                  </a:cubicBezTo>
                  <a:cubicBezTo>
                    <a:pt x="1139" y="1714"/>
                    <a:pt x="1145" y="1690"/>
                    <a:pt x="1128" y="1681"/>
                  </a:cubicBezTo>
                  <a:cubicBezTo>
                    <a:pt x="1112" y="1673"/>
                    <a:pt x="1110" y="1665"/>
                    <a:pt x="1112" y="1652"/>
                  </a:cubicBezTo>
                  <a:cubicBezTo>
                    <a:pt x="1114" y="1640"/>
                    <a:pt x="1118" y="1632"/>
                    <a:pt x="1117" y="1621"/>
                  </a:cubicBezTo>
                  <a:cubicBezTo>
                    <a:pt x="1117" y="1611"/>
                    <a:pt x="1109" y="1604"/>
                    <a:pt x="1119" y="1594"/>
                  </a:cubicBezTo>
                  <a:cubicBezTo>
                    <a:pt x="1130" y="1583"/>
                    <a:pt x="1127" y="1581"/>
                    <a:pt x="1132" y="1572"/>
                  </a:cubicBezTo>
                  <a:cubicBezTo>
                    <a:pt x="1138" y="1564"/>
                    <a:pt x="1157" y="1556"/>
                    <a:pt x="1169" y="1552"/>
                  </a:cubicBezTo>
                  <a:cubicBezTo>
                    <a:pt x="1182" y="1548"/>
                    <a:pt x="1187" y="1541"/>
                    <a:pt x="1195" y="1535"/>
                  </a:cubicBezTo>
                  <a:cubicBezTo>
                    <a:pt x="1202" y="1529"/>
                    <a:pt x="1208" y="1523"/>
                    <a:pt x="1209" y="1511"/>
                  </a:cubicBezTo>
                  <a:cubicBezTo>
                    <a:pt x="1211" y="1499"/>
                    <a:pt x="1213" y="1500"/>
                    <a:pt x="1223" y="1489"/>
                  </a:cubicBezTo>
                  <a:cubicBezTo>
                    <a:pt x="1234" y="1479"/>
                    <a:pt x="1236" y="1472"/>
                    <a:pt x="1238" y="1462"/>
                  </a:cubicBezTo>
                  <a:cubicBezTo>
                    <a:pt x="1239" y="1452"/>
                    <a:pt x="1249" y="1438"/>
                    <a:pt x="1236" y="1435"/>
                  </a:cubicBezTo>
                  <a:cubicBezTo>
                    <a:pt x="1223" y="1433"/>
                    <a:pt x="1209" y="1426"/>
                    <a:pt x="1219" y="1414"/>
                  </a:cubicBezTo>
                  <a:cubicBezTo>
                    <a:pt x="1229" y="1402"/>
                    <a:pt x="1231" y="1396"/>
                    <a:pt x="1243" y="1395"/>
                  </a:cubicBezTo>
                  <a:cubicBezTo>
                    <a:pt x="1254" y="1394"/>
                    <a:pt x="1254" y="1395"/>
                    <a:pt x="1260" y="1384"/>
                  </a:cubicBezTo>
                  <a:cubicBezTo>
                    <a:pt x="1265" y="1372"/>
                    <a:pt x="1264" y="1376"/>
                    <a:pt x="1280" y="1380"/>
                  </a:cubicBezTo>
                  <a:cubicBezTo>
                    <a:pt x="1296" y="1384"/>
                    <a:pt x="1303" y="1382"/>
                    <a:pt x="1311" y="1372"/>
                  </a:cubicBezTo>
                  <a:cubicBezTo>
                    <a:pt x="1320" y="1362"/>
                    <a:pt x="1326" y="1350"/>
                    <a:pt x="1331" y="1337"/>
                  </a:cubicBezTo>
                  <a:cubicBezTo>
                    <a:pt x="1335" y="1323"/>
                    <a:pt x="1337" y="1316"/>
                    <a:pt x="1348" y="1310"/>
                  </a:cubicBezTo>
                  <a:cubicBezTo>
                    <a:pt x="1359" y="1305"/>
                    <a:pt x="1366" y="1301"/>
                    <a:pt x="1374" y="1305"/>
                  </a:cubicBezTo>
                  <a:cubicBezTo>
                    <a:pt x="1383" y="1309"/>
                    <a:pt x="1406" y="1314"/>
                    <a:pt x="1388" y="1321"/>
                  </a:cubicBezTo>
                  <a:cubicBezTo>
                    <a:pt x="1370" y="1327"/>
                    <a:pt x="1374" y="1333"/>
                    <a:pt x="1372" y="1344"/>
                  </a:cubicBezTo>
                  <a:cubicBezTo>
                    <a:pt x="1369" y="1355"/>
                    <a:pt x="1372" y="1372"/>
                    <a:pt x="1383" y="1372"/>
                  </a:cubicBezTo>
                  <a:cubicBezTo>
                    <a:pt x="1394" y="1372"/>
                    <a:pt x="1413" y="1370"/>
                    <a:pt x="1400" y="1388"/>
                  </a:cubicBezTo>
                  <a:cubicBezTo>
                    <a:pt x="1386" y="1405"/>
                    <a:pt x="1375" y="1414"/>
                    <a:pt x="1380" y="1428"/>
                  </a:cubicBezTo>
                  <a:cubicBezTo>
                    <a:pt x="1385" y="1443"/>
                    <a:pt x="1395" y="1458"/>
                    <a:pt x="1404" y="1462"/>
                  </a:cubicBezTo>
                  <a:cubicBezTo>
                    <a:pt x="1414" y="1466"/>
                    <a:pt x="1438" y="1480"/>
                    <a:pt x="1453" y="1477"/>
                  </a:cubicBezTo>
                  <a:cubicBezTo>
                    <a:pt x="1468" y="1473"/>
                    <a:pt x="1488" y="1467"/>
                    <a:pt x="1501" y="1464"/>
                  </a:cubicBezTo>
                  <a:cubicBezTo>
                    <a:pt x="1514" y="1461"/>
                    <a:pt x="1513" y="1459"/>
                    <a:pt x="1520" y="1444"/>
                  </a:cubicBezTo>
                  <a:cubicBezTo>
                    <a:pt x="1527" y="1430"/>
                    <a:pt x="1520" y="1413"/>
                    <a:pt x="1544" y="1424"/>
                  </a:cubicBezTo>
                  <a:cubicBezTo>
                    <a:pt x="1568" y="1434"/>
                    <a:pt x="1575" y="1434"/>
                    <a:pt x="1575" y="1445"/>
                  </a:cubicBezTo>
                  <a:cubicBezTo>
                    <a:pt x="1576" y="1455"/>
                    <a:pt x="1569" y="1459"/>
                    <a:pt x="1575" y="1472"/>
                  </a:cubicBezTo>
                  <a:cubicBezTo>
                    <a:pt x="1582" y="1485"/>
                    <a:pt x="1579" y="1490"/>
                    <a:pt x="1597" y="1489"/>
                  </a:cubicBezTo>
                  <a:cubicBezTo>
                    <a:pt x="1615" y="1488"/>
                    <a:pt x="1611" y="1491"/>
                    <a:pt x="1625" y="1484"/>
                  </a:cubicBezTo>
                  <a:cubicBezTo>
                    <a:pt x="1638" y="1478"/>
                    <a:pt x="1654" y="1483"/>
                    <a:pt x="1668" y="1493"/>
                  </a:cubicBezTo>
                  <a:cubicBezTo>
                    <a:pt x="1682" y="1503"/>
                    <a:pt x="1685" y="1523"/>
                    <a:pt x="1697" y="1507"/>
                  </a:cubicBezTo>
                  <a:cubicBezTo>
                    <a:pt x="1709" y="1491"/>
                    <a:pt x="1715" y="1496"/>
                    <a:pt x="1722" y="1498"/>
                  </a:cubicBezTo>
                  <a:cubicBezTo>
                    <a:pt x="1730" y="1501"/>
                    <a:pt x="1733" y="1496"/>
                    <a:pt x="1742" y="1484"/>
                  </a:cubicBezTo>
                  <a:cubicBezTo>
                    <a:pt x="1751" y="1472"/>
                    <a:pt x="1751" y="1461"/>
                    <a:pt x="1761" y="1455"/>
                  </a:cubicBezTo>
                  <a:cubicBezTo>
                    <a:pt x="1771" y="1449"/>
                    <a:pt x="1775" y="1442"/>
                    <a:pt x="1768" y="1432"/>
                  </a:cubicBezTo>
                  <a:cubicBezTo>
                    <a:pt x="1761" y="1422"/>
                    <a:pt x="1739" y="1422"/>
                    <a:pt x="1732" y="1411"/>
                  </a:cubicBezTo>
                  <a:cubicBezTo>
                    <a:pt x="1726" y="1401"/>
                    <a:pt x="1719" y="1403"/>
                    <a:pt x="1710" y="1402"/>
                  </a:cubicBezTo>
                  <a:cubicBezTo>
                    <a:pt x="1702" y="1402"/>
                    <a:pt x="1704" y="1393"/>
                    <a:pt x="1697" y="1380"/>
                  </a:cubicBezTo>
                  <a:cubicBezTo>
                    <a:pt x="1690" y="1366"/>
                    <a:pt x="1680" y="1359"/>
                    <a:pt x="1664" y="1357"/>
                  </a:cubicBezTo>
                  <a:cubicBezTo>
                    <a:pt x="1647" y="1355"/>
                    <a:pt x="1641" y="1342"/>
                    <a:pt x="1644" y="1332"/>
                  </a:cubicBezTo>
                  <a:cubicBezTo>
                    <a:pt x="1646" y="1322"/>
                    <a:pt x="1649" y="1309"/>
                    <a:pt x="1666" y="1306"/>
                  </a:cubicBezTo>
                  <a:cubicBezTo>
                    <a:pt x="1683" y="1303"/>
                    <a:pt x="1701" y="1304"/>
                    <a:pt x="1702" y="1295"/>
                  </a:cubicBezTo>
                  <a:cubicBezTo>
                    <a:pt x="1703" y="1285"/>
                    <a:pt x="1708" y="1267"/>
                    <a:pt x="1719" y="1275"/>
                  </a:cubicBezTo>
                  <a:cubicBezTo>
                    <a:pt x="1731" y="1282"/>
                    <a:pt x="1752" y="1303"/>
                    <a:pt x="1758" y="1311"/>
                  </a:cubicBezTo>
                  <a:cubicBezTo>
                    <a:pt x="1764" y="1319"/>
                    <a:pt x="1775" y="1340"/>
                    <a:pt x="1780" y="1332"/>
                  </a:cubicBezTo>
                  <a:cubicBezTo>
                    <a:pt x="1785" y="1325"/>
                    <a:pt x="1795" y="1319"/>
                    <a:pt x="1786" y="1303"/>
                  </a:cubicBezTo>
                  <a:cubicBezTo>
                    <a:pt x="1776" y="1286"/>
                    <a:pt x="1755" y="1262"/>
                    <a:pt x="1751" y="1252"/>
                  </a:cubicBezTo>
                  <a:cubicBezTo>
                    <a:pt x="1747" y="1242"/>
                    <a:pt x="1726" y="1226"/>
                    <a:pt x="1712" y="1230"/>
                  </a:cubicBezTo>
                  <a:cubicBezTo>
                    <a:pt x="1698" y="1234"/>
                    <a:pt x="1677" y="1241"/>
                    <a:pt x="1675" y="1221"/>
                  </a:cubicBezTo>
                  <a:cubicBezTo>
                    <a:pt x="1672" y="1202"/>
                    <a:pt x="1678" y="1164"/>
                    <a:pt x="1646" y="1163"/>
                  </a:cubicBezTo>
                  <a:cubicBezTo>
                    <a:pt x="1614" y="1161"/>
                    <a:pt x="1613" y="1158"/>
                    <a:pt x="1612" y="1144"/>
                  </a:cubicBezTo>
                  <a:cubicBezTo>
                    <a:pt x="1612" y="1131"/>
                    <a:pt x="1613" y="1110"/>
                    <a:pt x="1609" y="1098"/>
                  </a:cubicBezTo>
                  <a:cubicBezTo>
                    <a:pt x="1606" y="1085"/>
                    <a:pt x="1603" y="1071"/>
                    <a:pt x="1616" y="1068"/>
                  </a:cubicBezTo>
                  <a:cubicBezTo>
                    <a:pt x="1629" y="1064"/>
                    <a:pt x="1649" y="1064"/>
                    <a:pt x="1661" y="1050"/>
                  </a:cubicBezTo>
                  <a:cubicBezTo>
                    <a:pt x="1673" y="1035"/>
                    <a:pt x="1676" y="1026"/>
                    <a:pt x="1673" y="1011"/>
                  </a:cubicBezTo>
                  <a:cubicBezTo>
                    <a:pt x="1669" y="997"/>
                    <a:pt x="1658" y="968"/>
                    <a:pt x="1652" y="957"/>
                  </a:cubicBezTo>
                  <a:cubicBezTo>
                    <a:pt x="1646" y="945"/>
                    <a:pt x="1642" y="924"/>
                    <a:pt x="1649" y="914"/>
                  </a:cubicBezTo>
                  <a:cubicBezTo>
                    <a:pt x="1655" y="904"/>
                    <a:pt x="1667" y="893"/>
                    <a:pt x="1675" y="890"/>
                  </a:cubicBezTo>
                  <a:cubicBezTo>
                    <a:pt x="1683" y="887"/>
                    <a:pt x="1692" y="886"/>
                    <a:pt x="1709" y="893"/>
                  </a:cubicBezTo>
                  <a:cubicBezTo>
                    <a:pt x="1727" y="899"/>
                    <a:pt x="1734" y="917"/>
                    <a:pt x="1743" y="932"/>
                  </a:cubicBezTo>
                  <a:cubicBezTo>
                    <a:pt x="1751" y="946"/>
                    <a:pt x="1747" y="955"/>
                    <a:pt x="1762" y="947"/>
                  </a:cubicBezTo>
                  <a:cubicBezTo>
                    <a:pt x="1777" y="939"/>
                    <a:pt x="1778" y="938"/>
                    <a:pt x="1793" y="935"/>
                  </a:cubicBezTo>
                  <a:cubicBezTo>
                    <a:pt x="1807" y="932"/>
                    <a:pt x="1818" y="933"/>
                    <a:pt x="1830" y="951"/>
                  </a:cubicBezTo>
                  <a:cubicBezTo>
                    <a:pt x="1842" y="969"/>
                    <a:pt x="1838" y="967"/>
                    <a:pt x="1852" y="977"/>
                  </a:cubicBezTo>
                  <a:cubicBezTo>
                    <a:pt x="1867" y="988"/>
                    <a:pt x="1885" y="988"/>
                    <a:pt x="1898" y="986"/>
                  </a:cubicBezTo>
                  <a:cubicBezTo>
                    <a:pt x="1911" y="984"/>
                    <a:pt x="1937" y="980"/>
                    <a:pt x="1942" y="965"/>
                  </a:cubicBezTo>
                  <a:cubicBezTo>
                    <a:pt x="1947" y="951"/>
                    <a:pt x="1966" y="925"/>
                    <a:pt x="1969" y="913"/>
                  </a:cubicBezTo>
                  <a:cubicBezTo>
                    <a:pt x="1973" y="900"/>
                    <a:pt x="1975" y="885"/>
                    <a:pt x="1983" y="872"/>
                  </a:cubicBezTo>
                  <a:cubicBezTo>
                    <a:pt x="1991" y="860"/>
                    <a:pt x="1996" y="847"/>
                    <a:pt x="1992" y="837"/>
                  </a:cubicBezTo>
                  <a:cubicBezTo>
                    <a:pt x="1987" y="826"/>
                    <a:pt x="1985" y="820"/>
                    <a:pt x="1999" y="816"/>
                  </a:cubicBezTo>
                  <a:cubicBezTo>
                    <a:pt x="2014" y="811"/>
                    <a:pt x="2032" y="808"/>
                    <a:pt x="2052" y="805"/>
                  </a:cubicBezTo>
                  <a:cubicBezTo>
                    <a:pt x="2071" y="801"/>
                    <a:pt x="2089" y="786"/>
                    <a:pt x="2095" y="777"/>
                  </a:cubicBezTo>
                  <a:cubicBezTo>
                    <a:pt x="2101" y="768"/>
                    <a:pt x="2125" y="725"/>
                    <a:pt x="2126" y="714"/>
                  </a:cubicBezTo>
                  <a:cubicBezTo>
                    <a:pt x="2128" y="702"/>
                    <a:pt x="2136" y="671"/>
                    <a:pt x="2140" y="659"/>
                  </a:cubicBezTo>
                  <a:cubicBezTo>
                    <a:pt x="2144" y="647"/>
                    <a:pt x="2150" y="631"/>
                    <a:pt x="2157" y="620"/>
                  </a:cubicBezTo>
                  <a:cubicBezTo>
                    <a:pt x="2164" y="610"/>
                    <a:pt x="2169" y="597"/>
                    <a:pt x="2160" y="586"/>
                  </a:cubicBezTo>
                  <a:cubicBezTo>
                    <a:pt x="2151" y="575"/>
                    <a:pt x="2137" y="561"/>
                    <a:pt x="2147" y="550"/>
                  </a:cubicBezTo>
                  <a:cubicBezTo>
                    <a:pt x="2157" y="540"/>
                    <a:pt x="2168" y="530"/>
                    <a:pt x="2168" y="518"/>
                  </a:cubicBezTo>
                  <a:cubicBezTo>
                    <a:pt x="2168" y="506"/>
                    <a:pt x="2145" y="486"/>
                    <a:pt x="2119" y="499"/>
                  </a:cubicBezTo>
                  <a:cubicBezTo>
                    <a:pt x="2094" y="512"/>
                    <a:pt x="2064" y="526"/>
                    <a:pt x="2050" y="518"/>
                  </a:cubicBezTo>
                  <a:cubicBezTo>
                    <a:pt x="2035" y="511"/>
                    <a:pt x="2018" y="493"/>
                    <a:pt x="2012" y="482"/>
                  </a:cubicBezTo>
                  <a:cubicBezTo>
                    <a:pt x="2006" y="471"/>
                    <a:pt x="1989" y="465"/>
                    <a:pt x="1974" y="473"/>
                  </a:cubicBezTo>
                  <a:cubicBezTo>
                    <a:pt x="1959" y="481"/>
                    <a:pt x="1961" y="479"/>
                    <a:pt x="1958" y="456"/>
                  </a:cubicBezTo>
                  <a:cubicBezTo>
                    <a:pt x="1955" y="434"/>
                    <a:pt x="1942" y="445"/>
                    <a:pt x="1933" y="453"/>
                  </a:cubicBezTo>
                  <a:cubicBezTo>
                    <a:pt x="1925" y="461"/>
                    <a:pt x="1899" y="455"/>
                    <a:pt x="1893" y="449"/>
                  </a:cubicBezTo>
                  <a:cubicBezTo>
                    <a:pt x="1887" y="443"/>
                    <a:pt x="1900" y="436"/>
                    <a:pt x="1897" y="419"/>
                  </a:cubicBezTo>
                  <a:cubicBezTo>
                    <a:pt x="1895" y="401"/>
                    <a:pt x="1865" y="393"/>
                    <a:pt x="1839" y="402"/>
                  </a:cubicBezTo>
                  <a:cubicBezTo>
                    <a:pt x="1813" y="412"/>
                    <a:pt x="1779" y="430"/>
                    <a:pt x="1759" y="434"/>
                  </a:cubicBezTo>
                  <a:cubicBezTo>
                    <a:pt x="1738" y="438"/>
                    <a:pt x="1710" y="424"/>
                    <a:pt x="1713" y="407"/>
                  </a:cubicBezTo>
                  <a:cubicBezTo>
                    <a:pt x="1716" y="390"/>
                    <a:pt x="1713" y="388"/>
                    <a:pt x="1695" y="386"/>
                  </a:cubicBezTo>
                  <a:cubicBezTo>
                    <a:pt x="1677" y="384"/>
                    <a:pt x="1655" y="395"/>
                    <a:pt x="1632" y="345"/>
                  </a:cubicBezTo>
                  <a:cubicBezTo>
                    <a:pt x="1609" y="295"/>
                    <a:pt x="1295" y="100"/>
                    <a:pt x="1295" y="100"/>
                  </a:cubicBezTo>
                  <a:cubicBezTo>
                    <a:pt x="1041" y="0"/>
                    <a:pt x="1041" y="0"/>
                    <a:pt x="1041" y="0"/>
                  </a:cubicBezTo>
                  <a:cubicBezTo>
                    <a:pt x="676" y="141"/>
                    <a:pt x="676" y="141"/>
                    <a:pt x="676" y="141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19" y="623"/>
                    <a:pt x="119" y="623"/>
                    <a:pt x="119" y="623"/>
                  </a:cubicBezTo>
                  <a:cubicBezTo>
                    <a:pt x="297" y="1121"/>
                    <a:pt x="297" y="1121"/>
                    <a:pt x="297" y="1121"/>
                  </a:cubicBezTo>
                  <a:lnTo>
                    <a:pt x="397" y="1154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30"/>
            <p:cNvSpPr>
              <a:spLocks noChangeArrowheads="1"/>
            </p:cNvSpPr>
            <p:nvPr/>
          </p:nvSpPr>
          <p:spPr bwMode="auto">
            <a:xfrm>
              <a:off x="1884362" y="1438275"/>
              <a:ext cx="1492250" cy="1277937"/>
            </a:xfrm>
            <a:custGeom>
              <a:avLst/>
              <a:gdLst>
                <a:gd name="T0" fmla="*/ 227599738 w 2667"/>
                <a:gd name="T1" fmla="*/ 14099849 h 2283"/>
                <a:gd name="T2" fmla="*/ 256715119 w 2667"/>
                <a:gd name="T3" fmla="*/ 48880111 h 2283"/>
                <a:gd name="T4" fmla="*/ 253584024 w 2667"/>
                <a:gd name="T5" fmla="*/ 100580303 h 2283"/>
                <a:gd name="T6" fmla="*/ 263602298 w 2667"/>
                <a:gd name="T7" fmla="*/ 141313635 h 2283"/>
                <a:gd name="T8" fmla="*/ 293030452 w 2667"/>
                <a:gd name="T9" fmla="*/ 175466963 h 2283"/>
                <a:gd name="T10" fmla="*/ 318701964 w 2667"/>
                <a:gd name="T11" fmla="*/ 159173407 h 2283"/>
                <a:gd name="T12" fmla="*/ 366288345 w 2667"/>
                <a:gd name="T13" fmla="*/ 159486873 h 2283"/>
                <a:gd name="T14" fmla="*/ 358774500 w 2667"/>
                <a:gd name="T15" fmla="*/ 196146817 h 2283"/>
                <a:gd name="T16" fmla="*/ 376932726 w 2667"/>
                <a:gd name="T17" fmla="*/ 224973448 h 2283"/>
                <a:gd name="T18" fmla="*/ 412621952 w 2667"/>
                <a:gd name="T19" fmla="*/ 244087087 h 2283"/>
                <a:gd name="T20" fmla="*/ 441424560 w 2667"/>
                <a:gd name="T21" fmla="*/ 276987107 h 2283"/>
                <a:gd name="T22" fmla="*/ 478366000 w 2667"/>
                <a:gd name="T23" fmla="*/ 284820419 h 2283"/>
                <a:gd name="T24" fmla="*/ 510925250 w 2667"/>
                <a:gd name="T25" fmla="*/ 260380084 h 2283"/>
                <a:gd name="T26" fmla="*/ 551623893 w 2667"/>
                <a:gd name="T27" fmla="*/ 252233865 h 2283"/>
                <a:gd name="T28" fmla="*/ 586061464 w 2667"/>
                <a:gd name="T29" fmla="*/ 275733800 h 2283"/>
                <a:gd name="T30" fmla="*/ 581678155 w 2667"/>
                <a:gd name="T31" fmla="*/ 303620591 h 2283"/>
                <a:gd name="T32" fmla="*/ 556946083 w 2667"/>
                <a:gd name="T33" fmla="*/ 323986977 h 2283"/>
                <a:gd name="T34" fmla="*/ 559450512 w 2667"/>
                <a:gd name="T35" fmla="*/ 360020546 h 2283"/>
                <a:gd name="T36" fmla="*/ 590756988 w 2667"/>
                <a:gd name="T37" fmla="*/ 383520481 h 2283"/>
                <a:gd name="T38" fmla="*/ 613297964 w 2667"/>
                <a:gd name="T39" fmla="*/ 397933797 h 2283"/>
                <a:gd name="T40" fmla="*/ 640535024 w 2667"/>
                <a:gd name="T41" fmla="*/ 423000506 h 2283"/>
                <a:gd name="T42" fmla="*/ 661197119 w 2667"/>
                <a:gd name="T43" fmla="*/ 460913756 h 2283"/>
                <a:gd name="T44" fmla="*/ 649300524 w 2667"/>
                <a:gd name="T45" fmla="*/ 488800547 h 2283"/>
                <a:gd name="T46" fmla="*/ 687808071 w 2667"/>
                <a:gd name="T47" fmla="*/ 518254112 h 2283"/>
                <a:gd name="T48" fmla="*/ 715044571 w 2667"/>
                <a:gd name="T49" fmla="*/ 503527329 h 2283"/>
                <a:gd name="T50" fmla="*/ 741342190 w 2667"/>
                <a:gd name="T51" fmla="*/ 470313842 h 2283"/>
                <a:gd name="T52" fmla="*/ 719427881 w 2667"/>
                <a:gd name="T53" fmla="*/ 455273593 h 2283"/>
                <a:gd name="T54" fmla="*/ 722871190 w 2667"/>
                <a:gd name="T55" fmla="*/ 429893977 h 2283"/>
                <a:gd name="T56" fmla="*/ 732263357 w 2667"/>
                <a:gd name="T57" fmla="*/ 401693719 h 2283"/>
                <a:gd name="T58" fmla="*/ 752926012 w 2667"/>
                <a:gd name="T59" fmla="*/ 412033645 h 2283"/>
                <a:gd name="T60" fmla="*/ 798633512 w 2667"/>
                <a:gd name="T61" fmla="*/ 435533580 h 2283"/>
                <a:gd name="T62" fmla="*/ 824618357 w 2667"/>
                <a:gd name="T63" fmla="*/ 447127374 h 2283"/>
                <a:gd name="T64" fmla="*/ 825557238 w 2667"/>
                <a:gd name="T65" fmla="*/ 481907076 h 2283"/>
                <a:gd name="T66" fmla="*/ 829314440 w 2667"/>
                <a:gd name="T67" fmla="*/ 508227092 h 2283"/>
                <a:gd name="T68" fmla="*/ 797381298 w 2667"/>
                <a:gd name="T69" fmla="*/ 528594039 h 2283"/>
                <a:gd name="T70" fmla="*/ 787050250 w 2667"/>
                <a:gd name="T71" fmla="*/ 547393650 h 2283"/>
                <a:gd name="T72" fmla="*/ 747290488 w 2667"/>
                <a:gd name="T73" fmla="*/ 550213732 h 2283"/>
                <a:gd name="T74" fmla="*/ 716610119 w 2667"/>
                <a:gd name="T75" fmla="*/ 558047044 h 2283"/>
                <a:gd name="T76" fmla="*/ 708783500 w 2667"/>
                <a:gd name="T77" fmla="*/ 586874235 h 2283"/>
                <a:gd name="T78" fmla="*/ 713792357 w 2667"/>
                <a:gd name="T79" fmla="*/ 613194252 h 2283"/>
                <a:gd name="T80" fmla="*/ 714731798 w 2667"/>
                <a:gd name="T81" fmla="*/ 646094272 h 2283"/>
                <a:gd name="T82" fmla="*/ 686242524 w 2667"/>
                <a:gd name="T83" fmla="*/ 643900564 h 2283"/>
                <a:gd name="T84" fmla="*/ 673719821 w 2667"/>
                <a:gd name="T85" fmla="*/ 692780675 h 2283"/>
                <a:gd name="T86" fmla="*/ 641787238 w 2667"/>
                <a:gd name="T87" fmla="*/ 714400928 h 2283"/>
                <a:gd name="T88" fmla="*/ 596705286 w 2667"/>
                <a:gd name="T89" fmla="*/ 676174211 h 2283"/>
                <a:gd name="T90" fmla="*/ 552876107 w 2667"/>
                <a:gd name="T91" fmla="*/ 656120732 h 2283"/>
                <a:gd name="T92" fmla="*/ 525639048 w 2667"/>
                <a:gd name="T93" fmla="*/ 602227391 h 2283"/>
                <a:gd name="T94" fmla="*/ 475861571 w 2667"/>
                <a:gd name="T95" fmla="*/ 619460789 h 2283"/>
                <a:gd name="T96" fmla="*/ 443302881 w 2667"/>
                <a:gd name="T97" fmla="*/ 642020883 h 2283"/>
                <a:gd name="T98" fmla="*/ 193162167 w 2667"/>
                <a:gd name="T99" fmla="*/ 318346813 h 2283"/>
                <a:gd name="T100" fmla="*/ 0 w 2667"/>
                <a:gd name="T101" fmla="*/ 184867049 h 2283"/>
                <a:gd name="T102" fmla="*/ 168742869 w 2667"/>
                <a:gd name="T103" fmla="*/ 0 h 22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667"/>
                <a:gd name="T157" fmla="*/ 0 h 2283"/>
                <a:gd name="T158" fmla="*/ 2667 w 2667"/>
                <a:gd name="T159" fmla="*/ 2283 h 22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667" h="2283">
                  <a:moveTo>
                    <a:pt x="622" y="23"/>
                  </a:moveTo>
                  <a:cubicBezTo>
                    <a:pt x="630" y="30"/>
                    <a:pt x="646" y="32"/>
                    <a:pt x="681" y="32"/>
                  </a:cubicBezTo>
                  <a:cubicBezTo>
                    <a:pt x="737" y="34"/>
                    <a:pt x="706" y="35"/>
                    <a:pt x="727" y="45"/>
                  </a:cubicBezTo>
                  <a:cubicBezTo>
                    <a:pt x="747" y="55"/>
                    <a:pt x="759" y="63"/>
                    <a:pt x="793" y="54"/>
                  </a:cubicBezTo>
                  <a:cubicBezTo>
                    <a:pt x="793" y="54"/>
                    <a:pt x="808" y="76"/>
                    <a:pt x="809" y="88"/>
                  </a:cubicBezTo>
                  <a:cubicBezTo>
                    <a:pt x="810" y="100"/>
                    <a:pt x="819" y="137"/>
                    <a:pt x="820" y="156"/>
                  </a:cubicBezTo>
                  <a:cubicBezTo>
                    <a:pt x="821" y="174"/>
                    <a:pt x="823" y="188"/>
                    <a:pt x="820" y="203"/>
                  </a:cubicBezTo>
                  <a:cubicBezTo>
                    <a:pt x="816" y="218"/>
                    <a:pt x="812" y="230"/>
                    <a:pt x="808" y="246"/>
                  </a:cubicBezTo>
                  <a:cubicBezTo>
                    <a:pt x="804" y="262"/>
                    <a:pt x="807" y="310"/>
                    <a:pt x="810" y="321"/>
                  </a:cubicBezTo>
                  <a:cubicBezTo>
                    <a:pt x="814" y="332"/>
                    <a:pt x="822" y="335"/>
                    <a:pt x="827" y="352"/>
                  </a:cubicBezTo>
                  <a:cubicBezTo>
                    <a:pt x="832" y="370"/>
                    <a:pt x="834" y="396"/>
                    <a:pt x="834" y="411"/>
                  </a:cubicBezTo>
                  <a:cubicBezTo>
                    <a:pt x="834" y="426"/>
                    <a:pt x="831" y="440"/>
                    <a:pt x="842" y="451"/>
                  </a:cubicBezTo>
                  <a:cubicBezTo>
                    <a:pt x="853" y="462"/>
                    <a:pt x="870" y="484"/>
                    <a:pt x="873" y="497"/>
                  </a:cubicBezTo>
                  <a:cubicBezTo>
                    <a:pt x="876" y="509"/>
                    <a:pt x="881" y="542"/>
                    <a:pt x="895" y="549"/>
                  </a:cubicBezTo>
                  <a:cubicBezTo>
                    <a:pt x="908" y="557"/>
                    <a:pt x="924" y="565"/>
                    <a:pt x="936" y="560"/>
                  </a:cubicBezTo>
                  <a:cubicBezTo>
                    <a:pt x="947" y="555"/>
                    <a:pt x="956" y="559"/>
                    <a:pt x="963" y="541"/>
                  </a:cubicBezTo>
                  <a:cubicBezTo>
                    <a:pt x="971" y="524"/>
                    <a:pt x="981" y="534"/>
                    <a:pt x="994" y="528"/>
                  </a:cubicBezTo>
                  <a:cubicBezTo>
                    <a:pt x="1007" y="523"/>
                    <a:pt x="1013" y="518"/>
                    <a:pt x="1018" y="508"/>
                  </a:cubicBezTo>
                  <a:cubicBezTo>
                    <a:pt x="1024" y="499"/>
                    <a:pt x="1049" y="486"/>
                    <a:pt x="1061" y="487"/>
                  </a:cubicBezTo>
                  <a:cubicBezTo>
                    <a:pt x="1072" y="487"/>
                    <a:pt x="1093" y="490"/>
                    <a:pt x="1116" y="496"/>
                  </a:cubicBezTo>
                  <a:cubicBezTo>
                    <a:pt x="1139" y="501"/>
                    <a:pt x="1165" y="491"/>
                    <a:pt x="1170" y="509"/>
                  </a:cubicBezTo>
                  <a:cubicBezTo>
                    <a:pt x="1174" y="527"/>
                    <a:pt x="1179" y="546"/>
                    <a:pt x="1170" y="566"/>
                  </a:cubicBezTo>
                  <a:cubicBezTo>
                    <a:pt x="1161" y="586"/>
                    <a:pt x="1162" y="593"/>
                    <a:pt x="1161" y="609"/>
                  </a:cubicBezTo>
                  <a:cubicBezTo>
                    <a:pt x="1159" y="624"/>
                    <a:pt x="1161" y="626"/>
                    <a:pt x="1146" y="626"/>
                  </a:cubicBezTo>
                  <a:cubicBezTo>
                    <a:pt x="1131" y="625"/>
                    <a:pt x="1122" y="639"/>
                    <a:pt x="1124" y="648"/>
                  </a:cubicBezTo>
                  <a:cubicBezTo>
                    <a:pt x="1126" y="657"/>
                    <a:pt x="1122" y="666"/>
                    <a:pt x="1146" y="674"/>
                  </a:cubicBezTo>
                  <a:cubicBezTo>
                    <a:pt x="1170" y="683"/>
                    <a:pt x="1196" y="707"/>
                    <a:pt x="1204" y="718"/>
                  </a:cubicBezTo>
                  <a:cubicBezTo>
                    <a:pt x="1212" y="730"/>
                    <a:pt x="1219" y="756"/>
                    <a:pt x="1237" y="755"/>
                  </a:cubicBezTo>
                  <a:cubicBezTo>
                    <a:pt x="1255" y="754"/>
                    <a:pt x="1270" y="752"/>
                    <a:pt x="1286" y="755"/>
                  </a:cubicBezTo>
                  <a:cubicBezTo>
                    <a:pt x="1302" y="757"/>
                    <a:pt x="1323" y="761"/>
                    <a:pt x="1318" y="779"/>
                  </a:cubicBezTo>
                  <a:cubicBezTo>
                    <a:pt x="1314" y="797"/>
                    <a:pt x="1309" y="805"/>
                    <a:pt x="1312" y="823"/>
                  </a:cubicBezTo>
                  <a:cubicBezTo>
                    <a:pt x="1316" y="842"/>
                    <a:pt x="1331" y="871"/>
                    <a:pt x="1351" y="878"/>
                  </a:cubicBezTo>
                  <a:cubicBezTo>
                    <a:pt x="1371" y="885"/>
                    <a:pt x="1397" y="885"/>
                    <a:pt x="1410" y="884"/>
                  </a:cubicBezTo>
                  <a:cubicBezTo>
                    <a:pt x="1422" y="884"/>
                    <a:pt x="1430" y="901"/>
                    <a:pt x="1449" y="900"/>
                  </a:cubicBezTo>
                  <a:cubicBezTo>
                    <a:pt x="1468" y="899"/>
                    <a:pt x="1479" y="897"/>
                    <a:pt x="1491" y="903"/>
                  </a:cubicBezTo>
                  <a:cubicBezTo>
                    <a:pt x="1503" y="909"/>
                    <a:pt x="1520" y="914"/>
                    <a:pt x="1528" y="909"/>
                  </a:cubicBezTo>
                  <a:cubicBezTo>
                    <a:pt x="1537" y="903"/>
                    <a:pt x="1560" y="888"/>
                    <a:pt x="1565" y="879"/>
                  </a:cubicBezTo>
                  <a:cubicBezTo>
                    <a:pt x="1570" y="871"/>
                    <a:pt x="1596" y="847"/>
                    <a:pt x="1601" y="839"/>
                  </a:cubicBezTo>
                  <a:cubicBezTo>
                    <a:pt x="1605" y="832"/>
                    <a:pt x="1616" y="825"/>
                    <a:pt x="1632" y="831"/>
                  </a:cubicBezTo>
                  <a:cubicBezTo>
                    <a:pt x="1648" y="837"/>
                    <a:pt x="1661" y="836"/>
                    <a:pt x="1670" y="819"/>
                  </a:cubicBezTo>
                  <a:cubicBezTo>
                    <a:pt x="1680" y="802"/>
                    <a:pt x="1692" y="794"/>
                    <a:pt x="1712" y="795"/>
                  </a:cubicBezTo>
                  <a:cubicBezTo>
                    <a:pt x="1731" y="797"/>
                    <a:pt x="1746" y="805"/>
                    <a:pt x="1762" y="805"/>
                  </a:cubicBezTo>
                  <a:cubicBezTo>
                    <a:pt x="1777" y="805"/>
                    <a:pt x="1814" y="806"/>
                    <a:pt x="1821" y="812"/>
                  </a:cubicBezTo>
                  <a:cubicBezTo>
                    <a:pt x="1828" y="817"/>
                    <a:pt x="1849" y="828"/>
                    <a:pt x="1858" y="834"/>
                  </a:cubicBezTo>
                  <a:cubicBezTo>
                    <a:pt x="1867" y="840"/>
                    <a:pt x="1880" y="856"/>
                    <a:pt x="1872" y="880"/>
                  </a:cubicBezTo>
                  <a:cubicBezTo>
                    <a:pt x="1863" y="904"/>
                    <a:pt x="1865" y="900"/>
                    <a:pt x="1855" y="905"/>
                  </a:cubicBezTo>
                  <a:cubicBezTo>
                    <a:pt x="1845" y="911"/>
                    <a:pt x="1840" y="911"/>
                    <a:pt x="1850" y="927"/>
                  </a:cubicBezTo>
                  <a:cubicBezTo>
                    <a:pt x="1859" y="943"/>
                    <a:pt x="1862" y="957"/>
                    <a:pt x="1858" y="969"/>
                  </a:cubicBezTo>
                  <a:cubicBezTo>
                    <a:pt x="1854" y="981"/>
                    <a:pt x="1856" y="997"/>
                    <a:pt x="1835" y="1004"/>
                  </a:cubicBezTo>
                  <a:cubicBezTo>
                    <a:pt x="1814" y="1011"/>
                    <a:pt x="1807" y="1013"/>
                    <a:pt x="1796" y="1016"/>
                  </a:cubicBezTo>
                  <a:cubicBezTo>
                    <a:pt x="1785" y="1020"/>
                    <a:pt x="1772" y="1023"/>
                    <a:pt x="1779" y="1034"/>
                  </a:cubicBezTo>
                  <a:cubicBezTo>
                    <a:pt x="1786" y="1044"/>
                    <a:pt x="1787" y="1054"/>
                    <a:pt x="1782" y="1066"/>
                  </a:cubicBezTo>
                  <a:cubicBezTo>
                    <a:pt x="1777" y="1079"/>
                    <a:pt x="1769" y="1084"/>
                    <a:pt x="1772" y="1108"/>
                  </a:cubicBezTo>
                  <a:cubicBezTo>
                    <a:pt x="1775" y="1132"/>
                    <a:pt x="1773" y="1141"/>
                    <a:pt x="1787" y="1149"/>
                  </a:cubicBezTo>
                  <a:cubicBezTo>
                    <a:pt x="1801" y="1158"/>
                    <a:pt x="1831" y="1158"/>
                    <a:pt x="1830" y="1180"/>
                  </a:cubicBezTo>
                  <a:cubicBezTo>
                    <a:pt x="1830" y="1203"/>
                    <a:pt x="1836" y="1198"/>
                    <a:pt x="1852" y="1205"/>
                  </a:cubicBezTo>
                  <a:cubicBezTo>
                    <a:pt x="1869" y="1212"/>
                    <a:pt x="1874" y="1224"/>
                    <a:pt x="1887" y="1224"/>
                  </a:cubicBezTo>
                  <a:cubicBezTo>
                    <a:pt x="1900" y="1225"/>
                    <a:pt x="1922" y="1229"/>
                    <a:pt x="1932" y="1230"/>
                  </a:cubicBezTo>
                  <a:cubicBezTo>
                    <a:pt x="1942" y="1231"/>
                    <a:pt x="1953" y="1235"/>
                    <a:pt x="1946" y="1247"/>
                  </a:cubicBezTo>
                  <a:cubicBezTo>
                    <a:pt x="1938" y="1259"/>
                    <a:pt x="1947" y="1267"/>
                    <a:pt x="1959" y="1270"/>
                  </a:cubicBezTo>
                  <a:cubicBezTo>
                    <a:pt x="1972" y="1273"/>
                    <a:pt x="1989" y="1273"/>
                    <a:pt x="1995" y="1291"/>
                  </a:cubicBezTo>
                  <a:cubicBezTo>
                    <a:pt x="2001" y="1309"/>
                    <a:pt x="2003" y="1314"/>
                    <a:pt x="2015" y="1323"/>
                  </a:cubicBezTo>
                  <a:cubicBezTo>
                    <a:pt x="2026" y="1332"/>
                    <a:pt x="2042" y="1336"/>
                    <a:pt x="2046" y="1350"/>
                  </a:cubicBezTo>
                  <a:cubicBezTo>
                    <a:pt x="2050" y="1365"/>
                    <a:pt x="2055" y="1376"/>
                    <a:pt x="2053" y="1388"/>
                  </a:cubicBezTo>
                  <a:cubicBezTo>
                    <a:pt x="2052" y="1400"/>
                    <a:pt x="2065" y="1411"/>
                    <a:pt x="2075" y="1425"/>
                  </a:cubicBezTo>
                  <a:cubicBezTo>
                    <a:pt x="2085" y="1439"/>
                    <a:pt x="2104" y="1455"/>
                    <a:pt x="2112" y="1471"/>
                  </a:cubicBezTo>
                  <a:cubicBezTo>
                    <a:pt x="2119" y="1486"/>
                    <a:pt x="2117" y="1486"/>
                    <a:pt x="2112" y="1498"/>
                  </a:cubicBezTo>
                  <a:cubicBezTo>
                    <a:pt x="2106" y="1509"/>
                    <a:pt x="2104" y="1530"/>
                    <a:pt x="2092" y="1536"/>
                  </a:cubicBezTo>
                  <a:cubicBezTo>
                    <a:pt x="2079" y="1542"/>
                    <a:pt x="2068" y="1545"/>
                    <a:pt x="2074" y="1560"/>
                  </a:cubicBezTo>
                  <a:cubicBezTo>
                    <a:pt x="2079" y="1575"/>
                    <a:pt x="2080" y="1582"/>
                    <a:pt x="2093" y="1589"/>
                  </a:cubicBezTo>
                  <a:cubicBezTo>
                    <a:pt x="2105" y="1596"/>
                    <a:pt x="2136" y="1597"/>
                    <a:pt x="2145" y="1614"/>
                  </a:cubicBezTo>
                  <a:cubicBezTo>
                    <a:pt x="2155" y="1630"/>
                    <a:pt x="2174" y="1641"/>
                    <a:pt x="2197" y="1654"/>
                  </a:cubicBezTo>
                  <a:cubicBezTo>
                    <a:pt x="2220" y="1668"/>
                    <a:pt x="2240" y="1682"/>
                    <a:pt x="2249" y="1677"/>
                  </a:cubicBezTo>
                  <a:cubicBezTo>
                    <a:pt x="2258" y="1671"/>
                    <a:pt x="2278" y="1669"/>
                    <a:pt x="2272" y="1646"/>
                  </a:cubicBezTo>
                  <a:cubicBezTo>
                    <a:pt x="2267" y="1623"/>
                    <a:pt x="2257" y="1614"/>
                    <a:pt x="2284" y="1607"/>
                  </a:cubicBezTo>
                  <a:cubicBezTo>
                    <a:pt x="2311" y="1600"/>
                    <a:pt x="2337" y="1598"/>
                    <a:pt x="2336" y="1575"/>
                  </a:cubicBezTo>
                  <a:cubicBezTo>
                    <a:pt x="2335" y="1552"/>
                    <a:pt x="2343" y="1545"/>
                    <a:pt x="2350" y="1534"/>
                  </a:cubicBezTo>
                  <a:cubicBezTo>
                    <a:pt x="2356" y="1522"/>
                    <a:pt x="2376" y="1512"/>
                    <a:pt x="2368" y="1501"/>
                  </a:cubicBezTo>
                  <a:cubicBezTo>
                    <a:pt x="2361" y="1490"/>
                    <a:pt x="2335" y="1488"/>
                    <a:pt x="2323" y="1480"/>
                  </a:cubicBezTo>
                  <a:cubicBezTo>
                    <a:pt x="2311" y="1472"/>
                    <a:pt x="2307" y="1479"/>
                    <a:pt x="2296" y="1475"/>
                  </a:cubicBezTo>
                  <a:cubicBezTo>
                    <a:pt x="2286" y="1471"/>
                    <a:pt x="2288" y="1466"/>
                    <a:pt x="2298" y="1453"/>
                  </a:cubicBezTo>
                  <a:cubicBezTo>
                    <a:pt x="2308" y="1440"/>
                    <a:pt x="2301" y="1433"/>
                    <a:pt x="2295" y="1428"/>
                  </a:cubicBezTo>
                  <a:cubicBezTo>
                    <a:pt x="2290" y="1422"/>
                    <a:pt x="2290" y="1420"/>
                    <a:pt x="2294" y="1408"/>
                  </a:cubicBezTo>
                  <a:cubicBezTo>
                    <a:pt x="2299" y="1396"/>
                    <a:pt x="2290" y="1379"/>
                    <a:pt x="2309" y="1372"/>
                  </a:cubicBezTo>
                  <a:cubicBezTo>
                    <a:pt x="2327" y="1366"/>
                    <a:pt x="2326" y="1363"/>
                    <a:pt x="2316" y="1346"/>
                  </a:cubicBezTo>
                  <a:cubicBezTo>
                    <a:pt x="2306" y="1328"/>
                    <a:pt x="2311" y="1314"/>
                    <a:pt x="2313" y="1301"/>
                  </a:cubicBezTo>
                  <a:cubicBezTo>
                    <a:pt x="2314" y="1288"/>
                    <a:pt x="2322" y="1276"/>
                    <a:pt x="2339" y="1282"/>
                  </a:cubicBezTo>
                  <a:cubicBezTo>
                    <a:pt x="2356" y="1287"/>
                    <a:pt x="2362" y="1291"/>
                    <a:pt x="2373" y="1284"/>
                  </a:cubicBezTo>
                  <a:cubicBezTo>
                    <a:pt x="2385" y="1277"/>
                    <a:pt x="2392" y="1282"/>
                    <a:pt x="2400" y="1292"/>
                  </a:cubicBezTo>
                  <a:cubicBezTo>
                    <a:pt x="2409" y="1303"/>
                    <a:pt x="2398" y="1306"/>
                    <a:pt x="2405" y="1315"/>
                  </a:cubicBezTo>
                  <a:cubicBezTo>
                    <a:pt x="2412" y="1325"/>
                    <a:pt x="2422" y="1335"/>
                    <a:pt x="2445" y="1341"/>
                  </a:cubicBezTo>
                  <a:cubicBezTo>
                    <a:pt x="2467" y="1347"/>
                    <a:pt x="2473" y="1338"/>
                    <a:pt x="2495" y="1351"/>
                  </a:cubicBezTo>
                  <a:cubicBezTo>
                    <a:pt x="2516" y="1363"/>
                    <a:pt x="2536" y="1380"/>
                    <a:pt x="2551" y="1390"/>
                  </a:cubicBezTo>
                  <a:cubicBezTo>
                    <a:pt x="2566" y="1400"/>
                    <a:pt x="2566" y="1407"/>
                    <a:pt x="2580" y="1402"/>
                  </a:cubicBezTo>
                  <a:cubicBezTo>
                    <a:pt x="2594" y="1398"/>
                    <a:pt x="2599" y="1401"/>
                    <a:pt x="2608" y="1412"/>
                  </a:cubicBezTo>
                  <a:cubicBezTo>
                    <a:pt x="2617" y="1423"/>
                    <a:pt x="2619" y="1424"/>
                    <a:pt x="2634" y="1427"/>
                  </a:cubicBezTo>
                  <a:cubicBezTo>
                    <a:pt x="2649" y="1430"/>
                    <a:pt x="2667" y="1432"/>
                    <a:pt x="2660" y="1465"/>
                  </a:cubicBezTo>
                  <a:cubicBezTo>
                    <a:pt x="2652" y="1499"/>
                    <a:pt x="2663" y="1495"/>
                    <a:pt x="2659" y="1507"/>
                  </a:cubicBezTo>
                  <a:cubicBezTo>
                    <a:pt x="2655" y="1520"/>
                    <a:pt x="2645" y="1531"/>
                    <a:pt x="2637" y="1538"/>
                  </a:cubicBezTo>
                  <a:cubicBezTo>
                    <a:pt x="2630" y="1545"/>
                    <a:pt x="2631" y="1558"/>
                    <a:pt x="2634" y="1568"/>
                  </a:cubicBezTo>
                  <a:cubicBezTo>
                    <a:pt x="2636" y="1578"/>
                    <a:pt x="2631" y="1578"/>
                    <a:pt x="2636" y="1592"/>
                  </a:cubicBezTo>
                  <a:cubicBezTo>
                    <a:pt x="2642" y="1606"/>
                    <a:pt x="2646" y="1595"/>
                    <a:pt x="2649" y="1622"/>
                  </a:cubicBezTo>
                  <a:cubicBezTo>
                    <a:pt x="2653" y="1648"/>
                    <a:pt x="2653" y="1662"/>
                    <a:pt x="2640" y="1667"/>
                  </a:cubicBezTo>
                  <a:cubicBezTo>
                    <a:pt x="2628" y="1672"/>
                    <a:pt x="2610" y="1669"/>
                    <a:pt x="2595" y="1668"/>
                  </a:cubicBezTo>
                  <a:cubicBezTo>
                    <a:pt x="2579" y="1667"/>
                    <a:pt x="2557" y="1671"/>
                    <a:pt x="2547" y="1687"/>
                  </a:cubicBezTo>
                  <a:cubicBezTo>
                    <a:pt x="2536" y="1702"/>
                    <a:pt x="2515" y="1683"/>
                    <a:pt x="2506" y="1680"/>
                  </a:cubicBezTo>
                  <a:cubicBezTo>
                    <a:pt x="2496" y="1676"/>
                    <a:pt x="2489" y="1679"/>
                    <a:pt x="2500" y="1697"/>
                  </a:cubicBezTo>
                  <a:cubicBezTo>
                    <a:pt x="2512" y="1714"/>
                    <a:pt x="2523" y="1741"/>
                    <a:pt x="2514" y="1747"/>
                  </a:cubicBezTo>
                  <a:cubicBezTo>
                    <a:pt x="2504" y="1754"/>
                    <a:pt x="2489" y="1755"/>
                    <a:pt x="2475" y="1759"/>
                  </a:cubicBezTo>
                  <a:cubicBezTo>
                    <a:pt x="2460" y="1762"/>
                    <a:pt x="2443" y="1752"/>
                    <a:pt x="2426" y="1763"/>
                  </a:cubicBezTo>
                  <a:cubicBezTo>
                    <a:pt x="2409" y="1774"/>
                    <a:pt x="2391" y="1766"/>
                    <a:pt x="2387" y="1756"/>
                  </a:cubicBezTo>
                  <a:cubicBezTo>
                    <a:pt x="2383" y="1746"/>
                    <a:pt x="2373" y="1724"/>
                    <a:pt x="2356" y="1726"/>
                  </a:cubicBezTo>
                  <a:cubicBezTo>
                    <a:pt x="2339" y="1729"/>
                    <a:pt x="2312" y="1718"/>
                    <a:pt x="2302" y="1742"/>
                  </a:cubicBezTo>
                  <a:cubicBezTo>
                    <a:pt x="2292" y="1766"/>
                    <a:pt x="2299" y="1764"/>
                    <a:pt x="2289" y="1781"/>
                  </a:cubicBezTo>
                  <a:cubicBezTo>
                    <a:pt x="2280" y="1798"/>
                    <a:pt x="2282" y="1809"/>
                    <a:pt x="2273" y="1820"/>
                  </a:cubicBezTo>
                  <a:cubicBezTo>
                    <a:pt x="2265" y="1832"/>
                    <a:pt x="2256" y="1833"/>
                    <a:pt x="2254" y="1847"/>
                  </a:cubicBezTo>
                  <a:cubicBezTo>
                    <a:pt x="2253" y="1860"/>
                    <a:pt x="2247" y="1868"/>
                    <a:pt x="2264" y="1873"/>
                  </a:cubicBezTo>
                  <a:cubicBezTo>
                    <a:pt x="2281" y="1878"/>
                    <a:pt x="2304" y="1872"/>
                    <a:pt x="2307" y="1885"/>
                  </a:cubicBezTo>
                  <a:cubicBezTo>
                    <a:pt x="2311" y="1897"/>
                    <a:pt x="2297" y="1910"/>
                    <a:pt x="2288" y="1920"/>
                  </a:cubicBezTo>
                  <a:cubicBezTo>
                    <a:pt x="2280" y="1930"/>
                    <a:pt x="2283" y="1948"/>
                    <a:pt x="2280" y="1957"/>
                  </a:cubicBezTo>
                  <a:cubicBezTo>
                    <a:pt x="2276" y="1967"/>
                    <a:pt x="2279" y="1985"/>
                    <a:pt x="2283" y="2002"/>
                  </a:cubicBezTo>
                  <a:cubicBezTo>
                    <a:pt x="2287" y="2020"/>
                    <a:pt x="2294" y="2031"/>
                    <a:pt x="2295" y="2044"/>
                  </a:cubicBezTo>
                  <a:cubicBezTo>
                    <a:pt x="2296" y="2058"/>
                    <a:pt x="2293" y="2079"/>
                    <a:pt x="2283" y="2062"/>
                  </a:cubicBezTo>
                  <a:cubicBezTo>
                    <a:pt x="2273" y="2044"/>
                    <a:pt x="2271" y="2046"/>
                    <a:pt x="2263" y="2052"/>
                  </a:cubicBezTo>
                  <a:cubicBezTo>
                    <a:pt x="2255" y="2057"/>
                    <a:pt x="2225" y="2059"/>
                    <a:pt x="2220" y="2045"/>
                  </a:cubicBezTo>
                  <a:cubicBezTo>
                    <a:pt x="2215" y="2031"/>
                    <a:pt x="2195" y="2034"/>
                    <a:pt x="2192" y="2055"/>
                  </a:cubicBezTo>
                  <a:cubicBezTo>
                    <a:pt x="2189" y="2076"/>
                    <a:pt x="2182" y="2091"/>
                    <a:pt x="2178" y="2113"/>
                  </a:cubicBezTo>
                  <a:cubicBezTo>
                    <a:pt x="2173" y="2136"/>
                    <a:pt x="2174" y="2148"/>
                    <a:pt x="2168" y="2172"/>
                  </a:cubicBezTo>
                  <a:cubicBezTo>
                    <a:pt x="2163" y="2196"/>
                    <a:pt x="2165" y="2207"/>
                    <a:pt x="2152" y="2211"/>
                  </a:cubicBezTo>
                  <a:cubicBezTo>
                    <a:pt x="2139" y="2216"/>
                    <a:pt x="2119" y="2199"/>
                    <a:pt x="2110" y="2214"/>
                  </a:cubicBezTo>
                  <a:cubicBezTo>
                    <a:pt x="2101" y="2229"/>
                    <a:pt x="2112" y="2229"/>
                    <a:pt x="2099" y="2248"/>
                  </a:cubicBezTo>
                  <a:cubicBezTo>
                    <a:pt x="2085" y="2267"/>
                    <a:pt x="2066" y="2276"/>
                    <a:pt x="2050" y="2280"/>
                  </a:cubicBezTo>
                  <a:cubicBezTo>
                    <a:pt x="2033" y="2283"/>
                    <a:pt x="1996" y="2272"/>
                    <a:pt x="1977" y="2265"/>
                  </a:cubicBezTo>
                  <a:cubicBezTo>
                    <a:pt x="1958" y="2258"/>
                    <a:pt x="1925" y="2242"/>
                    <a:pt x="1917" y="2220"/>
                  </a:cubicBezTo>
                  <a:cubicBezTo>
                    <a:pt x="1909" y="2199"/>
                    <a:pt x="1920" y="2183"/>
                    <a:pt x="1906" y="2158"/>
                  </a:cubicBezTo>
                  <a:cubicBezTo>
                    <a:pt x="1891" y="2133"/>
                    <a:pt x="1887" y="2096"/>
                    <a:pt x="1868" y="2105"/>
                  </a:cubicBezTo>
                  <a:cubicBezTo>
                    <a:pt x="1850" y="2115"/>
                    <a:pt x="1843" y="2125"/>
                    <a:pt x="1818" y="2121"/>
                  </a:cubicBezTo>
                  <a:cubicBezTo>
                    <a:pt x="1793" y="2118"/>
                    <a:pt x="1778" y="2112"/>
                    <a:pt x="1766" y="2094"/>
                  </a:cubicBezTo>
                  <a:cubicBezTo>
                    <a:pt x="1753" y="2076"/>
                    <a:pt x="1740" y="2049"/>
                    <a:pt x="1714" y="2035"/>
                  </a:cubicBezTo>
                  <a:cubicBezTo>
                    <a:pt x="1688" y="2021"/>
                    <a:pt x="1674" y="2008"/>
                    <a:pt x="1683" y="1990"/>
                  </a:cubicBezTo>
                  <a:cubicBezTo>
                    <a:pt x="1692" y="1971"/>
                    <a:pt x="1689" y="1929"/>
                    <a:pt x="1679" y="1922"/>
                  </a:cubicBezTo>
                  <a:cubicBezTo>
                    <a:pt x="1669" y="1915"/>
                    <a:pt x="1642" y="1877"/>
                    <a:pt x="1618" y="1903"/>
                  </a:cubicBezTo>
                  <a:cubicBezTo>
                    <a:pt x="1594" y="1930"/>
                    <a:pt x="1602" y="1938"/>
                    <a:pt x="1573" y="1947"/>
                  </a:cubicBezTo>
                  <a:cubicBezTo>
                    <a:pt x="1544" y="1956"/>
                    <a:pt x="1521" y="1957"/>
                    <a:pt x="1520" y="1977"/>
                  </a:cubicBezTo>
                  <a:cubicBezTo>
                    <a:pt x="1519" y="1997"/>
                    <a:pt x="1528" y="2003"/>
                    <a:pt x="1528" y="2017"/>
                  </a:cubicBezTo>
                  <a:cubicBezTo>
                    <a:pt x="1529" y="2031"/>
                    <a:pt x="1540" y="2035"/>
                    <a:pt x="1533" y="2054"/>
                  </a:cubicBezTo>
                  <a:cubicBezTo>
                    <a:pt x="1525" y="2073"/>
                    <a:pt x="1416" y="2049"/>
                    <a:pt x="1416" y="2049"/>
                  </a:cubicBezTo>
                  <a:cubicBezTo>
                    <a:pt x="1236" y="1955"/>
                    <a:pt x="1236" y="1955"/>
                    <a:pt x="1236" y="1955"/>
                  </a:cubicBezTo>
                  <a:cubicBezTo>
                    <a:pt x="1314" y="1496"/>
                    <a:pt x="1314" y="1496"/>
                    <a:pt x="1314" y="1496"/>
                  </a:cubicBezTo>
                  <a:cubicBezTo>
                    <a:pt x="617" y="1016"/>
                    <a:pt x="617" y="1016"/>
                    <a:pt x="617" y="1016"/>
                  </a:cubicBezTo>
                  <a:cubicBezTo>
                    <a:pt x="287" y="897"/>
                    <a:pt x="287" y="897"/>
                    <a:pt x="287" y="897"/>
                  </a:cubicBezTo>
                  <a:cubicBezTo>
                    <a:pt x="66" y="801"/>
                    <a:pt x="66" y="801"/>
                    <a:pt x="66" y="801"/>
                  </a:cubicBezTo>
                  <a:cubicBezTo>
                    <a:pt x="0" y="590"/>
                    <a:pt x="0" y="590"/>
                    <a:pt x="0" y="590"/>
                  </a:cubicBezTo>
                  <a:cubicBezTo>
                    <a:pt x="148" y="133"/>
                    <a:pt x="148" y="133"/>
                    <a:pt x="148" y="133"/>
                  </a:cubicBezTo>
                  <a:cubicBezTo>
                    <a:pt x="385" y="77"/>
                    <a:pt x="385" y="77"/>
                    <a:pt x="385" y="77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616" y="18"/>
                    <a:pt x="616" y="18"/>
                    <a:pt x="616" y="18"/>
                  </a:cubicBezTo>
                  <a:lnTo>
                    <a:pt x="622" y="23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Freeform 31"/>
            <p:cNvSpPr>
              <a:spLocks noChangeArrowheads="1"/>
            </p:cNvSpPr>
            <p:nvPr/>
          </p:nvSpPr>
          <p:spPr bwMode="auto">
            <a:xfrm>
              <a:off x="1408112" y="1824038"/>
              <a:ext cx="1409700" cy="1016000"/>
            </a:xfrm>
            <a:custGeom>
              <a:avLst/>
              <a:gdLst>
                <a:gd name="T0" fmla="*/ 477916281 w 2519"/>
                <a:gd name="T1" fmla="*/ 461137420 h 1814"/>
                <a:gd name="T2" fmla="*/ 490443528 w 2519"/>
                <a:gd name="T3" fmla="*/ 441374148 h 1814"/>
                <a:gd name="T4" fmla="*/ 525206428 w 2519"/>
                <a:gd name="T5" fmla="*/ 438864393 h 1814"/>
                <a:gd name="T6" fmla="*/ 558090660 w 2519"/>
                <a:gd name="T7" fmla="*/ 443256604 h 1814"/>
                <a:gd name="T8" fmla="*/ 587529830 w 2519"/>
                <a:gd name="T9" fmla="*/ 453608714 h 1814"/>
                <a:gd name="T10" fmla="*/ 608513038 w 2519"/>
                <a:gd name="T11" fmla="*/ 450785310 h 1814"/>
                <a:gd name="T12" fmla="*/ 631375473 w 2519"/>
                <a:gd name="T13" fmla="*/ 480586483 h 1814"/>
                <a:gd name="T14" fmla="*/ 657056189 w 2519"/>
                <a:gd name="T15" fmla="*/ 491879541 h 1814"/>
                <a:gd name="T16" fmla="*/ 670523050 w 2519"/>
                <a:gd name="T17" fmla="*/ 474940234 h 1814"/>
                <a:gd name="T18" fmla="*/ 685869137 w 2519"/>
                <a:gd name="T19" fmla="*/ 449216503 h 1814"/>
                <a:gd name="T20" fmla="*/ 708104790 w 2519"/>
                <a:gd name="T21" fmla="*/ 461451069 h 1814"/>
                <a:gd name="T22" fmla="*/ 735038510 w 2519"/>
                <a:gd name="T23" fmla="*/ 456117910 h 1814"/>
                <a:gd name="T24" fmla="*/ 755708887 w 2519"/>
                <a:gd name="T25" fmla="*/ 438550743 h 1814"/>
                <a:gd name="T26" fmla="*/ 723764268 w 2519"/>
                <a:gd name="T27" fmla="*/ 413454871 h 1814"/>
                <a:gd name="T28" fmla="*/ 697143379 w 2519"/>
                <a:gd name="T29" fmla="*/ 396201354 h 1814"/>
                <a:gd name="T30" fmla="*/ 680231456 w 2519"/>
                <a:gd name="T31" fmla="*/ 369537235 h 1814"/>
                <a:gd name="T32" fmla="*/ 716874142 w 2519"/>
                <a:gd name="T33" fmla="*/ 385535594 h 1814"/>
                <a:gd name="T34" fmla="*/ 725956326 w 2519"/>
                <a:gd name="T35" fmla="*/ 363576776 h 1814"/>
                <a:gd name="T36" fmla="*/ 732220229 w 2519"/>
                <a:gd name="T37" fmla="*/ 337539956 h 1814"/>
                <a:gd name="T38" fmla="*/ 751324211 w 2519"/>
                <a:gd name="T39" fmla="*/ 316835735 h 1814"/>
                <a:gd name="T40" fmla="*/ 758527168 w 2519"/>
                <a:gd name="T41" fmla="*/ 304288079 h 1814"/>
                <a:gd name="T42" fmla="*/ 763225235 w 2519"/>
                <a:gd name="T43" fmla="*/ 289543757 h 1814"/>
                <a:gd name="T44" fmla="*/ 775125700 w 2519"/>
                <a:gd name="T45" fmla="*/ 291112564 h 1814"/>
                <a:gd name="T46" fmla="*/ 786400501 w 2519"/>
                <a:gd name="T47" fmla="*/ 264134236 h 1814"/>
                <a:gd name="T48" fmla="*/ 777944540 w 2519"/>
                <a:gd name="T49" fmla="*/ 234646712 h 1814"/>
                <a:gd name="T50" fmla="*/ 768236134 w 2519"/>
                <a:gd name="T51" fmla="*/ 208923541 h 1814"/>
                <a:gd name="T52" fmla="*/ 756335109 w 2519"/>
                <a:gd name="T53" fmla="*/ 181317914 h 1814"/>
                <a:gd name="T54" fmla="*/ 742554858 w 2519"/>
                <a:gd name="T55" fmla="*/ 158103938 h 1814"/>
                <a:gd name="T56" fmla="*/ 728461775 w 2519"/>
                <a:gd name="T57" fmla="*/ 138341226 h 1814"/>
                <a:gd name="T58" fmla="*/ 700588442 w 2519"/>
                <a:gd name="T59" fmla="*/ 143046527 h 1814"/>
                <a:gd name="T60" fmla="*/ 668957214 w 2519"/>
                <a:gd name="T61" fmla="*/ 112931705 h 1814"/>
                <a:gd name="T62" fmla="*/ 629809638 w 2519"/>
                <a:gd name="T63" fmla="*/ 81875374 h 1814"/>
                <a:gd name="T64" fmla="*/ 619161058 w 2519"/>
                <a:gd name="T65" fmla="*/ 61798452 h 1814"/>
                <a:gd name="T66" fmla="*/ 588782275 w 2519"/>
                <a:gd name="T67" fmla="*/ 63367259 h 1814"/>
                <a:gd name="T68" fmla="*/ 552766371 w 2519"/>
                <a:gd name="T69" fmla="*/ 41094792 h 1814"/>
                <a:gd name="T70" fmla="*/ 517690080 w 2519"/>
                <a:gd name="T71" fmla="*/ 47368340 h 1814"/>
                <a:gd name="T72" fmla="*/ 471338987 w 2519"/>
                <a:gd name="T73" fmla="*/ 42976688 h 1814"/>
                <a:gd name="T74" fmla="*/ 434070638 w 2519"/>
                <a:gd name="T75" fmla="*/ 63053610 h 1814"/>
                <a:gd name="T76" fmla="*/ 397427952 w 2519"/>
                <a:gd name="T77" fmla="*/ 40466933 h 1814"/>
                <a:gd name="T78" fmla="*/ 359219989 w 2519"/>
                <a:gd name="T79" fmla="*/ 26036820 h 1814"/>
                <a:gd name="T80" fmla="*/ 318506017 w 2519"/>
                <a:gd name="T81" fmla="*/ 16312569 h 1814"/>
                <a:gd name="T82" fmla="*/ 291259466 w 2519"/>
                <a:gd name="T83" fmla="*/ 627299 h 1814"/>
                <a:gd name="T84" fmla="*/ 138426496 w 2519"/>
                <a:gd name="T85" fmla="*/ 21017870 h 1814"/>
                <a:gd name="T86" fmla="*/ 68273914 w 2519"/>
                <a:gd name="T87" fmla="*/ 87522183 h 1814"/>
                <a:gd name="T88" fmla="*/ 9708406 w 2519"/>
                <a:gd name="T89" fmla="*/ 253154827 h 1814"/>
                <a:gd name="T90" fmla="*/ 66708078 w 2519"/>
                <a:gd name="T91" fmla="*/ 434472741 h 1814"/>
                <a:gd name="T92" fmla="*/ 313808510 w 2519"/>
                <a:gd name="T93" fmla="*/ 519798818 h 1814"/>
                <a:gd name="T94" fmla="*/ 472591992 w 2519"/>
                <a:gd name="T95" fmla="*/ 522308573 h 1814"/>
                <a:gd name="T96" fmla="*/ 477916281 w 2519"/>
                <a:gd name="T97" fmla="*/ 472430479 h 18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519"/>
                <a:gd name="T148" fmla="*/ 0 h 1814"/>
                <a:gd name="T149" fmla="*/ 2519 w 2519"/>
                <a:gd name="T150" fmla="*/ 1814 h 18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519" h="1814">
                  <a:moveTo>
                    <a:pt x="1526" y="1506"/>
                  </a:moveTo>
                  <a:cubicBezTo>
                    <a:pt x="1526" y="1506"/>
                    <a:pt x="1537" y="1487"/>
                    <a:pt x="1526" y="1470"/>
                  </a:cubicBezTo>
                  <a:cubicBezTo>
                    <a:pt x="1514" y="1453"/>
                    <a:pt x="1508" y="1425"/>
                    <a:pt x="1528" y="1418"/>
                  </a:cubicBezTo>
                  <a:cubicBezTo>
                    <a:pt x="1548" y="1411"/>
                    <a:pt x="1560" y="1415"/>
                    <a:pt x="1566" y="1407"/>
                  </a:cubicBezTo>
                  <a:cubicBezTo>
                    <a:pt x="1572" y="1398"/>
                    <a:pt x="1601" y="1389"/>
                    <a:pt x="1618" y="1402"/>
                  </a:cubicBezTo>
                  <a:cubicBezTo>
                    <a:pt x="1636" y="1415"/>
                    <a:pt x="1657" y="1404"/>
                    <a:pt x="1677" y="1399"/>
                  </a:cubicBezTo>
                  <a:cubicBezTo>
                    <a:pt x="1697" y="1394"/>
                    <a:pt x="1706" y="1410"/>
                    <a:pt x="1725" y="1404"/>
                  </a:cubicBezTo>
                  <a:cubicBezTo>
                    <a:pt x="1743" y="1397"/>
                    <a:pt x="1765" y="1396"/>
                    <a:pt x="1782" y="1413"/>
                  </a:cubicBezTo>
                  <a:cubicBezTo>
                    <a:pt x="1798" y="1429"/>
                    <a:pt x="1829" y="1433"/>
                    <a:pt x="1841" y="1446"/>
                  </a:cubicBezTo>
                  <a:cubicBezTo>
                    <a:pt x="1852" y="1459"/>
                    <a:pt x="1871" y="1457"/>
                    <a:pt x="1876" y="1446"/>
                  </a:cubicBezTo>
                  <a:cubicBezTo>
                    <a:pt x="1881" y="1434"/>
                    <a:pt x="1887" y="1416"/>
                    <a:pt x="1914" y="1416"/>
                  </a:cubicBezTo>
                  <a:cubicBezTo>
                    <a:pt x="1942" y="1416"/>
                    <a:pt x="1941" y="1417"/>
                    <a:pt x="1943" y="1437"/>
                  </a:cubicBezTo>
                  <a:cubicBezTo>
                    <a:pt x="1946" y="1457"/>
                    <a:pt x="1963" y="1466"/>
                    <a:pt x="1971" y="1486"/>
                  </a:cubicBezTo>
                  <a:cubicBezTo>
                    <a:pt x="1978" y="1505"/>
                    <a:pt x="2004" y="1518"/>
                    <a:pt x="2016" y="1532"/>
                  </a:cubicBezTo>
                  <a:cubicBezTo>
                    <a:pt x="2029" y="1545"/>
                    <a:pt x="2027" y="1567"/>
                    <a:pt x="2045" y="1571"/>
                  </a:cubicBezTo>
                  <a:cubicBezTo>
                    <a:pt x="2063" y="1574"/>
                    <a:pt x="2080" y="1562"/>
                    <a:pt x="2098" y="1568"/>
                  </a:cubicBezTo>
                  <a:cubicBezTo>
                    <a:pt x="2115" y="1574"/>
                    <a:pt x="2136" y="1568"/>
                    <a:pt x="2141" y="1554"/>
                  </a:cubicBezTo>
                  <a:cubicBezTo>
                    <a:pt x="2145" y="1539"/>
                    <a:pt x="2147" y="1523"/>
                    <a:pt x="2141" y="1514"/>
                  </a:cubicBezTo>
                  <a:cubicBezTo>
                    <a:pt x="2134" y="1504"/>
                    <a:pt x="2144" y="1485"/>
                    <a:pt x="2152" y="1471"/>
                  </a:cubicBezTo>
                  <a:cubicBezTo>
                    <a:pt x="2160" y="1458"/>
                    <a:pt x="2179" y="1445"/>
                    <a:pt x="2190" y="1432"/>
                  </a:cubicBezTo>
                  <a:cubicBezTo>
                    <a:pt x="2201" y="1418"/>
                    <a:pt x="2204" y="1416"/>
                    <a:pt x="2217" y="1429"/>
                  </a:cubicBezTo>
                  <a:cubicBezTo>
                    <a:pt x="2229" y="1441"/>
                    <a:pt x="2234" y="1454"/>
                    <a:pt x="2261" y="1471"/>
                  </a:cubicBezTo>
                  <a:cubicBezTo>
                    <a:pt x="2287" y="1487"/>
                    <a:pt x="2302" y="1485"/>
                    <a:pt x="2308" y="1468"/>
                  </a:cubicBezTo>
                  <a:cubicBezTo>
                    <a:pt x="2314" y="1451"/>
                    <a:pt x="2333" y="1449"/>
                    <a:pt x="2347" y="1454"/>
                  </a:cubicBezTo>
                  <a:cubicBezTo>
                    <a:pt x="2360" y="1459"/>
                    <a:pt x="2388" y="1479"/>
                    <a:pt x="2391" y="1455"/>
                  </a:cubicBezTo>
                  <a:cubicBezTo>
                    <a:pt x="2393" y="1430"/>
                    <a:pt x="2411" y="1413"/>
                    <a:pt x="2413" y="1398"/>
                  </a:cubicBezTo>
                  <a:cubicBezTo>
                    <a:pt x="2416" y="1383"/>
                    <a:pt x="2429" y="1361"/>
                    <a:pt x="2399" y="1350"/>
                  </a:cubicBezTo>
                  <a:cubicBezTo>
                    <a:pt x="2369" y="1339"/>
                    <a:pt x="2322" y="1348"/>
                    <a:pt x="2311" y="1318"/>
                  </a:cubicBezTo>
                  <a:cubicBezTo>
                    <a:pt x="2301" y="1288"/>
                    <a:pt x="2286" y="1283"/>
                    <a:pt x="2273" y="1276"/>
                  </a:cubicBezTo>
                  <a:cubicBezTo>
                    <a:pt x="2261" y="1270"/>
                    <a:pt x="2271" y="1268"/>
                    <a:pt x="2226" y="1263"/>
                  </a:cubicBezTo>
                  <a:cubicBezTo>
                    <a:pt x="2181" y="1258"/>
                    <a:pt x="2164" y="1251"/>
                    <a:pt x="2165" y="1229"/>
                  </a:cubicBezTo>
                  <a:cubicBezTo>
                    <a:pt x="2165" y="1207"/>
                    <a:pt x="2154" y="1162"/>
                    <a:pt x="2172" y="1178"/>
                  </a:cubicBezTo>
                  <a:cubicBezTo>
                    <a:pt x="2190" y="1193"/>
                    <a:pt x="2192" y="1207"/>
                    <a:pt x="2216" y="1216"/>
                  </a:cubicBezTo>
                  <a:cubicBezTo>
                    <a:pt x="2239" y="1224"/>
                    <a:pt x="2273" y="1232"/>
                    <a:pt x="2289" y="1229"/>
                  </a:cubicBezTo>
                  <a:cubicBezTo>
                    <a:pt x="2305" y="1226"/>
                    <a:pt x="2324" y="1211"/>
                    <a:pt x="2325" y="1200"/>
                  </a:cubicBezTo>
                  <a:cubicBezTo>
                    <a:pt x="2327" y="1189"/>
                    <a:pt x="2329" y="1176"/>
                    <a:pt x="2318" y="1159"/>
                  </a:cubicBezTo>
                  <a:cubicBezTo>
                    <a:pt x="2307" y="1142"/>
                    <a:pt x="2306" y="1120"/>
                    <a:pt x="2312" y="1103"/>
                  </a:cubicBezTo>
                  <a:cubicBezTo>
                    <a:pt x="2318" y="1087"/>
                    <a:pt x="2317" y="1076"/>
                    <a:pt x="2338" y="1076"/>
                  </a:cubicBezTo>
                  <a:cubicBezTo>
                    <a:pt x="2359" y="1077"/>
                    <a:pt x="2368" y="1065"/>
                    <a:pt x="2381" y="1055"/>
                  </a:cubicBezTo>
                  <a:cubicBezTo>
                    <a:pt x="2393" y="1045"/>
                    <a:pt x="2410" y="1031"/>
                    <a:pt x="2399" y="1010"/>
                  </a:cubicBezTo>
                  <a:cubicBezTo>
                    <a:pt x="2388" y="990"/>
                    <a:pt x="2390" y="987"/>
                    <a:pt x="2397" y="970"/>
                  </a:cubicBezTo>
                  <a:cubicBezTo>
                    <a:pt x="2405" y="953"/>
                    <a:pt x="2414" y="965"/>
                    <a:pt x="2422" y="970"/>
                  </a:cubicBezTo>
                  <a:cubicBezTo>
                    <a:pt x="2429" y="975"/>
                    <a:pt x="2441" y="968"/>
                    <a:pt x="2435" y="956"/>
                  </a:cubicBezTo>
                  <a:cubicBezTo>
                    <a:pt x="2430" y="943"/>
                    <a:pt x="2422" y="929"/>
                    <a:pt x="2437" y="923"/>
                  </a:cubicBezTo>
                  <a:cubicBezTo>
                    <a:pt x="2452" y="917"/>
                    <a:pt x="2450" y="929"/>
                    <a:pt x="2463" y="940"/>
                  </a:cubicBezTo>
                  <a:cubicBezTo>
                    <a:pt x="2476" y="951"/>
                    <a:pt x="2475" y="941"/>
                    <a:pt x="2475" y="928"/>
                  </a:cubicBezTo>
                  <a:cubicBezTo>
                    <a:pt x="2475" y="915"/>
                    <a:pt x="2486" y="912"/>
                    <a:pt x="2494" y="894"/>
                  </a:cubicBezTo>
                  <a:cubicBezTo>
                    <a:pt x="2502" y="875"/>
                    <a:pt x="2508" y="854"/>
                    <a:pt x="2511" y="842"/>
                  </a:cubicBezTo>
                  <a:cubicBezTo>
                    <a:pt x="2515" y="829"/>
                    <a:pt x="2519" y="796"/>
                    <a:pt x="2511" y="773"/>
                  </a:cubicBezTo>
                  <a:cubicBezTo>
                    <a:pt x="2503" y="751"/>
                    <a:pt x="2496" y="749"/>
                    <a:pt x="2484" y="748"/>
                  </a:cubicBezTo>
                  <a:cubicBezTo>
                    <a:pt x="2471" y="748"/>
                    <a:pt x="2469" y="732"/>
                    <a:pt x="2469" y="716"/>
                  </a:cubicBezTo>
                  <a:cubicBezTo>
                    <a:pt x="2469" y="700"/>
                    <a:pt x="2469" y="680"/>
                    <a:pt x="2453" y="666"/>
                  </a:cubicBezTo>
                  <a:cubicBezTo>
                    <a:pt x="2438" y="653"/>
                    <a:pt x="2423" y="634"/>
                    <a:pt x="2424" y="618"/>
                  </a:cubicBezTo>
                  <a:cubicBezTo>
                    <a:pt x="2425" y="601"/>
                    <a:pt x="2430" y="594"/>
                    <a:pt x="2415" y="578"/>
                  </a:cubicBezTo>
                  <a:cubicBezTo>
                    <a:pt x="2401" y="562"/>
                    <a:pt x="2397" y="549"/>
                    <a:pt x="2394" y="535"/>
                  </a:cubicBezTo>
                  <a:cubicBezTo>
                    <a:pt x="2390" y="520"/>
                    <a:pt x="2387" y="509"/>
                    <a:pt x="2371" y="504"/>
                  </a:cubicBezTo>
                  <a:cubicBezTo>
                    <a:pt x="2355" y="499"/>
                    <a:pt x="2351" y="491"/>
                    <a:pt x="2351" y="475"/>
                  </a:cubicBezTo>
                  <a:cubicBezTo>
                    <a:pt x="2352" y="458"/>
                    <a:pt x="2339" y="448"/>
                    <a:pt x="2326" y="441"/>
                  </a:cubicBezTo>
                  <a:cubicBezTo>
                    <a:pt x="2312" y="435"/>
                    <a:pt x="2288" y="417"/>
                    <a:pt x="2269" y="441"/>
                  </a:cubicBezTo>
                  <a:cubicBezTo>
                    <a:pt x="2250" y="465"/>
                    <a:pt x="2251" y="471"/>
                    <a:pt x="2237" y="456"/>
                  </a:cubicBezTo>
                  <a:cubicBezTo>
                    <a:pt x="2222" y="442"/>
                    <a:pt x="2171" y="410"/>
                    <a:pt x="2164" y="390"/>
                  </a:cubicBezTo>
                  <a:cubicBezTo>
                    <a:pt x="2158" y="370"/>
                    <a:pt x="2159" y="371"/>
                    <a:pt x="2136" y="360"/>
                  </a:cubicBezTo>
                  <a:cubicBezTo>
                    <a:pt x="2112" y="350"/>
                    <a:pt x="2064" y="334"/>
                    <a:pt x="2047" y="316"/>
                  </a:cubicBezTo>
                  <a:cubicBezTo>
                    <a:pt x="2030" y="298"/>
                    <a:pt x="2016" y="283"/>
                    <a:pt x="2011" y="261"/>
                  </a:cubicBezTo>
                  <a:cubicBezTo>
                    <a:pt x="2006" y="239"/>
                    <a:pt x="2009" y="217"/>
                    <a:pt x="2002" y="201"/>
                  </a:cubicBezTo>
                  <a:cubicBezTo>
                    <a:pt x="1996" y="185"/>
                    <a:pt x="1993" y="181"/>
                    <a:pt x="1977" y="197"/>
                  </a:cubicBezTo>
                  <a:cubicBezTo>
                    <a:pt x="1962" y="213"/>
                    <a:pt x="1949" y="228"/>
                    <a:pt x="1934" y="228"/>
                  </a:cubicBezTo>
                  <a:cubicBezTo>
                    <a:pt x="1920" y="227"/>
                    <a:pt x="1893" y="214"/>
                    <a:pt x="1880" y="202"/>
                  </a:cubicBezTo>
                  <a:cubicBezTo>
                    <a:pt x="1867" y="190"/>
                    <a:pt x="1836" y="178"/>
                    <a:pt x="1817" y="165"/>
                  </a:cubicBezTo>
                  <a:cubicBezTo>
                    <a:pt x="1797" y="152"/>
                    <a:pt x="1779" y="139"/>
                    <a:pt x="1765" y="131"/>
                  </a:cubicBezTo>
                  <a:cubicBezTo>
                    <a:pt x="1752" y="123"/>
                    <a:pt x="1730" y="114"/>
                    <a:pt x="1702" y="122"/>
                  </a:cubicBezTo>
                  <a:cubicBezTo>
                    <a:pt x="1673" y="130"/>
                    <a:pt x="1673" y="146"/>
                    <a:pt x="1653" y="151"/>
                  </a:cubicBezTo>
                  <a:cubicBezTo>
                    <a:pt x="1633" y="157"/>
                    <a:pt x="1608" y="151"/>
                    <a:pt x="1594" y="148"/>
                  </a:cubicBezTo>
                  <a:cubicBezTo>
                    <a:pt x="1579" y="146"/>
                    <a:pt x="1541" y="123"/>
                    <a:pt x="1505" y="137"/>
                  </a:cubicBezTo>
                  <a:cubicBezTo>
                    <a:pt x="1470" y="151"/>
                    <a:pt x="1461" y="169"/>
                    <a:pt x="1441" y="175"/>
                  </a:cubicBezTo>
                  <a:cubicBezTo>
                    <a:pt x="1421" y="182"/>
                    <a:pt x="1408" y="199"/>
                    <a:pt x="1386" y="201"/>
                  </a:cubicBezTo>
                  <a:cubicBezTo>
                    <a:pt x="1364" y="203"/>
                    <a:pt x="1355" y="204"/>
                    <a:pt x="1321" y="186"/>
                  </a:cubicBezTo>
                  <a:cubicBezTo>
                    <a:pt x="1288" y="169"/>
                    <a:pt x="1275" y="143"/>
                    <a:pt x="1269" y="129"/>
                  </a:cubicBezTo>
                  <a:cubicBezTo>
                    <a:pt x="1263" y="115"/>
                    <a:pt x="1251" y="114"/>
                    <a:pt x="1226" y="110"/>
                  </a:cubicBezTo>
                  <a:cubicBezTo>
                    <a:pt x="1201" y="107"/>
                    <a:pt x="1160" y="97"/>
                    <a:pt x="1147" y="83"/>
                  </a:cubicBezTo>
                  <a:cubicBezTo>
                    <a:pt x="1134" y="68"/>
                    <a:pt x="1115" y="66"/>
                    <a:pt x="1094" y="60"/>
                  </a:cubicBezTo>
                  <a:cubicBezTo>
                    <a:pt x="1072" y="53"/>
                    <a:pt x="1032" y="52"/>
                    <a:pt x="1017" y="52"/>
                  </a:cubicBezTo>
                  <a:cubicBezTo>
                    <a:pt x="1002" y="51"/>
                    <a:pt x="957" y="54"/>
                    <a:pt x="957" y="54"/>
                  </a:cubicBezTo>
                  <a:cubicBezTo>
                    <a:pt x="957" y="54"/>
                    <a:pt x="931" y="3"/>
                    <a:pt x="930" y="2"/>
                  </a:cubicBezTo>
                  <a:cubicBezTo>
                    <a:pt x="929" y="0"/>
                    <a:pt x="797" y="18"/>
                    <a:pt x="797" y="18"/>
                  </a:cubicBezTo>
                  <a:cubicBezTo>
                    <a:pt x="442" y="67"/>
                    <a:pt x="442" y="67"/>
                    <a:pt x="442" y="67"/>
                  </a:cubicBezTo>
                  <a:cubicBezTo>
                    <a:pt x="277" y="127"/>
                    <a:pt x="277" y="127"/>
                    <a:pt x="277" y="127"/>
                  </a:cubicBezTo>
                  <a:cubicBezTo>
                    <a:pt x="218" y="279"/>
                    <a:pt x="218" y="279"/>
                    <a:pt x="218" y="279"/>
                  </a:cubicBezTo>
                  <a:cubicBezTo>
                    <a:pt x="162" y="604"/>
                    <a:pt x="162" y="604"/>
                    <a:pt x="162" y="604"/>
                  </a:cubicBezTo>
                  <a:cubicBezTo>
                    <a:pt x="31" y="807"/>
                    <a:pt x="31" y="807"/>
                    <a:pt x="31" y="807"/>
                  </a:cubicBezTo>
                  <a:cubicBezTo>
                    <a:pt x="0" y="1107"/>
                    <a:pt x="0" y="1107"/>
                    <a:pt x="0" y="1107"/>
                  </a:cubicBezTo>
                  <a:cubicBezTo>
                    <a:pt x="213" y="1385"/>
                    <a:pt x="213" y="1385"/>
                    <a:pt x="213" y="1385"/>
                  </a:cubicBezTo>
                  <a:cubicBezTo>
                    <a:pt x="597" y="1529"/>
                    <a:pt x="597" y="1529"/>
                    <a:pt x="597" y="1529"/>
                  </a:cubicBezTo>
                  <a:cubicBezTo>
                    <a:pt x="1002" y="1657"/>
                    <a:pt x="1002" y="1657"/>
                    <a:pt x="1002" y="1657"/>
                  </a:cubicBezTo>
                  <a:cubicBezTo>
                    <a:pt x="1298" y="1814"/>
                    <a:pt x="1298" y="1814"/>
                    <a:pt x="1298" y="1814"/>
                  </a:cubicBezTo>
                  <a:cubicBezTo>
                    <a:pt x="1509" y="1665"/>
                    <a:pt x="1509" y="1665"/>
                    <a:pt x="1509" y="1665"/>
                  </a:cubicBezTo>
                  <a:cubicBezTo>
                    <a:pt x="1505" y="1534"/>
                    <a:pt x="1505" y="1534"/>
                    <a:pt x="1505" y="1534"/>
                  </a:cubicBezTo>
                  <a:lnTo>
                    <a:pt x="1526" y="1506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6" name="Freeform 32"/>
            <p:cNvSpPr>
              <a:spLocks noChangeArrowheads="1"/>
            </p:cNvSpPr>
            <p:nvPr/>
          </p:nvSpPr>
          <p:spPr bwMode="auto">
            <a:xfrm>
              <a:off x="303212" y="1992313"/>
              <a:ext cx="2089150" cy="1258887"/>
            </a:xfrm>
            <a:custGeom>
              <a:avLst/>
              <a:gdLst>
                <a:gd name="T0" fmla="*/ 20023398 w 3735"/>
                <a:gd name="T1" fmla="*/ 82331210 h 2250"/>
                <a:gd name="T2" fmla="*/ 49119916 w 3735"/>
                <a:gd name="T3" fmla="*/ 164036333 h 2250"/>
                <a:gd name="T4" fmla="*/ 58193036 w 3735"/>
                <a:gd name="T5" fmla="*/ 231654231 h 2250"/>
                <a:gd name="T6" fmla="*/ 1877159 w 3735"/>
                <a:gd name="T7" fmla="*/ 252941171 h 2250"/>
                <a:gd name="T8" fmla="*/ 8760446 w 3735"/>
                <a:gd name="T9" fmla="*/ 322750652 h 2250"/>
                <a:gd name="T10" fmla="*/ 53186906 w 3735"/>
                <a:gd name="T11" fmla="*/ 365951177 h 2250"/>
                <a:gd name="T12" fmla="*/ 110128689 w 3735"/>
                <a:gd name="T13" fmla="*/ 420107937 h 2250"/>
                <a:gd name="T14" fmla="*/ 184903479 w 3735"/>
                <a:gd name="T15" fmla="*/ 445464718 h 2250"/>
                <a:gd name="T16" fmla="*/ 245599579 w 3735"/>
                <a:gd name="T17" fmla="*/ 506821752 h 2250"/>
                <a:gd name="T18" fmla="*/ 298161139 w 3735"/>
                <a:gd name="T19" fmla="*/ 556283142 h 2250"/>
                <a:gd name="T20" fmla="*/ 333201806 w 3735"/>
                <a:gd name="T21" fmla="*/ 581013837 h 2250"/>
                <a:gd name="T22" fmla="*/ 372935928 w 3735"/>
                <a:gd name="T23" fmla="*/ 617327412 h 2250"/>
                <a:gd name="T24" fmla="*/ 412670051 w 3735"/>
                <a:gd name="T25" fmla="*/ 627657559 h 2250"/>
                <a:gd name="T26" fmla="*/ 498707793 w 3735"/>
                <a:gd name="T27" fmla="*/ 648631735 h 2250"/>
                <a:gd name="T28" fmla="*/ 544073391 w 3735"/>
                <a:gd name="T29" fmla="*/ 683067051 h 2250"/>
                <a:gd name="T30" fmla="*/ 601015174 w 3735"/>
                <a:gd name="T31" fmla="*/ 649883908 h 2250"/>
                <a:gd name="T32" fmla="*/ 684237177 w 3735"/>
                <a:gd name="T33" fmla="*/ 673049108 h 2250"/>
                <a:gd name="T34" fmla="*/ 748062248 w 3735"/>
                <a:gd name="T35" fmla="*/ 693084434 h 2250"/>
                <a:gd name="T36" fmla="*/ 806880630 w 3735"/>
                <a:gd name="T37" fmla="*/ 664283897 h 2250"/>
                <a:gd name="T38" fmla="*/ 874772692 w 3735"/>
                <a:gd name="T39" fmla="*/ 624840450 h 2250"/>
                <a:gd name="T40" fmla="*/ 943603332 w 3735"/>
                <a:gd name="T41" fmla="*/ 636422770 h 2250"/>
                <a:gd name="T42" fmla="*/ 993974501 w 3735"/>
                <a:gd name="T43" fmla="*/ 626405386 h 2250"/>
                <a:gd name="T44" fmla="*/ 1001796368 w 3735"/>
                <a:gd name="T45" fmla="*/ 647379562 h 2250"/>
                <a:gd name="T46" fmla="*/ 998667397 w 3735"/>
                <a:gd name="T47" fmla="*/ 689014592 h 2250"/>
                <a:gd name="T48" fmla="*/ 1056234527 w 3735"/>
                <a:gd name="T49" fmla="*/ 695901543 h 2250"/>
                <a:gd name="T50" fmla="*/ 1104103190 w 3735"/>
                <a:gd name="T51" fmla="*/ 699658062 h 2250"/>
                <a:gd name="T52" fmla="*/ 1124752494 w 3735"/>
                <a:gd name="T53" fmla="*/ 690266765 h 2250"/>
                <a:gd name="T54" fmla="*/ 1137579931 w 3735"/>
                <a:gd name="T55" fmla="*/ 651136081 h 2250"/>
                <a:gd name="T56" fmla="*/ 1155100264 w 3735"/>
                <a:gd name="T57" fmla="*/ 628596968 h 2250"/>
                <a:gd name="T58" fmla="*/ 1163547478 w 3735"/>
                <a:gd name="T59" fmla="*/ 572874713 h 2250"/>
                <a:gd name="T60" fmla="*/ 1153223106 w 3735"/>
                <a:gd name="T61" fmla="*/ 500874210 h 2250"/>
                <a:gd name="T62" fmla="*/ 1151658620 w 3735"/>
                <a:gd name="T63" fmla="*/ 454856015 h 2250"/>
                <a:gd name="T64" fmla="*/ 1128819484 w 3735"/>
                <a:gd name="T65" fmla="*/ 428560384 h 2250"/>
                <a:gd name="T66" fmla="*/ 1102226031 w 3735"/>
                <a:gd name="T67" fmla="*/ 384733771 h 2250"/>
                <a:gd name="T68" fmla="*/ 1068123944 w 3735"/>
                <a:gd name="T69" fmla="*/ 387864204 h 2250"/>
                <a:gd name="T70" fmla="*/ 1050290377 w 3735"/>
                <a:gd name="T71" fmla="*/ 436073421 h 2250"/>
                <a:gd name="T72" fmla="*/ 1012120740 w 3735"/>
                <a:gd name="T73" fmla="*/ 447030214 h 2250"/>
                <a:gd name="T74" fmla="*/ 968006394 w 3735"/>
                <a:gd name="T75" fmla="*/ 433255752 h 2250"/>
                <a:gd name="T76" fmla="*/ 935468792 w 3735"/>
                <a:gd name="T77" fmla="*/ 393812305 h 2250"/>
                <a:gd name="T78" fmla="*/ 891041772 w 3735"/>
                <a:gd name="T79" fmla="*/ 381603339 h 2250"/>
                <a:gd name="T80" fmla="*/ 831910158 w 3735"/>
                <a:gd name="T81" fmla="*/ 373150892 h 2250"/>
                <a:gd name="T82" fmla="*/ 786544559 w 3735"/>
                <a:gd name="T83" fmla="*/ 361568572 h 2250"/>
                <a:gd name="T84" fmla="*/ 704260575 w 3735"/>
                <a:gd name="T85" fmla="*/ 325881084 h 2250"/>
                <a:gd name="T86" fmla="*/ 665152359 w 3735"/>
                <a:gd name="T87" fmla="*/ 274228671 h 2250"/>
                <a:gd name="T88" fmla="*/ 646693446 w 3735"/>
                <a:gd name="T89" fmla="*/ 219445265 h 2250"/>
                <a:gd name="T90" fmla="*/ 663588433 w 3735"/>
                <a:gd name="T91" fmla="*/ 185949360 h 2250"/>
                <a:gd name="T92" fmla="*/ 678918934 w 3735"/>
                <a:gd name="T93" fmla="*/ 135861883 h 2250"/>
                <a:gd name="T94" fmla="*/ 678605702 w 3735"/>
                <a:gd name="T95" fmla="*/ 97670608 h 2250"/>
                <a:gd name="T96" fmla="*/ 143918104 w 3735"/>
                <a:gd name="T97" fmla="*/ 0 h 2250"/>
                <a:gd name="T98" fmla="*/ 13766016 w 3735"/>
                <a:gd name="T99" fmla="*/ 46957045 h 225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735"/>
                <a:gd name="T151" fmla="*/ 0 h 2250"/>
                <a:gd name="T152" fmla="*/ 3735 w 3735"/>
                <a:gd name="T153" fmla="*/ 2250 h 225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735" h="2250">
                  <a:moveTo>
                    <a:pt x="44" y="150"/>
                  </a:moveTo>
                  <a:cubicBezTo>
                    <a:pt x="47" y="155"/>
                    <a:pt x="47" y="162"/>
                    <a:pt x="42" y="173"/>
                  </a:cubicBezTo>
                  <a:cubicBezTo>
                    <a:pt x="20" y="215"/>
                    <a:pt x="61" y="225"/>
                    <a:pt x="64" y="263"/>
                  </a:cubicBezTo>
                  <a:cubicBezTo>
                    <a:pt x="67" y="301"/>
                    <a:pt x="80" y="317"/>
                    <a:pt x="119" y="341"/>
                  </a:cubicBezTo>
                  <a:cubicBezTo>
                    <a:pt x="157" y="364"/>
                    <a:pt x="213" y="390"/>
                    <a:pt x="172" y="435"/>
                  </a:cubicBezTo>
                  <a:cubicBezTo>
                    <a:pt x="131" y="480"/>
                    <a:pt x="136" y="480"/>
                    <a:pt x="157" y="524"/>
                  </a:cubicBezTo>
                  <a:cubicBezTo>
                    <a:pt x="177" y="567"/>
                    <a:pt x="143" y="562"/>
                    <a:pt x="124" y="574"/>
                  </a:cubicBezTo>
                  <a:cubicBezTo>
                    <a:pt x="105" y="587"/>
                    <a:pt x="120" y="617"/>
                    <a:pt x="138" y="634"/>
                  </a:cubicBezTo>
                  <a:cubicBezTo>
                    <a:pt x="155" y="652"/>
                    <a:pt x="177" y="686"/>
                    <a:pt x="186" y="740"/>
                  </a:cubicBezTo>
                  <a:cubicBezTo>
                    <a:pt x="195" y="793"/>
                    <a:pt x="217" y="807"/>
                    <a:pt x="176" y="816"/>
                  </a:cubicBezTo>
                  <a:cubicBezTo>
                    <a:pt x="135" y="826"/>
                    <a:pt x="113" y="865"/>
                    <a:pt x="68" y="816"/>
                  </a:cubicBezTo>
                  <a:cubicBezTo>
                    <a:pt x="23" y="767"/>
                    <a:pt x="9" y="764"/>
                    <a:pt x="6" y="808"/>
                  </a:cubicBezTo>
                  <a:cubicBezTo>
                    <a:pt x="4" y="852"/>
                    <a:pt x="0" y="843"/>
                    <a:pt x="17" y="878"/>
                  </a:cubicBezTo>
                  <a:cubicBezTo>
                    <a:pt x="35" y="912"/>
                    <a:pt x="39" y="913"/>
                    <a:pt x="30" y="955"/>
                  </a:cubicBezTo>
                  <a:cubicBezTo>
                    <a:pt x="20" y="998"/>
                    <a:pt x="23" y="1002"/>
                    <a:pt x="28" y="1031"/>
                  </a:cubicBezTo>
                  <a:cubicBezTo>
                    <a:pt x="34" y="1059"/>
                    <a:pt x="41" y="1074"/>
                    <a:pt x="56" y="1059"/>
                  </a:cubicBezTo>
                  <a:cubicBezTo>
                    <a:pt x="71" y="1044"/>
                    <a:pt x="78" y="1057"/>
                    <a:pt x="93" y="1085"/>
                  </a:cubicBezTo>
                  <a:cubicBezTo>
                    <a:pt x="108" y="1114"/>
                    <a:pt x="132" y="1165"/>
                    <a:pt x="170" y="1169"/>
                  </a:cubicBezTo>
                  <a:cubicBezTo>
                    <a:pt x="209" y="1173"/>
                    <a:pt x="221" y="1195"/>
                    <a:pt x="237" y="1222"/>
                  </a:cubicBezTo>
                  <a:cubicBezTo>
                    <a:pt x="254" y="1249"/>
                    <a:pt x="222" y="1262"/>
                    <a:pt x="258" y="1275"/>
                  </a:cubicBezTo>
                  <a:cubicBezTo>
                    <a:pt x="293" y="1289"/>
                    <a:pt x="313" y="1287"/>
                    <a:pt x="352" y="1342"/>
                  </a:cubicBezTo>
                  <a:cubicBezTo>
                    <a:pt x="392" y="1397"/>
                    <a:pt x="410" y="1421"/>
                    <a:pt x="426" y="1398"/>
                  </a:cubicBezTo>
                  <a:cubicBezTo>
                    <a:pt x="442" y="1375"/>
                    <a:pt x="456" y="1328"/>
                    <a:pt x="517" y="1361"/>
                  </a:cubicBezTo>
                  <a:cubicBezTo>
                    <a:pt x="579" y="1394"/>
                    <a:pt x="583" y="1391"/>
                    <a:pt x="591" y="1423"/>
                  </a:cubicBezTo>
                  <a:cubicBezTo>
                    <a:pt x="599" y="1454"/>
                    <a:pt x="645" y="1469"/>
                    <a:pt x="666" y="1502"/>
                  </a:cubicBezTo>
                  <a:cubicBezTo>
                    <a:pt x="688" y="1535"/>
                    <a:pt x="691" y="1548"/>
                    <a:pt x="726" y="1565"/>
                  </a:cubicBezTo>
                  <a:cubicBezTo>
                    <a:pt x="762" y="1581"/>
                    <a:pt x="765" y="1579"/>
                    <a:pt x="785" y="1619"/>
                  </a:cubicBezTo>
                  <a:cubicBezTo>
                    <a:pt x="806" y="1660"/>
                    <a:pt x="813" y="1680"/>
                    <a:pt x="833" y="1658"/>
                  </a:cubicBezTo>
                  <a:cubicBezTo>
                    <a:pt x="854" y="1636"/>
                    <a:pt x="921" y="1655"/>
                    <a:pt x="919" y="1691"/>
                  </a:cubicBezTo>
                  <a:cubicBezTo>
                    <a:pt x="918" y="1726"/>
                    <a:pt x="923" y="1751"/>
                    <a:pt x="953" y="1777"/>
                  </a:cubicBezTo>
                  <a:cubicBezTo>
                    <a:pt x="983" y="1803"/>
                    <a:pt x="982" y="1797"/>
                    <a:pt x="1007" y="1826"/>
                  </a:cubicBezTo>
                  <a:cubicBezTo>
                    <a:pt x="1031" y="1854"/>
                    <a:pt x="1034" y="1831"/>
                    <a:pt x="1048" y="1826"/>
                  </a:cubicBezTo>
                  <a:cubicBezTo>
                    <a:pt x="1061" y="1820"/>
                    <a:pt x="1072" y="1842"/>
                    <a:pt x="1065" y="1856"/>
                  </a:cubicBezTo>
                  <a:cubicBezTo>
                    <a:pt x="1059" y="1870"/>
                    <a:pt x="1054" y="1890"/>
                    <a:pt x="1089" y="1905"/>
                  </a:cubicBezTo>
                  <a:cubicBezTo>
                    <a:pt x="1123" y="1920"/>
                    <a:pt x="1150" y="1894"/>
                    <a:pt x="1164" y="1921"/>
                  </a:cubicBezTo>
                  <a:cubicBezTo>
                    <a:pt x="1177" y="1949"/>
                    <a:pt x="1187" y="1950"/>
                    <a:pt x="1192" y="1972"/>
                  </a:cubicBezTo>
                  <a:cubicBezTo>
                    <a:pt x="1198" y="1994"/>
                    <a:pt x="1216" y="2024"/>
                    <a:pt x="1225" y="1990"/>
                  </a:cubicBezTo>
                  <a:cubicBezTo>
                    <a:pt x="1235" y="1956"/>
                    <a:pt x="1242" y="1984"/>
                    <a:pt x="1259" y="2005"/>
                  </a:cubicBezTo>
                  <a:cubicBezTo>
                    <a:pt x="1277" y="2027"/>
                    <a:pt x="1313" y="2027"/>
                    <a:pt x="1319" y="2005"/>
                  </a:cubicBezTo>
                  <a:cubicBezTo>
                    <a:pt x="1326" y="1983"/>
                    <a:pt x="1360" y="1992"/>
                    <a:pt x="1386" y="2022"/>
                  </a:cubicBezTo>
                  <a:cubicBezTo>
                    <a:pt x="1412" y="2051"/>
                    <a:pt x="1414" y="2061"/>
                    <a:pt x="1486" y="2072"/>
                  </a:cubicBezTo>
                  <a:cubicBezTo>
                    <a:pt x="1559" y="2083"/>
                    <a:pt x="1552" y="2070"/>
                    <a:pt x="1594" y="2072"/>
                  </a:cubicBezTo>
                  <a:cubicBezTo>
                    <a:pt x="1636" y="2073"/>
                    <a:pt x="1668" y="2054"/>
                    <a:pt x="1695" y="2061"/>
                  </a:cubicBezTo>
                  <a:cubicBezTo>
                    <a:pt x="1723" y="2068"/>
                    <a:pt x="1755" y="2055"/>
                    <a:pt x="1753" y="2096"/>
                  </a:cubicBezTo>
                  <a:cubicBezTo>
                    <a:pt x="1750" y="2137"/>
                    <a:pt x="1748" y="2165"/>
                    <a:pt x="1739" y="2182"/>
                  </a:cubicBezTo>
                  <a:cubicBezTo>
                    <a:pt x="1729" y="2200"/>
                    <a:pt x="1726" y="2230"/>
                    <a:pt x="1753" y="2210"/>
                  </a:cubicBezTo>
                  <a:cubicBezTo>
                    <a:pt x="1780" y="2189"/>
                    <a:pt x="1825" y="2144"/>
                    <a:pt x="1839" y="2124"/>
                  </a:cubicBezTo>
                  <a:cubicBezTo>
                    <a:pt x="1852" y="2103"/>
                    <a:pt x="1874" y="2085"/>
                    <a:pt x="1921" y="2076"/>
                  </a:cubicBezTo>
                  <a:cubicBezTo>
                    <a:pt x="1967" y="2066"/>
                    <a:pt x="2000" y="2040"/>
                    <a:pt x="2037" y="2069"/>
                  </a:cubicBezTo>
                  <a:cubicBezTo>
                    <a:pt x="2074" y="2098"/>
                    <a:pt x="2046" y="2109"/>
                    <a:pt x="2091" y="2125"/>
                  </a:cubicBezTo>
                  <a:cubicBezTo>
                    <a:pt x="2136" y="2141"/>
                    <a:pt x="2157" y="2154"/>
                    <a:pt x="2187" y="2150"/>
                  </a:cubicBezTo>
                  <a:cubicBezTo>
                    <a:pt x="2217" y="2146"/>
                    <a:pt x="2225" y="2159"/>
                    <a:pt x="2247" y="2177"/>
                  </a:cubicBezTo>
                  <a:cubicBezTo>
                    <a:pt x="2269" y="2195"/>
                    <a:pt x="2283" y="2223"/>
                    <a:pt x="2313" y="2225"/>
                  </a:cubicBezTo>
                  <a:cubicBezTo>
                    <a:pt x="2343" y="2226"/>
                    <a:pt x="2356" y="2200"/>
                    <a:pt x="2391" y="2214"/>
                  </a:cubicBezTo>
                  <a:cubicBezTo>
                    <a:pt x="2425" y="2227"/>
                    <a:pt x="2451" y="2232"/>
                    <a:pt x="2463" y="2196"/>
                  </a:cubicBezTo>
                  <a:cubicBezTo>
                    <a:pt x="2475" y="2161"/>
                    <a:pt x="2500" y="2162"/>
                    <a:pt x="2533" y="2155"/>
                  </a:cubicBezTo>
                  <a:cubicBezTo>
                    <a:pt x="2565" y="2148"/>
                    <a:pt x="2572" y="2147"/>
                    <a:pt x="2579" y="2122"/>
                  </a:cubicBezTo>
                  <a:cubicBezTo>
                    <a:pt x="2586" y="2096"/>
                    <a:pt x="2581" y="2061"/>
                    <a:pt x="2647" y="2076"/>
                  </a:cubicBezTo>
                  <a:cubicBezTo>
                    <a:pt x="2714" y="2091"/>
                    <a:pt x="2700" y="2085"/>
                    <a:pt x="2723" y="2064"/>
                  </a:cubicBezTo>
                  <a:cubicBezTo>
                    <a:pt x="2747" y="2042"/>
                    <a:pt x="2777" y="2024"/>
                    <a:pt x="2796" y="1996"/>
                  </a:cubicBezTo>
                  <a:cubicBezTo>
                    <a:pt x="2815" y="1968"/>
                    <a:pt x="2861" y="1954"/>
                    <a:pt x="2885" y="1964"/>
                  </a:cubicBezTo>
                  <a:cubicBezTo>
                    <a:pt x="2908" y="1973"/>
                    <a:pt x="2896" y="1992"/>
                    <a:pt x="2934" y="2007"/>
                  </a:cubicBezTo>
                  <a:cubicBezTo>
                    <a:pt x="2973" y="2021"/>
                    <a:pt x="2992" y="2047"/>
                    <a:pt x="3016" y="2033"/>
                  </a:cubicBezTo>
                  <a:cubicBezTo>
                    <a:pt x="3040" y="2018"/>
                    <a:pt x="3037" y="2011"/>
                    <a:pt x="3070" y="1993"/>
                  </a:cubicBezTo>
                  <a:cubicBezTo>
                    <a:pt x="3104" y="1975"/>
                    <a:pt x="3106" y="1967"/>
                    <a:pt x="3141" y="1978"/>
                  </a:cubicBezTo>
                  <a:cubicBezTo>
                    <a:pt x="3176" y="1989"/>
                    <a:pt x="3176" y="1984"/>
                    <a:pt x="3177" y="2001"/>
                  </a:cubicBezTo>
                  <a:cubicBezTo>
                    <a:pt x="3178" y="2018"/>
                    <a:pt x="3162" y="2029"/>
                    <a:pt x="3151" y="2042"/>
                  </a:cubicBezTo>
                  <a:cubicBezTo>
                    <a:pt x="3140" y="2055"/>
                    <a:pt x="3122" y="2081"/>
                    <a:pt x="3153" y="2083"/>
                  </a:cubicBezTo>
                  <a:cubicBezTo>
                    <a:pt x="3184" y="2084"/>
                    <a:pt x="3184" y="2055"/>
                    <a:pt x="3202" y="2068"/>
                  </a:cubicBezTo>
                  <a:cubicBezTo>
                    <a:pt x="3221" y="2081"/>
                    <a:pt x="3229" y="2105"/>
                    <a:pt x="3218" y="2120"/>
                  </a:cubicBezTo>
                  <a:cubicBezTo>
                    <a:pt x="3207" y="2135"/>
                    <a:pt x="3182" y="2146"/>
                    <a:pt x="3177" y="2165"/>
                  </a:cubicBezTo>
                  <a:cubicBezTo>
                    <a:pt x="3172" y="2184"/>
                    <a:pt x="3161" y="2211"/>
                    <a:pt x="3192" y="2201"/>
                  </a:cubicBezTo>
                  <a:cubicBezTo>
                    <a:pt x="3223" y="2191"/>
                    <a:pt x="3247" y="2202"/>
                    <a:pt x="3264" y="2208"/>
                  </a:cubicBezTo>
                  <a:cubicBezTo>
                    <a:pt x="3281" y="2214"/>
                    <a:pt x="3331" y="2213"/>
                    <a:pt x="3343" y="2230"/>
                  </a:cubicBezTo>
                  <a:cubicBezTo>
                    <a:pt x="3355" y="2246"/>
                    <a:pt x="3364" y="2250"/>
                    <a:pt x="3376" y="2223"/>
                  </a:cubicBezTo>
                  <a:cubicBezTo>
                    <a:pt x="3387" y="2195"/>
                    <a:pt x="3383" y="2174"/>
                    <a:pt x="3414" y="2166"/>
                  </a:cubicBezTo>
                  <a:cubicBezTo>
                    <a:pt x="3445" y="2158"/>
                    <a:pt x="3471" y="2167"/>
                    <a:pt x="3487" y="2178"/>
                  </a:cubicBezTo>
                  <a:cubicBezTo>
                    <a:pt x="3503" y="2188"/>
                    <a:pt x="3527" y="2217"/>
                    <a:pt x="3529" y="2235"/>
                  </a:cubicBezTo>
                  <a:cubicBezTo>
                    <a:pt x="3529" y="2236"/>
                    <a:pt x="3529" y="2237"/>
                    <a:pt x="3529" y="2238"/>
                  </a:cubicBezTo>
                  <a:cubicBezTo>
                    <a:pt x="3529" y="2238"/>
                    <a:pt x="3545" y="2230"/>
                    <a:pt x="3551" y="2221"/>
                  </a:cubicBezTo>
                  <a:cubicBezTo>
                    <a:pt x="3556" y="2212"/>
                    <a:pt x="3566" y="2189"/>
                    <a:pt x="3595" y="2205"/>
                  </a:cubicBezTo>
                  <a:cubicBezTo>
                    <a:pt x="3623" y="2222"/>
                    <a:pt x="3633" y="2208"/>
                    <a:pt x="3637" y="2189"/>
                  </a:cubicBezTo>
                  <a:cubicBezTo>
                    <a:pt x="3642" y="2171"/>
                    <a:pt x="3635" y="2156"/>
                    <a:pt x="3629" y="2137"/>
                  </a:cubicBezTo>
                  <a:cubicBezTo>
                    <a:pt x="3624" y="2119"/>
                    <a:pt x="3635" y="2089"/>
                    <a:pt x="3636" y="2080"/>
                  </a:cubicBezTo>
                  <a:cubicBezTo>
                    <a:pt x="3638" y="2070"/>
                    <a:pt x="3642" y="2058"/>
                    <a:pt x="3656" y="2068"/>
                  </a:cubicBezTo>
                  <a:cubicBezTo>
                    <a:pt x="3669" y="2078"/>
                    <a:pt x="3675" y="2070"/>
                    <a:pt x="3675" y="2051"/>
                  </a:cubicBezTo>
                  <a:cubicBezTo>
                    <a:pt x="3675" y="2031"/>
                    <a:pt x="3665" y="2013"/>
                    <a:pt x="3692" y="2008"/>
                  </a:cubicBezTo>
                  <a:cubicBezTo>
                    <a:pt x="3719" y="2004"/>
                    <a:pt x="3728" y="2008"/>
                    <a:pt x="3727" y="1985"/>
                  </a:cubicBezTo>
                  <a:cubicBezTo>
                    <a:pt x="3726" y="1962"/>
                    <a:pt x="3712" y="1936"/>
                    <a:pt x="3715" y="1918"/>
                  </a:cubicBezTo>
                  <a:cubicBezTo>
                    <a:pt x="3717" y="1901"/>
                    <a:pt x="3715" y="1847"/>
                    <a:pt x="3719" y="1830"/>
                  </a:cubicBezTo>
                  <a:cubicBezTo>
                    <a:pt x="3724" y="1812"/>
                    <a:pt x="3720" y="1800"/>
                    <a:pt x="3718" y="1760"/>
                  </a:cubicBezTo>
                  <a:cubicBezTo>
                    <a:pt x="3716" y="1721"/>
                    <a:pt x="3715" y="1689"/>
                    <a:pt x="3709" y="1670"/>
                  </a:cubicBezTo>
                  <a:cubicBezTo>
                    <a:pt x="3704" y="1651"/>
                    <a:pt x="3694" y="1622"/>
                    <a:pt x="3686" y="1600"/>
                  </a:cubicBezTo>
                  <a:cubicBezTo>
                    <a:pt x="3678" y="1577"/>
                    <a:pt x="3664" y="1570"/>
                    <a:pt x="3683" y="1560"/>
                  </a:cubicBezTo>
                  <a:cubicBezTo>
                    <a:pt x="3702" y="1550"/>
                    <a:pt x="3735" y="1538"/>
                    <a:pt x="3727" y="1520"/>
                  </a:cubicBezTo>
                  <a:cubicBezTo>
                    <a:pt x="3720" y="1502"/>
                    <a:pt x="3689" y="1471"/>
                    <a:pt x="3681" y="1453"/>
                  </a:cubicBezTo>
                  <a:cubicBezTo>
                    <a:pt x="3674" y="1436"/>
                    <a:pt x="3656" y="1421"/>
                    <a:pt x="3633" y="1420"/>
                  </a:cubicBezTo>
                  <a:cubicBezTo>
                    <a:pt x="3611" y="1418"/>
                    <a:pt x="3596" y="1414"/>
                    <a:pt x="3590" y="1398"/>
                  </a:cubicBezTo>
                  <a:cubicBezTo>
                    <a:pt x="3583" y="1382"/>
                    <a:pt x="3591" y="1384"/>
                    <a:pt x="3608" y="1369"/>
                  </a:cubicBezTo>
                  <a:cubicBezTo>
                    <a:pt x="3626" y="1354"/>
                    <a:pt x="3615" y="1351"/>
                    <a:pt x="3609" y="1331"/>
                  </a:cubicBezTo>
                  <a:cubicBezTo>
                    <a:pt x="3604" y="1312"/>
                    <a:pt x="3593" y="1302"/>
                    <a:pt x="3574" y="1282"/>
                  </a:cubicBezTo>
                  <a:cubicBezTo>
                    <a:pt x="3555" y="1261"/>
                    <a:pt x="3535" y="1243"/>
                    <a:pt x="3523" y="1229"/>
                  </a:cubicBezTo>
                  <a:cubicBezTo>
                    <a:pt x="3511" y="1214"/>
                    <a:pt x="3502" y="1193"/>
                    <a:pt x="3476" y="1207"/>
                  </a:cubicBezTo>
                  <a:cubicBezTo>
                    <a:pt x="3450" y="1220"/>
                    <a:pt x="3434" y="1211"/>
                    <a:pt x="3428" y="1214"/>
                  </a:cubicBezTo>
                  <a:cubicBezTo>
                    <a:pt x="3422" y="1217"/>
                    <a:pt x="3405" y="1230"/>
                    <a:pt x="3414" y="1239"/>
                  </a:cubicBezTo>
                  <a:cubicBezTo>
                    <a:pt x="3424" y="1248"/>
                    <a:pt x="3439" y="1269"/>
                    <a:pt x="3427" y="1286"/>
                  </a:cubicBezTo>
                  <a:cubicBezTo>
                    <a:pt x="3414" y="1304"/>
                    <a:pt x="3403" y="1314"/>
                    <a:pt x="3400" y="1341"/>
                  </a:cubicBezTo>
                  <a:cubicBezTo>
                    <a:pt x="3398" y="1368"/>
                    <a:pt x="3373" y="1382"/>
                    <a:pt x="3357" y="1393"/>
                  </a:cubicBezTo>
                  <a:cubicBezTo>
                    <a:pt x="3342" y="1404"/>
                    <a:pt x="3351" y="1430"/>
                    <a:pt x="3336" y="1438"/>
                  </a:cubicBezTo>
                  <a:cubicBezTo>
                    <a:pt x="3322" y="1446"/>
                    <a:pt x="3332" y="1451"/>
                    <a:pt x="3304" y="1442"/>
                  </a:cubicBezTo>
                  <a:cubicBezTo>
                    <a:pt x="3276" y="1432"/>
                    <a:pt x="3255" y="1416"/>
                    <a:pt x="3235" y="1428"/>
                  </a:cubicBezTo>
                  <a:cubicBezTo>
                    <a:pt x="3216" y="1440"/>
                    <a:pt x="3194" y="1460"/>
                    <a:pt x="3167" y="1443"/>
                  </a:cubicBezTo>
                  <a:cubicBezTo>
                    <a:pt x="3141" y="1425"/>
                    <a:pt x="3121" y="1416"/>
                    <a:pt x="3108" y="1413"/>
                  </a:cubicBezTo>
                  <a:cubicBezTo>
                    <a:pt x="3096" y="1409"/>
                    <a:pt x="3089" y="1402"/>
                    <a:pt x="3094" y="1384"/>
                  </a:cubicBezTo>
                  <a:cubicBezTo>
                    <a:pt x="3099" y="1365"/>
                    <a:pt x="3105" y="1356"/>
                    <a:pt x="3083" y="1344"/>
                  </a:cubicBezTo>
                  <a:cubicBezTo>
                    <a:pt x="3061" y="1333"/>
                    <a:pt x="3040" y="1314"/>
                    <a:pt x="3014" y="1293"/>
                  </a:cubicBezTo>
                  <a:cubicBezTo>
                    <a:pt x="2989" y="1273"/>
                    <a:pt x="3002" y="1275"/>
                    <a:pt x="2990" y="1258"/>
                  </a:cubicBezTo>
                  <a:cubicBezTo>
                    <a:pt x="2978" y="1241"/>
                    <a:pt x="2962" y="1234"/>
                    <a:pt x="2942" y="1230"/>
                  </a:cubicBezTo>
                  <a:cubicBezTo>
                    <a:pt x="2922" y="1225"/>
                    <a:pt x="2903" y="1223"/>
                    <a:pt x="2882" y="1230"/>
                  </a:cubicBezTo>
                  <a:cubicBezTo>
                    <a:pt x="2860" y="1236"/>
                    <a:pt x="2857" y="1225"/>
                    <a:pt x="2848" y="1219"/>
                  </a:cubicBezTo>
                  <a:cubicBezTo>
                    <a:pt x="2839" y="1213"/>
                    <a:pt x="2818" y="1215"/>
                    <a:pt x="2803" y="1214"/>
                  </a:cubicBezTo>
                  <a:cubicBezTo>
                    <a:pt x="2788" y="1214"/>
                    <a:pt x="2732" y="1220"/>
                    <a:pt x="2714" y="1207"/>
                  </a:cubicBezTo>
                  <a:cubicBezTo>
                    <a:pt x="2695" y="1193"/>
                    <a:pt x="2683" y="1192"/>
                    <a:pt x="2659" y="1192"/>
                  </a:cubicBezTo>
                  <a:cubicBezTo>
                    <a:pt x="2636" y="1192"/>
                    <a:pt x="2627" y="1194"/>
                    <a:pt x="2620" y="1177"/>
                  </a:cubicBezTo>
                  <a:cubicBezTo>
                    <a:pt x="2612" y="1160"/>
                    <a:pt x="2598" y="1156"/>
                    <a:pt x="2582" y="1166"/>
                  </a:cubicBezTo>
                  <a:cubicBezTo>
                    <a:pt x="2565" y="1176"/>
                    <a:pt x="2530" y="1174"/>
                    <a:pt x="2514" y="1155"/>
                  </a:cubicBezTo>
                  <a:cubicBezTo>
                    <a:pt x="2498" y="1136"/>
                    <a:pt x="2452" y="1104"/>
                    <a:pt x="2426" y="1094"/>
                  </a:cubicBezTo>
                  <a:cubicBezTo>
                    <a:pt x="2401" y="1084"/>
                    <a:pt x="2351" y="1065"/>
                    <a:pt x="2324" y="1056"/>
                  </a:cubicBezTo>
                  <a:cubicBezTo>
                    <a:pt x="2297" y="1048"/>
                    <a:pt x="2292" y="1034"/>
                    <a:pt x="2251" y="1041"/>
                  </a:cubicBezTo>
                  <a:cubicBezTo>
                    <a:pt x="2211" y="1048"/>
                    <a:pt x="2203" y="1048"/>
                    <a:pt x="2195" y="1029"/>
                  </a:cubicBezTo>
                  <a:cubicBezTo>
                    <a:pt x="2187" y="1010"/>
                    <a:pt x="2174" y="964"/>
                    <a:pt x="2164" y="946"/>
                  </a:cubicBezTo>
                  <a:cubicBezTo>
                    <a:pt x="2153" y="927"/>
                    <a:pt x="2130" y="900"/>
                    <a:pt x="2126" y="876"/>
                  </a:cubicBezTo>
                  <a:cubicBezTo>
                    <a:pt x="2123" y="852"/>
                    <a:pt x="2115" y="828"/>
                    <a:pt x="2096" y="812"/>
                  </a:cubicBezTo>
                  <a:cubicBezTo>
                    <a:pt x="2076" y="796"/>
                    <a:pt x="2068" y="785"/>
                    <a:pt x="2068" y="759"/>
                  </a:cubicBezTo>
                  <a:cubicBezTo>
                    <a:pt x="2067" y="734"/>
                    <a:pt x="2076" y="722"/>
                    <a:pt x="2067" y="701"/>
                  </a:cubicBezTo>
                  <a:cubicBezTo>
                    <a:pt x="2059" y="680"/>
                    <a:pt x="2059" y="658"/>
                    <a:pt x="2071" y="662"/>
                  </a:cubicBezTo>
                  <a:cubicBezTo>
                    <a:pt x="2084" y="667"/>
                    <a:pt x="2122" y="669"/>
                    <a:pt x="2125" y="647"/>
                  </a:cubicBezTo>
                  <a:cubicBezTo>
                    <a:pt x="2129" y="624"/>
                    <a:pt x="2124" y="612"/>
                    <a:pt x="2121" y="594"/>
                  </a:cubicBezTo>
                  <a:cubicBezTo>
                    <a:pt x="2118" y="576"/>
                    <a:pt x="2122" y="569"/>
                    <a:pt x="2135" y="537"/>
                  </a:cubicBezTo>
                  <a:cubicBezTo>
                    <a:pt x="2148" y="505"/>
                    <a:pt x="2168" y="485"/>
                    <a:pt x="2175" y="471"/>
                  </a:cubicBezTo>
                  <a:cubicBezTo>
                    <a:pt x="2183" y="458"/>
                    <a:pt x="2187" y="451"/>
                    <a:pt x="2170" y="434"/>
                  </a:cubicBezTo>
                  <a:cubicBezTo>
                    <a:pt x="2153" y="417"/>
                    <a:pt x="2116" y="415"/>
                    <a:pt x="2121" y="396"/>
                  </a:cubicBezTo>
                  <a:cubicBezTo>
                    <a:pt x="2126" y="377"/>
                    <a:pt x="2138" y="380"/>
                    <a:pt x="2155" y="374"/>
                  </a:cubicBezTo>
                  <a:cubicBezTo>
                    <a:pt x="2173" y="368"/>
                    <a:pt x="2192" y="333"/>
                    <a:pt x="2169" y="312"/>
                  </a:cubicBezTo>
                  <a:cubicBezTo>
                    <a:pt x="2145" y="290"/>
                    <a:pt x="1743" y="150"/>
                    <a:pt x="1743" y="150"/>
                  </a:cubicBezTo>
                  <a:cubicBezTo>
                    <a:pt x="1169" y="228"/>
                    <a:pt x="1169" y="228"/>
                    <a:pt x="1169" y="228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34" y="144"/>
                    <a:pt x="34" y="144"/>
                    <a:pt x="34" y="144"/>
                  </a:cubicBezTo>
                  <a:lnTo>
                    <a:pt x="44" y="150"/>
                  </a:ln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33"/>
            <p:cNvSpPr>
              <a:spLocks noChangeArrowheads="1"/>
            </p:cNvSpPr>
            <p:nvPr/>
          </p:nvSpPr>
          <p:spPr bwMode="auto">
            <a:xfrm>
              <a:off x="0" y="573088"/>
              <a:ext cx="2230438" cy="1635125"/>
            </a:xfrm>
            <a:custGeom>
              <a:avLst/>
              <a:gdLst>
                <a:gd name="T0" fmla="*/ 1220241981 w 3988"/>
                <a:gd name="T1" fmla="*/ 437772542 h 2922"/>
                <a:gd name="T2" fmla="*/ 1195217786 w 3988"/>
                <a:gd name="T3" fmla="*/ 379841440 h 2922"/>
                <a:gd name="T4" fmla="*/ 1113263731 w 3988"/>
                <a:gd name="T5" fmla="*/ 328172721 h 2922"/>
                <a:gd name="T6" fmla="*/ 992521979 w 3988"/>
                <a:gd name="T7" fmla="*/ 297171938 h 2922"/>
                <a:gd name="T8" fmla="*/ 999716093 w 3988"/>
                <a:gd name="T9" fmla="*/ 232977893 h 2922"/>
                <a:gd name="T10" fmla="*/ 987829558 w 3988"/>
                <a:gd name="T11" fmla="*/ 158136509 h 2922"/>
                <a:gd name="T12" fmla="*/ 951857314 w 3988"/>
                <a:gd name="T13" fmla="*/ 106468350 h 2922"/>
                <a:gd name="T14" fmla="*/ 879912825 w 3988"/>
                <a:gd name="T15" fmla="*/ 45718587 h 2922"/>
                <a:gd name="T16" fmla="*/ 841750970 w 3988"/>
                <a:gd name="T17" fmla="*/ 5636760 h 2922"/>
                <a:gd name="T18" fmla="*/ 780754531 w 3988"/>
                <a:gd name="T19" fmla="*/ 44779594 h 2922"/>
                <a:gd name="T20" fmla="*/ 754166569 w 3988"/>
                <a:gd name="T21" fmla="*/ 127761908 h 2922"/>
                <a:gd name="T22" fmla="*/ 699426319 w 3988"/>
                <a:gd name="T23" fmla="*/ 128075279 h 2922"/>
                <a:gd name="T24" fmla="*/ 622789408 w 3988"/>
                <a:gd name="T25" fmla="*/ 132459115 h 2922"/>
                <a:gd name="T26" fmla="*/ 591822227 w 3988"/>
                <a:gd name="T27" fmla="*/ 214189064 h 2922"/>
                <a:gd name="T28" fmla="*/ 545839857 w 3988"/>
                <a:gd name="T29" fmla="*/ 220452007 h 2922"/>
                <a:gd name="T30" fmla="*/ 463885802 w 3988"/>
                <a:gd name="T31" fmla="*/ 230785974 h 2922"/>
                <a:gd name="T32" fmla="*/ 477023462 w 3988"/>
                <a:gd name="T33" fmla="*/ 289656630 h 2922"/>
                <a:gd name="T34" fmla="*/ 465450128 w 3988"/>
                <a:gd name="T35" fmla="*/ 364184083 h 2922"/>
                <a:gd name="T36" fmla="*/ 423534337 w 3988"/>
                <a:gd name="T37" fmla="*/ 416478984 h 2922"/>
                <a:gd name="T38" fmla="*/ 334072968 w 3988"/>
                <a:gd name="T39" fmla="*/ 450298428 h 2922"/>
                <a:gd name="T40" fmla="*/ 226781517 w 3988"/>
                <a:gd name="T41" fmla="*/ 469713439 h 2922"/>
                <a:gd name="T42" fmla="*/ 159529449 w 3988"/>
                <a:gd name="T43" fmla="*/ 465955225 h 2922"/>
                <a:gd name="T44" fmla="*/ 109481060 w 3988"/>
                <a:gd name="T45" fmla="*/ 482238765 h 2922"/>
                <a:gd name="T46" fmla="*/ 35659603 w 3988"/>
                <a:gd name="T47" fmla="*/ 503219512 h 2922"/>
                <a:gd name="T48" fmla="*/ 1251126 w 3988"/>
                <a:gd name="T49" fmla="*/ 530149830 h 2922"/>
                <a:gd name="T50" fmla="*/ 23773069 w 3988"/>
                <a:gd name="T51" fmla="*/ 587767561 h 2922"/>
                <a:gd name="T52" fmla="*/ 53489125 w 3988"/>
                <a:gd name="T53" fmla="*/ 653214531 h 2922"/>
                <a:gd name="T54" fmla="*/ 40664106 w 3988"/>
                <a:gd name="T55" fmla="*/ 704882690 h 2922"/>
                <a:gd name="T56" fmla="*/ 87271759 w 3988"/>
                <a:gd name="T57" fmla="*/ 769390106 h 2922"/>
                <a:gd name="T58" fmla="*/ 180174424 w 3988"/>
                <a:gd name="T59" fmla="*/ 838907540 h 2922"/>
                <a:gd name="T60" fmla="*/ 295598472 w 3988"/>
                <a:gd name="T61" fmla="*/ 837655176 h 2922"/>
                <a:gd name="T62" fmla="*/ 381305904 w 3988"/>
                <a:gd name="T63" fmla="*/ 887758159 h 2922"/>
                <a:gd name="T64" fmla="*/ 460132424 w 3988"/>
                <a:gd name="T65" fmla="*/ 878989927 h 2922"/>
                <a:gd name="T66" fmla="*/ 535830291 w 3988"/>
                <a:gd name="T67" fmla="*/ 911869817 h 2922"/>
                <a:gd name="T68" fmla="*/ 586817164 w 3988"/>
                <a:gd name="T69" fmla="*/ 897465384 h 2922"/>
                <a:gd name="T70" fmla="*/ 673776282 w 3988"/>
                <a:gd name="T71" fmla="*/ 876484638 h 2922"/>
                <a:gd name="T72" fmla="*/ 780129248 w 3988"/>
                <a:gd name="T73" fmla="*/ 876484638 h 2922"/>
                <a:gd name="T74" fmla="*/ 862083303 w 3988"/>
                <a:gd name="T75" fmla="*/ 899970674 h 2922"/>
                <a:gd name="T76" fmla="*/ 918700522 w 3988"/>
                <a:gd name="T77" fmla="*/ 890889071 h 2922"/>
                <a:gd name="T78" fmla="*/ 929648572 w 3988"/>
                <a:gd name="T79" fmla="*/ 835463258 h 2922"/>
                <a:gd name="T80" fmla="*/ 888984466 w 3988"/>
                <a:gd name="T81" fmla="*/ 788491746 h 2922"/>
                <a:gd name="T82" fmla="*/ 919951648 w 3988"/>
                <a:gd name="T83" fmla="*/ 737136398 h 2922"/>
                <a:gd name="T84" fmla="*/ 1004721155 w 3988"/>
                <a:gd name="T85" fmla="*/ 728994908 h 2922"/>
                <a:gd name="T86" fmla="*/ 1078229971 w 3988"/>
                <a:gd name="T87" fmla="*/ 712085186 h 2922"/>
                <a:gd name="T88" fmla="*/ 1094495166 w 3988"/>
                <a:gd name="T89" fmla="*/ 677639560 h 2922"/>
                <a:gd name="T90" fmla="*/ 1107320185 w 3988"/>
                <a:gd name="T91" fmla="*/ 599667265 h 2922"/>
                <a:gd name="T92" fmla="*/ 1194591944 w 3988"/>
                <a:gd name="T93" fmla="*/ 545180445 h 2922"/>
                <a:gd name="T94" fmla="*/ 1242138081 w 3988"/>
                <a:gd name="T95" fmla="*/ 496956569 h 292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988"/>
                <a:gd name="T145" fmla="*/ 0 h 2922"/>
                <a:gd name="T146" fmla="*/ 3988 w 3988"/>
                <a:gd name="T147" fmla="*/ 2922 h 292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988" h="2922">
                  <a:moveTo>
                    <a:pt x="3985" y="1564"/>
                  </a:moveTo>
                  <a:cubicBezTo>
                    <a:pt x="3981" y="1558"/>
                    <a:pt x="3983" y="1557"/>
                    <a:pt x="3981" y="1546"/>
                  </a:cubicBezTo>
                  <a:cubicBezTo>
                    <a:pt x="3975" y="1516"/>
                    <a:pt x="3943" y="1471"/>
                    <a:pt x="3929" y="1460"/>
                  </a:cubicBezTo>
                  <a:cubicBezTo>
                    <a:pt x="3916" y="1448"/>
                    <a:pt x="3908" y="1414"/>
                    <a:pt x="3901" y="1398"/>
                  </a:cubicBezTo>
                  <a:cubicBezTo>
                    <a:pt x="3894" y="1382"/>
                    <a:pt x="3890" y="1357"/>
                    <a:pt x="3881" y="1327"/>
                  </a:cubicBezTo>
                  <a:cubicBezTo>
                    <a:pt x="3872" y="1298"/>
                    <a:pt x="3884" y="1293"/>
                    <a:pt x="3850" y="1274"/>
                  </a:cubicBezTo>
                  <a:cubicBezTo>
                    <a:pt x="3816" y="1255"/>
                    <a:pt x="3832" y="1257"/>
                    <a:pt x="3843" y="1239"/>
                  </a:cubicBezTo>
                  <a:cubicBezTo>
                    <a:pt x="3854" y="1221"/>
                    <a:pt x="3847" y="1213"/>
                    <a:pt x="3821" y="1213"/>
                  </a:cubicBezTo>
                  <a:cubicBezTo>
                    <a:pt x="3795" y="1213"/>
                    <a:pt x="3754" y="1212"/>
                    <a:pt x="3725" y="1178"/>
                  </a:cubicBezTo>
                  <a:cubicBezTo>
                    <a:pt x="3695" y="1144"/>
                    <a:pt x="3687" y="1150"/>
                    <a:pt x="3670" y="1134"/>
                  </a:cubicBezTo>
                  <a:cubicBezTo>
                    <a:pt x="3654" y="1117"/>
                    <a:pt x="3626" y="1118"/>
                    <a:pt x="3609" y="1091"/>
                  </a:cubicBezTo>
                  <a:cubicBezTo>
                    <a:pt x="3591" y="1064"/>
                    <a:pt x="3588" y="1051"/>
                    <a:pt x="3559" y="1048"/>
                  </a:cubicBezTo>
                  <a:cubicBezTo>
                    <a:pt x="3530" y="1044"/>
                    <a:pt x="3444" y="1026"/>
                    <a:pt x="3419" y="1019"/>
                  </a:cubicBezTo>
                  <a:cubicBezTo>
                    <a:pt x="3393" y="1012"/>
                    <a:pt x="3338" y="1010"/>
                    <a:pt x="3306" y="1001"/>
                  </a:cubicBezTo>
                  <a:cubicBezTo>
                    <a:pt x="3273" y="993"/>
                    <a:pt x="3253" y="979"/>
                    <a:pt x="3239" y="969"/>
                  </a:cubicBezTo>
                  <a:cubicBezTo>
                    <a:pt x="3225" y="958"/>
                    <a:pt x="3192" y="955"/>
                    <a:pt x="3173" y="949"/>
                  </a:cubicBezTo>
                  <a:cubicBezTo>
                    <a:pt x="3154" y="943"/>
                    <a:pt x="3128" y="919"/>
                    <a:pt x="3124" y="896"/>
                  </a:cubicBezTo>
                  <a:cubicBezTo>
                    <a:pt x="3120" y="873"/>
                    <a:pt x="3136" y="851"/>
                    <a:pt x="3145" y="834"/>
                  </a:cubicBezTo>
                  <a:cubicBezTo>
                    <a:pt x="3154" y="817"/>
                    <a:pt x="3178" y="794"/>
                    <a:pt x="3184" y="785"/>
                  </a:cubicBezTo>
                  <a:cubicBezTo>
                    <a:pt x="3189" y="777"/>
                    <a:pt x="3206" y="770"/>
                    <a:pt x="3196" y="744"/>
                  </a:cubicBezTo>
                  <a:cubicBezTo>
                    <a:pt x="3187" y="719"/>
                    <a:pt x="3173" y="697"/>
                    <a:pt x="3190" y="684"/>
                  </a:cubicBezTo>
                  <a:cubicBezTo>
                    <a:pt x="3207" y="672"/>
                    <a:pt x="3223" y="650"/>
                    <a:pt x="3215" y="625"/>
                  </a:cubicBezTo>
                  <a:cubicBezTo>
                    <a:pt x="3208" y="599"/>
                    <a:pt x="3202" y="582"/>
                    <a:pt x="3187" y="563"/>
                  </a:cubicBezTo>
                  <a:cubicBezTo>
                    <a:pt x="3172" y="544"/>
                    <a:pt x="3168" y="531"/>
                    <a:pt x="3158" y="505"/>
                  </a:cubicBezTo>
                  <a:cubicBezTo>
                    <a:pt x="3148" y="478"/>
                    <a:pt x="3151" y="453"/>
                    <a:pt x="3148" y="440"/>
                  </a:cubicBezTo>
                  <a:cubicBezTo>
                    <a:pt x="3146" y="426"/>
                    <a:pt x="3120" y="384"/>
                    <a:pt x="3107" y="369"/>
                  </a:cubicBezTo>
                  <a:cubicBezTo>
                    <a:pt x="3093" y="353"/>
                    <a:pt x="3096" y="342"/>
                    <a:pt x="3079" y="356"/>
                  </a:cubicBezTo>
                  <a:cubicBezTo>
                    <a:pt x="3063" y="369"/>
                    <a:pt x="3056" y="362"/>
                    <a:pt x="3043" y="340"/>
                  </a:cubicBezTo>
                  <a:cubicBezTo>
                    <a:pt x="3029" y="317"/>
                    <a:pt x="3008" y="298"/>
                    <a:pt x="2982" y="309"/>
                  </a:cubicBezTo>
                  <a:cubicBezTo>
                    <a:pt x="2956" y="321"/>
                    <a:pt x="2918" y="322"/>
                    <a:pt x="2898" y="290"/>
                  </a:cubicBezTo>
                  <a:cubicBezTo>
                    <a:pt x="2879" y="258"/>
                    <a:pt x="2872" y="239"/>
                    <a:pt x="2867" y="210"/>
                  </a:cubicBezTo>
                  <a:cubicBezTo>
                    <a:pt x="2862" y="181"/>
                    <a:pt x="2821" y="163"/>
                    <a:pt x="2813" y="146"/>
                  </a:cubicBezTo>
                  <a:cubicBezTo>
                    <a:pt x="2806" y="129"/>
                    <a:pt x="2781" y="86"/>
                    <a:pt x="2786" y="76"/>
                  </a:cubicBezTo>
                  <a:cubicBezTo>
                    <a:pt x="2791" y="66"/>
                    <a:pt x="2792" y="50"/>
                    <a:pt x="2782" y="41"/>
                  </a:cubicBezTo>
                  <a:cubicBezTo>
                    <a:pt x="2771" y="32"/>
                    <a:pt x="2755" y="33"/>
                    <a:pt x="2730" y="35"/>
                  </a:cubicBezTo>
                  <a:cubicBezTo>
                    <a:pt x="2706" y="37"/>
                    <a:pt x="2702" y="37"/>
                    <a:pt x="2691" y="18"/>
                  </a:cubicBezTo>
                  <a:cubicBezTo>
                    <a:pt x="2681" y="0"/>
                    <a:pt x="2669" y="4"/>
                    <a:pt x="2648" y="12"/>
                  </a:cubicBezTo>
                  <a:cubicBezTo>
                    <a:pt x="2628" y="20"/>
                    <a:pt x="2618" y="28"/>
                    <a:pt x="2619" y="50"/>
                  </a:cubicBezTo>
                  <a:cubicBezTo>
                    <a:pt x="2620" y="71"/>
                    <a:pt x="2625" y="106"/>
                    <a:pt x="2584" y="126"/>
                  </a:cubicBezTo>
                  <a:cubicBezTo>
                    <a:pt x="2543" y="146"/>
                    <a:pt x="2523" y="144"/>
                    <a:pt x="2496" y="143"/>
                  </a:cubicBezTo>
                  <a:cubicBezTo>
                    <a:pt x="2469" y="142"/>
                    <a:pt x="2450" y="166"/>
                    <a:pt x="2437" y="188"/>
                  </a:cubicBezTo>
                  <a:cubicBezTo>
                    <a:pt x="2425" y="209"/>
                    <a:pt x="2420" y="248"/>
                    <a:pt x="2420" y="277"/>
                  </a:cubicBezTo>
                  <a:cubicBezTo>
                    <a:pt x="2420" y="306"/>
                    <a:pt x="2417" y="343"/>
                    <a:pt x="2421" y="358"/>
                  </a:cubicBezTo>
                  <a:cubicBezTo>
                    <a:pt x="2425" y="374"/>
                    <a:pt x="2420" y="399"/>
                    <a:pt x="2411" y="408"/>
                  </a:cubicBezTo>
                  <a:cubicBezTo>
                    <a:pt x="2401" y="416"/>
                    <a:pt x="2375" y="427"/>
                    <a:pt x="2358" y="431"/>
                  </a:cubicBezTo>
                  <a:cubicBezTo>
                    <a:pt x="2341" y="434"/>
                    <a:pt x="2329" y="439"/>
                    <a:pt x="2316" y="446"/>
                  </a:cubicBezTo>
                  <a:cubicBezTo>
                    <a:pt x="2303" y="453"/>
                    <a:pt x="2282" y="444"/>
                    <a:pt x="2276" y="424"/>
                  </a:cubicBezTo>
                  <a:cubicBezTo>
                    <a:pt x="2270" y="404"/>
                    <a:pt x="2268" y="408"/>
                    <a:pt x="2236" y="409"/>
                  </a:cubicBezTo>
                  <a:cubicBezTo>
                    <a:pt x="2204" y="410"/>
                    <a:pt x="2163" y="401"/>
                    <a:pt x="2138" y="380"/>
                  </a:cubicBezTo>
                  <a:cubicBezTo>
                    <a:pt x="2114" y="358"/>
                    <a:pt x="2084" y="349"/>
                    <a:pt x="2068" y="336"/>
                  </a:cubicBezTo>
                  <a:cubicBezTo>
                    <a:pt x="2053" y="322"/>
                    <a:pt x="2032" y="326"/>
                    <a:pt x="2027" y="354"/>
                  </a:cubicBezTo>
                  <a:cubicBezTo>
                    <a:pt x="2022" y="383"/>
                    <a:pt x="2023" y="385"/>
                    <a:pt x="1991" y="423"/>
                  </a:cubicBezTo>
                  <a:cubicBezTo>
                    <a:pt x="1959" y="461"/>
                    <a:pt x="1941" y="498"/>
                    <a:pt x="1935" y="516"/>
                  </a:cubicBezTo>
                  <a:cubicBezTo>
                    <a:pt x="1928" y="534"/>
                    <a:pt x="1915" y="547"/>
                    <a:pt x="1916" y="576"/>
                  </a:cubicBezTo>
                  <a:cubicBezTo>
                    <a:pt x="1917" y="604"/>
                    <a:pt x="1912" y="602"/>
                    <a:pt x="1894" y="626"/>
                  </a:cubicBezTo>
                  <a:cubicBezTo>
                    <a:pt x="1875" y="650"/>
                    <a:pt x="1866" y="668"/>
                    <a:pt x="1892" y="684"/>
                  </a:cubicBezTo>
                  <a:cubicBezTo>
                    <a:pt x="1919" y="699"/>
                    <a:pt x="1916" y="703"/>
                    <a:pt x="1906" y="724"/>
                  </a:cubicBezTo>
                  <a:cubicBezTo>
                    <a:pt x="1896" y="746"/>
                    <a:pt x="1897" y="762"/>
                    <a:pt x="1870" y="748"/>
                  </a:cubicBezTo>
                  <a:cubicBezTo>
                    <a:pt x="1844" y="735"/>
                    <a:pt x="1813" y="740"/>
                    <a:pt x="1801" y="714"/>
                  </a:cubicBezTo>
                  <a:cubicBezTo>
                    <a:pt x="1790" y="689"/>
                    <a:pt x="1769" y="696"/>
                    <a:pt x="1745" y="704"/>
                  </a:cubicBezTo>
                  <a:cubicBezTo>
                    <a:pt x="1722" y="712"/>
                    <a:pt x="1693" y="714"/>
                    <a:pt x="1671" y="714"/>
                  </a:cubicBezTo>
                  <a:cubicBezTo>
                    <a:pt x="1649" y="713"/>
                    <a:pt x="1620" y="703"/>
                    <a:pt x="1588" y="706"/>
                  </a:cubicBezTo>
                  <a:cubicBezTo>
                    <a:pt x="1557" y="709"/>
                    <a:pt x="1542" y="718"/>
                    <a:pt x="1522" y="715"/>
                  </a:cubicBezTo>
                  <a:cubicBezTo>
                    <a:pt x="1502" y="712"/>
                    <a:pt x="1475" y="716"/>
                    <a:pt x="1483" y="737"/>
                  </a:cubicBezTo>
                  <a:cubicBezTo>
                    <a:pt x="1491" y="757"/>
                    <a:pt x="1483" y="762"/>
                    <a:pt x="1511" y="760"/>
                  </a:cubicBezTo>
                  <a:cubicBezTo>
                    <a:pt x="1539" y="758"/>
                    <a:pt x="1555" y="768"/>
                    <a:pt x="1551" y="780"/>
                  </a:cubicBezTo>
                  <a:cubicBezTo>
                    <a:pt x="1547" y="791"/>
                    <a:pt x="1538" y="813"/>
                    <a:pt x="1534" y="836"/>
                  </a:cubicBezTo>
                  <a:cubicBezTo>
                    <a:pt x="1529" y="859"/>
                    <a:pt x="1523" y="896"/>
                    <a:pt x="1525" y="925"/>
                  </a:cubicBezTo>
                  <a:cubicBezTo>
                    <a:pt x="1528" y="955"/>
                    <a:pt x="1539" y="991"/>
                    <a:pt x="1547" y="1010"/>
                  </a:cubicBezTo>
                  <a:cubicBezTo>
                    <a:pt x="1555" y="1029"/>
                    <a:pt x="1565" y="1089"/>
                    <a:pt x="1553" y="1099"/>
                  </a:cubicBezTo>
                  <a:cubicBezTo>
                    <a:pt x="1540" y="1109"/>
                    <a:pt x="1511" y="1112"/>
                    <a:pt x="1504" y="1128"/>
                  </a:cubicBezTo>
                  <a:cubicBezTo>
                    <a:pt x="1497" y="1145"/>
                    <a:pt x="1514" y="1156"/>
                    <a:pt x="1488" y="1163"/>
                  </a:cubicBezTo>
                  <a:cubicBezTo>
                    <a:pt x="1463" y="1171"/>
                    <a:pt x="1448" y="1183"/>
                    <a:pt x="1447" y="1208"/>
                  </a:cubicBezTo>
                  <a:cubicBezTo>
                    <a:pt x="1447" y="1233"/>
                    <a:pt x="1449" y="1268"/>
                    <a:pt x="1443" y="1288"/>
                  </a:cubicBezTo>
                  <a:cubicBezTo>
                    <a:pt x="1437" y="1308"/>
                    <a:pt x="1441" y="1317"/>
                    <a:pt x="1419" y="1317"/>
                  </a:cubicBezTo>
                  <a:cubicBezTo>
                    <a:pt x="1398" y="1317"/>
                    <a:pt x="1378" y="1304"/>
                    <a:pt x="1354" y="1330"/>
                  </a:cubicBezTo>
                  <a:cubicBezTo>
                    <a:pt x="1330" y="1357"/>
                    <a:pt x="1321" y="1363"/>
                    <a:pt x="1290" y="1355"/>
                  </a:cubicBezTo>
                  <a:cubicBezTo>
                    <a:pt x="1260" y="1347"/>
                    <a:pt x="1253" y="1343"/>
                    <a:pt x="1213" y="1360"/>
                  </a:cubicBezTo>
                  <a:cubicBezTo>
                    <a:pt x="1174" y="1377"/>
                    <a:pt x="1127" y="1399"/>
                    <a:pt x="1108" y="1404"/>
                  </a:cubicBezTo>
                  <a:cubicBezTo>
                    <a:pt x="1089" y="1410"/>
                    <a:pt x="1087" y="1414"/>
                    <a:pt x="1068" y="1438"/>
                  </a:cubicBezTo>
                  <a:cubicBezTo>
                    <a:pt x="1049" y="1463"/>
                    <a:pt x="1042" y="1469"/>
                    <a:pt x="1005" y="1468"/>
                  </a:cubicBezTo>
                  <a:cubicBezTo>
                    <a:pt x="969" y="1468"/>
                    <a:pt x="908" y="1460"/>
                    <a:pt x="874" y="1458"/>
                  </a:cubicBezTo>
                  <a:cubicBezTo>
                    <a:pt x="840" y="1457"/>
                    <a:pt x="775" y="1437"/>
                    <a:pt x="756" y="1459"/>
                  </a:cubicBezTo>
                  <a:cubicBezTo>
                    <a:pt x="737" y="1481"/>
                    <a:pt x="728" y="1479"/>
                    <a:pt x="725" y="1500"/>
                  </a:cubicBezTo>
                  <a:cubicBezTo>
                    <a:pt x="723" y="1520"/>
                    <a:pt x="731" y="1533"/>
                    <a:pt x="706" y="1548"/>
                  </a:cubicBezTo>
                  <a:cubicBezTo>
                    <a:pt x="680" y="1562"/>
                    <a:pt x="643" y="1565"/>
                    <a:pt x="617" y="1565"/>
                  </a:cubicBezTo>
                  <a:cubicBezTo>
                    <a:pt x="590" y="1564"/>
                    <a:pt x="551" y="1569"/>
                    <a:pt x="539" y="1547"/>
                  </a:cubicBezTo>
                  <a:cubicBezTo>
                    <a:pt x="527" y="1525"/>
                    <a:pt x="532" y="1488"/>
                    <a:pt x="510" y="1488"/>
                  </a:cubicBezTo>
                  <a:cubicBezTo>
                    <a:pt x="487" y="1487"/>
                    <a:pt x="482" y="1508"/>
                    <a:pt x="454" y="1516"/>
                  </a:cubicBezTo>
                  <a:cubicBezTo>
                    <a:pt x="426" y="1523"/>
                    <a:pt x="400" y="1526"/>
                    <a:pt x="387" y="1511"/>
                  </a:cubicBezTo>
                  <a:cubicBezTo>
                    <a:pt x="373" y="1496"/>
                    <a:pt x="365" y="1508"/>
                    <a:pt x="371" y="1522"/>
                  </a:cubicBezTo>
                  <a:cubicBezTo>
                    <a:pt x="377" y="1535"/>
                    <a:pt x="364" y="1543"/>
                    <a:pt x="350" y="1540"/>
                  </a:cubicBezTo>
                  <a:cubicBezTo>
                    <a:pt x="335" y="1537"/>
                    <a:pt x="297" y="1539"/>
                    <a:pt x="279" y="1555"/>
                  </a:cubicBezTo>
                  <a:cubicBezTo>
                    <a:pt x="262" y="1572"/>
                    <a:pt x="229" y="1572"/>
                    <a:pt x="211" y="1564"/>
                  </a:cubicBezTo>
                  <a:cubicBezTo>
                    <a:pt x="193" y="1556"/>
                    <a:pt x="169" y="1549"/>
                    <a:pt x="150" y="1573"/>
                  </a:cubicBezTo>
                  <a:cubicBezTo>
                    <a:pt x="131" y="1597"/>
                    <a:pt x="133" y="1610"/>
                    <a:pt x="114" y="1607"/>
                  </a:cubicBezTo>
                  <a:cubicBezTo>
                    <a:pt x="95" y="1604"/>
                    <a:pt x="87" y="1617"/>
                    <a:pt x="87" y="1634"/>
                  </a:cubicBezTo>
                  <a:cubicBezTo>
                    <a:pt x="87" y="1651"/>
                    <a:pt x="92" y="1670"/>
                    <a:pt x="69" y="1677"/>
                  </a:cubicBezTo>
                  <a:cubicBezTo>
                    <a:pt x="46" y="1684"/>
                    <a:pt x="22" y="1671"/>
                    <a:pt x="12" y="1678"/>
                  </a:cubicBezTo>
                  <a:cubicBezTo>
                    <a:pt x="1" y="1685"/>
                    <a:pt x="4" y="1688"/>
                    <a:pt x="4" y="1693"/>
                  </a:cubicBezTo>
                  <a:cubicBezTo>
                    <a:pt x="4" y="1693"/>
                    <a:pt x="4" y="1722"/>
                    <a:pt x="11" y="1737"/>
                  </a:cubicBezTo>
                  <a:cubicBezTo>
                    <a:pt x="18" y="1753"/>
                    <a:pt x="22" y="1782"/>
                    <a:pt x="11" y="1799"/>
                  </a:cubicBezTo>
                  <a:cubicBezTo>
                    <a:pt x="0" y="1815"/>
                    <a:pt x="15" y="1872"/>
                    <a:pt x="29" y="1882"/>
                  </a:cubicBezTo>
                  <a:cubicBezTo>
                    <a:pt x="42" y="1891"/>
                    <a:pt x="76" y="1884"/>
                    <a:pt x="76" y="1877"/>
                  </a:cubicBezTo>
                  <a:cubicBezTo>
                    <a:pt x="76" y="1869"/>
                    <a:pt x="116" y="1877"/>
                    <a:pt x="128" y="1886"/>
                  </a:cubicBezTo>
                  <a:cubicBezTo>
                    <a:pt x="140" y="1895"/>
                    <a:pt x="184" y="1913"/>
                    <a:pt x="177" y="1942"/>
                  </a:cubicBezTo>
                  <a:cubicBezTo>
                    <a:pt x="170" y="1971"/>
                    <a:pt x="166" y="1983"/>
                    <a:pt x="171" y="2018"/>
                  </a:cubicBezTo>
                  <a:cubicBezTo>
                    <a:pt x="176" y="2053"/>
                    <a:pt x="182" y="2078"/>
                    <a:pt x="171" y="2086"/>
                  </a:cubicBezTo>
                  <a:cubicBezTo>
                    <a:pt x="160" y="2093"/>
                    <a:pt x="145" y="2109"/>
                    <a:pt x="165" y="2133"/>
                  </a:cubicBezTo>
                  <a:cubicBezTo>
                    <a:pt x="184" y="2156"/>
                    <a:pt x="186" y="2181"/>
                    <a:pt x="159" y="2184"/>
                  </a:cubicBezTo>
                  <a:cubicBezTo>
                    <a:pt x="131" y="2187"/>
                    <a:pt x="70" y="2170"/>
                    <a:pt x="76" y="2200"/>
                  </a:cubicBezTo>
                  <a:cubicBezTo>
                    <a:pt x="82" y="2231"/>
                    <a:pt x="98" y="2243"/>
                    <a:pt x="130" y="2251"/>
                  </a:cubicBezTo>
                  <a:cubicBezTo>
                    <a:pt x="162" y="2258"/>
                    <a:pt x="198" y="2261"/>
                    <a:pt x="210" y="2293"/>
                  </a:cubicBezTo>
                  <a:cubicBezTo>
                    <a:pt x="222" y="2324"/>
                    <a:pt x="219" y="2318"/>
                    <a:pt x="236" y="2334"/>
                  </a:cubicBezTo>
                  <a:cubicBezTo>
                    <a:pt x="252" y="2349"/>
                    <a:pt x="254" y="2357"/>
                    <a:pt x="264" y="2379"/>
                  </a:cubicBezTo>
                  <a:cubicBezTo>
                    <a:pt x="275" y="2400"/>
                    <a:pt x="272" y="2425"/>
                    <a:pt x="279" y="2457"/>
                  </a:cubicBezTo>
                  <a:cubicBezTo>
                    <a:pt x="285" y="2488"/>
                    <a:pt x="266" y="2532"/>
                    <a:pt x="310" y="2551"/>
                  </a:cubicBezTo>
                  <a:cubicBezTo>
                    <a:pt x="354" y="2569"/>
                    <a:pt x="358" y="2573"/>
                    <a:pt x="382" y="2601"/>
                  </a:cubicBezTo>
                  <a:cubicBezTo>
                    <a:pt x="407" y="2629"/>
                    <a:pt x="463" y="2652"/>
                    <a:pt x="501" y="2666"/>
                  </a:cubicBezTo>
                  <a:cubicBezTo>
                    <a:pt x="529" y="2676"/>
                    <a:pt x="565" y="2664"/>
                    <a:pt x="576" y="2679"/>
                  </a:cubicBezTo>
                  <a:cubicBezTo>
                    <a:pt x="576" y="2679"/>
                    <a:pt x="592" y="2691"/>
                    <a:pt x="622" y="2671"/>
                  </a:cubicBezTo>
                  <a:cubicBezTo>
                    <a:pt x="653" y="2651"/>
                    <a:pt x="704" y="2630"/>
                    <a:pt x="731" y="2626"/>
                  </a:cubicBezTo>
                  <a:cubicBezTo>
                    <a:pt x="758" y="2622"/>
                    <a:pt x="838" y="2603"/>
                    <a:pt x="872" y="2641"/>
                  </a:cubicBezTo>
                  <a:cubicBezTo>
                    <a:pt x="906" y="2678"/>
                    <a:pt x="920" y="2678"/>
                    <a:pt x="945" y="2675"/>
                  </a:cubicBezTo>
                  <a:cubicBezTo>
                    <a:pt x="970" y="2673"/>
                    <a:pt x="980" y="2686"/>
                    <a:pt x="996" y="2707"/>
                  </a:cubicBezTo>
                  <a:cubicBezTo>
                    <a:pt x="1012" y="2727"/>
                    <a:pt x="1027" y="2765"/>
                    <a:pt x="1056" y="2779"/>
                  </a:cubicBezTo>
                  <a:cubicBezTo>
                    <a:pt x="1085" y="2794"/>
                    <a:pt x="1119" y="2821"/>
                    <a:pt x="1146" y="2814"/>
                  </a:cubicBezTo>
                  <a:cubicBezTo>
                    <a:pt x="1173" y="2807"/>
                    <a:pt x="1183" y="2814"/>
                    <a:pt x="1219" y="2835"/>
                  </a:cubicBezTo>
                  <a:cubicBezTo>
                    <a:pt x="1254" y="2855"/>
                    <a:pt x="1271" y="2871"/>
                    <a:pt x="1293" y="2859"/>
                  </a:cubicBezTo>
                  <a:cubicBezTo>
                    <a:pt x="1315" y="2848"/>
                    <a:pt x="1313" y="2822"/>
                    <a:pt x="1355" y="2811"/>
                  </a:cubicBezTo>
                  <a:cubicBezTo>
                    <a:pt x="1397" y="2799"/>
                    <a:pt x="1409" y="2785"/>
                    <a:pt x="1428" y="2805"/>
                  </a:cubicBezTo>
                  <a:cubicBezTo>
                    <a:pt x="1448" y="2824"/>
                    <a:pt x="1438" y="2809"/>
                    <a:pt x="1471" y="2807"/>
                  </a:cubicBezTo>
                  <a:cubicBezTo>
                    <a:pt x="1504" y="2805"/>
                    <a:pt x="1501" y="2807"/>
                    <a:pt x="1531" y="2820"/>
                  </a:cubicBezTo>
                  <a:cubicBezTo>
                    <a:pt x="1561" y="2833"/>
                    <a:pt x="1589" y="2831"/>
                    <a:pt x="1601" y="2852"/>
                  </a:cubicBezTo>
                  <a:cubicBezTo>
                    <a:pt x="1612" y="2874"/>
                    <a:pt x="1608" y="2892"/>
                    <a:pt x="1648" y="2889"/>
                  </a:cubicBezTo>
                  <a:cubicBezTo>
                    <a:pt x="1689" y="2886"/>
                    <a:pt x="1703" y="2902"/>
                    <a:pt x="1713" y="2912"/>
                  </a:cubicBezTo>
                  <a:cubicBezTo>
                    <a:pt x="1722" y="2922"/>
                    <a:pt x="1728" y="2920"/>
                    <a:pt x="1741" y="2909"/>
                  </a:cubicBezTo>
                  <a:cubicBezTo>
                    <a:pt x="1755" y="2898"/>
                    <a:pt x="1777" y="2901"/>
                    <a:pt x="1793" y="2897"/>
                  </a:cubicBezTo>
                  <a:cubicBezTo>
                    <a:pt x="1810" y="2893"/>
                    <a:pt x="1821" y="2885"/>
                    <a:pt x="1844" y="2881"/>
                  </a:cubicBezTo>
                  <a:cubicBezTo>
                    <a:pt x="1867" y="2878"/>
                    <a:pt x="1847" y="2871"/>
                    <a:pt x="1876" y="2866"/>
                  </a:cubicBezTo>
                  <a:cubicBezTo>
                    <a:pt x="1904" y="2862"/>
                    <a:pt x="1910" y="2863"/>
                    <a:pt x="1947" y="2872"/>
                  </a:cubicBezTo>
                  <a:cubicBezTo>
                    <a:pt x="1985" y="2881"/>
                    <a:pt x="1979" y="2876"/>
                    <a:pt x="1994" y="2862"/>
                  </a:cubicBezTo>
                  <a:cubicBezTo>
                    <a:pt x="2009" y="2848"/>
                    <a:pt x="2039" y="2826"/>
                    <a:pt x="2064" y="2817"/>
                  </a:cubicBezTo>
                  <a:cubicBezTo>
                    <a:pt x="2089" y="2808"/>
                    <a:pt x="2123" y="2800"/>
                    <a:pt x="2154" y="2799"/>
                  </a:cubicBezTo>
                  <a:cubicBezTo>
                    <a:pt x="2186" y="2799"/>
                    <a:pt x="2213" y="2809"/>
                    <a:pt x="2233" y="2805"/>
                  </a:cubicBezTo>
                  <a:cubicBezTo>
                    <a:pt x="2253" y="2801"/>
                    <a:pt x="2272" y="2802"/>
                    <a:pt x="2287" y="2785"/>
                  </a:cubicBezTo>
                  <a:cubicBezTo>
                    <a:pt x="2302" y="2769"/>
                    <a:pt x="2322" y="2775"/>
                    <a:pt x="2352" y="2777"/>
                  </a:cubicBezTo>
                  <a:cubicBezTo>
                    <a:pt x="2382" y="2779"/>
                    <a:pt x="2462" y="2780"/>
                    <a:pt x="2494" y="2799"/>
                  </a:cubicBezTo>
                  <a:cubicBezTo>
                    <a:pt x="2525" y="2819"/>
                    <a:pt x="2561" y="2836"/>
                    <a:pt x="2581" y="2851"/>
                  </a:cubicBezTo>
                  <a:cubicBezTo>
                    <a:pt x="2600" y="2865"/>
                    <a:pt x="2622" y="2873"/>
                    <a:pt x="2636" y="2871"/>
                  </a:cubicBezTo>
                  <a:cubicBezTo>
                    <a:pt x="2651" y="2868"/>
                    <a:pt x="2710" y="2878"/>
                    <a:pt x="2717" y="2869"/>
                  </a:cubicBezTo>
                  <a:cubicBezTo>
                    <a:pt x="2724" y="2860"/>
                    <a:pt x="2737" y="2853"/>
                    <a:pt x="2756" y="2874"/>
                  </a:cubicBezTo>
                  <a:cubicBezTo>
                    <a:pt x="2776" y="2895"/>
                    <a:pt x="2789" y="2899"/>
                    <a:pt x="2818" y="2897"/>
                  </a:cubicBezTo>
                  <a:cubicBezTo>
                    <a:pt x="2848" y="2894"/>
                    <a:pt x="2852" y="2887"/>
                    <a:pt x="2875" y="2879"/>
                  </a:cubicBezTo>
                  <a:cubicBezTo>
                    <a:pt x="2899" y="2872"/>
                    <a:pt x="2919" y="2875"/>
                    <a:pt x="2927" y="2869"/>
                  </a:cubicBezTo>
                  <a:cubicBezTo>
                    <a:pt x="2936" y="2863"/>
                    <a:pt x="2955" y="2851"/>
                    <a:pt x="2937" y="2845"/>
                  </a:cubicBezTo>
                  <a:cubicBezTo>
                    <a:pt x="2918" y="2840"/>
                    <a:pt x="2875" y="2841"/>
                    <a:pt x="2876" y="2819"/>
                  </a:cubicBezTo>
                  <a:cubicBezTo>
                    <a:pt x="2877" y="2798"/>
                    <a:pt x="2869" y="2781"/>
                    <a:pt x="2892" y="2763"/>
                  </a:cubicBezTo>
                  <a:cubicBezTo>
                    <a:pt x="2916" y="2745"/>
                    <a:pt x="2950" y="2747"/>
                    <a:pt x="2955" y="2723"/>
                  </a:cubicBezTo>
                  <a:cubicBezTo>
                    <a:pt x="2961" y="2699"/>
                    <a:pt x="2962" y="2678"/>
                    <a:pt x="2972" y="2668"/>
                  </a:cubicBezTo>
                  <a:cubicBezTo>
                    <a:pt x="2981" y="2657"/>
                    <a:pt x="2994" y="2646"/>
                    <a:pt x="2967" y="2637"/>
                  </a:cubicBezTo>
                  <a:cubicBezTo>
                    <a:pt x="2941" y="2628"/>
                    <a:pt x="2927" y="2623"/>
                    <a:pt x="2914" y="2608"/>
                  </a:cubicBezTo>
                  <a:cubicBezTo>
                    <a:pt x="2901" y="2592"/>
                    <a:pt x="2885" y="2575"/>
                    <a:pt x="2865" y="2559"/>
                  </a:cubicBezTo>
                  <a:cubicBezTo>
                    <a:pt x="2846" y="2543"/>
                    <a:pt x="2842" y="2541"/>
                    <a:pt x="2842" y="2518"/>
                  </a:cubicBezTo>
                  <a:cubicBezTo>
                    <a:pt x="2843" y="2494"/>
                    <a:pt x="2856" y="2474"/>
                    <a:pt x="2843" y="2451"/>
                  </a:cubicBezTo>
                  <a:cubicBezTo>
                    <a:pt x="2831" y="2428"/>
                    <a:pt x="2820" y="2407"/>
                    <a:pt x="2835" y="2395"/>
                  </a:cubicBezTo>
                  <a:cubicBezTo>
                    <a:pt x="2849" y="2383"/>
                    <a:pt x="2876" y="2393"/>
                    <a:pt x="2894" y="2381"/>
                  </a:cubicBezTo>
                  <a:cubicBezTo>
                    <a:pt x="2913" y="2370"/>
                    <a:pt x="2923" y="2359"/>
                    <a:pt x="2941" y="2354"/>
                  </a:cubicBezTo>
                  <a:cubicBezTo>
                    <a:pt x="2959" y="2348"/>
                    <a:pt x="2985" y="2350"/>
                    <a:pt x="3003" y="2358"/>
                  </a:cubicBezTo>
                  <a:cubicBezTo>
                    <a:pt x="3022" y="2366"/>
                    <a:pt x="3040" y="2366"/>
                    <a:pt x="3059" y="2360"/>
                  </a:cubicBezTo>
                  <a:cubicBezTo>
                    <a:pt x="3078" y="2354"/>
                    <a:pt x="3099" y="2350"/>
                    <a:pt x="3124" y="2347"/>
                  </a:cubicBezTo>
                  <a:cubicBezTo>
                    <a:pt x="3150" y="2345"/>
                    <a:pt x="3183" y="2337"/>
                    <a:pt x="3212" y="2328"/>
                  </a:cubicBezTo>
                  <a:cubicBezTo>
                    <a:pt x="3242" y="2319"/>
                    <a:pt x="3274" y="2304"/>
                    <a:pt x="3302" y="2302"/>
                  </a:cubicBezTo>
                  <a:cubicBezTo>
                    <a:pt x="3330" y="2300"/>
                    <a:pt x="3366" y="2293"/>
                    <a:pt x="3382" y="2299"/>
                  </a:cubicBezTo>
                  <a:cubicBezTo>
                    <a:pt x="3399" y="2304"/>
                    <a:pt x="3412" y="2305"/>
                    <a:pt x="3411" y="2291"/>
                  </a:cubicBezTo>
                  <a:cubicBezTo>
                    <a:pt x="3409" y="2276"/>
                    <a:pt x="3433" y="2268"/>
                    <a:pt x="3447" y="2274"/>
                  </a:cubicBezTo>
                  <a:cubicBezTo>
                    <a:pt x="3460" y="2280"/>
                    <a:pt x="3460" y="2294"/>
                    <a:pt x="3476" y="2289"/>
                  </a:cubicBezTo>
                  <a:cubicBezTo>
                    <a:pt x="3492" y="2283"/>
                    <a:pt x="3502" y="2286"/>
                    <a:pt x="3490" y="2272"/>
                  </a:cubicBezTo>
                  <a:cubicBezTo>
                    <a:pt x="3478" y="2257"/>
                    <a:pt x="3460" y="2255"/>
                    <a:pt x="3476" y="2237"/>
                  </a:cubicBezTo>
                  <a:cubicBezTo>
                    <a:pt x="3491" y="2219"/>
                    <a:pt x="3504" y="2192"/>
                    <a:pt x="3499" y="2164"/>
                  </a:cubicBezTo>
                  <a:cubicBezTo>
                    <a:pt x="3493" y="2136"/>
                    <a:pt x="3493" y="2113"/>
                    <a:pt x="3480" y="2090"/>
                  </a:cubicBezTo>
                  <a:cubicBezTo>
                    <a:pt x="3468" y="2067"/>
                    <a:pt x="3470" y="2035"/>
                    <a:pt x="3469" y="2023"/>
                  </a:cubicBezTo>
                  <a:cubicBezTo>
                    <a:pt x="3468" y="2010"/>
                    <a:pt x="3460" y="1955"/>
                    <a:pt x="3479" y="1941"/>
                  </a:cubicBezTo>
                  <a:cubicBezTo>
                    <a:pt x="3497" y="1927"/>
                    <a:pt x="3523" y="1918"/>
                    <a:pt x="3540" y="1915"/>
                  </a:cubicBezTo>
                  <a:cubicBezTo>
                    <a:pt x="3557" y="1912"/>
                    <a:pt x="3579" y="1913"/>
                    <a:pt x="3588" y="1891"/>
                  </a:cubicBezTo>
                  <a:cubicBezTo>
                    <a:pt x="3598" y="1868"/>
                    <a:pt x="3624" y="1845"/>
                    <a:pt x="3639" y="1830"/>
                  </a:cubicBezTo>
                  <a:cubicBezTo>
                    <a:pt x="3655" y="1815"/>
                    <a:pt x="3702" y="1791"/>
                    <a:pt x="3720" y="1781"/>
                  </a:cubicBezTo>
                  <a:cubicBezTo>
                    <a:pt x="3737" y="1772"/>
                    <a:pt x="3791" y="1750"/>
                    <a:pt x="3819" y="1741"/>
                  </a:cubicBezTo>
                  <a:cubicBezTo>
                    <a:pt x="3847" y="1733"/>
                    <a:pt x="3855" y="1728"/>
                    <a:pt x="3887" y="1731"/>
                  </a:cubicBezTo>
                  <a:cubicBezTo>
                    <a:pt x="3919" y="1733"/>
                    <a:pt x="3939" y="1716"/>
                    <a:pt x="3947" y="1700"/>
                  </a:cubicBezTo>
                  <a:cubicBezTo>
                    <a:pt x="3955" y="1683"/>
                    <a:pt x="3962" y="1660"/>
                    <a:pt x="3957" y="1640"/>
                  </a:cubicBezTo>
                  <a:cubicBezTo>
                    <a:pt x="3952" y="1620"/>
                    <a:pt x="3963" y="1601"/>
                    <a:pt x="3971" y="1587"/>
                  </a:cubicBezTo>
                  <a:cubicBezTo>
                    <a:pt x="3979" y="1572"/>
                    <a:pt x="3988" y="1569"/>
                    <a:pt x="3985" y="1564"/>
                  </a:cubicBez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8" name="Freeform 34"/>
            <p:cNvSpPr>
              <a:spLocks noChangeArrowheads="1"/>
            </p:cNvSpPr>
            <p:nvPr/>
          </p:nvSpPr>
          <p:spPr bwMode="auto">
            <a:xfrm>
              <a:off x="4694237" y="3448050"/>
              <a:ext cx="206375" cy="430212"/>
            </a:xfrm>
            <a:custGeom>
              <a:avLst/>
              <a:gdLst>
                <a:gd name="T0" fmla="*/ 14152390 w 368"/>
                <a:gd name="T1" fmla="*/ 110818141 h 770"/>
                <a:gd name="T2" fmla="*/ 26417682 w 368"/>
                <a:gd name="T3" fmla="*/ 77104606 h 770"/>
                <a:gd name="T4" fmla="*/ 39312194 w 368"/>
                <a:gd name="T5" fmla="*/ 54004456 h 770"/>
                <a:gd name="T6" fmla="*/ 45602145 w 368"/>
                <a:gd name="T7" fmla="*/ 39957197 h 770"/>
                <a:gd name="T8" fmla="*/ 55351682 w 368"/>
                <a:gd name="T9" fmla="*/ 23724236 h 770"/>
                <a:gd name="T10" fmla="*/ 75165364 w 368"/>
                <a:gd name="T11" fmla="*/ 8116480 h 770"/>
                <a:gd name="T12" fmla="*/ 87745266 w 368"/>
                <a:gd name="T13" fmla="*/ 5619016 h 770"/>
                <a:gd name="T14" fmla="*/ 99695949 w 368"/>
                <a:gd name="T15" fmla="*/ 9365212 h 770"/>
                <a:gd name="T16" fmla="*/ 109760095 w 368"/>
                <a:gd name="T17" fmla="*/ 18729866 h 770"/>
                <a:gd name="T18" fmla="*/ 103470144 w 368"/>
                <a:gd name="T19" fmla="*/ 32777126 h 770"/>
                <a:gd name="T20" fmla="*/ 111647193 w 368"/>
                <a:gd name="T21" fmla="*/ 53380370 h 770"/>
                <a:gd name="T22" fmla="*/ 100325168 w 368"/>
                <a:gd name="T23" fmla="*/ 79289748 h 770"/>
                <a:gd name="T24" fmla="*/ 97494803 w 368"/>
                <a:gd name="T25" fmla="*/ 95210385 h 770"/>
                <a:gd name="T26" fmla="*/ 95921754 w 368"/>
                <a:gd name="T27" fmla="*/ 126426456 h 770"/>
                <a:gd name="T28" fmla="*/ 93091388 w 368"/>
                <a:gd name="T29" fmla="*/ 144532236 h 770"/>
                <a:gd name="T30" fmla="*/ 85858169 w 368"/>
                <a:gd name="T31" fmla="*/ 166383653 h 770"/>
                <a:gd name="T32" fmla="*/ 77366511 w 368"/>
                <a:gd name="T33" fmla="*/ 184801196 h 770"/>
                <a:gd name="T34" fmla="*/ 70761950 w 368"/>
                <a:gd name="T35" fmla="*/ 206028527 h 770"/>
                <a:gd name="T36" fmla="*/ 73592876 w 368"/>
                <a:gd name="T37" fmla="*/ 230377409 h 770"/>
                <a:gd name="T38" fmla="*/ 69504072 w 368"/>
                <a:gd name="T39" fmla="*/ 240054385 h 770"/>
                <a:gd name="T40" fmla="*/ 58182048 w 368"/>
                <a:gd name="T41" fmla="*/ 226319448 h 770"/>
                <a:gd name="T42" fmla="*/ 42457170 w 368"/>
                <a:gd name="T43" fmla="*/ 208213669 h 770"/>
                <a:gd name="T44" fmla="*/ 39941414 w 368"/>
                <a:gd name="T45" fmla="*/ 196039228 h 770"/>
                <a:gd name="T46" fmla="*/ 36167219 w 368"/>
                <a:gd name="T47" fmla="*/ 196039228 h 770"/>
                <a:gd name="T48" fmla="*/ 26103633 w 368"/>
                <a:gd name="T49" fmla="*/ 195726905 h 770"/>
                <a:gd name="T50" fmla="*/ 9434927 w 368"/>
                <a:gd name="T51" fmla="*/ 170441614 h 770"/>
                <a:gd name="T52" fmla="*/ 7547829 w 368"/>
                <a:gd name="T53" fmla="*/ 156082031 h 770"/>
                <a:gd name="T54" fmla="*/ 7862439 w 368"/>
                <a:gd name="T55" fmla="*/ 135791669 h 770"/>
                <a:gd name="T56" fmla="*/ 8177049 w 368"/>
                <a:gd name="T57" fmla="*/ 120807441 h 770"/>
                <a:gd name="T58" fmla="*/ 14152390 w 368"/>
                <a:gd name="T59" fmla="*/ 110818141 h 77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68"/>
                <a:gd name="T91" fmla="*/ 0 h 770"/>
                <a:gd name="T92" fmla="*/ 368 w 368"/>
                <a:gd name="T93" fmla="*/ 770 h 77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68" h="770">
                  <a:moveTo>
                    <a:pt x="45" y="355"/>
                  </a:moveTo>
                  <a:cubicBezTo>
                    <a:pt x="45" y="355"/>
                    <a:pt x="73" y="273"/>
                    <a:pt x="84" y="247"/>
                  </a:cubicBezTo>
                  <a:cubicBezTo>
                    <a:pt x="95" y="221"/>
                    <a:pt x="113" y="185"/>
                    <a:pt x="125" y="173"/>
                  </a:cubicBezTo>
                  <a:cubicBezTo>
                    <a:pt x="138" y="162"/>
                    <a:pt x="145" y="155"/>
                    <a:pt x="145" y="128"/>
                  </a:cubicBezTo>
                  <a:cubicBezTo>
                    <a:pt x="145" y="102"/>
                    <a:pt x="158" y="88"/>
                    <a:pt x="176" y="76"/>
                  </a:cubicBezTo>
                  <a:cubicBezTo>
                    <a:pt x="195" y="64"/>
                    <a:pt x="229" y="51"/>
                    <a:pt x="239" y="26"/>
                  </a:cubicBezTo>
                  <a:cubicBezTo>
                    <a:pt x="249" y="0"/>
                    <a:pt x="275" y="2"/>
                    <a:pt x="279" y="18"/>
                  </a:cubicBezTo>
                  <a:cubicBezTo>
                    <a:pt x="283" y="33"/>
                    <a:pt x="294" y="27"/>
                    <a:pt x="317" y="30"/>
                  </a:cubicBezTo>
                  <a:cubicBezTo>
                    <a:pt x="339" y="33"/>
                    <a:pt x="368" y="41"/>
                    <a:pt x="349" y="60"/>
                  </a:cubicBezTo>
                  <a:cubicBezTo>
                    <a:pt x="329" y="78"/>
                    <a:pt x="322" y="78"/>
                    <a:pt x="329" y="105"/>
                  </a:cubicBezTo>
                  <a:cubicBezTo>
                    <a:pt x="336" y="131"/>
                    <a:pt x="366" y="154"/>
                    <a:pt x="355" y="171"/>
                  </a:cubicBezTo>
                  <a:cubicBezTo>
                    <a:pt x="344" y="189"/>
                    <a:pt x="334" y="237"/>
                    <a:pt x="319" y="254"/>
                  </a:cubicBezTo>
                  <a:cubicBezTo>
                    <a:pt x="304" y="272"/>
                    <a:pt x="312" y="277"/>
                    <a:pt x="310" y="305"/>
                  </a:cubicBezTo>
                  <a:cubicBezTo>
                    <a:pt x="308" y="334"/>
                    <a:pt x="299" y="383"/>
                    <a:pt x="305" y="405"/>
                  </a:cubicBezTo>
                  <a:cubicBezTo>
                    <a:pt x="310" y="426"/>
                    <a:pt x="298" y="439"/>
                    <a:pt x="296" y="463"/>
                  </a:cubicBezTo>
                  <a:cubicBezTo>
                    <a:pt x="294" y="488"/>
                    <a:pt x="283" y="515"/>
                    <a:pt x="273" y="533"/>
                  </a:cubicBezTo>
                  <a:cubicBezTo>
                    <a:pt x="263" y="551"/>
                    <a:pt x="269" y="571"/>
                    <a:pt x="246" y="592"/>
                  </a:cubicBezTo>
                  <a:cubicBezTo>
                    <a:pt x="224" y="614"/>
                    <a:pt x="219" y="641"/>
                    <a:pt x="225" y="660"/>
                  </a:cubicBezTo>
                  <a:cubicBezTo>
                    <a:pt x="230" y="680"/>
                    <a:pt x="237" y="714"/>
                    <a:pt x="234" y="738"/>
                  </a:cubicBezTo>
                  <a:cubicBezTo>
                    <a:pt x="231" y="761"/>
                    <a:pt x="245" y="770"/>
                    <a:pt x="221" y="769"/>
                  </a:cubicBezTo>
                  <a:cubicBezTo>
                    <a:pt x="196" y="768"/>
                    <a:pt x="187" y="754"/>
                    <a:pt x="185" y="725"/>
                  </a:cubicBezTo>
                  <a:cubicBezTo>
                    <a:pt x="183" y="695"/>
                    <a:pt x="155" y="676"/>
                    <a:pt x="135" y="667"/>
                  </a:cubicBezTo>
                  <a:cubicBezTo>
                    <a:pt x="116" y="658"/>
                    <a:pt x="123" y="651"/>
                    <a:pt x="127" y="628"/>
                  </a:cubicBezTo>
                  <a:cubicBezTo>
                    <a:pt x="131" y="606"/>
                    <a:pt x="119" y="612"/>
                    <a:pt x="115" y="628"/>
                  </a:cubicBezTo>
                  <a:cubicBezTo>
                    <a:pt x="111" y="645"/>
                    <a:pt x="101" y="654"/>
                    <a:pt x="83" y="627"/>
                  </a:cubicBezTo>
                  <a:cubicBezTo>
                    <a:pt x="66" y="601"/>
                    <a:pt x="60" y="552"/>
                    <a:pt x="30" y="546"/>
                  </a:cubicBezTo>
                  <a:cubicBezTo>
                    <a:pt x="0" y="540"/>
                    <a:pt x="14" y="516"/>
                    <a:pt x="24" y="500"/>
                  </a:cubicBezTo>
                  <a:cubicBezTo>
                    <a:pt x="34" y="485"/>
                    <a:pt x="31" y="447"/>
                    <a:pt x="25" y="435"/>
                  </a:cubicBezTo>
                  <a:cubicBezTo>
                    <a:pt x="19" y="422"/>
                    <a:pt x="20" y="397"/>
                    <a:pt x="26" y="387"/>
                  </a:cubicBezTo>
                  <a:cubicBezTo>
                    <a:pt x="32" y="378"/>
                    <a:pt x="45" y="355"/>
                    <a:pt x="45" y="355"/>
                  </a:cubicBez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9" name="Freeform 35"/>
            <p:cNvSpPr>
              <a:spLocks noChangeArrowheads="1"/>
            </p:cNvSpPr>
            <p:nvPr/>
          </p:nvSpPr>
          <p:spPr bwMode="auto">
            <a:xfrm>
              <a:off x="3986212" y="1612900"/>
              <a:ext cx="187325" cy="192087"/>
            </a:xfrm>
            <a:custGeom>
              <a:avLst/>
              <a:gdLst>
                <a:gd name="T0" fmla="*/ 99364943 w 333"/>
                <a:gd name="T1" fmla="*/ 17249189 h 343"/>
                <a:gd name="T2" fmla="*/ 59492282 w 333"/>
                <a:gd name="T3" fmla="*/ 8154457 h 343"/>
                <a:gd name="T4" fmla="*/ 41771225 w 333"/>
                <a:gd name="T5" fmla="*/ 12858629 h 343"/>
                <a:gd name="T6" fmla="*/ 41454516 w 333"/>
                <a:gd name="T7" fmla="*/ 21639749 h 343"/>
                <a:gd name="T8" fmla="*/ 30062569 w 333"/>
                <a:gd name="T9" fmla="*/ 31048651 h 343"/>
                <a:gd name="T10" fmla="*/ 32593987 w 333"/>
                <a:gd name="T11" fmla="*/ 47043394 h 343"/>
                <a:gd name="T12" fmla="*/ 30379277 w 333"/>
                <a:gd name="T13" fmla="*/ 51120343 h 343"/>
                <a:gd name="T14" fmla="*/ 20569185 w 333"/>
                <a:gd name="T15" fmla="*/ 49238674 h 343"/>
                <a:gd name="T16" fmla="*/ 12024802 w 333"/>
                <a:gd name="T17" fmla="*/ 63665360 h 343"/>
                <a:gd name="T18" fmla="*/ 1265709 w 333"/>
                <a:gd name="T19" fmla="*/ 81855383 h 343"/>
                <a:gd name="T20" fmla="*/ 9493383 w 333"/>
                <a:gd name="T21" fmla="*/ 104122914 h 343"/>
                <a:gd name="T22" fmla="*/ 29113005 w 333"/>
                <a:gd name="T23" fmla="*/ 104122914 h 343"/>
                <a:gd name="T24" fmla="*/ 42404080 w 333"/>
                <a:gd name="T25" fmla="*/ 94714012 h 343"/>
                <a:gd name="T26" fmla="*/ 50315045 w 333"/>
                <a:gd name="T27" fmla="*/ 102241246 h 343"/>
                <a:gd name="T28" fmla="*/ 63606119 w 333"/>
                <a:gd name="T29" fmla="*/ 94714012 h 343"/>
                <a:gd name="T30" fmla="*/ 79428613 w 333"/>
                <a:gd name="T31" fmla="*/ 89069006 h 343"/>
                <a:gd name="T32" fmla="*/ 74681921 w 333"/>
                <a:gd name="T33" fmla="*/ 75583154 h 343"/>
                <a:gd name="T34" fmla="*/ 77213340 w 333"/>
                <a:gd name="T35" fmla="*/ 64606194 h 343"/>
                <a:gd name="T36" fmla="*/ 95251106 w 333"/>
                <a:gd name="T37" fmla="*/ 52688400 h 343"/>
                <a:gd name="T38" fmla="*/ 90504414 w 333"/>
                <a:gd name="T39" fmla="*/ 32616709 h 343"/>
                <a:gd name="T40" fmla="*/ 99364943 w 333"/>
                <a:gd name="T41" fmla="*/ 17249189 h 34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33"/>
                <a:gd name="T64" fmla="*/ 0 h 343"/>
                <a:gd name="T65" fmla="*/ 333 w 333"/>
                <a:gd name="T66" fmla="*/ 343 h 34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33" h="343">
                  <a:moveTo>
                    <a:pt x="314" y="55"/>
                  </a:moveTo>
                  <a:cubicBezTo>
                    <a:pt x="314" y="55"/>
                    <a:pt x="208" y="51"/>
                    <a:pt x="188" y="26"/>
                  </a:cubicBezTo>
                  <a:cubicBezTo>
                    <a:pt x="169" y="0"/>
                    <a:pt x="125" y="20"/>
                    <a:pt x="132" y="41"/>
                  </a:cubicBezTo>
                  <a:cubicBezTo>
                    <a:pt x="139" y="62"/>
                    <a:pt x="149" y="72"/>
                    <a:pt x="131" y="69"/>
                  </a:cubicBezTo>
                  <a:cubicBezTo>
                    <a:pt x="113" y="66"/>
                    <a:pt x="96" y="79"/>
                    <a:pt x="95" y="99"/>
                  </a:cubicBezTo>
                  <a:cubicBezTo>
                    <a:pt x="94" y="118"/>
                    <a:pt x="83" y="125"/>
                    <a:pt x="103" y="150"/>
                  </a:cubicBezTo>
                  <a:cubicBezTo>
                    <a:pt x="124" y="174"/>
                    <a:pt x="123" y="183"/>
                    <a:pt x="96" y="163"/>
                  </a:cubicBezTo>
                  <a:cubicBezTo>
                    <a:pt x="69" y="144"/>
                    <a:pt x="63" y="136"/>
                    <a:pt x="65" y="157"/>
                  </a:cubicBezTo>
                  <a:cubicBezTo>
                    <a:pt x="67" y="178"/>
                    <a:pt x="47" y="195"/>
                    <a:pt x="38" y="203"/>
                  </a:cubicBezTo>
                  <a:cubicBezTo>
                    <a:pt x="28" y="211"/>
                    <a:pt x="0" y="223"/>
                    <a:pt x="4" y="261"/>
                  </a:cubicBezTo>
                  <a:cubicBezTo>
                    <a:pt x="8" y="300"/>
                    <a:pt x="3" y="331"/>
                    <a:pt x="30" y="332"/>
                  </a:cubicBezTo>
                  <a:cubicBezTo>
                    <a:pt x="58" y="333"/>
                    <a:pt x="83" y="343"/>
                    <a:pt x="92" y="332"/>
                  </a:cubicBezTo>
                  <a:cubicBezTo>
                    <a:pt x="101" y="321"/>
                    <a:pt x="127" y="285"/>
                    <a:pt x="134" y="302"/>
                  </a:cubicBezTo>
                  <a:cubicBezTo>
                    <a:pt x="141" y="320"/>
                    <a:pt x="134" y="338"/>
                    <a:pt x="159" y="326"/>
                  </a:cubicBezTo>
                  <a:cubicBezTo>
                    <a:pt x="184" y="315"/>
                    <a:pt x="183" y="299"/>
                    <a:pt x="201" y="302"/>
                  </a:cubicBezTo>
                  <a:cubicBezTo>
                    <a:pt x="218" y="306"/>
                    <a:pt x="251" y="301"/>
                    <a:pt x="251" y="284"/>
                  </a:cubicBezTo>
                  <a:cubicBezTo>
                    <a:pt x="251" y="267"/>
                    <a:pt x="251" y="250"/>
                    <a:pt x="236" y="241"/>
                  </a:cubicBezTo>
                  <a:cubicBezTo>
                    <a:pt x="222" y="232"/>
                    <a:pt x="217" y="215"/>
                    <a:pt x="244" y="206"/>
                  </a:cubicBezTo>
                  <a:cubicBezTo>
                    <a:pt x="270" y="197"/>
                    <a:pt x="299" y="187"/>
                    <a:pt x="301" y="168"/>
                  </a:cubicBezTo>
                  <a:cubicBezTo>
                    <a:pt x="303" y="150"/>
                    <a:pt x="273" y="120"/>
                    <a:pt x="286" y="104"/>
                  </a:cubicBezTo>
                  <a:cubicBezTo>
                    <a:pt x="298" y="87"/>
                    <a:pt x="333" y="70"/>
                    <a:pt x="314" y="55"/>
                  </a:cubicBezTo>
                  <a:close/>
                </a:path>
              </a:pathLst>
            </a:custGeom>
            <a:solidFill>
              <a:srgbClr val="328B97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Oval 36"/>
            <p:cNvSpPr>
              <a:spLocks noChangeArrowheads="1"/>
            </p:cNvSpPr>
            <p:nvPr/>
          </p:nvSpPr>
          <p:spPr bwMode="auto">
            <a:xfrm>
              <a:off x="2884487" y="2273300"/>
              <a:ext cx="28575" cy="26987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81" name="Oval 37"/>
            <p:cNvSpPr>
              <a:spLocks noChangeArrowheads="1"/>
            </p:cNvSpPr>
            <p:nvPr/>
          </p:nvSpPr>
          <p:spPr bwMode="auto">
            <a:xfrm>
              <a:off x="1423987" y="1219200"/>
              <a:ext cx="26988" cy="26987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82" name="Oval 38"/>
            <p:cNvSpPr>
              <a:spLocks noChangeArrowheads="1"/>
            </p:cNvSpPr>
            <p:nvPr/>
          </p:nvSpPr>
          <p:spPr bwMode="auto">
            <a:xfrm>
              <a:off x="1516062" y="2979738"/>
              <a:ext cx="26988" cy="26987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83" name="Oval 39"/>
            <p:cNvSpPr>
              <a:spLocks noChangeArrowheads="1"/>
            </p:cNvSpPr>
            <p:nvPr/>
          </p:nvSpPr>
          <p:spPr bwMode="auto">
            <a:xfrm>
              <a:off x="2690812" y="2206625"/>
              <a:ext cx="26988" cy="26987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84" name="Oval 40"/>
            <p:cNvSpPr>
              <a:spLocks noChangeArrowheads="1"/>
            </p:cNvSpPr>
            <p:nvPr/>
          </p:nvSpPr>
          <p:spPr bwMode="auto">
            <a:xfrm>
              <a:off x="3611562" y="1674813"/>
              <a:ext cx="26988" cy="26987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85" name="Oval 41"/>
            <p:cNvSpPr>
              <a:spLocks noChangeArrowheads="1"/>
            </p:cNvSpPr>
            <p:nvPr/>
          </p:nvSpPr>
          <p:spPr bwMode="auto">
            <a:xfrm>
              <a:off x="3390900" y="2474913"/>
              <a:ext cx="33338" cy="33337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86" name="Oval 42"/>
            <p:cNvSpPr>
              <a:spLocks noChangeArrowheads="1"/>
            </p:cNvSpPr>
            <p:nvPr/>
          </p:nvSpPr>
          <p:spPr bwMode="auto">
            <a:xfrm>
              <a:off x="2900362" y="2932113"/>
              <a:ext cx="39688" cy="38100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87" name="Oval 43"/>
            <p:cNvSpPr>
              <a:spLocks noChangeArrowheads="1"/>
            </p:cNvSpPr>
            <p:nvPr/>
          </p:nvSpPr>
          <p:spPr bwMode="auto">
            <a:xfrm>
              <a:off x="3149600" y="3046413"/>
              <a:ext cx="58738" cy="60325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88" name="Oval 44"/>
            <p:cNvSpPr>
              <a:spLocks noChangeArrowheads="1"/>
            </p:cNvSpPr>
            <p:nvPr/>
          </p:nvSpPr>
          <p:spPr bwMode="auto">
            <a:xfrm>
              <a:off x="2751137" y="3609975"/>
              <a:ext cx="38100" cy="38100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89" name="Oval 45"/>
            <p:cNvSpPr>
              <a:spLocks noChangeArrowheads="1"/>
            </p:cNvSpPr>
            <p:nvPr/>
          </p:nvSpPr>
          <p:spPr bwMode="auto">
            <a:xfrm>
              <a:off x="3176587" y="3419475"/>
              <a:ext cx="38100" cy="38100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90" name="Oval 46"/>
            <p:cNvSpPr>
              <a:spLocks noChangeArrowheads="1"/>
            </p:cNvSpPr>
            <p:nvPr/>
          </p:nvSpPr>
          <p:spPr bwMode="auto">
            <a:xfrm>
              <a:off x="3381375" y="3878263"/>
              <a:ext cx="28575" cy="28575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91" name="Oval 47"/>
            <p:cNvSpPr>
              <a:spLocks noChangeArrowheads="1"/>
            </p:cNvSpPr>
            <p:nvPr/>
          </p:nvSpPr>
          <p:spPr bwMode="auto">
            <a:xfrm>
              <a:off x="3932237" y="3802063"/>
              <a:ext cx="46038" cy="46037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92" name="Oval 48"/>
            <p:cNvSpPr>
              <a:spLocks noChangeArrowheads="1"/>
            </p:cNvSpPr>
            <p:nvPr/>
          </p:nvSpPr>
          <p:spPr bwMode="auto">
            <a:xfrm>
              <a:off x="3859212" y="3203575"/>
              <a:ext cx="25400" cy="26987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93" name="Oval 49"/>
            <p:cNvSpPr>
              <a:spLocks noChangeArrowheads="1"/>
            </p:cNvSpPr>
            <p:nvPr/>
          </p:nvSpPr>
          <p:spPr bwMode="auto">
            <a:xfrm>
              <a:off x="4165600" y="3113088"/>
              <a:ext cx="26988" cy="26987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94" name="Oval 50"/>
            <p:cNvSpPr>
              <a:spLocks noChangeArrowheads="1"/>
            </p:cNvSpPr>
            <p:nvPr/>
          </p:nvSpPr>
          <p:spPr bwMode="auto">
            <a:xfrm>
              <a:off x="3967162" y="2878138"/>
              <a:ext cx="41275" cy="41275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95" name="Oval 51"/>
            <p:cNvSpPr>
              <a:spLocks noChangeArrowheads="1"/>
            </p:cNvSpPr>
            <p:nvPr/>
          </p:nvSpPr>
          <p:spPr bwMode="auto">
            <a:xfrm>
              <a:off x="4567237" y="3378200"/>
              <a:ext cx="26988" cy="26987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96" name="Oval 52"/>
            <p:cNvSpPr>
              <a:spLocks noChangeArrowheads="1"/>
            </p:cNvSpPr>
            <p:nvPr/>
          </p:nvSpPr>
          <p:spPr bwMode="auto">
            <a:xfrm>
              <a:off x="4818062" y="3468688"/>
              <a:ext cx="36513" cy="36512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97" name="Oval 53"/>
            <p:cNvSpPr>
              <a:spLocks noChangeArrowheads="1"/>
            </p:cNvSpPr>
            <p:nvPr/>
          </p:nvSpPr>
          <p:spPr bwMode="auto">
            <a:xfrm>
              <a:off x="4565650" y="2871788"/>
              <a:ext cx="23813" cy="23812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98" name="Oval 54"/>
            <p:cNvSpPr>
              <a:spLocks noChangeArrowheads="1"/>
            </p:cNvSpPr>
            <p:nvPr/>
          </p:nvSpPr>
          <p:spPr bwMode="auto">
            <a:xfrm>
              <a:off x="4684712" y="2720975"/>
              <a:ext cx="57150" cy="57150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99" name="Oval 55"/>
            <p:cNvSpPr>
              <a:spLocks noChangeArrowheads="1"/>
            </p:cNvSpPr>
            <p:nvPr/>
          </p:nvSpPr>
          <p:spPr bwMode="auto">
            <a:xfrm>
              <a:off x="4265612" y="2706688"/>
              <a:ext cx="19050" cy="19050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400" name="Oval 56"/>
            <p:cNvSpPr>
              <a:spLocks noChangeArrowheads="1"/>
            </p:cNvSpPr>
            <p:nvPr/>
          </p:nvSpPr>
          <p:spPr bwMode="auto">
            <a:xfrm>
              <a:off x="4414837" y="2660650"/>
              <a:ext cx="26988" cy="25400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401" name="Oval 57"/>
            <p:cNvSpPr>
              <a:spLocks noChangeArrowheads="1"/>
            </p:cNvSpPr>
            <p:nvPr/>
          </p:nvSpPr>
          <p:spPr bwMode="auto">
            <a:xfrm>
              <a:off x="3857625" y="2398713"/>
              <a:ext cx="26988" cy="25400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402" name="Oval 58"/>
            <p:cNvSpPr>
              <a:spLocks noChangeArrowheads="1"/>
            </p:cNvSpPr>
            <p:nvPr/>
          </p:nvSpPr>
          <p:spPr bwMode="auto">
            <a:xfrm>
              <a:off x="4167187" y="2124075"/>
              <a:ext cx="26988" cy="26987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403" name="Oval 59"/>
            <p:cNvSpPr>
              <a:spLocks noChangeArrowheads="1"/>
            </p:cNvSpPr>
            <p:nvPr/>
          </p:nvSpPr>
          <p:spPr bwMode="auto">
            <a:xfrm>
              <a:off x="3724275" y="2017713"/>
              <a:ext cx="25400" cy="26987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404" name="Oval 60"/>
            <p:cNvSpPr>
              <a:spLocks noChangeArrowheads="1"/>
            </p:cNvSpPr>
            <p:nvPr/>
          </p:nvSpPr>
          <p:spPr bwMode="auto">
            <a:xfrm>
              <a:off x="3903662" y="1992313"/>
              <a:ext cx="26988" cy="25400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405" name="Oval 61"/>
            <p:cNvSpPr>
              <a:spLocks noChangeArrowheads="1"/>
            </p:cNvSpPr>
            <p:nvPr/>
          </p:nvSpPr>
          <p:spPr bwMode="auto">
            <a:xfrm>
              <a:off x="4144962" y="1812925"/>
              <a:ext cx="36513" cy="36512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406" name="Oval 62"/>
            <p:cNvSpPr>
              <a:spLocks noChangeArrowheads="1"/>
            </p:cNvSpPr>
            <p:nvPr/>
          </p:nvSpPr>
          <p:spPr bwMode="auto">
            <a:xfrm>
              <a:off x="4681537" y="1403350"/>
              <a:ext cx="33338" cy="33337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407" name="Oval 63"/>
            <p:cNvSpPr>
              <a:spLocks noChangeArrowheads="1"/>
            </p:cNvSpPr>
            <p:nvPr/>
          </p:nvSpPr>
          <p:spPr bwMode="auto">
            <a:xfrm>
              <a:off x="4802187" y="1117600"/>
              <a:ext cx="30163" cy="31750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408" name="Oval 64"/>
            <p:cNvSpPr>
              <a:spLocks noChangeArrowheads="1"/>
            </p:cNvSpPr>
            <p:nvPr/>
          </p:nvSpPr>
          <p:spPr bwMode="auto">
            <a:xfrm>
              <a:off x="4872037" y="873125"/>
              <a:ext cx="31750" cy="31750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409" name="Oval 65"/>
            <p:cNvSpPr>
              <a:spLocks noChangeArrowheads="1"/>
            </p:cNvSpPr>
            <p:nvPr/>
          </p:nvSpPr>
          <p:spPr bwMode="auto">
            <a:xfrm>
              <a:off x="3128962" y="1984375"/>
              <a:ext cx="19050" cy="17462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410" name="Rectangle 66"/>
            <p:cNvSpPr>
              <a:spLocks noChangeArrowheads="1"/>
            </p:cNvSpPr>
            <p:nvPr/>
          </p:nvSpPr>
          <p:spPr bwMode="auto">
            <a:xfrm>
              <a:off x="4043362" y="1709738"/>
              <a:ext cx="65088" cy="65087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bldLvl="0" autoUpdateAnimBg="0"/>
      <p:bldP spid="14346" grpId="0" bldLvl="0" autoUpdateAnimBg="0"/>
      <p:bldP spid="14349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5364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6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15565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2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69" name="Group 9"/>
          <p:cNvGrpSpPr>
            <a:grpSpLocks/>
          </p:cNvGrpSpPr>
          <p:nvPr/>
        </p:nvGrpSpPr>
        <p:grpSpPr bwMode="auto">
          <a:xfrm>
            <a:off x="7361238" y="5080000"/>
            <a:ext cx="3343275" cy="319088"/>
            <a:chOff x="0" y="0"/>
            <a:chExt cx="3343185" cy="317834"/>
          </a:xfrm>
        </p:grpSpPr>
        <p:sp>
          <p:nvSpPr>
            <p:cNvPr id="15563" name="直接连接符 7"/>
            <p:cNvSpPr>
              <a:spLocks noChangeShapeType="1"/>
            </p:cNvSpPr>
            <p:nvPr/>
          </p:nvSpPr>
          <p:spPr bwMode="auto">
            <a:xfrm>
              <a:off x="0" y="0"/>
              <a:ext cx="307222" cy="317032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64" name="直接连接符 8"/>
            <p:cNvSpPr>
              <a:spLocks noChangeShapeType="1"/>
            </p:cNvSpPr>
            <p:nvPr/>
          </p:nvSpPr>
          <p:spPr bwMode="auto">
            <a:xfrm flipV="1">
              <a:off x="302271" y="304551"/>
              <a:ext cx="3040914" cy="13283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2" name="Group 12"/>
          <p:cNvGrpSpPr>
            <a:grpSpLocks/>
          </p:cNvGrpSpPr>
          <p:nvPr/>
        </p:nvGrpSpPr>
        <p:grpSpPr bwMode="auto">
          <a:xfrm>
            <a:off x="1104900" y="5076825"/>
            <a:ext cx="3340100" cy="307975"/>
            <a:chOff x="0" y="0"/>
            <a:chExt cx="3340026" cy="308927"/>
          </a:xfrm>
        </p:grpSpPr>
        <p:sp>
          <p:nvSpPr>
            <p:cNvPr id="15561" name="直接连接符 10"/>
            <p:cNvSpPr>
              <a:spLocks noChangeShapeType="1"/>
            </p:cNvSpPr>
            <p:nvPr/>
          </p:nvSpPr>
          <p:spPr bwMode="auto">
            <a:xfrm flipH="1">
              <a:off x="3033094" y="0"/>
              <a:ext cx="306932" cy="308147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62" name="直接连接符 11"/>
            <p:cNvSpPr>
              <a:spLocks noChangeShapeType="1"/>
            </p:cNvSpPr>
            <p:nvPr/>
          </p:nvSpPr>
          <p:spPr bwMode="auto">
            <a:xfrm flipH="1" flipV="1">
              <a:off x="0" y="296016"/>
              <a:ext cx="3038041" cy="1291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5" name="Group 15"/>
          <p:cNvGrpSpPr>
            <a:grpSpLocks/>
          </p:cNvGrpSpPr>
          <p:nvPr/>
        </p:nvGrpSpPr>
        <p:grpSpPr bwMode="auto">
          <a:xfrm>
            <a:off x="7461250" y="2460625"/>
            <a:ext cx="3340100" cy="290513"/>
            <a:chOff x="0" y="0"/>
            <a:chExt cx="3340026" cy="289285"/>
          </a:xfrm>
        </p:grpSpPr>
        <p:sp>
          <p:nvSpPr>
            <p:cNvPr id="15559" name="直接连接符 13"/>
            <p:cNvSpPr>
              <a:spLocks noChangeShapeType="1"/>
            </p:cNvSpPr>
            <p:nvPr/>
          </p:nvSpPr>
          <p:spPr bwMode="auto">
            <a:xfrm flipV="1">
              <a:off x="0" y="730"/>
              <a:ext cx="306932" cy="288555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60" name="直接连接符 14"/>
            <p:cNvSpPr>
              <a:spLocks noChangeShapeType="1"/>
            </p:cNvSpPr>
            <p:nvPr/>
          </p:nvSpPr>
          <p:spPr bwMode="auto">
            <a:xfrm>
              <a:off x="301985" y="0"/>
              <a:ext cx="3038041" cy="1209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8" name="Group 18"/>
          <p:cNvGrpSpPr>
            <a:grpSpLocks/>
          </p:cNvGrpSpPr>
          <p:nvPr/>
        </p:nvGrpSpPr>
        <p:grpSpPr bwMode="auto">
          <a:xfrm>
            <a:off x="1104900" y="2460625"/>
            <a:ext cx="3340100" cy="290513"/>
            <a:chOff x="0" y="0"/>
            <a:chExt cx="3340026" cy="289285"/>
          </a:xfrm>
        </p:grpSpPr>
        <p:sp>
          <p:nvSpPr>
            <p:cNvPr id="15557" name="直接连接符 17"/>
            <p:cNvSpPr>
              <a:spLocks noChangeShapeType="1"/>
            </p:cNvSpPr>
            <p:nvPr/>
          </p:nvSpPr>
          <p:spPr bwMode="auto">
            <a:xfrm flipH="1" flipV="1">
              <a:off x="3033094" y="730"/>
              <a:ext cx="306932" cy="288555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58" name="直接连接符 18"/>
            <p:cNvSpPr>
              <a:spLocks noChangeShapeType="1"/>
            </p:cNvSpPr>
            <p:nvPr/>
          </p:nvSpPr>
          <p:spPr bwMode="auto">
            <a:xfrm flipH="1">
              <a:off x="0" y="0"/>
              <a:ext cx="3038041" cy="1209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81" name="Group 21"/>
          <p:cNvGrpSpPr>
            <a:grpSpLocks/>
          </p:cNvGrpSpPr>
          <p:nvPr/>
        </p:nvGrpSpPr>
        <p:grpSpPr bwMode="auto">
          <a:xfrm>
            <a:off x="4079875" y="1989138"/>
            <a:ext cx="3730625" cy="3733800"/>
            <a:chOff x="0" y="0"/>
            <a:chExt cx="3729680" cy="3733800"/>
          </a:xfrm>
        </p:grpSpPr>
        <p:sp>
          <p:nvSpPr>
            <p:cNvPr id="15519" name="Freeform 59"/>
            <p:cNvSpPr>
              <a:spLocks noChangeArrowheads="1"/>
            </p:cNvSpPr>
            <p:nvPr/>
          </p:nvSpPr>
          <p:spPr bwMode="auto">
            <a:xfrm>
              <a:off x="1443795" y="1059421"/>
              <a:ext cx="2285885" cy="2664382"/>
            </a:xfrm>
            <a:custGeom>
              <a:avLst/>
              <a:gdLst>
                <a:gd name="T0" fmla="*/ 2147483647 w 226"/>
                <a:gd name="T1" fmla="*/ 105017641 h 260"/>
                <a:gd name="T2" fmla="*/ 2147483647 w 226"/>
                <a:gd name="T3" fmla="*/ 2147483647 h 260"/>
                <a:gd name="T4" fmla="*/ 2147483647 w 226"/>
                <a:gd name="T5" fmla="*/ 2147483647 h 260"/>
                <a:gd name="T6" fmla="*/ 2147483647 w 226"/>
                <a:gd name="T7" fmla="*/ 2147483647 h 260"/>
                <a:gd name="T8" fmla="*/ 2147483647 w 226"/>
                <a:gd name="T9" fmla="*/ 2147483647 h 260"/>
                <a:gd name="T10" fmla="*/ 2147483647 w 226"/>
                <a:gd name="T11" fmla="*/ 2147483647 h 260"/>
                <a:gd name="T12" fmla="*/ 2147483647 w 226"/>
                <a:gd name="T13" fmla="*/ 2147483647 h 260"/>
                <a:gd name="T14" fmla="*/ 2147483647 w 226"/>
                <a:gd name="T15" fmla="*/ 2147483647 h 260"/>
                <a:gd name="T16" fmla="*/ 2147483647 w 226"/>
                <a:gd name="T17" fmla="*/ 2147483647 h 260"/>
                <a:gd name="T18" fmla="*/ 2147483647 w 226"/>
                <a:gd name="T19" fmla="*/ 2147483647 h 260"/>
                <a:gd name="T20" fmla="*/ 2147483647 w 226"/>
                <a:gd name="T21" fmla="*/ 2147483647 h 260"/>
                <a:gd name="T22" fmla="*/ 2147483647 w 226"/>
                <a:gd name="T23" fmla="*/ 2147483647 h 260"/>
                <a:gd name="T24" fmla="*/ 2147483647 w 226"/>
                <a:gd name="T25" fmla="*/ 2147483647 h 260"/>
                <a:gd name="T26" fmla="*/ 2147483647 w 226"/>
                <a:gd name="T27" fmla="*/ 2147483647 h 260"/>
                <a:gd name="T28" fmla="*/ 2147483647 w 226"/>
                <a:gd name="T29" fmla="*/ 2147483647 h 260"/>
                <a:gd name="T30" fmla="*/ 2147483647 w 226"/>
                <a:gd name="T31" fmla="*/ 2147483647 h 260"/>
                <a:gd name="T32" fmla="*/ 2147483647 w 226"/>
                <a:gd name="T33" fmla="*/ 2147483647 h 260"/>
                <a:gd name="T34" fmla="*/ 0 w 226"/>
                <a:gd name="T35" fmla="*/ 2147483647 h 260"/>
                <a:gd name="T36" fmla="*/ 2147483647 w 226"/>
                <a:gd name="T37" fmla="*/ 2147483647 h 260"/>
                <a:gd name="T38" fmla="*/ 2147483647 w 226"/>
                <a:gd name="T39" fmla="*/ 2147483647 h 260"/>
                <a:gd name="T40" fmla="*/ 2147483647 w 226"/>
                <a:gd name="T41" fmla="*/ 2147483647 h 260"/>
                <a:gd name="T42" fmla="*/ 2147483647 w 226"/>
                <a:gd name="T43" fmla="*/ 2147483647 h 260"/>
                <a:gd name="T44" fmla="*/ 2147483647 w 226"/>
                <a:gd name="T45" fmla="*/ 2147483647 h 260"/>
                <a:gd name="T46" fmla="*/ 2147483647 w 226"/>
                <a:gd name="T47" fmla="*/ 2147483647 h 260"/>
                <a:gd name="T48" fmla="*/ 2147483647 w 226"/>
                <a:gd name="T49" fmla="*/ 2147483647 h 260"/>
                <a:gd name="T50" fmla="*/ 2147483647 w 226"/>
                <a:gd name="T51" fmla="*/ 2147483647 h 260"/>
                <a:gd name="T52" fmla="*/ 2147483647 w 226"/>
                <a:gd name="T53" fmla="*/ 2147483647 h 260"/>
                <a:gd name="T54" fmla="*/ 2147483647 w 226"/>
                <a:gd name="T55" fmla="*/ 0 h 260"/>
                <a:gd name="T56" fmla="*/ 2147483647 w 226"/>
                <a:gd name="T57" fmla="*/ 105017641 h 260"/>
                <a:gd name="T58" fmla="*/ 2147483647 w 226"/>
                <a:gd name="T59" fmla="*/ 105017641 h 26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26"/>
                <a:gd name="T91" fmla="*/ 0 h 260"/>
                <a:gd name="T92" fmla="*/ 226 w 226"/>
                <a:gd name="T93" fmla="*/ 260 h 26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26" h="260">
                  <a:moveTo>
                    <a:pt x="208" y="1"/>
                  </a:moveTo>
                  <a:cubicBezTo>
                    <a:pt x="214" y="15"/>
                    <a:pt x="219" y="31"/>
                    <a:pt x="222" y="47"/>
                  </a:cubicBezTo>
                  <a:cubicBezTo>
                    <a:pt x="223" y="51"/>
                    <a:pt x="223" y="55"/>
                    <a:pt x="223" y="59"/>
                  </a:cubicBezTo>
                  <a:cubicBezTo>
                    <a:pt x="223" y="92"/>
                    <a:pt x="196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36" y="119"/>
                    <a:pt x="113" y="101"/>
                    <a:pt x="106" y="76"/>
                  </a:cubicBezTo>
                  <a:cubicBezTo>
                    <a:pt x="106" y="77"/>
                    <a:pt x="106" y="77"/>
                    <a:pt x="106" y="78"/>
                  </a:cubicBezTo>
                  <a:cubicBezTo>
                    <a:pt x="106" y="104"/>
                    <a:pt x="89" y="127"/>
                    <a:pt x="66" y="137"/>
                  </a:cubicBezTo>
                  <a:cubicBezTo>
                    <a:pt x="66" y="137"/>
                    <a:pt x="66" y="137"/>
                    <a:pt x="65" y="137"/>
                  </a:cubicBezTo>
                  <a:cubicBezTo>
                    <a:pt x="64" y="137"/>
                    <a:pt x="63" y="138"/>
                    <a:pt x="61" y="138"/>
                  </a:cubicBezTo>
                  <a:cubicBezTo>
                    <a:pt x="59" y="139"/>
                    <a:pt x="58" y="139"/>
                    <a:pt x="56" y="140"/>
                  </a:cubicBezTo>
                  <a:cubicBezTo>
                    <a:pt x="56" y="140"/>
                    <a:pt x="56" y="140"/>
                    <a:pt x="56" y="140"/>
                  </a:cubicBezTo>
                  <a:cubicBezTo>
                    <a:pt x="54" y="140"/>
                    <a:pt x="52" y="141"/>
                    <a:pt x="50" y="141"/>
                  </a:cubicBezTo>
                  <a:cubicBezTo>
                    <a:pt x="50" y="141"/>
                    <a:pt x="50" y="141"/>
                    <a:pt x="50" y="141"/>
                  </a:cubicBezTo>
                  <a:cubicBezTo>
                    <a:pt x="50" y="141"/>
                    <a:pt x="50" y="141"/>
                    <a:pt x="50" y="141"/>
                  </a:cubicBezTo>
                  <a:cubicBezTo>
                    <a:pt x="50" y="141"/>
                    <a:pt x="50" y="141"/>
                    <a:pt x="50" y="141"/>
                  </a:cubicBezTo>
                  <a:cubicBezTo>
                    <a:pt x="50" y="141"/>
                    <a:pt x="50" y="141"/>
                    <a:pt x="50" y="141"/>
                  </a:cubicBezTo>
                  <a:cubicBezTo>
                    <a:pt x="22" y="146"/>
                    <a:pt x="0" y="170"/>
                    <a:pt x="0" y="200"/>
                  </a:cubicBezTo>
                  <a:cubicBezTo>
                    <a:pt x="0" y="233"/>
                    <a:pt x="27" y="260"/>
                    <a:pt x="60" y="260"/>
                  </a:cubicBezTo>
                  <a:cubicBezTo>
                    <a:pt x="64" y="260"/>
                    <a:pt x="68" y="260"/>
                    <a:pt x="73" y="259"/>
                  </a:cubicBezTo>
                  <a:cubicBezTo>
                    <a:pt x="89" y="256"/>
                    <a:pt x="105" y="251"/>
                    <a:pt x="120" y="244"/>
                  </a:cubicBezTo>
                  <a:cubicBezTo>
                    <a:pt x="121" y="244"/>
                    <a:pt x="122" y="243"/>
                    <a:pt x="124" y="242"/>
                  </a:cubicBezTo>
                  <a:cubicBezTo>
                    <a:pt x="125" y="241"/>
                    <a:pt x="127" y="241"/>
                    <a:pt x="128" y="240"/>
                  </a:cubicBezTo>
                  <a:cubicBezTo>
                    <a:pt x="129" y="240"/>
                    <a:pt x="129" y="239"/>
                    <a:pt x="130" y="239"/>
                  </a:cubicBezTo>
                  <a:cubicBezTo>
                    <a:pt x="132" y="238"/>
                    <a:pt x="134" y="236"/>
                    <a:pt x="137" y="235"/>
                  </a:cubicBezTo>
                  <a:cubicBezTo>
                    <a:pt x="137" y="235"/>
                    <a:pt x="137" y="235"/>
                    <a:pt x="137" y="235"/>
                  </a:cubicBezTo>
                  <a:cubicBezTo>
                    <a:pt x="190" y="203"/>
                    <a:pt x="226" y="144"/>
                    <a:pt x="226" y="78"/>
                  </a:cubicBezTo>
                  <a:cubicBezTo>
                    <a:pt x="226" y="50"/>
                    <a:pt x="220" y="24"/>
                    <a:pt x="209" y="0"/>
                  </a:cubicBezTo>
                  <a:cubicBezTo>
                    <a:pt x="209" y="0"/>
                    <a:pt x="208" y="0"/>
                    <a:pt x="208" y="1"/>
                  </a:cubicBezTo>
                  <a:cubicBezTo>
                    <a:pt x="208" y="1"/>
                    <a:pt x="208" y="1"/>
                    <a:pt x="208" y="1"/>
                  </a:cubicBezTo>
                  <a:close/>
                </a:path>
              </a:pathLst>
            </a:custGeom>
            <a:solidFill>
              <a:srgbClr val="328B97"/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20" name="Freeform 5"/>
            <p:cNvSpPr>
              <a:spLocks noChangeArrowheads="1"/>
            </p:cNvSpPr>
            <p:nvPr/>
          </p:nvSpPr>
          <p:spPr bwMode="auto">
            <a:xfrm>
              <a:off x="20637" y="1552575"/>
              <a:ext cx="9525" cy="39688"/>
            </a:xfrm>
            <a:custGeom>
              <a:avLst/>
              <a:gdLst>
                <a:gd name="T0" fmla="*/ 0 w 1"/>
                <a:gd name="T1" fmla="*/ 393784336 h 4"/>
                <a:gd name="T2" fmla="*/ 90725625 w 1"/>
                <a:gd name="T3" fmla="*/ 0 h 4"/>
                <a:gd name="T4" fmla="*/ 0 w 1"/>
                <a:gd name="T5" fmla="*/ 393784336 h 4"/>
                <a:gd name="T6" fmla="*/ 0 60000 65536"/>
                <a:gd name="T7" fmla="*/ 0 60000 65536"/>
                <a:gd name="T8" fmla="*/ 0 60000 65536"/>
                <a:gd name="T9" fmla="*/ 0 w 1"/>
                <a:gd name="T10" fmla="*/ 0 h 4"/>
                <a:gd name="T11" fmla="*/ 1 w 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4">
                  <a:moveTo>
                    <a:pt x="0" y="4"/>
                  </a:moveTo>
                  <a:cubicBezTo>
                    <a:pt x="0" y="3"/>
                    <a:pt x="1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21" name="Freeform 6"/>
            <p:cNvSpPr>
              <a:spLocks noChangeArrowheads="1"/>
            </p:cNvSpPr>
            <p:nvPr/>
          </p:nvSpPr>
          <p:spPr bwMode="auto">
            <a:xfrm>
              <a:off x="1936750" y="2506663"/>
              <a:ext cx="20638" cy="1"/>
            </a:xfrm>
            <a:custGeom>
              <a:avLst/>
              <a:gdLst>
                <a:gd name="T0" fmla="*/ 0 w 2"/>
                <a:gd name="T1" fmla="*/ 0 h 1"/>
                <a:gd name="T2" fmla="*/ 212963522 w 2"/>
                <a:gd name="T3" fmla="*/ 0 h 1"/>
                <a:gd name="T4" fmla="*/ 212963522 w 2"/>
                <a:gd name="T5" fmla="*/ 0 h 1"/>
                <a:gd name="T6" fmla="*/ 0 w 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"/>
                <a:gd name="T14" fmla="*/ 2 w 2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22" name="Freeform 8"/>
            <p:cNvSpPr>
              <a:spLocks noChangeArrowheads="1"/>
            </p:cNvSpPr>
            <p:nvPr/>
          </p:nvSpPr>
          <p:spPr bwMode="auto">
            <a:xfrm>
              <a:off x="2017712" y="24955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23" name="Freeform 9"/>
            <p:cNvSpPr>
              <a:spLocks noChangeArrowheads="1"/>
            </p:cNvSpPr>
            <p:nvPr/>
          </p:nvSpPr>
          <p:spPr bwMode="auto">
            <a:xfrm>
              <a:off x="1571625" y="9525"/>
              <a:ext cx="60325" cy="11113"/>
            </a:xfrm>
            <a:custGeom>
              <a:avLst/>
              <a:gdLst>
                <a:gd name="T0" fmla="*/ 505433012 w 6"/>
                <a:gd name="T1" fmla="*/ 0 h 1"/>
                <a:gd name="T2" fmla="*/ 505433012 w 6"/>
                <a:gd name="T3" fmla="*/ 0 h 1"/>
                <a:gd name="T4" fmla="*/ 606517604 w 6"/>
                <a:gd name="T5" fmla="*/ 0 h 1"/>
                <a:gd name="T6" fmla="*/ 0 w 6"/>
                <a:gd name="T7" fmla="*/ 123498769 h 1"/>
                <a:gd name="T8" fmla="*/ 505433012 w 6"/>
                <a:gd name="T9" fmla="*/ 0 h 1"/>
                <a:gd name="T10" fmla="*/ 505433012 w 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1"/>
                <a:gd name="T20" fmla="*/ 6 w 6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1" y="1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24" name="Freeform 10"/>
            <p:cNvSpPr>
              <a:spLocks noChangeArrowheads="1"/>
            </p:cNvSpPr>
            <p:nvPr/>
          </p:nvSpPr>
          <p:spPr bwMode="auto">
            <a:xfrm>
              <a:off x="1804987" y="1217613"/>
              <a:ext cx="1308100" cy="1247775"/>
            </a:xfrm>
            <a:custGeom>
              <a:avLst/>
              <a:gdLst>
                <a:gd name="T0" fmla="*/ 2147483647 w 129"/>
                <a:gd name="T1" fmla="*/ 2147483647 h 123"/>
                <a:gd name="T2" fmla="*/ 2147483647 w 129"/>
                <a:gd name="T3" fmla="*/ 2147483647 h 123"/>
                <a:gd name="T4" fmla="*/ 2147483647 w 129"/>
                <a:gd name="T5" fmla="*/ 2147483647 h 123"/>
                <a:gd name="T6" fmla="*/ 2147483647 w 129"/>
                <a:gd name="T7" fmla="*/ 2147483647 h 123"/>
                <a:gd name="T8" fmla="*/ 2147483647 w 129"/>
                <a:gd name="T9" fmla="*/ 2147483647 h 123"/>
                <a:gd name="T10" fmla="*/ 2147483647 w 129"/>
                <a:gd name="T11" fmla="*/ 2147483647 h 123"/>
                <a:gd name="T12" fmla="*/ 2147483647 w 129"/>
                <a:gd name="T13" fmla="*/ 2147483647 h 123"/>
                <a:gd name="T14" fmla="*/ 2147483647 w 129"/>
                <a:gd name="T15" fmla="*/ 2147483647 h 123"/>
                <a:gd name="T16" fmla="*/ 2147483647 w 129"/>
                <a:gd name="T17" fmla="*/ 2147483647 h 123"/>
                <a:gd name="T18" fmla="*/ 616956746 w 129"/>
                <a:gd name="T19" fmla="*/ 0 h 123"/>
                <a:gd name="T20" fmla="*/ 0 w 129"/>
                <a:gd name="T21" fmla="*/ 0 h 123"/>
                <a:gd name="T22" fmla="*/ 616956746 w 129"/>
                <a:gd name="T23" fmla="*/ 0 h 123"/>
                <a:gd name="T24" fmla="*/ 2147483647 w 129"/>
                <a:gd name="T25" fmla="*/ 2147483647 h 1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9"/>
                <a:gd name="T40" fmla="*/ 0 h 123"/>
                <a:gd name="T41" fmla="*/ 129 w 129"/>
                <a:gd name="T42" fmla="*/ 123 h 12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9" h="123">
                  <a:moveTo>
                    <a:pt x="70" y="64"/>
                  </a:moveTo>
                  <a:cubicBezTo>
                    <a:pt x="70" y="90"/>
                    <a:pt x="54" y="113"/>
                    <a:pt x="31" y="123"/>
                  </a:cubicBezTo>
                  <a:cubicBezTo>
                    <a:pt x="54" y="113"/>
                    <a:pt x="71" y="90"/>
                    <a:pt x="71" y="64"/>
                  </a:cubicBezTo>
                  <a:cubicBezTo>
                    <a:pt x="71" y="63"/>
                    <a:pt x="71" y="63"/>
                    <a:pt x="71" y="62"/>
                  </a:cubicBezTo>
                  <a:cubicBezTo>
                    <a:pt x="78" y="87"/>
                    <a:pt x="101" y="105"/>
                    <a:pt x="128" y="105"/>
                  </a:cubicBezTo>
                  <a:cubicBezTo>
                    <a:pt x="128" y="105"/>
                    <a:pt x="128" y="105"/>
                    <a:pt x="129" y="105"/>
                  </a:cubicBezTo>
                  <a:cubicBezTo>
                    <a:pt x="99" y="105"/>
                    <a:pt x="75" y="83"/>
                    <a:pt x="70" y="55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66" y="24"/>
                    <a:pt x="39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42" y="0"/>
                    <a:pt x="70" y="28"/>
                    <a:pt x="70" y="64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25" name="Freeform 13"/>
            <p:cNvSpPr>
              <a:spLocks noChangeArrowheads="1"/>
            </p:cNvSpPr>
            <p:nvPr/>
          </p:nvSpPr>
          <p:spPr bwMode="auto">
            <a:xfrm>
              <a:off x="1470025" y="30163"/>
              <a:ext cx="71438" cy="9525"/>
            </a:xfrm>
            <a:custGeom>
              <a:avLst/>
              <a:gdLst>
                <a:gd name="T0" fmla="*/ 0 w 7"/>
                <a:gd name="T1" fmla="*/ 90725625 h 1"/>
                <a:gd name="T2" fmla="*/ 729055406 w 7"/>
                <a:gd name="T3" fmla="*/ 0 h 1"/>
                <a:gd name="T4" fmla="*/ 0 w 7"/>
                <a:gd name="T5" fmla="*/ 90725625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0" y="1"/>
                  </a:moveTo>
                  <a:cubicBezTo>
                    <a:pt x="2" y="0"/>
                    <a:pt x="5" y="0"/>
                    <a:pt x="7" y="0"/>
                  </a:cubicBezTo>
                  <a:cubicBezTo>
                    <a:pt x="5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26" name="Freeform 14"/>
            <p:cNvSpPr>
              <a:spLocks noChangeArrowheads="1"/>
            </p:cNvSpPr>
            <p:nvPr/>
          </p:nvSpPr>
          <p:spPr bwMode="auto">
            <a:xfrm>
              <a:off x="1368425" y="39688"/>
              <a:ext cx="80963" cy="20638"/>
            </a:xfrm>
            <a:custGeom>
              <a:avLst/>
              <a:gdLst>
                <a:gd name="T0" fmla="*/ 0 w 8"/>
                <a:gd name="T1" fmla="*/ 212963522 h 2"/>
                <a:gd name="T2" fmla="*/ 819375921 w 8"/>
                <a:gd name="T3" fmla="*/ 0 h 2"/>
                <a:gd name="T4" fmla="*/ 0 w 8"/>
                <a:gd name="T5" fmla="*/ 212963522 h 2"/>
                <a:gd name="T6" fmla="*/ 0 60000 65536"/>
                <a:gd name="T7" fmla="*/ 0 60000 65536"/>
                <a:gd name="T8" fmla="*/ 0 60000 65536"/>
                <a:gd name="T9" fmla="*/ 0 w 8"/>
                <a:gd name="T10" fmla="*/ 0 h 2"/>
                <a:gd name="T11" fmla="*/ 8 w 8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2">
                  <a:moveTo>
                    <a:pt x="0" y="2"/>
                  </a:moveTo>
                  <a:cubicBezTo>
                    <a:pt x="3" y="2"/>
                    <a:pt x="5" y="1"/>
                    <a:pt x="8" y="0"/>
                  </a:cubicBezTo>
                  <a:cubicBezTo>
                    <a:pt x="5" y="1"/>
                    <a:pt x="3" y="2"/>
                    <a:pt x="0" y="2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27" name="Freeform 16"/>
            <p:cNvSpPr>
              <a:spLocks noChangeArrowheads="1"/>
            </p:cNvSpPr>
            <p:nvPr/>
          </p:nvSpPr>
          <p:spPr bwMode="auto">
            <a:xfrm>
              <a:off x="1673225" y="0"/>
              <a:ext cx="39688" cy="9525"/>
            </a:xfrm>
            <a:custGeom>
              <a:avLst/>
              <a:gdLst>
                <a:gd name="T0" fmla="*/ 0 w 4"/>
                <a:gd name="T1" fmla="*/ 90725625 h 1"/>
                <a:gd name="T2" fmla="*/ 393784336 w 4"/>
                <a:gd name="T3" fmla="*/ 0 h 1"/>
                <a:gd name="T4" fmla="*/ 0 w 4"/>
                <a:gd name="T5" fmla="*/ 90725625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0" y="1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28" name="Freeform 17"/>
            <p:cNvSpPr>
              <a:spLocks noChangeArrowheads="1"/>
            </p:cNvSpPr>
            <p:nvPr/>
          </p:nvSpPr>
          <p:spPr bwMode="auto">
            <a:xfrm>
              <a:off x="1257300" y="1624013"/>
              <a:ext cx="9525" cy="30163"/>
            </a:xfrm>
            <a:custGeom>
              <a:avLst/>
              <a:gdLst>
                <a:gd name="T0" fmla="*/ 0 w 1"/>
                <a:gd name="T1" fmla="*/ 303268856 h 3"/>
                <a:gd name="T2" fmla="*/ 90725625 w 1"/>
                <a:gd name="T3" fmla="*/ 0 h 3"/>
                <a:gd name="T4" fmla="*/ 0 w 1"/>
                <a:gd name="T5" fmla="*/ 303268856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29" name="Freeform 18"/>
            <p:cNvSpPr>
              <a:spLocks noChangeArrowheads="1"/>
            </p:cNvSpPr>
            <p:nvPr/>
          </p:nvSpPr>
          <p:spPr bwMode="auto">
            <a:xfrm>
              <a:off x="1379537" y="1420813"/>
              <a:ext cx="9525" cy="20638"/>
            </a:xfrm>
            <a:custGeom>
              <a:avLst/>
              <a:gdLst>
                <a:gd name="T0" fmla="*/ 0 w 1"/>
                <a:gd name="T1" fmla="*/ 212963522 h 2"/>
                <a:gd name="T2" fmla="*/ 90725625 w 1"/>
                <a:gd name="T3" fmla="*/ 0 h 2"/>
                <a:gd name="T4" fmla="*/ 0 w 1"/>
                <a:gd name="T5" fmla="*/ 212963522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30" name="Freeform 20"/>
            <p:cNvSpPr>
              <a:spLocks noChangeArrowheads="1"/>
            </p:cNvSpPr>
            <p:nvPr/>
          </p:nvSpPr>
          <p:spPr bwMode="auto">
            <a:xfrm>
              <a:off x="1470025" y="1349375"/>
              <a:ext cx="1" cy="9525"/>
            </a:xfrm>
            <a:custGeom>
              <a:avLst/>
              <a:gdLst>
                <a:gd name="T0" fmla="*/ 0 w 1"/>
                <a:gd name="T1" fmla="*/ 90725625 h 1"/>
                <a:gd name="T2" fmla="*/ 0 w 1"/>
                <a:gd name="T3" fmla="*/ 0 h 1"/>
                <a:gd name="T4" fmla="*/ 0 w 1"/>
                <a:gd name="T5" fmla="*/ 90725625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31" name="Freeform 21"/>
            <p:cNvSpPr>
              <a:spLocks noChangeArrowheads="1"/>
            </p:cNvSpPr>
            <p:nvPr/>
          </p:nvSpPr>
          <p:spPr bwMode="auto">
            <a:xfrm>
              <a:off x="1419225" y="1390650"/>
              <a:ext cx="11113" cy="1"/>
            </a:xfrm>
            <a:custGeom>
              <a:avLst/>
              <a:gdLst>
                <a:gd name="T0" fmla="*/ 0 w 1"/>
                <a:gd name="T1" fmla="*/ 0 h 1"/>
                <a:gd name="T2" fmla="*/ 123498769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32" name="Freeform 22"/>
            <p:cNvSpPr>
              <a:spLocks noChangeArrowheads="1"/>
            </p:cNvSpPr>
            <p:nvPr/>
          </p:nvSpPr>
          <p:spPr bwMode="auto">
            <a:xfrm>
              <a:off x="1277937" y="1562100"/>
              <a:ext cx="9525" cy="30163"/>
            </a:xfrm>
            <a:custGeom>
              <a:avLst/>
              <a:gdLst>
                <a:gd name="T0" fmla="*/ 0 w 1"/>
                <a:gd name="T1" fmla="*/ 303268856 h 3"/>
                <a:gd name="T2" fmla="*/ 90725625 w 1"/>
                <a:gd name="T3" fmla="*/ 0 h 3"/>
                <a:gd name="T4" fmla="*/ 0 w 1"/>
                <a:gd name="T5" fmla="*/ 303268856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3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33" name="Freeform 23"/>
            <p:cNvSpPr>
              <a:spLocks noChangeArrowheads="1"/>
            </p:cNvSpPr>
            <p:nvPr/>
          </p:nvSpPr>
          <p:spPr bwMode="auto">
            <a:xfrm>
              <a:off x="1308100" y="1511300"/>
              <a:ext cx="9525" cy="30163"/>
            </a:xfrm>
            <a:custGeom>
              <a:avLst/>
              <a:gdLst>
                <a:gd name="T0" fmla="*/ 0 w 1"/>
                <a:gd name="T1" fmla="*/ 303268856 h 3"/>
                <a:gd name="T2" fmla="*/ 90725625 w 1"/>
                <a:gd name="T3" fmla="*/ 0 h 3"/>
                <a:gd name="T4" fmla="*/ 0 w 1"/>
                <a:gd name="T5" fmla="*/ 303268856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34" name="Freeform 24"/>
            <p:cNvSpPr>
              <a:spLocks noChangeArrowheads="1"/>
            </p:cNvSpPr>
            <p:nvPr/>
          </p:nvSpPr>
          <p:spPr bwMode="auto">
            <a:xfrm>
              <a:off x="1227137" y="1735138"/>
              <a:ext cx="9525" cy="39688"/>
            </a:xfrm>
            <a:custGeom>
              <a:avLst/>
              <a:gdLst>
                <a:gd name="T0" fmla="*/ 0 w 1"/>
                <a:gd name="T1" fmla="*/ 393784336 h 4"/>
                <a:gd name="T2" fmla="*/ 90725625 w 1"/>
                <a:gd name="T3" fmla="*/ 0 h 4"/>
                <a:gd name="T4" fmla="*/ 0 w 1"/>
                <a:gd name="T5" fmla="*/ 393784336 h 4"/>
                <a:gd name="T6" fmla="*/ 0 60000 65536"/>
                <a:gd name="T7" fmla="*/ 0 60000 65536"/>
                <a:gd name="T8" fmla="*/ 0 60000 65536"/>
                <a:gd name="T9" fmla="*/ 0 w 1"/>
                <a:gd name="T10" fmla="*/ 0 h 4"/>
                <a:gd name="T11" fmla="*/ 1 w 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4">
                  <a:moveTo>
                    <a:pt x="0" y="4"/>
                  </a:moveTo>
                  <a:cubicBezTo>
                    <a:pt x="0" y="3"/>
                    <a:pt x="0" y="2"/>
                    <a:pt x="1" y="0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Freeform 27"/>
            <p:cNvSpPr>
              <a:spLocks noChangeArrowheads="1"/>
            </p:cNvSpPr>
            <p:nvPr/>
          </p:nvSpPr>
          <p:spPr bwMode="auto">
            <a:xfrm>
              <a:off x="1236662" y="1674813"/>
              <a:ext cx="11113" cy="39688"/>
            </a:xfrm>
            <a:custGeom>
              <a:avLst/>
              <a:gdLst>
                <a:gd name="T0" fmla="*/ 0 w 1"/>
                <a:gd name="T1" fmla="*/ 393784336 h 4"/>
                <a:gd name="T2" fmla="*/ 123498769 w 1"/>
                <a:gd name="T3" fmla="*/ 0 h 4"/>
                <a:gd name="T4" fmla="*/ 0 w 1"/>
                <a:gd name="T5" fmla="*/ 393784336 h 4"/>
                <a:gd name="T6" fmla="*/ 0 60000 65536"/>
                <a:gd name="T7" fmla="*/ 0 60000 65536"/>
                <a:gd name="T8" fmla="*/ 0 60000 65536"/>
                <a:gd name="T9" fmla="*/ 0 w 1"/>
                <a:gd name="T10" fmla="*/ 0 h 4"/>
                <a:gd name="T11" fmla="*/ 1 w 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4">
                  <a:moveTo>
                    <a:pt x="0" y="4"/>
                  </a:moveTo>
                  <a:cubicBezTo>
                    <a:pt x="0" y="3"/>
                    <a:pt x="1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28"/>
            <p:cNvSpPr>
              <a:spLocks noChangeArrowheads="1"/>
            </p:cNvSpPr>
            <p:nvPr/>
          </p:nvSpPr>
          <p:spPr bwMode="auto">
            <a:xfrm>
              <a:off x="2068512" y="2465388"/>
              <a:ext cx="41275" cy="11113"/>
            </a:xfrm>
            <a:custGeom>
              <a:avLst/>
              <a:gdLst>
                <a:gd name="T0" fmla="*/ 425906406 w 4"/>
                <a:gd name="T1" fmla="*/ 0 h 1"/>
                <a:gd name="T2" fmla="*/ 0 w 4"/>
                <a:gd name="T3" fmla="*/ 123498769 h 1"/>
                <a:gd name="T4" fmla="*/ 425906406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4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37" name="Freeform 29"/>
            <p:cNvSpPr>
              <a:spLocks noChangeArrowheads="1"/>
            </p:cNvSpPr>
            <p:nvPr/>
          </p:nvSpPr>
          <p:spPr bwMode="auto">
            <a:xfrm>
              <a:off x="1216025" y="1795463"/>
              <a:ext cx="11113" cy="71438"/>
            </a:xfrm>
            <a:custGeom>
              <a:avLst/>
              <a:gdLst>
                <a:gd name="T0" fmla="*/ 0 w 1"/>
                <a:gd name="T1" fmla="*/ 729055406 h 7"/>
                <a:gd name="T2" fmla="*/ 123498769 w 1"/>
                <a:gd name="T3" fmla="*/ 0 h 7"/>
                <a:gd name="T4" fmla="*/ 0 w 1"/>
                <a:gd name="T5" fmla="*/ 729055406 h 7"/>
                <a:gd name="T6" fmla="*/ 0 60000 65536"/>
                <a:gd name="T7" fmla="*/ 0 60000 65536"/>
                <a:gd name="T8" fmla="*/ 0 60000 65536"/>
                <a:gd name="T9" fmla="*/ 0 w 1"/>
                <a:gd name="T10" fmla="*/ 0 h 7"/>
                <a:gd name="T11" fmla="*/ 1 w 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7">
                  <a:moveTo>
                    <a:pt x="0" y="7"/>
                  </a:moveTo>
                  <a:cubicBezTo>
                    <a:pt x="0" y="5"/>
                    <a:pt x="0" y="2"/>
                    <a:pt x="1" y="0"/>
                  </a:cubicBezTo>
                  <a:cubicBezTo>
                    <a:pt x="0" y="2"/>
                    <a:pt x="0" y="5"/>
                    <a:pt x="0" y="7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38" name="Freeform 30"/>
            <p:cNvSpPr>
              <a:spLocks noChangeArrowheads="1"/>
            </p:cNvSpPr>
            <p:nvPr/>
          </p:nvSpPr>
          <p:spPr bwMode="auto">
            <a:xfrm>
              <a:off x="1338262" y="1471613"/>
              <a:ext cx="20638" cy="19050"/>
            </a:xfrm>
            <a:custGeom>
              <a:avLst/>
              <a:gdLst>
                <a:gd name="T0" fmla="*/ 0 w 2"/>
                <a:gd name="T1" fmla="*/ 181451250 h 2"/>
                <a:gd name="T2" fmla="*/ 212963522 w 2"/>
                <a:gd name="T3" fmla="*/ 0 h 2"/>
                <a:gd name="T4" fmla="*/ 0 w 2"/>
                <a:gd name="T5" fmla="*/ 181451250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0" y="2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39" name="Freeform 31"/>
            <p:cNvSpPr>
              <a:spLocks noChangeArrowheads="1"/>
            </p:cNvSpPr>
            <p:nvPr/>
          </p:nvSpPr>
          <p:spPr bwMode="auto">
            <a:xfrm>
              <a:off x="0" y="1866900"/>
              <a:ext cx="9525" cy="101600"/>
            </a:xfrm>
            <a:custGeom>
              <a:avLst/>
              <a:gdLst>
                <a:gd name="T0" fmla="*/ 90725625 w 1"/>
                <a:gd name="T1" fmla="*/ 1032256000 h 10"/>
                <a:gd name="T2" fmla="*/ 0 w 1"/>
                <a:gd name="T3" fmla="*/ 0 h 10"/>
                <a:gd name="T4" fmla="*/ 90725625 w 1"/>
                <a:gd name="T5" fmla="*/ 1032256000 h 10"/>
                <a:gd name="T6" fmla="*/ 0 60000 65536"/>
                <a:gd name="T7" fmla="*/ 0 60000 65536"/>
                <a:gd name="T8" fmla="*/ 0 60000 65536"/>
                <a:gd name="T9" fmla="*/ 0 w 1"/>
                <a:gd name="T10" fmla="*/ 0 h 10"/>
                <a:gd name="T11" fmla="*/ 1 w 1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0">
                  <a:moveTo>
                    <a:pt x="1" y="10"/>
                  </a:move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1" y="10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40" name="Freeform 33"/>
            <p:cNvSpPr>
              <a:spLocks noChangeArrowheads="1"/>
            </p:cNvSpPr>
            <p:nvPr/>
          </p:nvSpPr>
          <p:spPr bwMode="auto">
            <a:xfrm>
              <a:off x="69850" y="2374900"/>
              <a:ext cx="1908175" cy="1358900"/>
            </a:xfrm>
            <a:custGeom>
              <a:avLst/>
              <a:gdLst>
                <a:gd name="T0" fmla="*/ 1133222503 w 188"/>
                <a:gd name="T1" fmla="*/ 2147483647 h 134"/>
                <a:gd name="T2" fmla="*/ 1030201353 w 188"/>
                <a:gd name="T3" fmla="*/ 2147483647 h 134"/>
                <a:gd name="T4" fmla="*/ 0 w 188"/>
                <a:gd name="T5" fmla="*/ 0 h 134"/>
                <a:gd name="T6" fmla="*/ 2147483647 w 188"/>
                <a:gd name="T7" fmla="*/ 2147483647 h 134"/>
                <a:gd name="T8" fmla="*/ 2147483647 w 188"/>
                <a:gd name="T9" fmla="*/ 2147483647 h 134"/>
                <a:gd name="T10" fmla="*/ 2147483647 w 188"/>
                <a:gd name="T11" fmla="*/ 2147483647 h 134"/>
                <a:gd name="T12" fmla="*/ 1133222503 w 188"/>
                <a:gd name="T13" fmla="*/ 2147483647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8"/>
                <a:gd name="T22" fmla="*/ 0 h 134"/>
                <a:gd name="T23" fmla="*/ 188 w 188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8" h="134">
                  <a:moveTo>
                    <a:pt x="11" y="26"/>
                  </a:moveTo>
                  <a:cubicBezTo>
                    <a:pt x="11" y="26"/>
                    <a:pt x="11" y="27"/>
                    <a:pt x="10" y="27"/>
                  </a:cubicBezTo>
                  <a:cubicBezTo>
                    <a:pt x="6" y="18"/>
                    <a:pt x="3" y="9"/>
                    <a:pt x="0" y="0"/>
                  </a:cubicBezTo>
                  <a:cubicBezTo>
                    <a:pt x="22" y="77"/>
                    <a:pt x="93" y="134"/>
                    <a:pt x="177" y="134"/>
                  </a:cubicBezTo>
                  <a:cubicBezTo>
                    <a:pt x="181" y="134"/>
                    <a:pt x="184" y="134"/>
                    <a:pt x="188" y="133"/>
                  </a:cubicBezTo>
                  <a:cubicBezTo>
                    <a:pt x="185" y="133"/>
                    <a:pt x="182" y="134"/>
                    <a:pt x="179" y="134"/>
                  </a:cubicBezTo>
                  <a:cubicBezTo>
                    <a:pt x="104" y="134"/>
                    <a:pt x="40" y="89"/>
                    <a:pt x="11" y="26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41" name="Freeform 34"/>
            <p:cNvSpPr>
              <a:spLocks noChangeArrowheads="1"/>
            </p:cNvSpPr>
            <p:nvPr/>
          </p:nvSpPr>
          <p:spPr bwMode="auto">
            <a:xfrm>
              <a:off x="60325" y="1379538"/>
              <a:ext cx="9525" cy="41275"/>
            </a:xfrm>
            <a:custGeom>
              <a:avLst/>
              <a:gdLst>
                <a:gd name="T0" fmla="*/ 0 w 1"/>
                <a:gd name="T1" fmla="*/ 425906406 h 4"/>
                <a:gd name="T2" fmla="*/ 90725625 w 1"/>
                <a:gd name="T3" fmla="*/ 0 h 4"/>
                <a:gd name="T4" fmla="*/ 0 w 1"/>
                <a:gd name="T5" fmla="*/ 425906406 h 4"/>
                <a:gd name="T6" fmla="*/ 0 60000 65536"/>
                <a:gd name="T7" fmla="*/ 0 60000 65536"/>
                <a:gd name="T8" fmla="*/ 0 60000 65536"/>
                <a:gd name="T9" fmla="*/ 0 w 1"/>
                <a:gd name="T10" fmla="*/ 0 h 4"/>
                <a:gd name="T11" fmla="*/ 1 w 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4">
                  <a:moveTo>
                    <a:pt x="0" y="4"/>
                  </a:moveTo>
                  <a:cubicBezTo>
                    <a:pt x="0" y="3"/>
                    <a:pt x="0" y="1"/>
                    <a:pt x="1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42" name="Freeform 38"/>
            <p:cNvSpPr>
              <a:spLocks noChangeArrowheads="1"/>
            </p:cNvSpPr>
            <p:nvPr/>
          </p:nvSpPr>
          <p:spPr bwMode="auto">
            <a:xfrm>
              <a:off x="9525" y="1989138"/>
              <a:ext cx="1" cy="69850"/>
            </a:xfrm>
            <a:custGeom>
              <a:avLst/>
              <a:gdLst>
                <a:gd name="T0" fmla="*/ 0 w 1"/>
                <a:gd name="T1" fmla="*/ 697003214 h 7"/>
                <a:gd name="T2" fmla="*/ 0 w 1"/>
                <a:gd name="T3" fmla="*/ 0 h 7"/>
                <a:gd name="T4" fmla="*/ 0 w 1"/>
                <a:gd name="T5" fmla="*/ 697003214 h 7"/>
                <a:gd name="T6" fmla="*/ 0 60000 65536"/>
                <a:gd name="T7" fmla="*/ 0 60000 65536"/>
                <a:gd name="T8" fmla="*/ 0 60000 65536"/>
                <a:gd name="T9" fmla="*/ 0 w 1"/>
                <a:gd name="T10" fmla="*/ 0 h 7"/>
                <a:gd name="T11" fmla="*/ 1 w 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7">
                  <a:moveTo>
                    <a:pt x="0" y="7"/>
                  </a:move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7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43" name="Freeform 39"/>
            <p:cNvSpPr>
              <a:spLocks noChangeArrowheads="1"/>
            </p:cNvSpPr>
            <p:nvPr/>
          </p:nvSpPr>
          <p:spPr bwMode="auto">
            <a:xfrm>
              <a:off x="20637" y="2090738"/>
              <a:ext cx="9525" cy="69850"/>
            </a:xfrm>
            <a:custGeom>
              <a:avLst/>
              <a:gdLst>
                <a:gd name="T0" fmla="*/ 90725625 w 1"/>
                <a:gd name="T1" fmla="*/ 697003214 h 7"/>
                <a:gd name="T2" fmla="*/ 0 w 1"/>
                <a:gd name="T3" fmla="*/ 0 h 7"/>
                <a:gd name="T4" fmla="*/ 90725625 w 1"/>
                <a:gd name="T5" fmla="*/ 697003214 h 7"/>
                <a:gd name="T6" fmla="*/ 0 60000 65536"/>
                <a:gd name="T7" fmla="*/ 0 60000 65536"/>
                <a:gd name="T8" fmla="*/ 0 60000 65536"/>
                <a:gd name="T9" fmla="*/ 0 w 1"/>
                <a:gd name="T10" fmla="*/ 0 h 7"/>
                <a:gd name="T11" fmla="*/ 1 w 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7">
                  <a:moveTo>
                    <a:pt x="1" y="7"/>
                  </a:move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1" y="7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44" name="Freeform 40"/>
            <p:cNvSpPr>
              <a:spLocks noChangeArrowheads="1"/>
            </p:cNvSpPr>
            <p:nvPr/>
          </p:nvSpPr>
          <p:spPr bwMode="auto">
            <a:xfrm>
              <a:off x="80962" y="1298575"/>
              <a:ext cx="9525" cy="41275"/>
            </a:xfrm>
            <a:custGeom>
              <a:avLst/>
              <a:gdLst>
                <a:gd name="T0" fmla="*/ 0 w 1"/>
                <a:gd name="T1" fmla="*/ 425906406 h 4"/>
                <a:gd name="T2" fmla="*/ 90725625 w 1"/>
                <a:gd name="T3" fmla="*/ 0 h 4"/>
                <a:gd name="T4" fmla="*/ 0 w 1"/>
                <a:gd name="T5" fmla="*/ 425906406 h 4"/>
                <a:gd name="T6" fmla="*/ 0 60000 65536"/>
                <a:gd name="T7" fmla="*/ 0 60000 65536"/>
                <a:gd name="T8" fmla="*/ 0 60000 65536"/>
                <a:gd name="T9" fmla="*/ 0 w 1"/>
                <a:gd name="T10" fmla="*/ 0 h 4"/>
                <a:gd name="T11" fmla="*/ 1 w 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4">
                  <a:moveTo>
                    <a:pt x="0" y="4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45" name="Freeform 42"/>
            <p:cNvSpPr>
              <a:spLocks noChangeArrowheads="1"/>
            </p:cNvSpPr>
            <p:nvPr/>
          </p:nvSpPr>
          <p:spPr bwMode="auto">
            <a:xfrm>
              <a:off x="9525" y="1744663"/>
              <a:ext cx="1" cy="30163"/>
            </a:xfrm>
            <a:custGeom>
              <a:avLst/>
              <a:gdLst>
                <a:gd name="T0" fmla="*/ 0 w 1"/>
                <a:gd name="T1" fmla="*/ 303268856 h 3"/>
                <a:gd name="T2" fmla="*/ 0 w 1"/>
                <a:gd name="T3" fmla="*/ 0 h 3"/>
                <a:gd name="T4" fmla="*/ 0 w 1"/>
                <a:gd name="T5" fmla="*/ 303268856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46" name="Freeform 43"/>
            <p:cNvSpPr>
              <a:spLocks noChangeArrowheads="1"/>
            </p:cNvSpPr>
            <p:nvPr/>
          </p:nvSpPr>
          <p:spPr bwMode="auto">
            <a:xfrm>
              <a:off x="2058987" y="372427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47" name="Freeform 45"/>
            <p:cNvSpPr>
              <a:spLocks noChangeArrowheads="1"/>
            </p:cNvSpPr>
            <p:nvPr/>
          </p:nvSpPr>
          <p:spPr bwMode="auto">
            <a:xfrm>
              <a:off x="9525" y="1643063"/>
              <a:ext cx="11113" cy="41275"/>
            </a:xfrm>
            <a:custGeom>
              <a:avLst/>
              <a:gdLst>
                <a:gd name="T0" fmla="*/ 0 w 1"/>
                <a:gd name="T1" fmla="*/ 425906406 h 4"/>
                <a:gd name="T2" fmla="*/ 123498769 w 1"/>
                <a:gd name="T3" fmla="*/ 0 h 4"/>
                <a:gd name="T4" fmla="*/ 0 w 1"/>
                <a:gd name="T5" fmla="*/ 425906406 h 4"/>
                <a:gd name="T6" fmla="*/ 0 60000 65536"/>
                <a:gd name="T7" fmla="*/ 0 60000 65536"/>
                <a:gd name="T8" fmla="*/ 0 60000 65536"/>
                <a:gd name="T9" fmla="*/ 0 w 1"/>
                <a:gd name="T10" fmla="*/ 0 h 4"/>
                <a:gd name="T11" fmla="*/ 1 w 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4">
                  <a:moveTo>
                    <a:pt x="0" y="4"/>
                  </a:moveTo>
                  <a:cubicBezTo>
                    <a:pt x="0" y="3"/>
                    <a:pt x="0" y="1"/>
                    <a:pt x="1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48" name="Freeform 46"/>
            <p:cNvSpPr>
              <a:spLocks noChangeArrowheads="1"/>
            </p:cNvSpPr>
            <p:nvPr/>
          </p:nvSpPr>
          <p:spPr bwMode="auto">
            <a:xfrm>
              <a:off x="395287" y="71438"/>
              <a:ext cx="963613" cy="638175"/>
            </a:xfrm>
            <a:custGeom>
              <a:avLst/>
              <a:gdLst>
                <a:gd name="T0" fmla="*/ 2147483647 w 95"/>
                <a:gd name="T1" fmla="*/ 1026124621 h 63"/>
                <a:gd name="T2" fmla="*/ 2147483647 w 95"/>
                <a:gd name="T3" fmla="*/ 1026124621 h 63"/>
                <a:gd name="T4" fmla="*/ 2147483647 w 95"/>
                <a:gd name="T5" fmla="*/ 718281157 h 63"/>
                <a:gd name="T6" fmla="*/ 2147483647 w 95"/>
                <a:gd name="T7" fmla="*/ 615676799 h 63"/>
                <a:gd name="T8" fmla="*/ 2147483647 w 95"/>
                <a:gd name="T9" fmla="*/ 410447823 h 63"/>
                <a:gd name="T10" fmla="*/ 2147483647 w 95"/>
                <a:gd name="T11" fmla="*/ 410447823 h 63"/>
                <a:gd name="T12" fmla="*/ 2147483647 w 95"/>
                <a:gd name="T13" fmla="*/ 0 h 63"/>
                <a:gd name="T14" fmla="*/ 0 w 95"/>
                <a:gd name="T15" fmla="*/ 2147483647 h 63"/>
                <a:gd name="T16" fmla="*/ 2147483647 w 95"/>
                <a:gd name="T17" fmla="*/ 1026124621 h 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5"/>
                <a:gd name="T28" fmla="*/ 0 h 63"/>
                <a:gd name="T29" fmla="*/ 95 w 95"/>
                <a:gd name="T30" fmla="*/ 63 h 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5" h="63">
                  <a:moveTo>
                    <a:pt x="68" y="10"/>
                  </a:moveTo>
                  <a:cubicBezTo>
                    <a:pt x="68" y="10"/>
                    <a:pt x="68" y="10"/>
                    <a:pt x="68" y="10"/>
                  </a:cubicBezTo>
                  <a:cubicBezTo>
                    <a:pt x="70" y="9"/>
                    <a:pt x="72" y="8"/>
                    <a:pt x="73" y="7"/>
                  </a:cubicBezTo>
                  <a:cubicBezTo>
                    <a:pt x="74" y="7"/>
                    <a:pt x="75" y="7"/>
                    <a:pt x="76" y="6"/>
                  </a:cubicBezTo>
                  <a:cubicBezTo>
                    <a:pt x="78" y="6"/>
                    <a:pt x="80" y="5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7" y="2"/>
                    <a:pt x="91" y="1"/>
                    <a:pt x="95" y="0"/>
                  </a:cubicBezTo>
                  <a:cubicBezTo>
                    <a:pt x="57" y="10"/>
                    <a:pt x="24" y="33"/>
                    <a:pt x="0" y="63"/>
                  </a:cubicBezTo>
                  <a:cubicBezTo>
                    <a:pt x="18" y="41"/>
                    <a:pt x="41" y="22"/>
                    <a:pt x="68" y="10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49" name="Freeform 49"/>
            <p:cNvSpPr>
              <a:spLocks noChangeArrowheads="1"/>
            </p:cNvSpPr>
            <p:nvPr/>
          </p:nvSpPr>
          <p:spPr bwMode="auto">
            <a:xfrm>
              <a:off x="39687" y="1460500"/>
              <a:ext cx="1" cy="41275"/>
            </a:xfrm>
            <a:custGeom>
              <a:avLst/>
              <a:gdLst>
                <a:gd name="T0" fmla="*/ 0 w 1"/>
                <a:gd name="T1" fmla="*/ 425906406 h 4"/>
                <a:gd name="T2" fmla="*/ 0 w 1"/>
                <a:gd name="T3" fmla="*/ 0 h 4"/>
                <a:gd name="T4" fmla="*/ 0 w 1"/>
                <a:gd name="T5" fmla="*/ 425906406 h 4"/>
                <a:gd name="T6" fmla="*/ 0 60000 65536"/>
                <a:gd name="T7" fmla="*/ 0 60000 65536"/>
                <a:gd name="T8" fmla="*/ 0 60000 65536"/>
                <a:gd name="T9" fmla="*/ 0 w 1"/>
                <a:gd name="T10" fmla="*/ 0 h 4"/>
                <a:gd name="T11" fmla="*/ 1 w 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4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E84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50" name="Freeform 50"/>
            <p:cNvSpPr>
              <a:spLocks noChangeArrowheads="1"/>
            </p:cNvSpPr>
            <p:nvPr/>
          </p:nvSpPr>
          <p:spPr bwMode="auto">
            <a:xfrm>
              <a:off x="1622425" y="95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3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51" name="Freeform 53"/>
            <p:cNvSpPr>
              <a:spLocks noChangeArrowheads="1"/>
            </p:cNvSpPr>
            <p:nvPr/>
          </p:nvSpPr>
          <p:spPr bwMode="auto">
            <a:xfrm>
              <a:off x="1165225" y="111125"/>
              <a:ext cx="71438" cy="20638"/>
            </a:xfrm>
            <a:custGeom>
              <a:avLst/>
              <a:gdLst>
                <a:gd name="T0" fmla="*/ 729055406 w 7"/>
                <a:gd name="T1" fmla="*/ 0 h 2"/>
                <a:gd name="T2" fmla="*/ 0 w 7"/>
                <a:gd name="T3" fmla="*/ 212963522 h 2"/>
                <a:gd name="T4" fmla="*/ 729055406 w 7"/>
                <a:gd name="T5" fmla="*/ 0 h 2"/>
                <a:gd name="T6" fmla="*/ 0 60000 65536"/>
                <a:gd name="T7" fmla="*/ 0 60000 65536"/>
                <a:gd name="T8" fmla="*/ 0 60000 65536"/>
                <a:gd name="T9" fmla="*/ 0 w 7"/>
                <a:gd name="T10" fmla="*/ 0 h 2"/>
                <a:gd name="T11" fmla="*/ 7 w 7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2">
                  <a:moveTo>
                    <a:pt x="7" y="0"/>
                  </a:moveTo>
                  <a:cubicBezTo>
                    <a:pt x="4" y="1"/>
                    <a:pt x="2" y="2"/>
                    <a:pt x="0" y="2"/>
                  </a:cubicBezTo>
                  <a:cubicBezTo>
                    <a:pt x="2" y="2"/>
                    <a:pt x="4" y="1"/>
                    <a:pt x="7" y="0"/>
                  </a:cubicBezTo>
                  <a:close/>
                </a:path>
              </a:pathLst>
            </a:custGeom>
            <a:solidFill>
              <a:srgbClr val="5B4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52" name="Freeform 54"/>
            <p:cNvSpPr>
              <a:spLocks noChangeArrowheads="1"/>
            </p:cNvSpPr>
            <p:nvPr/>
          </p:nvSpPr>
          <p:spPr bwMode="auto">
            <a:xfrm>
              <a:off x="1084262" y="141288"/>
              <a:ext cx="50800" cy="30163"/>
            </a:xfrm>
            <a:custGeom>
              <a:avLst/>
              <a:gdLst>
                <a:gd name="T0" fmla="*/ 0 w 5"/>
                <a:gd name="T1" fmla="*/ 303268856 h 3"/>
                <a:gd name="T2" fmla="*/ 516128000 w 5"/>
                <a:gd name="T3" fmla="*/ 0 h 3"/>
                <a:gd name="T4" fmla="*/ 0 w 5"/>
                <a:gd name="T5" fmla="*/ 303268856 h 3"/>
                <a:gd name="T6" fmla="*/ 0 w 5"/>
                <a:gd name="T7" fmla="*/ 303268856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3"/>
                <a:gd name="T14" fmla="*/ 5 w 5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3">
                  <a:moveTo>
                    <a:pt x="0" y="3"/>
                  </a:moveTo>
                  <a:cubicBezTo>
                    <a:pt x="2" y="2"/>
                    <a:pt x="4" y="1"/>
                    <a:pt x="5" y="0"/>
                  </a:cubicBezTo>
                  <a:cubicBezTo>
                    <a:pt x="4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5B4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53" name="Freeform 55"/>
            <p:cNvSpPr>
              <a:spLocks noChangeArrowheads="1"/>
            </p:cNvSpPr>
            <p:nvPr/>
          </p:nvSpPr>
          <p:spPr bwMode="auto">
            <a:xfrm>
              <a:off x="1236662" y="9525"/>
              <a:ext cx="385763" cy="101600"/>
            </a:xfrm>
            <a:custGeom>
              <a:avLst/>
              <a:gdLst>
                <a:gd name="T0" fmla="*/ 2147483647 w 38"/>
                <a:gd name="T1" fmla="*/ 103225600 h 10"/>
                <a:gd name="T2" fmla="*/ 2147483647 w 38"/>
                <a:gd name="T3" fmla="*/ 0 h 10"/>
                <a:gd name="T4" fmla="*/ 2147483647 w 38"/>
                <a:gd name="T5" fmla="*/ 103225600 h 10"/>
                <a:gd name="T6" fmla="*/ 2147483647 w 38"/>
                <a:gd name="T7" fmla="*/ 206451200 h 10"/>
                <a:gd name="T8" fmla="*/ 2147483647 w 38"/>
                <a:gd name="T9" fmla="*/ 309676800 h 10"/>
                <a:gd name="T10" fmla="*/ 2147483647 w 38"/>
                <a:gd name="T11" fmla="*/ 309676800 h 10"/>
                <a:gd name="T12" fmla="*/ 1339734596 w 38"/>
                <a:gd name="T13" fmla="*/ 516128000 h 10"/>
                <a:gd name="T14" fmla="*/ 1236674965 w 38"/>
                <a:gd name="T15" fmla="*/ 619353600 h 10"/>
                <a:gd name="T16" fmla="*/ 0 w 38"/>
                <a:gd name="T17" fmla="*/ 1032256000 h 10"/>
                <a:gd name="T18" fmla="*/ 2147483647 w 38"/>
                <a:gd name="T19" fmla="*/ 10322560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10"/>
                <a:gd name="T32" fmla="*/ 38 w 38"/>
                <a:gd name="T33" fmla="*/ 10 h 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10">
                  <a:moveTo>
                    <a:pt x="31" y="1"/>
                  </a:moveTo>
                  <a:cubicBezTo>
                    <a:pt x="33" y="1"/>
                    <a:pt x="36" y="1"/>
                    <a:pt x="38" y="0"/>
                  </a:cubicBezTo>
                  <a:cubicBezTo>
                    <a:pt x="36" y="1"/>
                    <a:pt x="34" y="1"/>
                    <a:pt x="33" y="1"/>
                  </a:cubicBezTo>
                  <a:cubicBezTo>
                    <a:pt x="32" y="1"/>
                    <a:pt x="31" y="1"/>
                    <a:pt x="30" y="2"/>
                  </a:cubicBezTo>
                  <a:cubicBezTo>
                    <a:pt x="28" y="2"/>
                    <a:pt x="25" y="2"/>
                    <a:pt x="23" y="3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18" y="4"/>
                    <a:pt x="16" y="5"/>
                    <a:pt x="13" y="5"/>
                  </a:cubicBezTo>
                  <a:cubicBezTo>
                    <a:pt x="13" y="5"/>
                    <a:pt x="13" y="6"/>
                    <a:pt x="12" y="6"/>
                  </a:cubicBezTo>
                  <a:cubicBezTo>
                    <a:pt x="8" y="7"/>
                    <a:pt x="4" y="8"/>
                    <a:pt x="0" y="10"/>
                  </a:cubicBezTo>
                  <a:cubicBezTo>
                    <a:pt x="10" y="6"/>
                    <a:pt x="21" y="3"/>
                    <a:pt x="31" y="1"/>
                  </a:cubicBezTo>
                  <a:close/>
                </a:path>
              </a:pathLst>
            </a:custGeom>
            <a:solidFill>
              <a:srgbClr val="5B4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54" name="Freeform 56"/>
            <p:cNvSpPr>
              <a:spLocks noChangeArrowheads="1"/>
            </p:cNvSpPr>
            <p:nvPr/>
          </p:nvSpPr>
          <p:spPr bwMode="auto">
            <a:xfrm>
              <a:off x="1631478" y="9053"/>
              <a:ext cx="2089150" cy="2282825"/>
            </a:xfrm>
            <a:custGeom>
              <a:avLst/>
              <a:gdLst>
                <a:gd name="T0" fmla="*/ 0 w 206"/>
                <a:gd name="T1" fmla="*/ 102940189 h 225"/>
                <a:gd name="T2" fmla="*/ 617100429 w 206"/>
                <a:gd name="T3" fmla="*/ 102940189 h 225"/>
                <a:gd name="T4" fmla="*/ 2147483647 w 206"/>
                <a:gd name="T5" fmla="*/ 2147483647 h 225"/>
                <a:gd name="T6" fmla="*/ 1645601144 w 206"/>
                <a:gd name="T7" fmla="*/ 2147483647 h 225"/>
                <a:gd name="T8" fmla="*/ 1645601144 w 206"/>
                <a:gd name="T9" fmla="*/ 2147483647 h 225"/>
                <a:gd name="T10" fmla="*/ 1645601144 w 206"/>
                <a:gd name="T11" fmla="*/ 2147483647 h 225"/>
                <a:gd name="T12" fmla="*/ 1645601144 w 206"/>
                <a:gd name="T13" fmla="*/ 2147483647 h 225"/>
                <a:gd name="T14" fmla="*/ 1851301287 w 206"/>
                <a:gd name="T15" fmla="*/ 2147483647 h 225"/>
                <a:gd name="T16" fmla="*/ 2147483647 w 206"/>
                <a:gd name="T17" fmla="*/ 2147483647 h 225"/>
                <a:gd name="T18" fmla="*/ 2147483647 w 206"/>
                <a:gd name="T19" fmla="*/ 2147483647 h 225"/>
                <a:gd name="T20" fmla="*/ 2147483647 w 206"/>
                <a:gd name="T21" fmla="*/ 2147483647 h 225"/>
                <a:gd name="T22" fmla="*/ 2147483647 w 206"/>
                <a:gd name="T23" fmla="*/ 2147483647 h 225"/>
                <a:gd name="T24" fmla="*/ 2147483647 w 206"/>
                <a:gd name="T25" fmla="*/ 2147483647 h 225"/>
                <a:gd name="T26" fmla="*/ 2147483647 w 206"/>
                <a:gd name="T27" fmla="*/ 2147483647 h 225"/>
                <a:gd name="T28" fmla="*/ 2147483647 w 206"/>
                <a:gd name="T29" fmla="*/ 2147483647 h 225"/>
                <a:gd name="T30" fmla="*/ 2147483647 w 206"/>
                <a:gd name="T31" fmla="*/ 2147483647 h 225"/>
                <a:gd name="T32" fmla="*/ 2147483647 w 206"/>
                <a:gd name="T33" fmla="*/ 2147483647 h 225"/>
                <a:gd name="T34" fmla="*/ 2147483647 w 206"/>
                <a:gd name="T35" fmla="*/ 2147483647 h 225"/>
                <a:gd name="T36" fmla="*/ 2147483647 w 206"/>
                <a:gd name="T37" fmla="*/ 2147483647 h 225"/>
                <a:gd name="T38" fmla="*/ 2147483647 w 206"/>
                <a:gd name="T39" fmla="*/ 2147483647 h 225"/>
                <a:gd name="T40" fmla="*/ 2147483647 w 206"/>
                <a:gd name="T41" fmla="*/ 2147483647 h 225"/>
                <a:gd name="T42" fmla="*/ 2147483647 w 206"/>
                <a:gd name="T43" fmla="*/ 2147483647 h 225"/>
                <a:gd name="T44" fmla="*/ 2147483647 w 206"/>
                <a:gd name="T45" fmla="*/ 2147483647 h 225"/>
                <a:gd name="T46" fmla="*/ 2147483647 w 206"/>
                <a:gd name="T47" fmla="*/ 2147483647 h 225"/>
                <a:gd name="T48" fmla="*/ 2147483647 w 206"/>
                <a:gd name="T49" fmla="*/ 2147483647 h 225"/>
                <a:gd name="T50" fmla="*/ 2147483647 w 206"/>
                <a:gd name="T51" fmla="*/ 0 h 225"/>
                <a:gd name="T52" fmla="*/ 925655714 w 206"/>
                <a:gd name="T53" fmla="*/ 0 h 225"/>
                <a:gd name="T54" fmla="*/ 514255428 w 206"/>
                <a:gd name="T55" fmla="*/ 102940189 h 225"/>
                <a:gd name="T56" fmla="*/ 102855142 w 206"/>
                <a:gd name="T57" fmla="*/ 102940189 h 225"/>
                <a:gd name="T58" fmla="*/ 0 w 206"/>
                <a:gd name="T59" fmla="*/ 102940189 h 225"/>
                <a:gd name="T60" fmla="*/ 0 w 206"/>
                <a:gd name="T61" fmla="*/ 102940189 h 2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06"/>
                <a:gd name="T94" fmla="*/ 0 h 225"/>
                <a:gd name="T95" fmla="*/ 206 w 206"/>
                <a:gd name="T96" fmla="*/ 225 h 2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06" h="225">
                  <a:moveTo>
                    <a:pt x="0" y="1"/>
                  </a:moveTo>
                  <a:cubicBezTo>
                    <a:pt x="2" y="1"/>
                    <a:pt x="4" y="1"/>
                    <a:pt x="6" y="1"/>
                  </a:cubicBezTo>
                  <a:cubicBezTo>
                    <a:pt x="39" y="1"/>
                    <a:pt x="66" y="28"/>
                    <a:pt x="66" y="61"/>
                  </a:cubicBezTo>
                  <a:cubicBezTo>
                    <a:pt x="66" y="91"/>
                    <a:pt x="44" y="115"/>
                    <a:pt x="16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6" y="120"/>
                    <a:pt x="17" y="120"/>
                    <a:pt x="18" y="120"/>
                  </a:cubicBezTo>
                  <a:cubicBezTo>
                    <a:pt x="20" y="120"/>
                    <a:pt x="22" y="120"/>
                    <a:pt x="24" y="120"/>
                  </a:cubicBezTo>
                  <a:cubicBezTo>
                    <a:pt x="57" y="120"/>
                    <a:pt x="84" y="144"/>
                    <a:pt x="88" y="175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93" y="203"/>
                    <a:pt x="117" y="225"/>
                    <a:pt x="147" y="225"/>
                  </a:cubicBezTo>
                  <a:cubicBezTo>
                    <a:pt x="179" y="225"/>
                    <a:pt x="206" y="198"/>
                    <a:pt x="206" y="165"/>
                  </a:cubicBezTo>
                  <a:cubicBezTo>
                    <a:pt x="206" y="161"/>
                    <a:pt x="206" y="157"/>
                    <a:pt x="205" y="153"/>
                  </a:cubicBezTo>
                  <a:cubicBezTo>
                    <a:pt x="202" y="137"/>
                    <a:pt x="197" y="121"/>
                    <a:pt x="191" y="107"/>
                  </a:cubicBezTo>
                  <a:cubicBezTo>
                    <a:pt x="191" y="107"/>
                    <a:pt x="191" y="107"/>
                    <a:pt x="191" y="107"/>
                  </a:cubicBezTo>
                  <a:cubicBezTo>
                    <a:pt x="191" y="106"/>
                    <a:pt x="191" y="105"/>
                    <a:pt x="191" y="105"/>
                  </a:cubicBezTo>
                  <a:cubicBezTo>
                    <a:pt x="190" y="104"/>
                    <a:pt x="190" y="103"/>
                    <a:pt x="189" y="102"/>
                  </a:cubicBezTo>
                  <a:cubicBezTo>
                    <a:pt x="188" y="101"/>
                    <a:pt x="188" y="99"/>
                    <a:pt x="187" y="97"/>
                  </a:cubicBezTo>
                  <a:cubicBezTo>
                    <a:pt x="186" y="96"/>
                    <a:pt x="186" y="96"/>
                    <a:pt x="185" y="95"/>
                  </a:cubicBezTo>
                  <a:cubicBezTo>
                    <a:pt x="184" y="93"/>
                    <a:pt x="183" y="91"/>
                    <a:pt x="182" y="89"/>
                  </a:cubicBezTo>
                  <a:cubicBezTo>
                    <a:pt x="182" y="89"/>
                    <a:pt x="182" y="88"/>
                    <a:pt x="181" y="87"/>
                  </a:cubicBezTo>
                  <a:cubicBezTo>
                    <a:pt x="180" y="85"/>
                    <a:pt x="179" y="84"/>
                    <a:pt x="177" y="82"/>
                  </a:cubicBezTo>
                  <a:cubicBezTo>
                    <a:pt x="177" y="81"/>
                    <a:pt x="177" y="81"/>
                    <a:pt x="177" y="80"/>
                  </a:cubicBezTo>
                  <a:cubicBezTo>
                    <a:pt x="144" y="32"/>
                    <a:pt x="88" y="0"/>
                    <a:pt x="24" y="0"/>
                  </a:cubicBezTo>
                  <a:cubicBezTo>
                    <a:pt x="19" y="0"/>
                    <a:pt x="14" y="0"/>
                    <a:pt x="9" y="0"/>
                  </a:cubicBezTo>
                  <a:cubicBezTo>
                    <a:pt x="8" y="0"/>
                    <a:pt x="6" y="1"/>
                    <a:pt x="5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8B97"/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55" name="Freeform 57"/>
            <p:cNvSpPr>
              <a:spLocks noChangeArrowheads="1"/>
            </p:cNvSpPr>
            <p:nvPr/>
          </p:nvSpPr>
          <p:spPr bwMode="auto">
            <a:xfrm>
              <a:off x="0" y="9525"/>
              <a:ext cx="2292350" cy="2638425"/>
            </a:xfrm>
            <a:custGeom>
              <a:avLst/>
              <a:gdLst>
                <a:gd name="T0" fmla="*/ 411537684 w 226"/>
                <a:gd name="T1" fmla="*/ 2147483647 h 260"/>
                <a:gd name="T2" fmla="*/ 2147483647 w 226"/>
                <a:gd name="T3" fmla="*/ 2147483647 h 260"/>
                <a:gd name="T4" fmla="*/ 2147483647 w 226"/>
                <a:gd name="T5" fmla="*/ 2147483647 h 260"/>
                <a:gd name="T6" fmla="*/ 2147483647 w 226"/>
                <a:gd name="T7" fmla="*/ 2147483647 h 260"/>
                <a:gd name="T8" fmla="*/ 2147483647 w 226"/>
                <a:gd name="T9" fmla="*/ 2147483647 h 260"/>
                <a:gd name="T10" fmla="*/ 2147483647 w 226"/>
                <a:gd name="T11" fmla="*/ 2147483647 h 260"/>
                <a:gd name="T12" fmla="*/ 2147483647 w 226"/>
                <a:gd name="T13" fmla="*/ 2147483647 h 260"/>
                <a:gd name="T14" fmla="*/ 2147483647 w 226"/>
                <a:gd name="T15" fmla="*/ 2147483647 h 260"/>
                <a:gd name="T16" fmla="*/ 2147483647 w 226"/>
                <a:gd name="T17" fmla="*/ 2147483647 h 260"/>
                <a:gd name="T18" fmla="*/ 2147483647 w 226"/>
                <a:gd name="T19" fmla="*/ 2147483647 h 260"/>
                <a:gd name="T20" fmla="*/ 2147483647 w 226"/>
                <a:gd name="T21" fmla="*/ 2147483647 h 260"/>
                <a:gd name="T22" fmla="*/ 2147483647 w 226"/>
                <a:gd name="T23" fmla="*/ 2147483647 h 260"/>
                <a:gd name="T24" fmla="*/ 2147483647 w 226"/>
                <a:gd name="T25" fmla="*/ 2147483647 h 260"/>
                <a:gd name="T26" fmla="*/ 2147483647 w 226"/>
                <a:gd name="T27" fmla="*/ 2147483647 h 260"/>
                <a:gd name="T28" fmla="*/ 2147483647 w 226"/>
                <a:gd name="T29" fmla="*/ 2147483647 h 260"/>
                <a:gd name="T30" fmla="*/ 2147483647 w 226"/>
                <a:gd name="T31" fmla="*/ 2147483647 h 260"/>
                <a:gd name="T32" fmla="*/ 2147483647 w 226"/>
                <a:gd name="T33" fmla="*/ 2147483647 h 260"/>
                <a:gd name="T34" fmla="*/ 2147483647 w 226"/>
                <a:gd name="T35" fmla="*/ 0 h 260"/>
                <a:gd name="T36" fmla="*/ 2147483647 w 226"/>
                <a:gd name="T37" fmla="*/ 0 h 260"/>
                <a:gd name="T38" fmla="*/ 2147483647 w 226"/>
                <a:gd name="T39" fmla="*/ 1029777278 h 260"/>
                <a:gd name="T40" fmla="*/ 2147483647 w 226"/>
                <a:gd name="T41" fmla="*/ 1235726644 h 260"/>
                <a:gd name="T42" fmla="*/ 2147483647 w 226"/>
                <a:gd name="T43" fmla="*/ 1647645674 h 260"/>
                <a:gd name="T44" fmla="*/ 2147483647 w 226"/>
                <a:gd name="T45" fmla="*/ 2147483647 h 260"/>
                <a:gd name="T46" fmla="*/ 2147483647 w 226"/>
                <a:gd name="T47" fmla="*/ 2147483647 h 260"/>
                <a:gd name="T48" fmla="*/ 2147483647 w 226"/>
                <a:gd name="T49" fmla="*/ 2147483647 h 260"/>
                <a:gd name="T50" fmla="*/ 2147483647 w 226"/>
                <a:gd name="T51" fmla="*/ 2147483647 h 260"/>
                <a:gd name="T52" fmla="*/ 2147483647 w 226"/>
                <a:gd name="T53" fmla="*/ 2147483647 h 260"/>
                <a:gd name="T54" fmla="*/ 1234602908 w 226"/>
                <a:gd name="T55" fmla="*/ 2147483647 h 260"/>
                <a:gd name="T56" fmla="*/ 925947110 w 226"/>
                <a:gd name="T57" fmla="*/ 2147483647 h 260"/>
                <a:gd name="T58" fmla="*/ 720183339 w 226"/>
                <a:gd name="T59" fmla="*/ 2147483647 h 260"/>
                <a:gd name="T60" fmla="*/ 411537684 w 226"/>
                <a:gd name="T61" fmla="*/ 2147483647 h 260"/>
                <a:gd name="T62" fmla="*/ 308645656 w 226"/>
                <a:gd name="T63" fmla="*/ 2147483647 h 260"/>
                <a:gd name="T64" fmla="*/ 205763770 w 226"/>
                <a:gd name="T65" fmla="*/ 2147483647 h 260"/>
                <a:gd name="T66" fmla="*/ 102881885 w 226"/>
                <a:gd name="T67" fmla="*/ 2147483647 h 260"/>
                <a:gd name="T68" fmla="*/ 0 w 226"/>
                <a:gd name="T69" fmla="*/ 2147483647 h 260"/>
                <a:gd name="T70" fmla="*/ 102881885 w 226"/>
                <a:gd name="T71" fmla="*/ 2147483647 h 260"/>
                <a:gd name="T72" fmla="*/ 205763770 w 226"/>
                <a:gd name="T73" fmla="*/ 2147483647 h 260"/>
                <a:gd name="T74" fmla="*/ 308645656 w 226"/>
                <a:gd name="T75" fmla="*/ 2147483647 h 260"/>
                <a:gd name="T76" fmla="*/ 514419569 w 226"/>
                <a:gd name="T77" fmla="*/ 2147483647 h 260"/>
                <a:gd name="T78" fmla="*/ 720183339 w 226"/>
                <a:gd name="T79" fmla="*/ 2147483647 h 260"/>
                <a:gd name="T80" fmla="*/ 1851904363 w 226"/>
                <a:gd name="T81" fmla="*/ 2147483647 h 2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26"/>
                <a:gd name="T124" fmla="*/ 0 h 260"/>
                <a:gd name="T125" fmla="*/ 226 w 226"/>
                <a:gd name="T126" fmla="*/ 260 h 26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26" h="260">
                  <a:moveTo>
                    <a:pt x="18" y="259"/>
                  </a:moveTo>
                  <a:cubicBezTo>
                    <a:pt x="12" y="245"/>
                    <a:pt x="7" y="229"/>
                    <a:pt x="4" y="213"/>
                  </a:cubicBezTo>
                  <a:cubicBezTo>
                    <a:pt x="3" y="209"/>
                    <a:pt x="3" y="205"/>
                    <a:pt x="3" y="201"/>
                  </a:cubicBezTo>
                  <a:cubicBezTo>
                    <a:pt x="3" y="168"/>
                    <a:pt x="30" y="141"/>
                    <a:pt x="63" y="141"/>
                  </a:cubicBezTo>
                  <a:cubicBezTo>
                    <a:pt x="90" y="141"/>
                    <a:pt x="113" y="159"/>
                    <a:pt x="120" y="184"/>
                  </a:cubicBezTo>
                  <a:cubicBezTo>
                    <a:pt x="120" y="183"/>
                    <a:pt x="120" y="183"/>
                    <a:pt x="120" y="183"/>
                  </a:cubicBezTo>
                  <a:cubicBezTo>
                    <a:pt x="120" y="181"/>
                    <a:pt x="120" y="178"/>
                    <a:pt x="121" y="176"/>
                  </a:cubicBezTo>
                  <a:cubicBezTo>
                    <a:pt x="121" y="176"/>
                    <a:pt x="121" y="175"/>
                    <a:pt x="121" y="174"/>
                  </a:cubicBezTo>
                  <a:cubicBezTo>
                    <a:pt x="121" y="173"/>
                    <a:pt x="121" y="172"/>
                    <a:pt x="122" y="170"/>
                  </a:cubicBezTo>
                  <a:cubicBezTo>
                    <a:pt x="122" y="169"/>
                    <a:pt x="122" y="169"/>
                    <a:pt x="122" y="168"/>
                  </a:cubicBezTo>
                  <a:cubicBezTo>
                    <a:pt x="122" y="167"/>
                    <a:pt x="123" y="165"/>
                    <a:pt x="123" y="164"/>
                  </a:cubicBezTo>
                  <a:cubicBezTo>
                    <a:pt x="123" y="163"/>
                    <a:pt x="124" y="163"/>
                    <a:pt x="124" y="162"/>
                  </a:cubicBezTo>
                  <a:cubicBezTo>
                    <a:pt x="124" y="161"/>
                    <a:pt x="125" y="160"/>
                    <a:pt x="125" y="159"/>
                  </a:cubicBezTo>
                  <a:cubicBezTo>
                    <a:pt x="125" y="158"/>
                    <a:pt x="126" y="157"/>
                    <a:pt x="126" y="156"/>
                  </a:cubicBezTo>
                  <a:cubicBezTo>
                    <a:pt x="127" y="155"/>
                    <a:pt x="127" y="154"/>
                    <a:pt x="127" y="153"/>
                  </a:cubicBezTo>
                  <a:cubicBezTo>
                    <a:pt x="128" y="152"/>
                    <a:pt x="128" y="152"/>
                    <a:pt x="129" y="151"/>
                  </a:cubicBezTo>
                  <a:cubicBezTo>
                    <a:pt x="129" y="150"/>
                    <a:pt x="130" y="149"/>
                    <a:pt x="130" y="148"/>
                  </a:cubicBezTo>
                  <a:cubicBezTo>
                    <a:pt x="131" y="147"/>
                    <a:pt x="132" y="146"/>
                    <a:pt x="132" y="146"/>
                  </a:cubicBezTo>
                  <a:cubicBezTo>
                    <a:pt x="133" y="145"/>
                    <a:pt x="133" y="144"/>
                    <a:pt x="134" y="144"/>
                  </a:cubicBezTo>
                  <a:cubicBezTo>
                    <a:pt x="134" y="143"/>
                    <a:pt x="135" y="142"/>
                    <a:pt x="136" y="141"/>
                  </a:cubicBezTo>
                  <a:cubicBezTo>
                    <a:pt x="136" y="140"/>
                    <a:pt x="137" y="140"/>
                    <a:pt x="137" y="139"/>
                  </a:cubicBezTo>
                  <a:cubicBezTo>
                    <a:pt x="138" y="138"/>
                    <a:pt x="139" y="137"/>
                    <a:pt x="140" y="136"/>
                  </a:cubicBezTo>
                  <a:cubicBezTo>
                    <a:pt x="140" y="136"/>
                    <a:pt x="141" y="136"/>
                    <a:pt x="141" y="136"/>
                  </a:cubicBezTo>
                  <a:cubicBezTo>
                    <a:pt x="142" y="135"/>
                    <a:pt x="143" y="134"/>
                    <a:pt x="145" y="133"/>
                  </a:cubicBezTo>
                  <a:cubicBezTo>
                    <a:pt x="145" y="133"/>
                    <a:pt x="145" y="132"/>
                    <a:pt x="145" y="132"/>
                  </a:cubicBezTo>
                  <a:cubicBezTo>
                    <a:pt x="149" y="129"/>
                    <a:pt x="154" y="126"/>
                    <a:pt x="160" y="124"/>
                  </a:cubicBezTo>
                  <a:cubicBezTo>
                    <a:pt x="162" y="123"/>
                    <a:pt x="164" y="122"/>
                    <a:pt x="165" y="122"/>
                  </a:cubicBezTo>
                  <a:cubicBezTo>
                    <a:pt x="166" y="121"/>
                    <a:pt x="167" y="121"/>
                    <a:pt x="168" y="121"/>
                  </a:cubicBezTo>
                  <a:cubicBezTo>
                    <a:pt x="169" y="121"/>
                    <a:pt x="170" y="120"/>
                    <a:pt x="171" y="120"/>
                  </a:cubicBezTo>
                  <a:cubicBezTo>
                    <a:pt x="172" y="120"/>
                    <a:pt x="174" y="120"/>
                    <a:pt x="176" y="119"/>
                  </a:cubicBezTo>
                  <a:cubicBezTo>
                    <a:pt x="176" y="119"/>
                    <a:pt x="176" y="119"/>
                    <a:pt x="176" y="119"/>
                  </a:cubicBezTo>
                  <a:cubicBezTo>
                    <a:pt x="176" y="119"/>
                    <a:pt x="176" y="119"/>
                    <a:pt x="176" y="119"/>
                  </a:cubicBezTo>
                  <a:cubicBezTo>
                    <a:pt x="176" y="119"/>
                    <a:pt x="176" y="119"/>
                    <a:pt x="176" y="119"/>
                  </a:cubicBezTo>
                  <a:cubicBezTo>
                    <a:pt x="204" y="114"/>
                    <a:pt x="226" y="90"/>
                    <a:pt x="226" y="60"/>
                  </a:cubicBezTo>
                  <a:cubicBezTo>
                    <a:pt x="226" y="27"/>
                    <a:pt x="199" y="0"/>
                    <a:pt x="166" y="0"/>
                  </a:cubicBezTo>
                  <a:cubicBezTo>
                    <a:pt x="164" y="0"/>
                    <a:pt x="162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8" y="1"/>
                    <a:pt x="155" y="1"/>
                    <a:pt x="153" y="1"/>
                  </a:cubicBezTo>
                  <a:cubicBezTo>
                    <a:pt x="143" y="3"/>
                    <a:pt x="132" y="6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19" y="11"/>
                    <a:pt x="117" y="12"/>
                    <a:pt x="115" y="12"/>
                  </a:cubicBezTo>
                  <a:cubicBezTo>
                    <a:pt x="114" y="13"/>
                    <a:pt x="113" y="13"/>
                    <a:pt x="112" y="13"/>
                  </a:cubicBezTo>
                  <a:cubicBezTo>
                    <a:pt x="111" y="14"/>
                    <a:pt x="109" y="15"/>
                    <a:pt x="107" y="16"/>
                  </a:cubicBezTo>
                  <a:cubicBezTo>
                    <a:pt x="80" y="28"/>
                    <a:pt x="57" y="47"/>
                    <a:pt x="39" y="69"/>
                  </a:cubicBezTo>
                  <a:cubicBezTo>
                    <a:pt x="39" y="69"/>
                    <a:pt x="39" y="69"/>
                    <a:pt x="39" y="70"/>
                  </a:cubicBezTo>
                  <a:cubicBezTo>
                    <a:pt x="38" y="71"/>
                    <a:pt x="36" y="73"/>
                    <a:pt x="35" y="76"/>
                  </a:cubicBezTo>
                  <a:cubicBezTo>
                    <a:pt x="35" y="76"/>
                    <a:pt x="34" y="76"/>
                    <a:pt x="34" y="76"/>
                  </a:cubicBezTo>
                  <a:cubicBezTo>
                    <a:pt x="33" y="78"/>
                    <a:pt x="32" y="80"/>
                    <a:pt x="30" y="82"/>
                  </a:cubicBezTo>
                  <a:cubicBezTo>
                    <a:pt x="30" y="82"/>
                    <a:pt x="30" y="83"/>
                    <a:pt x="30" y="83"/>
                  </a:cubicBezTo>
                  <a:cubicBezTo>
                    <a:pt x="28" y="85"/>
                    <a:pt x="27" y="87"/>
                    <a:pt x="26" y="89"/>
                  </a:cubicBezTo>
                  <a:cubicBezTo>
                    <a:pt x="26" y="89"/>
                    <a:pt x="26" y="90"/>
                    <a:pt x="25" y="90"/>
                  </a:cubicBezTo>
                  <a:cubicBezTo>
                    <a:pt x="24" y="92"/>
                    <a:pt x="23" y="94"/>
                    <a:pt x="22" y="96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19" y="102"/>
                    <a:pt x="16" y="109"/>
                    <a:pt x="13" y="115"/>
                  </a:cubicBezTo>
                  <a:cubicBezTo>
                    <a:pt x="13" y="116"/>
                    <a:pt x="12" y="117"/>
                    <a:pt x="12" y="118"/>
                  </a:cubicBezTo>
                  <a:cubicBezTo>
                    <a:pt x="11" y="120"/>
                    <a:pt x="11" y="121"/>
                    <a:pt x="10" y="123"/>
                  </a:cubicBezTo>
                  <a:cubicBezTo>
                    <a:pt x="10" y="124"/>
                    <a:pt x="9" y="125"/>
                    <a:pt x="9" y="127"/>
                  </a:cubicBezTo>
                  <a:cubicBezTo>
                    <a:pt x="9" y="128"/>
                    <a:pt x="8" y="129"/>
                    <a:pt x="8" y="131"/>
                  </a:cubicBezTo>
                  <a:cubicBezTo>
                    <a:pt x="7" y="132"/>
                    <a:pt x="7" y="134"/>
                    <a:pt x="7" y="135"/>
                  </a:cubicBezTo>
                  <a:cubicBezTo>
                    <a:pt x="6" y="136"/>
                    <a:pt x="6" y="138"/>
                    <a:pt x="6" y="139"/>
                  </a:cubicBezTo>
                  <a:cubicBezTo>
                    <a:pt x="5" y="140"/>
                    <a:pt x="5" y="142"/>
                    <a:pt x="4" y="143"/>
                  </a:cubicBezTo>
                  <a:cubicBezTo>
                    <a:pt x="4" y="145"/>
                    <a:pt x="4" y="146"/>
                    <a:pt x="4" y="147"/>
                  </a:cubicBezTo>
                  <a:cubicBezTo>
                    <a:pt x="3" y="149"/>
                    <a:pt x="3" y="151"/>
                    <a:pt x="3" y="152"/>
                  </a:cubicBezTo>
                  <a:cubicBezTo>
                    <a:pt x="3" y="153"/>
                    <a:pt x="2" y="155"/>
                    <a:pt x="2" y="156"/>
                  </a:cubicBezTo>
                  <a:cubicBezTo>
                    <a:pt x="2" y="158"/>
                    <a:pt x="2" y="159"/>
                    <a:pt x="2" y="161"/>
                  </a:cubicBezTo>
                  <a:cubicBezTo>
                    <a:pt x="1" y="162"/>
                    <a:pt x="1" y="164"/>
                    <a:pt x="1" y="165"/>
                  </a:cubicBezTo>
                  <a:cubicBezTo>
                    <a:pt x="1" y="167"/>
                    <a:pt x="1" y="169"/>
                    <a:pt x="1" y="171"/>
                  </a:cubicBezTo>
                  <a:cubicBezTo>
                    <a:pt x="1" y="172"/>
                    <a:pt x="1" y="173"/>
                    <a:pt x="1" y="174"/>
                  </a:cubicBezTo>
                  <a:cubicBezTo>
                    <a:pt x="0" y="177"/>
                    <a:pt x="0" y="180"/>
                    <a:pt x="0" y="183"/>
                  </a:cubicBezTo>
                  <a:cubicBezTo>
                    <a:pt x="0" y="186"/>
                    <a:pt x="0" y="189"/>
                    <a:pt x="1" y="193"/>
                  </a:cubicBezTo>
                  <a:cubicBezTo>
                    <a:pt x="1" y="193"/>
                    <a:pt x="1" y="194"/>
                    <a:pt x="1" y="195"/>
                  </a:cubicBezTo>
                  <a:cubicBezTo>
                    <a:pt x="1" y="198"/>
                    <a:pt x="1" y="200"/>
                    <a:pt x="1" y="202"/>
                  </a:cubicBezTo>
                  <a:cubicBezTo>
                    <a:pt x="1" y="203"/>
                    <a:pt x="2" y="204"/>
                    <a:pt x="2" y="205"/>
                  </a:cubicBezTo>
                  <a:cubicBezTo>
                    <a:pt x="2" y="208"/>
                    <a:pt x="2" y="210"/>
                    <a:pt x="3" y="212"/>
                  </a:cubicBezTo>
                  <a:cubicBezTo>
                    <a:pt x="3" y="213"/>
                    <a:pt x="3" y="214"/>
                    <a:pt x="3" y="215"/>
                  </a:cubicBezTo>
                  <a:cubicBezTo>
                    <a:pt x="4" y="217"/>
                    <a:pt x="4" y="220"/>
                    <a:pt x="5" y="222"/>
                  </a:cubicBezTo>
                  <a:cubicBezTo>
                    <a:pt x="5" y="223"/>
                    <a:pt x="5" y="223"/>
                    <a:pt x="5" y="224"/>
                  </a:cubicBezTo>
                  <a:cubicBezTo>
                    <a:pt x="6" y="227"/>
                    <a:pt x="6" y="229"/>
                    <a:pt x="7" y="232"/>
                  </a:cubicBezTo>
                  <a:cubicBezTo>
                    <a:pt x="7" y="232"/>
                    <a:pt x="7" y="233"/>
                    <a:pt x="7" y="233"/>
                  </a:cubicBezTo>
                  <a:cubicBezTo>
                    <a:pt x="10" y="242"/>
                    <a:pt x="13" y="251"/>
                    <a:pt x="17" y="260"/>
                  </a:cubicBezTo>
                  <a:cubicBezTo>
                    <a:pt x="18" y="260"/>
                    <a:pt x="18" y="259"/>
                    <a:pt x="18" y="259"/>
                  </a:cubicBezTo>
                  <a:close/>
                </a:path>
              </a:pathLst>
            </a:custGeom>
            <a:solidFill>
              <a:srgbClr val="328B97"/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56" name="Freeform 58"/>
            <p:cNvSpPr>
              <a:spLocks noChangeArrowheads="1"/>
            </p:cNvSpPr>
            <p:nvPr/>
          </p:nvSpPr>
          <p:spPr bwMode="auto">
            <a:xfrm>
              <a:off x="12055" y="1441450"/>
              <a:ext cx="2720145" cy="2292350"/>
            </a:xfrm>
            <a:custGeom>
              <a:avLst/>
              <a:gdLst>
                <a:gd name="T0" fmla="*/ 2147483647 w 260"/>
                <a:gd name="T1" fmla="*/ 2147483647 h 226"/>
                <a:gd name="T2" fmla="*/ 2147483647 w 260"/>
                <a:gd name="T3" fmla="*/ 2147483647 h 226"/>
                <a:gd name="T4" fmla="*/ 2147483647 w 260"/>
                <a:gd name="T5" fmla="*/ 2147483647 h 226"/>
                <a:gd name="T6" fmla="*/ 2147483647 w 260"/>
                <a:gd name="T7" fmla="*/ 2147483647 h 226"/>
                <a:gd name="T8" fmla="*/ 2147483647 w 260"/>
                <a:gd name="T9" fmla="*/ 2147483647 h 226"/>
                <a:gd name="T10" fmla="*/ 2147483647 w 260"/>
                <a:gd name="T11" fmla="*/ 2147483647 h 226"/>
                <a:gd name="T12" fmla="*/ 2147483647 w 260"/>
                <a:gd name="T13" fmla="*/ 2147483647 h 226"/>
                <a:gd name="T14" fmla="*/ 2147483647 w 260"/>
                <a:gd name="T15" fmla="*/ 2147483647 h 226"/>
                <a:gd name="T16" fmla="*/ 2147483647 w 260"/>
                <a:gd name="T17" fmla="*/ 2147483647 h 226"/>
                <a:gd name="T18" fmla="*/ 2147483647 w 260"/>
                <a:gd name="T19" fmla="*/ 2147483647 h 226"/>
                <a:gd name="T20" fmla="*/ 2147483647 w 260"/>
                <a:gd name="T21" fmla="*/ 2147483647 h 226"/>
                <a:gd name="T22" fmla="*/ 2147483647 w 260"/>
                <a:gd name="T23" fmla="*/ 2147483647 h 226"/>
                <a:gd name="T24" fmla="*/ 2147483647 w 260"/>
                <a:gd name="T25" fmla="*/ 0 h 226"/>
                <a:gd name="T26" fmla="*/ 0 w 260"/>
                <a:gd name="T27" fmla="*/ 2147483647 h 226"/>
                <a:gd name="T28" fmla="*/ 109454450 w 260"/>
                <a:gd name="T29" fmla="*/ 2147483647 h 226"/>
                <a:gd name="T30" fmla="*/ 1641827212 w 260"/>
                <a:gd name="T31" fmla="*/ 2147483647 h 226"/>
                <a:gd name="T32" fmla="*/ 2147483647 w 260"/>
                <a:gd name="T33" fmla="*/ 2147483647 h 226"/>
                <a:gd name="T34" fmla="*/ 2147483647 w 260"/>
                <a:gd name="T35" fmla="*/ 2147483647 h 226"/>
                <a:gd name="T36" fmla="*/ 2147483647 w 260"/>
                <a:gd name="T37" fmla="*/ 2147483647 h 226"/>
                <a:gd name="T38" fmla="*/ 2147483647 w 260"/>
                <a:gd name="T39" fmla="*/ 2147483647 h 226"/>
                <a:gd name="T40" fmla="*/ 2147483647 w 260"/>
                <a:gd name="T41" fmla="*/ 2147483647 h 226"/>
                <a:gd name="T42" fmla="*/ 2147483647 w 260"/>
                <a:gd name="T43" fmla="*/ 2147483647 h 226"/>
                <a:gd name="T44" fmla="*/ 2147483647 w 260"/>
                <a:gd name="T45" fmla="*/ 2147483647 h 226"/>
                <a:gd name="T46" fmla="*/ 2147483647 w 260"/>
                <a:gd name="T47" fmla="*/ 2147483647 h 22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0"/>
                <a:gd name="T73" fmla="*/ 0 h 226"/>
                <a:gd name="T74" fmla="*/ 260 w 260"/>
                <a:gd name="T75" fmla="*/ 226 h 22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0" h="226">
                  <a:moveTo>
                    <a:pt x="213" y="223"/>
                  </a:moveTo>
                  <a:cubicBezTo>
                    <a:pt x="208" y="224"/>
                    <a:pt x="204" y="224"/>
                    <a:pt x="200" y="224"/>
                  </a:cubicBezTo>
                  <a:cubicBezTo>
                    <a:pt x="167" y="224"/>
                    <a:pt x="140" y="197"/>
                    <a:pt x="140" y="164"/>
                  </a:cubicBezTo>
                  <a:cubicBezTo>
                    <a:pt x="140" y="134"/>
                    <a:pt x="162" y="110"/>
                    <a:pt x="190" y="105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89" y="105"/>
                    <a:pt x="189" y="105"/>
                    <a:pt x="188" y="105"/>
                  </a:cubicBezTo>
                  <a:cubicBezTo>
                    <a:pt x="186" y="105"/>
                    <a:pt x="184" y="106"/>
                    <a:pt x="183" y="106"/>
                  </a:cubicBezTo>
                  <a:cubicBezTo>
                    <a:pt x="150" y="106"/>
                    <a:pt x="123" y="81"/>
                    <a:pt x="119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7"/>
                    <a:pt x="118" y="45"/>
                    <a:pt x="117" y="43"/>
                  </a:cubicBezTo>
                  <a:cubicBezTo>
                    <a:pt x="110" y="18"/>
                    <a:pt x="87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4"/>
                    <a:pt x="0" y="68"/>
                    <a:pt x="1" y="72"/>
                  </a:cubicBezTo>
                  <a:cubicBezTo>
                    <a:pt x="4" y="88"/>
                    <a:pt x="9" y="104"/>
                    <a:pt x="15" y="118"/>
                  </a:cubicBezTo>
                  <a:cubicBezTo>
                    <a:pt x="44" y="181"/>
                    <a:pt x="108" y="226"/>
                    <a:pt x="183" y="226"/>
                  </a:cubicBezTo>
                  <a:cubicBezTo>
                    <a:pt x="186" y="226"/>
                    <a:pt x="189" y="225"/>
                    <a:pt x="192" y="225"/>
                  </a:cubicBezTo>
                  <a:cubicBezTo>
                    <a:pt x="194" y="225"/>
                    <a:pt x="197" y="225"/>
                    <a:pt x="200" y="225"/>
                  </a:cubicBezTo>
                  <a:cubicBezTo>
                    <a:pt x="200" y="225"/>
                    <a:pt x="200" y="225"/>
                    <a:pt x="200" y="225"/>
                  </a:cubicBezTo>
                  <a:cubicBezTo>
                    <a:pt x="221" y="223"/>
                    <a:pt x="241" y="217"/>
                    <a:pt x="260" y="209"/>
                  </a:cubicBezTo>
                  <a:cubicBezTo>
                    <a:pt x="260" y="208"/>
                    <a:pt x="260" y="208"/>
                    <a:pt x="260" y="208"/>
                  </a:cubicBezTo>
                  <a:cubicBezTo>
                    <a:pt x="260" y="208"/>
                    <a:pt x="260" y="208"/>
                    <a:pt x="260" y="208"/>
                  </a:cubicBezTo>
                  <a:cubicBezTo>
                    <a:pt x="245" y="215"/>
                    <a:pt x="229" y="220"/>
                    <a:pt x="213" y="223"/>
                  </a:cubicBezTo>
                  <a:close/>
                </a:path>
              </a:pathLst>
            </a:custGeom>
            <a:solidFill>
              <a:srgbClr val="328B97"/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420" name="椭圆 60"/>
          <p:cNvSpPr>
            <a:spLocks noChangeArrowheads="1"/>
          </p:cNvSpPr>
          <p:nvPr/>
        </p:nvSpPr>
        <p:spPr bwMode="auto">
          <a:xfrm>
            <a:off x="4370388" y="2640013"/>
            <a:ext cx="215900" cy="215900"/>
          </a:xfrm>
          <a:prstGeom prst="ellipse">
            <a:avLst/>
          </a:prstGeom>
          <a:solidFill>
            <a:srgbClr val="75707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421" name="椭圆 61"/>
          <p:cNvSpPr>
            <a:spLocks noChangeArrowheads="1"/>
          </p:cNvSpPr>
          <p:nvPr/>
        </p:nvSpPr>
        <p:spPr bwMode="auto">
          <a:xfrm flipH="1">
            <a:off x="7319963" y="2640013"/>
            <a:ext cx="215900" cy="215900"/>
          </a:xfrm>
          <a:prstGeom prst="ellipse">
            <a:avLst/>
          </a:prstGeom>
          <a:solidFill>
            <a:srgbClr val="75707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422" name="椭圆 62"/>
          <p:cNvSpPr>
            <a:spLocks noChangeArrowheads="1"/>
          </p:cNvSpPr>
          <p:nvPr/>
        </p:nvSpPr>
        <p:spPr bwMode="auto">
          <a:xfrm flipV="1">
            <a:off x="4370388" y="4965700"/>
            <a:ext cx="215900" cy="230188"/>
          </a:xfrm>
          <a:prstGeom prst="ellipse">
            <a:avLst/>
          </a:prstGeom>
          <a:solidFill>
            <a:srgbClr val="75707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423" name="椭圆 63"/>
          <p:cNvSpPr>
            <a:spLocks noChangeArrowheads="1"/>
          </p:cNvSpPr>
          <p:nvPr/>
        </p:nvSpPr>
        <p:spPr bwMode="auto">
          <a:xfrm flipH="1" flipV="1">
            <a:off x="7219950" y="4965700"/>
            <a:ext cx="215900" cy="238125"/>
          </a:xfrm>
          <a:prstGeom prst="ellipse">
            <a:avLst/>
          </a:prstGeom>
          <a:solidFill>
            <a:srgbClr val="75707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5424" name="Group 64"/>
          <p:cNvGrpSpPr>
            <a:grpSpLocks/>
          </p:cNvGrpSpPr>
          <p:nvPr/>
        </p:nvGrpSpPr>
        <p:grpSpPr bwMode="auto">
          <a:xfrm>
            <a:off x="1077913" y="1530350"/>
            <a:ext cx="433387" cy="800100"/>
            <a:chOff x="0" y="0"/>
            <a:chExt cx="1722438" cy="2830512"/>
          </a:xfrm>
        </p:grpSpPr>
        <p:sp>
          <p:nvSpPr>
            <p:cNvPr id="15487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697038" cy="2805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8" name="Freeform 5"/>
            <p:cNvSpPr>
              <a:spLocks noChangeArrowheads="1"/>
            </p:cNvSpPr>
            <p:nvPr/>
          </p:nvSpPr>
          <p:spPr bwMode="auto">
            <a:xfrm>
              <a:off x="1458913" y="398462"/>
              <a:ext cx="263525" cy="274637"/>
            </a:xfrm>
            <a:custGeom>
              <a:avLst/>
              <a:gdLst>
                <a:gd name="T0" fmla="*/ 157475011 w 21"/>
                <a:gd name="T1" fmla="*/ 2147483647 h 22"/>
                <a:gd name="T2" fmla="*/ 787362505 w 21"/>
                <a:gd name="T3" fmla="*/ 2147483647 h 22"/>
                <a:gd name="T4" fmla="*/ 2047150042 w 21"/>
                <a:gd name="T5" fmla="*/ 2147483647 h 22"/>
                <a:gd name="T6" fmla="*/ 2147483647 w 21"/>
                <a:gd name="T7" fmla="*/ 2025897281 h 22"/>
                <a:gd name="T8" fmla="*/ 2147483647 w 21"/>
                <a:gd name="T9" fmla="*/ 1246702178 h 22"/>
                <a:gd name="T10" fmla="*/ 2147483647 w 21"/>
                <a:gd name="T11" fmla="*/ 1402546192 h 22"/>
                <a:gd name="T12" fmla="*/ 2147483647 w 21"/>
                <a:gd name="T13" fmla="*/ 935026634 h 22"/>
                <a:gd name="T14" fmla="*/ 2147483647 w 21"/>
                <a:gd name="T15" fmla="*/ 0 h 22"/>
                <a:gd name="T16" fmla="*/ 2147483647 w 21"/>
                <a:gd name="T17" fmla="*/ 155844014 h 22"/>
                <a:gd name="T18" fmla="*/ 2147483647 w 21"/>
                <a:gd name="T19" fmla="*/ 155844014 h 22"/>
                <a:gd name="T20" fmla="*/ 2047150042 w 21"/>
                <a:gd name="T21" fmla="*/ 623351089 h 22"/>
                <a:gd name="T22" fmla="*/ 1574725010 w 21"/>
                <a:gd name="T23" fmla="*/ 1558377723 h 22"/>
                <a:gd name="T24" fmla="*/ 629887494 w 21"/>
                <a:gd name="T25" fmla="*/ 2147483647 h 22"/>
                <a:gd name="T26" fmla="*/ 0 w 21"/>
                <a:gd name="T27" fmla="*/ 2147483647 h 22"/>
                <a:gd name="T28" fmla="*/ 157475011 w 21"/>
                <a:gd name="T29" fmla="*/ 2147483647 h 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22"/>
                <a:gd name="T47" fmla="*/ 21 w 21"/>
                <a:gd name="T48" fmla="*/ 22 h 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22">
                  <a:moveTo>
                    <a:pt x="1" y="21"/>
                  </a:moveTo>
                  <a:cubicBezTo>
                    <a:pt x="1" y="21"/>
                    <a:pt x="4" y="22"/>
                    <a:pt x="5" y="22"/>
                  </a:cubicBezTo>
                  <a:cubicBezTo>
                    <a:pt x="6" y="21"/>
                    <a:pt x="13" y="16"/>
                    <a:pt x="13" y="16"/>
                  </a:cubicBezTo>
                  <a:cubicBezTo>
                    <a:pt x="13" y="16"/>
                    <a:pt x="14" y="14"/>
                    <a:pt x="15" y="13"/>
                  </a:cubicBezTo>
                  <a:cubicBezTo>
                    <a:pt x="16" y="12"/>
                    <a:pt x="19" y="9"/>
                    <a:pt x="17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7"/>
                    <a:pt x="17" y="6"/>
                  </a:cubicBezTo>
                  <a:cubicBezTo>
                    <a:pt x="17" y="6"/>
                    <a:pt x="21" y="2"/>
                    <a:pt x="20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5" y="2"/>
                    <a:pt x="14" y="4"/>
                    <a:pt x="13" y="4"/>
                  </a:cubicBezTo>
                  <a:cubicBezTo>
                    <a:pt x="12" y="6"/>
                    <a:pt x="10" y="9"/>
                    <a:pt x="10" y="10"/>
                  </a:cubicBezTo>
                  <a:cubicBezTo>
                    <a:pt x="9" y="10"/>
                    <a:pt x="6" y="12"/>
                    <a:pt x="4" y="14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5"/>
                    <a:pt x="0" y="19"/>
                    <a:pt x="1" y="2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9" name="Freeform 6"/>
            <p:cNvSpPr>
              <a:spLocks noChangeArrowheads="1"/>
            </p:cNvSpPr>
            <p:nvPr/>
          </p:nvSpPr>
          <p:spPr bwMode="auto">
            <a:xfrm>
              <a:off x="1471613" y="398462"/>
              <a:ext cx="250825" cy="274637"/>
            </a:xfrm>
            <a:custGeom>
              <a:avLst/>
              <a:gdLst>
                <a:gd name="T0" fmla="*/ 2147483647 w 20"/>
                <a:gd name="T1" fmla="*/ 0 h 22"/>
                <a:gd name="T2" fmla="*/ 2147483647 w 20"/>
                <a:gd name="T3" fmla="*/ 0 h 22"/>
                <a:gd name="T4" fmla="*/ 2147483647 w 20"/>
                <a:gd name="T5" fmla="*/ 935026634 h 22"/>
                <a:gd name="T6" fmla="*/ 2044675235 w 20"/>
                <a:gd name="T7" fmla="*/ 1558377723 h 22"/>
                <a:gd name="T8" fmla="*/ 2147483647 w 20"/>
                <a:gd name="T9" fmla="*/ 1558377723 h 22"/>
                <a:gd name="T10" fmla="*/ 1730115603 w 20"/>
                <a:gd name="T11" fmla="*/ 2147483647 h 22"/>
                <a:gd name="T12" fmla="*/ 786411623 w 20"/>
                <a:gd name="T13" fmla="*/ 2147483647 h 22"/>
                <a:gd name="T14" fmla="*/ 157279816 w 20"/>
                <a:gd name="T15" fmla="*/ 2147483647 h 22"/>
                <a:gd name="T16" fmla="*/ 0 w 20"/>
                <a:gd name="T17" fmla="*/ 2147483647 h 22"/>
                <a:gd name="T18" fmla="*/ 0 w 20"/>
                <a:gd name="T19" fmla="*/ 2147483647 h 22"/>
                <a:gd name="T20" fmla="*/ 629131806 w 20"/>
                <a:gd name="T21" fmla="*/ 2147483647 h 22"/>
                <a:gd name="T22" fmla="*/ 1887395419 w 20"/>
                <a:gd name="T23" fmla="*/ 2147483647 h 22"/>
                <a:gd name="T24" fmla="*/ 2147483647 w 20"/>
                <a:gd name="T25" fmla="*/ 2025897281 h 22"/>
                <a:gd name="T26" fmla="*/ 2147483647 w 20"/>
                <a:gd name="T27" fmla="*/ 1246702178 h 22"/>
                <a:gd name="T28" fmla="*/ 2147483647 w 20"/>
                <a:gd name="T29" fmla="*/ 1402546192 h 22"/>
                <a:gd name="T30" fmla="*/ 2147483647 w 20"/>
                <a:gd name="T31" fmla="*/ 935026634 h 22"/>
                <a:gd name="T32" fmla="*/ 2147483647 w 20"/>
                <a:gd name="T33" fmla="*/ 0 h 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"/>
                <a:gd name="T52" fmla="*/ 0 h 22"/>
                <a:gd name="T53" fmla="*/ 20 w 20"/>
                <a:gd name="T54" fmla="*/ 22 h 2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" h="22">
                  <a:moveTo>
                    <a:pt x="19" y="0"/>
                  </a:moveTo>
                  <a:cubicBezTo>
                    <a:pt x="19" y="0"/>
                    <a:pt x="18" y="0"/>
                    <a:pt x="18" y="0"/>
                  </a:cubicBezTo>
                  <a:cubicBezTo>
                    <a:pt x="19" y="2"/>
                    <a:pt x="15" y="6"/>
                    <a:pt x="15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5" y="9"/>
                    <a:pt x="15" y="10"/>
                  </a:cubicBezTo>
                  <a:cubicBezTo>
                    <a:pt x="14" y="11"/>
                    <a:pt x="11" y="16"/>
                    <a:pt x="11" y="16"/>
                  </a:cubicBezTo>
                  <a:cubicBezTo>
                    <a:pt x="11" y="16"/>
                    <a:pt x="8" y="18"/>
                    <a:pt x="5" y="20"/>
                  </a:cubicBezTo>
                  <a:cubicBezTo>
                    <a:pt x="1" y="22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3" y="22"/>
                    <a:pt x="4" y="22"/>
                  </a:cubicBezTo>
                  <a:cubicBezTo>
                    <a:pt x="5" y="21"/>
                    <a:pt x="12" y="16"/>
                    <a:pt x="12" y="16"/>
                  </a:cubicBezTo>
                  <a:cubicBezTo>
                    <a:pt x="12" y="16"/>
                    <a:pt x="13" y="14"/>
                    <a:pt x="14" y="13"/>
                  </a:cubicBezTo>
                  <a:cubicBezTo>
                    <a:pt x="15" y="12"/>
                    <a:pt x="18" y="9"/>
                    <a:pt x="16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7"/>
                    <a:pt x="16" y="6"/>
                  </a:cubicBezTo>
                  <a:cubicBezTo>
                    <a:pt x="16" y="6"/>
                    <a:pt x="20" y="2"/>
                    <a:pt x="19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0" name="Freeform 7"/>
            <p:cNvSpPr>
              <a:spLocks noChangeArrowheads="1"/>
            </p:cNvSpPr>
            <p:nvPr/>
          </p:nvSpPr>
          <p:spPr bwMode="auto">
            <a:xfrm>
              <a:off x="1597025" y="498475"/>
              <a:ext cx="61913" cy="61912"/>
            </a:xfrm>
            <a:custGeom>
              <a:avLst/>
              <a:gdLst>
                <a:gd name="T0" fmla="*/ 0 w 5"/>
                <a:gd name="T1" fmla="*/ 766619149 h 5"/>
                <a:gd name="T2" fmla="*/ 766643914 w 5"/>
                <a:gd name="T3" fmla="*/ 306650136 h 5"/>
                <a:gd name="T4" fmla="*/ 613310178 w 5"/>
                <a:gd name="T5" fmla="*/ 0 h 5"/>
                <a:gd name="T6" fmla="*/ 0 w 5"/>
                <a:gd name="T7" fmla="*/ 766619149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cubicBezTo>
                    <a:pt x="0" y="5"/>
                    <a:pt x="3" y="2"/>
                    <a:pt x="5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4"/>
                    <a:pt x="0" y="5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1" name="Freeform 8"/>
            <p:cNvSpPr>
              <a:spLocks noChangeArrowheads="1"/>
            </p:cNvSpPr>
            <p:nvPr/>
          </p:nvSpPr>
          <p:spPr bwMode="auto">
            <a:xfrm>
              <a:off x="1609725" y="423862"/>
              <a:ext cx="74613" cy="74612"/>
            </a:xfrm>
            <a:custGeom>
              <a:avLst/>
              <a:gdLst>
                <a:gd name="T0" fmla="*/ 0 w 6"/>
                <a:gd name="T1" fmla="*/ 927825091 h 6"/>
                <a:gd name="T2" fmla="*/ 309283321 w 6"/>
                <a:gd name="T3" fmla="*/ 463912545 h 6"/>
                <a:gd name="T4" fmla="*/ 927849962 w 6"/>
                <a:gd name="T5" fmla="*/ 0 h 6"/>
                <a:gd name="T6" fmla="*/ 309283321 w 6"/>
                <a:gd name="T7" fmla="*/ 463912545 h 6"/>
                <a:gd name="T8" fmla="*/ 0 w 6"/>
                <a:gd name="T9" fmla="*/ 927825091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6"/>
                <a:gd name="T17" fmla="*/ 6 w 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6">
                  <a:moveTo>
                    <a:pt x="0" y="6"/>
                  </a:moveTo>
                  <a:cubicBezTo>
                    <a:pt x="0" y="6"/>
                    <a:pt x="2" y="3"/>
                    <a:pt x="2" y="3"/>
                  </a:cubicBezTo>
                  <a:cubicBezTo>
                    <a:pt x="3" y="3"/>
                    <a:pt x="6" y="0"/>
                    <a:pt x="6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2" name="Freeform 9"/>
            <p:cNvSpPr>
              <a:spLocks noChangeArrowheads="1"/>
            </p:cNvSpPr>
            <p:nvPr/>
          </p:nvSpPr>
          <p:spPr bwMode="auto">
            <a:xfrm>
              <a:off x="1508125" y="534987"/>
              <a:ext cx="63500" cy="150812"/>
            </a:xfrm>
            <a:custGeom>
              <a:avLst/>
              <a:gdLst>
                <a:gd name="T0" fmla="*/ 483870000 w 5"/>
                <a:gd name="T1" fmla="*/ 0 h 12"/>
                <a:gd name="T2" fmla="*/ 0 w 5"/>
                <a:gd name="T3" fmla="*/ 315888302 h 12"/>
                <a:gd name="T4" fmla="*/ 483870000 w 5"/>
                <a:gd name="T5" fmla="*/ 1895354945 h 12"/>
                <a:gd name="T6" fmla="*/ 483870000 w 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2"/>
                <a:gd name="T14" fmla="*/ 5 w 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5" y="5"/>
                    <a:pt x="3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3" name="Freeform 10"/>
            <p:cNvSpPr>
              <a:spLocks noChangeArrowheads="1"/>
            </p:cNvSpPr>
            <p:nvPr/>
          </p:nvSpPr>
          <p:spPr bwMode="auto">
            <a:xfrm>
              <a:off x="125413" y="1308100"/>
              <a:ext cx="138113" cy="212725"/>
            </a:xfrm>
            <a:custGeom>
              <a:avLst/>
              <a:gdLst>
                <a:gd name="T0" fmla="*/ 0 w 11"/>
                <a:gd name="T1" fmla="*/ 0 h 17"/>
                <a:gd name="T2" fmla="*/ 0 w 11"/>
                <a:gd name="T3" fmla="*/ 2147483647 h 17"/>
                <a:gd name="T4" fmla="*/ 1734109161 w 11"/>
                <a:gd name="T5" fmla="*/ 2147483647 h 17"/>
                <a:gd name="T6" fmla="*/ 945873158 w 11"/>
                <a:gd name="T7" fmla="*/ 0 h 17"/>
                <a:gd name="T8" fmla="*/ 0 w 11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7"/>
                <a:gd name="T17" fmla="*/ 11 w 1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7">
                  <a:moveTo>
                    <a:pt x="0" y="0"/>
                  </a:moveTo>
                  <a:cubicBezTo>
                    <a:pt x="0" y="0"/>
                    <a:pt x="0" y="13"/>
                    <a:pt x="0" y="14"/>
                  </a:cubicBezTo>
                  <a:cubicBezTo>
                    <a:pt x="1" y="16"/>
                    <a:pt x="11" y="17"/>
                    <a:pt x="11" y="17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4" name="Freeform 11"/>
            <p:cNvSpPr>
              <a:spLocks noChangeArrowheads="1"/>
            </p:cNvSpPr>
            <p:nvPr/>
          </p:nvSpPr>
          <p:spPr bwMode="auto">
            <a:xfrm>
              <a:off x="401638" y="249237"/>
              <a:ext cx="201613" cy="236537"/>
            </a:xfrm>
            <a:custGeom>
              <a:avLst/>
              <a:gdLst>
                <a:gd name="T0" fmla="*/ 2147483647 w 16"/>
                <a:gd name="T1" fmla="*/ 1239889606 h 19"/>
                <a:gd name="T2" fmla="*/ 2147483647 w 16"/>
                <a:gd name="T3" fmla="*/ 1859828184 h 19"/>
                <a:gd name="T4" fmla="*/ 1270250106 w 16"/>
                <a:gd name="T5" fmla="*/ 2147483647 h 19"/>
                <a:gd name="T6" fmla="*/ 476335914 w 16"/>
                <a:gd name="T7" fmla="*/ 2147483647 h 19"/>
                <a:gd name="T8" fmla="*/ 158782838 w 16"/>
                <a:gd name="T9" fmla="*/ 1704834203 h 19"/>
                <a:gd name="T10" fmla="*/ 0 w 16"/>
                <a:gd name="T11" fmla="*/ 309975514 h 19"/>
                <a:gd name="T12" fmla="*/ 2147483647 w 16"/>
                <a:gd name="T13" fmla="*/ 1239889606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19"/>
                <a:gd name="T23" fmla="*/ 16 w 16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19">
                  <a:moveTo>
                    <a:pt x="16" y="8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0" y="18"/>
                    <a:pt x="8" y="19"/>
                  </a:cubicBezTo>
                  <a:cubicBezTo>
                    <a:pt x="7" y="19"/>
                    <a:pt x="3" y="17"/>
                    <a:pt x="3" y="1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5"/>
                    <a:pt x="0" y="2"/>
                  </a:cubicBezTo>
                  <a:cubicBezTo>
                    <a:pt x="0" y="0"/>
                    <a:pt x="12" y="7"/>
                    <a:pt x="16" y="8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5" name="Freeform 12"/>
            <p:cNvSpPr>
              <a:spLocks noChangeArrowheads="1"/>
            </p:cNvSpPr>
            <p:nvPr/>
          </p:nvSpPr>
          <p:spPr bwMode="auto">
            <a:xfrm>
              <a:off x="427038" y="323850"/>
              <a:ext cx="138113" cy="161925"/>
            </a:xfrm>
            <a:custGeom>
              <a:avLst/>
              <a:gdLst>
                <a:gd name="T0" fmla="*/ 0 w 11"/>
                <a:gd name="T1" fmla="*/ 0 h 13"/>
                <a:gd name="T2" fmla="*/ 630586291 w 11"/>
                <a:gd name="T3" fmla="*/ 775732852 h 13"/>
                <a:gd name="T4" fmla="*/ 1734109161 w 11"/>
                <a:gd name="T5" fmla="*/ 1396316642 h 13"/>
                <a:gd name="T6" fmla="*/ 945873158 w 11"/>
                <a:gd name="T7" fmla="*/ 2016900433 h 13"/>
                <a:gd name="T8" fmla="*/ 157649712 w 11"/>
                <a:gd name="T9" fmla="*/ 1706602310 h 13"/>
                <a:gd name="T10" fmla="*/ 0 w 11"/>
                <a:gd name="T11" fmla="*/ 1086018519 h 13"/>
                <a:gd name="T12" fmla="*/ 0 w 11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13"/>
                <a:gd name="T23" fmla="*/ 11 w 11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13">
                  <a:moveTo>
                    <a:pt x="0" y="0"/>
                  </a:moveTo>
                  <a:cubicBezTo>
                    <a:pt x="1" y="0"/>
                    <a:pt x="3" y="4"/>
                    <a:pt x="4" y="5"/>
                  </a:cubicBezTo>
                  <a:cubicBezTo>
                    <a:pt x="4" y="6"/>
                    <a:pt x="8" y="8"/>
                    <a:pt x="11" y="9"/>
                  </a:cubicBezTo>
                  <a:cubicBezTo>
                    <a:pt x="9" y="11"/>
                    <a:pt x="7" y="13"/>
                    <a:pt x="6" y="13"/>
                  </a:cubicBezTo>
                  <a:cubicBezTo>
                    <a:pt x="5" y="13"/>
                    <a:pt x="1" y="11"/>
                    <a:pt x="1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6" name="Freeform 13"/>
            <p:cNvSpPr>
              <a:spLocks noChangeArrowheads="1"/>
            </p:cNvSpPr>
            <p:nvPr/>
          </p:nvSpPr>
          <p:spPr bwMode="auto">
            <a:xfrm>
              <a:off x="339725" y="0"/>
              <a:ext cx="301625" cy="285750"/>
            </a:xfrm>
            <a:custGeom>
              <a:avLst/>
              <a:gdLst>
                <a:gd name="T0" fmla="*/ 2147483647 w 24"/>
                <a:gd name="T1" fmla="*/ 926115750 h 23"/>
                <a:gd name="T2" fmla="*/ 2147483647 w 24"/>
                <a:gd name="T3" fmla="*/ 771773478 h 23"/>
                <a:gd name="T4" fmla="*/ 2147483647 w 24"/>
                <a:gd name="T5" fmla="*/ 0 h 23"/>
                <a:gd name="T6" fmla="*/ 1421520922 w 24"/>
                <a:gd name="T7" fmla="*/ 0 h 23"/>
                <a:gd name="T8" fmla="*/ 315889349 w 24"/>
                <a:gd name="T9" fmla="*/ 926115750 h 23"/>
                <a:gd name="T10" fmla="*/ 157950958 w 24"/>
                <a:gd name="T11" fmla="*/ 2006598620 h 23"/>
                <a:gd name="T12" fmla="*/ 631791266 w 24"/>
                <a:gd name="T13" fmla="*/ 2147483647 h 23"/>
                <a:gd name="T14" fmla="*/ 2147483647 w 24"/>
                <a:gd name="T15" fmla="*/ 926115750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23"/>
                <a:gd name="T26" fmla="*/ 24 w 24"/>
                <a:gd name="T27" fmla="*/ 23 h 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23">
                  <a:moveTo>
                    <a:pt x="23" y="6"/>
                  </a:moveTo>
                  <a:cubicBezTo>
                    <a:pt x="23" y="6"/>
                    <a:pt x="24" y="5"/>
                    <a:pt x="24" y="5"/>
                  </a:cubicBezTo>
                  <a:cubicBezTo>
                    <a:pt x="23" y="4"/>
                    <a:pt x="21" y="0"/>
                    <a:pt x="18" y="0"/>
                  </a:cubicBezTo>
                  <a:cubicBezTo>
                    <a:pt x="15" y="0"/>
                    <a:pt x="9" y="0"/>
                    <a:pt x="9" y="0"/>
                  </a:cubicBezTo>
                  <a:cubicBezTo>
                    <a:pt x="9" y="0"/>
                    <a:pt x="4" y="3"/>
                    <a:pt x="2" y="6"/>
                  </a:cubicBezTo>
                  <a:cubicBezTo>
                    <a:pt x="0" y="9"/>
                    <a:pt x="1" y="13"/>
                    <a:pt x="1" y="13"/>
                  </a:cubicBezTo>
                  <a:cubicBezTo>
                    <a:pt x="1" y="13"/>
                    <a:pt x="0" y="19"/>
                    <a:pt x="4" y="20"/>
                  </a:cubicBezTo>
                  <a:cubicBezTo>
                    <a:pt x="4" y="20"/>
                    <a:pt x="11" y="23"/>
                    <a:pt x="23" y="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7" name="Freeform 14"/>
            <p:cNvSpPr>
              <a:spLocks noChangeArrowheads="1"/>
            </p:cNvSpPr>
            <p:nvPr/>
          </p:nvSpPr>
          <p:spPr bwMode="auto">
            <a:xfrm>
              <a:off x="352425" y="74612"/>
              <a:ext cx="314325" cy="311150"/>
            </a:xfrm>
            <a:custGeom>
              <a:avLst/>
              <a:gdLst>
                <a:gd name="T0" fmla="*/ 2147483647 w 25"/>
                <a:gd name="T1" fmla="*/ 2147483647 h 25"/>
                <a:gd name="T2" fmla="*/ 2147483647 w 25"/>
                <a:gd name="T3" fmla="*/ 2147483647 h 25"/>
                <a:gd name="T4" fmla="*/ 1422722961 w 25"/>
                <a:gd name="T5" fmla="*/ 2147483647 h 25"/>
                <a:gd name="T6" fmla="*/ 948481974 w 25"/>
                <a:gd name="T7" fmla="*/ 2147483647 h 25"/>
                <a:gd name="T8" fmla="*/ 790401645 w 25"/>
                <a:gd name="T9" fmla="*/ 2147483647 h 25"/>
                <a:gd name="T10" fmla="*/ 316160658 w 25"/>
                <a:gd name="T11" fmla="*/ 2147483647 h 25"/>
                <a:gd name="T12" fmla="*/ 316160658 w 25"/>
                <a:gd name="T13" fmla="*/ 1394126244 h 25"/>
                <a:gd name="T14" fmla="*/ 790401645 w 25"/>
                <a:gd name="T15" fmla="*/ 1549029160 h 25"/>
                <a:gd name="T16" fmla="*/ 1106562303 w 25"/>
                <a:gd name="T17" fmla="*/ 2013737908 h 25"/>
                <a:gd name="T18" fmla="*/ 1264642632 w 25"/>
                <a:gd name="T19" fmla="*/ 2013737908 h 25"/>
                <a:gd name="T20" fmla="*/ 1106562303 w 25"/>
                <a:gd name="T21" fmla="*/ 1549029160 h 25"/>
                <a:gd name="T22" fmla="*/ 1580803290 w 25"/>
                <a:gd name="T23" fmla="*/ 774514580 h 25"/>
                <a:gd name="T24" fmla="*/ 1422722961 w 25"/>
                <a:gd name="T25" fmla="*/ 619611664 h 25"/>
                <a:gd name="T26" fmla="*/ 1896963948 w 25"/>
                <a:gd name="T27" fmla="*/ 0 h 25"/>
                <a:gd name="T28" fmla="*/ 2147483647 w 25"/>
                <a:gd name="T29" fmla="*/ 0 h 25"/>
                <a:gd name="T30" fmla="*/ 2147483647 w 25"/>
                <a:gd name="T31" fmla="*/ 1084320412 h 25"/>
                <a:gd name="T32" fmla="*/ 2147483647 w 25"/>
                <a:gd name="T33" fmla="*/ 1394126244 h 25"/>
                <a:gd name="T34" fmla="*/ 2147483647 w 25"/>
                <a:gd name="T35" fmla="*/ 2147483647 h 25"/>
                <a:gd name="T36" fmla="*/ 2147483647 w 25"/>
                <a:gd name="T37" fmla="*/ 2147483647 h 25"/>
                <a:gd name="T38" fmla="*/ 2147483647 w 25"/>
                <a:gd name="T39" fmla="*/ 2147483647 h 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5"/>
                <a:gd name="T61" fmla="*/ 0 h 25"/>
                <a:gd name="T62" fmla="*/ 25 w 25"/>
                <a:gd name="T63" fmla="*/ 25 h 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5" h="25">
                  <a:moveTo>
                    <a:pt x="21" y="24"/>
                  </a:moveTo>
                  <a:cubicBezTo>
                    <a:pt x="21" y="24"/>
                    <a:pt x="18" y="25"/>
                    <a:pt x="17" y="25"/>
                  </a:cubicBezTo>
                  <a:cubicBezTo>
                    <a:pt x="17" y="25"/>
                    <a:pt x="11" y="25"/>
                    <a:pt x="9" y="22"/>
                  </a:cubicBezTo>
                  <a:cubicBezTo>
                    <a:pt x="7" y="19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3" y="14"/>
                    <a:pt x="2" y="14"/>
                  </a:cubicBezTo>
                  <a:cubicBezTo>
                    <a:pt x="2" y="13"/>
                    <a:pt x="0" y="10"/>
                    <a:pt x="2" y="9"/>
                  </a:cubicBezTo>
                  <a:cubicBezTo>
                    <a:pt x="3" y="8"/>
                    <a:pt x="5" y="9"/>
                    <a:pt x="5" y="10"/>
                  </a:cubicBezTo>
                  <a:cubicBezTo>
                    <a:pt x="5" y="10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7" y="10"/>
                    <a:pt x="7" y="10"/>
                  </a:cubicBezTo>
                  <a:cubicBezTo>
                    <a:pt x="8" y="9"/>
                    <a:pt x="11" y="6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3"/>
                    <a:pt x="12" y="1"/>
                    <a:pt x="12" y="0"/>
                  </a:cubicBezTo>
                  <a:cubicBezTo>
                    <a:pt x="13" y="0"/>
                    <a:pt x="19" y="0"/>
                    <a:pt x="22" y="0"/>
                  </a:cubicBezTo>
                  <a:cubicBezTo>
                    <a:pt x="22" y="0"/>
                    <a:pt x="24" y="3"/>
                    <a:pt x="24" y="7"/>
                  </a:cubicBezTo>
                  <a:cubicBezTo>
                    <a:pt x="24" y="7"/>
                    <a:pt x="24" y="8"/>
                    <a:pt x="23" y="9"/>
                  </a:cubicBezTo>
                  <a:cubicBezTo>
                    <a:pt x="23" y="9"/>
                    <a:pt x="25" y="11"/>
                    <a:pt x="24" y="14"/>
                  </a:cubicBezTo>
                  <a:cubicBezTo>
                    <a:pt x="24" y="17"/>
                    <a:pt x="22" y="20"/>
                    <a:pt x="22" y="21"/>
                  </a:cubicBezTo>
                  <a:cubicBezTo>
                    <a:pt x="22" y="22"/>
                    <a:pt x="22" y="24"/>
                    <a:pt x="21" y="2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8" name="Freeform 15"/>
            <p:cNvSpPr>
              <a:spLocks noChangeArrowheads="1"/>
            </p:cNvSpPr>
            <p:nvPr/>
          </p:nvSpPr>
          <p:spPr bwMode="auto">
            <a:xfrm>
              <a:off x="352425" y="74612"/>
              <a:ext cx="276225" cy="311150"/>
            </a:xfrm>
            <a:custGeom>
              <a:avLst/>
              <a:gdLst>
                <a:gd name="T0" fmla="*/ 315285726 w 22"/>
                <a:gd name="T1" fmla="*/ 1394126244 h 25"/>
                <a:gd name="T2" fmla="*/ 788220593 w 22"/>
                <a:gd name="T3" fmla="*/ 1549029160 h 25"/>
                <a:gd name="T4" fmla="*/ 1103518875 w 22"/>
                <a:gd name="T5" fmla="*/ 2013737908 h 25"/>
                <a:gd name="T6" fmla="*/ 1261155460 w 22"/>
                <a:gd name="T7" fmla="*/ 2013737908 h 25"/>
                <a:gd name="T8" fmla="*/ 1103518875 w 22"/>
                <a:gd name="T9" fmla="*/ 1549029160 h 25"/>
                <a:gd name="T10" fmla="*/ 1576453742 w 22"/>
                <a:gd name="T11" fmla="*/ 774514580 h 25"/>
                <a:gd name="T12" fmla="*/ 1418804601 w 22"/>
                <a:gd name="T13" fmla="*/ 619611664 h 25"/>
                <a:gd name="T14" fmla="*/ 1891739468 w 22"/>
                <a:gd name="T15" fmla="*/ 0 h 25"/>
                <a:gd name="T16" fmla="*/ 2049388609 w 22"/>
                <a:gd name="T17" fmla="*/ 0 h 25"/>
                <a:gd name="T18" fmla="*/ 2147483647 w 22"/>
                <a:gd name="T19" fmla="*/ 929417496 h 25"/>
                <a:gd name="T20" fmla="*/ 2049388609 w 22"/>
                <a:gd name="T21" fmla="*/ 1084320412 h 25"/>
                <a:gd name="T22" fmla="*/ 2049388609 w 22"/>
                <a:gd name="T23" fmla="*/ 1549029160 h 25"/>
                <a:gd name="T24" fmla="*/ 1734102883 w 22"/>
                <a:gd name="T25" fmla="*/ 1549029160 h 25"/>
                <a:gd name="T26" fmla="*/ 1891739468 w 22"/>
                <a:gd name="T27" fmla="*/ 2147483647 h 25"/>
                <a:gd name="T28" fmla="*/ 2147483647 w 22"/>
                <a:gd name="T29" fmla="*/ 2147483647 h 25"/>
                <a:gd name="T30" fmla="*/ 2147483647 w 22"/>
                <a:gd name="T31" fmla="*/ 2147483647 h 25"/>
                <a:gd name="T32" fmla="*/ 2147483647 w 22"/>
                <a:gd name="T33" fmla="*/ 2147483647 h 25"/>
                <a:gd name="T34" fmla="*/ 2147483647 w 22"/>
                <a:gd name="T35" fmla="*/ 2147483647 h 25"/>
                <a:gd name="T36" fmla="*/ 2147483647 w 22"/>
                <a:gd name="T37" fmla="*/ 2147483647 h 25"/>
                <a:gd name="T38" fmla="*/ 2147483647 w 22"/>
                <a:gd name="T39" fmla="*/ 2147483647 h 25"/>
                <a:gd name="T40" fmla="*/ 1418804601 w 22"/>
                <a:gd name="T41" fmla="*/ 2147483647 h 25"/>
                <a:gd name="T42" fmla="*/ 945869734 w 22"/>
                <a:gd name="T43" fmla="*/ 2147483647 h 25"/>
                <a:gd name="T44" fmla="*/ 788220593 w 22"/>
                <a:gd name="T45" fmla="*/ 2147483647 h 25"/>
                <a:gd name="T46" fmla="*/ 315285726 w 22"/>
                <a:gd name="T47" fmla="*/ 2147483647 h 25"/>
                <a:gd name="T48" fmla="*/ 315285726 w 22"/>
                <a:gd name="T49" fmla="*/ 1394126244 h 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2"/>
                <a:gd name="T76" fmla="*/ 0 h 25"/>
                <a:gd name="T77" fmla="*/ 22 w 22"/>
                <a:gd name="T78" fmla="*/ 25 h 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2" h="25">
                  <a:moveTo>
                    <a:pt x="2" y="9"/>
                  </a:moveTo>
                  <a:cubicBezTo>
                    <a:pt x="3" y="8"/>
                    <a:pt x="5" y="9"/>
                    <a:pt x="5" y="10"/>
                  </a:cubicBezTo>
                  <a:cubicBezTo>
                    <a:pt x="5" y="10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7" y="10"/>
                    <a:pt x="7" y="10"/>
                  </a:cubicBezTo>
                  <a:cubicBezTo>
                    <a:pt x="8" y="9"/>
                    <a:pt x="11" y="6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3"/>
                    <a:pt x="12" y="1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5" y="2"/>
                    <a:pt x="17" y="6"/>
                    <a:pt x="16" y="6"/>
                  </a:cubicBezTo>
                  <a:cubicBezTo>
                    <a:pt x="15" y="6"/>
                    <a:pt x="13" y="7"/>
                    <a:pt x="13" y="7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11" y="11"/>
                    <a:pt x="11" y="14"/>
                    <a:pt x="12" y="15"/>
                  </a:cubicBezTo>
                  <a:cubicBezTo>
                    <a:pt x="13" y="16"/>
                    <a:pt x="15" y="15"/>
                    <a:pt x="15" y="15"/>
                  </a:cubicBezTo>
                  <a:cubicBezTo>
                    <a:pt x="14" y="16"/>
                    <a:pt x="14" y="19"/>
                    <a:pt x="14" y="20"/>
                  </a:cubicBezTo>
                  <a:cubicBezTo>
                    <a:pt x="14" y="21"/>
                    <a:pt x="16" y="23"/>
                    <a:pt x="18" y="24"/>
                  </a:cubicBezTo>
                  <a:cubicBezTo>
                    <a:pt x="18" y="24"/>
                    <a:pt x="20" y="23"/>
                    <a:pt x="22" y="23"/>
                  </a:cubicBezTo>
                  <a:cubicBezTo>
                    <a:pt x="22" y="24"/>
                    <a:pt x="21" y="24"/>
                    <a:pt x="21" y="24"/>
                  </a:cubicBezTo>
                  <a:cubicBezTo>
                    <a:pt x="21" y="24"/>
                    <a:pt x="18" y="25"/>
                    <a:pt x="17" y="25"/>
                  </a:cubicBezTo>
                  <a:cubicBezTo>
                    <a:pt x="17" y="25"/>
                    <a:pt x="11" y="25"/>
                    <a:pt x="9" y="22"/>
                  </a:cubicBezTo>
                  <a:cubicBezTo>
                    <a:pt x="7" y="19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3" y="14"/>
                    <a:pt x="2" y="14"/>
                  </a:cubicBezTo>
                  <a:cubicBezTo>
                    <a:pt x="2" y="13"/>
                    <a:pt x="0" y="10"/>
                    <a:pt x="2" y="9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9" name="Freeform 16"/>
            <p:cNvSpPr>
              <a:spLocks noChangeArrowheads="1"/>
            </p:cNvSpPr>
            <p:nvPr/>
          </p:nvSpPr>
          <p:spPr bwMode="auto">
            <a:xfrm>
              <a:off x="214313" y="2106612"/>
              <a:ext cx="163513" cy="63500"/>
            </a:xfrm>
            <a:custGeom>
              <a:avLst/>
              <a:gdLst>
                <a:gd name="T0" fmla="*/ 791025582 w 13"/>
                <a:gd name="T1" fmla="*/ 806450000 h 5"/>
                <a:gd name="T2" fmla="*/ 1265628354 w 13"/>
                <a:gd name="T3" fmla="*/ 0 h 5"/>
                <a:gd name="T4" fmla="*/ 791025582 w 13"/>
                <a:gd name="T5" fmla="*/ 806450000 h 5"/>
                <a:gd name="T6" fmla="*/ 0 60000 65536"/>
                <a:gd name="T7" fmla="*/ 0 60000 65536"/>
                <a:gd name="T8" fmla="*/ 0 60000 65536"/>
                <a:gd name="T9" fmla="*/ 0 w 13"/>
                <a:gd name="T10" fmla="*/ 0 h 5"/>
                <a:gd name="T11" fmla="*/ 13 w 13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5">
                  <a:moveTo>
                    <a:pt x="5" y="5"/>
                  </a:moveTo>
                  <a:cubicBezTo>
                    <a:pt x="8" y="5"/>
                    <a:pt x="13" y="0"/>
                    <a:pt x="8" y="0"/>
                  </a:cubicBezTo>
                  <a:cubicBezTo>
                    <a:pt x="5" y="0"/>
                    <a:pt x="0" y="5"/>
                    <a:pt x="5" y="5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00" name="Freeform 17"/>
            <p:cNvSpPr>
              <a:spLocks noChangeArrowheads="1"/>
            </p:cNvSpPr>
            <p:nvPr/>
          </p:nvSpPr>
          <p:spPr bwMode="auto">
            <a:xfrm>
              <a:off x="112713" y="2655887"/>
              <a:ext cx="227013" cy="174625"/>
            </a:xfrm>
            <a:custGeom>
              <a:avLst/>
              <a:gdLst>
                <a:gd name="T0" fmla="*/ 954350040 w 18"/>
                <a:gd name="T1" fmla="*/ 0 h 14"/>
                <a:gd name="T2" fmla="*/ 0 w 18"/>
                <a:gd name="T3" fmla="*/ 1866978241 h 14"/>
                <a:gd name="T4" fmla="*/ 2147483647 w 18"/>
                <a:gd name="T5" fmla="*/ 1400230563 h 14"/>
                <a:gd name="T6" fmla="*/ 2147483647 w 18"/>
                <a:gd name="T7" fmla="*/ 933482884 h 14"/>
                <a:gd name="T8" fmla="*/ 2147483647 w 18"/>
                <a:gd name="T9" fmla="*/ 155578402 h 14"/>
                <a:gd name="T10" fmla="*/ 954350040 w 18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"/>
                <a:gd name="T19" fmla="*/ 0 h 14"/>
                <a:gd name="T20" fmla="*/ 18 w 18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" h="14">
                  <a:moveTo>
                    <a:pt x="6" y="0"/>
                  </a:moveTo>
                  <a:cubicBezTo>
                    <a:pt x="6" y="0"/>
                    <a:pt x="0" y="8"/>
                    <a:pt x="0" y="12"/>
                  </a:cubicBezTo>
                  <a:cubicBezTo>
                    <a:pt x="0" y="12"/>
                    <a:pt x="14" y="14"/>
                    <a:pt x="15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8" y="8"/>
                    <a:pt x="17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01" name="Freeform 18"/>
            <p:cNvSpPr>
              <a:spLocks noChangeArrowheads="1"/>
            </p:cNvSpPr>
            <p:nvPr/>
          </p:nvSpPr>
          <p:spPr bwMode="auto">
            <a:xfrm>
              <a:off x="715963" y="2605087"/>
              <a:ext cx="252413" cy="225425"/>
            </a:xfrm>
            <a:custGeom>
              <a:avLst/>
              <a:gdLst>
                <a:gd name="T0" fmla="*/ 0 w 20"/>
                <a:gd name="T1" fmla="*/ 627357775 h 18"/>
                <a:gd name="T2" fmla="*/ 0 w 20"/>
                <a:gd name="T3" fmla="*/ 1568406961 h 18"/>
                <a:gd name="T4" fmla="*/ 955686101 w 20"/>
                <a:gd name="T5" fmla="*/ 2038931554 h 18"/>
                <a:gd name="T6" fmla="*/ 1114971324 w 20"/>
                <a:gd name="T7" fmla="*/ 2147483647 h 18"/>
                <a:gd name="T8" fmla="*/ 1114971324 w 20"/>
                <a:gd name="T9" fmla="*/ 2147483647 h 18"/>
                <a:gd name="T10" fmla="*/ 2147483647 w 20"/>
                <a:gd name="T11" fmla="*/ 2147483647 h 18"/>
                <a:gd name="T12" fmla="*/ 2147483647 w 20"/>
                <a:gd name="T13" fmla="*/ 2147483647 h 18"/>
                <a:gd name="T14" fmla="*/ 1911372201 w 20"/>
                <a:gd name="T15" fmla="*/ 627357775 h 18"/>
                <a:gd name="T16" fmla="*/ 0 w 20"/>
                <a:gd name="T17" fmla="*/ 627357775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8"/>
                <a:gd name="T29" fmla="*/ 20 w 20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8">
                  <a:moveTo>
                    <a:pt x="0" y="4"/>
                  </a:moveTo>
                  <a:cubicBezTo>
                    <a:pt x="0" y="4"/>
                    <a:pt x="0" y="8"/>
                    <a:pt x="0" y="10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6" y="13"/>
                    <a:pt x="7" y="16"/>
                    <a:pt x="7" y="16"/>
                  </a:cubicBezTo>
                  <a:cubicBezTo>
                    <a:pt x="8" y="17"/>
                    <a:pt x="7" y="16"/>
                    <a:pt x="7" y="16"/>
                  </a:cubicBezTo>
                  <a:cubicBezTo>
                    <a:pt x="7" y="16"/>
                    <a:pt x="17" y="18"/>
                    <a:pt x="20" y="17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14" y="7"/>
                    <a:pt x="12" y="4"/>
                  </a:cubicBezTo>
                  <a:cubicBezTo>
                    <a:pt x="11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9"/>
            <p:cNvSpPr>
              <a:spLocks noChangeArrowheads="1"/>
            </p:cNvSpPr>
            <p:nvPr/>
          </p:nvSpPr>
          <p:spPr bwMode="auto">
            <a:xfrm>
              <a:off x="138113" y="1158875"/>
              <a:ext cx="779463" cy="1571625"/>
            </a:xfrm>
            <a:custGeom>
              <a:avLst/>
              <a:gdLst>
                <a:gd name="T0" fmla="*/ 474164944 w 62"/>
                <a:gd name="T1" fmla="*/ 2147483647 h 126"/>
                <a:gd name="T2" fmla="*/ 2147483647 w 62"/>
                <a:gd name="T3" fmla="*/ 2147483647 h 126"/>
                <a:gd name="T4" fmla="*/ 2147483647 w 62"/>
                <a:gd name="T5" fmla="*/ 2147483647 h 126"/>
                <a:gd name="T6" fmla="*/ 2147483647 w 62"/>
                <a:gd name="T7" fmla="*/ 2147483647 h 126"/>
                <a:gd name="T8" fmla="*/ 2147483647 w 62"/>
                <a:gd name="T9" fmla="*/ 2147483647 h 126"/>
                <a:gd name="T10" fmla="*/ 2147483647 w 62"/>
                <a:gd name="T11" fmla="*/ 2147483647 h 126"/>
                <a:gd name="T12" fmla="*/ 2147483647 w 62"/>
                <a:gd name="T13" fmla="*/ 2147483647 h 126"/>
                <a:gd name="T14" fmla="*/ 2147483647 w 62"/>
                <a:gd name="T15" fmla="*/ 2147483647 h 126"/>
                <a:gd name="T16" fmla="*/ 2147483647 w 62"/>
                <a:gd name="T17" fmla="*/ 2147483647 h 126"/>
                <a:gd name="T18" fmla="*/ 2147483647 w 62"/>
                <a:gd name="T19" fmla="*/ 2147483647 h 126"/>
                <a:gd name="T20" fmla="*/ 2147483647 w 62"/>
                <a:gd name="T21" fmla="*/ 2147483647 h 126"/>
                <a:gd name="T22" fmla="*/ 2147483647 w 62"/>
                <a:gd name="T23" fmla="*/ 2147483647 h 126"/>
                <a:gd name="T24" fmla="*/ 2147483647 w 62"/>
                <a:gd name="T25" fmla="*/ 2147483647 h 126"/>
                <a:gd name="T26" fmla="*/ 2147483647 w 62"/>
                <a:gd name="T27" fmla="*/ 1866978241 h 126"/>
                <a:gd name="T28" fmla="*/ 2147483647 w 62"/>
                <a:gd name="T29" fmla="*/ 311156804 h 126"/>
                <a:gd name="T30" fmla="*/ 2147483647 w 62"/>
                <a:gd name="T31" fmla="*/ 777904482 h 126"/>
                <a:gd name="T32" fmla="*/ 2147483647 w 62"/>
                <a:gd name="T33" fmla="*/ 0 h 126"/>
                <a:gd name="T34" fmla="*/ 2054714756 w 62"/>
                <a:gd name="T35" fmla="*/ 777904482 h 126"/>
                <a:gd name="T36" fmla="*/ 474164944 w 62"/>
                <a:gd name="T37" fmla="*/ 2147483647 h 126"/>
                <a:gd name="T38" fmla="*/ 790274906 w 62"/>
                <a:gd name="T39" fmla="*/ 2147483647 h 126"/>
                <a:gd name="T40" fmla="*/ 790274906 w 62"/>
                <a:gd name="T41" fmla="*/ 2147483647 h 126"/>
                <a:gd name="T42" fmla="*/ 474164944 w 62"/>
                <a:gd name="T43" fmla="*/ 2147483647 h 126"/>
                <a:gd name="T44" fmla="*/ 158054981 w 62"/>
                <a:gd name="T45" fmla="*/ 2147483647 h 126"/>
                <a:gd name="T46" fmla="*/ 474164944 w 62"/>
                <a:gd name="T47" fmla="*/ 2147483647 h 12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126"/>
                <a:gd name="T74" fmla="*/ 62 w 62"/>
                <a:gd name="T75" fmla="*/ 126 h 12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126">
                  <a:moveTo>
                    <a:pt x="3" y="121"/>
                  </a:moveTo>
                  <a:cubicBezTo>
                    <a:pt x="3" y="121"/>
                    <a:pt x="16" y="124"/>
                    <a:pt x="17" y="120"/>
                  </a:cubicBezTo>
                  <a:cubicBezTo>
                    <a:pt x="18" y="116"/>
                    <a:pt x="15" y="106"/>
                    <a:pt x="15" y="106"/>
                  </a:cubicBezTo>
                  <a:cubicBezTo>
                    <a:pt x="15" y="106"/>
                    <a:pt x="22" y="65"/>
                    <a:pt x="23" y="64"/>
                  </a:cubicBezTo>
                  <a:cubicBezTo>
                    <a:pt x="24" y="64"/>
                    <a:pt x="28" y="47"/>
                    <a:pt x="30" y="36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9" y="111"/>
                    <a:pt x="46" y="120"/>
                  </a:cubicBezTo>
                  <a:cubicBezTo>
                    <a:pt x="46" y="120"/>
                    <a:pt x="55" y="126"/>
                    <a:pt x="59" y="122"/>
                  </a:cubicBezTo>
                  <a:cubicBezTo>
                    <a:pt x="59" y="122"/>
                    <a:pt x="62" y="119"/>
                    <a:pt x="59" y="110"/>
                  </a:cubicBezTo>
                  <a:cubicBezTo>
                    <a:pt x="59" y="110"/>
                    <a:pt x="61" y="95"/>
                    <a:pt x="58" y="88"/>
                  </a:cubicBezTo>
                  <a:cubicBezTo>
                    <a:pt x="58" y="88"/>
                    <a:pt x="58" y="63"/>
                    <a:pt x="58" y="58"/>
                  </a:cubicBezTo>
                  <a:cubicBezTo>
                    <a:pt x="58" y="53"/>
                    <a:pt x="55" y="28"/>
                    <a:pt x="56" y="24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37" y="6"/>
                    <a:pt x="30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4" y="14"/>
                    <a:pt x="3" y="1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4" y="48"/>
                    <a:pt x="5" y="55"/>
                  </a:cubicBezTo>
                  <a:cubicBezTo>
                    <a:pt x="5" y="55"/>
                    <a:pt x="2" y="87"/>
                    <a:pt x="3" y="93"/>
                  </a:cubicBezTo>
                  <a:cubicBezTo>
                    <a:pt x="3" y="93"/>
                    <a:pt x="0" y="109"/>
                    <a:pt x="1" y="112"/>
                  </a:cubicBezTo>
                  <a:cubicBezTo>
                    <a:pt x="2" y="115"/>
                    <a:pt x="3" y="121"/>
                    <a:pt x="3" y="12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03" name="Freeform 20"/>
            <p:cNvSpPr>
              <a:spLocks noChangeArrowheads="1"/>
            </p:cNvSpPr>
            <p:nvPr/>
          </p:nvSpPr>
          <p:spPr bwMode="auto">
            <a:xfrm>
              <a:off x="628650" y="1384300"/>
              <a:ext cx="12700" cy="1"/>
            </a:xfrm>
            <a:custGeom>
              <a:avLst/>
              <a:gdLst>
                <a:gd name="T0" fmla="*/ 0 w 1"/>
                <a:gd name="T1" fmla="*/ 0 h 1"/>
                <a:gd name="T2" fmla="*/ 16129000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04" name="Freeform 21"/>
            <p:cNvSpPr>
              <a:spLocks noChangeArrowheads="1"/>
            </p:cNvSpPr>
            <p:nvPr/>
          </p:nvSpPr>
          <p:spPr bwMode="auto">
            <a:xfrm>
              <a:off x="741363" y="1446212"/>
              <a:ext cx="12700" cy="12700"/>
            </a:xfrm>
            <a:custGeom>
              <a:avLst/>
              <a:gdLst>
                <a:gd name="T0" fmla="*/ 0 w 1"/>
                <a:gd name="T1" fmla="*/ 161290000 h 1"/>
                <a:gd name="T2" fmla="*/ 161290000 w 1"/>
                <a:gd name="T3" fmla="*/ 0 h 1"/>
                <a:gd name="T4" fmla="*/ 0 w 1"/>
                <a:gd name="T5" fmla="*/ 16129000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05" name="Freeform 22"/>
            <p:cNvSpPr>
              <a:spLocks noChangeArrowheads="1"/>
            </p:cNvSpPr>
            <p:nvPr/>
          </p:nvSpPr>
          <p:spPr bwMode="auto">
            <a:xfrm>
              <a:off x="741363" y="1570037"/>
              <a:ext cx="12700" cy="1"/>
            </a:xfrm>
            <a:custGeom>
              <a:avLst/>
              <a:gdLst>
                <a:gd name="T0" fmla="*/ 0 w 1"/>
                <a:gd name="T1" fmla="*/ 0 h 1"/>
                <a:gd name="T2" fmla="*/ 16129000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06" name="Freeform 23"/>
            <p:cNvSpPr>
              <a:spLocks noChangeArrowheads="1"/>
            </p:cNvSpPr>
            <p:nvPr/>
          </p:nvSpPr>
          <p:spPr bwMode="auto">
            <a:xfrm>
              <a:off x="176213" y="1284287"/>
              <a:ext cx="666750" cy="1408112"/>
            </a:xfrm>
            <a:custGeom>
              <a:avLst/>
              <a:gdLst>
                <a:gd name="T0" fmla="*/ 2147483647 w 53"/>
                <a:gd name="T1" fmla="*/ 2147483647 h 113"/>
                <a:gd name="T2" fmla="*/ 2147483647 w 53"/>
                <a:gd name="T3" fmla="*/ 2147483647 h 113"/>
                <a:gd name="T4" fmla="*/ 2147483647 w 53"/>
                <a:gd name="T5" fmla="*/ 2147483647 h 113"/>
                <a:gd name="T6" fmla="*/ 2147483647 w 53"/>
                <a:gd name="T7" fmla="*/ 2147483647 h 113"/>
                <a:gd name="T8" fmla="*/ 2147483647 w 53"/>
                <a:gd name="T9" fmla="*/ 2147483647 h 113"/>
                <a:gd name="T10" fmla="*/ 2147483647 w 53"/>
                <a:gd name="T11" fmla="*/ 2147483647 h 113"/>
                <a:gd name="T12" fmla="*/ 2147483647 w 53"/>
                <a:gd name="T13" fmla="*/ 2147483647 h 113"/>
                <a:gd name="T14" fmla="*/ 2147483647 w 53"/>
                <a:gd name="T15" fmla="*/ 2147483647 h 113"/>
                <a:gd name="T16" fmla="*/ 2147483647 w 53"/>
                <a:gd name="T17" fmla="*/ 2147483647 h 113"/>
                <a:gd name="T18" fmla="*/ 2147483647 w 53"/>
                <a:gd name="T19" fmla="*/ 2147483647 h 113"/>
                <a:gd name="T20" fmla="*/ 2147483647 w 53"/>
                <a:gd name="T21" fmla="*/ 2147483647 h 113"/>
                <a:gd name="T22" fmla="*/ 2147483647 w 53"/>
                <a:gd name="T23" fmla="*/ 2147483647 h 113"/>
                <a:gd name="T24" fmla="*/ 2147483647 w 53"/>
                <a:gd name="T25" fmla="*/ 2147483647 h 113"/>
                <a:gd name="T26" fmla="*/ 2147483647 w 53"/>
                <a:gd name="T27" fmla="*/ 1242241391 h 113"/>
                <a:gd name="T28" fmla="*/ 2147483647 w 53"/>
                <a:gd name="T29" fmla="*/ 1708089701 h 113"/>
                <a:gd name="T30" fmla="*/ 2147483647 w 53"/>
                <a:gd name="T31" fmla="*/ 0 h 113"/>
                <a:gd name="T32" fmla="*/ 2147483647 w 53"/>
                <a:gd name="T33" fmla="*/ 2147483647 h 113"/>
                <a:gd name="T34" fmla="*/ 1582612896 w 53"/>
                <a:gd name="T35" fmla="*/ 1552811084 h 113"/>
                <a:gd name="T36" fmla="*/ 633047675 w 53"/>
                <a:gd name="T37" fmla="*/ 155278616 h 113"/>
                <a:gd name="T38" fmla="*/ 0 w 53"/>
                <a:gd name="T39" fmla="*/ 1086962775 h 113"/>
                <a:gd name="T40" fmla="*/ 158258774 w 53"/>
                <a:gd name="T41" fmla="*/ 1552811084 h 113"/>
                <a:gd name="T42" fmla="*/ 2147483647 w 53"/>
                <a:gd name="T43" fmla="*/ 2147483647 h 113"/>
                <a:gd name="T44" fmla="*/ 1266095349 w 53"/>
                <a:gd name="T45" fmla="*/ 2147483647 h 113"/>
                <a:gd name="T46" fmla="*/ 2147483647 w 53"/>
                <a:gd name="T47" fmla="*/ 2147483647 h 113"/>
                <a:gd name="T48" fmla="*/ 1899130443 w 53"/>
                <a:gd name="T49" fmla="*/ 2147483647 h 113"/>
                <a:gd name="T50" fmla="*/ 1899130443 w 53"/>
                <a:gd name="T51" fmla="*/ 2147483647 h 113"/>
                <a:gd name="T52" fmla="*/ 1107823995 w 53"/>
                <a:gd name="T53" fmla="*/ 2147483647 h 113"/>
                <a:gd name="T54" fmla="*/ 949565222 w 53"/>
                <a:gd name="T55" fmla="*/ 2147483647 h 113"/>
                <a:gd name="T56" fmla="*/ 1582612896 w 53"/>
                <a:gd name="T57" fmla="*/ 2147483647 h 113"/>
                <a:gd name="T58" fmla="*/ 474788901 w 53"/>
                <a:gd name="T59" fmla="*/ 2147483647 h 113"/>
                <a:gd name="T60" fmla="*/ 949565222 w 53"/>
                <a:gd name="T61" fmla="*/ 2147483647 h 113"/>
                <a:gd name="T62" fmla="*/ 949565222 w 53"/>
                <a:gd name="T63" fmla="*/ 2147483647 h 113"/>
                <a:gd name="T64" fmla="*/ 2147483647 w 53"/>
                <a:gd name="T65" fmla="*/ 2147483647 h 113"/>
                <a:gd name="T66" fmla="*/ 1899130443 w 53"/>
                <a:gd name="T67" fmla="*/ 2147483647 h 113"/>
                <a:gd name="T68" fmla="*/ 2147483647 w 53"/>
                <a:gd name="T69" fmla="*/ 2147483647 h 113"/>
                <a:gd name="T70" fmla="*/ 2147483647 w 53"/>
                <a:gd name="T71" fmla="*/ 2147483647 h 113"/>
                <a:gd name="T72" fmla="*/ 2147483647 w 53"/>
                <a:gd name="T73" fmla="*/ 2147483647 h 113"/>
                <a:gd name="T74" fmla="*/ 2147483647 w 53"/>
                <a:gd name="T75" fmla="*/ 2147483647 h 113"/>
                <a:gd name="T76" fmla="*/ 2147483647 w 53"/>
                <a:gd name="T77" fmla="*/ 2147483647 h 11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3"/>
                <a:gd name="T118" fmla="*/ 0 h 113"/>
                <a:gd name="T119" fmla="*/ 53 w 53"/>
                <a:gd name="T120" fmla="*/ 113 h 11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3" h="113">
                  <a:moveTo>
                    <a:pt x="53" y="113"/>
                  </a:moveTo>
                  <a:cubicBezTo>
                    <a:pt x="52" y="108"/>
                    <a:pt x="51" y="102"/>
                    <a:pt x="50" y="100"/>
                  </a:cubicBezTo>
                  <a:cubicBezTo>
                    <a:pt x="48" y="96"/>
                    <a:pt x="48" y="89"/>
                    <a:pt x="48" y="89"/>
                  </a:cubicBezTo>
                  <a:cubicBezTo>
                    <a:pt x="52" y="88"/>
                    <a:pt x="53" y="73"/>
                    <a:pt x="53" y="73"/>
                  </a:cubicBezTo>
                  <a:cubicBezTo>
                    <a:pt x="53" y="73"/>
                    <a:pt x="48" y="79"/>
                    <a:pt x="46" y="78"/>
                  </a:cubicBezTo>
                  <a:cubicBezTo>
                    <a:pt x="44" y="78"/>
                    <a:pt x="45" y="75"/>
                    <a:pt x="46" y="68"/>
                  </a:cubicBezTo>
                  <a:cubicBezTo>
                    <a:pt x="47" y="62"/>
                    <a:pt x="43" y="44"/>
                    <a:pt x="43" y="44"/>
                  </a:cubicBezTo>
                  <a:cubicBezTo>
                    <a:pt x="44" y="49"/>
                    <a:pt x="43" y="60"/>
                    <a:pt x="43" y="60"/>
                  </a:cubicBezTo>
                  <a:cubicBezTo>
                    <a:pt x="43" y="60"/>
                    <a:pt x="38" y="40"/>
                    <a:pt x="37" y="34"/>
                  </a:cubicBezTo>
                  <a:cubicBezTo>
                    <a:pt x="37" y="29"/>
                    <a:pt x="44" y="24"/>
                    <a:pt x="45" y="23"/>
                  </a:cubicBezTo>
                  <a:cubicBezTo>
                    <a:pt x="39" y="28"/>
                    <a:pt x="32" y="23"/>
                    <a:pt x="32" y="23"/>
                  </a:cubicBezTo>
                  <a:cubicBezTo>
                    <a:pt x="35" y="22"/>
                    <a:pt x="43" y="16"/>
                    <a:pt x="45" y="14"/>
                  </a:cubicBezTo>
                  <a:cubicBezTo>
                    <a:pt x="41" y="16"/>
                    <a:pt x="32" y="18"/>
                    <a:pt x="32" y="1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14"/>
                    <a:pt x="28" y="17"/>
                    <a:pt x="24" y="11"/>
                  </a:cubicBezTo>
                  <a:cubicBezTo>
                    <a:pt x="21" y="5"/>
                    <a:pt x="14" y="0"/>
                    <a:pt x="14" y="0"/>
                  </a:cubicBezTo>
                  <a:cubicBezTo>
                    <a:pt x="17" y="4"/>
                    <a:pt x="19" y="14"/>
                    <a:pt x="19" y="14"/>
                  </a:cubicBezTo>
                  <a:cubicBezTo>
                    <a:pt x="19" y="14"/>
                    <a:pt x="17" y="13"/>
                    <a:pt x="10" y="10"/>
                  </a:cubicBezTo>
                  <a:cubicBezTo>
                    <a:pt x="5" y="8"/>
                    <a:pt x="4" y="4"/>
                    <a:pt x="4" y="1"/>
                  </a:cubicBezTo>
                  <a:cubicBezTo>
                    <a:pt x="2" y="4"/>
                    <a:pt x="1" y="6"/>
                    <a:pt x="0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23"/>
                    <a:pt x="25" y="20"/>
                    <a:pt x="22" y="23"/>
                  </a:cubicBezTo>
                  <a:cubicBezTo>
                    <a:pt x="18" y="26"/>
                    <a:pt x="8" y="21"/>
                    <a:pt x="8" y="21"/>
                  </a:cubicBezTo>
                  <a:cubicBezTo>
                    <a:pt x="10" y="25"/>
                    <a:pt x="18" y="27"/>
                    <a:pt x="18" y="27"/>
                  </a:cubicBezTo>
                  <a:cubicBezTo>
                    <a:pt x="18" y="27"/>
                    <a:pt x="18" y="35"/>
                    <a:pt x="12" y="47"/>
                  </a:cubicBezTo>
                  <a:cubicBezTo>
                    <a:pt x="7" y="58"/>
                    <a:pt x="12" y="67"/>
                    <a:pt x="12" y="67"/>
                  </a:cubicBezTo>
                  <a:cubicBezTo>
                    <a:pt x="8" y="67"/>
                    <a:pt x="7" y="54"/>
                    <a:pt x="7" y="54"/>
                  </a:cubicBezTo>
                  <a:cubicBezTo>
                    <a:pt x="7" y="54"/>
                    <a:pt x="7" y="72"/>
                    <a:pt x="6" y="78"/>
                  </a:cubicBezTo>
                  <a:cubicBezTo>
                    <a:pt x="5" y="84"/>
                    <a:pt x="10" y="98"/>
                    <a:pt x="10" y="98"/>
                  </a:cubicBezTo>
                  <a:cubicBezTo>
                    <a:pt x="5" y="98"/>
                    <a:pt x="3" y="85"/>
                    <a:pt x="3" y="85"/>
                  </a:cubicBezTo>
                  <a:cubicBezTo>
                    <a:pt x="2" y="87"/>
                    <a:pt x="4" y="98"/>
                    <a:pt x="6" y="103"/>
                  </a:cubicBezTo>
                  <a:cubicBezTo>
                    <a:pt x="7" y="105"/>
                    <a:pt x="7" y="109"/>
                    <a:pt x="6" y="112"/>
                  </a:cubicBezTo>
                  <a:cubicBezTo>
                    <a:pt x="9" y="112"/>
                    <a:pt x="13" y="112"/>
                    <a:pt x="14" y="110"/>
                  </a:cubicBezTo>
                  <a:cubicBezTo>
                    <a:pt x="15" y="106"/>
                    <a:pt x="12" y="96"/>
                    <a:pt x="12" y="96"/>
                  </a:cubicBezTo>
                  <a:cubicBezTo>
                    <a:pt x="12" y="96"/>
                    <a:pt x="19" y="55"/>
                    <a:pt x="20" y="54"/>
                  </a:cubicBezTo>
                  <a:cubicBezTo>
                    <a:pt x="21" y="54"/>
                    <a:pt x="25" y="37"/>
                    <a:pt x="27" y="2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36" y="101"/>
                    <a:pt x="43" y="110"/>
                  </a:cubicBezTo>
                  <a:cubicBezTo>
                    <a:pt x="43" y="110"/>
                    <a:pt x="48" y="113"/>
                    <a:pt x="53" y="1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07" name="Freeform 24"/>
            <p:cNvSpPr>
              <a:spLocks noChangeArrowheads="1"/>
            </p:cNvSpPr>
            <p:nvPr/>
          </p:nvSpPr>
          <p:spPr bwMode="auto">
            <a:xfrm>
              <a:off x="163513" y="1308100"/>
              <a:ext cx="112713" cy="163512"/>
            </a:xfrm>
            <a:custGeom>
              <a:avLst/>
              <a:gdLst>
                <a:gd name="T0" fmla="*/ 0 w 9"/>
                <a:gd name="T1" fmla="*/ 949212316 h 13"/>
                <a:gd name="T2" fmla="*/ 784206959 w 9"/>
                <a:gd name="T3" fmla="*/ 2056628780 h 13"/>
                <a:gd name="T4" fmla="*/ 784206959 w 9"/>
                <a:gd name="T5" fmla="*/ 1107416465 h 13"/>
                <a:gd name="T6" fmla="*/ 1097899762 w 9"/>
                <a:gd name="T7" fmla="*/ 0 h 13"/>
                <a:gd name="T8" fmla="*/ 0 w 9"/>
                <a:gd name="T9" fmla="*/ 94921231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3"/>
                <a:gd name="T17" fmla="*/ 9 w 9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3">
                  <a:moveTo>
                    <a:pt x="0" y="6"/>
                  </a:moveTo>
                  <a:cubicBezTo>
                    <a:pt x="0" y="6"/>
                    <a:pt x="2" y="12"/>
                    <a:pt x="5" y="13"/>
                  </a:cubicBezTo>
                  <a:cubicBezTo>
                    <a:pt x="5" y="13"/>
                    <a:pt x="3" y="8"/>
                    <a:pt x="5" y="7"/>
                  </a:cubicBezTo>
                  <a:cubicBezTo>
                    <a:pt x="5" y="7"/>
                    <a:pt x="9" y="4"/>
                    <a:pt x="7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08" name="Freeform 25"/>
            <p:cNvSpPr>
              <a:spLocks noChangeArrowheads="1"/>
            </p:cNvSpPr>
            <p:nvPr/>
          </p:nvSpPr>
          <p:spPr bwMode="auto">
            <a:xfrm>
              <a:off x="214313" y="373062"/>
              <a:ext cx="590550" cy="847725"/>
            </a:xfrm>
            <a:custGeom>
              <a:avLst/>
              <a:gdLst>
                <a:gd name="T0" fmla="*/ 2147483647 w 47"/>
                <a:gd name="T1" fmla="*/ 0 h 68"/>
                <a:gd name="T2" fmla="*/ 2147483647 w 47"/>
                <a:gd name="T3" fmla="*/ 1087905439 h 68"/>
                <a:gd name="T4" fmla="*/ 2147483647 w 47"/>
                <a:gd name="T5" fmla="*/ 777077094 h 68"/>
                <a:gd name="T6" fmla="*/ 2147483647 w 47"/>
                <a:gd name="T7" fmla="*/ 2147483647 h 68"/>
                <a:gd name="T8" fmla="*/ 2147483647 w 47"/>
                <a:gd name="T9" fmla="*/ 2147483647 h 68"/>
                <a:gd name="T10" fmla="*/ 2147483647 w 47"/>
                <a:gd name="T11" fmla="*/ 2147483647 h 68"/>
                <a:gd name="T12" fmla="*/ 315755777 w 47"/>
                <a:gd name="T13" fmla="*/ 2147483647 h 68"/>
                <a:gd name="T14" fmla="*/ 0 w 47"/>
                <a:gd name="T15" fmla="*/ 2147483647 h 68"/>
                <a:gd name="T16" fmla="*/ 2147483647 w 47"/>
                <a:gd name="T17" fmla="*/ 0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7"/>
                <a:gd name="T28" fmla="*/ 0 h 68"/>
                <a:gd name="T29" fmla="*/ 47 w 47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7" h="68">
                  <a:moveTo>
                    <a:pt x="14" y="0"/>
                  </a:moveTo>
                  <a:cubicBezTo>
                    <a:pt x="14" y="0"/>
                    <a:pt x="17" y="7"/>
                    <a:pt x="20" y="7"/>
                  </a:cubicBezTo>
                  <a:cubicBezTo>
                    <a:pt x="20" y="7"/>
                    <a:pt x="25" y="9"/>
                    <a:pt x="30" y="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09" name="Freeform 26"/>
            <p:cNvSpPr>
              <a:spLocks noChangeArrowheads="1"/>
            </p:cNvSpPr>
            <p:nvPr/>
          </p:nvSpPr>
          <p:spPr bwMode="auto">
            <a:xfrm>
              <a:off x="327025" y="473075"/>
              <a:ext cx="125413" cy="112712"/>
            </a:xfrm>
            <a:custGeom>
              <a:avLst/>
              <a:gdLst>
                <a:gd name="T0" fmla="*/ 0 w 79"/>
                <a:gd name="T1" fmla="*/ 138607185 h 71"/>
                <a:gd name="T2" fmla="*/ 199093931 w 79"/>
                <a:gd name="T3" fmla="*/ 0 h 71"/>
                <a:gd name="T4" fmla="*/ 0 w 79"/>
                <a:gd name="T5" fmla="*/ 178929506 h 71"/>
                <a:gd name="T6" fmla="*/ 0 w 79"/>
                <a:gd name="T7" fmla="*/ 138607185 h 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71"/>
                <a:gd name="T14" fmla="*/ 79 w 79"/>
                <a:gd name="T15" fmla="*/ 71 h 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71">
                  <a:moveTo>
                    <a:pt x="0" y="55"/>
                  </a:moveTo>
                  <a:lnTo>
                    <a:pt x="79" y="0"/>
                  </a:lnTo>
                  <a:lnTo>
                    <a:pt x="0" y="71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10" name="Freeform 27"/>
            <p:cNvSpPr>
              <a:spLocks noChangeArrowheads="1"/>
            </p:cNvSpPr>
            <p:nvPr/>
          </p:nvSpPr>
          <p:spPr bwMode="auto">
            <a:xfrm>
              <a:off x="503238" y="498475"/>
              <a:ext cx="276225" cy="673100"/>
            </a:xfrm>
            <a:custGeom>
              <a:avLst/>
              <a:gdLst>
                <a:gd name="T0" fmla="*/ 0 w 22"/>
                <a:gd name="T1" fmla="*/ 0 h 54"/>
                <a:gd name="T2" fmla="*/ 1261155460 w 22"/>
                <a:gd name="T3" fmla="*/ 932231035 h 54"/>
                <a:gd name="T4" fmla="*/ 2147483647 w 22"/>
                <a:gd name="T5" fmla="*/ 2147483647 h 54"/>
                <a:gd name="T6" fmla="*/ 2147483647 w 22"/>
                <a:gd name="T7" fmla="*/ 2147483647 h 54"/>
                <a:gd name="T8" fmla="*/ 945869734 w 22"/>
                <a:gd name="T9" fmla="*/ 2147483647 h 54"/>
                <a:gd name="T10" fmla="*/ 2049388609 w 22"/>
                <a:gd name="T11" fmla="*/ 2147483647 h 54"/>
                <a:gd name="T12" fmla="*/ 945869734 w 22"/>
                <a:gd name="T13" fmla="*/ 2147483647 h 54"/>
                <a:gd name="T14" fmla="*/ 1261155460 w 22"/>
                <a:gd name="T15" fmla="*/ 2147483647 h 54"/>
                <a:gd name="T16" fmla="*/ 1103518875 w 22"/>
                <a:gd name="T17" fmla="*/ 1242978869 h 54"/>
                <a:gd name="T18" fmla="*/ 0 w 22"/>
                <a:gd name="T19" fmla="*/ 0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54"/>
                <a:gd name="T32" fmla="*/ 22 w 22"/>
                <a:gd name="T33" fmla="*/ 54 h 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54">
                  <a:moveTo>
                    <a:pt x="0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9" y="54"/>
                    <a:pt x="6" y="49"/>
                  </a:cubicBezTo>
                  <a:cubicBezTo>
                    <a:pt x="6" y="49"/>
                    <a:pt x="14" y="52"/>
                    <a:pt x="13" y="44"/>
                  </a:cubicBezTo>
                  <a:cubicBezTo>
                    <a:pt x="12" y="36"/>
                    <a:pt x="8" y="37"/>
                    <a:pt x="6" y="34"/>
                  </a:cubicBezTo>
                  <a:cubicBezTo>
                    <a:pt x="6" y="34"/>
                    <a:pt x="8" y="34"/>
                    <a:pt x="8" y="28"/>
                  </a:cubicBezTo>
                  <a:cubicBezTo>
                    <a:pt x="8" y="22"/>
                    <a:pt x="7" y="8"/>
                    <a:pt x="7" y="8"/>
                  </a:cubicBezTo>
                  <a:cubicBezTo>
                    <a:pt x="7" y="8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11" name="Freeform 28"/>
            <p:cNvSpPr>
              <a:spLocks noChangeArrowheads="1"/>
            </p:cNvSpPr>
            <p:nvPr/>
          </p:nvSpPr>
          <p:spPr bwMode="auto">
            <a:xfrm>
              <a:off x="12700" y="398462"/>
              <a:ext cx="365125" cy="1047750"/>
            </a:xfrm>
            <a:custGeom>
              <a:avLst/>
              <a:gdLst>
                <a:gd name="T0" fmla="*/ 1902250888 w 29"/>
                <a:gd name="T1" fmla="*/ 2147483647 h 84"/>
                <a:gd name="T2" fmla="*/ 2147483647 w 29"/>
                <a:gd name="T3" fmla="*/ 2147483647 h 84"/>
                <a:gd name="T4" fmla="*/ 2147483647 w 29"/>
                <a:gd name="T5" fmla="*/ 2147483647 h 84"/>
                <a:gd name="T6" fmla="*/ 2147483647 w 29"/>
                <a:gd name="T7" fmla="*/ 0 h 84"/>
                <a:gd name="T8" fmla="*/ 2147483647 w 29"/>
                <a:gd name="T9" fmla="*/ 622326080 h 84"/>
                <a:gd name="T10" fmla="*/ 1109652647 w 29"/>
                <a:gd name="T11" fmla="*/ 1400230563 h 84"/>
                <a:gd name="T12" fmla="*/ 0 w 29"/>
                <a:gd name="T13" fmla="*/ 2147483647 h 84"/>
                <a:gd name="T14" fmla="*/ 475569017 w 29"/>
                <a:gd name="T15" fmla="*/ 2147483647 h 84"/>
                <a:gd name="T16" fmla="*/ 1902250888 w 29"/>
                <a:gd name="T17" fmla="*/ 2147483647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84"/>
                <a:gd name="T29" fmla="*/ 29 w 29"/>
                <a:gd name="T30" fmla="*/ 84 h 8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84">
                  <a:moveTo>
                    <a:pt x="12" y="84"/>
                  </a:moveTo>
                  <a:cubicBezTo>
                    <a:pt x="12" y="84"/>
                    <a:pt x="13" y="78"/>
                    <a:pt x="20" y="75"/>
                  </a:cubicBezTo>
                  <a:cubicBezTo>
                    <a:pt x="20" y="75"/>
                    <a:pt x="27" y="59"/>
                    <a:pt x="27" y="44"/>
                  </a:cubicBezTo>
                  <a:cubicBezTo>
                    <a:pt x="28" y="28"/>
                    <a:pt x="27" y="4"/>
                    <a:pt x="29" y="0"/>
                  </a:cubicBezTo>
                  <a:cubicBezTo>
                    <a:pt x="29" y="0"/>
                    <a:pt x="27" y="1"/>
                    <a:pt x="25" y="4"/>
                  </a:cubicBezTo>
                  <a:cubicBezTo>
                    <a:pt x="25" y="4"/>
                    <a:pt x="10" y="7"/>
                    <a:pt x="7" y="9"/>
                  </a:cubicBezTo>
                  <a:cubicBezTo>
                    <a:pt x="7" y="9"/>
                    <a:pt x="2" y="22"/>
                    <a:pt x="0" y="46"/>
                  </a:cubicBezTo>
                  <a:cubicBezTo>
                    <a:pt x="0" y="46"/>
                    <a:pt x="2" y="61"/>
                    <a:pt x="3" y="63"/>
                  </a:cubicBezTo>
                  <a:cubicBezTo>
                    <a:pt x="4" y="65"/>
                    <a:pt x="8" y="76"/>
                    <a:pt x="12" y="84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12" name="Freeform 29"/>
            <p:cNvSpPr>
              <a:spLocks noChangeArrowheads="1"/>
            </p:cNvSpPr>
            <p:nvPr/>
          </p:nvSpPr>
          <p:spPr bwMode="auto">
            <a:xfrm>
              <a:off x="327025" y="1158875"/>
              <a:ext cx="427038" cy="112712"/>
            </a:xfrm>
            <a:custGeom>
              <a:avLst/>
              <a:gdLst>
                <a:gd name="T0" fmla="*/ 2147483647 w 34"/>
                <a:gd name="T1" fmla="*/ 0 h 9"/>
                <a:gd name="T2" fmla="*/ 157752861 w 34"/>
                <a:gd name="T3" fmla="*/ 627354992 h 9"/>
                <a:gd name="T4" fmla="*/ 0 w 34"/>
                <a:gd name="T5" fmla="*/ 784200002 h 9"/>
                <a:gd name="T6" fmla="*/ 2147483647 w 34"/>
                <a:gd name="T7" fmla="*/ 627354992 h 9"/>
                <a:gd name="T8" fmla="*/ 2147483647 w 34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9"/>
                <a:gd name="T17" fmla="*/ 34 w 34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9">
                  <a:moveTo>
                    <a:pt x="32" y="0"/>
                  </a:moveTo>
                  <a:cubicBezTo>
                    <a:pt x="21" y="5"/>
                    <a:pt x="7" y="4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20" y="9"/>
                    <a:pt x="34" y="4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13" name="Freeform 30"/>
            <p:cNvSpPr>
              <a:spLocks noChangeArrowheads="1"/>
            </p:cNvSpPr>
            <p:nvPr/>
          </p:nvSpPr>
          <p:spPr bwMode="auto">
            <a:xfrm>
              <a:off x="238125" y="498475"/>
              <a:ext cx="127000" cy="573087"/>
            </a:xfrm>
            <a:custGeom>
              <a:avLst/>
              <a:gdLst>
                <a:gd name="T0" fmla="*/ 1290320000 w 10"/>
                <a:gd name="T1" fmla="*/ 2147483647 h 46"/>
                <a:gd name="T2" fmla="*/ 1451610000 w 10"/>
                <a:gd name="T3" fmla="*/ 2147483647 h 46"/>
                <a:gd name="T4" fmla="*/ 1612900000 w 10"/>
                <a:gd name="T5" fmla="*/ 2147483647 h 46"/>
                <a:gd name="T6" fmla="*/ 161290000 w 10"/>
                <a:gd name="T7" fmla="*/ 776059465 h 46"/>
                <a:gd name="T8" fmla="*/ 645160000 w 10"/>
                <a:gd name="T9" fmla="*/ 620852556 h 46"/>
                <a:gd name="T10" fmla="*/ 161290000 w 10"/>
                <a:gd name="T11" fmla="*/ 0 h 46"/>
                <a:gd name="T12" fmla="*/ 483870000 w 10"/>
                <a:gd name="T13" fmla="*/ 620852556 h 46"/>
                <a:gd name="T14" fmla="*/ 0 w 10"/>
                <a:gd name="T15" fmla="*/ 776059465 h 46"/>
                <a:gd name="T16" fmla="*/ 1290320000 w 10"/>
                <a:gd name="T17" fmla="*/ 2147483647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46"/>
                <a:gd name="T29" fmla="*/ 10 w 10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46">
                  <a:moveTo>
                    <a:pt x="8" y="46"/>
                  </a:moveTo>
                  <a:cubicBezTo>
                    <a:pt x="9" y="43"/>
                    <a:pt x="9" y="39"/>
                    <a:pt x="9" y="36"/>
                  </a:cubicBezTo>
                  <a:cubicBezTo>
                    <a:pt x="10" y="35"/>
                    <a:pt x="10" y="34"/>
                    <a:pt x="10" y="34"/>
                  </a:cubicBezTo>
                  <a:cubicBezTo>
                    <a:pt x="6" y="23"/>
                    <a:pt x="1" y="5"/>
                    <a:pt x="1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2"/>
                    <a:pt x="1" y="0"/>
                    <a:pt x="1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4" y="22"/>
                    <a:pt x="7" y="38"/>
                    <a:pt x="8" y="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14" name="Freeform 31"/>
            <p:cNvSpPr>
              <a:spLocks noChangeArrowheads="1"/>
            </p:cNvSpPr>
            <p:nvPr/>
          </p:nvSpPr>
          <p:spPr bwMode="auto">
            <a:xfrm>
              <a:off x="250825" y="773112"/>
              <a:ext cx="1" cy="61912"/>
            </a:xfrm>
            <a:custGeom>
              <a:avLst/>
              <a:gdLst>
                <a:gd name="T0" fmla="*/ 0 w 1"/>
                <a:gd name="T1" fmla="*/ 153318877 h 5"/>
                <a:gd name="T2" fmla="*/ 0 w 1"/>
                <a:gd name="T3" fmla="*/ 766619149 h 5"/>
                <a:gd name="T4" fmla="*/ 0 w 1"/>
                <a:gd name="T5" fmla="*/ 306650136 h 5"/>
                <a:gd name="T6" fmla="*/ 0 w 1"/>
                <a:gd name="T7" fmla="*/ 153318877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1"/>
                  </a:moveTo>
                  <a:cubicBezTo>
                    <a:pt x="0" y="0"/>
                    <a:pt x="0" y="1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15" name="Freeform 32"/>
            <p:cNvSpPr>
              <a:spLocks noChangeArrowheads="1"/>
            </p:cNvSpPr>
            <p:nvPr/>
          </p:nvSpPr>
          <p:spPr bwMode="auto">
            <a:xfrm>
              <a:off x="50800" y="573087"/>
              <a:ext cx="238125" cy="760412"/>
            </a:xfrm>
            <a:custGeom>
              <a:avLst/>
              <a:gdLst>
                <a:gd name="T0" fmla="*/ 2147483647 w 19"/>
                <a:gd name="T1" fmla="*/ 2147483647 h 61"/>
                <a:gd name="T2" fmla="*/ 2147483647 w 19"/>
                <a:gd name="T3" fmla="*/ 2147483647 h 61"/>
                <a:gd name="T4" fmla="*/ 2147483647 w 19"/>
                <a:gd name="T5" fmla="*/ 2147483647 h 61"/>
                <a:gd name="T6" fmla="*/ 2147483647 w 19"/>
                <a:gd name="T7" fmla="*/ 2147483647 h 61"/>
                <a:gd name="T8" fmla="*/ 2041959474 w 19"/>
                <a:gd name="T9" fmla="*/ 2147483647 h 61"/>
                <a:gd name="T10" fmla="*/ 2041959474 w 19"/>
                <a:gd name="T11" fmla="*/ 2147483647 h 61"/>
                <a:gd name="T12" fmla="*/ 1256585625 w 19"/>
                <a:gd name="T13" fmla="*/ 2147483647 h 61"/>
                <a:gd name="T14" fmla="*/ 942436086 w 19"/>
                <a:gd name="T15" fmla="*/ 0 h 61"/>
                <a:gd name="T16" fmla="*/ 942436086 w 19"/>
                <a:gd name="T17" fmla="*/ 2147483647 h 61"/>
                <a:gd name="T18" fmla="*/ 0 w 19"/>
                <a:gd name="T19" fmla="*/ 2147483647 h 61"/>
                <a:gd name="T20" fmla="*/ 942436086 w 19"/>
                <a:gd name="T21" fmla="*/ 2147483647 h 61"/>
                <a:gd name="T22" fmla="*/ 628299079 w 19"/>
                <a:gd name="T23" fmla="*/ 2147483647 h 61"/>
                <a:gd name="T24" fmla="*/ 942436086 w 19"/>
                <a:gd name="T25" fmla="*/ 2147483647 h 61"/>
                <a:gd name="T26" fmla="*/ 157074770 w 19"/>
                <a:gd name="T27" fmla="*/ 2147483647 h 61"/>
                <a:gd name="T28" fmla="*/ 1099510855 w 19"/>
                <a:gd name="T29" fmla="*/ 2147483647 h 61"/>
                <a:gd name="T30" fmla="*/ 314149539 w 19"/>
                <a:gd name="T31" fmla="*/ 2147483647 h 61"/>
                <a:gd name="T32" fmla="*/ 1413660395 w 19"/>
                <a:gd name="T33" fmla="*/ 2147483647 h 61"/>
                <a:gd name="T34" fmla="*/ 2147483647 w 19"/>
                <a:gd name="T35" fmla="*/ 2147483647 h 61"/>
                <a:gd name="T36" fmla="*/ 2147483647 w 19"/>
                <a:gd name="T37" fmla="*/ 2147483647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"/>
                <a:gd name="T58" fmla="*/ 0 h 61"/>
                <a:gd name="T59" fmla="*/ 19 w 19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" h="61">
                  <a:moveTo>
                    <a:pt x="19" y="57"/>
                  </a:moveTo>
                  <a:cubicBezTo>
                    <a:pt x="17" y="52"/>
                    <a:pt x="17" y="44"/>
                    <a:pt x="17" y="44"/>
                  </a:cubicBezTo>
                  <a:cubicBezTo>
                    <a:pt x="17" y="37"/>
                    <a:pt x="16" y="27"/>
                    <a:pt x="16" y="21"/>
                  </a:cubicBezTo>
                  <a:cubicBezTo>
                    <a:pt x="16" y="28"/>
                    <a:pt x="14" y="38"/>
                    <a:pt x="14" y="38"/>
                  </a:cubicBezTo>
                  <a:cubicBezTo>
                    <a:pt x="14" y="32"/>
                    <a:pt x="13" y="17"/>
                    <a:pt x="13" y="17"/>
                  </a:cubicBezTo>
                  <a:cubicBezTo>
                    <a:pt x="13" y="17"/>
                    <a:pt x="13" y="44"/>
                    <a:pt x="13" y="44"/>
                  </a:cubicBezTo>
                  <a:cubicBezTo>
                    <a:pt x="9" y="40"/>
                    <a:pt x="8" y="27"/>
                    <a:pt x="8" y="27"/>
                  </a:cubicBezTo>
                  <a:cubicBezTo>
                    <a:pt x="9" y="19"/>
                    <a:pt x="6" y="0"/>
                    <a:pt x="6" y="0"/>
                  </a:cubicBezTo>
                  <a:cubicBezTo>
                    <a:pt x="6" y="0"/>
                    <a:pt x="8" y="23"/>
                    <a:pt x="6" y="25"/>
                  </a:cubicBezTo>
                  <a:cubicBezTo>
                    <a:pt x="3" y="27"/>
                    <a:pt x="0" y="19"/>
                    <a:pt x="0" y="19"/>
                  </a:cubicBezTo>
                  <a:cubicBezTo>
                    <a:pt x="1" y="25"/>
                    <a:pt x="5" y="28"/>
                    <a:pt x="6" y="28"/>
                  </a:cubicBezTo>
                  <a:cubicBezTo>
                    <a:pt x="5" y="28"/>
                    <a:pt x="4" y="30"/>
                    <a:pt x="4" y="30"/>
                  </a:cubicBezTo>
                  <a:cubicBezTo>
                    <a:pt x="6" y="30"/>
                    <a:pt x="6" y="32"/>
                    <a:pt x="6" y="32"/>
                  </a:cubicBezTo>
                  <a:cubicBezTo>
                    <a:pt x="5" y="32"/>
                    <a:pt x="1" y="35"/>
                    <a:pt x="1" y="35"/>
                  </a:cubicBezTo>
                  <a:cubicBezTo>
                    <a:pt x="4" y="34"/>
                    <a:pt x="7" y="35"/>
                    <a:pt x="7" y="35"/>
                  </a:cubicBezTo>
                  <a:cubicBezTo>
                    <a:pt x="5" y="35"/>
                    <a:pt x="2" y="37"/>
                    <a:pt x="2" y="37"/>
                  </a:cubicBezTo>
                  <a:cubicBezTo>
                    <a:pt x="6" y="36"/>
                    <a:pt x="8" y="40"/>
                    <a:pt x="9" y="41"/>
                  </a:cubicBezTo>
                  <a:cubicBezTo>
                    <a:pt x="9" y="42"/>
                    <a:pt x="14" y="54"/>
                    <a:pt x="17" y="61"/>
                  </a:cubicBezTo>
                  <a:cubicBezTo>
                    <a:pt x="17" y="61"/>
                    <a:pt x="18" y="59"/>
                    <a:pt x="19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16" name="Freeform 33"/>
            <p:cNvSpPr>
              <a:spLocks noChangeArrowheads="1"/>
            </p:cNvSpPr>
            <p:nvPr/>
          </p:nvSpPr>
          <p:spPr bwMode="auto">
            <a:xfrm>
              <a:off x="577850" y="423862"/>
              <a:ext cx="993775" cy="1122362"/>
            </a:xfrm>
            <a:custGeom>
              <a:avLst/>
              <a:gdLst>
                <a:gd name="T0" fmla="*/ 0 w 79"/>
                <a:gd name="T1" fmla="*/ 311031452 h 90"/>
                <a:gd name="T2" fmla="*/ 316485889 w 79"/>
                <a:gd name="T3" fmla="*/ 2147483647 h 90"/>
                <a:gd name="T4" fmla="*/ 2147483647 w 79"/>
                <a:gd name="T5" fmla="*/ 2147483647 h 90"/>
                <a:gd name="T6" fmla="*/ 2147483647 w 79"/>
                <a:gd name="T7" fmla="*/ 2147483647 h 90"/>
                <a:gd name="T8" fmla="*/ 2147483647 w 79"/>
                <a:gd name="T9" fmla="*/ 2147483647 h 90"/>
                <a:gd name="T10" fmla="*/ 2147483647 w 79"/>
                <a:gd name="T11" fmla="*/ 2147483647 h 90"/>
                <a:gd name="T12" fmla="*/ 2147483647 w 79"/>
                <a:gd name="T13" fmla="*/ 2147483647 h 90"/>
                <a:gd name="T14" fmla="*/ 2147483647 w 79"/>
                <a:gd name="T15" fmla="*/ 2147483647 h 90"/>
                <a:gd name="T16" fmla="*/ 2147483647 w 79"/>
                <a:gd name="T17" fmla="*/ 2147483647 h 90"/>
                <a:gd name="T18" fmla="*/ 2147483647 w 79"/>
                <a:gd name="T19" fmla="*/ 2147483647 h 90"/>
                <a:gd name="T20" fmla="*/ 2147483647 w 79"/>
                <a:gd name="T21" fmla="*/ 1555182199 h 90"/>
                <a:gd name="T22" fmla="*/ 2147483647 w 79"/>
                <a:gd name="T23" fmla="*/ 1866213651 h 90"/>
                <a:gd name="T24" fmla="*/ 2147483647 w 79"/>
                <a:gd name="T25" fmla="*/ 1710704160 h 90"/>
                <a:gd name="T26" fmla="*/ 2147483647 w 79"/>
                <a:gd name="T27" fmla="*/ 1710704160 h 90"/>
                <a:gd name="T28" fmla="*/ 2147483647 w 79"/>
                <a:gd name="T29" fmla="*/ 1244150748 h 90"/>
                <a:gd name="T30" fmla="*/ 2147483647 w 79"/>
                <a:gd name="T31" fmla="*/ 1244150748 h 90"/>
                <a:gd name="T32" fmla="*/ 2147483647 w 79"/>
                <a:gd name="T33" fmla="*/ 311031452 h 90"/>
                <a:gd name="T34" fmla="*/ 1424180210 w 79"/>
                <a:gd name="T35" fmla="*/ 155521961 h 90"/>
                <a:gd name="T36" fmla="*/ 474722544 w 79"/>
                <a:gd name="T37" fmla="*/ 0 h 90"/>
                <a:gd name="T38" fmla="*/ 0 w 79"/>
                <a:gd name="T39" fmla="*/ 311031452 h 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9"/>
                <a:gd name="T61" fmla="*/ 0 h 90"/>
                <a:gd name="T62" fmla="*/ 79 w 79"/>
                <a:gd name="T63" fmla="*/ 90 h 9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9" h="90">
                  <a:moveTo>
                    <a:pt x="0" y="2"/>
                  </a:moveTo>
                  <a:cubicBezTo>
                    <a:pt x="0" y="2"/>
                    <a:pt x="0" y="25"/>
                    <a:pt x="2" y="37"/>
                  </a:cubicBezTo>
                  <a:cubicBezTo>
                    <a:pt x="2" y="37"/>
                    <a:pt x="14" y="82"/>
                    <a:pt x="28" y="90"/>
                  </a:cubicBezTo>
                  <a:cubicBezTo>
                    <a:pt x="28" y="90"/>
                    <a:pt x="33" y="87"/>
                    <a:pt x="33" y="86"/>
                  </a:cubicBezTo>
                  <a:cubicBezTo>
                    <a:pt x="34" y="84"/>
                    <a:pt x="27" y="45"/>
                    <a:pt x="26" y="42"/>
                  </a:cubicBezTo>
                  <a:cubicBezTo>
                    <a:pt x="25" y="39"/>
                    <a:pt x="24" y="25"/>
                    <a:pt x="24" y="25"/>
                  </a:cubicBezTo>
                  <a:cubicBezTo>
                    <a:pt x="24" y="25"/>
                    <a:pt x="36" y="26"/>
                    <a:pt x="38" y="26"/>
                  </a:cubicBezTo>
                  <a:cubicBezTo>
                    <a:pt x="38" y="26"/>
                    <a:pt x="38" y="29"/>
                    <a:pt x="41" y="28"/>
                  </a:cubicBezTo>
                  <a:cubicBezTo>
                    <a:pt x="44" y="28"/>
                    <a:pt x="55" y="26"/>
                    <a:pt x="56" y="25"/>
                  </a:cubicBezTo>
                  <a:cubicBezTo>
                    <a:pt x="58" y="25"/>
                    <a:pt x="77" y="22"/>
                    <a:pt x="78" y="22"/>
                  </a:cubicBezTo>
                  <a:cubicBezTo>
                    <a:pt x="79" y="21"/>
                    <a:pt x="76" y="11"/>
                    <a:pt x="75" y="10"/>
                  </a:cubicBezTo>
                  <a:cubicBezTo>
                    <a:pt x="75" y="9"/>
                    <a:pt x="49" y="11"/>
                    <a:pt x="43" y="12"/>
                  </a:cubicBezTo>
                  <a:cubicBezTo>
                    <a:pt x="43" y="12"/>
                    <a:pt x="33" y="11"/>
                    <a:pt x="32" y="11"/>
                  </a:cubicBezTo>
                  <a:cubicBezTo>
                    <a:pt x="31" y="10"/>
                    <a:pt x="27" y="11"/>
                    <a:pt x="27" y="11"/>
                  </a:cubicBezTo>
                  <a:cubicBezTo>
                    <a:pt x="27" y="11"/>
                    <a:pt x="26" y="8"/>
                    <a:pt x="25" y="8"/>
                  </a:cubicBezTo>
                  <a:cubicBezTo>
                    <a:pt x="25" y="8"/>
                    <a:pt x="22" y="8"/>
                    <a:pt x="22" y="8"/>
                  </a:cubicBezTo>
                  <a:cubicBezTo>
                    <a:pt x="22" y="8"/>
                    <a:pt x="23" y="4"/>
                    <a:pt x="20" y="2"/>
                  </a:cubicBezTo>
                  <a:cubicBezTo>
                    <a:pt x="16" y="1"/>
                    <a:pt x="11" y="2"/>
                    <a:pt x="9" y="1"/>
                  </a:cubicBezTo>
                  <a:cubicBezTo>
                    <a:pt x="7" y="0"/>
                    <a:pt x="3" y="0"/>
                    <a:pt x="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17" name="Freeform 34"/>
            <p:cNvSpPr>
              <a:spLocks noChangeArrowheads="1"/>
            </p:cNvSpPr>
            <p:nvPr/>
          </p:nvSpPr>
          <p:spPr bwMode="auto">
            <a:xfrm>
              <a:off x="577850" y="436562"/>
              <a:ext cx="955675" cy="1035050"/>
            </a:xfrm>
            <a:custGeom>
              <a:avLst/>
              <a:gdLst>
                <a:gd name="T0" fmla="*/ 2147483647 w 76"/>
                <a:gd name="T1" fmla="*/ 1555131449 h 83"/>
                <a:gd name="T2" fmla="*/ 2147483647 w 76"/>
                <a:gd name="T3" fmla="*/ 2021664648 h 83"/>
                <a:gd name="T4" fmla="*/ 2147483647 w 76"/>
                <a:gd name="T5" fmla="*/ 2147483647 h 83"/>
                <a:gd name="T6" fmla="*/ 2147483647 w 76"/>
                <a:gd name="T7" fmla="*/ 2021664648 h 83"/>
                <a:gd name="T8" fmla="*/ 2147483647 w 76"/>
                <a:gd name="T9" fmla="*/ 2147483647 h 83"/>
                <a:gd name="T10" fmla="*/ 2147483647 w 76"/>
                <a:gd name="T11" fmla="*/ 2021664648 h 83"/>
                <a:gd name="T12" fmla="*/ 2147483647 w 76"/>
                <a:gd name="T13" fmla="*/ 2147483647 h 83"/>
                <a:gd name="T14" fmla="*/ 2147483647 w 76"/>
                <a:gd name="T15" fmla="*/ 2021664648 h 83"/>
                <a:gd name="T16" fmla="*/ 2147483647 w 76"/>
                <a:gd name="T17" fmla="*/ 1866157739 h 83"/>
                <a:gd name="T18" fmla="*/ 2147483647 w 76"/>
                <a:gd name="T19" fmla="*/ 1866157739 h 83"/>
                <a:gd name="T20" fmla="*/ 2147483647 w 76"/>
                <a:gd name="T21" fmla="*/ 2147483647 h 83"/>
                <a:gd name="T22" fmla="*/ 2147483647 w 76"/>
                <a:gd name="T23" fmla="*/ 1710638358 h 83"/>
                <a:gd name="T24" fmla="*/ 2147483647 w 76"/>
                <a:gd name="T25" fmla="*/ 2147483647 h 83"/>
                <a:gd name="T26" fmla="*/ 2147483647 w 76"/>
                <a:gd name="T27" fmla="*/ 2147483647 h 83"/>
                <a:gd name="T28" fmla="*/ 2147483647 w 76"/>
                <a:gd name="T29" fmla="*/ 311026290 h 83"/>
                <a:gd name="T30" fmla="*/ 2147483647 w 76"/>
                <a:gd name="T31" fmla="*/ 155506910 h 83"/>
                <a:gd name="T32" fmla="*/ 2147483647 w 76"/>
                <a:gd name="T33" fmla="*/ 155506910 h 83"/>
                <a:gd name="T34" fmla="*/ 2147483647 w 76"/>
                <a:gd name="T35" fmla="*/ 155506910 h 83"/>
                <a:gd name="T36" fmla="*/ 1423100672 w 76"/>
                <a:gd name="T37" fmla="*/ 155506910 h 83"/>
                <a:gd name="T38" fmla="*/ 2055594052 w 76"/>
                <a:gd name="T39" fmla="*/ 622052580 h 83"/>
                <a:gd name="T40" fmla="*/ 158126488 w 76"/>
                <a:gd name="T41" fmla="*/ 0 h 83"/>
                <a:gd name="T42" fmla="*/ 0 w 76"/>
                <a:gd name="T43" fmla="*/ 155506910 h 83"/>
                <a:gd name="T44" fmla="*/ 0 w 76"/>
                <a:gd name="T45" fmla="*/ 311026290 h 83"/>
                <a:gd name="T46" fmla="*/ 790607293 w 76"/>
                <a:gd name="T47" fmla="*/ 933078869 h 83"/>
                <a:gd name="T48" fmla="*/ 316240402 w 76"/>
                <a:gd name="T49" fmla="*/ 2147483647 h 83"/>
                <a:gd name="T50" fmla="*/ 158126488 w 76"/>
                <a:gd name="T51" fmla="*/ 2147483647 h 83"/>
                <a:gd name="T52" fmla="*/ 316240402 w 76"/>
                <a:gd name="T53" fmla="*/ 2147483647 h 83"/>
                <a:gd name="T54" fmla="*/ 474366891 w 76"/>
                <a:gd name="T55" fmla="*/ 2147483647 h 83"/>
                <a:gd name="T56" fmla="*/ 948733782 w 76"/>
                <a:gd name="T57" fmla="*/ 2147483647 h 83"/>
                <a:gd name="T58" fmla="*/ 1264974184 w 76"/>
                <a:gd name="T59" fmla="*/ 1088585779 h 83"/>
                <a:gd name="T60" fmla="*/ 1106860270 w 76"/>
                <a:gd name="T61" fmla="*/ 2147483647 h 83"/>
                <a:gd name="T62" fmla="*/ 1264974184 w 76"/>
                <a:gd name="T63" fmla="*/ 2147483647 h 83"/>
                <a:gd name="T64" fmla="*/ 2147483647 w 76"/>
                <a:gd name="T65" fmla="*/ 2147483647 h 83"/>
                <a:gd name="T66" fmla="*/ 2147483647 w 76"/>
                <a:gd name="T67" fmla="*/ 2147483647 h 83"/>
                <a:gd name="T68" fmla="*/ 2147483647 w 76"/>
                <a:gd name="T69" fmla="*/ 2147483647 h 83"/>
                <a:gd name="T70" fmla="*/ 2147483647 w 76"/>
                <a:gd name="T71" fmla="*/ 2147483647 h 83"/>
                <a:gd name="T72" fmla="*/ 2147483647 w 76"/>
                <a:gd name="T73" fmla="*/ 2147483647 h 83"/>
                <a:gd name="T74" fmla="*/ 2147483647 w 76"/>
                <a:gd name="T75" fmla="*/ 2147483647 h 83"/>
                <a:gd name="T76" fmla="*/ 2147483647 w 76"/>
                <a:gd name="T77" fmla="*/ 2147483647 h 83"/>
                <a:gd name="T78" fmla="*/ 2147483647 w 76"/>
                <a:gd name="T79" fmla="*/ 2147483647 h 83"/>
                <a:gd name="T80" fmla="*/ 2147483647 w 76"/>
                <a:gd name="T81" fmla="*/ 2147483647 h 83"/>
                <a:gd name="T82" fmla="*/ 2147483647 w 76"/>
                <a:gd name="T83" fmla="*/ 1555131449 h 8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6"/>
                <a:gd name="T127" fmla="*/ 0 h 83"/>
                <a:gd name="T128" fmla="*/ 76 w 76"/>
                <a:gd name="T129" fmla="*/ 83 h 8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6" h="83">
                  <a:moveTo>
                    <a:pt x="74" y="10"/>
                  </a:moveTo>
                  <a:cubicBezTo>
                    <a:pt x="72" y="9"/>
                    <a:pt x="45" y="13"/>
                    <a:pt x="45" y="13"/>
                  </a:cubicBezTo>
                  <a:cubicBezTo>
                    <a:pt x="45" y="13"/>
                    <a:pt x="35" y="21"/>
                    <a:pt x="31" y="21"/>
                  </a:cubicBezTo>
                  <a:cubicBezTo>
                    <a:pt x="31" y="21"/>
                    <a:pt x="41" y="16"/>
                    <a:pt x="39" y="13"/>
                  </a:cubicBezTo>
                  <a:cubicBezTo>
                    <a:pt x="37" y="10"/>
                    <a:pt x="29" y="21"/>
                    <a:pt x="29" y="21"/>
                  </a:cubicBezTo>
                  <a:cubicBezTo>
                    <a:pt x="29" y="21"/>
                    <a:pt x="31" y="15"/>
                    <a:pt x="35" y="13"/>
                  </a:cubicBezTo>
                  <a:cubicBezTo>
                    <a:pt x="35" y="13"/>
                    <a:pt x="30" y="11"/>
                    <a:pt x="26" y="20"/>
                  </a:cubicBezTo>
                  <a:cubicBezTo>
                    <a:pt x="26" y="20"/>
                    <a:pt x="27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1" y="11"/>
                    <a:pt x="28" y="11"/>
                    <a:pt x="27" y="12"/>
                  </a:cubicBezTo>
                  <a:cubicBezTo>
                    <a:pt x="25" y="13"/>
                    <a:pt x="24" y="18"/>
                    <a:pt x="24" y="18"/>
                  </a:cubicBezTo>
                  <a:cubicBezTo>
                    <a:pt x="24" y="18"/>
                    <a:pt x="22" y="12"/>
                    <a:pt x="25" y="11"/>
                  </a:cubicBezTo>
                  <a:cubicBezTo>
                    <a:pt x="25" y="11"/>
                    <a:pt x="21" y="9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1"/>
                    <a:pt x="16" y="6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8" y="1"/>
                    <a:pt x="17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9" y="1"/>
                    <a:pt x="9" y="1"/>
                  </a:cubicBezTo>
                  <a:cubicBezTo>
                    <a:pt x="10" y="1"/>
                    <a:pt x="11" y="4"/>
                    <a:pt x="13" y="4"/>
                  </a:cubicBezTo>
                  <a:cubicBezTo>
                    <a:pt x="13" y="4"/>
                    <a:pt x="5" y="4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4"/>
                    <a:pt x="4" y="6"/>
                    <a:pt x="5" y="6"/>
                  </a:cubicBezTo>
                  <a:cubicBezTo>
                    <a:pt x="7" y="7"/>
                    <a:pt x="2" y="11"/>
                    <a:pt x="2" y="22"/>
                  </a:cubicBezTo>
                  <a:cubicBezTo>
                    <a:pt x="2" y="26"/>
                    <a:pt x="2" y="30"/>
                    <a:pt x="1" y="33"/>
                  </a:cubicBezTo>
                  <a:cubicBezTo>
                    <a:pt x="1" y="34"/>
                    <a:pt x="2" y="35"/>
                    <a:pt x="2" y="36"/>
                  </a:cubicBezTo>
                  <a:cubicBezTo>
                    <a:pt x="2" y="36"/>
                    <a:pt x="2" y="38"/>
                    <a:pt x="3" y="4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6" y="42"/>
                    <a:pt x="8" y="42"/>
                  </a:cubicBezTo>
                  <a:cubicBezTo>
                    <a:pt x="10" y="43"/>
                    <a:pt x="20" y="74"/>
                    <a:pt x="21" y="74"/>
                  </a:cubicBezTo>
                  <a:cubicBezTo>
                    <a:pt x="22" y="75"/>
                    <a:pt x="28" y="83"/>
                    <a:pt x="28" y="83"/>
                  </a:cubicBezTo>
                  <a:cubicBezTo>
                    <a:pt x="28" y="83"/>
                    <a:pt x="25" y="54"/>
                    <a:pt x="25" y="51"/>
                  </a:cubicBezTo>
                  <a:cubicBezTo>
                    <a:pt x="25" y="49"/>
                    <a:pt x="23" y="23"/>
                    <a:pt x="23" y="23"/>
                  </a:cubicBezTo>
                  <a:cubicBezTo>
                    <a:pt x="23" y="23"/>
                    <a:pt x="32" y="23"/>
                    <a:pt x="33" y="22"/>
                  </a:cubicBezTo>
                  <a:cubicBezTo>
                    <a:pt x="35" y="22"/>
                    <a:pt x="41" y="21"/>
                    <a:pt x="43" y="21"/>
                  </a:cubicBezTo>
                  <a:cubicBezTo>
                    <a:pt x="43" y="21"/>
                    <a:pt x="40" y="22"/>
                    <a:pt x="41" y="23"/>
                  </a:cubicBezTo>
                  <a:cubicBezTo>
                    <a:pt x="42" y="25"/>
                    <a:pt x="49" y="23"/>
                    <a:pt x="52" y="22"/>
                  </a:cubicBezTo>
                  <a:cubicBezTo>
                    <a:pt x="54" y="22"/>
                    <a:pt x="76" y="19"/>
                    <a:pt x="76" y="19"/>
                  </a:cubicBezTo>
                  <a:cubicBezTo>
                    <a:pt x="76" y="19"/>
                    <a:pt x="76" y="11"/>
                    <a:pt x="74" y="10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18" name="Freeform 35"/>
            <p:cNvSpPr>
              <a:spLocks noChangeArrowheads="1"/>
            </p:cNvSpPr>
            <p:nvPr/>
          </p:nvSpPr>
          <p:spPr bwMode="auto">
            <a:xfrm>
              <a:off x="377825" y="447675"/>
              <a:ext cx="163513" cy="674687"/>
            </a:xfrm>
            <a:custGeom>
              <a:avLst/>
              <a:gdLst>
                <a:gd name="T0" fmla="*/ 0 w 13"/>
                <a:gd name="T1" fmla="*/ 2147483647 h 54"/>
                <a:gd name="T2" fmla="*/ 1107423237 w 13"/>
                <a:gd name="T3" fmla="*/ 2147483647 h 54"/>
                <a:gd name="T4" fmla="*/ 2056653936 w 13"/>
                <a:gd name="T5" fmla="*/ 2147483647 h 54"/>
                <a:gd name="T6" fmla="*/ 1740243703 w 13"/>
                <a:gd name="T7" fmla="*/ 1873255961 h 54"/>
                <a:gd name="T8" fmla="*/ 1423833470 w 13"/>
                <a:gd name="T9" fmla="*/ 1092730562 h 54"/>
                <a:gd name="T10" fmla="*/ 1740243703 w 13"/>
                <a:gd name="T11" fmla="*/ 468320237 h 54"/>
                <a:gd name="T12" fmla="*/ 1107423237 w 13"/>
                <a:gd name="T13" fmla="*/ 156102581 h 54"/>
                <a:gd name="T14" fmla="*/ 632820466 w 13"/>
                <a:gd name="T15" fmla="*/ 936627981 h 54"/>
                <a:gd name="T16" fmla="*/ 316410233 w 13"/>
                <a:gd name="T17" fmla="*/ 1717153380 h 54"/>
                <a:gd name="T18" fmla="*/ 0 w 13"/>
                <a:gd name="T19" fmla="*/ 2147483647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"/>
                <a:gd name="T31" fmla="*/ 0 h 54"/>
                <a:gd name="T32" fmla="*/ 13 w 13"/>
                <a:gd name="T33" fmla="*/ 54 h 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" h="54">
                  <a:moveTo>
                    <a:pt x="0" y="49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1" y="13"/>
                    <a:pt x="11" y="12"/>
                  </a:cubicBezTo>
                  <a:cubicBezTo>
                    <a:pt x="11" y="11"/>
                    <a:pt x="9" y="7"/>
                    <a:pt x="9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9" y="0"/>
                    <a:pt x="7" y="1"/>
                  </a:cubicBezTo>
                  <a:cubicBezTo>
                    <a:pt x="5" y="2"/>
                    <a:pt x="4" y="6"/>
                    <a:pt x="4" y="6"/>
                  </a:cubicBezTo>
                  <a:cubicBezTo>
                    <a:pt x="2" y="11"/>
                    <a:pt x="2" y="11"/>
                    <a:pt x="2" y="11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457" name="矩形 97"/>
          <p:cNvSpPr>
            <a:spLocks noChangeArrowheads="1"/>
          </p:cNvSpPr>
          <p:nvPr/>
        </p:nvSpPr>
        <p:spPr bwMode="auto">
          <a:xfrm>
            <a:off x="1577975" y="1557338"/>
            <a:ext cx="28797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</a:t>
            </a:r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58" name="矩形 98"/>
          <p:cNvSpPr>
            <a:spLocks noChangeArrowheads="1"/>
          </p:cNvSpPr>
          <p:nvPr/>
        </p:nvSpPr>
        <p:spPr bwMode="auto">
          <a:xfrm>
            <a:off x="1568450" y="4549775"/>
            <a:ext cx="2879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</a:t>
            </a:r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5459" name="Group 99"/>
          <p:cNvGrpSpPr>
            <a:grpSpLocks/>
          </p:cNvGrpSpPr>
          <p:nvPr/>
        </p:nvGrpSpPr>
        <p:grpSpPr bwMode="auto">
          <a:xfrm>
            <a:off x="1216025" y="4306888"/>
            <a:ext cx="301625" cy="963612"/>
            <a:chOff x="0" y="0"/>
            <a:chExt cx="792163" cy="2900362"/>
          </a:xfrm>
        </p:grpSpPr>
        <p:sp>
          <p:nvSpPr>
            <p:cNvPr id="15445" name="AutoShape 37"/>
            <p:cNvSpPr>
              <a:spLocks noChangeAspect="1" noChangeArrowheads="1" noTextEdit="1"/>
            </p:cNvSpPr>
            <p:nvPr/>
          </p:nvSpPr>
          <p:spPr bwMode="auto">
            <a:xfrm>
              <a:off x="12700" y="0"/>
              <a:ext cx="752475" cy="290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6" name="Freeform 39"/>
            <p:cNvSpPr>
              <a:spLocks noChangeArrowheads="1"/>
            </p:cNvSpPr>
            <p:nvPr/>
          </p:nvSpPr>
          <p:spPr bwMode="auto">
            <a:xfrm>
              <a:off x="263525" y="1946275"/>
              <a:ext cx="238125" cy="839787"/>
            </a:xfrm>
            <a:custGeom>
              <a:avLst/>
              <a:gdLst>
                <a:gd name="T0" fmla="*/ 2147483647 w 18"/>
                <a:gd name="T1" fmla="*/ 2147483647 h 66"/>
                <a:gd name="T2" fmla="*/ 1050065104 w 18"/>
                <a:gd name="T3" fmla="*/ 2147483647 h 66"/>
                <a:gd name="T4" fmla="*/ 350017292 w 18"/>
                <a:gd name="T5" fmla="*/ 2147483647 h 66"/>
                <a:gd name="T6" fmla="*/ 700047813 w 18"/>
                <a:gd name="T7" fmla="*/ 2147483647 h 66"/>
                <a:gd name="T8" fmla="*/ 0 w 18"/>
                <a:gd name="T9" fmla="*/ 2147483647 h 66"/>
                <a:gd name="T10" fmla="*/ 1225073750 w 18"/>
                <a:gd name="T11" fmla="*/ 161900754 h 66"/>
                <a:gd name="T12" fmla="*/ 2147483647 w 18"/>
                <a:gd name="T13" fmla="*/ 0 h 66"/>
                <a:gd name="T14" fmla="*/ 2147483647 w 18"/>
                <a:gd name="T15" fmla="*/ 1295206035 h 66"/>
                <a:gd name="T16" fmla="*/ 2100130208 w 18"/>
                <a:gd name="T17" fmla="*/ 2147483647 h 66"/>
                <a:gd name="T18" fmla="*/ 2100130208 w 18"/>
                <a:gd name="T19" fmla="*/ 2147483647 h 66"/>
                <a:gd name="T20" fmla="*/ 2147483647 w 18"/>
                <a:gd name="T21" fmla="*/ 2147483647 h 66"/>
                <a:gd name="T22" fmla="*/ 2147483647 w 18"/>
                <a:gd name="T23" fmla="*/ 2147483647 h 6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"/>
                <a:gd name="T37" fmla="*/ 0 h 66"/>
                <a:gd name="T38" fmla="*/ 18 w 18"/>
                <a:gd name="T39" fmla="*/ 66 h 6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" h="66">
                  <a:moveTo>
                    <a:pt x="17" y="63"/>
                  </a:moveTo>
                  <a:cubicBezTo>
                    <a:pt x="17" y="63"/>
                    <a:pt x="9" y="66"/>
                    <a:pt x="6" y="57"/>
                  </a:cubicBezTo>
                  <a:cubicBezTo>
                    <a:pt x="2" y="48"/>
                    <a:pt x="2" y="49"/>
                    <a:pt x="2" y="49"/>
                  </a:cubicBezTo>
                  <a:cubicBezTo>
                    <a:pt x="2" y="49"/>
                    <a:pt x="4" y="44"/>
                    <a:pt x="4" y="40"/>
                  </a:cubicBezTo>
                  <a:cubicBezTo>
                    <a:pt x="4" y="37"/>
                    <a:pt x="0" y="27"/>
                    <a:pt x="0" y="25"/>
                  </a:cubicBezTo>
                  <a:cubicBezTo>
                    <a:pt x="0" y="23"/>
                    <a:pt x="7" y="1"/>
                    <a:pt x="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7"/>
                    <a:pt x="15" y="8"/>
                  </a:cubicBezTo>
                  <a:cubicBezTo>
                    <a:pt x="15" y="8"/>
                    <a:pt x="12" y="44"/>
                    <a:pt x="12" y="46"/>
                  </a:cubicBezTo>
                  <a:cubicBezTo>
                    <a:pt x="12" y="48"/>
                    <a:pt x="11" y="51"/>
                    <a:pt x="12" y="52"/>
                  </a:cubicBezTo>
                  <a:cubicBezTo>
                    <a:pt x="12" y="53"/>
                    <a:pt x="13" y="59"/>
                    <a:pt x="15" y="61"/>
                  </a:cubicBezTo>
                  <a:cubicBezTo>
                    <a:pt x="15" y="61"/>
                    <a:pt x="15" y="63"/>
                    <a:pt x="17" y="6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7" name="Freeform 40"/>
            <p:cNvSpPr>
              <a:spLocks noChangeArrowheads="1"/>
            </p:cNvSpPr>
            <p:nvPr/>
          </p:nvSpPr>
          <p:spPr bwMode="auto">
            <a:xfrm>
              <a:off x="290513" y="2570162"/>
              <a:ext cx="92075" cy="177800"/>
            </a:xfrm>
            <a:custGeom>
              <a:avLst/>
              <a:gdLst>
                <a:gd name="T0" fmla="*/ 1211115089 w 7"/>
                <a:gd name="T1" fmla="*/ 2147483647 h 14"/>
                <a:gd name="T2" fmla="*/ 865084086 w 7"/>
                <a:gd name="T3" fmla="*/ 1451610000 h 14"/>
                <a:gd name="T4" fmla="*/ 346031004 w 7"/>
                <a:gd name="T5" fmla="*/ 0 h 14"/>
                <a:gd name="T6" fmla="*/ 0 w 7"/>
                <a:gd name="T7" fmla="*/ 161290000 h 14"/>
                <a:gd name="T8" fmla="*/ 1211115089 w 7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4"/>
                <a:gd name="T17" fmla="*/ 7 w 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4">
                  <a:moveTo>
                    <a:pt x="7" y="14"/>
                  </a:moveTo>
                  <a:cubicBezTo>
                    <a:pt x="7" y="14"/>
                    <a:pt x="6" y="9"/>
                    <a:pt x="5" y="9"/>
                  </a:cubicBezTo>
                  <a:cubicBezTo>
                    <a:pt x="5" y="9"/>
                    <a:pt x="2" y="1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8" name="Freeform 41"/>
            <p:cNvSpPr>
              <a:spLocks noChangeArrowheads="1"/>
            </p:cNvSpPr>
            <p:nvPr/>
          </p:nvSpPr>
          <p:spPr bwMode="auto">
            <a:xfrm>
              <a:off x="330200" y="2684462"/>
              <a:ext cx="223838" cy="165100"/>
            </a:xfrm>
            <a:custGeom>
              <a:avLst/>
              <a:gdLst>
                <a:gd name="T0" fmla="*/ 2147483647 w 17"/>
                <a:gd name="T1" fmla="*/ 1612900000 h 13"/>
                <a:gd name="T2" fmla="*/ 2147483647 w 17"/>
                <a:gd name="T3" fmla="*/ 1774190000 h 13"/>
                <a:gd name="T4" fmla="*/ 1733677978 w 17"/>
                <a:gd name="T5" fmla="*/ 1935480000 h 13"/>
                <a:gd name="T6" fmla="*/ 173369114 w 17"/>
                <a:gd name="T7" fmla="*/ 806450000 h 13"/>
                <a:gd name="T8" fmla="*/ 0 w 17"/>
                <a:gd name="T9" fmla="*/ 0 h 13"/>
                <a:gd name="T10" fmla="*/ 1213583801 w 17"/>
                <a:gd name="T11" fmla="*/ 806450000 h 13"/>
                <a:gd name="T12" fmla="*/ 2080416207 w 17"/>
                <a:gd name="T13" fmla="*/ 806450000 h 13"/>
                <a:gd name="T14" fmla="*/ 2147483647 w 17"/>
                <a:gd name="T15" fmla="*/ 1612900000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"/>
                <a:gd name="T25" fmla="*/ 0 h 13"/>
                <a:gd name="T26" fmla="*/ 17 w 17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" h="13">
                  <a:moveTo>
                    <a:pt x="17" y="10"/>
                  </a:moveTo>
                  <a:cubicBezTo>
                    <a:pt x="17" y="10"/>
                    <a:pt x="17" y="10"/>
                    <a:pt x="17" y="11"/>
                  </a:cubicBezTo>
                  <a:cubicBezTo>
                    <a:pt x="15" y="13"/>
                    <a:pt x="12" y="13"/>
                    <a:pt x="10" y="12"/>
                  </a:cubicBezTo>
                  <a:cubicBezTo>
                    <a:pt x="4" y="10"/>
                    <a:pt x="1" y="5"/>
                    <a:pt x="1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5"/>
                    <a:pt x="7" y="5"/>
                  </a:cubicBezTo>
                  <a:cubicBezTo>
                    <a:pt x="9" y="6"/>
                    <a:pt x="12" y="5"/>
                    <a:pt x="12" y="5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584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9" name="Freeform 42"/>
            <p:cNvSpPr>
              <a:spLocks noChangeArrowheads="1"/>
            </p:cNvSpPr>
            <p:nvPr/>
          </p:nvSpPr>
          <p:spPr bwMode="auto">
            <a:xfrm>
              <a:off x="263525" y="1946275"/>
              <a:ext cx="238125" cy="661987"/>
            </a:xfrm>
            <a:custGeom>
              <a:avLst/>
              <a:gdLst>
                <a:gd name="T0" fmla="*/ 2147483647 w 18"/>
                <a:gd name="T1" fmla="*/ 0 h 52"/>
                <a:gd name="T2" fmla="*/ 2147483647 w 18"/>
                <a:gd name="T3" fmla="*/ 810335741 h 52"/>
                <a:gd name="T4" fmla="*/ 2147483647 w 18"/>
                <a:gd name="T5" fmla="*/ 486203990 h 52"/>
                <a:gd name="T6" fmla="*/ 1225073750 w 18"/>
                <a:gd name="T7" fmla="*/ 1458599241 h 52"/>
                <a:gd name="T8" fmla="*/ 875056458 w 18"/>
                <a:gd name="T9" fmla="*/ 2147483647 h 52"/>
                <a:gd name="T10" fmla="*/ 1225073750 w 18"/>
                <a:gd name="T11" fmla="*/ 2147483647 h 52"/>
                <a:gd name="T12" fmla="*/ 1575104271 w 18"/>
                <a:gd name="T13" fmla="*/ 2147483647 h 52"/>
                <a:gd name="T14" fmla="*/ 1050065104 w 18"/>
                <a:gd name="T15" fmla="*/ 2147483647 h 52"/>
                <a:gd name="T16" fmla="*/ 700047813 w 18"/>
                <a:gd name="T17" fmla="*/ 2147483647 h 52"/>
                <a:gd name="T18" fmla="*/ 350017292 w 18"/>
                <a:gd name="T19" fmla="*/ 2147483647 h 52"/>
                <a:gd name="T20" fmla="*/ 700047813 w 18"/>
                <a:gd name="T21" fmla="*/ 2147483647 h 52"/>
                <a:gd name="T22" fmla="*/ 0 w 18"/>
                <a:gd name="T23" fmla="*/ 2147483647 h 52"/>
                <a:gd name="T24" fmla="*/ 1225073750 w 18"/>
                <a:gd name="T25" fmla="*/ 162072240 h 52"/>
                <a:gd name="T26" fmla="*/ 2147483647 w 18"/>
                <a:gd name="T27" fmla="*/ 0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"/>
                <a:gd name="T43" fmla="*/ 0 h 52"/>
                <a:gd name="T44" fmla="*/ 18 w 18"/>
                <a:gd name="T45" fmla="*/ 52 h 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" h="52">
                  <a:moveTo>
                    <a:pt x="18" y="0"/>
                  </a:moveTo>
                  <a:cubicBezTo>
                    <a:pt x="18" y="0"/>
                    <a:pt x="18" y="3"/>
                    <a:pt x="17" y="5"/>
                  </a:cubicBezTo>
                  <a:cubicBezTo>
                    <a:pt x="17" y="4"/>
                    <a:pt x="16" y="3"/>
                    <a:pt x="16" y="3"/>
                  </a:cubicBezTo>
                  <a:cubicBezTo>
                    <a:pt x="16" y="3"/>
                    <a:pt x="7" y="6"/>
                    <a:pt x="7" y="9"/>
                  </a:cubicBezTo>
                  <a:cubicBezTo>
                    <a:pt x="6" y="12"/>
                    <a:pt x="4" y="23"/>
                    <a:pt x="5" y="27"/>
                  </a:cubicBezTo>
                  <a:cubicBezTo>
                    <a:pt x="6" y="31"/>
                    <a:pt x="7" y="40"/>
                    <a:pt x="7" y="42"/>
                  </a:cubicBezTo>
                  <a:cubicBezTo>
                    <a:pt x="7" y="44"/>
                    <a:pt x="6" y="49"/>
                    <a:pt x="9" y="51"/>
                  </a:cubicBezTo>
                  <a:cubicBezTo>
                    <a:pt x="9" y="51"/>
                    <a:pt x="8" y="52"/>
                    <a:pt x="6" y="51"/>
                  </a:cubicBezTo>
                  <a:cubicBezTo>
                    <a:pt x="5" y="50"/>
                    <a:pt x="4" y="50"/>
                    <a:pt x="4" y="51"/>
                  </a:cubicBezTo>
                  <a:cubicBezTo>
                    <a:pt x="3" y="48"/>
                    <a:pt x="2" y="49"/>
                    <a:pt x="2" y="49"/>
                  </a:cubicBezTo>
                  <a:cubicBezTo>
                    <a:pt x="2" y="49"/>
                    <a:pt x="4" y="44"/>
                    <a:pt x="4" y="40"/>
                  </a:cubicBezTo>
                  <a:cubicBezTo>
                    <a:pt x="4" y="37"/>
                    <a:pt x="0" y="27"/>
                    <a:pt x="0" y="25"/>
                  </a:cubicBezTo>
                  <a:cubicBezTo>
                    <a:pt x="0" y="23"/>
                    <a:pt x="7" y="1"/>
                    <a:pt x="7" y="1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0" name="Freeform 43"/>
            <p:cNvSpPr>
              <a:spLocks noChangeArrowheads="1"/>
            </p:cNvSpPr>
            <p:nvPr/>
          </p:nvSpPr>
          <p:spPr bwMode="auto">
            <a:xfrm>
              <a:off x="395288" y="2047875"/>
              <a:ext cx="66675" cy="38100"/>
            </a:xfrm>
            <a:custGeom>
              <a:avLst/>
              <a:gdLst>
                <a:gd name="T0" fmla="*/ 889111125 w 5"/>
                <a:gd name="T1" fmla="*/ 0 h 3"/>
                <a:gd name="T2" fmla="*/ 889111125 w 5"/>
                <a:gd name="T3" fmla="*/ 0 h 3"/>
                <a:gd name="T4" fmla="*/ 889111125 w 5"/>
                <a:gd name="T5" fmla="*/ 483870000 h 3"/>
                <a:gd name="T6" fmla="*/ 0 w 5"/>
                <a:gd name="T7" fmla="*/ 161290000 h 3"/>
                <a:gd name="T8" fmla="*/ 889111125 w 5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3"/>
                <a:gd name="T17" fmla="*/ 5 w 5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3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1" name="Freeform 44"/>
            <p:cNvSpPr>
              <a:spLocks noChangeArrowheads="1"/>
            </p:cNvSpPr>
            <p:nvPr/>
          </p:nvSpPr>
          <p:spPr bwMode="auto">
            <a:xfrm>
              <a:off x="65088" y="1933575"/>
              <a:ext cx="330200" cy="890587"/>
            </a:xfrm>
            <a:custGeom>
              <a:avLst/>
              <a:gdLst>
                <a:gd name="T0" fmla="*/ 2147483647 w 25"/>
                <a:gd name="T1" fmla="*/ 2147483647 h 70"/>
                <a:gd name="T2" fmla="*/ 2147483647 w 25"/>
                <a:gd name="T3" fmla="*/ 2147483647 h 70"/>
                <a:gd name="T4" fmla="*/ 2147483647 w 25"/>
                <a:gd name="T5" fmla="*/ 2147483647 h 70"/>
                <a:gd name="T6" fmla="*/ 2147483647 w 25"/>
                <a:gd name="T7" fmla="*/ 1942395692 h 70"/>
                <a:gd name="T8" fmla="*/ 2147483647 w 25"/>
                <a:gd name="T9" fmla="*/ 485598923 h 70"/>
                <a:gd name="T10" fmla="*/ 1046707584 w 25"/>
                <a:gd name="T11" fmla="*/ 0 h 70"/>
                <a:gd name="T12" fmla="*/ 872256320 w 25"/>
                <a:gd name="T13" fmla="*/ 1618667318 h 70"/>
                <a:gd name="T14" fmla="*/ 697805056 w 25"/>
                <a:gd name="T15" fmla="*/ 2147483647 h 70"/>
                <a:gd name="T16" fmla="*/ 1395610112 w 25"/>
                <a:gd name="T17" fmla="*/ 2147483647 h 70"/>
                <a:gd name="T18" fmla="*/ 2147483647 w 25"/>
                <a:gd name="T19" fmla="*/ 2147483647 h 70"/>
                <a:gd name="T20" fmla="*/ 2147483647 w 25"/>
                <a:gd name="T21" fmla="*/ 2147483647 h 7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5"/>
                <a:gd name="T34" fmla="*/ 0 h 70"/>
                <a:gd name="T35" fmla="*/ 25 w 25"/>
                <a:gd name="T36" fmla="*/ 70 h 7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5" h="70">
                  <a:moveTo>
                    <a:pt x="25" y="68"/>
                  </a:moveTo>
                  <a:cubicBezTo>
                    <a:pt x="25" y="68"/>
                    <a:pt x="22" y="59"/>
                    <a:pt x="21" y="57"/>
                  </a:cubicBezTo>
                  <a:cubicBezTo>
                    <a:pt x="19" y="54"/>
                    <a:pt x="18" y="47"/>
                    <a:pt x="17" y="46"/>
                  </a:cubicBezTo>
                  <a:cubicBezTo>
                    <a:pt x="17" y="45"/>
                    <a:pt x="18" y="14"/>
                    <a:pt x="19" y="12"/>
                  </a:cubicBezTo>
                  <a:cubicBezTo>
                    <a:pt x="21" y="10"/>
                    <a:pt x="23" y="3"/>
                    <a:pt x="22" y="3"/>
                  </a:cubicBezTo>
                  <a:cubicBezTo>
                    <a:pt x="21" y="2"/>
                    <a:pt x="6" y="0"/>
                    <a:pt x="6" y="0"/>
                  </a:cubicBezTo>
                  <a:cubicBezTo>
                    <a:pt x="6" y="0"/>
                    <a:pt x="6" y="8"/>
                    <a:pt x="5" y="10"/>
                  </a:cubicBezTo>
                  <a:cubicBezTo>
                    <a:pt x="4" y="11"/>
                    <a:pt x="0" y="24"/>
                    <a:pt x="4" y="34"/>
                  </a:cubicBezTo>
                  <a:cubicBezTo>
                    <a:pt x="8" y="44"/>
                    <a:pt x="10" y="48"/>
                    <a:pt x="8" y="54"/>
                  </a:cubicBezTo>
                  <a:cubicBezTo>
                    <a:pt x="17" y="70"/>
                    <a:pt x="17" y="70"/>
                    <a:pt x="17" y="70"/>
                  </a:cubicBezTo>
                  <a:lnTo>
                    <a:pt x="25" y="68"/>
                  </a:ln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2" name="Freeform 45"/>
            <p:cNvSpPr>
              <a:spLocks noChangeArrowheads="1"/>
            </p:cNvSpPr>
            <p:nvPr/>
          </p:nvSpPr>
          <p:spPr bwMode="auto">
            <a:xfrm>
              <a:off x="65088" y="1946275"/>
              <a:ext cx="171450" cy="674687"/>
            </a:xfrm>
            <a:custGeom>
              <a:avLst/>
              <a:gdLst>
                <a:gd name="T0" fmla="*/ 1739360250 w 13"/>
                <a:gd name="T1" fmla="*/ 486156538 h 53"/>
                <a:gd name="T2" fmla="*/ 1391488200 w 13"/>
                <a:gd name="T3" fmla="*/ 1782561244 h 53"/>
                <a:gd name="T4" fmla="*/ 1913289681 w 13"/>
                <a:gd name="T5" fmla="*/ 2147483647 h 53"/>
                <a:gd name="T6" fmla="*/ 1913289681 w 13"/>
                <a:gd name="T7" fmla="*/ 2147483647 h 53"/>
                <a:gd name="T8" fmla="*/ 1565417631 w 13"/>
                <a:gd name="T9" fmla="*/ 2147483647 h 53"/>
                <a:gd name="T10" fmla="*/ 1565417631 w 13"/>
                <a:gd name="T11" fmla="*/ 2147483647 h 53"/>
                <a:gd name="T12" fmla="*/ 695744100 w 13"/>
                <a:gd name="T13" fmla="*/ 2147483647 h 53"/>
                <a:gd name="T14" fmla="*/ 869673531 w 13"/>
                <a:gd name="T15" fmla="*/ 1458456885 h 53"/>
                <a:gd name="T16" fmla="*/ 1043616150 w 13"/>
                <a:gd name="T17" fmla="*/ 0 h 53"/>
                <a:gd name="T18" fmla="*/ 1739360250 w 13"/>
                <a:gd name="T19" fmla="*/ 486156538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"/>
                <a:gd name="T31" fmla="*/ 0 h 53"/>
                <a:gd name="T32" fmla="*/ 13 w 13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" h="53">
                  <a:moveTo>
                    <a:pt x="10" y="3"/>
                  </a:moveTo>
                  <a:cubicBezTo>
                    <a:pt x="10" y="3"/>
                    <a:pt x="9" y="10"/>
                    <a:pt x="8" y="11"/>
                  </a:cubicBezTo>
                  <a:cubicBezTo>
                    <a:pt x="7" y="13"/>
                    <a:pt x="5" y="28"/>
                    <a:pt x="11" y="42"/>
                  </a:cubicBezTo>
                  <a:cubicBezTo>
                    <a:pt x="11" y="42"/>
                    <a:pt x="13" y="49"/>
                    <a:pt x="11" y="53"/>
                  </a:cubicBezTo>
                  <a:cubicBezTo>
                    <a:pt x="11" y="53"/>
                    <a:pt x="9" y="48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46"/>
                    <a:pt x="8" y="42"/>
                    <a:pt x="4" y="33"/>
                  </a:cubicBezTo>
                  <a:cubicBezTo>
                    <a:pt x="0" y="23"/>
                    <a:pt x="4" y="10"/>
                    <a:pt x="5" y="9"/>
                  </a:cubicBezTo>
                  <a:cubicBezTo>
                    <a:pt x="6" y="7"/>
                    <a:pt x="6" y="2"/>
                    <a:pt x="6" y="0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3" name="Freeform 46"/>
            <p:cNvSpPr>
              <a:spLocks noChangeArrowheads="1"/>
            </p:cNvSpPr>
            <p:nvPr/>
          </p:nvSpPr>
          <p:spPr bwMode="auto">
            <a:xfrm>
              <a:off x="92075" y="1106487"/>
              <a:ext cx="514350" cy="966787"/>
            </a:xfrm>
            <a:custGeom>
              <a:avLst/>
              <a:gdLst>
                <a:gd name="T0" fmla="*/ 2147483647 w 39"/>
                <a:gd name="T1" fmla="*/ 1618210625 h 76"/>
                <a:gd name="T2" fmla="*/ 2147483647 w 39"/>
                <a:gd name="T3" fmla="*/ 2147483647 h 76"/>
                <a:gd name="T4" fmla="*/ 695744100 w 39"/>
                <a:gd name="T5" fmla="*/ 2147483647 h 76"/>
                <a:gd name="T6" fmla="*/ 347872050 w 39"/>
                <a:gd name="T7" fmla="*/ 2147483647 h 76"/>
                <a:gd name="T8" fmla="*/ 173929431 w 39"/>
                <a:gd name="T9" fmla="*/ 2147483647 h 76"/>
                <a:gd name="T10" fmla="*/ 695744100 w 39"/>
                <a:gd name="T11" fmla="*/ 970921287 h 76"/>
                <a:gd name="T12" fmla="*/ 2147483647 w 39"/>
                <a:gd name="T13" fmla="*/ 0 h 76"/>
                <a:gd name="T14" fmla="*/ 2147483647 w 39"/>
                <a:gd name="T15" fmla="*/ 1618210625 h 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"/>
                <a:gd name="T25" fmla="*/ 0 h 76"/>
                <a:gd name="T26" fmla="*/ 39 w 39"/>
                <a:gd name="T27" fmla="*/ 76 h 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" h="76">
                  <a:moveTo>
                    <a:pt x="39" y="10"/>
                  </a:moveTo>
                  <a:cubicBezTo>
                    <a:pt x="39" y="10"/>
                    <a:pt x="35" y="61"/>
                    <a:pt x="32" y="70"/>
                  </a:cubicBezTo>
                  <a:cubicBezTo>
                    <a:pt x="32" y="70"/>
                    <a:pt x="11" y="76"/>
                    <a:pt x="4" y="70"/>
                  </a:cubicBezTo>
                  <a:cubicBezTo>
                    <a:pt x="4" y="70"/>
                    <a:pt x="4" y="35"/>
                    <a:pt x="2" y="31"/>
                  </a:cubicBezTo>
                  <a:cubicBezTo>
                    <a:pt x="1" y="27"/>
                    <a:pt x="0" y="17"/>
                    <a:pt x="1" y="14"/>
                  </a:cubicBezTo>
                  <a:cubicBezTo>
                    <a:pt x="2" y="11"/>
                    <a:pt x="4" y="6"/>
                    <a:pt x="4" y="6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9" y="10"/>
                  </a:lnTo>
                  <a:close/>
                </a:path>
              </a:pathLst>
            </a:custGeom>
            <a:solidFill>
              <a:srgbClr val="B5A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4" name="Freeform 47"/>
            <p:cNvSpPr>
              <a:spLocks noChangeArrowheads="1"/>
            </p:cNvSpPr>
            <p:nvPr/>
          </p:nvSpPr>
          <p:spPr bwMode="auto">
            <a:xfrm>
              <a:off x="198438" y="304800"/>
              <a:ext cx="144463" cy="127000"/>
            </a:xfrm>
            <a:custGeom>
              <a:avLst/>
              <a:gdLst>
                <a:gd name="T0" fmla="*/ 229335806 w 91"/>
                <a:gd name="T1" fmla="*/ 100806250 h 80"/>
                <a:gd name="T2" fmla="*/ 209174486 w 91"/>
                <a:gd name="T3" fmla="*/ 201612500 h 80"/>
                <a:gd name="T4" fmla="*/ 83166238 w 91"/>
                <a:gd name="T5" fmla="*/ 181451250 h 80"/>
                <a:gd name="T6" fmla="*/ 0 w 91"/>
                <a:gd name="T7" fmla="*/ 0 h 80"/>
                <a:gd name="T8" fmla="*/ 60483959 w 91"/>
                <a:gd name="T9" fmla="*/ 0 h 80"/>
                <a:gd name="T10" fmla="*/ 229335806 w 91"/>
                <a:gd name="T11" fmla="*/ 10080625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1"/>
                <a:gd name="T19" fmla="*/ 0 h 80"/>
                <a:gd name="T20" fmla="*/ 91 w 91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1" h="80">
                  <a:moveTo>
                    <a:pt x="91" y="40"/>
                  </a:moveTo>
                  <a:lnTo>
                    <a:pt x="83" y="80"/>
                  </a:lnTo>
                  <a:lnTo>
                    <a:pt x="33" y="72"/>
                  </a:lnTo>
                  <a:lnTo>
                    <a:pt x="0" y="0"/>
                  </a:lnTo>
                  <a:lnTo>
                    <a:pt x="24" y="0"/>
                  </a:lnTo>
                  <a:lnTo>
                    <a:pt x="91" y="40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5" name="Freeform 48"/>
            <p:cNvSpPr>
              <a:spLocks noChangeArrowheads="1"/>
            </p:cNvSpPr>
            <p:nvPr/>
          </p:nvSpPr>
          <p:spPr bwMode="auto">
            <a:xfrm>
              <a:off x="330200" y="38100"/>
              <a:ext cx="157163" cy="471487"/>
            </a:xfrm>
            <a:custGeom>
              <a:avLst/>
              <a:gdLst>
                <a:gd name="T0" fmla="*/ 343060635 w 12"/>
                <a:gd name="T1" fmla="*/ 2147483647 h 37"/>
                <a:gd name="T2" fmla="*/ 1200699126 w 12"/>
                <a:gd name="T3" fmla="*/ 2147483647 h 37"/>
                <a:gd name="T4" fmla="*/ 1200699126 w 12"/>
                <a:gd name="T5" fmla="*/ 2147483647 h 37"/>
                <a:gd name="T6" fmla="*/ 1543759761 w 12"/>
                <a:gd name="T7" fmla="*/ 2147483647 h 37"/>
                <a:gd name="T8" fmla="*/ 1372229444 w 12"/>
                <a:gd name="T9" fmla="*/ 487148014 h 37"/>
                <a:gd name="T10" fmla="*/ 0 w 12"/>
                <a:gd name="T11" fmla="*/ 0 h 37"/>
                <a:gd name="T12" fmla="*/ 171530318 w 12"/>
                <a:gd name="T13" fmla="*/ 811900614 h 37"/>
                <a:gd name="T14" fmla="*/ 0 w 12"/>
                <a:gd name="T15" fmla="*/ 2147483647 h 37"/>
                <a:gd name="T16" fmla="*/ 343060635 w 12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37"/>
                <a:gd name="T29" fmla="*/ 12 w 12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37">
                  <a:moveTo>
                    <a:pt x="2" y="37"/>
                  </a:moveTo>
                  <a:cubicBezTo>
                    <a:pt x="2" y="37"/>
                    <a:pt x="6" y="31"/>
                    <a:pt x="7" y="30"/>
                  </a:cubicBezTo>
                  <a:cubicBezTo>
                    <a:pt x="8" y="28"/>
                    <a:pt x="7" y="25"/>
                    <a:pt x="7" y="24"/>
                  </a:cubicBezTo>
                  <a:cubicBezTo>
                    <a:pt x="7" y="24"/>
                    <a:pt x="9" y="21"/>
                    <a:pt x="9" y="18"/>
                  </a:cubicBezTo>
                  <a:cubicBezTo>
                    <a:pt x="9" y="15"/>
                    <a:pt x="12" y="6"/>
                    <a:pt x="8" y="3"/>
                  </a:cubicBezTo>
                  <a:cubicBezTo>
                    <a:pt x="4" y="0"/>
                    <a:pt x="0" y="0"/>
                    <a:pt x="0" y="0"/>
                  </a:cubicBezTo>
                  <a:cubicBezTo>
                    <a:pt x="0" y="0"/>
                    <a:pt x="0" y="4"/>
                    <a:pt x="1" y="5"/>
                  </a:cubicBezTo>
                  <a:cubicBezTo>
                    <a:pt x="3" y="5"/>
                    <a:pt x="0" y="29"/>
                    <a:pt x="0" y="29"/>
                  </a:cubicBezTo>
                  <a:lnTo>
                    <a:pt x="2" y="37"/>
                  </a:ln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6" name="Freeform 49"/>
            <p:cNvSpPr>
              <a:spLocks noChangeArrowheads="1"/>
            </p:cNvSpPr>
            <p:nvPr/>
          </p:nvSpPr>
          <p:spPr bwMode="auto">
            <a:xfrm>
              <a:off x="236538" y="406400"/>
              <a:ext cx="198438" cy="166687"/>
            </a:xfrm>
            <a:custGeom>
              <a:avLst/>
              <a:gdLst>
                <a:gd name="T0" fmla="*/ 2147483647 w 15"/>
                <a:gd name="T1" fmla="*/ 1972868866 h 13"/>
                <a:gd name="T2" fmla="*/ 1925126413 w 15"/>
                <a:gd name="T3" fmla="*/ 493214011 h 13"/>
                <a:gd name="T4" fmla="*/ 1400099153 w 15"/>
                <a:gd name="T5" fmla="*/ 164404670 h 13"/>
                <a:gd name="T6" fmla="*/ 350018174 w 15"/>
                <a:gd name="T7" fmla="*/ 0 h 13"/>
                <a:gd name="T8" fmla="*/ 0 w 15"/>
                <a:gd name="T9" fmla="*/ 493214011 h 13"/>
                <a:gd name="T10" fmla="*/ 2100135500 w 15"/>
                <a:gd name="T11" fmla="*/ 2137273536 h 13"/>
                <a:gd name="T12" fmla="*/ 2147483647 w 15"/>
                <a:gd name="T13" fmla="*/ 1972868866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13"/>
                <a:gd name="T23" fmla="*/ 15 w 15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13">
                  <a:moveTo>
                    <a:pt x="15" y="12"/>
                  </a:moveTo>
                  <a:cubicBezTo>
                    <a:pt x="15" y="12"/>
                    <a:pt x="13" y="4"/>
                    <a:pt x="11" y="3"/>
                  </a:cubicBezTo>
                  <a:cubicBezTo>
                    <a:pt x="10" y="2"/>
                    <a:pt x="8" y="1"/>
                    <a:pt x="8" y="1"/>
                  </a:cubicBezTo>
                  <a:cubicBezTo>
                    <a:pt x="8" y="1"/>
                    <a:pt x="4" y="2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50"/>
            <p:cNvSpPr>
              <a:spLocks noChangeArrowheads="1"/>
            </p:cNvSpPr>
            <p:nvPr/>
          </p:nvSpPr>
          <p:spPr bwMode="auto">
            <a:xfrm>
              <a:off x="92075" y="1106487"/>
              <a:ext cx="514350" cy="915987"/>
            </a:xfrm>
            <a:custGeom>
              <a:avLst/>
              <a:gdLst>
                <a:gd name="T0" fmla="*/ 695744100 w 39"/>
                <a:gd name="T1" fmla="*/ 971098885 h 72"/>
                <a:gd name="T2" fmla="*/ 2147483647 w 39"/>
                <a:gd name="T3" fmla="*/ 0 h 72"/>
                <a:gd name="T4" fmla="*/ 2147483647 w 39"/>
                <a:gd name="T5" fmla="*/ 1618498141 h 72"/>
                <a:gd name="T6" fmla="*/ 2147483647 w 39"/>
                <a:gd name="T7" fmla="*/ 2147483647 h 72"/>
                <a:gd name="T8" fmla="*/ 2147483647 w 39"/>
                <a:gd name="T9" fmla="*/ 2147483647 h 72"/>
                <a:gd name="T10" fmla="*/ 2147483647 w 39"/>
                <a:gd name="T11" fmla="*/ 1132948699 h 72"/>
                <a:gd name="T12" fmla="*/ 2147483647 w 39"/>
                <a:gd name="T13" fmla="*/ 1618498141 h 72"/>
                <a:gd name="T14" fmla="*/ 2147483647 w 39"/>
                <a:gd name="T15" fmla="*/ 2104060305 h 72"/>
                <a:gd name="T16" fmla="*/ 1217545581 w 39"/>
                <a:gd name="T17" fmla="*/ 2104060305 h 72"/>
                <a:gd name="T18" fmla="*/ 695744100 w 39"/>
                <a:gd name="T19" fmla="*/ 2147483647 h 72"/>
                <a:gd name="T20" fmla="*/ 1913289681 w 39"/>
                <a:gd name="T21" fmla="*/ 2147483647 h 72"/>
                <a:gd name="T22" fmla="*/ 695744100 w 39"/>
                <a:gd name="T23" fmla="*/ 2147483647 h 72"/>
                <a:gd name="T24" fmla="*/ 869673531 w 39"/>
                <a:gd name="T25" fmla="*/ 2147483647 h 72"/>
                <a:gd name="T26" fmla="*/ 1217545581 w 39"/>
                <a:gd name="T27" fmla="*/ 2147483647 h 72"/>
                <a:gd name="T28" fmla="*/ 869673531 w 39"/>
                <a:gd name="T29" fmla="*/ 2147483647 h 72"/>
                <a:gd name="T30" fmla="*/ 1391488200 w 39"/>
                <a:gd name="T31" fmla="*/ 2147483647 h 72"/>
                <a:gd name="T32" fmla="*/ 695744100 w 39"/>
                <a:gd name="T33" fmla="*/ 2147483647 h 72"/>
                <a:gd name="T34" fmla="*/ 347872050 w 39"/>
                <a:gd name="T35" fmla="*/ 2147483647 h 72"/>
                <a:gd name="T36" fmla="*/ 173929431 w 39"/>
                <a:gd name="T37" fmla="*/ 1942210491 h 72"/>
                <a:gd name="T38" fmla="*/ 695744100 w 39"/>
                <a:gd name="T39" fmla="*/ 971098885 h 7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9"/>
                <a:gd name="T61" fmla="*/ 0 h 72"/>
                <a:gd name="T62" fmla="*/ 39 w 39"/>
                <a:gd name="T63" fmla="*/ 72 h 7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9" h="72">
                  <a:moveTo>
                    <a:pt x="4" y="6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2"/>
                    <a:pt x="39" y="15"/>
                  </a:cubicBezTo>
                  <a:cubicBezTo>
                    <a:pt x="38" y="15"/>
                    <a:pt x="37" y="14"/>
                    <a:pt x="37" y="14"/>
                  </a:cubicBezTo>
                  <a:cubicBezTo>
                    <a:pt x="36" y="13"/>
                    <a:pt x="32" y="7"/>
                    <a:pt x="32" y="7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28" y="13"/>
                    <a:pt x="25" y="13"/>
                  </a:cubicBezTo>
                  <a:cubicBezTo>
                    <a:pt x="23" y="14"/>
                    <a:pt x="7" y="12"/>
                    <a:pt x="7" y="13"/>
                  </a:cubicBezTo>
                  <a:cubicBezTo>
                    <a:pt x="6" y="13"/>
                    <a:pt x="5" y="14"/>
                    <a:pt x="4" y="15"/>
                  </a:cubicBezTo>
                  <a:cubicBezTo>
                    <a:pt x="4" y="15"/>
                    <a:pt x="9" y="13"/>
                    <a:pt x="11" y="14"/>
                  </a:cubicBezTo>
                  <a:cubicBezTo>
                    <a:pt x="11" y="14"/>
                    <a:pt x="6" y="15"/>
                    <a:pt x="4" y="18"/>
                  </a:cubicBezTo>
                  <a:cubicBezTo>
                    <a:pt x="2" y="22"/>
                    <a:pt x="5" y="23"/>
                    <a:pt x="5" y="2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4" y="51"/>
                    <a:pt x="5" y="58"/>
                  </a:cubicBezTo>
                  <a:cubicBezTo>
                    <a:pt x="5" y="63"/>
                    <a:pt x="7" y="69"/>
                    <a:pt x="8" y="72"/>
                  </a:cubicBezTo>
                  <a:cubicBezTo>
                    <a:pt x="6" y="72"/>
                    <a:pt x="5" y="71"/>
                    <a:pt x="4" y="70"/>
                  </a:cubicBezTo>
                  <a:cubicBezTo>
                    <a:pt x="4" y="70"/>
                    <a:pt x="4" y="35"/>
                    <a:pt x="2" y="31"/>
                  </a:cubicBezTo>
                  <a:cubicBezTo>
                    <a:pt x="1" y="27"/>
                    <a:pt x="0" y="15"/>
                    <a:pt x="1" y="12"/>
                  </a:cubicBezTo>
                  <a:cubicBezTo>
                    <a:pt x="2" y="9"/>
                    <a:pt x="4" y="6"/>
                    <a:pt x="4" y="6"/>
                  </a:cubicBezTo>
                  <a:close/>
                </a:path>
              </a:pathLst>
            </a:custGeom>
            <a:solidFill>
              <a:srgbClr val="6D6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51"/>
            <p:cNvSpPr>
              <a:spLocks noChangeArrowheads="1"/>
            </p:cNvSpPr>
            <p:nvPr/>
          </p:nvSpPr>
          <p:spPr bwMode="auto">
            <a:xfrm>
              <a:off x="92075" y="865187"/>
              <a:ext cx="449263" cy="393700"/>
            </a:xfrm>
            <a:custGeom>
              <a:avLst/>
              <a:gdLst>
                <a:gd name="T0" fmla="*/ 2147483647 w 34"/>
                <a:gd name="T1" fmla="*/ 2147483647 h 31"/>
                <a:gd name="T2" fmla="*/ 2147483647 w 34"/>
                <a:gd name="T3" fmla="*/ 2147483647 h 31"/>
                <a:gd name="T4" fmla="*/ 2147483647 w 34"/>
                <a:gd name="T5" fmla="*/ 2147483647 h 31"/>
                <a:gd name="T6" fmla="*/ 523801017 w 34"/>
                <a:gd name="T7" fmla="*/ 2147483647 h 31"/>
                <a:gd name="T8" fmla="*/ 0 w 34"/>
                <a:gd name="T9" fmla="*/ 2147483647 h 31"/>
                <a:gd name="T10" fmla="*/ 1396798308 w 34"/>
                <a:gd name="T11" fmla="*/ 2096770000 h 31"/>
                <a:gd name="T12" fmla="*/ 1222193564 w 34"/>
                <a:gd name="T13" fmla="*/ 0 h 31"/>
                <a:gd name="T14" fmla="*/ 2147483647 w 34"/>
                <a:gd name="T15" fmla="*/ 1129030000 h 31"/>
                <a:gd name="T16" fmla="*/ 2147483647 w 34"/>
                <a:gd name="T17" fmla="*/ 2147483647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31"/>
                <a:gd name="T29" fmla="*/ 34 w 34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31">
                  <a:moveTo>
                    <a:pt x="34" y="24"/>
                  </a:moveTo>
                  <a:cubicBezTo>
                    <a:pt x="34" y="24"/>
                    <a:pt x="34" y="29"/>
                    <a:pt x="31" y="30"/>
                  </a:cubicBezTo>
                  <a:cubicBezTo>
                    <a:pt x="27" y="30"/>
                    <a:pt x="23" y="31"/>
                    <a:pt x="20" y="31"/>
                  </a:cubicBezTo>
                  <a:cubicBezTo>
                    <a:pt x="18" y="31"/>
                    <a:pt x="3" y="30"/>
                    <a:pt x="3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8" y="19"/>
                    <a:pt x="8" y="13"/>
                  </a:cubicBezTo>
                  <a:cubicBezTo>
                    <a:pt x="8" y="8"/>
                    <a:pt x="7" y="0"/>
                    <a:pt x="7" y="0"/>
                  </a:cubicBezTo>
                  <a:cubicBezTo>
                    <a:pt x="31" y="7"/>
                    <a:pt x="31" y="7"/>
                    <a:pt x="31" y="7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B5A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52"/>
            <p:cNvSpPr>
              <a:spLocks noChangeArrowheads="1"/>
            </p:cNvSpPr>
            <p:nvPr/>
          </p:nvSpPr>
          <p:spPr bwMode="auto">
            <a:xfrm>
              <a:off x="395288" y="1017587"/>
              <a:ext cx="14288" cy="241300"/>
            </a:xfrm>
            <a:custGeom>
              <a:avLst/>
              <a:gdLst>
                <a:gd name="T0" fmla="*/ 204146944 w 1"/>
                <a:gd name="T1" fmla="*/ 2147483647 h 19"/>
                <a:gd name="T2" fmla="*/ 0 w 1"/>
                <a:gd name="T3" fmla="*/ 2147483647 h 19"/>
                <a:gd name="T4" fmla="*/ 0 w 1"/>
                <a:gd name="T5" fmla="*/ 0 h 19"/>
                <a:gd name="T6" fmla="*/ 204146944 w 1"/>
                <a:gd name="T7" fmla="*/ 2147483647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9"/>
                <a:gd name="T14" fmla="*/ 1 w 1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9">
                  <a:moveTo>
                    <a:pt x="1" y="19"/>
                  </a:moveTo>
                  <a:cubicBezTo>
                    <a:pt x="1" y="19"/>
                    <a:pt x="1" y="19"/>
                    <a:pt x="0" y="19"/>
                  </a:cubicBezTo>
                  <a:cubicBezTo>
                    <a:pt x="1" y="13"/>
                    <a:pt x="0" y="0"/>
                    <a:pt x="0" y="0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6D6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0" name="Freeform 53"/>
            <p:cNvSpPr>
              <a:spLocks noChangeArrowheads="1"/>
            </p:cNvSpPr>
            <p:nvPr/>
          </p:nvSpPr>
          <p:spPr bwMode="auto">
            <a:xfrm>
              <a:off x="92075" y="877887"/>
              <a:ext cx="119063" cy="368300"/>
            </a:xfrm>
            <a:custGeom>
              <a:avLst/>
              <a:gdLst>
                <a:gd name="T0" fmla="*/ 525041372 w 9"/>
                <a:gd name="T1" fmla="*/ 2147483647 h 29"/>
                <a:gd name="T2" fmla="*/ 0 w 9"/>
                <a:gd name="T3" fmla="*/ 2147483647 h 29"/>
                <a:gd name="T4" fmla="*/ 1400101505 w 9"/>
                <a:gd name="T5" fmla="*/ 1935480000 h 29"/>
                <a:gd name="T6" fmla="*/ 1225092124 w 9"/>
                <a:gd name="T7" fmla="*/ 0 h 29"/>
                <a:gd name="T8" fmla="*/ 1575110885 w 9"/>
                <a:gd name="T9" fmla="*/ 483870000 h 29"/>
                <a:gd name="T10" fmla="*/ 1575110885 w 9"/>
                <a:gd name="T11" fmla="*/ 1935480000 h 29"/>
                <a:gd name="T12" fmla="*/ 1225092124 w 9"/>
                <a:gd name="T13" fmla="*/ 2147483647 h 29"/>
                <a:gd name="T14" fmla="*/ 1225092124 w 9"/>
                <a:gd name="T15" fmla="*/ 2147483647 h 29"/>
                <a:gd name="T16" fmla="*/ 525041372 w 9"/>
                <a:gd name="T17" fmla="*/ 2147483647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29"/>
                <a:gd name="T29" fmla="*/ 9 w 9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29">
                  <a:moveTo>
                    <a:pt x="3" y="29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8" y="18"/>
                    <a:pt x="8" y="12"/>
                  </a:cubicBezTo>
                  <a:cubicBezTo>
                    <a:pt x="8" y="8"/>
                    <a:pt x="7" y="1"/>
                    <a:pt x="7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10"/>
                    <a:pt x="9" y="12"/>
                  </a:cubicBezTo>
                  <a:cubicBezTo>
                    <a:pt x="9" y="15"/>
                    <a:pt x="8" y="23"/>
                    <a:pt x="7" y="24"/>
                  </a:cubicBezTo>
                  <a:cubicBezTo>
                    <a:pt x="6" y="25"/>
                    <a:pt x="6" y="28"/>
                    <a:pt x="7" y="29"/>
                  </a:cubicBezTo>
                  <a:cubicBezTo>
                    <a:pt x="5" y="29"/>
                    <a:pt x="3" y="29"/>
                    <a:pt x="3" y="29"/>
                  </a:cubicBezTo>
                  <a:close/>
                </a:path>
              </a:pathLst>
            </a:custGeom>
            <a:solidFill>
              <a:srgbClr val="6D6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1" name="Freeform 54"/>
            <p:cNvSpPr>
              <a:spLocks noChangeArrowheads="1"/>
            </p:cNvSpPr>
            <p:nvPr/>
          </p:nvSpPr>
          <p:spPr bwMode="auto">
            <a:xfrm>
              <a:off x="461963" y="1030287"/>
              <a:ext cx="79375" cy="165100"/>
            </a:xfrm>
            <a:custGeom>
              <a:avLst/>
              <a:gdLst>
                <a:gd name="T0" fmla="*/ 1050065104 w 6"/>
                <a:gd name="T1" fmla="*/ 2096770000 h 13"/>
                <a:gd name="T2" fmla="*/ 0 w 6"/>
                <a:gd name="T3" fmla="*/ 0 h 13"/>
                <a:gd name="T4" fmla="*/ 1050065104 w 6"/>
                <a:gd name="T5" fmla="*/ 1774190000 h 13"/>
                <a:gd name="T6" fmla="*/ 1050065104 w 6"/>
                <a:gd name="T7" fmla="*/ 209677000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3"/>
                <a:gd name="T14" fmla="*/ 6 w 6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3">
                  <a:moveTo>
                    <a:pt x="6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5"/>
                    <a:pt x="6" y="11"/>
                  </a:cubicBezTo>
                  <a:cubicBezTo>
                    <a:pt x="6" y="11"/>
                    <a:pt x="6" y="12"/>
                    <a:pt x="6" y="13"/>
                  </a:cubicBezTo>
                  <a:close/>
                </a:path>
              </a:pathLst>
            </a:custGeom>
            <a:solidFill>
              <a:srgbClr val="6D6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2" name="Freeform 55"/>
            <p:cNvSpPr>
              <a:spLocks noChangeArrowheads="1"/>
            </p:cNvSpPr>
            <p:nvPr/>
          </p:nvSpPr>
          <p:spPr bwMode="auto">
            <a:xfrm>
              <a:off x="422275" y="1169987"/>
              <a:ext cx="25400" cy="88900"/>
            </a:xfrm>
            <a:custGeom>
              <a:avLst/>
              <a:gdLst>
                <a:gd name="T0" fmla="*/ 0 w 2"/>
                <a:gd name="T1" fmla="*/ 1129030000 h 7"/>
                <a:gd name="T2" fmla="*/ 161290000 w 2"/>
                <a:gd name="T3" fmla="*/ 0 h 7"/>
                <a:gd name="T4" fmla="*/ 322580000 w 2"/>
                <a:gd name="T5" fmla="*/ 967740000 h 7"/>
                <a:gd name="T6" fmla="*/ 0 w 2"/>
                <a:gd name="T7" fmla="*/ 112903000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7"/>
                <a:gd name="T14" fmla="*/ 2 w 2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7">
                  <a:moveTo>
                    <a:pt x="0" y="7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"/>
                    <a:pt x="2" y="6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6D6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3" name="Freeform 56"/>
            <p:cNvSpPr>
              <a:spLocks noChangeArrowheads="1"/>
            </p:cNvSpPr>
            <p:nvPr/>
          </p:nvSpPr>
          <p:spPr bwMode="auto">
            <a:xfrm>
              <a:off x="474663" y="1017587"/>
              <a:ext cx="158750" cy="266700"/>
            </a:xfrm>
            <a:custGeom>
              <a:avLst/>
              <a:gdLst>
                <a:gd name="T0" fmla="*/ 2100130208 w 12"/>
                <a:gd name="T1" fmla="*/ 2147483647 h 21"/>
                <a:gd name="T2" fmla="*/ 1400082396 w 12"/>
                <a:gd name="T3" fmla="*/ 2147483647 h 21"/>
                <a:gd name="T4" fmla="*/ 0 w 12"/>
                <a:gd name="T5" fmla="*/ 0 h 21"/>
                <a:gd name="T6" fmla="*/ 1575104271 w 12"/>
                <a:gd name="T7" fmla="*/ 0 h 21"/>
                <a:gd name="T8" fmla="*/ 2100130208 w 12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1"/>
                <a:gd name="T17" fmla="*/ 12 w 12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1">
                  <a:moveTo>
                    <a:pt x="12" y="19"/>
                  </a:moveTo>
                  <a:cubicBezTo>
                    <a:pt x="12" y="19"/>
                    <a:pt x="10" y="21"/>
                    <a:pt x="8" y="19"/>
                  </a:cubicBezTo>
                  <a:cubicBezTo>
                    <a:pt x="6" y="17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12" y="19"/>
                  </a:lnTo>
                  <a:close/>
                </a:path>
              </a:pathLst>
            </a:custGeom>
            <a:solidFill>
              <a:srgbClr val="B5A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4" name="Freeform 57"/>
            <p:cNvSpPr>
              <a:spLocks noChangeArrowheads="1"/>
            </p:cNvSpPr>
            <p:nvPr/>
          </p:nvSpPr>
          <p:spPr bwMode="auto">
            <a:xfrm>
              <a:off x="395288" y="444500"/>
              <a:ext cx="357188" cy="420687"/>
            </a:xfrm>
            <a:custGeom>
              <a:avLst/>
              <a:gdLst>
                <a:gd name="T0" fmla="*/ 2147483647 w 27"/>
                <a:gd name="T1" fmla="*/ 2147483647 h 33"/>
                <a:gd name="T2" fmla="*/ 2147483647 w 27"/>
                <a:gd name="T3" fmla="*/ 2147483647 h 33"/>
                <a:gd name="T4" fmla="*/ 2147483647 w 27"/>
                <a:gd name="T5" fmla="*/ 2147483647 h 33"/>
                <a:gd name="T6" fmla="*/ 2147483647 w 27"/>
                <a:gd name="T7" fmla="*/ 2147483647 h 33"/>
                <a:gd name="T8" fmla="*/ 1925124257 w 27"/>
                <a:gd name="T9" fmla="*/ 812563315 h 33"/>
                <a:gd name="T10" fmla="*/ 1050066574 w 27"/>
                <a:gd name="T11" fmla="*/ 487537989 h 33"/>
                <a:gd name="T12" fmla="*/ 350017782 w 27"/>
                <a:gd name="T13" fmla="*/ 162512663 h 33"/>
                <a:gd name="T14" fmla="*/ 0 w 27"/>
                <a:gd name="T15" fmla="*/ 0 h 33"/>
                <a:gd name="T16" fmla="*/ 525039902 w 27"/>
                <a:gd name="T17" fmla="*/ 1625139377 h 33"/>
                <a:gd name="T18" fmla="*/ 2147483647 w 27"/>
                <a:gd name="T19" fmla="*/ 2147483647 h 33"/>
                <a:gd name="T20" fmla="*/ 2147483647 w 27"/>
                <a:gd name="T21" fmla="*/ 2147483647 h 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7"/>
                <a:gd name="T34" fmla="*/ 0 h 33"/>
                <a:gd name="T35" fmla="*/ 27 w 27"/>
                <a:gd name="T36" fmla="*/ 33 h 3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7" h="33">
                  <a:moveTo>
                    <a:pt x="27" y="33"/>
                  </a:moveTo>
                  <a:cubicBezTo>
                    <a:pt x="27" y="33"/>
                    <a:pt x="27" y="30"/>
                    <a:pt x="25" y="29"/>
                  </a:cubicBezTo>
                  <a:cubicBezTo>
                    <a:pt x="24" y="28"/>
                    <a:pt x="22" y="24"/>
                    <a:pt x="21" y="23"/>
                  </a:cubicBezTo>
                  <a:cubicBezTo>
                    <a:pt x="20" y="23"/>
                    <a:pt x="16" y="17"/>
                    <a:pt x="15" y="15"/>
                  </a:cubicBezTo>
                  <a:cubicBezTo>
                    <a:pt x="14" y="13"/>
                    <a:pt x="12" y="7"/>
                    <a:pt x="11" y="5"/>
                  </a:cubicBezTo>
                  <a:cubicBezTo>
                    <a:pt x="9" y="4"/>
                    <a:pt x="6" y="3"/>
                    <a:pt x="6" y="3"/>
                  </a:cubicBezTo>
                  <a:cubicBezTo>
                    <a:pt x="6" y="3"/>
                    <a:pt x="3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2" y="8"/>
                    <a:pt x="3" y="10"/>
                  </a:cubicBezTo>
                  <a:cubicBezTo>
                    <a:pt x="5" y="11"/>
                    <a:pt x="17" y="29"/>
                    <a:pt x="17" y="29"/>
                  </a:cubicBezTo>
                  <a:lnTo>
                    <a:pt x="27" y="33"/>
                  </a:lnTo>
                  <a:close/>
                </a:path>
              </a:pathLst>
            </a:custGeom>
            <a:solidFill>
              <a:srgbClr val="B5A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5" name="Freeform 58"/>
            <p:cNvSpPr>
              <a:spLocks noChangeArrowheads="1"/>
            </p:cNvSpPr>
            <p:nvPr/>
          </p:nvSpPr>
          <p:spPr bwMode="auto">
            <a:xfrm>
              <a:off x="158750" y="406400"/>
              <a:ext cx="250825" cy="509587"/>
            </a:xfrm>
            <a:custGeom>
              <a:avLst/>
              <a:gdLst>
                <a:gd name="T0" fmla="*/ 1219920391 w 19"/>
                <a:gd name="T1" fmla="*/ 0 h 40"/>
                <a:gd name="T2" fmla="*/ 2147483647 w 19"/>
                <a:gd name="T3" fmla="*/ 1947590555 h 40"/>
                <a:gd name="T4" fmla="*/ 2147483647 w 19"/>
                <a:gd name="T5" fmla="*/ 2147483647 h 40"/>
                <a:gd name="T6" fmla="*/ 871379251 w 19"/>
                <a:gd name="T7" fmla="*/ 2147483647 h 40"/>
                <a:gd name="T8" fmla="*/ 0 w 19"/>
                <a:gd name="T9" fmla="*/ 0 h 40"/>
                <a:gd name="T10" fmla="*/ 1219920391 w 19"/>
                <a:gd name="T11" fmla="*/ 0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40"/>
                <a:gd name="T20" fmla="*/ 19 w 19"/>
                <a:gd name="T21" fmla="*/ 40 h 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40">
                  <a:moveTo>
                    <a:pt x="7" y="0"/>
                  </a:moveTo>
                  <a:cubicBezTo>
                    <a:pt x="7" y="0"/>
                    <a:pt x="16" y="8"/>
                    <a:pt x="19" y="12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8" y="40"/>
                    <a:pt x="5" y="26"/>
                  </a:cubicBezTo>
                  <a:cubicBezTo>
                    <a:pt x="2" y="12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5A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6" name="Freeform 59"/>
            <p:cNvSpPr>
              <a:spLocks noChangeArrowheads="1"/>
            </p:cNvSpPr>
            <p:nvPr/>
          </p:nvSpPr>
          <p:spPr bwMode="auto">
            <a:xfrm>
              <a:off x="355600" y="534987"/>
              <a:ext cx="265113" cy="508000"/>
            </a:xfrm>
            <a:custGeom>
              <a:avLst/>
              <a:gdLst>
                <a:gd name="T0" fmla="*/ 378024150 w 167"/>
                <a:gd name="T1" fmla="*/ 20161250 h 320"/>
                <a:gd name="T2" fmla="*/ 0 w 167"/>
                <a:gd name="T3" fmla="*/ 0 h 320"/>
                <a:gd name="T4" fmla="*/ 42843531 w 167"/>
                <a:gd name="T5" fmla="*/ 806450000 h 320"/>
                <a:gd name="T6" fmla="*/ 420867681 w 167"/>
                <a:gd name="T7" fmla="*/ 786288750 h 320"/>
                <a:gd name="T8" fmla="*/ 378024150 w 167"/>
                <a:gd name="T9" fmla="*/ 20161250 h 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7"/>
                <a:gd name="T16" fmla="*/ 0 h 320"/>
                <a:gd name="T17" fmla="*/ 167 w 167"/>
                <a:gd name="T18" fmla="*/ 320 h 3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7" h="320">
                  <a:moveTo>
                    <a:pt x="150" y="8"/>
                  </a:moveTo>
                  <a:lnTo>
                    <a:pt x="0" y="0"/>
                  </a:lnTo>
                  <a:lnTo>
                    <a:pt x="17" y="320"/>
                  </a:lnTo>
                  <a:lnTo>
                    <a:pt x="167" y="312"/>
                  </a:lnTo>
                  <a:lnTo>
                    <a:pt x="15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7" name="Freeform 60"/>
            <p:cNvSpPr>
              <a:spLocks noChangeArrowheads="1"/>
            </p:cNvSpPr>
            <p:nvPr/>
          </p:nvSpPr>
          <p:spPr bwMode="auto">
            <a:xfrm>
              <a:off x="527050" y="750887"/>
              <a:ext cx="119063" cy="177800"/>
            </a:xfrm>
            <a:custGeom>
              <a:avLst/>
              <a:gdLst>
                <a:gd name="T0" fmla="*/ 1225092124 w 9"/>
                <a:gd name="T1" fmla="*/ 1935480000 h 14"/>
                <a:gd name="T2" fmla="*/ 700050752 w 9"/>
                <a:gd name="T3" fmla="*/ 2147483647 h 14"/>
                <a:gd name="T4" fmla="*/ 0 w 9"/>
                <a:gd name="T5" fmla="*/ 2147483647 h 14"/>
                <a:gd name="T6" fmla="*/ 0 w 9"/>
                <a:gd name="T7" fmla="*/ 1451610000 h 14"/>
                <a:gd name="T8" fmla="*/ 1400101505 w 9"/>
                <a:gd name="T9" fmla="*/ 0 h 14"/>
                <a:gd name="T10" fmla="*/ 1400101505 w 9"/>
                <a:gd name="T11" fmla="*/ 645160000 h 14"/>
                <a:gd name="T12" fmla="*/ 1225092124 w 9"/>
                <a:gd name="T13" fmla="*/ 193548000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14"/>
                <a:gd name="T23" fmla="*/ 9 w 9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14">
                  <a:moveTo>
                    <a:pt x="7" y="12"/>
                  </a:moveTo>
                  <a:cubicBezTo>
                    <a:pt x="7" y="12"/>
                    <a:pt x="5" y="14"/>
                    <a:pt x="4" y="14"/>
                  </a:cubicBezTo>
                  <a:cubicBezTo>
                    <a:pt x="2" y="14"/>
                    <a:pt x="0" y="14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4" y="1"/>
                    <a:pt x="8" y="0"/>
                  </a:cubicBezTo>
                  <a:cubicBezTo>
                    <a:pt x="8" y="0"/>
                    <a:pt x="9" y="3"/>
                    <a:pt x="8" y="4"/>
                  </a:cubicBezTo>
                  <a:cubicBezTo>
                    <a:pt x="7" y="5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8" name="Freeform 61"/>
            <p:cNvSpPr>
              <a:spLocks noChangeArrowheads="1"/>
            </p:cNvSpPr>
            <p:nvPr/>
          </p:nvSpPr>
          <p:spPr bwMode="auto">
            <a:xfrm>
              <a:off x="606425" y="788987"/>
              <a:ext cx="185738" cy="203200"/>
            </a:xfrm>
            <a:custGeom>
              <a:avLst/>
              <a:gdLst>
                <a:gd name="T0" fmla="*/ 528039867 w 14"/>
                <a:gd name="T1" fmla="*/ 0 h 16"/>
                <a:gd name="T2" fmla="*/ 1936146179 w 14"/>
                <a:gd name="T3" fmla="*/ 806450000 h 16"/>
                <a:gd name="T4" fmla="*/ 1408106312 w 14"/>
                <a:gd name="T5" fmla="*/ 2147483647 h 16"/>
                <a:gd name="T6" fmla="*/ 0 w 14"/>
                <a:gd name="T7" fmla="*/ 1612900000 h 16"/>
                <a:gd name="T8" fmla="*/ 528039867 w 14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6"/>
                <a:gd name="T17" fmla="*/ 14 w 1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6">
                  <a:moveTo>
                    <a:pt x="3" y="0"/>
                  </a:moveTo>
                  <a:cubicBezTo>
                    <a:pt x="3" y="0"/>
                    <a:pt x="8" y="2"/>
                    <a:pt x="11" y="5"/>
                  </a:cubicBezTo>
                  <a:cubicBezTo>
                    <a:pt x="11" y="5"/>
                    <a:pt x="14" y="14"/>
                    <a:pt x="8" y="15"/>
                  </a:cubicBezTo>
                  <a:cubicBezTo>
                    <a:pt x="2" y="16"/>
                    <a:pt x="1" y="11"/>
                    <a:pt x="0" y="1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B5A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9" name="Freeform 62"/>
            <p:cNvSpPr>
              <a:spLocks noChangeArrowheads="1"/>
            </p:cNvSpPr>
            <p:nvPr/>
          </p:nvSpPr>
          <p:spPr bwMode="auto">
            <a:xfrm>
              <a:off x="92075" y="393700"/>
              <a:ext cx="317500" cy="484187"/>
            </a:xfrm>
            <a:custGeom>
              <a:avLst/>
              <a:gdLst>
                <a:gd name="T0" fmla="*/ 2147483647 w 24"/>
                <a:gd name="T1" fmla="*/ 2147483647 h 38"/>
                <a:gd name="T2" fmla="*/ 2147483647 w 24"/>
                <a:gd name="T3" fmla="*/ 2147483647 h 38"/>
                <a:gd name="T4" fmla="*/ 2147483647 w 24"/>
                <a:gd name="T5" fmla="*/ 2147483647 h 38"/>
                <a:gd name="T6" fmla="*/ 2147483647 w 24"/>
                <a:gd name="T7" fmla="*/ 2147483647 h 38"/>
                <a:gd name="T8" fmla="*/ 2147483647 w 24"/>
                <a:gd name="T9" fmla="*/ 2147483647 h 38"/>
                <a:gd name="T10" fmla="*/ 1925121563 w 24"/>
                <a:gd name="T11" fmla="*/ 1785872782 h 38"/>
                <a:gd name="T12" fmla="*/ 1750112917 w 24"/>
                <a:gd name="T13" fmla="*/ 1298818886 h 38"/>
                <a:gd name="T14" fmla="*/ 2147483647 w 24"/>
                <a:gd name="T15" fmla="*/ 1948228329 h 38"/>
                <a:gd name="T16" fmla="*/ 1925121563 w 24"/>
                <a:gd name="T17" fmla="*/ 974120535 h 38"/>
                <a:gd name="T18" fmla="*/ 1750112917 w 24"/>
                <a:gd name="T19" fmla="*/ 324711092 h 38"/>
                <a:gd name="T20" fmla="*/ 700047813 w 24"/>
                <a:gd name="T21" fmla="*/ 0 h 38"/>
                <a:gd name="T22" fmla="*/ 0 w 24"/>
                <a:gd name="T23" fmla="*/ 649409443 h 38"/>
                <a:gd name="T24" fmla="*/ 875056458 w 24"/>
                <a:gd name="T25" fmla="*/ 2147483647 h 38"/>
                <a:gd name="T26" fmla="*/ 2147483647 w 24"/>
                <a:gd name="T27" fmla="*/ 2147483647 h 38"/>
                <a:gd name="T28" fmla="*/ 2147483647 w 24"/>
                <a:gd name="T29" fmla="*/ 2147483647 h 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"/>
                <a:gd name="T46" fmla="*/ 0 h 38"/>
                <a:gd name="T47" fmla="*/ 24 w 24"/>
                <a:gd name="T48" fmla="*/ 38 h 3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" h="38">
                  <a:moveTo>
                    <a:pt x="24" y="38"/>
                  </a:moveTo>
                  <a:cubicBezTo>
                    <a:pt x="24" y="38"/>
                    <a:pt x="19" y="30"/>
                    <a:pt x="18" y="29"/>
                  </a:cubicBezTo>
                  <a:cubicBezTo>
                    <a:pt x="17" y="27"/>
                    <a:pt x="18" y="24"/>
                    <a:pt x="17" y="24"/>
                  </a:cubicBezTo>
                  <a:cubicBezTo>
                    <a:pt x="17" y="23"/>
                    <a:pt x="16" y="21"/>
                    <a:pt x="16" y="21"/>
                  </a:cubicBezTo>
                  <a:cubicBezTo>
                    <a:pt x="16" y="21"/>
                    <a:pt x="13" y="19"/>
                    <a:pt x="14" y="16"/>
                  </a:cubicBezTo>
                  <a:cubicBezTo>
                    <a:pt x="15" y="14"/>
                    <a:pt x="12" y="12"/>
                    <a:pt x="11" y="11"/>
                  </a:cubicBezTo>
                  <a:cubicBezTo>
                    <a:pt x="10" y="10"/>
                    <a:pt x="10" y="8"/>
                    <a:pt x="10" y="8"/>
                  </a:cubicBezTo>
                  <a:cubicBezTo>
                    <a:pt x="10" y="8"/>
                    <a:pt x="17" y="11"/>
                    <a:pt x="20" y="1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2" y="4"/>
                    <a:pt x="10" y="2"/>
                  </a:cubicBezTo>
                  <a:cubicBezTo>
                    <a:pt x="9" y="1"/>
                    <a:pt x="4" y="0"/>
                    <a:pt x="4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24" y="38"/>
                  </a:lnTo>
                  <a:close/>
                </a:path>
              </a:pathLst>
            </a:custGeom>
            <a:solidFill>
              <a:srgbClr val="6D6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0" name="Freeform 63"/>
            <p:cNvSpPr>
              <a:spLocks noChangeArrowheads="1"/>
            </p:cNvSpPr>
            <p:nvPr/>
          </p:nvSpPr>
          <p:spPr bwMode="auto">
            <a:xfrm>
              <a:off x="593725" y="890587"/>
              <a:ext cx="171450" cy="101600"/>
            </a:xfrm>
            <a:custGeom>
              <a:avLst/>
              <a:gdLst>
                <a:gd name="T0" fmla="*/ 0 w 13"/>
                <a:gd name="T1" fmla="*/ 161290000 h 8"/>
                <a:gd name="T2" fmla="*/ 347872050 w 13"/>
                <a:gd name="T3" fmla="*/ 0 h 8"/>
                <a:gd name="T4" fmla="*/ 695744100 w 13"/>
                <a:gd name="T5" fmla="*/ 0 h 8"/>
                <a:gd name="T6" fmla="*/ 1913289681 w 13"/>
                <a:gd name="T7" fmla="*/ 483870000 h 8"/>
                <a:gd name="T8" fmla="*/ 2147483647 w 13"/>
                <a:gd name="T9" fmla="*/ 0 h 8"/>
                <a:gd name="T10" fmla="*/ 1565417631 w 13"/>
                <a:gd name="T11" fmla="*/ 1129030000 h 8"/>
                <a:gd name="T12" fmla="*/ 0 w 13"/>
                <a:gd name="T13" fmla="*/ 16129000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"/>
                <a:gd name="T22" fmla="*/ 0 h 8"/>
                <a:gd name="T23" fmla="*/ 13 w 13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" h="8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8" y="3"/>
                    <a:pt x="11" y="3"/>
                  </a:cubicBezTo>
                  <a:cubicBezTo>
                    <a:pt x="12" y="3"/>
                    <a:pt x="12" y="2"/>
                    <a:pt x="13" y="0"/>
                  </a:cubicBezTo>
                  <a:cubicBezTo>
                    <a:pt x="13" y="2"/>
                    <a:pt x="12" y="6"/>
                    <a:pt x="9" y="7"/>
                  </a:cubicBezTo>
                  <a:cubicBezTo>
                    <a:pt x="3" y="8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6D6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1" name="Freeform 64"/>
            <p:cNvSpPr>
              <a:spLocks noChangeArrowheads="1"/>
            </p:cNvSpPr>
            <p:nvPr/>
          </p:nvSpPr>
          <p:spPr bwMode="auto">
            <a:xfrm>
              <a:off x="330200" y="687387"/>
              <a:ext cx="368300" cy="241300"/>
            </a:xfrm>
            <a:custGeom>
              <a:avLst/>
              <a:gdLst>
                <a:gd name="T0" fmla="*/ 2147483647 w 28"/>
                <a:gd name="T1" fmla="*/ 1451610000 h 19"/>
                <a:gd name="T2" fmla="*/ 2147483647 w 28"/>
                <a:gd name="T3" fmla="*/ 2147483647 h 19"/>
                <a:gd name="T4" fmla="*/ 2147483647 w 28"/>
                <a:gd name="T5" fmla="*/ 2147483647 h 19"/>
                <a:gd name="T6" fmla="*/ 2147483647 w 28"/>
                <a:gd name="T7" fmla="*/ 2147483647 h 19"/>
                <a:gd name="T8" fmla="*/ 519053082 w 28"/>
                <a:gd name="T9" fmla="*/ 2096770000 h 19"/>
                <a:gd name="T10" fmla="*/ 519053082 w 28"/>
                <a:gd name="T11" fmla="*/ 1935480000 h 19"/>
                <a:gd name="T12" fmla="*/ 346031004 w 28"/>
                <a:gd name="T13" fmla="*/ 1612900000 h 19"/>
                <a:gd name="T14" fmla="*/ 346031004 w 28"/>
                <a:gd name="T15" fmla="*/ 1129030000 h 19"/>
                <a:gd name="T16" fmla="*/ 173022079 w 28"/>
                <a:gd name="T17" fmla="*/ 967740000 h 19"/>
                <a:gd name="T18" fmla="*/ 1211115089 w 28"/>
                <a:gd name="T19" fmla="*/ 645160000 h 19"/>
                <a:gd name="T20" fmla="*/ 865084086 w 28"/>
                <a:gd name="T21" fmla="*/ 322580000 h 19"/>
                <a:gd name="T22" fmla="*/ 865084086 w 28"/>
                <a:gd name="T23" fmla="*/ 0 h 19"/>
                <a:gd name="T24" fmla="*/ 1384137168 w 28"/>
                <a:gd name="T25" fmla="*/ 322580000 h 19"/>
                <a:gd name="T26" fmla="*/ 2147483647 w 28"/>
                <a:gd name="T27" fmla="*/ 645160000 h 19"/>
                <a:gd name="T28" fmla="*/ 2147483647 w 28"/>
                <a:gd name="T29" fmla="*/ 1129030000 h 19"/>
                <a:gd name="T30" fmla="*/ 2147483647 w 28"/>
                <a:gd name="T31" fmla="*/ 1451610000 h 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8"/>
                <a:gd name="T49" fmla="*/ 0 h 19"/>
                <a:gd name="T50" fmla="*/ 28 w 28"/>
                <a:gd name="T51" fmla="*/ 19 h 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8" h="19">
                  <a:moveTo>
                    <a:pt x="25" y="9"/>
                  </a:moveTo>
                  <a:cubicBezTo>
                    <a:pt x="25" y="9"/>
                    <a:pt x="28" y="12"/>
                    <a:pt x="26" y="16"/>
                  </a:cubicBezTo>
                  <a:cubicBezTo>
                    <a:pt x="24" y="19"/>
                    <a:pt x="20" y="17"/>
                    <a:pt x="20" y="17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6" y="14"/>
                    <a:pt x="3" y="13"/>
                  </a:cubicBezTo>
                  <a:cubicBezTo>
                    <a:pt x="3" y="13"/>
                    <a:pt x="3" y="13"/>
                    <a:pt x="3" y="12"/>
                  </a:cubicBezTo>
                  <a:cubicBezTo>
                    <a:pt x="3" y="12"/>
                    <a:pt x="2" y="11"/>
                    <a:pt x="2" y="10"/>
                  </a:cubicBezTo>
                  <a:cubicBezTo>
                    <a:pt x="2" y="10"/>
                    <a:pt x="0" y="9"/>
                    <a:pt x="2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2" y="5"/>
                    <a:pt x="2" y="4"/>
                    <a:pt x="7" y="4"/>
                  </a:cubicBezTo>
                  <a:cubicBezTo>
                    <a:pt x="7" y="4"/>
                    <a:pt x="5" y="3"/>
                    <a:pt x="5" y="2"/>
                  </a:cubicBezTo>
                  <a:cubicBezTo>
                    <a:pt x="4" y="2"/>
                    <a:pt x="3" y="0"/>
                    <a:pt x="5" y="0"/>
                  </a:cubicBezTo>
                  <a:cubicBezTo>
                    <a:pt x="5" y="0"/>
                    <a:pt x="7" y="1"/>
                    <a:pt x="8" y="2"/>
                  </a:cubicBezTo>
                  <a:cubicBezTo>
                    <a:pt x="9" y="2"/>
                    <a:pt x="13" y="3"/>
                    <a:pt x="14" y="4"/>
                  </a:cubicBezTo>
                  <a:cubicBezTo>
                    <a:pt x="15" y="4"/>
                    <a:pt x="17" y="6"/>
                    <a:pt x="21" y="7"/>
                  </a:cubicBezTo>
                  <a:cubicBezTo>
                    <a:pt x="24" y="8"/>
                    <a:pt x="25" y="9"/>
                    <a:pt x="25" y="9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2" name="Freeform 65"/>
            <p:cNvSpPr>
              <a:spLocks noChangeArrowheads="1"/>
            </p:cNvSpPr>
            <p:nvPr/>
          </p:nvSpPr>
          <p:spPr bwMode="auto">
            <a:xfrm>
              <a:off x="409575" y="776287"/>
              <a:ext cx="288925" cy="152400"/>
            </a:xfrm>
            <a:custGeom>
              <a:avLst/>
              <a:gdLst>
                <a:gd name="T0" fmla="*/ 344950184 w 22"/>
                <a:gd name="T1" fmla="*/ 806450000 h 12"/>
                <a:gd name="T2" fmla="*/ 1552275828 w 22"/>
                <a:gd name="T3" fmla="*/ 967740000 h 12"/>
                <a:gd name="T4" fmla="*/ 2147483647 w 22"/>
                <a:gd name="T5" fmla="*/ 967740000 h 12"/>
                <a:gd name="T6" fmla="*/ 2147483647 w 22"/>
                <a:gd name="T7" fmla="*/ 0 h 12"/>
                <a:gd name="T8" fmla="*/ 2147483647 w 22"/>
                <a:gd name="T9" fmla="*/ 322580000 h 12"/>
                <a:gd name="T10" fmla="*/ 2147483647 w 22"/>
                <a:gd name="T11" fmla="*/ 1451610000 h 12"/>
                <a:gd name="T12" fmla="*/ 2147483647 w 22"/>
                <a:gd name="T13" fmla="*/ 1612900000 h 12"/>
                <a:gd name="T14" fmla="*/ 2069687972 w 22"/>
                <a:gd name="T15" fmla="*/ 1129030000 h 12"/>
                <a:gd name="T16" fmla="*/ 0 w 22"/>
                <a:gd name="T17" fmla="*/ 967740000 h 12"/>
                <a:gd name="T18" fmla="*/ 344950184 w 22"/>
                <a:gd name="T19" fmla="*/ 80645000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12"/>
                <a:gd name="T32" fmla="*/ 22 w 22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12">
                  <a:moveTo>
                    <a:pt x="2" y="5"/>
                  </a:moveTo>
                  <a:cubicBezTo>
                    <a:pt x="3" y="5"/>
                    <a:pt x="7" y="5"/>
                    <a:pt x="9" y="6"/>
                  </a:cubicBezTo>
                  <a:cubicBezTo>
                    <a:pt x="10" y="6"/>
                    <a:pt x="15" y="6"/>
                    <a:pt x="15" y="6"/>
                  </a:cubicBezTo>
                  <a:cubicBezTo>
                    <a:pt x="16" y="5"/>
                    <a:pt x="16" y="2"/>
                    <a:pt x="15" y="0"/>
                  </a:cubicBezTo>
                  <a:cubicBezTo>
                    <a:pt x="18" y="1"/>
                    <a:pt x="19" y="2"/>
                    <a:pt x="19" y="2"/>
                  </a:cubicBezTo>
                  <a:cubicBezTo>
                    <a:pt x="19" y="2"/>
                    <a:pt x="22" y="5"/>
                    <a:pt x="20" y="9"/>
                  </a:cubicBezTo>
                  <a:cubicBezTo>
                    <a:pt x="18" y="12"/>
                    <a:pt x="14" y="10"/>
                    <a:pt x="14" y="1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4" y="7"/>
                    <a:pt x="0" y="6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3" name="Freeform 66"/>
            <p:cNvSpPr>
              <a:spLocks noChangeArrowheads="1"/>
            </p:cNvSpPr>
            <p:nvPr/>
          </p:nvSpPr>
          <p:spPr bwMode="auto">
            <a:xfrm>
              <a:off x="342900" y="801687"/>
              <a:ext cx="66675" cy="12700"/>
            </a:xfrm>
            <a:custGeom>
              <a:avLst/>
              <a:gdLst>
                <a:gd name="T0" fmla="*/ 177822225 w 5"/>
                <a:gd name="T1" fmla="*/ 161290000 h 1"/>
                <a:gd name="T2" fmla="*/ 0 w 5"/>
                <a:gd name="T3" fmla="*/ 0 h 1"/>
                <a:gd name="T4" fmla="*/ 889111125 w 5"/>
                <a:gd name="T5" fmla="*/ 0 h 1"/>
                <a:gd name="T6" fmla="*/ 177822225 w 5"/>
                <a:gd name="T7" fmla="*/ 16129000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4" name="Freeform 67"/>
            <p:cNvSpPr>
              <a:spLocks noChangeArrowheads="1"/>
            </p:cNvSpPr>
            <p:nvPr/>
          </p:nvSpPr>
          <p:spPr bwMode="auto">
            <a:xfrm>
              <a:off x="382588" y="687387"/>
              <a:ext cx="65088" cy="63500"/>
            </a:xfrm>
            <a:custGeom>
              <a:avLst/>
              <a:gdLst>
                <a:gd name="T0" fmla="*/ 508376333 w 5"/>
                <a:gd name="T1" fmla="*/ 645160000 h 5"/>
                <a:gd name="T2" fmla="*/ 169463117 w 5"/>
                <a:gd name="T3" fmla="*/ 322580000 h 5"/>
                <a:gd name="T4" fmla="*/ 0 w 5"/>
                <a:gd name="T5" fmla="*/ 0 h 5"/>
                <a:gd name="T6" fmla="*/ 847289549 w 5"/>
                <a:gd name="T7" fmla="*/ 645160000 h 5"/>
                <a:gd name="T8" fmla="*/ 169463117 w 5"/>
                <a:gd name="T9" fmla="*/ 645160000 h 5"/>
                <a:gd name="T10" fmla="*/ 508376333 w 5"/>
                <a:gd name="T11" fmla="*/ 64516000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5"/>
                <a:gd name="T20" fmla="*/ 5 w 5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5">
                  <a:moveTo>
                    <a:pt x="3" y="4"/>
                  </a:moveTo>
                  <a:cubicBezTo>
                    <a:pt x="3" y="4"/>
                    <a:pt x="1" y="3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3" y="3"/>
                    <a:pt x="5" y="4"/>
                  </a:cubicBezTo>
                  <a:cubicBezTo>
                    <a:pt x="5" y="4"/>
                    <a:pt x="4" y="5"/>
                    <a:pt x="1" y="4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5" name="Freeform 68"/>
            <p:cNvSpPr>
              <a:spLocks noChangeArrowheads="1"/>
            </p:cNvSpPr>
            <p:nvPr/>
          </p:nvSpPr>
          <p:spPr bwMode="auto">
            <a:xfrm>
              <a:off x="355600" y="827087"/>
              <a:ext cx="53975" cy="12700"/>
            </a:xfrm>
            <a:custGeom>
              <a:avLst/>
              <a:gdLst>
                <a:gd name="T0" fmla="*/ 546240494 w 4"/>
                <a:gd name="T1" fmla="*/ 0 h 1"/>
                <a:gd name="T2" fmla="*/ 728325156 w 4"/>
                <a:gd name="T3" fmla="*/ 0 h 1"/>
                <a:gd name="T4" fmla="*/ 364169325 w 4"/>
                <a:gd name="T5" fmla="*/ 161290000 h 1"/>
                <a:gd name="T6" fmla="*/ 182084663 w 4"/>
                <a:gd name="T7" fmla="*/ 161290000 h 1"/>
                <a:gd name="T8" fmla="*/ 0 w 4"/>
                <a:gd name="T9" fmla="*/ 0 h 1"/>
                <a:gd name="T10" fmla="*/ 546240494 w 4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1"/>
                <a:gd name="T20" fmla="*/ 4 w 4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1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6" name="Freeform 69"/>
            <p:cNvSpPr>
              <a:spLocks noChangeArrowheads="1"/>
            </p:cNvSpPr>
            <p:nvPr/>
          </p:nvSpPr>
          <p:spPr bwMode="auto">
            <a:xfrm>
              <a:off x="342900" y="763587"/>
              <a:ext cx="66675" cy="12700"/>
            </a:xfrm>
            <a:custGeom>
              <a:avLst/>
              <a:gdLst>
                <a:gd name="T0" fmla="*/ 0 w 5"/>
                <a:gd name="T1" fmla="*/ 0 h 1"/>
                <a:gd name="T2" fmla="*/ 533466675 w 5"/>
                <a:gd name="T3" fmla="*/ 161290000 h 1"/>
                <a:gd name="T4" fmla="*/ 889111125 w 5"/>
                <a:gd name="T5" fmla="*/ 161290000 h 1"/>
                <a:gd name="T6" fmla="*/ 177822225 w 5"/>
                <a:gd name="T7" fmla="*/ 161290000 h 1"/>
                <a:gd name="T8" fmla="*/ 177822225 w 5"/>
                <a:gd name="T9" fmla="*/ 161290000 h 1"/>
                <a:gd name="T10" fmla="*/ 0 w 5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1"/>
                <a:gd name="T20" fmla="*/ 5 w 5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3" y="1"/>
                    <a:pt x="5" y="1"/>
                    <a:pt x="5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7" name="Freeform 70"/>
            <p:cNvSpPr>
              <a:spLocks noChangeArrowheads="1"/>
            </p:cNvSpPr>
            <p:nvPr/>
          </p:nvSpPr>
          <p:spPr bwMode="auto">
            <a:xfrm>
              <a:off x="198438" y="76200"/>
              <a:ext cx="223838" cy="317500"/>
            </a:xfrm>
            <a:custGeom>
              <a:avLst/>
              <a:gdLst>
                <a:gd name="T0" fmla="*/ 2080416207 w 17"/>
                <a:gd name="T1" fmla="*/ 161290000 h 25"/>
                <a:gd name="T2" fmla="*/ 2147483647 w 17"/>
                <a:gd name="T3" fmla="*/ 483870000 h 25"/>
                <a:gd name="T4" fmla="*/ 2147483647 w 17"/>
                <a:gd name="T5" fmla="*/ 1612900000 h 25"/>
                <a:gd name="T6" fmla="*/ 2147483647 w 17"/>
                <a:gd name="T7" fmla="*/ 2147483647 h 25"/>
                <a:gd name="T8" fmla="*/ 2147483647 w 17"/>
                <a:gd name="T9" fmla="*/ 2147483647 h 25"/>
                <a:gd name="T10" fmla="*/ 1907047092 w 17"/>
                <a:gd name="T11" fmla="*/ 2147483647 h 25"/>
                <a:gd name="T12" fmla="*/ 693476458 w 17"/>
                <a:gd name="T13" fmla="*/ 2147483647 h 25"/>
                <a:gd name="T14" fmla="*/ 173369114 w 17"/>
                <a:gd name="T15" fmla="*/ 2147483647 h 25"/>
                <a:gd name="T16" fmla="*/ 2080416207 w 17"/>
                <a:gd name="T17" fmla="*/ 16129000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25"/>
                <a:gd name="T29" fmla="*/ 17 w 17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25">
                  <a:moveTo>
                    <a:pt x="12" y="1"/>
                  </a:moveTo>
                  <a:cubicBezTo>
                    <a:pt x="12" y="1"/>
                    <a:pt x="14" y="1"/>
                    <a:pt x="15" y="3"/>
                  </a:cubicBezTo>
                  <a:cubicBezTo>
                    <a:pt x="16" y="5"/>
                    <a:pt x="17" y="6"/>
                    <a:pt x="17" y="10"/>
                  </a:cubicBezTo>
                  <a:cubicBezTo>
                    <a:pt x="17" y="10"/>
                    <a:pt x="17" y="12"/>
                    <a:pt x="17" y="14"/>
                  </a:cubicBezTo>
                  <a:cubicBezTo>
                    <a:pt x="17" y="15"/>
                    <a:pt x="15" y="19"/>
                    <a:pt x="15" y="21"/>
                  </a:cubicBezTo>
                  <a:cubicBezTo>
                    <a:pt x="14" y="22"/>
                    <a:pt x="12" y="25"/>
                    <a:pt x="11" y="25"/>
                  </a:cubicBezTo>
                  <a:cubicBezTo>
                    <a:pt x="9" y="24"/>
                    <a:pt x="4" y="22"/>
                    <a:pt x="4" y="21"/>
                  </a:cubicBezTo>
                  <a:cubicBezTo>
                    <a:pt x="3" y="20"/>
                    <a:pt x="0" y="19"/>
                    <a:pt x="1" y="14"/>
                  </a:cubicBezTo>
                  <a:cubicBezTo>
                    <a:pt x="2" y="9"/>
                    <a:pt x="8" y="0"/>
                    <a:pt x="12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8" name="Freeform 71"/>
            <p:cNvSpPr>
              <a:spLocks noChangeArrowheads="1"/>
            </p:cNvSpPr>
            <p:nvPr/>
          </p:nvSpPr>
          <p:spPr bwMode="auto">
            <a:xfrm>
              <a:off x="369888" y="839787"/>
              <a:ext cx="65088" cy="25400"/>
            </a:xfrm>
            <a:custGeom>
              <a:avLst/>
              <a:gdLst>
                <a:gd name="T0" fmla="*/ 847289549 w 5"/>
                <a:gd name="T1" fmla="*/ 161290000 h 2"/>
                <a:gd name="T2" fmla="*/ 677826432 w 5"/>
                <a:gd name="T3" fmla="*/ 322580000 h 2"/>
                <a:gd name="T4" fmla="*/ 0 w 5"/>
                <a:gd name="T5" fmla="*/ 161290000 h 2"/>
                <a:gd name="T6" fmla="*/ 0 w 5"/>
                <a:gd name="T7" fmla="*/ 0 h 2"/>
                <a:gd name="T8" fmla="*/ 847289549 w 5"/>
                <a:gd name="T9" fmla="*/ 16129000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2"/>
                <a:gd name="T17" fmla="*/ 5 w 5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2">
                  <a:moveTo>
                    <a:pt x="5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9" name="Freeform 72"/>
            <p:cNvSpPr>
              <a:spLocks noChangeArrowheads="1"/>
            </p:cNvSpPr>
            <p:nvPr/>
          </p:nvSpPr>
          <p:spPr bwMode="auto">
            <a:xfrm>
              <a:off x="198438" y="101600"/>
              <a:ext cx="144463" cy="292100"/>
            </a:xfrm>
            <a:custGeom>
              <a:avLst/>
              <a:gdLst>
                <a:gd name="T0" fmla="*/ 172475689 w 11"/>
                <a:gd name="T1" fmla="*/ 1935480000 h 23"/>
                <a:gd name="T2" fmla="*/ 1379805512 w 11"/>
                <a:gd name="T3" fmla="*/ 0 h 23"/>
                <a:gd name="T4" fmla="*/ 1724756890 w 11"/>
                <a:gd name="T5" fmla="*/ 161290000 h 23"/>
                <a:gd name="T6" fmla="*/ 1207329823 w 11"/>
                <a:gd name="T7" fmla="*/ 1129030000 h 23"/>
                <a:gd name="T8" fmla="*/ 689902756 w 11"/>
                <a:gd name="T9" fmla="*/ 1612900000 h 23"/>
                <a:gd name="T10" fmla="*/ 1034854134 w 11"/>
                <a:gd name="T11" fmla="*/ 2096770000 h 23"/>
                <a:gd name="T12" fmla="*/ 862378445 w 11"/>
                <a:gd name="T13" fmla="*/ 2147483647 h 23"/>
                <a:gd name="T14" fmla="*/ 1897232579 w 11"/>
                <a:gd name="T15" fmla="*/ 2147483647 h 23"/>
                <a:gd name="T16" fmla="*/ 689902756 w 11"/>
                <a:gd name="T17" fmla="*/ 2147483647 h 23"/>
                <a:gd name="T18" fmla="*/ 172475689 w 11"/>
                <a:gd name="T19" fmla="*/ 193548000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"/>
                <a:gd name="T31" fmla="*/ 0 h 23"/>
                <a:gd name="T32" fmla="*/ 11 w 11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" h="23">
                  <a:moveTo>
                    <a:pt x="1" y="12"/>
                  </a:moveTo>
                  <a:cubicBezTo>
                    <a:pt x="2" y="8"/>
                    <a:pt x="5" y="3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7" y="3"/>
                    <a:pt x="7" y="7"/>
                    <a:pt x="7" y="7"/>
                  </a:cubicBezTo>
                  <a:cubicBezTo>
                    <a:pt x="7" y="7"/>
                    <a:pt x="3" y="9"/>
                    <a:pt x="4" y="10"/>
                  </a:cubicBezTo>
                  <a:cubicBezTo>
                    <a:pt x="5" y="10"/>
                    <a:pt x="6" y="12"/>
                    <a:pt x="6" y="13"/>
                  </a:cubicBezTo>
                  <a:cubicBezTo>
                    <a:pt x="5" y="14"/>
                    <a:pt x="4" y="15"/>
                    <a:pt x="5" y="17"/>
                  </a:cubicBezTo>
                  <a:cubicBezTo>
                    <a:pt x="5" y="20"/>
                    <a:pt x="11" y="23"/>
                    <a:pt x="11" y="23"/>
                  </a:cubicBezTo>
                  <a:cubicBezTo>
                    <a:pt x="9" y="22"/>
                    <a:pt x="4" y="20"/>
                    <a:pt x="4" y="19"/>
                  </a:cubicBezTo>
                  <a:cubicBezTo>
                    <a:pt x="3" y="18"/>
                    <a:pt x="0" y="17"/>
                    <a:pt x="1" y="1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0" name="Freeform 73"/>
            <p:cNvSpPr>
              <a:spLocks noChangeArrowheads="1"/>
            </p:cNvSpPr>
            <p:nvPr/>
          </p:nvSpPr>
          <p:spPr bwMode="auto">
            <a:xfrm>
              <a:off x="26988" y="431800"/>
              <a:ext cx="554038" cy="560387"/>
            </a:xfrm>
            <a:custGeom>
              <a:avLst/>
              <a:gdLst>
                <a:gd name="T0" fmla="*/ 2147483647 w 42"/>
                <a:gd name="T1" fmla="*/ 2147483647 h 44"/>
                <a:gd name="T2" fmla="*/ 2147483647 w 42"/>
                <a:gd name="T3" fmla="*/ 2147483647 h 44"/>
                <a:gd name="T4" fmla="*/ 2147483647 w 42"/>
                <a:gd name="T5" fmla="*/ 2147483647 h 44"/>
                <a:gd name="T6" fmla="*/ 2147483647 w 42"/>
                <a:gd name="T7" fmla="*/ 2147483647 h 44"/>
                <a:gd name="T8" fmla="*/ 2147483647 w 42"/>
                <a:gd name="T9" fmla="*/ 2108698073 h 44"/>
                <a:gd name="T10" fmla="*/ 1740127827 w 42"/>
                <a:gd name="T11" fmla="*/ 648826257 h 44"/>
                <a:gd name="T12" fmla="*/ 1218092117 w 42"/>
                <a:gd name="T13" fmla="*/ 162206564 h 44"/>
                <a:gd name="T14" fmla="*/ 174007506 w 42"/>
                <a:gd name="T15" fmla="*/ 2147483647 h 44"/>
                <a:gd name="T16" fmla="*/ 696056407 w 42"/>
                <a:gd name="T17" fmla="*/ 2147483647 h 44"/>
                <a:gd name="T18" fmla="*/ 2147483647 w 42"/>
                <a:gd name="T19" fmla="*/ 2147483647 h 44"/>
                <a:gd name="T20" fmla="*/ 2147483647 w 42"/>
                <a:gd name="T21" fmla="*/ 2147483647 h 44"/>
                <a:gd name="T22" fmla="*/ 2147483647 w 42"/>
                <a:gd name="T23" fmla="*/ 2147483647 h 44"/>
                <a:gd name="T24" fmla="*/ 2147483647 w 42"/>
                <a:gd name="T25" fmla="*/ 2147483647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2"/>
                <a:gd name="T40" fmla="*/ 0 h 44"/>
                <a:gd name="T41" fmla="*/ 42 w 42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2" h="44">
                  <a:moveTo>
                    <a:pt x="39" y="34"/>
                  </a:moveTo>
                  <a:cubicBezTo>
                    <a:pt x="39" y="34"/>
                    <a:pt x="37" y="35"/>
                    <a:pt x="36" y="35"/>
                  </a:cubicBezTo>
                  <a:cubicBezTo>
                    <a:pt x="34" y="35"/>
                    <a:pt x="26" y="33"/>
                    <a:pt x="22" y="33"/>
                  </a:cubicBezTo>
                  <a:cubicBezTo>
                    <a:pt x="22" y="33"/>
                    <a:pt x="22" y="30"/>
                    <a:pt x="20" y="29"/>
                  </a:cubicBezTo>
                  <a:cubicBezTo>
                    <a:pt x="18" y="27"/>
                    <a:pt x="16" y="16"/>
                    <a:pt x="15" y="13"/>
                  </a:cubicBezTo>
                  <a:cubicBezTo>
                    <a:pt x="15" y="11"/>
                    <a:pt x="14" y="5"/>
                    <a:pt x="10" y="4"/>
                  </a:cubicBezTo>
                  <a:cubicBezTo>
                    <a:pt x="10" y="4"/>
                    <a:pt x="7" y="1"/>
                    <a:pt x="7" y="1"/>
                  </a:cubicBezTo>
                  <a:cubicBezTo>
                    <a:pt x="6" y="0"/>
                    <a:pt x="0" y="11"/>
                    <a:pt x="1" y="17"/>
                  </a:cubicBezTo>
                  <a:cubicBezTo>
                    <a:pt x="1" y="23"/>
                    <a:pt x="4" y="26"/>
                    <a:pt x="4" y="26"/>
                  </a:cubicBezTo>
                  <a:cubicBezTo>
                    <a:pt x="4" y="26"/>
                    <a:pt x="13" y="38"/>
                    <a:pt x="14" y="40"/>
                  </a:cubicBezTo>
                  <a:cubicBezTo>
                    <a:pt x="16" y="42"/>
                    <a:pt x="15" y="43"/>
                    <a:pt x="17" y="43"/>
                  </a:cubicBezTo>
                  <a:cubicBezTo>
                    <a:pt x="20" y="44"/>
                    <a:pt x="38" y="43"/>
                    <a:pt x="38" y="43"/>
                  </a:cubicBezTo>
                  <a:cubicBezTo>
                    <a:pt x="38" y="43"/>
                    <a:pt x="42" y="41"/>
                    <a:pt x="39" y="34"/>
                  </a:cubicBezTo>
                  <a:close/>
                </a:path>
              </a:pathLst>
            </a:custGeom>
            <a:solidFill>
              <a:srgbClr val="B5A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1" name="Freeform 74"/>
            <p:cNvSpPr>
              <a:spLocks noChangeArrowheads="1"/>
            </p:cNvSpPr>
            <p:nvPr/>
          </p:nvSpPr>
          <p:spPr bwMode="auto">
            <a:xfrm>
              <a:off x="26988" y="431800"/>
              <a:ext cx="527050" cy="560387"/>
            </a:xfrm>
            <a:custGeom>
              <a:avLst/>
              <a:gdLst>
                <a:gd name="T0" fmla="*/ 1215298243 w 40"/>
                <a:gd name="T1" fmla="*/ 162206564 h 44"/>
                <a:gd name="T2" fmla="*/ 1736142229 w 40"/>
                <a:gd name="T3" fmla="*/ 648826257 h 44"/>
                <a:gd name="T4" fmla="*/ 2147483647 w 40"/>
                <a:gd name="T5" fmla="*/ 1459871815 h 44"/>
                <a:gd name="T6" fmla="*/ 1388908513 w 40"/>
                <a:gd name="T7" fmla="*/ 1135445951 h 44"/>
                <a:gd name="T8" fmla="*/ 1041687973 w 40"/>
                <a:gd name="T9" fmla="*/ 2108698073 h 44"/>
                <a:gd name="T10" fmla="*/ 1909752499 w 40"/>
                <a:gd name="T11" fmla="*/ 2147483647 h 44"/>
                <a:gd name="T12" fmla="*/ 1041687973 w 40"/>
                <a:gd name="T13" fmla="*/ 2147483647 h 44"/>
                <a:gd name="T14" fmla="*/ 1215298243 w 40"/>
                <a:gd name="T15" fmla="*/ 2147483647 h 44"/>
                <a:gd name="T16" fmla="*/ 2147483647 w 40"/>
                <a:gd name="T17" fmla="*/ 2147483647 h 44"/>
                <a:gd name="T18" fmla="*/ 1562518783 w 40"/>
                <a:gd name="T19" fmla="*/ 2147483647 h 44"/>
                <a:gd name="T20" fmla="*/ 2147483647 w 40"/>
                <a:gd name="T21" fmla="*/ 2147483647 h 44"/>
                <a:gd name="T22" fmla="*/ 1562518783 w 40"/>
                <a:gd name="T23" fmla="*/ 2147483647 h 44"/>
                <a:gd name="T24" fmla="*/ 2147483647 w 40"/>
                <a:gd name="T25" fmla="*/ 2147483647 h 44"/>
                <a:gd name="T26" fmla="*/ 2147483647 w 40"/>
                <a:gd name="T27" fmla="*/ 2147483647 h 44"/>
                <a:gd name="T28" fmla="*/ 2147483647 w 40"/>
                <a:gd name="T29" fmla="*/ 2147483647 h 44"/>
                <a:gd name="T30" fmla="*/ 2147483647 w 40"/>
                <a:gd name="T31" fmla="*/ 2147483647 h 44"/>
                <a:gd name="T32" fmla="*/ 2147483647 w 40"/>
                <a:gd name="T33" fmla="*/ 2147483647 h 44"/>
                <a:gd name="T34" fmla="*/ 2147483647 w 40"/>
                <a:gd name="T35" fmla="*/ 2147483647 h 44"/>
                <a:gd name="T36" fmla="*/ 2147483647 w 40"/>
                <a:gd name="T37" fmla="*/ 2147483647 h 44"/>
                <a:gd name="T38" fmla="*/ 2147483647 w 40"/>
                <a:gd name="T39" fmla="*/ 2147483647 h 44"/>
                <a:gd name="T40" fmla="*/ 2147483647 w 40"/>
                <a:gd name="T41" fmla="*/ 2147483647 h 44"/>
                <a:gd name="T42" fmla="*/ 2147483647 w 40"/>
                <a:gd name="T43" fmla="*/ 2147483647 h 44"/>
                <a:gd name="T44" fmla="*/ 694454256 w 40"/>
                <a:gd name="T45" fmla="*/ 2147483647 h 44"/>
                <a:gd name="T46" fmla="*/ 173610270 w 40"/>
                <a:gd name="T47" fmla="*/ 2147483647 h 44"/>
                <a:gd name="T48" fmla="*/ 1215298243 w 40"/>
                <a:gd name="T49" fmla="*/ 162206564 h 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44"/>
                <a:gd name="T77" fmla="*/ 40 w 40"/>
                <a:gd name="T78" fmla="*/ 44 h 4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44">
                  <a:moveTo>
                    <a:pt x="7" y="1"/>
                  </a:moveTo>
                  <a:cubicBezTo>
                    <a:pt x="7" y="1"/>
                    <a:pt x="10" y="4"/>
                    <a:pt x="10" y="4"/>
                  </a:cubicBezTo>
                  <a:cubicBezTo>
                    <a:pt x="12" y="5"/>
                    <a:pt x="13" y="7"/>
                    <a:pt x="14" y="9"/>
                  </a:cubicBezTo>
                  <a:cubicBezTo>
                    <a:pt x="11" y="6"/>
                    <a:pt x="8" y="7"/>
                    <a:pt x="8" y="7"/>
                  </a:cubicBezTo>
                  <a:cubicBezTo>
                    <a:pt x="8" y="9"/>
                    <a:pt x="6" y="12"/>
                    <a:pt x="6" y="13"/>
                  </a:cubicBezTo>
                  <a:cubicBezTo>
                    <a:pt x="6" y="15"/>
                    <a:pt x="11" y="15"/>
                    <a:pt x="11" y="15"/>
                  </a:cubicBezTo>
                  <a:cubicBezTo>
                    <a:pt x="5" y="16"/>
                    <a:pt x="6" y="20"/>
                    <a:pt x="6" y="20"/>
                  </a:cubicBezTo>
                  <a:cubicBezTo>
                    <a:pt x="5" y="20"/>
                    <a:pt x="7" y="22"/>
                    <a:pt x="7" y="22"/>
                  </a:cubicBezTo>
                  <a:cubicBezTo>
                    <a:pt x="11" y="22"/>
                    <a:pt x="15" y="25"/>
                    <a:pt x="15" y="25"/>
                  </a:cubicBezTo>
                  <a:cubicBezTo>
                    <a:pt x="11" y="24"/>
                    <a:pt x="9" y="24"/>
                    <a:pt x="9" y="24"/>
                  </a:cubicBezTo>
                  <a:cubicBezTo>
                    <a:pt x="12" y="24"/>
                    <a:pt x="16" y="27"/>
                    <a:pt x="16" y="27"/>
                  </a:cubicBezTo>
                  <a:cubicBezTo>
                    <a:pt x="13" y="26"/>
                    <a:pt x="9" y="26"/>
                    <a:pt x="9" y="26"/>
                  </a:cubicBezTo>
                  <a:cubicBezTo>
                    <a:pt x="14" y="27"/>
                    <a:pt x="14" y="36"/>
                    <a:pt x="14" y="36"/>
                  </a:cubicBezTo>
                  <a:cubicBezTo>
                    <a:pt x="16" y="33"/>
                    <a:pt x="19" y="33"/>
                    <a:pt x="19" y="33"/>
                  </a:cubicBezTo>
                  <a:cubicBezTo>
                    <a:pt x="14" y="36"/>
                    <a:pt x="17" y="40"/>
                    <a:pt x="19" y="40"/>
                  </a:cubicBezTo>
                  <a:cubicBezTo>
                    <a:pt x="20" y="40"/>
                    <a:pt x="22" y="36"/>
                    <a:pt x="22" y="36"/>
                  </a:cubicBezTo>
                  <a:cubicBezTo>
                    <a:pt x="22" y="36"/>
                    <a:pt x="21" y="41"/>
                    <a:pt x="21" y="41"/>
                  </a:cubicBezTo>
                  <a:cubicBezTo>
                    <a:pt x="22" y="41"/>
                    <a:pt x="29" y="42"/>
                    <a:pt x="31" y="41"/>
                  </a:cubicBezTo>
                  <a:cubicBezTo>
                    <a:pt x="33" y="41"/>
                    <a:pt x="37" y="41"/>
                    <a:pt x="40" y="41"/>
                  </a:cubicBezTo>
                  <a:cubicBezTo>
                    <a:pt x="39" y="43"/>
                    <a:pt x="38" y="43"/>
                    <a:pt x="38" y="43"/>
                  </a:cubicBezTo>
                  <a:cubicBezTo>
                    <a:pt x="38" y="43"/>
                    <a:pt x="20" y="44"/>
                    <a:pt x="17" y="43"/>
                  </a:cubicBezTo>
                  <a:cubicBezTo>
                    <a:pt x="15" y="43"/>
                    <a:pt x="16" y="42"/>
                    <a:pt x="14" y="40"/>
                  </a:cubicBezTo>
                  <a:cubicBezTo>
                    <a:pt x="13" y="38"/>
                    <a:pt x="4" y="26"/>
                    <a:pt x="4" y="26"/>
                  </a:cubicBezTo>
                  <a:cubicBezTo>
                    <a:pt x="4" y="26"/>
                    <a:pt x="1" y="23"/>
                    <a:pt x="1" y="17"/>
                  </a:cubicBezTo>
                  <a:cubicBezTo>
                    <a:pt x="0" y="11"/>
                    <a:pt x="6" y="0"/>
                    <a:pt x="7" y="1"/>
                  </a:cubicBezTo>
                  <a:close/>
                </a:path>
              </a:pathLst>
            </a:custGeom>
            <a:solidFill>
              <a:srgbClr val="6D6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2" name="Freeform 75"/>
            <p:cNvSpPr>
              <a:spLocks noChangeArrowheads="1"/>
            </p:cNvSpPr>
            <p:nvPr/>
          </p:nvSpPr>
          <p:spPr bwMode="auto">
            <a:xfrm>
              <a:off x="0" y="0"/>
              <a:ext cx="369888" cy="827087"/>
            </a:xfrm>
            <a:custGeom>
              <a:avLst/>
              <a:gdLst>
                <a:gd name="T0" fmla="*/ 2147483647 w 28"/>
                <a:gd name="T1" fmla="*/ 971458217 h 65"/>
                <a:gd name="T2" fmla="*/ 2147483647 w 28"/>
                <a:gd name="T3" fmla="*/ 1457200050 h 65"/>
                <a:gd name="T4" fmla="*/ 2147483647 w 28"/>
                <a:gd name="T5" fmla="*/ 2147483647 h 65"/>
                <a:gd name="T6" fmla="*/ 2147483647 w 28"/>
                <a:gd name="T7" fmla="*/ 2147483647 h 65"/>
                <a:gd name="T8" fmla="*/ 2147483647 w 28"/>
                <a:gd name="T9" fmla="*/ 2147483647 h 65"/>
                <a:gd name="T10" fmla="*/ 2147483647 w 28"/>
                <a:gd name="T11" fmla="*/ 2147483647 h 65"/>
                <a:gd name="T12" fmla="*/ 2147483647 w 28"/>
                <a:gd name="T13" fmla="*/ 2147483647 h 65"/>
                <a:gd name="T14" fmla="*/ 2147483647 w 28"/>
                <a:gd name="T15" fmla="*/ 2147483647 h 65"/>
                <a:gd name="T16" fmla="*/ 2147483647 w 28"/>
                <a:gd name="T17" fmla="*/ 2147483647 h 65"/>
                <a:gd name="T18" fmla="*/ 2147483647 w 28"/>
                <a:gd name="T19" fmla="*/ 2147483647 h 65"/>
                <a:gd name="T20" fmla="*/ 2147483647 w 28"/>
                <a:gd name="T21" fmla="*/ 2147483647 h 65"/>
                <a:gd name="T22" fmla="*/ 2147483647 w 28"/>
                <a:gd name="T23" fmla="*/ 2147483647 h 65"/>
                <a:gd name="T24" fmla="*/ 2147483647 w 28"/>
                <a:gd name="T25" fmla="*/ 2147483647 h 65"/>
                <a:gd name="T26" fmla="*/ 2147483647 w 28"/>
                <a:gd name="T27" fmla="*/ 2147483647 h 65"/>
                <a:gd name="T28" fmla="*/ 1919626248 w 28"/>
                <a:gd name="T29" fmla="*/ 2147483647 h 65"/>
                <a:gd name="T30" fmla="*/ 1570610499 w 28"/>
                <a:gd name="T31" fmla="*/ 2147483647 h 65"/>
                <a:gd name="T32" fmla="*/ 1745118374 w 28"/>
                <a:gd name="T33" fmla="*/ 2147483647 h 65"/>
                <a:gd name="T34" fmla="*/ 1396089415 w 28"/>
                <a:gd name="T35" fmla="*/ 2147483647 h 65"/>
                <a:gd name="T36" fmla="*/ 698044707 w 28"/>
                <a:gd name="T37" fmla="*/ 2147483647 h 65"/>
                <a:gd name="T38" fmla="*/ 1047073666 w 28"/>
                <a:gd name="T39" fmla="*/ 2147483647 h 65"/>
                <a:gd name="T40" fmla="*/ 872552582 w 28"/>
                <a:gd name="T41" fmla="*/ 2147483647 h 65"/>
                <a:gd name="T42" fmla="*/ 872552582 w 28"/>
                <a:gd name="T43" fmla="*/ 2147483647 h 65"/>
                <a:gd name="T44" fmla="*/ 523536833 w 28"/>
                <a:gd name="T45" fmla="*/ 2147483647 h 65"/>
                <a:gd name="T46" fmla="*/ 523536833 w 28"/>
                <a:gd name="T47" fmla="*/ 2147483647 h 65"/>
                <a:gd name="T48" fmla="*/ 174507874 w 28"/>
                <a:gd name="T49" fmla="*/ 2147483647 h 65"/>
                <a:gd name="T50" fmla="*/ 349028959 w 28"/>
                <a:gd name="T51" fmla="*/ 2147483647 h 65"/>
                <a:gd name="T52" fmla="*/ 523536833 w 28"/>
                <a:gd name="T53" fmla="*/ 2147483647 h 65"/>
                <a:gd name="T54" fmla="*/ 523536833 w 28"/>
                <a:gd name="T55" fmla="*/ 2147483647 h 65"/>
                <a:gd name="T56" fmla="*/ 1570610499 w 28"/>
                <a:gd name="T57" fmla="*/ 2147483647 h 65"/>
                <a:gd name="T58" fmla="*/ 1745118374 w 28"/>
                <a:gd name="T59" fmla="*/ 2147483647 h 65"/>
                <a:gd name="T60" fmla="*/ 2147483647 w 28"/>
                <a:gd name="T61" fmla="*/ 323823647 h 65"/>
                <a:gd name="T62" fmla="*/ 2147483647 w 28"/>
                <a:gd name="T63" fmla="*/ 485729108 h 65"/>
                <a:gd name="T64" fmla="*/ 2147483647 w 28"/>
                <a:gd name="T65" fmla="*/ 971458217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8"/>
                <a:gd name="T100" fmla="*/ 0 h 65"/>
                <a:gd name="T101" fmla="*/ 28 w 28"/>
                <a:gd name="T102" fmla="*/ 65 h 6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8" h="65">
                  <a:moveTo>
                    <a:pt x="28" y="6"/>
                  </a:moveTo>
                  <a:cubicBezTo>
                    <a:pt x="28" y="6"/>
                    <a:pt x="26" y="9"/>
                    <a:pt x="25" y="9"/>
                  </a:cubicBezTo>
                  <a:cubicBezTo>
                    <a:pt x="23" y="9"/>
                    <a:pt x="22" y="11"/>
                    <a:pt x="22" y="14"/>
                  </a:cubicBezTo>
                  <a:cubicBezTo>
                    <a:pt x="21" y="16"/>
                    <a:pt x="21" y="18"/>
                    <a:pt x="17" y="20"/>
                  </a:cubicBezTo>
                  <a:cubicBezTo>
                    <a:pt x="17" y="20"/>
                    <a:pt x="15" y="24"/>
                    <a:pt x="17" y="25"/>
                  </a:cubicBezTo>
                  <a:cubicBezTo>
                    <a:pt x="19" y="27"/>
                    <a:pt x="22" y="31"/>
                    <a:pt x="21" y="34"/>
                  </a:cubicBezTo>
                  <a:cubicBezTo>
                    <a:pt x="19" y="37"/>
                    <a:pt x="17" y="39"/>
                    <a:pt x="19" y="41"/>
                  </a:cubicBezTo>
                  <a:cubicBezTo>
                    <a:pt x="22" y="44"/>
                    <a:pt x="23" y="46"/>
                    <a:pt x="22" y="48"/>
                  </a:cubicBezTo>
                  <a:cubicBezTo>
                    <a:pt x="21" y="50"/>
                    <a:pt x="22" y="51"/>
                    <a:pt x="23" y="52"/>
                  </a:cubicBezTo>
                  <a:cubicBezTo>
                    <a:pt x="23" y="52"/>
                    <a:pt x="21" y="51"/>
                    <a:pt x="20" y="49"/>
                  </a:cubicBezTo>
                  <a:cubicBezTo>
                    <a:pt x="19" y="48"/>
                    <a:pt x="21" y="47"/>
                    <a:pt x="20" y="46"/>
                  </a:cubicBezTo>
                  <a:cubicBezTo>
                    <a:pt x="19" y="44"/>
                    <a:pt x="15" y="42"/>
                    <a:pt x="15" y="39"/>
                  </a:cubicBezTo>
                  <a:cubicBezTo>
                    <a:pt x="15" y="37"/>
                    <a:pt x="17" y="36"/>
                    <a:pt x="17" y="34"/>
                  </a:cubicBezTo>
                  <a:cubicBezTo>
                    <a:pt x="17" y="34"/>
                    <a:pt x="15" y="32"/>
                    <a:pt x="14" y="33"/>
                  </a:cubicBezTo>
                  <a:cubicBezTo>
                    <a:pt x="12" y="33"/>
                    <a:pt x="10" y="35"/>
                    <a:pt x="11" y="36"/>
                  </a:cubicBezTo>
                  <a:cubicBezTo>
                    <a:pt x="12" y="37"/>
                    <a:pt x="14" y="39"/>
                    <a:pt x="9" y="46"/>
                  </a:cubicBezTo>
                  <a:cubicBezTo>
                    <a:pt x="9" y="46"/>
                    <a:pt x="14" y="39"/>
                    <a:pt x="10" y="37"/>
                  </a:cubicBezTo>
                  <a:cubicBezTo>
                    <a:pt x="10" y="37"/>
                    <a:pt x="8" y="38"/>
                    <a:pt x="8" y="39"/>
                  </a:cubicBezTo>
                  <a:cubicBezTo>
                    <a:pt x="7" y="41"/>
                    <a:pt x="4" y="41"/>
                    <a:pt x="4" y="49"/>
                  </a:cubicBezTo>
                  <a:cubicBezTo>
                    <a:pt x="4" y="49"/>
                    <a:pt x="4" y="57"/>
                    <a:pt x="6" y="60"/>
                  </a:cubicBezTo>
                  <a:cubicBezTo>
                    <a:pt x="6" y="60"/>
                    <a:pt x="5" y="60"/>
                    <a:pt x="5" y="61"/>
                  </a:cubicBezTo>
                  <a:cubicBezTo>
                    <a:pt x="5" y="63"/>
                    <a:pt x="6" y="64"/>
                    <a:pt x="5" y="65"/>
                  </a:cubicBezTo>
                  <a:cubicBezTo>
                    <a:pt x="5" y="65"/>
                    <a:pt x="5" y="64"/>
                    <a:pt x="3" y="61"/>
                  </a:cubicBezTo>
                  <a:cubicBezTo>
                    <a:pt x="1" y="59"/>
                    <a:pt x="3" y="57"/>
                    <a:pt x="3" y="57"/>
                  </a:cubicBezTo>
                  <a:cubicBezTo>
                    <a:pt x="3" y="57"/>
                    <a:pt x="3" y="55"/>
                    <a:pt x="1" y="54"/>
                  </a:cubicBezTo>
                  <a:cubicBezTo>
                    <a:pt x="0" y="53"/>
                    <a:pt x="1" y="49"/>
                    <a:pt x="2" y="47"/>
                  </a:cubicBezTo>
                  <a:cubicBezTo>
                    <a:pt x="3" y="46"/>
                    <a:pt x="4" y="43"/>
                    <a:pt x="3" y="42"/>
                  </a:cubicBezTo>
                  <a:cubicBezTo>
                    <a:pt x="3" y="41"/>
                    <a:pt x="2" y="37"/>
                    <a:pt x="3" y="35"/>
                  </a:cubicBezTo>
                  <a:cubicBezTo>
                    <a:pt x="4" y="33"/>
                    <a:pt x="9" y="29"/>
                    <a:pt x="9" y="27"/>
                  </a:cubicBezTo>
                  <a:cubicBezTo>
                    <a:pt x="9" y="26"/>
                    <a:pt x="10" y="22"/>
                    <a:pt x="10" y="16"/>
                  </a:cubicBezTo>
                  <a:cubicBezTo>
                    <a:pt x="9" y="9"/>
                    <a:pt x="15" y="3"/>
                    <a:pt x="17" y="2"/>
                  </a:cubicBezTo>
                  <a:cubicBezTo>
                    <a:pt x="19" y="0"/>
                    <a:pt x="22" y="1"/>
                    <a:pt x="25" y="3"/>
                  </a:cubicBezTo>
                  <a:cubicBezTo>
                    <a:pt x="27" y="5"/>
                    <a:pt x="28" y="6"/>
                    <a:pt x="28" y="6"/>
                  </a:cubicBez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3" name="Freeform 76"/>
            <p:cNvSpPr>
              <a:spLocks noChangeArrowheads="1"/>
            </p:cNvSpPr>
            <p:nvPr/>
          </p:nvSpPr>
          <p:spPr bwMode="auto">
            <a:xfrm>
              <a:off x="330200" y="393700"/>
              <a:ext cx="92075" cy="141287"/>
            </a:xfrm>
            <a:custGeom>
              <a:avLst/>
              <a:gdLst>
                <a:gd name="T0" fmla="*/ 1211115089 w 7"/>
                <a:gd name="T1" fmla="*/ 164971839 h 11"/>
                <a:gd name="T2" fmla="*/ 865084086 w 7"/>
                <a:gd name="T3" fmla="*/ 824872039 h 11"/>
                <a:gd name="T4" fmla="*/ 1211115089 w 7"/>
                <a:gd name="T5" fmla="*/ 1319800400 h 11"/>
                <a:gd name="T6" fmla="*/ 1211115089 w 7"/>
                <a:gd name="T7" fmla="*/ 1814728761 h 11"/>
                <a:gd name="T8" fmla="*/ 865084086 w 7"/>
                <a:gd name="T9" fmla="*/ 1484772239 h 11"/>
                <a:gd name="T10" fmla="*/ 692062007 w 7"/>
                <a:gd name="T11" fmla="*/ 989856722 h 11"/>
                <a:gd name="T12" fmla="*/ 519053082 w 7"/>
                <a:gd name="T13" fmla="*/ 659900200 h 11"/>
                <a:gd name="T14" fmla="*/ 173022079 w 7"/>
                <a:gd name="T15" fmla="*/ 164971839 h 11"/>
                <a:gd name="T16" fmla="*/ 1211115089 w 7"/>
                <a:gd name="T17" fmla="*/ 164971839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11"/>
                <a:gd name="T29" fmla="*/ 7 w 7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11">
                  <a:moveTo>
                    <a:pt x="7" y="1"/>
                  </a:moveTo>
                  <a:cubicBezTo>
                    <a:pt x="7" y="1"/>
                    <a:pt x="5" y="4"/>
                    <a:pt x="5" y="5"/>
                  </a:cubicBezTo>
                  <a:cubicBezTo>
                    <a:pt x="5" y="5"/>
                    <a:pt x="7" y="7"/>
                    <a:pt x="7" y="8"/>
                  </a:cubicBezTo>
                  <a:cubicBezTo>
                    <a:pt x="7" y="9"/>
                    <a:pt x="7" y="11"/>
                    <a:pt x="7" y="11"/>
                  </a:cubicBezTo>
                  <a:cubicBezTo>
                    <a:pt x="7" y="11"/>
                    <a:pt x="5" y="10"/>
                    <a:pt x="5" y="9"/>
                  </a:cubicBezTo>
                  <a:cubicBezTo>
                    <a:pt x="5" y="8"/>
                    <a:pt x="5" y="6"/>
                    <a:pt x="4" y="6"/>
                  </a:cubicBezTo>
                  <a:cubicBezTo>
                    <a:pt x="4" y="6"/>
                    <a:pt x="3" y="4"/>
                    <a:pt x="3" y="4"/>
                  </a:cubicBezTo>
                  <a:cubicBezTo>
                    <a:pt x="2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4" name="Freeform 77"/>
            <p:cNvSpPr>
              <a:spLocks noChangeArrowheads="1"/>
            </p:cNvSpPr>
            <p:nvPr/>
          </p:nvSpPr>
          <p:spPr bwMode="auto">
            <a:xfrm>
              <a:off x="330200" y="381000"/>
              <a:ext cx="52388" cy="38100"/>
            </a:xfrm>
            <a:custGeom>
              <a:avLst/>
              <a:gdLst>
                <a:gd name="T0" fmla="*/ 0 w 4"/>
                <a:gd name="T1" fmla="*/ 161290000 h 3"/>
                <a:gd name="T2" fmla="*/ 686125636 w 4"/>
                <a:gd name="T3" fmla="*/ 161290000 h 3"/>
                <a:gd name="T4" fmla="*/ 171531409 w 4"/>
                <a:gd name="T5" fmla="*/ 483870000 h 3"/>
                <a:gd name="T6" fmla="*/ 0 w 4"/>
                <a:gd name="T7" fmla="*/ 483870000 h 3"/>
                <a:gd name="T8" fmla="*/ 0 w 4"/>
                <a:gd name="T9" fmla="*/ 16129000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3"/>
                <a:gd name="T17" fmla="*/ 4 w 4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3">
                  <a:moveTo>
                    <a:pt x="0" y="1"/>
                  </a:moveTo>
                  <a:cubicBezTo>
                    <a:pt x="0" y="1"/>
                    <a:pt x="3" y="0"/>
                    <a:pt x="4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5" name="Freeform 78"/>
            <p:cNvSpPr>
              <a:spLocks noChangeArrowheads="1"/>
            </p:cNvSpPr>
            <p:nvPr/>
          </p:nvSpPr>
          <p:spPr bwMode="auto">
            <a:xfrm>
              <a:off x="330200" y="393700"/>
              <a:ext cx="52388" cy="50800"/>
            </a:xfrm>
            <a:custGeom>
              <a:avLst/>
              <a:gdLst>
                <a:gd name="T0" fmla="*/ 514594227 w 4"/>
                <a:gd name="T1" fmla="*/ 645160000 h 4"/>
                <a:gd name="T2" fmla="*/ 514594227 w 4"/>
                <a:gd name="T3" fmla="*/ 645160000 h 4"/>
                <a:gd name="T4" fmla="*/ 0 w 4"/>
                <a:gd name="T5" fmla="*/ 322580000 h 4"/>
                <a:gd name="T6" fmla="*/ 686125636 w 4"/>
                <a:gd name="T7" fmla="*/ 0 h 4"/>
                <a:gd name="T8" fmla="*/ 514594227 w 4"/>
                <a:gd name="T9" fmla="*/ 483870000 h 4"/>
                <a:gd name="T10" fmla="*/ 514594227 w 4"/>
                <a:gd name="T11" fmla="*/ 64516000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4"/>
                <a:gd name="T20" fmla="*/ 4 w 4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4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0" y="3"/>
                    <a:pt x="0" y="2"/>
                  </a:cubicBezTo>
                  <a:cubicBezTo>
                    <a:pt x="1" y="0"/>
                    <a:pt x="4" y="0"/>
                    <a:pt x="4" y="0"/>
                  </a:cubicBezTo>
                  <a:cubicBezTo>
                    <a:pt x="4" y="0"/>
                    <a:pt x="2" y="2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B5A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6" name="Freeform 79"/>
            <p:cNvSpPr>
              <a:spLocks noChangeArrowheads="1"/>
            </p:cNvSpPr>
            <p:nvPr/>
          </p:nvSpPr>
          <p:spPr bwMode="auto">
            <a:xfrm>
              <a:off x="131763" y="2608262"/>
              <a:ext cx="355600" cy="292100"/>
            </a:xfrm>
            <a:custGeom>
              <a:avLst/>
              <a:gdLst>
                <a:gd name="T0" fmla="*/ 2147483647 w 27"/>
                <a:gd name="T1" fmla="*/ 2147483647 h 23"/>
                <a:gd name="T2" fmla="*/ 2147483647 w 27"/>
                <a:gd name="T3" fmla="*/ 2147483647 h 23"/>
                <a:gd name="T4" fmla="*/ 2147483647 w 27"/>
                <a:gd name="T5" fmla="*/ 1612900000 h 23"/>
                <a:gd name="T6" fmla="*/ 2081498015 w 27"/>
                <a:gd name="T7" fmla="*/ 1774190000 h 23"/>
                <a:gd name="T8" fmla="*/ 693828281 w 27"/>
                <a:gd name="T9" fmla="*/ 0 h 23"/>
                <a:gd name="T10" fmla="*/ 0 w 27"/>
                <a:gd name="T11" fmla="*/ 967740000 h 23"/>
                <a:gd name="T12" fmla="*/ 346920726 w 27"/>
                <a:gd name="T13" fmla="*/ 2147483647 h 23"/>
                <a:gd name="T14" fmla="*/ 520374504 w 27"/>
                <a:gd name="T15" fmla="*/ 2147483647 h 23"/>
                <a:gd name="T16" fmla="*/ 520374504 w 27"/>
                <a:gd name="T17" fmla="*/ 1612900000 h 23"/>
                <a:gd name="T18" fmla="*/ 1561123511 w 27"/>
                <a:gd name="T19" fmla="*/ 2147483647 h 23"/>
                <a:gd name="T20" fmla="*/ 2147483647 w 27"/>
                <a:gd name="T21" fmla="*/ 2147483647 h 23"/>
                <a:gd name="T22" fmla="*/ 2147483647 w 27"/>
                <a:gd name="T23" fmla="*/ 2147483647 h 2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23"/>
                <a:gd name="T38" fmla="*/ 27 w 27"/>
                <a:gd name="T39" fmla="*/ 23 h 2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23">
                  <a:moveTo>
                    <a:pt x="27" y="19"/>
                  </a:moveTo>
                  <a:cubicBezTo>
                    <a:pt x="27" y="19"/>
                    <a:pt x="27" y="18"/>
                    <a:pt x="24" y="17"/>
                  </a:cubicBezTo>
                  <a:cubicBezTo>
                    <a:pt x="21" y="15"/>
                    <a:pt x="18" y="11"/>
                    <a:pt x="18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5" y="3"/>
                    <a:pt x="4" y="0"/>
                  </a:cubicBezTo>
                  <a:cubicBezTo>
                    <a:pt x="4" y="0"/>
                    <a:pt x="0" y="2"/>
                    <a:pt x="0" y="6"/>
                  </a:cubicBezTo>
                  <a:cubicBezTo>
                    <a:pt x="0" y="8"/>
                    <a:pt x="2" y="13"/>
                    <a:pt x="2" y="19"/>
                  </a:cubicBezTo>
                  <a:cubicBezTo>
                    <a:pt x="2" y="20"/>
                    <a:pt x="3" y="19"/>
                    <a:pt x="3" y="1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8" y="12"/>
                    <a:pt x="9" y="15"/>
                  </a:cubicBezTo>
                  <a:cubicBezTo>
                    <a:pt x="10" y="17"/>
                    <a:pt x="10" y="20"/>
                    <a:pt x="13" y="21"/>
                  </a:cubicBezTo>
                  <a:cubicBezTo>
                    <a:pt x="15" y="22"/>
                    <a:pt x="25" y="23"/>
                    <a:pt x="27" y="19"/>
                  </a:cubicBezTo>
                  <a:close/>
                </a:path>
              </a:pathLst>
            </a:custGeom>
            <a:solidFill>
              <a:srgbClr val="584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502" name="Group 142"/>
          <p:cNvGrpSpPr>
            <a:grpSpLocks/>
          </p:cNvGrpSpPr>
          <p:nvPr/>
        </p:nvGrpSpPr>
        <p:grpSpPr bwMode="auto">
          <a:xfrm>
            <a:off x="10514013" y="1374775"/>
            <a:ext cx="287337" cy="1050925"/>
            <a:chOff x="0" y="0"/>
            <a:chExt cx="788987" cy="2878137"/>
          </a:xfrm>
        </p:grpSpPr>
        <p:sp>
          <p:nvSpPr>
            <p:cNvPr id="15413" name="AutoShape 272"/>
            <p:cNvSpPr>
              <a:spLocks noChangeAspect="1" noChangeArrowheads="1" noTextEdit="1"/>
            </p:cNvSpPr>
            <p:nvPr/>
          </p:nvSpPr>
          <p:spPr bwMode="auto">
            <a:xfrm>
              <a:off x="3175" y="34925"/>
              <a:ext cx="782637" cy="2840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4" name="Freeform 274"/>
            <p:cNvSpPr>
              <a:spLocks noChangeArrowheads="1"/>
            </p:cNvSpPr>
            <p:nvPr/>
          </p:nvSpPr>
          <p:spPr bwMode="auto">
            <a:xfrm>
              <a:off x="688975" y="1281112"/>
              <a:ext cx="96837" cy="217487"/>
            </a:xfrm>
            <a:custGeom>
              <a:avLst/>
              <a:gdLst>
                <a:gd name="T0" fmla="*/ 41678645 w 30"/>
                <a:gd name="T1" fmla="*/ 603532822 h 68"/>
                <a:gd name="T2" fmla="*/ 20839322 w 30"/>
                <a:gd name="T3" fmla="*/ 634220877 h 68"/>
                <a:gd name="T4" fmla="*/ 20839322 w 30"/>
                <a:gd name="T5" fmla="*/ 685368702 h 68"/>
                <a:gd name="T6" fmla="*/ 197967107 w 30"/>
                <a:gd name="T7" fmla="*/ 593304536 h 68"/>
                <a:gd name="T8" fmla="*/ 250065413 w 30"/>
                <a:gd name="T9" fmla="*/ 552384997 h 68"/>
                <a:gd name="T10" fmla="*/ 281321169 w 30"/>
                <a:gd name="T11" fmla="*/ 460320831 h 68"/>
                <a:gd name="T12" fmla="*/ 312580152 w 30"/>
                <a:gd name="T13" fmla="*/ 388716434 h 68"/>
                <a:gd name="T14" fmla="*/ 312580152 w 30"/>
                <a:gd name="T15" fmla="*/ 255732729 h 68"/>
                <a:gd name="T16" fmla="*/ 291740830 w 30"/>
                <a:gd name="T17" fmla="*/ 20459770 h 68"/>
                <a:gd name="T18" fmla="*/ 41678645 w 30"/>
                <a:gd name="T19" fmla="*/ 0 h 68"/>
                <a:gd name="T20" fmla="*/ 0 w 30"/>
                <a:gd name="T21" fmla="*/ 153440277 h 68"/>
                <a:gd name="T22" fmla="*/ 20839322 w 30"/>
                <a:gd name="T23" fmla="*/ 358028379 h 68"/>
                <a:gd name="T24" fmla="*/ 31258984 w 30"/>
                <a:gd name="T25" fmla="*/ 491008886 h 68"/>
                <a:gd name="T26" fmla="*/ 93773723 w 30"/>
                <a:gd name="T27" fmla="*/ 429632775 h 68"/>
                <a:gd name="T28" fmla="*/ 93773723 w 30"/>
                <a:gd name="T29" fmla="*/ 337568609 h 68"/>
                <a:gd name="T30" fmla="*/ 114613045 w 30"/>
                <a:gd name="T31" fmla="*/ 265964213 h 68"/>
                <a:gd name="T32" fmla="*/ 166708123 w 30"/>
                <a:gd name="T33" fmla="*/ 296652268 h 68"/>
                <a:gd name="T34" fmla="*/ 177127785 w 30"/>
                <a:gd name="T35" fmla="*/ 358028379 h 68"/>
                <a:gd name="T36" fmla="*/ 177127785 w 30"/>
                <a:gd name="T37" fmla="*/ 470552315 h 68"/>
                <a:gd name="T38" fmla="*/ 72934401 w 30"/>
                <a:gd name="T39" fmla="*/ 572844766 h 68"/>
                <a:gd name="T40" fmla="*/ 41678645 w 30"/>
                <a:gd name="T41" fmla="*/ 603532822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0"/>
                <a:gd name="T64" fmla="*/ 0 h 68"/>
                <a:gd name="T65" fmla="*/ 30 w 30"/>
                <a:gd name="T66" fmla="*/ 68 h 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0" h="68">
                  <a:moveTo>
                    <a:pt x="4" y="59"/>
                  </a:moveTo>
                  <a:cubicBezTo>
                    <a:pt x="3" y="60"/>
                    <a:pt x="2" y="62"/>
                    <a:pt x="2" y="62"/>
                  </a:cubicBezTo>
                  <a:cubicBezTo>
                    <a:pt x="2" y="62"/>
                    <a:pt x="1" y="65"/>
                    <a:pt x="2" y="67"/>
                  </a:cubicBezTo>
                  <a:cubicBezTo>
                    <a:pt x="4" y="68"/>
                    <a:pt x="18" y="58"/>
                    <a:pt x="19" y="58"/>
                  </a:cubicBezTo>
                  <a:cubicBezTo>
                    <a:pt x="19" y="57"/>
                    <a:pt x="24" y="56"/>
                    <a:pt x="24" y="54"/>
                  </a:cubicBezTo>
                  <a:cubicBezTo>
                    <a:pt x="25" y="51"/>
                    <a:pt x="27" y="46"/>
                    <a:pt x="27" y="45"/>
                  </a:cubicBezTo>
                  <a:cubicBezTo>
                    <a:pt x="27" y="44"/>
                    <a:pt x="30" y="40"/>
                    <a:pt x="30" y="38"/>
                  </a:cubicBezTo>
                  <a:cubicBezTo>
                    <a:pt x="30" y="37"/>
                    <a:pt x="30" y="27"/>
                    <a:pt x="30" y="25"/>
                  </a:cubicBezTo>
                  <a:cubicBezTo>
                    <a:pt x="29" y="23"/>
                    <a:pt x="28" y="2"/>
                    <a:pt x="28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0" y="13"/>
                    <a:pt x="0" y="15"/>
                  </a:cubicBezTo>
                  <a:cubicBezTo>
                    <a:pt x="0" y="17"/>
                    <a:pt x="2" y="30"/>
                    <a:pt x="2" y="35"/>
                  </a:cubicBezTo>
                  <a:cubicBezTo>
                    <a:pt x="2" y="37"/>
                    <a:pt x="2" y="46"/>
                    <a:pt x="3" y="48"/>
                  </a:cubicBezTo>
                  <a:cubicBezTo>
                    <a:pt x="3" y="51"/>
                    <a:pt x="6" y="52"/>
                    <a:pt x="9" y="42"/>
                  </a:cubicBezTo>
                  <a:cubicBezTo>
                    <a:pt x="10" y="39"/>
                    <a:pt x="9" y="33"/>
                    <a:pt x="9" y="3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2"/>
                    <a:pt x="17" y="35"/>
                  </a:cubicBezTo>
                  <a:cubicBezTo>
                    <a:pt x="17" y="35"/>
                    <a:pt x="17" y="41"/>
                    <a:pt x="17" y="46"/>
                  </a:cubicBezTo>
                  <a:cubicBezTo>
                    <a:pt x="17" y="46"/>
                    <a:pt x="6" y="53"/>
                    <a:pt x="7" y="56"/>
                  </a:cubicBezTo>
                  <a:cubicBezTo>
                    <a:pt x="7" y="56"/>
                    <a:pt x="4" y="58"/>
                    <a:pt x="4" y="59"/>
                  </a:cubicBezTo>
                  <a:close/>
                </a:path>
              </a:pathLst>
            </a:custGeom>
            <a:solidFill>
              <a:srgbClr val="FDD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5" name="Freeform 275"/>
            <p:cNvSpPr>
              <a:spLocks noChangeArrowheads="1"/>
            </p:cNvSpPr>
            <p:nvPr/>
          </p:nvSpPr>
          <p:spPr bwMode="auto">
            <a:xfrm>
              <a:off x="563562" y="496887"/>
              <a:ext cx="225425" cy="857250"/>
            </a:xfrm>
            <a:custGeom>
              <a:avLst/>
              <a:gdLst>
                <a:gd name="T0" fmla="*/ 238525413 w 70"/>
                <a:gd name="T1" fmla="*/ 40622178 h 269"/>
                <a:gd name="T2" fmla="*/ 321491474 w 70"/>
                <a:gd name="T3" fmla="*/ 60934860 h 269"/>
                <a:gd name="T4" fmla="*/ 497793146 w 70"/>
                <a:gd name="T5" fmla="*/ 1157752773 h 269"/>
                <a:gd name="T6" fmla="*/ 560016887 w 70"/>
                <a:gd name="T7" fmla="*/ 1553824581 h 269"/>
                <a:gd name="T8" fmla="*/ 725949009 w 70"/>
                <a:gd name="T9" fmla="*/ 2147483647 h 269"/>
                <a:gd name="T10" fmla="*/ 383715215 w 70"/>
                <a:gd name="T11" fmla="*/ 2147483647 h 269"/>
                <a:gd name="T12" fmla="*/ 10369550 w 70"/>
                <a:gd name="T13" fmla="*/ 924169676 h 269"/>
                <a:gd name="T14" fmla="*/ 238525413 w 70"/>
                <a:gd name="T15" fmla="*/ 40622178 h 2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0"/>
                <a:gd name="T25" fmla="*/ 0 h 269"/>
                <a:gd name="T26" fmla="*/ 70 w 70"/>
                <a:gd name="T27" fmla="*/ 269 h 26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0" h="269">
                  <a:moveTo>
                    <a:pt x="23" y="4"/>
                  </a:moveTo>
                  <a:cubicBezTo>
                    <a:pt x="23" y="4"/>
                    <a:pt x="28" y="0"/>
                    <a:pt x="31" y="6"/>
                  </a:cubicBezTo>
                  <a:cubicBezTo>
                    <a:pt x="37" y="23"/>
                    <a:pt x="45" y="100"/>
                    <a:pt x="48" y="114"/>
                  </a:cubicBezTo>
                  <a:cubicBezTo>
                    <a:pt x="50" y="124"/>
                    <a:pt x="51" y="133"/>
                    <a:pt x="54" y="153"/>
                  </a:cubicBezTo>
                  <a:cubicBezTo>
                    <a:pt x="56" y="173"/>
                    <a:pt x="70" y="261"/>
                    <a:pt x="70" y="261"/>
                  </a:cubicBezTo>
                  <a:cubicBezTo>
                    <a:pt x="70" y="261"/>
                    <a:pt x="59" y="261"/>
                    <a:pt x="37" y="269"/>
                  </a:cubicBezTo>
                  <a:cubicBezTo>
                    <a:pt x="37" y="269"/>
                    <a:pt x="12" y="153"/>
                    <a:pt x="1" y="91"/>
                  </a:cubicBezTo>
                  <a:cubicBezTo>
                    <a:pt x="0" y="82"/>
                    <a:pt x="23" y="4"/>
                    <a:pt x="23" y="4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6" name="Freeform 276"/>
            <p:cNvSpPr>
              <a:spLocks noChangeArrowheads="1"/>
            </p:cNvSpPr>
            <p:nvPr/>
          </p:nvSpPr>
          <p:spPr bwMode="auto">
            <a:xfrm>
              <a:off x="28575" y="1173162"/>
              <a:ext cx="122237" cy="295275"/>
            </a:xfrm>
            <a:custGeom>
              <a:avLst/>
              <a:gdLst>
                <a:gd name="T0" fmla="*/ 124170275 w 38"/>
                <a:gd name="T1" fmla="*/ 0 h 93"/>
                <a:gd name="T2" fmla="*/ 134518602 w 38"/>
                <a:gd name="T3" fmla="*/ 453628125 h 93"/>
                <a:gd name="T4" fmla="*/ 0 w 38"/>
                <a:gd name="T5" fmla="*/ 695563125 h 93"/>
                <a:gd name="T6" fmla="*/ 72431856 w 38"/>
                <a:gd name="T7" fmla="*/ 776208125 h 93"/>
                <a:gd name="T8" fmla="*/ 175908693 w 38"/>
                <a:gd name="T9" fmla="*/ 927417500 h 93"/>
                <a:gd name="T10" fmla="*/ 393207478 w 38"/>
                <a:gd name="T11" fmla="*/ 756046875 h 93"/>
                <a:gd name="T12" fmla="*/ 310427295 w 38"/>
                <a:gd name="T13" fmla="*/ 756046875 h 93"/>
                <a:gd name="T14" fmla="*/ 341469060 w 38"/>
                <a:gd name="T15" fmla="*/ 665321250 h 93"/>
                <a:gd name="T16" fmla="*/ 279385531 w 38"/>
                <a:gd name="T17" fmla="*/ 453628125 h 93"/>
                <a:gd name="T18" fmla="*/ 351817387 w 38"/>
                <a:gd name="T19" fmla="*/ 10080625 h 93"/>
                <a:gd name="T20" fmla="*/ 124170275 w 38"/>
                <a:gd name="T21" fmla="*/ 0 h 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8"/>
                <a:gd name="T34" fmla="*/ 0 h 93"/>
                <a:gd name="T35" fmla="*/ 38 w 38"/>
                <a:gd name="T36" fmla="*/ 93 h 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8" h="93">
                  <a:moveTo>
                    <a:pt x="12" y="0"/>
                  </a:moveTo>
                  <a:cubicBezTo>
                    <a:pt x="12" y="0"/>
                    <a:pt x="14" y="39"/>
                    <a:pt x="13" y="45"/>
                  </a:cubicBezTo>
                  <a:cubicBezTo>
                    <a:pt x="12" y="50"/>
                    <a:pt x="0" y="66"/>
                    <a:pt x="0" y="69"/>
                  </a:cubicBezTo>
                  <a:cubicBezTo>
                    <a:pt x="0" y="72"/>
                    <a:pt x="5" y="76"/>
                    <a:pt x="7" y="77"/>
                  </a:cubicBezTo>
                  <a:cubicBezTo>
                    <a:pt x="8" y="79"/>
                    <a:pt x="15" y="93"/>
                    <a:pt x="17" y="92"/>
                  </a:cubicBezTo>
                  <a:cubicBezTo>
                    <a:pt x="18" y="91"/>
                    <a:pt x="38" y="78"/>
                    <a:pt x="38" y="75"/>
                  </a:cubicBezTo>
                  <a:cubicBezTo>
                    <a:pt x="38" y="73"/>
                    <a:pt x="33" y="75"/>
                    <a:pt x="30" y="75"/>
                  </a:cubicBezTo>
                  <a:cubicBezTo>
                    <a:pt x="30" y="75"/>
                    <a:pt x="32" y="66"/>
                    <a:pt x="33" y="66"/>
                  </a:cubicBezTo>
                  <a:cubicBezTo>
                    <a:pt x="36" y="68"/>
                    <a:pt x="27" y="48"/>
                    <a:pt x="27" y="45"/>
                  </a:cubicBezTo>
                  <a:cubicBezTo>
                    <a:pt x="26" y="42"/>
                    <a:pt x="34" y="1"/>
                    <a:pt x="34" y="1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DD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7" name="Freeform 277"/>
            <p:cNvSpPr>
              <a:spLocks noChangeArrowheads="1"/>
            </p:cNvSpPr>
            <p:nvPr/>
          </p:nvSpPr>
          <p:spPr bwMode="auto">
            <a:xfrm>
              <a:off x="15875" y="1404937"/>
              <a:ext cx="87312" cy="322262"/>
            </a:xfrm>
            <a:custGeom>
              <a:avLst/>
              <a:gdLst>
                <a:gd name="T0" fmla="*/ 31370878 w 27"/>
                <a:gd name="T1" fmla="*/ 1028245511 h 101"/>
                <a:gd name="T2" fmla="*/ 31370878 w 27"/>
                <a:gd name="T3" fmla="*/ 1028245511 h 101"/>
                <a:gd name="T4" fmla="*/ 0 w 27"/>
                <a:gd name="T5" fmla="*/ 987522443 h 101"/>
                <a:gd name="T6" fmla="*/ 209147812 w 27"/>
                <a:gd name="T7" fmla="*/ 30541504 h 101"/>
                <a:gd name="T8" fmla="*/ 250976727 w 27"/>
                <a:gd name="T9" fmla="*/ 0 h 101"/>
                <a:gd name="T10" fmla="*/ 271889568 w 27"/>
                <a:gd name="T11" fmla="*/ 40723068 h 101"/>
                <a:gd name="T12" fmla="*/ 62744990 w 27"/>
                <a:gd name="T13" fmla="*/ 997704008 h 101"/>
                <a:gd name="T14" fmla="*/ 31370878 w 27"/>
                <a:gd name="T15" fmla="*/ 1028245511 h 1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"/>
                <a:gd name="T25" fmla="*/ 0 h 101"/>
                <a:gd name="T26" fmla="*/ 27 w 27"/>
                <a:gd name="T27" fmla="*/ 101 h 1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" h="101">
                  <a:moveTo>
                    <a:pt x="3" y="101"/>
                  </a:moveTo>
                  <a:cubicBezTo>
                    <a:pt x="3" y="101"/>
                    <a:pt x="3" y="101"/>
                    <a:pt x="3" y="101"/>
                  </a:cubicBezTo>
                  <a:cubicBezTo>
                    <a:pt x="1" y="101"/>
                    <a:pt x="0" y="99"/>
                    <a:pt x="0" y="97"/>
                  </a:cubicBezTo>
                  <a:cubicBezTo>
                    <a:pt x="7" y="46"/>
                    <a:pt x="19" y="3"/>
                    <a:pt x="20" y="3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5" y="1"/>
                    <a:pt x="27" y="3"/>
                    <a:pt x="26" y="4"/>
                  </a:cubicBezTo>
                  <a:cubicBezTo>
                    <a:pt x="26" y="5"/>
                    <a:pt x="13" y="48"/>
                    <a:pt x="6" y="98"/>
                  </a:cubicBezTo>
                  <a:cubicBezTo>
                    <a:pt x="6" y="100"/>
                    <a:pt x="5" y="101"/>
                    <a:pt x="3" y="10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8" name="Freeform 278"/>
            <p:cNvSpPr>
              <a:spLocks noChangeArrowheads="1"/>
            </p:cNvSpPr>
            <p:nvPr/>
          </p:nvSpPr>
          <p:spPr bwMode="auto">
            <a:xfrm>
              <a:off x="87312" y="1404937"/>
              <a:ext cx="60325" cy="325437"/>
            </a:xfrm>
            <a:custGeom>
              <a:avLst/>
              <a:gdLst>
                <a:gd name="T0" fmla="*/ 161290000 w 19"/>
                <a:gd name="T1" fmla="*/ 1038325892 h 102"/>
                <a:gd name="T2" fmla="*/ 161290000 w 19"/>
                <a:gd name="T3" fmla="*/ 1038325892 h 102"/>
                <a:gd name="T4" fmla="*/ 191531875 w 19"/>
                <a:gd name="T5" fmla="*/ 1007785863 h 102"/>
                <a:gd name="T6" fmla="*/ 70564375 w 19"/>
                <a:gd name="T7" fmla="*/ 30540029 h 102"/>
                <a:gd name="T8" fmla="*/ 30241875 w 19"/>
                <a:gd name="T9" fmla="*/ 0 h 102"/>
                <a:gd name="T10" fmla="*/ 10080625 w 19"/>
                <a:gd name="T11" fmla="*/ 40717912 h 102"/>
                <a:gd name="T12" fmla="*/ 120967500 w 19"/>
                <a:gd name="T13" fmla="*/ 1007785863 h 102"/>
                <a:gd name="T14" fmla="*/ 161290000 w 19"/>
                <a:gd name="T15" fmla="*/ 1038325892 h 10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02"/>
                <a:gd name="T26" fmla="*/ 19 w 19"/>
                <a:gd name="T27" fmla="*/ 102 h 10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02">
                  <a:moveTo>
                    <a:pt x="16" y="102"/>
                  </a:moveTo>
                  <a:cubicBezTo>
                    <a:pt x="16" y="102"/>
                    <a:pt x="16" y="102"/>
                    <a:pt x="16" y="102"/>
                  </a:cubicBezTo>
                  <a:cubicBezTo>
                    <a:pt x="18" y="102"/>
                    <a:pt x="19" y="101"/>
                    <a:pt x="19" y="99"/>
                  </a:cubicBezTo>
                  <a:cubicBezTo>
                    <a:pt x="16" y="48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1"/>
                    <a:pt x="0" y="2"/>
                    <a:pt x="1" y="4"/>
                  </a:cubicBezTo>
                  <a:cubicBezTo>
                    <a:pt x="1" y="5"/>
                    <a:pt x="10" y="48"/>
                    <a:pt x="12" y="99"/>
                  </a:cubicBezTo>
                  <a:cubicBezTo>
                    <a:pt x="12" y="101"/>
                    <a:pt x="14" y="102"/>
                    <a:pt x="16" y="10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9" name="Freeform 279"/>
            <p:cNvSpPr>
              <a:spLocks noChangeArrowheads="1"/>
            </p:cNvSpPr>
            <p:nvPr/>
          </p:nvSpPr>
          <p:spPr bwMode="auto">
            <a:xfrm>
              <a:off x="0" y="1647825"/>
              <a:ext cx="128587" cy="519112"/>
            </a:xfrm>
            <a:custGeom>
              <a:avLst/>
              <a:gdLst>
                <a:gd name="T0" fmla="*/ 403030234 w 40"/>
                <a:gd name="T1" fmla="*/ 10143385 h 163"/>
                <a:gd name="T2" fmla="*/ 413365414 w 40"/>
                <a:gd name="T3" fmla="*/ 1541667098 h 163"/>
                <a:gd name="T4" fmla="*/ 299691292 w 40"/>
                <a:gd name="T5" fmla="*/ 1653234776 h 163"/>
                <a:gd name="T6" fmla="*/ 206684314 w 40"/>
                <a:gd name="T7" fmla="*/ 1622807807 h 163"/>
                <a:gd name="T8" fmla="*/ 103342157 w 40"/>
                <a:gd name="T9" fmla="*/ 1643091392 h 163"/>
                <a:gd name="T10" fmla="*/ 0 w 40"/>
                <a:gd name="T11" fmla="*/ 1521380328 h 163"/>
                <a:gd name="T12" fmla="*/ 134344483 w 40"/>
                <a:gd name="T13" fmla="*/ 0 h 163"/>
                <a:gd name="T14" fmla="*/ 268688966 w 40"/>
                <a:gd name="T15" fmla="*/ 20283585 h 163"/>
                <a:gd name="T16" fmla="*/ 403030234 w 40"/>
                <a:gd name="T17" fmla="*/ 10143385 h 1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163"/>
                <a:gd name="T29" fmla="*/ 40 w 40"/>
                <a:gd name="T30" fmla="*/ 163 h 1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163">
                  <a:moveTo>
                    <a:pt x="39" y="1"/>
                  </a:moveTo>
                  <a:cubicBezTo>
                    <a:pt x="40" y="152"/>
                    <a:pt x="40" y="152"/>
                    <a:pt x="40" y="152"/>
                  </a:cubicBezTo>
                  <a:cubicBezTo>
                    <a:pt x="40" y="158"/>
                    <a:pt x="35" y="163"/>
                    <a:pt x="29" y="163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4" y="162"/>
                    <a:pt x="0" y="157"/>
                    <a:pt x="0" y="1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6" y="2"/>
                    <a:pt x="26" y="2"/>
                    <a:pt x="26" y="2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80"/>
            <p:cNvSpPr>
              <a:spLocks noChangeArrowheads="1"/>
            </p:cNvSpPr>
            <p:nvPr/>
          </p:nvSpPr>
          <p:spPr bwMode="auto">
            <a:xfrm>
              <a:off x="63500" y="1685925"/>
              <a:ext cx="23812" cy="455612"/>
            </a:xfrm>
            <a:custGeom>
              <a:avLst/>
              <a:gdLst>
                <a:gd name="T0" fmla="*/ 69428989 w 7"/>
                <a:gd name="T1" fmla="*/ 0 h 143"/>
                <a:gd name="T2" fmla="*/ 46287126 w 7"/>
                <a:gd name="T3" fmla="*/ 284234980 h 143"/>
                <a:gd name="T4" fmla="*/ 23141862 w 7"/>
                <a:gd name="T5" fmla="*/ 568466774 h 143"/>
                <a:gd name="T6" fmla="*/ 0 w 7"/>
                <a:gd name="T7" fmla="*/ 1157238550 h 143"/>
                <a:gd name="T8" fmla="*/ 0 w 7"/>
                <a:gd name="T9" fmla="*/ 1441473529 h 143"/>
                <a:gd name="T10" fmla="*/ 0 w 7"/>
                <a:gd name="T11" fmla="*/ 1441473529 h 143"/>
                <a:gd name="T12" fmla="*/ 0 w 7"/>
                <a:gd name="T13" fmla="*/ 1441473529 h 143"/>
                <a:gd name="T14" fmla="*/ 23141862 w 7"/>
                <a:gd name="T15" fmla="*/ 1157238550 h 143"/>
                <a:gd name="T16" fmla="*/ 69428989 w 7"/>
                <a:gd name="T17" fmla="*/ 568466774 h 143"/>
                <a:gd name="T18" fmla="*/ 69428989 w 7"/>
                <a:gd name="T19" fmla="*/ 284234980 h 143"/>
                <a:gd name="T20" fmla="*/ 69428989 w 7"/>
                <a:gd name="T21" fmla="*/ 0 h 143"/>
                <a:gd name="T22" fmla="*/ 69428989 w 7"/>
                <a:gd name="T23" fmla="*/ 0 h 143"/>
                <a:gd name="T24" fmla="*/ 69428989 w 7"/>
                <a:gd name="T25" fmla="*/ 0 h 1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"/>
                <a:gd name="T40" fmla="*/ 0 h 143"/>
                <a:gd name="T41" fmla="*/ 7 w 7"/>
                <a:gd name="T42" fmla="*/ 143 h 14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" h="143">
                  <a:moveTo>
                    <a:pt x="6" y="0"/>
                  </a:moveTo>
                  <a:cubicBezTo>
                    <a:pt x="5" y="10"/>
                    <a:pt x="4" y="19"/>
                    <a:pt x="4" y="28"/>
                  </a:cubicBezTo>
                  <a:cubicBezTo>
                    <a:pt x="3" y="37"/>
                    <a:pt x="3" y="47"/>
                    <a:pt x="2" y="56"/>
                  </a:cubicBezTo>
                  <a:cubicBezTo>
                    <a:pt x="2" y="65"/>
                    <a:pt x="0" y="105"/>
                    <a:pt x="0" y="114"/>
                  </a:cubicBezTo>
                  <a:cubicBezTo>
                    <a:pt x="0" y="124"/>
                    <a:pt x="0" y="133"/>
                    <a:pt x="0" y="142"/>
                  </a:cubicBezTo>
                  <a:cubicBezTo>
                    <a:pt x="0" y="142"/>
                    <a:pt x="0" y="143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" y="133"/>
                    <a:pt x="2" y="124"/>
                    <a:pt x="2" y="114"/>
                  </a:cubicBezTo>
                  <a:cubicBezTo>
                    <a:pt x="3" y="105"/>
                    <a:pt x="5" y="66"/>
                    <a:pt x="6" y="56"/>
                  </a:cubicBezTo>
                  <a:cubicBezTo>
                    <a:pt x="6" y="47"/>
                    <a:pt x="6" y="38"/>
                    <a:pt x="6" y="28"/>
                  </a:cubicBezTo>
                  <a:cubicBezTo>
                    <a:pt x="6" y="19"/>
                    <a:pt x="7" y="1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281"/>
            <p:cNvSpPr>
              <a:spLocks noChangeArrowheads="1"/>
            </p:cNvSpPr>
            <p:nvPr/>
          </p:nvSpPr>
          <p:spPr bwMode="auto">
            <a:xfrm>
              <a:off x="31750" y="500062"/>
              <a:ext cx="187325" cy="873125"/>
            </a:xfrm>
            <a:custGeom>
              <a:avLst/>
              <a:gdLst>
                <a:gd name="T0" fmla="*/ 260782238 w 58"/>
                <a:gd name="T1" fmla="*/ 30463777 h 274"/>
                <a:gd name="T2" fmla="*/ 187761015 w 58"/>
                <a:gd name="T3" fmla="*/ 50771900 h 274"/>
                <a:gd name="T4" fmla="*/ 83450058 w 58"/>
                <a:gd name="T5" fmla="*/ 1096667306 h 274"/>
                <a:gd name="T6" fmla="*/ 41725029 w 58"/>
                <a:gd name="T7" fmla="*/ 1675466330 h 274"/>
                <a:gd name="T8" fmla="*/ 0 w 58"/>
                <a:gd name="T9" fmla="*/ 2147483647 h 274"/>
                <a:gd name="T10" fmla="*/ 323368166 w 58"/>
                <a:gd name="T11" fmla="*/ 2147483647 h 274"/>
                <a:gd name="T12" fmla="*/ 605011304 w 58"/>
                <a:gd name="T13" fmla="*/ 1553614407 h 274"/>
                <a:gd name="T14" fmla="*/ 260782238 w 58"/>
                <a:gd name="T15" fmla="*/ 30463777 h 2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8"/>
                <a:gd name="T25" fmla="*/ 0 h 274"/>
                <a:gd name="T26" fmla="*/ 58 w 58"/>
                <a:gd name="T27" fmla="*/ 274 h 2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8" h="274">
                  <a:moveTo>
                    <a:pt x="25" y="3"/>
                  </a:moveTo>
                  <a:cubicBezTo>
                    <a:pt x="25" y="3"/>
                    <a:pt x="20" y="0"/>
                    <a:pt x="18" y="5"/>
                  </a:cubicBezTo>
                  <a:cubicBezTo>
                    <a:pt x="13" y="24"/>
                    <a:pt x="9" y="90"/>
                    <a:pt x="8" y="108"/>
                  </a:cubicBezTo>
                  <a:cubicBezTo>
                    <a:pt x="7" y="117"/>
                    <a:pt x="4" y="144"/>
                    <a:pt x="4" y="165"/>
                  </a:cubicBezTo>
                  <a:cubicBezTo>
                    <a:pt x="4" y="182"/>
                    <a:pt x="0" y="269"/>
                    <a:pt x="0" y="269"/>
                  </a:cubicBezTo>
                  <a:cubicBezTo>
                    <a:pt x="0" y="269"/>
                    <a:pt x="10" y="274"/>
                    <a:pt x="31" y="273"/>
                  </a:cubicBezTo>
                  <a:cubicBezTo>
                    <a:pt x="31" y="273"/>
                    <a:pt x="58" y="161"/>
                    <a:pt x="58" y="153"/>
                  </a:cubicBezTo>
                  <a:cubicBezTo>
                    <a:pt x="58" y="144"/>
                    <a:pt x="25" y="3"/>
                    <a:pt x="25" y="3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282"/>
            <p:cNvSpPr>
              <a:spLocks noChangeArrowheads="1"/>
            </p:cNvSpPr>
            <p:nvPr/>
          </p:nvSpPr>
          <p:spPr bwMode="auto">
            <a:xfrm>
              <a:off x="209550" y="22225"/>
              <a:ext cx="392112" cy="554037"/>
            </a:xfrm>
            <a:custGeom>
              <a:avLst/>
              <a:gdLst>
                <a:gd name="T0" fmla="*/ 1084649287 w 122"/>
                <a:gd name="T1" fmla="*/ 1591764222 h 174"/>
                <a:gd name="T2" fmla="*/ 1074319385 w 122"/>
                <a:gd name="T3" fmla="*/ 1297742517 h 174"/>
                <a:gd name="T4" fmla="*/ 1043329681 w 122"/>
                <a:gd name="T5" fmla="*/ 1105109584 h 174"/>
                <a:gd name="T6" fmla="*/ 1002010076 w 122"/>
                <a:gd name="T7" fmla="*/ 851644024 h 174"/>
                <a:gd name="T8" fmla="*/ 909040963 w 122"/>
                <a:gd name="T9" fmla="*/ 283880280 h 174"/>
                <a:gd name="T10" fmla="*/ 547491201 w 122"/>
                <a:gd name="T11" fmla="*/ 30414721 h 174"/>
                <a:gd name="T12" fmla="*/ 330560058 w 122"/>
                <a:gd name="T13" fmla="*/ 131803492 h 174"/>
                <a:gd name="T14" fmla="*/ 289240453 w 122"/>
                <a:gd name="T15" fmla="*/ 111523827 h 174"/>
                <a:gd name="T16" fmla="*/ 123958817 w 122"/>
                <a:gd name="T17" fmla="*/ 425822012 h 174"/>
                <a:gd name="T18" fmla="*/ 103299014 w 122"/>
                <a:gd name="T19" fmla="*/ 942891371 h 174"/>
                <a:gd name="T20" fmla="*/ 123958817 w 122"/>
                <a:gd name="T21" fmla="*/ 1084833103 h 174"/>
                <a:gd name="T22" fmla="*/ 61979408 w 122"/>
                <a:gd name="T23" fmla="*/ 1206495171 h 174"/>
                <a:gd name="T24" fmla="*/ 41319606 w 122"/>
                <a:gd name="T25" fmla="*/ 1338298662 h 174"/>
                <a:gd name="T26" fmla="*/ 20659803 w 122"/>
                <a:gd name="T27" fmla="*/ 1480240394 h 174"/>
                <a:gd name="T28" fmla="*/ 196271340 w 122"/>
                <a:gd name="T29" fmla="*/ 1764120675 h 174"/>
                <a:gd name="T30" fmla="*/ 1084649287 w 122"/>
                <a:gd name="T31" fmla="*/ 1591764222 h 1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2"/>
                <a:gd name="T49" fmla="*/ 0 h 174"/>
                <a:gd name="T50" fmla="*/ 122 w 122"/>
                <a:gd name="T51" fmla="*/ 174 h 1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2" h="174">
                  <a:moveTo>
                    <a:pt x="105" y="157"/>
                  </a:moveTo>
                  <a:cubicBezTo>
                    <a:pt x="122" y="141"/>
                    <a:pt x="100" y="136"/>
                    <a:pt x="104" y="128"/>
                  </a:cubicBezTo>
                  <a:cubicBezTo>
                    <a:pt x="108" y="122"/>
                    <a:pt x="112" y="117"/>
                    <a:pt x="101" y="109"/>
                  </a:cubicBezTo>
                  <a:cubicBezTo>
                    <a:pt x="93" y="103"/>
                    <a:pt x="93" y="98"/>
                    <a:pt x="97" y="84"/>
                  </a:cubicBezTo>
                  <a:cubicBezTo>
                    <a:pt x="101" y="71"/>
                    <a:pt x="98" y="43"/>
                    <a:pt x="88" y="28"/>
                  </a:cubicBezTo>
                  <a:cubicBezTo>
                    <a:pt x="79" y="14"/>
                    <a:pt x="60" y="6"/>
                    <a:pt x="53" y="3"/>
                  </a:cubicBezTo>
                  <a:cubicBezTo>
                    <a:pt x="43" y="0"/>
                    <a:pt x="32" y="13"/>
                    <a:pt x="32" y="13"/>
                  </a:cubicBezTo>
                  <a:cubicBezTo>
                    <a:pt x="32" y="13"/>
                    <a:pt x="30" y="10"/>
                    <a:pt x="28" y="11"/>
                  </a:cubicBezTo>
                  <a:cubicBezTo>
                    <a:pt x="26" y="12"/>
                    <a:pt x="14" y="33"/>
                    <a:pt x="12" y="42"/>
                  </a:cubicBezTo>
                  <a:cubicBezTo>
                    <a:pt x="9" y="53"/>
                    <a:pt x="1" y="82"/>
                    <a:pt x="10" y="93"/>
                  </a:cubicBezTo>
                  <a:cubicBezTo>
                    <a:pt x="14" y="98"/>
                    <a:pt x="15" y="101"/>
                    <a:pt x="12" y="107"/>
                  </a:cubicBezTo>
                  <a:cubicBezTo>
                    <a:pt x="11" y="110"/>
                    <a:pt x="0" y="111"/>
                    <a:pt x="6" y="119"/>
                  </a:cubicBezTo>
                  <a:cubicBezTo>
                    <a:pt x="11" y="127"/>
                    <a:pt x="8" y="129"/>
                    <a:pt x="4" y="132"/>
                  </a:cubicBezTo>
                  <a:cubicBezTo>
                    <a:pt x="0" y="135"/>
                    <a:pt x="0" y="139"/>
                    <a:pt x="2" y="146"/>
                  </a:cubicBezTo>
                  <a:cubicBezTo>
                    <a:pt x="4" y="153"/>
                    <a:pt x="19" y="174"/>
                    <a:pt x="19" y="174"/>
                  </a:cubicBezTo>
                  <a:lnTo>
                    <a:pt x="105" y="157"/>
                  </a:lnTo>
                  <a:close/>
                </a:path>
              </a:pathLst>
            </a:custGeom>
            <a:solidFill>
              <a:srgbClr val="281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283"/>
            <p:cNvSpPr>
              <a:spLocks noChangeArrowheads="1"/>
            </p:cNvSpPr>
            <p:nvPr/>
          </p:nvSpPr>
          <p:spPr bwMode="auto">
            <a:xfrm>
              <a:off x="238125" y="284162"/>
              <a:ext cx="260350" cy="392112"/>
            </a:xfrm>
            <a:custGeom>
              <a:avLst/>
              <a:gdLst>
                <a:gd name="T0" fmla="*/ 340926718 w 81"/>
                <a:gd name="T1" fmla="*/ 1250014801 h 123"/>
                <a:gd name="T2" fmla="*/ 836816327 w 81"/>
                <a:gd name="T3" fmla="*/ 630088917 h 123"/>
                <a:gd name="T4" fmla="*/ 661189360 w 81"/>
                <a:gd name="T5" fmla="*/ 508135709 h 123"/>
                <a:gd name="T6" fmla="*/ 599200346 w 81"/>
                <a:gd name="T7" fmla="*/ 0 h 123"/>
                <a:gd name="T8" fmla="*/ 278937704 w 81"/>
                <a:gd name="T9" fmla="*/ 0 h 123"/>
                <a:gd name="T10" fmla="*/ 206621474 w 81"/>
                <a:gd name="T11" fmla="*/ 508135709 h 123"/>
                <a:gd name="T12" fmla="*/ 30994507 w 81"/>
                <a:gd name="T13" fmla="*/ 630088917 h 123"/>
                <a:gd name="T14" fmla="*/ 340926718 w 81"/>
                <a:gd name="T15" fmla="*/ 1250014801 h 1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1"/>
                <a:gd name="T25" fmla="*/ 0 h 123"/>
                <a:gd name="T26" fmla="*/ 81 w 81"/>
                <a:gd name="T27" fmla="*/ 123 h 1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1" h="123">
                  <a:moveTo>
                    <a:pt x="33" y="123"/>
                  </a:moveTo>
                  <a:cubicBezTo>
                    <a:pt x="67" y="123"/>
                    <a:pt x="81" y="62"/>
                    <a:pt x="81" y="62"/>
                  </a:cubicBezTo>
                  <a:cubicBezTo>
                    <a:pt x="81" y="62"/>
                    <a:pt x="76" y="61"/>
                    <a:pt x="64" y="50"/>
                  </a:cubicBezTo>
                  <a:cubicBezTo>
                    <a:pt x="53" y="39"/>
                    <a:pt x="58" y="0"/>
                    <a:pt x="5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1" y="39"/>
                    <a:pt x="20" y="50"/>
                  </a:cubicBezTo>
                  <a:cubicBezTo>
                    <a:pt x="9" y="61"/>
                    <a:pt x="3" y="62"/>
                    <a:pt x="3" y="62"/>
                  </a:cubicBezTo>
                  <a:cubicBezTo>
                    <a:pt x="3" y="62"/>
                    <a:pt x="0" y="123"/>
                    <a:pt x="33" y="123"/>
                  </a:cubicBezTo>
                  <a:close/>
                </a:path>
              </a:pathLst>
            </a:custGeom>
            <a:solidFill>
              <a:srgbClr val="FCC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84"/>
            <p:cNvSpPr>
              <a:spLocks noChangeArrowheads="1"/>
            </p:cNvSpPr>
            <p:nvPr/>
          </p:nvSpPr>
          <p:spPr bwMode="auto">
            <a:xfrm>
              <a:off x="444500" y="190500"/>
              <a:ext cx="44450" cy="100012"/>
            </a:xfrm>
            <a:custGeom>
              <a:avLst/>
              <a:gdLst>
                <a:gd name="T0" fmla="*/ 70564375 w 14"/>
                <a:gd name="T1" fmla="*/ 41634028 h 31"/>
                <a:gd name="T2" fmla="*/ 120967500 w 14"/>
                <a:gd name="T3" fmla="*/ 20815401 h 31"/>
                <a:gd name="T4" fmla="*/ 141128750 w 14"/>
                <a:gd name="T5" fmla="*/ 166532885 h 31"/>
                <a:gd name="T6" fmla="*/ 90725625 w 14"/>
                <a:gd name="T7" fmla="*/ 239390014 h 31"/>
                <a:gd name="T8" fmla="*/ 20161250 w 14"/>
                <a:gd name="T9" fmla="*/ 301842668 h 31"/>
                <a:gd name="T10" fmla="*/ 70564375 w 14"/>
                <a:gd name="T11" fmla="*/ 41634028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31"/>
                <a:gd name="T20" fmla="*/ 14 w 14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31">
                  <a:moveTo>
                    <a:pt x="7" y="4"/>
                  </a:moveTo>
                  <a:cubicBezTo>
                    <a:pt x="7" y="4"/>
                    <a:pt x="11" y="0"/>
                    <a:pt x="12" y="2"/>
                  </a:cubicBezTo>
                  <a:cubicBezTo>
                    <a:pt x="14" y="4"/>
                    <a:pt x="14" y="13"/>
                    <a:pt x="14" y="16"/>
                  </a:cubicBezTo>
                  <a:cubicBezTo>
                    <a:pt x="13" y="19"/>
                    <a:pt x="11" y="21"/>
                    <a:pt x="9" y="23"/>
                  </a:cubicBezTo>
                  <a:cubicBezTo>
                    <a:pt x="8" y="26"/>
                    <a:pt x="4" y="31"/>
                    <a:pt x="2" y="29"/>
                  </a:cubicBezTo>
                  <a:cubicBezTo>
                    <a:pt x="0" y="27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D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5" name="Freeform 285"/>
            <p:cNvSpPr>
              <a:spLocks noChangeArrowheads="1"/>
            </p:cNvSpPr>
            <p:nvPr/>
          </p:nvSpPr>
          <p:spPr bwMode="auto">
            <a:xfrm>
              <a:off x="260350" y="190500"/>
              <a:ext cx="46037" cy="100012"/>
            </a:xfrm>
            <a:custGeom>
              <a:avLst/>
              <a:gdLst>
                <a:gd name="T0" fmla="*/ 75694693 w 14"/>
                <a:gd name="T1" fmla="*/ 41634028 h 31"/>
                <a:gd name="T2" fmla="*/ 10812118 w 14"/>
                <a:gd name="T3" fmla="*/ 20815401 h 31"/>
                <a:gd name="T4" fmla="*/ 0 w 14"/>
                <a:gd name="T5" fmla="*/ 166532885 h 31"/>
                <a:gd name="T6" fmla="*/ 43251762 w 14"/>
                <a:gd name="T7" fmla="*/ 239390014 h 31"/>
                <a:gd name="T8" fmla="*/ 129758573 w 14"/>
                <a:gd name="T9" fmla="*/ 301842668 h 31"/>
                <a:gd name="T10" fmla="*/ 75694693 w 14"/>
                <a:gd name="T11" fmla="*/ 41634028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31"/>
                <a:gd name="T20" fmla="*/ 14 w 14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31">
                  <a:moveTo>
                    <a:pt x="7" y="4"/>
                  </a:moveTo>
                  <a:cubicBezTo>
                    <a:pt x="7" y="4"/>
                    <a:pt x="3" y="0"/>
                    <a:pt x="1" y="2"/>
                  </a:cubicBezTo>
                  <a:cubicBezTo>
                    <a:pt x="0" y="4"/>
                    <a:pt x="0" y="13"/>
                    <a:pt x="0" y="16"/>
                  </a:cubicBezTo>
                  <a:cubicBezTo>
                    <a:pt x="1" y="19"/>
                    <a:pt x="3" y="21"/>
                    <a:pt x="4" y="23"/>
                  </a:cubicBezTo>
                  <a:cubicBezTo>
                    <a:pt x="6" y="26"/>
                    <a:pt x="10" y="31"/>
                    <a:pt x="12" y="29"/>
                  </a:cubicBezTo>
                  <a:cubicBezTo>
                    <a:pt x="14" y="27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D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6" name="Freeform 286"/>
            <p:cNvSpPr>
              <a:spLocks noChangeArrowheads="1"/>
            </p:cNvSpPr>
            <p:nvPr/>
          </p:nvSpPr>
          <p:spPr bwMode="auto">
            <a:xfrm>
              <a:off x="266700" y="31750"/>
              <a:ext cx="212725" cy="328612"/>
            </a:xfrm>
            <a:custGeom>
              <a:avLst/>
              <a:gdLst>
                <a:gd name="T0" fmla="*/ 62331648 w 66"/>
                <a:gd name="T1" fmla="*/ 366434284 h 103"/>
                <a:gd name="T2" fmla="*/ 31164213 w 66"/>
                <a:gd name="T3" fmla="*/ 559827232 h 103"/>
                <a:gd name="T4" fmla="*/ 51943577 w 66"/>
                <a:gd name="T5" fmla="*/ 692152584 h 103"/>
                <a:gd name="T6" fmla="*/ 166215580 w 66"/>
                <a:gd name="T7" fmla="*/ 916084115 h 103"/>
                <a:gd name="T8" fmla="*/ 342819230 w 66"/>
                <a:gd name="T9" fmla="*/ 1048406277 h 103"/>
                <a:gd name="T10" fmla="*/ 529807728 w 66"/>
                <a:gd name="T11" fmla="*/ 916084115 h 103"/>
                <a:gd name="T12" fmla="*/ 644082953 w 66"/>
                <a:gd name="T13" fmla="*/ 692152584 h 103"/>
                <a:gd name="T14" fmla="*/ 664859095 w 66"/>
                <a:gd name="T15" fmla="*/ 559827232 h 103"/>
                <a:gd name="T16" fmla="*/ 633691659 w 66"/>
                <a:gd name="T17" fmla="*/ 285002316 h 103"/>
                <a:gd name="T18" fmla="*/ 228544005 w 66"/>
                <a:gd name="T19" fmla="*/ 111964170 h 103"/>
                <a:gd name="T20" fmla="*/ 62331648 w 66"/>
                <a:gd name="T21" fmla="*/ 366434284 h 10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6"/>
                <a:gd name="T34" fmla="*/ 0 h 103"/>
                <a:gd name="T35" fmla="*/ 66 w 66"/>
                <a:gd name="T36" fmla="*/ 103 h 10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6" h="103">
                  <a:moveTo>
                    <a:pt x="6" y="36"/>
                  </a:moveTo>
                  <a:cubicBezTo>
                    <a:pt x="0" y="45"/>
                    <a:pt x="3" y="55"/>
                    <a:pt x="3" y="55"/>
                  </a:cubicBezTo>
                  <a:cubicBezTo>
                    <a:pt x="3" y="55"/>
                    <a:pt x="5" y="61"/>
                    <a:pt x="5" y="68"/>
                  </a:cubicBezTo>
                  <a:cubicBezTo>
                    <a:pt x="4" y="75"/>
                    <a:pt x="12" y="85"/>
                    <a:pt x="16" y="90"/>
                  </a:cubicBezTo>
                  <a:cubicBezTo>
                    <a:pt x="20" y="96"/>
                    <a:pt x="26" y="103"/>
                    <a:pt x="33" y="103"/>
                  </a:cubicBezTo>
                  <a:cubicBezTo>
                    <a:pt x="41" y="103"/>
                    <a:pt x="46" y="96"/>
                    <a:pt x="51" y="90"/>
                  </a:cubicBezTo>
                  <a:cubicBezTo>
                    <a:pt x="55" y="85"/>
                    <a:pt x="62" y="75"/>
                    <a:pt x="62" y="68"/>
                  </a:cubicBezTo>
                  <a:cubicBezTo>
                    <a:pt x="62" y="61"/>
                    <a:pt x="64" y="55"/>
                    <a:pt x="64" y="55"/>
                  </a:cubicBezTo>
                  <a:cubicBezTo>
                    <a:pt x="64" y="55"/>
                    <a:pt x="66" y="37"/>
                    <a:pt x="61" y="28"/>
                  </a:cubicBezTo>
                  <a:cubicBezTo>
                    <a:pt x="61" y="28"/>
                    <a:pt x="34" y="0"/>
                    <a:pt x="22" y="11"/>
                  </a:cubicBezTo>
                  <a:cubicBezTo>
                    <a:pt x="10" y="23"/>
                    <a:pt x="6" y="36"/>
                    <a:pt x="6" y="36"/>
                  </a:cubicBezTo>
                  <a:close/>
                </a:path>
              </a:pathLst>
            </a:custGeom>
            <a:solidFill>
              <a:srgbClr val="FDD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7" name="Freeform 287"/>
            <p:cNvSpPr>
              <a:spLocks noChangeArrowheads="1"/>
            </p:cNvSpPr>
            <p:nvPr/>
          </p:nvSpPr>
          <p:spPr bwMode="auto">
            <a:xfrm>
              <a:off x="366712" y="2343150"/>
              <a:ext cx="38100" cy="187325"/>
            </a:xfrm>
            <a:custGeom>
              <a:avLst/>
              <a:gdLst>
                <a:gd name="T0" fmla="*/ 120967500 w 12"/>
                <a:gd name="T1" fmla="*/ 0 h 59"/>
                <a:gd name="T2" fmla="*/ 30241875 w 12"/>
                <a:gd name="T3" fmla="*/ 80645000 h 59"/>
                <a:gd name="T4" fmla="*/ 0 w 12"/>
                <a:gd name="T5" fmla="*/ 282257500 h 59"/>
                <a:gd name="T6" fmla="*/ 50403125 w 12"/>
                <a:gd name="T7" fmla="*/ 594756875 h 59"/>
                <a:gd name="T8" fmla="*/ 120967500 w 12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59"/>
                <a:gd name="T17" fmla="*/ 12 w 12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59">
                  <a:moveTo>
                    <a:pt x="12" y="0"/>
                  </a:moveTo>
                  <a:cubicBezTo>
                    <a:pt x="12" y="0"/>
                    <a:pt x="5" y="2"/>
                    <a:pt x="3" y="8"/>
                  </a:cubicBezTo>
                  <a:cubicBezTo>
                    <a:pt x="1" y="13"/>
                    <a:pt x="0" y="19"/>
                    <a:pt x="0" y="28"/>
                  </a:cubicBezTo>
                  <a:cubicBezTo>
                    <a:pt x="0" y="34"/>
                    <a:pt x="4" y="45"/>
                    <a:pt x="5" y="5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8" name="Freeform 288"/>
            <p:cNvSpPr>
              <a:spLocks noChangeArrowheads="1"/>
            </p:cNvSpPr>
            <p:nvPr/>
          </p:nvSpPr>
          <p:spPr bwMode="auto">
            <a:xfrm>
              <a:off x="260350" y="2747962"/>
              <a:ext cx="128587" cy="130175"/>
            </a:xfrm>
            <a:custGeom>
              <a:avLst/>
              <a:gdLst>
                <a:gd name="T0" fmla="*/ 248018606 w 40"/>
                <a:gd name="T1" fmla="*/ 161290000 h 41"/>
                <a:gd name="T2" fmla="*/ 72339832 w 40"/>
                <a:gd name="T3" fmla="*/ 90725625 h 41"/>
                <a:gd name="T4" fmla="*/ 0 w 40"/>
                <a:gd name="T5" fmla="*/ 0 h 41"/>
                <a:gd name="T6" fmla="*/ 10335180 w 40"/>
                <a:gd name="T7" fmla="*/ 262096250 h 41"/>
                <a:gd name="T8" fmla="*/ 268688966 w 40"/>
                <a:gd name="T9" fmla="*/ 393144375 h 41"/>
                <a:gd name="T10" fmla="*/ 413365414 w 40"/>
                <a:gd name="T11" fmla="*/ 231854375 h 41"/>
                <a:gd name="T12" fmla="*/ 403030234 w 40"/>
                <a:gd name="T13" fmla="*/ 30241875 h 41"/>
                <a:gd name="T14" fmla="*/ 248018606 w 40"/>
                <a:gd name="T15" fmla="*/ 16129000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1"/>
                <a:gd name="T26" fmla="*/ 40 w 40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1">
                  <a:moveTo>
                    <a:pt x="24" y="16"/>
                  </a:moveTo>
                  <a:cubicBezTo>
                    <a:pt x="24" y="16"/>
                    <a:pt x="13" y="12"/>
                    <a:pt x="7" y="9"/>
                  </a:cubicBezTo>
                  <a:cubicBezTo>
                    <a:pt x="4" y="8"/>
                    <a:pt x="2" y="4"/>
                    <a:pt x="0" y="0"/>
                  </a:cubicBezTo>
                  <a:cubicBezTo>
                    <a:pt x="0" y="9"/>
                    <a:pt x="0" y="24"/>
                    <a:pt x="1" y="26"/>
                  </a:cubicBezTo>
                  <a:cubicBezTo>
                    <a:pt x="2" y="28"/>
                    <a:pt x="21" y="41"/>
                    <a:pt x="26" y="39"/>
                  </a:cubicBezTo>
                  <a:cubicBezTo>
                    <a:pt x="30" y="36"/>
                    <a:pt x="40" y="27"/>
                    <a:pt x="40" y="23"/>
                  </a:cubicBezTo>
                  <a:cubicBezTo>
                    <a:pt x="40" y="21"/>
                    <a:pt x="39" y="11"/>
                    <a:pt x="39" y="3"/>
                  </a:cubicBezTo>
                  <a:cubicBezTo>
                    <a:pt x="34" y="11"/>
                    <a:pt x="24" y="16"/>
                    <a:pt x="24" y="16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9" name="Freeform 289"/>
            <p:cNvSpPr>
              <a:spLocks noChangeArrowheads="1"/>
            </p:cNvSpPr>
            <p:nvPr/>
          </p:nvSpPr>
          <p:spPr bwMode="auto">
            <a:xfrm>
              <a:off x="166687" y="1590675"/>
              <a:ext cx="219075" cy="1208087"/>
            </a:xfrm>
            <a:custGeom>
              <a:avLst/>
              <a:gdLst>
                <a:gd name="T0" fmla="*/ 373654964 w 68"/>
                <a:gd name="T1" fmla="*/ 2147483647 h 379"/>
                <a:gd name="T2" fmla="*/ 550103768 w 68"/>
                <a:gd name="T3" fmla="*/ 2147483647 h 379"/>
                <a:gd name="T4" fmla="*/ 705791994 w 68"/>
                <a:gd name="T5" fmla="*/ 2147483647 h 379"/>
                <a:gd name="T6" fmla="*/ 695411706 w 68"/>
                <a:gd name="T7" fmla="*/ 2147483647 h 379"/>
                <a:gd name="T8" fmla="*/ 601998770 w 68"/>
                <a:gd name="T9" fmla="*/ 2147483647 h 379"/>
                <a:gd name="T10" fmla="*/ 560480836 w 68"/>
                <a:gd name="T11" fmla="*/ 2147483647 h 379"/>
                <a:gd name="T12" fmla="*/ 601998770 w 68"/>
                <a:gd name="T13" fmla="*/ 1290393107 h 379"/>
                <a:gd name="T14" fmla="*/ 612379059 w 68"/>
                <a:gd name="T15" fmla="*/ 772203473 h 379"/>
                <a:gd name="T16" fmla="*/ 664274060 w 68"/>
                <a:gd name="T17" fmla="*/ 0 h 379"/>
                <a:gd name="T18" fmla="*/ 0 w 68"/>
                <a:gd name="T19" fmla="*/ 0 h 379"/>
                <a:gd name="T20" fmla="*/ 93412936 w 68"/>
                <a:gd name="T21" fmla="*/ 680758618 h 379"/>
                <a:gd name="T22" fmla="*/ 134930870 w 68"/>
                <a:gd name="T23" fmla="*/ 1077020717 h 379"/>
                <a:gd name="T24" fmla="*/ 155688226 w 68"/>
                <a:gd name="T25" fmla="*/ 2021951943 h 379"/>
                <a:gd name="T26" fmla="*/ 342517319 w 68"/>
                <a:gd name="T27" fmla="*/ 2147483647 h 379"/>
                <a:gd name="T28" fmla="*/ 311379674 w 68"/>
                <a:gd name="T29" fmla="*/ 2147483647 h 379"/>
                <a:gd name="T30" fmla="*/ 300999385 w 68"/>
                <a:gd name="T31" fmla="*/ 2147483647 h 379"/>
                <a:gd name="T32" fmla="*/ 373654964 w 68"/>
                <a:gd name="T33" fmla="*/ 2147483647 h 3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8"/>
                <a:gd name="T52" fmla="*/ 0 h 379"/>
                <a:gd name="T53" fmla="*/ 68 w 68"/>
                <a:gd name="T54" fmla="*/ 379 h 37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8" h="379">
                  <a:moveTo>
                    <a:pt x="36" y="372"/>
                  </a:moveTo>
                  <a:cubicBezTo>
                    <a:pt x="42" y="375"/>
                    <a:pt x="53" y="379"/>
                    <a:pt x="53" y="379"/>
                  </a:cubicBezTo>
                  <a:cubicBezTo>
                    <a:pt x="53" y="379"/>
                    <a:pt x="63" y="374"/>
                    <a:pt x="68" y="366"/>
                  </a:cubicBezTo>
                  <a:cubicBezTo>
                    <a:pt x="67" y="362"/>
                    <a:pt x="67" y="358"/>
                    <a:pt x="67" y="355"/>
                  </a:cubicBezTo>
                  <a:cubicBezTo>
                    <a:pt x="66" y="347"/>
                    <a:pt x="62" y="329"/>
                    <a:pt x="58" y="318"/>
                  </a:cubicBezTo>
                  <a:cubicBezTo>
                    <a:pt x="55" y="310"/>
                    <a:pt x="54" y="298"/>
                    <a:pt x="54" y="284"/>
                  </a:cubicBezTo>
                  <a:cubicBezTo>
                    <a:pt x="53" y="263"/>
                    <a:pt x="61" y="171"/>
                    <a:pt x="58" y="127"/>
                  </a:cubicBezTo>
                  <a:cubicBezTo>
                    <a:pt x="58" y="123"/>
                    <a:pt x="61" y="89"/>
                    <a:pt x="59" y="76"/>
                  </a:cubicBezTo>
                  <a:cubicBezTo>
                    <a:pt x="58" y="61"/>
                    <a:pt x="64" y="0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56"/>
                    <a:pt x="9" y="67"/>
                  </a:cubicBezTo>
                  <a:cubicBezTo>
                    <a:pt x="13" y="79"/>
                    <a:pt x="15" y="95"/>
                    <a:pt x="13" y="106"/>
                  </a:cubicBezTo>
                  <a:cubicBezTo>
                    <a:pt x="10" y="118"/>
                    <a:pt x="3" y="158"/>
                    <a:pt x="15" y="199"/>
                  </a:cubicBezTo>
                  <a:cubicBezTo>
                    <a:pt x="26" y="237"/>
                    <a:pt x="33" y="290"/>
                    <a:pt x="33" y="312"/>
                  </a:cubicBezTo>
                  <a:cubicBezTo>
                    <a:pt x="33" y="325"/>
                    <a:pt x="31" y="350"/>
                    <a:pt x="30" y="357"/>
                  </a:cubicBezTo>
                  <a:cubicBezTo>
                    <a:pt x="30" y="359"/>
                    <a:pt x="29" y="361"/>
                    <a:pt x="29" y="363"/>
                  </a:cubicBezTo>
                  <a:cubicBezTo>
                    <a:pt x="31" y="367"/>
                    <a:pt x="33" y="371"/>
                    <a:pt x="36" y="372"/>
                  </a:cubicBezTo>
                  <a:close/>
                </a:path>
              </a:pathLst>
            </a:custGeom>
            <a:solidFill>
              <a:srgbClr val="FDD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0" name="Freeform 290"/>
            <p:cNvSpPr>
              <a:spLocks noChangeArrowheads="1"/>
            </p:cNvSpPr>
            <p:nvPr/>
          </p:nvSpPr>
          <p:spPr bwMode="auto">
            <a:xfrm>
              <a:off x="376237" y="2546350"/>
              <a:ext cx="112712" cy="147637"/>
            </a:xfrm>
            <a:custGeom>
              <a:avLst/>
              <a:gdLst>
                <a:gd name="T0" fmla="*/ 238524355 w 35"/>
                <a:gd name="T1" fmla="*/ 185416025 h 46"/>
                <a:gd name="T2" fmla="*/ 72592969 w 35"/>
                <a:gd name="T3" fmla="*/ 144212464 h 46"/>
                <a:gd name="T4" fmla="*/ 0 w 35"/>
                <a:gd name="T5" fmla="*/ 30904276 h 46"/>
                <a:gd name="T6" fmla="*/ 20742228 w 35"/>
                <a:gd name="T7" fmla="*/ 164814244 h 46"/>
                <a:gd name="T8" fmla="*/ 207412622 w 35"/>
                <a:gd name="T9" fmla="*/ 473840952 h 46"/>
                <a:gd name="T10" fmla="*/ 352601780 w 35"/>
                <a:gd name="T11" fmla="*/ 154514959 h 46"/>
                <a:gd name="T12" fmla="*/ 352601780 w 35"/>
                <a:gd name="T13" fmla="*/ 0 h 46"/>
                <a:gd name="T14" fmla="*/ 238524355 w 35"/>
                <a:gd name="T15" fmla="*/ 185416025 h 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46"/>
                <a:gd name="T26" fmla="*/ 35 w 35"/>
                <a:gd name="T27" fmla="*/ 46 h 4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46">
                  <a:moveTo>
                    <a:pt x="23" y="18"/>
                  </a:moveTo>
                  <a:cubicBezTo>
                    <a:pt x="19" y="21"/>
                    <a:pt x="18" y="19"/>
                    <a:pt x="7" y="14"/>
                  </a:cubicBezTo>
                  <a:cubicBezTo>
                    <a:pt x="3" y="11"/>
                    <a:pt x="1" y="7"/>
                    <a:pt x="0" y="3"/>
                  </a:cubicBezTo>
                  <a:cubicBezTo>
                    <a:pt x="0" y="7"/>
                    <a:pt x="0" y="12"/>
                    <a:pt x="2" y="16"/>
                  </a:cubicBezTo>
                  <a:cubicBezTo>
                    <a:pt x="4" y="24"/>
                    <a:pt x="13" y="46"/>
                    <a:pt x="20" y="46"/>
                  </a:cubicBezTo>
                  <a:cubicBezTo>
                    <a:pt x="27" y="45"/>
                    <a:pt x="33" y="22"/>
                    <a:pt x="34" y="15"/>
                  </a:cubicBezTo>
                  <a:cubicBezTo>
                    <a:pt x="35" y="11"/>
                    <a:pt x="35" y="6"/>
                    <a:pt x="34" y="0"/>
                  </a:cubicBezTo>
                  <a:cubicBezTo>
                    <a:pt x="32" y="7"/>
                    <a:pt x="26" y="15"/>
                    <a:pt x="23" y="18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1" name="Freeform 291"/>
            <p:cNvSpPr>
              <a:spLocks noChangeArrowheads="1"/>
            </p:cNvSpPr>
            <p:nvPr/>
          </p:nvSpPr>
          <p:spPr bwMode="auto">
            <a:xfrm>
              <a:off x="363537" y="1762125"/>
              <a:ext cx="177800" cy="850900"/>
            </a:xfrm>
            <a:custGeom>
              <a:avLst/>
              <a:gdLst>
                <a:gd name="T0" fmla="*/ 543427920 w 55"/>
                <a:gd name="T1" fmla="*/ 944534056 h 267"/>
                <a:gd name="T2" fmla="*/ 512076931 w 55"/>
                <a:gd name="T3" fmla="*/ 558595135 h 267"/>
                <a:gd name="T4" fmla="*/ 574778909 w 55"/>
                <a:gd name="T5" fmla="*/ 20313246 h 267"/>
                <a:gd name="T6" fmla="*/ 20899582 w 55"/>
                <a:gd name="T7" fmla="*/ 0 h 267"/>
                <a:gd name="T8" fmla="*/ 73153385 w 55"/>
                <a:gd name="T9" fmla="*/ 650001554 h 267"/>
                <a:gd name="T10" fmla="*/ 114955782 w 55"/>
                <a:gd name="T11" fmla="*/ 1828128375 h 267"/>
                <a:gd name="T12" fmla="*/ 41802396 w 55"/>
                <a:gd name="T13" fmla="*/ 2122660876 h 267"/>
                <a:gd name="T14" fmla="*/ 41802396 w 55"/>
                <a:gd name="T15" fmla="*/ 2147483647 h 267"/>
                <a:gd name="T16" fmla="*/ 41802396 w 55"/>
                <a:gd name="T17" fmla="*/ 2147483647 h 267"/>
                <a:gd name="T18" fmla="*/ 114955782 w 55"/>
                <a:gd name="T19" fmla="*/ 2147483647 h 267"/>
                <a:gd name="T20" fmla="*/ 282165367 w 55"/>
                <a:gd name="T21" fmla="*/ 2147483647 h 267"/>
                <a:gd name="T22" fmla="*/ 397121149 w 55"/>
                <a:gd name="T23" fmla="*/ 2147483647 h 267"/>
                <a:gd name="T24" fmla="*/ 365766927 w 55"/>
                <a:gd name="T25" fmla="*/ 2147483647 h 267"/>
                <a:gd name="T26" fmla="*/ 323967764 w 55"/>
                <a:gd name="T27" fmla="*/ 1950004662 h 267"/>
                <a:gd name="T28" fmla="*/ 543427920 w 55"/>
                <a:gd name="T29" fmla="*/ 944534056 h 2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5"/>
                <a:gd name="T46" fmla="*/ 0 h 267"/>
                <a:gd name="T47" fmla="*/ 55 w 55"/>
                <a:gd name="T48" fmla="*/ 267 h 2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5" h="267">
                  <a:moveTo>
                    <a:pt x="52" y="93"/>
                  </a:moveTo>
                  <a:cubicBezTo>
                    <a:pt x="53" y="71"/>
                    <a:pt x="49" y="62"/>
                    <a:pt x="49" y="55"/>
                  </a:cubicBezTo>
                  <a:cubicBezTo>
                    <a:pt x="48" y="48"/>
                    <a:pt x="55" y="2"/>
                    <a:pt x="5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36"/>
                    <a:pt x="7" y="64"/>
                  </a:cubicBezTo>
                  <a:cubicBezTo>
                    <a:pt x="12" y="83"/>
                    <a:pt x="11" y="172"/>
                    <a:pt x="11" y="180"/>
                  </a:cubicBezTo>
                  <a:cubicBezTo>
                    <a:pt x="11" y="187"/>
                    <a:pt x="7" y="198"/>
                    <a:pt x="4" y="209"/>
                  </a:cubicBezTo>
                  <a:cubicBezTo>
                    <a:pt x="3" y="213"/>
                    <a:pt x="5" y="233"/>
                    <a:pt x="4" y="238"/>
                  </a:cubicBezTo>
                  <a:cubicBezTo>
                    <a:pt x="4" y="240"/>
                    <a:pt x="4" y="244"/>
                    <a:pt x="4" y="249"/>
                  </a:cubicBezTo>
                  <a:cubicBezTo>
                    <a:pt x="5" y="253"/>
                    <a:pt x="7" y="257"/>
                    <a:pt x="11" y="260"/>
                  </a:cubicBezTo>
                  <a:cubicBezTo>
                    <a:pt x="22" y="265"/>
                    <a:pt x="23" y="267"/>
                    <a:pt x="27" y="264"/>
                  </a:cubicBezTo>
                  <a:cubicBezTo>
                    <a:pt x="30" y="261"/>
                    <a:pt x="36" y="253"/>
                    <a:pt x="38" y="246"/>
                  </a:cubicBezTo>
                  <a:cubicBezTo>
                    <a:pt x="38" y="240"/>
                    <a:pt x="37" y="233"/>
                    <a:pt x="35" y="226"/>
                  </a:cubicBezTo>
                  <a:cubicBezTo>
                    <a:pt x="31" y="214"/>
                    <a:pt x="30" y="197"/>
                    <a:pt x="31" y="192"/>
                  </a:cubicBezTo>
                  <a:cubicBezTo>
                    <a:pt x="34" y="171"/>
                    <a:pt x="50" y="114"/>
                    <a:pt x="52" y="93"/>
                  </a:cubicBezTo>
                  <a:close/>
                </a:path>
              </a:pathLst>
            </a:custGeom>
            <a:solidFill>
              <a:srgbClr val="FD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2" name="Freeform 292"/>
            <p:cNvSpPr>
              <a:spLocks noChangeArrowheads="1"/>
            </p:cNvSpPr>
            <p:nvPr/>
          </p:nvSpPr>
          <p:spPr bwMode="auto">
            <a:xfrm>
              <a:off x="106362" y="1090612"/>
              <a:ext cx="550862" cy="819150"/>
            </a:xfrm>
            <a:custGeom>
              <a:avLst/>
              <a:gdLst>
                <a:gd name="T0" fmla="*/ 186793761 w 171"/>
                <a:gd name="T1" fmla="*/ 0 h 257"/>
                <a:gd name="T2" fmla="*/ 62263513 w 171"/>
                <a:gd name="T3" fmla="*/ 1026082589 h 257"/>
                <a:gd name="T4" fmla="*/ 228304917 w 171"/>
                <a:gd name="T5" fmla="*/ 2133436333 h 257"/>
                <a:gd name="T6" fmla="*/ 186793761 w 171"/>
                <a:gd name="T7" fmla="*/ 2147483647 h 257"/>
                <a:gd name="T8" fmla="*/ 466989234 w 171"/>
                <a:gd name="T9" fmla="*/ 2147483647 h 257"/>
                <a:gd name="T10" fmla="*/ 861332333 w 171"/>
                <a:gd name="T11" fmla="*/ 2147483647 h 257"/>
                <a:gd name="T12" fmla="*/ 1131148406 w 171"/>
                <a:gd name="T13" fmla="*/ 2147483647 h 257"/>
                <a:gd name="T14" fmla="*/ 1452851814 w 171"/>
                <a:gd name="T15" fmla="*/ 2147483647 h 257"/>
                <a:gd name="T16" fmla="*/ 1432096236 w 171"/>
                <a:gd name="T17" fmla="*/ 2123278236 h 257"/>
                <a:gd name="T18" fmla="*/ 1546250306 w 171"/>
                <a:gd name="T19" fmla="*/ 0 h 257"/>
                <a:gd name="T20" fmla="*/ 186793761 w 171"/>
                <a:gd name="T21" fmla="*/ 0 h 2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1"/>
                <a:gd name="T34" fmla="*/ 0 h 257"/>
                <a:gd name="T35" fmla="*/ 171 w 171"/>
                <a:gd name="T36" fmla="*/ 257 h 25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1" h="257">
                  <a:moveTo>
                    <a:pt x="18" y="0"/>
                  </a:moveTo>
                  <a:cubicBezTo>
                    <a:pt x="18" y="0"/>
                    <a:pt x="0" y="67"/>
                    <a:pt x="6" y="101"/>
                  </a:cubicBezTo>
                  <a:cubicBezTo>
                    <a:pt x="12" y="137"/>
                    <a:pt x="22" y="196"/>
                    <a:pt x="22" y="210"/>
                  </a:cubicBezTo>
                  <a:cubicBezTo>
                    <a:pt x="22" y="224"/>
                    <a:pt x="18" y="254"/>
                    <a:pt x="18" y="254"/>
                  </a:cubicBezTo>
                  <a:cubicBezTo>
                    <a:pt x="18" y="254"/>
                    <a:pt x="22" y="256"/>
                    <a:pt x="45" y="255"/>
                  </a:cubicBezTo>
                  <a:cubicBezTo>
                    <a:pt x="67" y="254"/>
                    <a:pt x="77" y="245"/>
                    <a:pt x="83" y="243"/>
                  </a:cubicBezTo>
                  <a:cubicBezTo>
                    <a:pt x="89" y="240"/>
                    <a:pt x="97" y="252"/>
                    <a:pt x="109" y="254"/>
                  </a:cubicBezTo>
                  <a:cubicBezTo>
                    <a:pt x="115" y="256"/>
                    <a:pt x="140" y="257"/>
                    <a:pt x="140" y="257"/>
                  </a:cubicBezTo>
                  <a:cubicBezTo>
                    <a:pt x="140" y="257"/>
                    <a:pt x="135" y="239"/>
                    <a:pt x="138" y="209"/>
                  </a:cubicBezTo>
                  <a:cubicBezTo>
                    <a:pt x="146" y="137"/>
                    <a:pt x="171" y="93"/>
                    <a:pt x="149" y="0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3" name="Freeform 293"/>
            <p:cNvSpPr>
              <a:spLocks noChangeArrowheads="1"/>
            </p:cNvSpPr>
            <p:nvPr/>
          </p:nvSpPr>
          <p:spPr bwMode="auto">
            <a:xfrm>
              <a:off x="225425" y="417512"/>
              <a:ext cx="300037" cy="395287"/>
            </a:xfrm>
            <a:custGeom>
              <a:avLst/>
              <a:gdLst>
                <a:gd name="T0" fmla="*/ 676544721 w 93"/>
                <a:gd name="T1" fmla="*/ 0 h 124"/>
                <a:gd name="T2" fmla="*/ 520419016 w 93"/>
                <a:gd name="T3" fmla="*/ 172756358 h 124"/>
                <a:gd name="T4" fmla="*/ 478784849 w 93"/>
                <a:gd name="T5" fmla="*/ 416645249 h 124"/>
                <a:gd name="T6" fmla="*/ 447561644 w 93"/>
                <a:gd name="T7" fmla="*/ 172756358 h 124"/>
                <a:gd name="T8" fmla="*/ 291435939 w 93"/>
                <a:gd name="T9" fmla="*/ 0 h 124"/>
                <a:gd name="T10" fmla="*/ 0 w 93"/>
                <a:gd name="T11" fmla="*/ 152430955 h 124"/>
                <a:gd name="T12" fmla="*/ 0 w 93"/>
                <a:gd name="T13" fmla="*/ 1260095261 h 124"/>
                <a:gd name="T14" fmla="*/ 426742948 w 93"/>
                <a:gd name="T15" fmla="*/ 1260095261 h 124"/>
                <a:gd name="T16" fmla="*/ 541237712 w 93"/>
                <a:gd name="T17" fmla="*/ 1260095261 h 124"/>
                <a:gd name="T18" fmla="*/ 967980660 w 93"/>
                <a:gd name="T19" fmla="*/ 1260095261 h 124"/>
                <a:gd name="T20" fmla="*/ 967980660 w 93"/>
                <a:gd name="T21" fmla="*/ 152430955 h 124"/>
                <a:gd name="T22" fmla="*/ 676544721 w 93"/>
                <a:gd name="T23" fmla="*/ 0 h 1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3"/>
                <a:gd name="T37" fmla="*/ 0 h 124"/>
                <a:gd name="T38" fmla="*/ 93 w 93"/>
                <a:gd name="T39" fmla="*/ 124 h 1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3" h="124">
                  <a:moveTo>
                    <a:pt x="65" y="0"/>
                  </a:moveTo>
                  <a:cubicBezTo>
                    <a:pt x="62" y="11"/>
                    <a:pt x="50" y="17"/>
                    <a:pt x="50" y="1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31" y="11"/>
                    <a:pt x="28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5"/>
                    <a:pt x="93" y="15"/>
                    <a:pt x="93" y="15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4" name="Freeform 294"/>
            <p:cNvSpPr>
              <a:spLocks noChangeArrowheads="1"/>
            </p:cNvSpPr>
            <p:nvPr/>
          </p:nvSpPr>
          <p:spPr bwMode="auto">
            <a:xfrm>
              <a:off x="109537" y="439737"/>
              <a:ext cx="528637" cy="866775"/>
            </a:xfrm>
            <a:custGeom>
              <a:avLst/>
              <a:gdLst>
                <a:gd name="T0" fmla="*/ 852004898 w 164"/>
                <a:gd name="T1" fmla="*/ 2147483647 h 272"/>
                <a:gd name="T2" fmla="*/ 758490946 w 164"/>
                <a:gd name="T3" fmla="*/ 2147483647 h 272"/>
                <a:gd name="T4" fmla="*/ 0 w 164"/>
                <a:gd name="T5" fmla="*/ 2147483647 h 272"/>
                <a:gd name="T6" fmla="*/ 280538630 w 164"/>
                <a:gd name="T7" fmla="*/ 1634935224 h 272"/>
                <a:gd name="T8" fmla="*/ 197416909 w 164"/>
                <a:gd name="T9" fmla="*/ 1177966345 h 272"/>
                <a:gd name="T10" fmla="*/ 10389006 w 164"/>
                <a:gd name="T11" fmla="*/ 223408070 h 272"/>
                <a:gd name="T12" fmla="*/ 550685031 w 164"/>
                <a:gd name="T13" fmla="*/ 0 h 272"/>
                <a:gd name="T14" fmla="*/ 852004898 w 164"/>
                <a:gd name="T15" fmla="*/ 1127193087 h 272"/>
                <a:gd name="T16" fmla="*/ 1163710547 w 164"/>
                <a:gd name="T17" fmla="*/ 0 h 272"/>
                <a:gd name="T18" fmla="*/ 1704006572 w 164"/>
                <a:gd name="T19" fmla="*/ 223408070 h 272"/>
                <a:gd name="T20" fmla="*/ 1506589663 w 164"/>
                <a:gd name="T21" fmla="*/ 1177966345 h 272"/>
                <a:gd name="T22" fmla="*/ 1433860171 w 164"/>
                <a:gd name="T23" fmla="*/ 1634935224 h 272"/>
                <a:gd name="T24" fmla="*/ 1704006572 w 164"/>
                <a:gd name="T25" fmla="*/ 2147483647 h 272"/>
                <a:gd name="T26" fmla="*/ 955904632 w 164"/>
                <a:gd name="T27" fmla="*/ 2147483647 h 272"/>
                <a:gd name="T28" fmla="*/ 852004898 w 164"/>
                <a:gd name="T29" fmla="*/ 2147483647 h 27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4"/>
                <a:gd name="T46" fmla="*/ 0 h 272"/>
                <a:gd name="T47" fmla="*/ 164 w 164"/>
                <a:gd name="T48" fmla="*/ 272 h 27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4" h="272">
                  <a:moveTo>
                    <a:pt x="82" y="238"/>
                  </a:moveTo>
                  <a:cubicBezTo>
                    <a:pt x="80" y="255"/>
                    <a:pt x="73" y="265"/>
                    <a:pt x="73" y="265"/>
                  </a:cubicBezTo>
                  <a:cubicBezTo>
                    <a:pt x="34" y="272"/>
                    <a:pt x="0" y="267"/>
                    <a:pt x="0" y="267"/>
                  </a:cubicBezTo>
                  <a:cubicBezTo>
                    <a:pt x="5" y="209"/>
                    <a:pt x="27" y="185"/>
                    <a:pt x="27" y="161"/>
                  </a:cubicBezTo>
                  <a:cubicBezTo>
                    <a:pt x="27" y="152"/>
                    <a:pt x="19" y="116"/>
                    <a:pt x="19" y="116"/>
                  </a:cubicBezTo>
                  <a:cubicBezTo>
                    <a:pt x="10" y="83"/>
                    <a:pt x="1" y="22"/>
                    <a:pt x="1" y="22"/>
                  </a:cubicBezTo>
                  <a:cubicBezTo>
                    <a:pt x="11" y="15"/>
                    <a:pt x="53" y="0"/>
                    <a:pt x="53" y="0"/>
                  </a:cubicBezTo>
                  <a:cubicBezTo>
                    <a:pt x="53" y="0"/>
                    <a:pt x="50" y="65"/>
                    <a:pt x="82" y="111"/>
                  </a:cubicBezTo>
                  <a:cubicBezTo>
                    <a:pt x="115" y="65"/>
                    <a:pt x="112" y="0"/>
                    <a:pt x="112" y="0"/>
                  </a:cubicBezTo>
                  <a:cubicBezTo>
                    <a:pt x="112" y="0"/>
                    <a:pt x="154" y="15"/>
                    <a:pt x="164" y="22"/>
                  </a:cubicBezTo>
                  <a:cubicBezTo>
                    <a:pt x="164" y="22"/>
                    <a:pt x="155" y="83"/>
                    <a:pt x="145" y="116"/>
                  </a:cubicBezTo>
                  <a:cubicBezTo>
                    <a:pt x="145" y="116"/>
                    <a:pt x="138" y="152"/>
                    <a:pt x="138" y="161"/>
                  </a:cubicBezTo>
                  <a:cubicBezTo>
                    <a:pt x="138" y="184"/>
                    <a:pt x="160" y="209"/>
                    <a:pt x="164" y="267"/>
                  </a:cubicBezTo>
                  <a:cubicBezTo>
                    <a:pt x="164" y="267"/>
                    <a:pt x="130" y="272"/>
                    <a:pt x="92" y="265"/>
                  </a:cubicBezTo>
                  <a:cubicBezTo>
                    <a:pt x="92" y="265"/>
                    <a:pt x="85" y="255"/>
                    <a:pt x="82" y="238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5" name="Freeform 295"/>
            <p:cNvSpPr>
              <a:spLocks noChangeArrowheads="1"/>
            </p:cNvSpPr>
            <p:nvPr/>
          </p:nvSpPr>
          <p:spPr bwMode="auto">
            <a:xfrm>
              <a:off x="212725" y="407987"/>
              <a:ext cx="160337" cy="385762"/>
            </a:xfrm>
            <a:custGeom>
              <a:avLst/>
              <a:gdLst>
                <a:gd name="T0" fmla="*/ 10284015 w 50"/>
                <a:gd name="T1" fmla="*/ 315087851 h 121"/>
                <a:gd name="T2" fmla="*/ 123398562 w 50"/>
                <a:gd name="T3" fmla="*/ 335415277 h 121"/>
                <a:gd name="T4" fmla="*/ 0 w 50"/>
                <a:gd name="T5" fmla="*/ 386233841 h 121"/>
                <a:gd name="T6" fmla="*/ 514159071 w 50"/>
                <a:gd name="T7" fmla="*/ 1229853890 h 121"/>
                <a:gd name="T8" fmla="*/ 287929978 w 50"/>
                <a:gd name="T9" fmla="*/ 0 h 121"/>
                <a:gd name="T10" fmla="*/ 205664270 w 50"/>
                <a:gd name="T11" fmla="*/ 60985465 h 121"/>
                <a:gd name="T12" fmla="*/ 10284015 w 50"/>
                <a:gd name="T13" fmla="*/ 315087851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121"/>
                <a:gd name="T23" fmla="*/ 50 w 50"/>
                <a:gd name="T24" fmla="*/ 121 h 1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121">
                  <a:moveTo>
                    <a:pt x="1" y="31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4" y="87"/>
                    <a:pt x="50" y="121"/>
                  </a:cubicBezTo>
                  <a:cubicBezTo>
                    <a:pt x="26" y="69"/>
                    <a:pt x="28" y="0"/>
                    <a:pt x="28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9" y="14"/>
                    <a:pt x="1" y="31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6" name="Freeform 296"/>
            <p:cNvSpPr>
              <a:spLocks noChangeArrowheads="1"/>
            </p:cNvSpPr>
            <p:nvPr/>
          </p:nvSpPr>
          <p:spPr bwMode="auto">
            <a:xfrm>
              <a:off x="373062" y="407987"/>
              <a:ext cx="165100" cy="385762"/>
            </a:xfrm>
            <a:custGeom>
              <a:avLst/>
              <a:gdLst>
                <a:gd name="T0" fmla="*/ 513509559 w 51"/>
                <a:gd name="T1" fmla="*/ 315087851 h 121"/>
                <a:gd name="T2" fmla="*/ 398234149 w 51"/>
                <a:gd name="T3" fmla="*/ 335415277 h 121"/>
                <a:gd name="T4" fmla="*/ 534470784 w 51"/>
                <a:gd name="T5" fmla="*/ 386233841 h 121"/>
                <a:gd name="T6" fmla="*/ 0 w 51"/>
                <a:gd name="T7" fmla="*/ 1229853890 h 121"/>
                <a:gd name="T8" fmla="*/ 241036288 w 51"/>
                <a:gd name="T9" fmla="*/ 0 h 121"/>
                <a:gd name="T10" fmla="*/ 314395722 w 51"/>
                <a:gd name="T11" fmla="*/ 60985465 h 121"/>
                <a:gd name="T12" fmla="*/ 513509559 w 51"/>
                <a:gd name="T13" fmla="*/ 315087851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"/>
                <a:gd name="T22" fmla="*/ 0 h 121"/>
                <a:gd name="T23" fmla="*/ 51 w 51"/>
                <a:gd name="T24" fmla="*/ 121 h 1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" h="121">
                  <a:moveTo>
                    <a:pt x="49" y="31"/>
                  </a:moveTo>
                  <a:cubicBezTo>
                    <a:pt x="38" y="33"/>
                    <a:pt x="38" y="33"/>
                    <a:pt x="38" y="33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37" y="87"/>
                    <a:pt x="0" y="121"/>
                  </a:cubicBezTo>
                  <a:cubicBezTo>
                    <a:pt x="24" y="69"/>
                    <a:pt x="23" y="0"/>
                    <a:pt x="23" y="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41" y="14"/>
                    <a:pt x="49" y="31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7" name="Oval 297"/>
            <p:cNvSpPr>
              <a:spLocks noChangeArrowheads="1"/>
            </p:cNvSpPr>
            <p:nvPr/>
          </p:nvSpPr>
          <p:spPr bwMode="auto">
            <a:xfrm>
              <a:off x="360362" y="806450"/>
              <a:ext cx="28575" cy="28575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438" name="Oval 298"/>
            <p:cNvSpPr>
              <a:spLocks noChangeArrowheads="1"/>
            </p:cNvSpPr>
            <p:nvPr/>
          </p:nvSpPr>
          <p:spPr bwMode="auto">
            <a:xfrm>
              <a:off x="360362" y="942975"/>
              <a:ext cx="28575" cy="28575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439" name="Oval 299"/>
            <p:cNvSpPr>
              <a:spLocks noChangeArrowheads="1"/>
            </p:cNvSpPr>
            <p:nvPr/>
          </p:nvSpPr>
          <p:spPr bwMode="auto">
            <a:xfrm>
              <a:off x="360362" y="1084262"/>
              <a:ext cx="28575" cy="28575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440" name="Freeform 300"/>
            <p:cNvSpPr>
              <a:spLocks noChangeArrowheads="1"/>
            </p:cNvSpPr>
            <p:nvPr/>
          </p:nvSpPr>
          <p:spPr bwMode="auto">
            <a:xfrm>
              <a:off x="285750" y="452437"/>
              <a:ext cx="87312" cy="85725"/>
            </a:xfrm>
            <a:custGeom>
              <a:avLst/>
              <a:gdLst>
                <a:gd name="T0" fmla="*/ 0 w 27"/>
                <a:gd name="T1" fmla="*/ 181451250 h 27"/>
                <a:gd name="T2" fmla="*/ 146402821 w 27"/>
                <a:gd name="T3" fmla="*/ 50403125 h 27"/>
                <a:gd name="T4" fmla="*/ 230060652 w 27"/>
                <a:gd name="T5" fmla="*/ 80645000 h 27"/>
                <a:gd name="T6" fmla="*/ 282347605 w 27"/>
                <a:gd name="T7" fmla="*/ 272176875 h 27"/>
                <a:gd name="T8" fmla="*/ 250976727 w 27"/>
                <a:gd name="T9" fmla="*/ 60483750 h 27"/>
                <a:gd name="T10" fmla="*/ 115031943 w 27"/>
                <a:gd name="T11" fmla="*/ 0 h 27"/>
                <a:gd name="T12" fmla="*/ 0 w 27"/>
                <a:gd name="T13" fmla="*/ 181451250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27"/>
                <a:gd name="T23" fmla="*/ 27 w 27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27">
                  <a:moveTo>
                    <a:pt x="0" y="18"/>
                  </a:moveTo>
                  <a:cubicBezTo>
                    <a:pt x="0" y="18"/>
                    <a:pt x="12" y="5"/>
                    <a:pt x="14" y="5"/>
                  </a:cubicBezTo>
                  <a:cubicBezTo>
                    <a:pt x="15" y="5"/>
                    <a:pt x="22" y="8"/>
                    <a:pt x="22" y="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1" name="Freeform 301"/>
            <p:cNvSpPr>
              <a:spLocks noChangeArrowheads="1"/>
            </p:cNvSpPr>
            <p:nvPr/>
          </p:nvSpPr>
          <p:spPr bwMode="auto">
            <a:xfrm>
              <a:off x="373062" y="452437"/>
              <a:ext cx="87312" cy="85725"/>
            </a:xfrm>
            <a:custGeom>
              <a:avLst/>
              <a:gdLst>
                <a:gd name="T0" fmla="*/ 282347605 w 27"/>
                <a:gd name="T1" fmla="*/ 181451250 h 27"/>
                <a:gd name="T2" fmla="*/ 135944784 w 27"/>
                <a:gd name="T3" fmla="*/ 50403125 h 27"/>
                <a:gd name="T4" fmla="*/ 52286953 w 27"/>
                <a:gd name="T5" fmla="*/ 80645000 h 27"/>
                <a:gd name="T6" fmla="*/ 0 w 27"/>
                <a:gd name="T7" fmla="*/ 272176875 h 27"/>
                <a:gd name="T8" fmla="*/ 41828916 w 27"/>
                <a:gd name="T9" fmla="*/ 60483750 h 27"/>
                <a:gd name="T10" fmla="*/ 167315662 w 27"/>
                <a:gd name="T11" fmla="*/ 0 h 27"/>
                <a:gd name="T12" fmla="*/ 282347605 w 27"/>
                <a:gd name="T13" fmla="*/ 181451250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27"/>
                <a:gd name="T23" fmla="*/ 27 w 27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27">
                  <a:moveTo>
                    <a:pt x="27" y="18"/>
                  </a:moveTo>
                  <a:cubicBezTo>
                    <a:pt x="27" y="18"/>
                    <a:pt x="15" y="5"/>
                    <a:pt x="13" y="5"/>
                  </a:cubicBezTo>
                  <a:cubicBezTo>
                    <a:pt x="12" y="5"/>
                    <a:pt x="5" y="8"/>
                    <a:pt x="5" y="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27" y="18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2" name="Freeform 302"/>
            <p:cNvSpPr>
              <a:spLocks noChangeArrowheads="1"/>
            </p:cNvSpPr>
            <p:nvPr/>
          </p:nvSpPr>
          <p:spPr bwMode="auto">
            <a:xfrm>
              <a:off x="273050" y="360362"/>
              <a:ext cx="90487" cy="149225"/>
            </a:xfrm>
            <a:custGeom>
              <a:avLst/>
              <a:gdLst>
                <a:gd name="T0" fmla="*/ 292424899 w 28"/>
                <a:gd name="T1" fmla="*/ 352821875 h 47"/>
                <a:gd name="T2" fmla="*/ 177545189 w 28"/>
                <a:gd name="T3" fmla="*/ 0 h 47"/>
                <a:gd name="T4" fmla="*/ 83548586 w 28"/>
                <a:gd name="T5" fmla="*/ 131048125 h 47"/>
                <a:gd name="T6" fmla="*/ 41775909 w 28"/>
                <a:gd name="T7" fmla="*/ 473789375 h 47"/>
                <a:gd name="T8" fmla="*/ 167100404 w 28"/>
                <a:gd name="T9" fmla="*/ 322580000 h 47"/>
                <a:gd name="T10" fmla="*/ 292424899 w 28"/>
                <a:gd name="T11" fmla="*/ 352821875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47"/>
                <a:gd name="T20" fmla="*/ 28 w 28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47">
                  <a:moveTo>
                    <a:pt x="28" y="35"/>
                  </a:moveTo>
                  <a:cubicBezTo>
                    <a:pt x="14" y="21"/>
                    <a:pt x="17" y="0"/>
                    <a:pt x="17" y="0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0" y="23"/>
                    <a:pt x="4" y="47"/>
                  </a:cubicBezTo>
                  <a:cubicBezTo>
                    <a:pt x="4" y="47"/>
                    <a:pt x="14" y="34"/>
                    <a:pt x="16" y="32"/>
                  </a:cubicBezTo>
                  <a:cubicBezTo>
                    <a:pt x="18" y="31"/>
                    <a:pt x="28" y="35"/>
                    <a:pt x="28" y="35"/>
                  </a:cubicBez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3" name="Freeform 303"/>
            <p:cNvSpPr>
              <a:spLocks noChangeArrowheads="1"/>
            </p:cNvSpPr>
            <p:nvPr/>
          </p:nvSpPr>
          <p:spPr bwMode="auto">
            <a:xfrm>
              <a:off x="385762" y="360362"/>
              <a:ext cx="90487" cy="149225"/>
            </a:xfrm>
            <a:custGeom>
              <a:avLst/>
              <a:gdLst>
                <a:gd name="T0" fmla="*/ 0 w 28"/>
                <a:gd name="T1" fmla="*/ 352821875 h 47"/>
                <a:gd name="T2" fmla="*/ 114879710 w 28"/>
                <a:gd name="T3" fmla="*/ 0 h 47"/>
                <a:gd name="T4" fmla="*/ 208876313 w 28"/>
                <a:gd name="T5" fmla="*/ 131048125 h 47"/>
                <a:gd name="T6" fmla="*/ 250648990 w 28"/>
                <a:gd name="T7" fmla="*/ 473789375 h 47"/>
                <a:gd name="T8" fmla="*/ 125324495 w 28"/>
                <a:gd name="T9" fmla="*/ 322580000 h 47"/>
                <a:gd name="T10" fmla="*/ 0 w 28"/>
                <a:gd name="T11" fmla="*/ 352821875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47"/>
                <a:gd name="T20" fmla="*/ 28 w 28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47">
                  <a:moveTo>
                    <a:pt x="0" y="35"/>
                  </a:moveTo>
                  <a:cubicBezTo>
                    <a:pt x="13" y="21"/>
                    <a:pt x="11" y="0"/>
                    <a:pt x="11" y="0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8" y="23"/>
                    <a:pt x="24" y="47"/>
                  </a:cubicBezTo>
                  <a:cubicBezTo>
                    <a:pt x="24" y="47"/>
                    <a:pt x="13" y="34"/>
                    <a:pt x="12" y="32"/>
                  </a:cubicBezTo>
                  <a:cubicBezTo>
                    <a:pt x="10" y="31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4" name="Freeform 304"/>
            <p:cNvSpPr>
              <a:spLocks noChangeArrowheads="1"/>
            </p:cNvSpPr>
            <p:nvPr/>
          </p:nvSpPr>
          <p:spPr bwMode="auto">
            <a:xfrm>
              <a:off x="247650" y="0"/>
              <a:ext cx="260350" cy="550862"/>
            </a:xfrm>
            <a:custGeom>
              <a:avLst/>
              <a:gdLst>
                <a:gd name="T0" fmla="*/ 185960612 w 81"/>
                <a:gd name="T1" fmla="*/ 1754040133 h 173"/>
                <a:gd name="T2" fmla="*/ 175626967 w 81"/>
                <a:gd name="T3" fmla="*/ 1571539234 h 173"/>
                <a:gd name="T4" fmla="*/ 175626967 w 81"/>
                <a:gd name="T5" fmla="*/ 1409315151 h 173"/>
                <a:gd name="T6" fmla="*/ 216951905 w 81"/>
                <a:gd name="T7" fmla="*/ 1165980619 h 173"/>
                <a:gd name="T8" fmla="*/ 113641168 w 81"/>
                <a:gd name="T9" fmla="*/ 841532454 h 173"/>
                <a:gd name="T10" fmla="*/ 216951905 w 81"/>
                <a:gd name="T11" fmla="*/ 415697023 h 173"/>
                <a:gd name="T12" fmla="*/ 258276843 w 81"/>
                <a:gd name="T13" fmla="*/ 405558615 h 173"/>
                <a:gd name="T14" fmla="*/ 423573379 w 81"/>
                <a:gd name="T15" fmla="*/ 385281798 h 173"/>
                <a:gd name="T16" fmla="*/ 557878623 w 81"/>
                <a:gd name="T17" fmla="*/ 1429591968 h 173"/>
                <a:gd name="T18" fmla="*/ 733505590 w 81"/>
                <a:gd name="T19" fmla="*/ 1226814252 h 173"/>
                <a:gd name="T20" fmla="*/ 681850222 w 81"/>
                <a:gd name="T21" fmla="*/ 1460010376 h 173"/>
                <a:gd name="T22" fmla="*/ 733505590 w 81"/>
                <a:gd name="T23" fmla="*/ 1652649683 h 173"/>
                <a:gd name="T24" fmla="*/ 712844728 w 81"/>
                <a:gd name="T25" fmla="*/ 1541120826 h 173"/>
                <a:gd name="T26" fmla="*/ 836816327 w 81"/>
                <a:gd name="T27" fmla="*/ 1378899927 h 173"/>
                <a:gd name="T28" fmla="*/ 795491390 w 81"/>
                <a:gd name="T29" fmla="*/ 1074728578 h 173"/>
                <a:gd name="T30" fmla="*/ 785160959 w 81"/>
                <a:gd name="T31" fmla="*/ 466392248 h 173"/>
                <a:gd name="T32" fmla="*/ 227282336 w 81"/>
                <a:gd name="T33" fmla="*/ 253472940 h 173"/>
                <a:gd name="T34" fmla="*/ 82649875 w 81"/>
                <a:gd name="T35" fmla="*/ 405558615 h 173"/>
                <a:gd name="T36" fmla="*/ 20660862 w 81"/>
                <a:gd name="T37" fmla="*/ 882089271 h 173"/>
                <a:gd name="T38" fmla="*/ 103310737 w 81"/>
                <a:gd name="T39" fmla="*/ 1176119028 h 173"/>
                <a:gd name="T40" fmla="*/ 123971599 w 81"/>
                <a:gd name="T41" fmla="*/ 1358619927 h 173"/>
                <a:gd name="T42" fmla="*/ 103310737 w 81"/>
                <a:gd name="T43" fmla="*/ 1591816050 h 173"/>
                <a:gd name="T44" fmla="*/ 185960612 w 81"/>
                <a:gd name="T45" fmla="*/ 1754040133 h 17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1"/>
                <a:gd name="T70" fmla="*/ 0 h 173"/>
                <a:gd name="T71" fmla="*/ 81 w 81"/>
                <a:gd name="T72" fmla="*/ 173 h 17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1" h="173">
                  <a:moveTo>
                    <a:pt x="18" y="173"/>
                  </a:moveTo>
                  <a:cubicBezTo>
                    <a:pt x="25" y="170"/>
                    <a:pt x="26" y="162"/>
                    <a:pt x="17" y="155"/>
                  </a:cubicBezTo>
                  <a:cubicBezTo>
                    <a:pt x="10" y="149"/>
                    <a:pt x="14" y="142"/>
                    <a:pt x="17" y="139"/>
                  </a:cubicBezTo>
                  <a:cubicBezTo>
                    <a:pt x="21" y="136"/>
                    <a:pt x="31" y="125"/>
                    <a:pt x="21" y="115"/>
                  </a:cubicBezTo>
                  <a:cubicBezTo>
                    <a:pt x="13" y="108"/>
                    <a:pt x="11" y="96"/>
                    <a:pt x="11" y="83"/>
                  </a:cubicBezTo>
                  <a:cubicBezTo>
                    <a:pt x="11" y="70"/>
                    <a:pt x="19" y="46"/>
                    <a:pt x="21" y="41"/>
                  </a:cubicBezTo>
                  <a:cubicBezTo>
                    <a:pt x="23" y="37"/>
                    <a:pt x="25" y="40"/>
                    <a:pt x="25" y="40"/>
                  </a:cubicBezTo>
                  <a:cubicBezTo>
                    <a:pt x="25" y="40"/>
                    <a:pt x="31" y="25"/>
                    <a:pt x="41" y="38"/>
                  </a:cubicBezTo>
                  <a:cubicBezTo>
                    <a:pt x="60" y="63"/>
                    <a:pt x="79" y="120"/>
                    <a:pt x="54" y="141"/>
                  </a:cubicBezTo>
                  <a:cubicBezTo>
                    <a:pt x="54" y="141"/>
                    <a:pt x="70" y="130"/>
                    <a:pt x="71" y="121"/>
                  </a:cubicBezTo>
                  <a:cubicBezTo>
                    <a:pt x="71" y="121"/>
                    <a:pt x="76" y="132"/>
                    <a:pt x="66" y="144"/>
                  </a:cubicBezTo>
                  <a:cubicBezTo>
                    <a:pt x="60" y="151"/>
                    <a:pt x="61" y="162"/>
                    <a:pt x="71" y="163"/>
                  </a:cubicBezTo>
                  <a:cubicBezTo>
                    <a:pt x="71" y="163"/>
                    <a:pt x="63" y="159"/>
                    <a:pt x="69" y="152"/>
                  </a:cubicBezTo>
                  <a:cubicBezTo>
                    <a:pt x="73" y="146"/>
                    <a:pt x="80" y="147"/>
                    <a:pt x="81" y="136"/>
                  </a:cubicBezTo>
                  <a:cubicBezTo>
                    <a:pt x="81" y="136"/>
                    <a:pt x="76" y="118"/>
                    <a:pt x="77" y="106"/>
                  </a:cubicBezTo>
                  <a:cubicBezTo>
                    <a:pt x="78" y="94"/>
                    <a:pt x="79" y="55"/>
                    <a:pt x="76" y="46"/>
                  </a:cubicBezTo>
                  <a:cubicBezTo>
                    <a:pt x="72" y="37"/>
                    <a:pt x="40" y="0"/>
                    <a:pt x="22" y="25"/>
                  </a:cubicBezTo>
                  <a:cubicBezTo>
                    <a:pt x="22" y="25"/>
                    <a:pt x="12" y="27"/>
                    <a:pt x="8" y="40"/>
                  </a:cubicBezTo>
                  <a:cubicBezTo>
                    <a:pt x="4" y="53"/>
                    <a:pt x="2" y="74"/>
                    <a:pt x="2" y="87"/>
                  </a:cubicBezTo>
                  <a:cubicBezTo>
                    <a:pt x="3" y="99"/>
                    <a:pt x="8" y="113"/>
                    <a:pt x="10" y="116"/>
                  </a:cubicBezTo>
                  <a:cubicBezTo>
                    <a:pt x="13" y="120"/>
                    <a:pt x="18" y="128"/>
                    <a:pt x="12" y="134"/>
                  </a:cubicBezTo>
                  <a:cubicBezTo>
                    <a:pt x="6" y="140"/>
                    <a:pt x="0" y="150"/>
                    <a:pt x="10" y="157"/>
                  </a:cubicBezTo>
                  <a:cubicBezTo>
                    <a:pt x="20" y="164"/>
                    <a:pt x="23" y="166"/>
                    <a:pt x="18" y="173"/>
                  </a:cubicBezTo>
                  <a:close/>
                </a:path>
              </a:pathLst>
            </a:custGeom>
            <a:solidFill>
              <a:srgbClr val="281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535" name="矩形 175"/>
          <p:cNvSpPr>
            <a:spLocks noChangeArrowheads="1"/>
          </p:cNvSpPr>
          <p:nvPr/>
        </p:nvSpPr>
        <p:spPr bwMode="auto">
          <a:xfrm>
            <a:off x="7670800" y="1574800"/>
            <a:ext cx="28781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</a:t>
            </a:r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5536" name="Group 176"/>
          <p:cNvGrpSpPr>
            <a:grpSpLocks/>
          </p:cNvGrpSpPr>
          <p:nvPr/>
        </p:nvGrpSpPr>
        <p:grpSpPr bwMode="auto">
          <a:xfrm>
            <a:off x="10393363" y="4324350"/>
            <a:ext cx="604837" cy="984250"/>
            <a:chOff x="0" y="0"/>
            <a:chExt cx="1789113" cy="2909889"/>
          </a:xfrm>
        </p:grpSpPr>
        <p:sp>
          <p:nvSpPr>
            <p:cNvPr id="15384" name="AutoShape 145"/>
            <p:cNvSpPr>
              <a:spLocks noChangeAspect="1" noChangeArrowheads="1" noTextEdit="1"/>
            </p:cNvSpPr>
            <p:nvPr/>
          </p:nvSpPr>
          <p:spPr bwMode="auto">
            <a:xfrm>
              <a:off x="0" y="36513"/>
              <a:ext cx="1789113" cy="2849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5" name="Freeform 147"/>
            <p:cNvSpPr>
              <a:spLocks noChangeArrowheads="1"/>
            </p:cNvSpPr>
            <p:nvPr/>
          </p:nvSpPr>
          <p:spPr bwMode="auto">
            <a:xfrm>
              <a:off x="1168400" y="357188"/>
              <a:ext cx="198438" cy="173038"/>
            </a:xfrm>
            <a:custGeom>
              <a:avLst/>
              <a:gdLst>
                <a:gd name="T0" fmla="*/ 1692006412 w 16"/>
                <a:gd name="T1" fmla="*/ 1985957126 h 14"/>
                <a:gd name="T2" fmla="*/ 1230551245 w 16"/>
                <a:gd name="T3" fmla="*/ 2138724960 h 14"/>
                <a:gd name="T4" fmla="*/ 461455167 w 16"/>
                <a:gd name="T5" fmla="*/ 1985957126 h 14"/>
                <a:gd name="T6" fmla="*/ 0 w 16"/>
                <a:gd name="T7" fmla="*/ 1527665983 h 14"/>
                <a:gd name="T8" fmla="*/ 0 w 16"/>
                <a:gd name="T9" fmla="*/ 305535669 h 14"/>
                <a:gd name="T10" fmla="*/ 2147483647 w 16"/>
                <a:gd name="T11" fmla="*/ 0 h 14"/>
                <a:gd name="T12" fmla="*/ 2147483647 w 16"/>
                <a:gd name="T13" fmla="*/ 763826812 h 14"/>
                <a:gd name="T14" fmla="*/ 1692006412 w 16"/>
                <a:gd name="T15" fmla="*/ 198595712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4"/>
                <a:gd name="T26" fmla="*/ 16 w 16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4">
                  <a:moveTo>
                    <a:pt x="11" y="13"/>
                  </a:moveTo>
                  <a:cubicBezTo>
                    <a:pt x="11" y="13"/>
                    <a:pt x="9" y="13"/>
                    <a:pt x="8" y="14"/>
                  </a:cubicBezTo>
                  <a:cubicBezTo>
                    <a:pt x="8" y="14"/>
                    <a:pt x="4" y="14"/>
                    <a:pt x="3" y="13"/>
                  </a:cubicBezTo>
                  <a:cubicBezTo>
                    <a:pt x="2" y="11"/>
                    <a:pt x="0" y="10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8" y="8"/>
                    <a:pt x="16" y="0"/>
                  </a:cubicBezTo>
                  <a:cubicBezTo>
                    <a:pt x="16" y="0"/>
                    <a:pt x="16" y="4"/>
                    <a:pt x="16" y="5"/>
                  </a:cubicBezTo>
                  <a:cubicBezTo>
                    <a:pt x="16" y="5"/>
                    <a:pt x="14" y="13"/>
                    <a:pt x="11" y="13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6" name="Freeform 148"/>
            <p:cNvSpPr>
              <a:spLocks noChangeArrowheads="1"/>
            </p:cNvSpPr>
            <p:nvPr/>
          </p:nvSpPr>
          <p:spPr bwMode="auto">
            <a:xfrm>
              <a:off x="1106488" y="49213"/>
              <a:ext cx="285750" cy="406400"/>
            </a:xfrm>
            <a:custGeom>
              <a:avLst/>
              <a:gdLst>
                <a:gd name="T0" fmla="*/ 2147483647 w 23"/>
                <a:gd name="T1" fmla="*/ 1971618812 h 33"/>
                <a:gd name="T2" fmla="*/ 2147483647 w 23"/>
                <a:gd name="T3" fmla="*/ 2147483647 h 33"/>
                <a:gd name="T4" fmla="*/ 2147483647 w 23"/>
                <a:gd name="T5" fmla="*/ 2147483647 h 33"/>
                <a:gd name="T6" fmla="*/ 2147483647 w 23"/>
                <a:gd name="T7" fmla="*/ 2147483647 h 33"/>
                <a:gd name="T8" fmla="*/ 2147483647 w 23"/>
                <a:gd name="T9" fmla="*/ 2147483647 h 33"/>
                <a:gd name="T10" fmla="*/ 2147483647 w 23"/>
                <a:gd name="T11" fmla="*/ 2147483647 h 33"/>
                <a:gd name="T12" fmla="*/ 1543534533 w 23"/>
                <a:gd name="T13" fmla="*/ 2147483647 h 33"/>
                <a:gd name="T14" fmla="*/ 463064087 w 23"/>
                <a:gd name="T15" fmla="*/ 2147483647 h 33"/>
                <a:gd name="T16" fmla="*/ 463064087 w 23"/>
                <a:gd name="T17" fmla="*/ 2147483647 h 33"/>
                <a:gd name="T18" fmla="*/ 154354696 w 23"/>
                <a:gd name="T19" fmla="*/ 2147483647 h 33"/>
                <a:gd name="T20" fmla="*/ 0 w 23"/>
                <a:gd name="T21" fmla="*/ 2147483647 h 33"/>
                <a:gd name="T22" fmla="*/ 0 w 23"/>
                <a:gd name="T23" fmla="*/ 2147483647 h 33"/>
                <a:gd name="T24" fmla="*/ 0 w 23"/>
                <a:gd name="T25" fmla="*/ 1668296630 h 33"/>
                <a:gd name="T26" fmla="*/ 1389179837 w 23"/>
                <a:gd name="T27" fmla="*/ 151661091 h 33"/>
                <a:gd name="T28" fmla="*/ 2147483647 w 23"/>
                <a:gd name="T29" fmla="*/ 1364962133 h 33"/>
                <a:gd name="T30" fmla="*/ 2147483647 w 23"/>
                <a:gd name="T31" fmla="*/ 1971618812 h 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"/>
                <a:gd name="T49" fmla="*/ 0 h 33"/>
                <a:gd name="T50" fmla="*/ 23 w 23"/>
                <a:gd name="T51" fmla="*/ 33 h 3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" h="33">
                  <a:moveTo>
                    <a:pt x="22" y="13"/>
                  </a:moveTo>
                  <a:cubicBezTo>
                    <a:pt x="22" y="13"/>
                    <a:pt x="23" y="16"/>
                    <a:pt x="23" y="17"/>
                  </a:cubicBezTo>
                  <a:cubicBezTo>
                    <a:pt x="23" y="18"/>
                    <a:pt x="23" y="21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5"/>
                    <a:pt x="21" y="25"/>
                  </a:cubicBezTo>
                  <a:cubicBezTo>
                    <a:pt x="21" y="26"/>
                    <a:pt x="18" y="32"/>
                    <a:pt x="16" y="32"/>
                  </a:cubicBezTo>
                  <a:cubicBezTo>
                    <a:pt x="14" y="33"/>
                    <a:pt x="12" y="33"/>
                    <a:pt x="10" y="32"/>
                  </a:cubicBezTo>
                  <a:cubicBezTo>
                    <a:pt x="8" y="32"/>
                    <a:pt x="4" y="27"/>
                    <a:pt x="3" y="26"/>
                  </a:cubicBezTo>
                  <a:cubicBezTo>
                    <a:pt x="3" y="25"/>
                    <a:pt x="3" y="23"/>
                    <a:pt x="3" y="23"/>
                  </a:cubicBezTo>
                  <a:cubicBezTo>
                    <a:pt x="3" y="23"/>
                    <a:pt x="2" y="24"/>
                    <a:pt x="1" y="23"/>
                  </a:cubicBezTo>
                  <a:cubicBezTo>
                    <a:pt x="1" y="23"/>
                    <a:pt x="1" y="21"/>
                    <a:pt x="0" y="20"/>
                  </a:cubicBezTo>
                  <a:cubicBezTo>
                    <a:pt x="0" y="18"/>
                    <a:pt x="0" y="15"/>
                    <a:pt x="0" y="15"/>
                  </a:cubicBezTo>
                  <a:cubicBezTo>
                    <a:pt x="0" y="15"/>
                    <a:pt x="0" y="12"/>
                    <a:pt x="0" y="11"/>
                  </a:cubicBezTo>
                  <a:cubicBezTo>
                    <a:pt x="0" y="10"/>
                    <a:pt x="1" y="1"/>
                    <a:pt x="9" y="1"/>
                  </a:cubicBezTo>
                  <a:cubicBezTo>
                    <a:pt x="17" y="0"/>
                    <a:pt x="19" y="5"/>
                    <a:pt x="21" y="9"/>
                  </a:cubicBezTo>
                  <a:cubicBezTo>
                    <a:pt x="21" y="9"/>
                    <a:pt x="22" y="12"/>
                    <a:pt x="22" y="1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7" name="Freeform 149"/>
            <p:cNvSpPr>
              <a:spLocks noChangeArrowheads="1"/>
            </p:cNvSpPr>
            <p:nvPr/>
          </p:nvSpPr>
          <p:spPr bwMode="auto">
            <a:xfrm>
              <a:off x="1106488" y="85726"/>
              <a:ext cx="285750" cy="369888"/>
            </a:xfrm>
            <a:custGeom>
              <a:avLst/>
              <a:gdLst>
                <a:gd name="T0" fmla="*/ 0 w 23"/>
                <a:gd name="T1" fmla="*/ 1824225968 h 30"/>
                <a:gd name="T2" fmla="*/ 0 w 23"/>
                <a:gd name="T3" fmla="*/ 1216154755 h 30"/>
                <a:gd name="T4" fmla="*/ 463064087 w 23"/>
                <a:gd name="T5" fmla="*/ 0 h 30"/>
                <a:gd name="T6" fmla="*/ 926115750 w 23"/>
                <a:gd name="T7" fmla="*/ 152023968 h 30"/>
                <a:gd name="T8" fmla="*/ 1080470446 w 23"/>
                <a:gd name="T9" fmla="*/ 1824225968 h 30"/>
                <a:gd name="T10" fmla="*/ 926115750 w 23"/>
                <a:gd name="T11" fmla="*/ 2147483647 h 30"/>
                <a:gd name="T12" fmla="*/ 926115750 w 23"/>
                <a:gd name="T13" fmla="*/ 2147483647 h 30"/>
                <a:gd name="T14" fmla="*/ 1543534533 w 23"/>
                <a:gd name="T15" fmla="*/ 2147483647 h 30"/>
                <a:gd name="T16" fmla="*/ 1697889228 w 23"/>
                <a:gd name="T17" fmla="*/ 2147483647 h 30"/>
                <a:gd name="T18" fmla="*/ 2147483647 w 23"/>
                <a:gd name="T19" fmla="*/ 2147483647 h 30"/>
                <a:gd name="T20" fmla="*/ 2147483647 w 23"/>
                <a:gd name="T21" fmla="*/ 2147483647 h 30"/>
                <a:gd name="T22" fmla="*/ 2147483647 w 23"/>
                <a:gd name="T23" fmla="*/ 2147483647 h 30"/>
                <a:gd name="T24" fmla="*/ 2147483647 w 23"/>
                <a:gd name="T25" fmla="*/ 2147483647 h 30"/>
                <a:gd name="T26" fmla="*/ 2147483647 w 23"/>
                <a:gd name="T27" fmla="*/ 1976249936 h 30"/>
                <a:gd name="T28" fmla="*/ 2147483647 w 23"/>
                <a:gd name="T29" fmla="*/ 1672214330 h 30"/>
                <a:gd name="T30" fmla="*/ 2147483647 w 23"/>
                <a:gd name="T31" fmla="*/ 1064130787 h 30"/>
                <a:gd name="T32" fmla="*/ 2147483647 w 23"/>
                <a:gd name="T33" fmla="*/ 304035606 h 30"/>
                <a:gd name="T34" fmla="*/ 2147483647 w 23"/>
                <a:gd name="T35" fmla="*/ 0 h 30"/>
                <a:gd name="T36" fmla="*/ 2147483647 w 23"/>
                <a:gd name="T37" fmla="*/ 912119149 h 30"/>
                <a:gd name="T38" fmla="*/ 2147483647 w 23"/>
                <a:gd name="T39" fmla="*/ 1520190362 h 30"/>
                <a:gd name="T40" fmla="*/ 2147483647 w 23"/>
                <a:gd name="T41" fmla="*/ 2128261574 h 30"/>
                <a:gd name="T42" fmla="*/ 2147483647 w 23"/>
                <a:gd name="T43" fmla="*/ 2147483647 h 30"/>
                <a:gd name="T44" fmla="*/ 2147483647 w 23"/>
                <a:gd name="T45" fmla="*/ 2147483647 h 30"/>
                <a:gd name="T46" fmla="*/ 2147483647 w 23"/>
                <a:gd name="T47" fmla="*/ 2147483647 h 30"/>
                <a:gd name="T48" fmla="*/ 2147483647 w 23"/>
                <a:gd name="T49" fmla="*/ 2147483647 h 30"/>
                <a:gd name="T50" fmla="*/ 1543534533 w 23"/>
                <a:gd name="T51" fmla="*/ 2147483647 h 30"/>
                <a:gd name="T52" fmla="*/ 463064087 w 23"/>
                <a:gd name="T53" fmla="*/ 2147483647 h 30"/>
                <a:gd name="T54" fmla="*/ 463064087 w 23"/>
                <a:gd name="T55" fmla="*/ 2147483647 h 30"/>
                <a:gd name="T56" fmla="*/ 154354696 w 23"/>
                <a:gd name="T57" fmla="*/ 2147483647 h 30"/>
                <a:gd name="T58" fmla="*/ 0 w 23"/>
                <a:gd name="T59" fmla="*/ 2147483647 h 30"/>
                <a:gd name="T60" fmla="*/ 0 w 23"/>
                <a:gd name="T61" fmla="*/ 1824225968 h 3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3"/>
                <a:gd name="T94" fmla="*/ 0 h 30"/>
                <a:gd name="T95" fmla="*/ 23 w 23"/>
                <a:gd name="T96" fmla="*/ 30 h 3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3" h="30">
                  <a:moveTo>
                    <a:pt x="0" y="12"/>
                  </a:moveTo>
                  <a:cubicBezTo>
                    <a:pt x="0" y="12"/>
                    <a:pt x="0" y="9"/>
                    <a:pt x="0" y="8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9"/>
                    <a:pt x="7" y="12"/>
                  </a:cubicBezTo>
                  <a:cubicBezTo>
                    <a:pt x="7" y="12"/>
                    <a:pt x="6" y="14"/>
                    <a:pt x="6" y="15"/>
                  </a:cubicBezTo>
                  <a:cubicBezTo>
                    <a:pt x="6" y="15"/>
                    <a:pt x="5" y="18"/>
                    <a:pt x="6" y="20"/>
                  </a:cubicBezTo>
                  <a:cubicBezTo>
                    <a:pt x="7" y="22"/>
                    <a:pt x="6" y="24"/>
                    <a:pt x="10" y="26"/>
                  </a:cubicBezTo>
                  <a:cubicBezTo>
                    <a:pt x="10" y="26"/>
                    <a:pt x="10" y="28"/>
                    <a:pt x="11" y="28"/>
                  </a:cubicBezTo>
                  <a:cubicBezTo>
                    <a:pt x="12" y="29"/>
                    <a:pt x="15" y="29"/>
                    <a:pt x="16" y="28"/>
                  </a:cubicBezTo>
                  <a:cubicBezTo>
                    <a:pt x="17" y="27"/>
                    <a:pt x="21" y="22"/>
                    <a:pt x="20" y="21"/>
                  </a:cubicBezTo>
                  <a:cubicBezTo>
                    <a:pt x="20" y="21"/>
                    <a:pt x="19" y="20"/>
                    <a:pt x="18" y="20"/>
                  </a:cubicBezTo>
                  <a:cubicBezTo>
                    <a:pt x="18" y="20"/>
                    <a:pt x="19" y="20"/>
                    <a:pt x="20" y="18"/>
                  </a:cubicBezTo>
                  <a:cubicBezTo>
                    <a:pt x="20" y="16"/>
                    <a:pt x="20" y="15"/>
                    <a:pt x="19" y="13"/>
                  </a:cubicBezTo>
                  <a:cubicBezTo>
                    <a:pt x="19" y="13"/>
                    <a:pt x="19" y="11"/>
                    <a:pt x="18" y="11"/>
                  </a:cubicBezTo>
                  <a:cubicBezTo>
                    <a:pt x="18" y="11"/>
                    <a:pt x="16" y="9"/>
                    <a:pt x="17" y="7"/>
                  </a:cubicBezTo>
                  <a:cubicBezTo>
                    <a:pt x="17" y="5"/>
                    <a:pt x="17" y="3"/>
                    <a:pt x="16" y="2"/>
                  </a:cubicBezTo>
                  <a:cubicBezTo>
                    <a:pt x="16" y="2"/>
                    <a:pt x="16" y="1"/>
                    <a:pt x="17" y="0"/>
                  </a:cubicBezTo>
                  <a:cubicBezTo>
                    <a:pt x="19" y="1"/>
                    <a:pt x="20" y="3"/>
                    <a:pt x="21" y="6"/>
                  </a:cubicBezTo>
                  <a:cubicBezTo>
                    <a:pt x="21" y="6"/>
                    <a:pt x="22" y="9"/>
                    <a:pt x="22" y="10"/>
                  </a:cubicBezTo>
                  <a:cubicBezTo>
                    <a:pt x="22" y="10"/>
                    <a:pt x="23" y="13"/>
                    <a:pt x="23" y="14"/>
                  </a:cubicBezTo>
                  <a:cubicBezTo>
                    <a:pt x="23" y="15"/>
                    <a:pt x="23" y="18"/>
                    <a:pt x="23" y="18"/>
                  </a:cubicBezTo>
                  <a:cubicBezTo>
                    <a:pt x="23" y="18"/>
                    <a:pt x="22" y="18"/>
                    <a:pt x="22" y="18"/>
                  </a:cubicBezTo>
                  <a:cubicBezTo>
                    <a:pt x="22" y="18"/>
                    <a:pt x="22" y="22"/>
                    <a:pt x="21" y="22"/>
                  </a:cubicBezTo>
                  <a:cubicBezTo>
                    <a:pt x="21" y="23"/>
                    <a:pt x="18" y="29"/>
                    <a:pt x="16" y="29"/>
                  </a:cubicBezTo>
                  <a:cubicBezTo>
                    <a:pt x="14" y="30"/>
                    <a:pt x="12" y="30"/>
                    <a:pt x="10" y="29"/>
                  </a:cubicBezTo>
                  <a:cubicBezTo>
                    <a:pt x="8" y="29"/>
                    <a:pt x="4" y="24"/>
                    <a:pt x="3" y="23"/>
                  </a:cubicBezTo>
                  <a:cubicBezTo>
                    <a:pt x="3" y="22"/>
                    <a:pt x="3" y="20"/>
                    <a:pt x="3" y="20"/>
                  </a:cubicBezTo>
                  <a:cubicBezTo>
                    <a:pt x="3" y="20"/>
                    <a:pt x="2" y="21"/>
                    <a:pt x="1" y="20"/>
                  </a:cubicBezTo>
                  <a:cubicBezTo>
                    <a:pt x="1" y="20"/>
                    <a:pt x="1" y="18"/>
                    <a:pt x="0" y="17"/>
                  </a:cubicBezTo>
                  <a:cubicBezTo>
                    <a:pt x="0" y="1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8" name="Freeform 150"/>
            <p:cNvSpPr>
              <a:spLocks noChangeArrowheads="1"/>
            </p:cNvSpPr>
            <p:nvPr/>
          </p:nvSpPr>
          <p:spPr bwMode="auto">
            <a:xfrm>
              <a:off x="1081088" y="0"/>
              <a:ext cx="311150" cy="307975"/>
            </a:xfrm>
            <a:custGeom>
              <a:avLst/>
              <a:gdLst>
                <a:gd name="T0" fmla="*/ 2147483647 w 25"/>
                <a:gd name="T1" fmla="*/ 2147483647 h 25"/>
                <a:gd name="T2" fmla="*/ 2147483647 w 25"/>
                <a:gd name="T3" fmla="*/ 2147483647 h 25"/>
                <a:gd name="T4" fmla="*/ 2147483647 w 25"/>
                <a:gd name="T5" fmla="*/ 2147483647 h 25"/>
                <a:gd name="T6" fmla="*/ 2147483647 w 25"/>
                <a:gd name="T7" fmla="*/ 1669335371 h 25"/>
                <a:gd name="T8" fmla="*/ 1703932076 w 25"/>
                <a:gd name="T9" fmla="*/ 1517577610 h 25"/>
                <a:gd name="T10" fmla="*/ 1084320412 w 25"/>
                <a:gd name="T11" fmla="*/ 1821093132 h 25"/>
                <a:gd name="T12" fmla="*/ 774514580 w 25"/>
                <a:gd name="T13" fmla="*/ 2147483647 h 25"/>
                <a:gd name="T14" fmla="*/ 774514580 w 25"/>
                <a:gd name="T15" fmla="*/ 2147483647 h 25"/>
                <a:gd name="T16" fmla="*/ 774514580 w 25"/>
                <a:gd name="T17" fmla="*/ 2147483647 h 25"/>
                <a:gd name="T18" fmla="*/ 619611664 w 25"/>
                <a:gd name="T19" fmla="*/ 2147483647 h 25"/>
                <a:gd name="T20" fmla="*/ 464708748 w 25"/>
                <a:gd name="T21" fmla="*/ 2147483647 h 25"/>
                <a:gd name="T22" fmla="*/ 309805832 w 25"/>
                <a:gd name="T23" fmla="*/ 2147483647 h 25"/>
                <a:gd name="T24" fmla="*/ 309805832 w 25"/>
                <a:gd name="T25" fmla="*/ 2147483647 h 25"/>
                <a:gd name="T26" fmla="*/ 0 w 25"/>
                <a:gd name="T27" fmla="*/ 1972850893 h 25"/>
                <a:gd name="T28" fmla="*/ 929417496 w 25"/>
                <a:gd name="T29" fmla="*/ 607031044 h 25"/>
                <a:gd name="T30" fmla="*/ 2147483647 w 25"/>
                <a:gd name="T31" fmla="*/ 455273283 h 25"/>
                <a:gd name="T32" fmla="*/ 2147483647 w 25"/>
                <a:gd name="T33" fmla="*/ 1062304327 h 25"/>
                <a:gd name="T34" fmla="*/ 2147483647 w 25"/>
                <a:gd name="T35" fmla="*/ 1669335371 h 25"/>
                <a:gd name="T36" fmla="*/ 2147483647 w 25"/>
                <a:gd name="T37" fmla="*/ 2147483647 h 25"/>
                <a:gd name="T38" fmla="*/ 2147483647 w 25"/>
                <a:gd name="T39" fmla="*/ 2147483647 h 25"/>
                <a:gd name="T40" fmla="*/ 2147483647 w 25"/>
                <a:gd name="T41" fmla="*/ 214748364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"/>
                <a:gd name="T64" fmla="*/ 0 h 25"/>
                <a:gd name="T65" fmla="*/ 25 w 25"/>
                <a:gd name="T66" fmla="*/ 25 h 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" h="25">
                  <a:moveTo>
                    <a:pt x="24" y="21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18"/>
                    <a:pt x="22" y="17"/>
                  </a:cubicBezTo>
                  <a:cubicBezTo>
                    <a:pt x="22" y="16"/>
                    <a:pt x="20" y="11"/>
                    <a:pt x="20" y="11"/>
                  </a:cubicBezTo>
                  <a:cubicBezTo>
                    <a:pt x="20" y="11"/>
                    <a:pt x="14" y="9"/>
                    <a:pt x="11" y="10"/>
                  </a:cubicBezTo>
                  <a:cubicBezTo>
                    <a:pt x="11" y="10"/>
                    <a:pt x="8" y="12"/>
                    <a:pt x="7" y="12"/>
                  </a:cubicBezTo>
                  <a:cubicBezTo>
                    <a:pt x="7" y="13"/>
                    <a:pt x="5" y="15"/>
                    <a:pt x="5" y="18"/>
                  </a:cubicBezTo>
                  <a:cubicBezTo>
                    <a:pt x="5" y="18"/>
                    <a:pt x="4" y="21"/>
                    <a:pt x="5" y="22"/>
                  </a:cubicBezTo>
                  <a:cubicBezTo>
                    <a:pt x="5" y="23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1"/>
                    <a:pt x="3" y="21"/>
                  </a:cubicBezTo>
                  <a:cubicBezTo>
                    <a:pt x="2" y="20"/>
                    <a:pt x="2" y="22"/>
                    <a:pt x="2" y="22"/>
                  </a:cubicBezTo>
                  <a:cubicBezTo>
                    <a:pt x="2" y="22"/>
                    <a:pt x="2" y="19"/>
                    <a:pt x="2" y="19"/>
                  </a:cubicBezTo>
                  <a:cubicBezTo>
                    <a:pt x="1" y="18"/>
                    <a:pt x="0" y="13"/>
                    <a:pt x="0" y="13"/>
                  </a:cubicBezTo>
                  <a:cubicBezTo>
                    <a:pt x="0" y="13"/>
                    <a:pt x="2" y="8"/>
                    <a:pt x="6" y="4"/>
                  </a:cubicBezTo>
                  <a:cubicBezTo>
                    <a:pt x="10" y="0"/>
                    <a:pt x="14" y="3"/>
                    <a:pt x="14" y="3"/>
                  </a:cubicBezTo>
                  <a:cubicBezTo>
                    <a:pt x="14" y="3"/>
                    <a:pt x="18" y="2"/>
                    <a:pt x="22" y="7"/>
                  </a:cubicBezTo>
                  <a:cubicBezTo>
                    <a:pt x="22" y="7"/>
                    <a:pt x="25" y="10"/>
                    <a:pt x="25" y="11"/>
                  </a:cubicBezTo>
                  <a:cubicBezTo>
                    <a:pt x="25" y="11"/>
                    <a:pt x="25" y="18"/>
                    <a:pt x="25" y="19"/>
                  </a:cubicBezTo>
                  <a:cubicBezTo>
                    <a:pt x="25" y="19"/>
                    <a:pt x="24" y="18"/>
                    <a:pt x="24" y="18"/>
                  </a:cubicBezTo>
                  <a:cubicBezTo>
                    <a:pt x="24" y="18"/>
                    <a:pt x="24" y="21"/>
                    <a:pt x="24" y="21"/>
                  </a:cubicBezTo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9" name="Freeform 151"/>
            <p:cNvSpPr>
              <a:spLocks noChangeArrowheads="1"/>
            </p:cNvSpPr>
            <p:nvPr/>
          </p:nvSpPr>
          <p:spPr bwMode="auto">
            <a:xfrm>
              <a:off x="1516063" y="1368426"/>
              <a:ext cx="136525" cy="209550"/>
            </a:xfrm>
            <a:custGeom>
              <a:avLst/>
              <a:gdLst>
                <a:gd name="T0" fmla="*/ 1694461420 w 11"/>
                <a:gd name="T1" fmla="*/ 0 h 17"/>
                <a:gd name="T2" fmla="*/ 1694461420 w 11"/>
                <a:gd name="T3" fmla="*/ 2127191356 h 17"/>
                <a:gd name="T4" fmla="*/ 0 w 11"/>
                <a:gd name="T5" fmla="*/ 2147483647 h 17"/>
                <a:gd name="T6" fmla="*/ 770211993 w 11"/>
                <a:gd name="T7" fmla="*/ 0 h 17"/>
                <a:gd name="T8" fmla="*/ 1694461420 w 11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7"/>
                <a:gd name="T17" fmla="*/ 11 w 1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7">
                  <a:moveTo>
                    <a:pt x="11" y="0"/>
                  </a:moveTo>
                  <a:cubicBezTo>
                    <a:pt x="11" y="0"/>
                    <a:pt x="11" y="13"/>
                    <a:pt x="11" y="14"/>
                  </a:cubicBezTo>
                  <a:cubicBezTo>
                    <a:pt x="10" y="16"/>
                    <a:pt x="0" y="17"/>
                    <a:pt x="0" y="17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0" name="Freeform 152"/>
            <p:cNvSpPr>
              <a:spLocks noChangeArrowheads="1"/>
            </p:cNvSpPr>
            <p:nvPr/>
          </p:nvSpPr>
          <p:spPr bwMode="auto">
            <a:xfrm>
              <a:off x="1503363" y="1368426"/>
              <a:ext cx="111125" cy="147638"/>
            </a:xfrm>
            <a:custGeom>
              <a:avLst/>
              <a:gdLst>
                <a:gd name="T0" fmla="*/ 1372085069 w 9"/>
                <a:gd name="T1" fmla="*/ 756841601 h 12"/>
                <a:gd name="T2" fmla="*/ 609816958 w 9"/>
                <a:gd name="T3" fmla="*/ 1816414920 h 12"/>
                <a:gd name="T4" fmla="*/ 609816958 w 9"/>
                <a:gd name="T5" fmla="*/ 908207460 h 12"/>
                <a:gd name="T6" fmla="*/ 152451153 w 9"/>
                <a:gd name="T7" fmla="*/ 0 h 12"/>
                <a:gd name="T8" fmla="*/ 1372085069 w 9"/>
                <a:gd name="T9" fmla="*/ 75684160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2"/>
                <a:gd name="T17" fmla="*/ 9 w 9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2">
                  <a:moveTo>
                    <a:pt x="9" y="5"/>
                  </a:moveTo>
                  <a:cubicBezTo>
                    <a:pt x="9" y="5"/>
                    <a:pt x="7" y="11"/>
                    <a:pt x="4" y="12"/>
                  </a:cubicBezTo>
                  <a:cubicBezTo>
                    <a:pt x="4" y="12"/>
                    <a:pt x="5" y="8"/>
                    <a:pt x="4" y="6"/>
                  </a:cubicBezTo>
                  <a:cubicBezTo>
                    <a:pt x="4" y="6"/>
                    <a:pt x="0" y="3"/>
                    <a:pt x="1" y="0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1" name="Freeform 153"/>
            <p:cNvSpPr>
              <a:spLocks noChangeArrowheads="1"/>
            </p:cNvSpPr>
            <p:nvPr/>
          </p:nvSpPr>
          <p:spPr bwMode="auto">
            <a:xfrm>
              <a:off x="957263" y="393701"/>
              <a:ext cx="608013" cy="1000125"/>
            </a:xfrm>
            <a:custGeom>
              <a:avLst/>
              <a:gdLst>
                <a:gd name="T0" fmla="*/ 2147483647 w 49"/>
                <a:gd name="T1" fmla="*/ 0 h 81"/>
                <a:gd name="T2" fmla="*/ 2147483647 w 49"/>
                <a:gd name="T3" fmla="*/ 1219633917 h 81"/>
                <a:gd name="T4" fmla="*/ 2147483647 w 49"/>
                <a:gd name="T5" fmla="*/ 762268111 h 81"/>
                <a:gd name="T6" fmla="*/ 1231747479 w 49"/>
                <a:gd name="T7" fmla="*/ 2147483647 h 81"/>
                <a:gd name="T8" fmla="*/ 0 w 49"/>
                <a:gd name="T9" fmla="*/ 2147483647 h 81"/>
                <a:gd name="T10" fmla="*/ 2147483647 w 49"/>
                <a:gd name="T11" fmla="*/ 2147483647 h 81"/>
                <a:gd name="T12" fmla="*/ 2147483647 w 49"/>
                <a:gd name="T13" fmla="*/ 2147483647 h 81"/>
                <a:gd name="T14" fmla="*/ 2147483647 w 49"/>
                <a:gd name="T15" fmla="*/ 2147483647 h 81"/>
                <a:gd name="T16" fmla="*/ 2147483647 w 49"/>
                <a:gd name="T17" fmla="*/ 0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81"/>
                <a:gd name="T29" fmla="*/ 49 w 49"/>
                <a:gd name="T30" fmla="*/ 81 h 8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81">
                  <a:moveTo>
                    <a:pt x="34" y="0"/>
                  </a:moveTo>
                  <a:cubicBezTo>
                    <a:pt x="34" y="0"/>
                    <a:pt x="31" y="7"/>
                    <a:pt x="28" y="8"/>
                  </a:cubicBezTo>
                  <a:cubicBezTo>
                    <a:pt x="28" y="8"/>
                    <a:pt x="23" y="10"/>
                    <a:pt x="17" y="5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9" y="21"/>
                    <a:pt x="49" y="21"/>
                    <a:pt x="49" y="21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2" name="Freeform 154"/>
            <p:cNvSpPr>
              <a:spLocks noChangeArrowheads="1"/>
            </p:cNvSpPr>
            <p:nvPr/>
          </p:nvSpPr>
          <p:spPr bwMode="auto">
            <a:xfrm>
              <a:off x="957263" y="1195388"/>
              <a:ext cx="620713" cy="1492250"/>
            </a:xfrm>
            <a:custGeom>
              <a:avLst/>
              <a:gdLst>
                <a:gd name="T0" fmla="*/ 0 w 50"/>
                <a:gd name="T1" fmla="*/ 1520935731 h 121"/>
                <a:gd name="T2" fmla="*/ 154110624 w 50"/>
                <a:gd name="T3" fmla="*/ 2147483647 h 121"/>
                <a:gd name="T4" fmla="*/ 1541143479 w 50"/>
                <a:gd name="T5" fmla="*/ 2147483647 h 121"/>
                <a:gd name="T6" fmla="*/ 154110624 w 50"/>
                <a:gd name="T7" fmla="*/ 2147483647 h 121"/>
                <a:gd name="T8" fmla="*/ 462344285 w 50"/>
                <a:gd name="T9" fmla="*/ 2147483647 h 121"/>
                <a:gd name="T10" fmla="*/ 2147483647 w 50"/>
                <a:gd name="T11" fmla="*/ 2147483647 h 121"/>
                <a:gd name="T12" fmla="*/ 2147483647 w 50"/>
                <a:gd name="T13" fmla="*/ 2147483647 h 121"/>
                <a:gd name="T14" fmla="*/ 2147483647 w 50"/>
                <a:gd name="T15" fmla="*/ 2147483647 h 121"/>
                <a:gd name="T16" fmla="*/ 2147483647 w 50"/>
                <a:gd name="T17" fmla="*/ 2147483647 h 121"/>
                <a:gd name="T18" fmla="*/ 2147483647 w 50"/>
                <a:gd name="T19" fmla="*/ 2147483647 h 121"/>
                <a:gd name="T20" fmla="*/ 2147483647 w 50"/>
                <a:gd name="T21" fmla="*/ 2147483647 h 121"/>
                <a:gd name="T22" fmla="*/ 2147483647 w 50"/>
                <a:gd name="T23" fmla="*/ 2147483647 h 121"/>
                <a:gd name="T24" fmla="*/ 2147483647 w 50"/>
                <a:gd name="T25" fmla="*/ 2147483647 h 121"/>
                <a:gd name="T26" fmla="*/ 2147483647 w 50"/>
                <a:gd name="T27" fmla="*/ 2147483647 h 121"/>
                <a:gd name="T28" fmla="*/ 2147483647 w 50"/>
                <a:gd name="T29" fmla="*/ 2147483647 h 121"/>
                <a:gd name="T30" fmla="*/ 2147483647 w 50"/>
                <a:gd name="T31" fmla="*/ 2147483647 h 121"/>
                <a:gd name="T32" fmla="*/ 2147483647 w 50"/>
                <a:gd name="T33" fmla="*/ 2129317424 h 121"/>
                <a:gd name="T34" fmla="*/ 2147483647 w 50"/>
                <a:gd name="T35" fmla="*/ 760467866 h 121"/>
                <a:gd name="T36" fmla="*/ 616454909 w 50"/>
                <a:gd name="T37" fmla="*/ 0 h 121"/>
                <a:gd name="T38" fmla="*/ 0 w 50"/>
                <a:gd name="T39" fmla="*/ 1520935731 h 12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"/>
                <a:gd name="T61" fmla="*/ 0 h 121"/>
                <a:gd name="T62" fmla="*/ 50 w 50"/>
                <a:gd name="T63" fmla="*/ 121 h 12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" h="121">
                  <a:moveTo>
                    <a:pt x="0" y="10"/>
                  </a:moveTo>
                  <a:cubicBezTo>
                    <a:pt x="0" y="10"/>
                    <a:pt x="0" y="44"/>
                    <a:pt x="1" y="49"/>
                  </a:cubicBezTo>
                  <a:cubicBezTo>
                    <a:pt x="2" y="53"/>
                    <a:pt x="10" y="84"/>
                    <a:pt x="10" y="84"/>
                  </a:cubicBezTo>
                  <a:cubicBezTo>
                    <a:pt x="10" y="84"/>
                    <a:pt x="0" y="109"/>
                    <a:pt x="1" y="113"/>
                  </a:cubicBezTo>
                  <a:cubicBezTo>
                    <a:pt x="1" y="113"/>
                    <a:pt x="1" y="117"/>
                    <a:pt x="3" y="118"/>
                  </a:cubicBezTo>
                  <a:cubicBezTo>
                    <a:pt x="4" y="120"/>
                    <a:pt x="11" y="121"/>
                    <a:pt x="14" y="118"/>
                  </a:cubicBezTo>
                  <a:cubicBezTo>
                    <a:pt x="14" y="118"/>
                    <a:pt x="13" y="115"/>
                    <a:pt x="14" y="114"/>
                  </a:cubicBezTo>
                  <a:cubicBezTo>
                    <a:pt x="14" y="114"/>
                    <a:pt x="17" y="117"/>
                    <a:pt x="20" y="111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4"/>
                    <a:pt x="28" y="117"/>
                    <a:pt x="30" y="114"/>
                  </a:cubicBezTo>
                  <a:cubicBezTo>
                    <a:pt x="32" y="112"/>
                    <a:pt x="33" y="109"/>
                    <a:pt x="32" y="107"/>
                  </a:cubicBezTo>
                  <a:cubicBezTo>
                    <a:pt x="32" y="106"/>
                    <a:pt x="29" y="100"/>
                    <a:pt x="29" y="99"/>
                  </a:cubicBezTo>
                  <a:cubicBezTo>
                    <a:pt x="28" y="99"/>
                    <a:pt x="26" y="96"/>
                    <a:pt x="26" y="95"/>
                  </a:cubicBezTo>
                  <a:cubicBezTo>
                    <a:pt x="26" y="95"/>
                    <a:pt x="36" y="64"/>
                    <a:pt x="39" y="56"/>
                  </a:cubicBezTo>
                  <a:cubicBezTo>
                    <a:pt x="41" y="49"/>
                    <a:pt x="46" y="28"/>
                    <a:pt x="48" y="26"/>
                  </a:cubicBezTo>
                  <a:cubicBezTo>
                    <a:pt x="50" y="25"/>
                    <a:pt x="50" y="22"/>
                    <a:pt x="48" y="20"/>
                  </a:cubicBezTo>
                  <a:cubicBezTo>
                    <a:pt x="47" y="19"/>
                    <a:pt x="46" y="16"/>
                    <a:pt x="45" y="14"/>
                  </a:cubicBezTo>
                  <a:cubicBezTo>
                    <a:pt x="44" y="13"/>
                    <a:pt x="41" y="5"/>
                    <a:pt x="41" y="5"/>
                  </a:cubicBezTo>
                  <a:cubicBezTo>
                    <a:pt x="41" y="5"/>
                    <a:pt x="20" y="7"/>
                    <a:pt x="4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3" name="Freeform 155"/>
            <p:cNvSpPr>
              <a:spLocks noChangeArrowheads="1"/>
            </p:cNvSpPr>
            <p:nvPr/>
          </p:nvSpPr>
          <p:spPr bwMode="auto">
            <a:xfrm>
              <a:off x="1168400" y="2392363"/>
              <a:ext cx="160338" cy="246063"/>
            </a:xfrm>
            <a:custGeom>
              <a:avLst/>
              <a:gdLst>
                <a:gd name="T0" fmla="*/ 0 w 13"/>
                <a:gd name="T1" fmla="*/ 2147483647 h 20"/>
                <a:gd name="T2" fmla="*/ 456358949 w 13"/>
                <a:gd name="T3" fmla="*/ 2119143769 h 20"/>
                <a:gd name="T4" fmla="*/ 912717898 w 13"/>
                <a:gd name="T5" fmla="*/ 908206230 h 20"/>
                <a:gd name="T6" fmla="*/ 1369076847 w 13"/>
                <a:gd name="T7" fmla="*/ 0 h 20"/>
                <a:gd name="T8" fmla="*/ 1216965420 w 13"/>
                <a:gd name="T9" fmla="*/ 1210937539 h 20"/>
                <a:gd name="T10" fmla="*/ 1977559557 w 13"/>
                <a:gd name="T11" fmla="*/ 2147483647 h 20"/>
                <a:gd name="T12" fmla="*/ 1977559557 w 13"/>
                <a:gd name="T13" fmla="*/ 2147483647 h 20"/>
                <a:gd name="T14" fmla="*/ 0 w 13"/>
                <a:gd name="T15" fmla="*/ 2147483647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"/>
                <a:gd name="T25" fmla="*/ 0 h 20"/>
                <a:gd name="T26" fmla="*/ 13 w 13"/>
                <a:gd name="T27" fmla="*/ 20 h 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" h="20">
                  <a:moveTo>
                    <a:pt x="0" y="17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4" y="10"/>
                    <a:pt x="6" y="6"/>
                    <a:pt x="6" y="6"/>
                  </a:cubicBezTo>
                  <a:cubicBezTo>
                    <a:pt x="7" y="3"/>
                    <a:pt x="9" y="0"/>
                    <a:pt x="9" y="0"/>
                  </a:cubicBezTo>
                  <a:cubicBezTo>
                    <a:pt x="8" y="2"/>
                    <a:pt x="8" y="8"/>
                    <a:pt x="8" y="8"/>
                  </a:cubicBezTo>
                  <a:cubicBezTo>
                    <a:pt x="9" y="9"/>
                    <a:pt x="12" y="14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20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4" name="Freeform 156"/>
            <p:cNvSpPr>
              <a:spLocks noChangeArrowheads="1"/>
            </p:cNvSpPr>
            <p:nvPr/>
          </p:nvSpPr>
          <p:spPr bwMode="auto">
            <a:xfrm>
              <a:off x="957263" y="1257301"/>
              <a:ext cx="533400" cy="1430338"/>
            </a:xfrm>
            <a:custGeom>
              <a:avLst/>
              <a:gdLst>
                <a:gd name="T0" fmla="*/ 461626688 w 43"/>
                <a:gd name="T1" fmla="*/ 2147483647 h 116"/>
                <a:gd name="T2" fmla="*/ 153879698 w 43"/>
                <a:gd name="T3" fmla="*/ 2147483647 h 116"/>
                <a:gd name="T4" fmla="*/ 1538759763 w 43"/>
                <a:gd name="T5" fmla="*/ 2147483647 h 116"/>
                <a:gd name="T6" fmla="*/ 153879698 w 43"/>
                <a:gd name="T7" fmla="*/ 2147483647 h 116"/>
                <a:gd name="T8" fmla="*/ 0 w 43"/>
                <a:gd name="T9" fmla="*/ 1672459698 h 116"/>
                <a:gd name="T10" fmla="*/ 0 w 43"/>
                <a:gd name="T11" fmla="*/ 1672459698 h 116"/>
                <a:gd name="T12" fmla="*/ 615506386 w 43"/>
                <a:gd name="T13" fmla="*/ 2147483647 h 116"/>
                <a:gd name="T14" fmla="*/ 461626688 w 43"/>
                <a:gd name="T15" fmla="*/ 2147483647 h 116"/>
                <a:gd name="T16" fmla="*/ 1538759763 w 43"/>
                <a:gd name="T17" fmla="*/ 2147483647 h 116"/>
                <a:gd name="T18" fmla="*/ 2147483647 w 43"/>
                <a:gd name="T19" fmla="*/ 2147483647 h 116"/>
                <a:gd name="T20" fmla="*/ 1846506753 w 43"/>
                <a:gd name="T21" fmla="*/ 2147483647 h 116"/>
                <a:gd name="T22" fmla="*/ 2147483647 w 43"/>
                <a:gd name="T23" fmla="*/ 2147483647 h 116"/>
                <a:gd name="T24" fmla="*/ 1692627056 w 43"/>
                <a:gd name="T25" fmla="*/ 2147483647 h 116"/>
                <a:gd name="T26" fmla="*/ 2147483647 w 43"/>
                <a:gd name="T27" fmla="*/ 2147483647 h 116"/>
                <a:gd name="T28" fmla="*/ 2147483647 w 43"/>
                <a:gd name="T29" fmla="*/ 2147483647 h 116"/>
                <a:gd name="T30" fmla="*/ 2147483647 w 43"/>
                <a:gd name="T31" fmla="*/ 1672459698 h 116"/>
                <a:gd name="T32" fmla="*/ 2147483647 w 43"/>
                <a:gd name="T33" fmla="*/ 2147483647 h 116"/>
                <a:gd name="T34" fmla="*/ 2147483647 w 43"/>
                <a:gd name="T35" fmla="*/ 2147483647 h 116"/>
                <a:gd name="T36" fmla="*/ 2147483647 w 43"/>
                <a:gd name="T37" fmla="*/ 760212317 h 116"/>
                <a:gd name="T38" fmla="*/ 2147483647 w 43"/>
                <a:gd name="T39" fmla="*/ 0 h 116"/>
                <a:gd name="T40" fmla="*/ 2147483647 w 43"/>
                <a:gd name="T41" fmla="*/ 0 h 116"/>
                <a:gd name="T42" fmla="*/ 2147483647 w 43"/>
                <a:gd name="T43" fmla="*/ 760212317 h 116"/>
                <a:gd name="T44" fmla="*/ 2147483647 w 43"/>
                <a:gd name="T45" fmla="*/ 2147483647 h 116"/>
                <a:gd name="T46" fmla="*/ 2147483647 w 43"/>
                <a:gd name="T47" fmla="*/ 2147483647 h 116"/>
                <a:gd name="T48" fmla="*/ 2147483647 w 43"/>
                <a:gd name="T49" fmla="*/ 2147483647 h 116"/>
                <a:gd name="T50" fmla="*/ 2147483647 w 43"/>
                <a:gd name="T51" fmla="*/ 2147483647 h 116"/>
                <a:gd name="T52" fmla="*/ 2147483647 w 43"/>
                <a:gd name="T53" fmla="*/ 2147483647 h 116"/>
                <a:gd name="T54" fmla="*/ 2147483647 w 43"/>
                <a:gd name="T55" fmla="*/ 2147483647 h 116"/>
                <a:gd name="T56" fmla="*/ 2147483647 w 43"/>
                <a:gd name="T57" fmla="*/ 2147483647 h 116"/>
                <a:gd name="T58" fmla="*/ 1692627056 w 43"/>
                <a:gd name="T59" fmla="*/ 2147483647 h 116"/>
                <a:gd name="T60" fmla="*/ 461626688 w 43"/>
                <a:gd name="T61" fmla="*/ 2147483647 h 116"/>
                <a:gd name="T62" fmla="*/ 1846506753 w 43"/>
                <a:gd name="T63" fmla="*/ 2147483647 h 116"/>
                <a:gd name="T64" fmla="*/ 2147483647 w 43"/>
                <a:gd name="T65" fmla="*/ 2147483647 h 116"/>
                <a:gd name="T66" fmla="*/ 2147483647 w 43"/>
                <a:gd name="T67" fmla="*/ 2147483647 h 116"/>
                <a:gd name="T68" fmla="*/ 2147483647 w 43"/>
                <a:gd name="T69" fmla="*/ 2147483647 h 116"/>
                <a:gd name="T70" fmla="*/ 2147483647 w 43"/>
                <a:gd name="T71" fmla="*/ 2147483647 h 116"/>
                <a:gd name="T72" fmla="*/ 461626688 w 43"/>
                <a:gd name="T73" fmla="*/ 2147483647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3"/>
                <a:gd name="T112" fmla="*/ 0 h 116"/>
                <a:gd name="T113" fmla="*/ 43 w 43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3" h="116">
                  <a:moveTo>
                    <a:pt x="3" y="113"/>
                  </a:moveTo>
                  <a:cubicBezTo>
                    <a:pt x="1" y="112"/>
                    <a:pt x="1" y="108"/>
                    <a:pt x="1" y="108"/>
                  </a:cubicBezTo>
                  <a:cubicBezTo>
                    <a:pt x="0" y="104"/>
                    <a:pt x="10" y="79"/>
                    <a:pt x="10" y="79"/>
                  </a:cubicBezTo>
                  <a:cubicBezTo>
                    <a:pt x="10" y="79"/>
                    <a:pt x="2" y="48"/>
                    <a:pt x="1" y="44"/>
                  </a:cubicBezTo>
                  <a:cubicBezTo>
                    <a:pt x="1" y="40"/>
                    <a:pt x="0" y="20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6" y="16"/>
                    <a:pt x="4" y="17"/>
                  </a:cubicBezTo>
                  <a:cubicBezTo>
                    <a:pt x="2" y="18"/>
                    <a:pt x="3" y="32"/>
                    <a:pt x="3" y="32"/>
                  </a:cubicBezTo>
                  <a:cubicBezTo>
                    <a:pt x="7" y="38"/>
                    <a:pt x="7" y="60"/>
                    <a:pt x="10" y="64"/>
                  </a:cubicBezTo>
                  <a:cubicBezTo>
                    <a:pt x="13" y="69"/>
                    <a:pt x="13" y="64"/>
                    <a:pt x="14" y="60"/>
                  </a:cubicBezTo>
                  <a:cubicBezTo>
                    <a:pt x="15" y="57"/>
                    <a:pt x="12" y="42"/>
                    <a:pt x="12" y="42"/>
                  </a:cubicBezTo>
                  <a:cubicBezTo>
                    <a:pt x="13" y="44"/>
                    <a:pt x="15" y="44"/>
                    <a:pt x="15" y="44"/>
                  </a:cubicBezTo>
                  <a:cubicBezTo>
                    <a:pt x="11" y="40"/>
                    <a:pt x="11" y="31"/>
                    <a:pt x="11" y="31"/>
                  </a:cubicBezTo>
                  <a:cubicBezTo>
                    <a:pt x="11" y="31"/>
                    <a:pt x="15" y="39"/>
                    <a:pt x="17" y="38"/>
                  </a:cubicBezTo>
                  <a:cubicBezTo>
                    <a:pt x="19" y="37"/>
                    <a:pt x="17" y="30"/>
                    <a:pt x="15" y="27"/>
                  </a:cubicBezTo>
                  <a:cubicBezTo>
                    <a:pt x="14" y="24"/>
                    <a:pt x="14" y="11"/>
                    <a:pt x="14" y="11"/>
                  </a:cubicBezTo>
                  <a:cubicBezTo>
                    <a:pt x="14" y="11"/>
                    <a:pt x="15" y="15"/>
                    <a:pt x="17" y="22"/>
                  </a:cubicBezTo>
                  <a:cubicBezTo>
                    <a:pt x="19" y="29"/>
                    <a:pt x="22" y="27"/>
                    <a:pt x="23" y="25"/>
                  </a:cubicBezTo>
                  <a:cubicBezTo>
                    <a:pt x="24" y="23"/>
                    <a:pt x="24" y="5"/>
                    <a:pt x="24" y="5"/>
                  </a:cubicBezTo>
                  <a:cubicBezTo>
                    <a:pt x="26" y="5"/>
                    <a:pt x="31" y="2"/>
                    <a:pt x="35" y="0"/>
                  </a:cubicBezTo>
                  <a:cubicBezTo>
                    <a:pt x="39" y="0"/>
                    <a:pt x="41" y="0"/>
                    <a:pt x="41" y="0"/>
                  </a:cubicBezTo>
                  <a:cubicBezTo>
                    <a:pt x="41" y="0"/>
                    <a:pt x="42" y="2"/>
                    <a:pt x="43" y="5"/>
                  </a:cubicBezTo>
                  <a:cubicBezTo>
                    <a:pt x="40" y="8"/>
                    <a:pt x="33" y="16"/>
                    <a:pt x="30" y="18"/>
                  </a:cubicBezTo>
                  <a:cubicBezTo>
                    <a:pt x="27" y="20"/>
                    <a:pt x="23" y="25"/>
                    <a:pt x="27" y="24"/>
                  </a:cubicBezTo>
                  <a:cubicBezTo>
                    <a:pt x="31" y="22"/>
                    <a:pt x="41" y="22"/>
                    <a:pt x="41" y="22"/>
                  </a:cubicBezTo>
                  <a:cubicBezTo>
                    <a:pt x="29" y="24"/>
                    <a:pt x="23" y="29"/>
                    <a:pt x="23" y="29"/>
                  </a:cubicBezTo>
                  <a:cubicBezTo>
                    <a:pt x="28" y="27"/>
                    <a:pt x="33" y="28"/>
                    <a:pt x="33" y="28"/>
                  </a:cubicBezTo>
                  <a:cubicBezTo>
                    <a:pt x="24" y="30"/>
                    <a:pt x="21" y="35"/>
                    <a:pt x="21" y="35"/>
                  </a:cubicBezTo>
                  <a:cubicBezTo>
                    <a:pt x="22" y="39"/>
                    <a:pt x="19" y="42"/>
                    <a:pt x="19" y="42"/>
                  </a:cubicBezTo>
                  <a:cubicBezTo>
                    <a:pt x="20" y="45"/>
                    <a:pt x="14" y="77"/>
                    <a:pt x="11" y="80"/>
                  </a:cubicBezTo>
                  <a:cubicBezTo>
                    <a:pt x="8" y="83"/>
                    <a:pt x="3" y="106"/>
                    <a:pt x="3" y="106"/>
                  </a:cubicBezTo>
                  <a:cubicBezTo>
                    <a:pt x="4" y="103"/>
                    <a:pt x="11" y="104"/>
                    <a:pt x="12" y="105"/>
                  </a:cubicBezTo>
                  <a:cubicBezTo>
                    <a:pt x="13" y="107"/>
                    <a:pt x="15" y="105"/>
                    <a:pt x="17" y="105"/>
                  </a:cubicBezTo>
                  <a:cubicBezTo>
                    <a:pt x="18" y="106"/>
                    <a:pt x="17" y="108"/>
                    <a:pt x="17" y="109"/>
                  </a:cubicBezTo>
                  <a:cubicBezTo>
                    <a:pt x="15" y="110"/>
                    <a:pt x="14" y="109"/>
                    <a:pt x="14" y="109"/>
                  </a:cubicBezTo>
                  <a:cubicBezTo>
                    <a:pt x="13" y="110"/>
                    <a:pt x="14" y="113"/>
                    <a:pt x="14" y="113"/>
                  </a:cubicBezTo>
                  <a:cubicBezTo>
                    <a:pt x="11" y="116"/>
                    <a:pt x="4" y="115"/>
                    <a:pt x="3" y="1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5" name="Freeform 157"/>
            <p:cNvSpPr>
              <a:spLocks noChangeArrowheads="1"/>
            </p:cNvSpPr>
            <p:nvPr/>
          </p:nvSpPr>
          <p:spPr bwMode="auto">
            <a:xfrm>
              <a:off x="0" y="357188"/>
              <a:ext cx="236538" cy="307975"/>
            </a:xfrm>
            <a:custGeom>
              <a:avLst/>
              <a:gdLst>
                <a:gd name="T0" fmla="*/ 2147483647 w 19"/>
                <a:gd name="T1" fmla="*/ 2147483647 h 25"/>
                <a:gd name="T2" fmla="*/ 2014830684 w 19"/>
                <a:gd name="T3" fmla="*/ 2147483647 h 25"/>
                <a:gd name="T4" fmla="*/ 929918024 w 19"/>
                <a:gd name="T5" fmla="*/ 2147483647 h 25"/>
                <a:gd name="T6" fmla="*/ 619941199 w 19"/>
                <a:gd name="T7" fmla="*/ 2124608654 h 25"/>
                <a:gd name="T8" fmla="*/ 309976824 w 19"/>
                <a:gd name="T9" fmla="*/ 1214062088 h 25"/>
                <a:gd name="T10" fmla="*/ 619941199 w 19"/>
                <a:gd name="T11" fmla="*/ 1365819849 h 25"/>
                <a:gd name="T12" fmla="*/ 464959012 w 19"/>
                <a:gd name="T13" fmla="*/ 910546566 h 25"/>
                <a:gd name="T14" fmla="*/ 154982187 w 19"/>
                <a:gd name="T15" fmla="*/ 0 h 25"/>
                <a:gd name="T16" fmla="*/ 464959012 w 19"/>
                <a:gd name="T17" fmla="*/ 151757761 h 25"/>
                <a:gd name="T18" fmla="*/ 619941199 w 19"/>
                <a:gd name="T19" fmla="*/ 303515522 h 25"/>
                <a:gd name="T20" fmla="*/ 1084912660 w 19"/>
                <a:gd name="T21" fmla="*/ 758788805 h 25"/>
                <a:gd name="T22" fmla="*/ 1549871672 w 19"/>
                <a:gd name="T23" fmla="*/ 1821093132 h 25"/>
                <a:gd name="T24" fmla="*/ 2147483647 w 19"/>
                <a:gd name="T25" fmla="*/ 2147483647 h 25"/>
                <a:gd name="T26" fmla="*/ 2147483647 w 19"/>
                <a:gd name="T27" fmla="*/ 2147483647 h 25"/>
                <a:gd name="T28" fmla="*/ 2147483647 w 19"/>
                <a:gd name="T29" fmla="*/ 2147483647 h 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"/>
                <a:gd name="T46" fmla="*/ 0 h 25"/>
                <a:gd name="T47" fmla="*/ 19 w 19"/>
                <a:gd name="T48" fmla="*/ 25 h 2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" h="25">
                  <a:moveTo>
                    <a:pt x="17" y="25"/>
                  </a:moveTo>
                  <a:cubicBezTo>
                    <a:pt x="17" y="25"/>
                    <a:pt x="14" y="25"/>
                    <a:pt x="13" y="25"/>
                  </a:cubicBezTo>
                  <a:cubicBezTo>
                    <a:pt x="12" y="24"/>
                    <a:pt x="6" y="18"/>
                    <a:pt x="6" y="18"/>
                  </a:cubicBezTo>
                  <a:cubicBezTo>
                    <a:pt x="6" y="18"/>
                    <a:pt x="5" y="16"/>
                    <a:pt x="4" y="14"/>
                  </a:cubicBezTo>
                  <a:cubicBezTo>
                    <a:pt x="3" y="13"/>
                    <a:pt x="1" y="9"/>
                    <a:pt x="2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3" y="6"/>
                  </a:cubicBezTo>
                  <a:cubicBezTo>
                    <a:pt x="3" y="6"/>
                    <a:pt x="0" y="2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5" y="3"/>
                    <a:pt x="7" y="5"/>
                    <a:pt x="7" y="5"/>
                  </a:cubicBezTo>
                  <a:cubicBezTo>
                    <a:pt x="9" y="7"/>
                    <a:pt x="9" y="11"/>
                    <a:pt x="10" y="12"/>
                  </a:cubicBezTo>
                  <a:cubicBezTo>
                    <a:pt x="11" y="12"/>
                    <a:pt x="13" y="15"/>
                    <a:pt x="15" y="17"/>
                  </a:cubicBezTo>
                  <a:cubicBezTo>
                    <a:pt x="18" y="20"/>
                    <a:pt x="19" y="19"/>
                    <a:pt x="19" y="19"/>
                  </a:cubicBezTo>
                  <a:cubicBezTo>
                    <a:pt x="19" y="19"/>
                    <a:pt x="18" y="23"/>
                    <a:pt x="17" y="2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6" name="Freeform 158"/>
            <p:cNvSpPr>
              <a:spLocks noChangeArrowheads="1"/>
            </p:cNvSpPr>
            <p:nvPr/>
          </p:nvSpPr>
          <p:spPr bwMode="auto">
            <a:xfrm>
              <a:off x="1328738" y="504826"/>
              <a:ext cx="112713" cy="111125"/>
            </a:xfrm>
            <a:custGeom>
              <a:avLst/>
              <a:gdLst>
                <a:gd name="T0" fmla="*/ 178932681 w 71"/>
                <a:gd name="T1" fmla="*/ 138609388 h 70"/>
                <a:gd name="T2" fmla="*/ 0 w 71"/>
                <a:gd name="T3" fmla="*/ 0 h 70"/>
                <a:gd name="T4" fmla="*/ 178932681 w 71"/>
                <a:gd name="T5" fmla="*/ 176410938 h 70"/>
                <a:gd name="T6" fmla="*/ 178932681 w 71"/>
                <a:gd name="T7" fmla="*/ 138609388 h 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1"/>
                <a:gd name="T13" fmla="*/ 0 h 70"/>
                <a:gd name="T14" fmla="*/ 71 w 71"/>
                <a:gd name="T15" fmla="*/ 70 h 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1" h="70">
                  <a:moveTo>
                    <a:pt x="71" y="55"/>
                  </a:moveTo>
                  <a:lnTo>
                    <a:pt x="0" y="0"/>
                  </a:lnTo>
                  <a:lnTo>
                    <a:pt x="71" y="70"/>
                  </a:lnTo>
                  <a:lnTo>
                    <a:pt x="71" y="55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7" name="Freeform 159"/>
            <p:cNvSpPr>
              <a:spLocks noChangeArrowheads="1"/>
            </p:cNvSpPr>
            <p:nvPr/>
          </p:nvSpPr>
          <p:spPr bwMode="auto">
            <a:xfrm>
              <a:off x="981075" y="517526"/>
              <a:ext cx="285750" cy="703263"/>
            </a:xfrm>
            <a:custGeom>
              <a:avLst/>
              <a:gdLst>
                <a:gd name="T0" fmla="*/ 2147483647 w 23"/>
                <a:gd name="T1" fmla="*/ 0 h 57"/>
                <a:gd name="T2" fmla="*/ 2147483647 w 23"/>
                <a:gd name="T3" fmla="*/ 1065579162 h 57"/>
                <a:gd name="T4" fmla="*/ 1080470446 w 23"/>
                <a:gd name="T5" fmla="*/ 2147483647 h 57"/>
                <a:gd name="T6" fmla="*/ 0 w 23"/>
                <a:gd name="T7" fmla="*/ 2147483647 h 57"/>
                <a:gd name="T8" fmla="*/ 2147483647 w 23"/>
                <a:gd name="T9" fmla="*/ 2147483647 h 57"/>
                <a:gd name="T10" fmla="*/ 1389179837 w 23"/>
                <a:gd name="T11" fmla="*/ 2147483647 h 57"/>
                <a:gd name="T12" fmla="*/ 2147483647 w 23"/>
                <a:gd name="T13" fmla="*/ 2147483647 h 57"/>
                <a:gd name="T14" fmla="*/ 2147483647 w 23"/>
                <a:gd name="T15" fmla="*/ 2147483647 h 57"/>
                <a:gd name="T16" fmla="*/ 2147483647 w 23"/>
                <a:gd name="T17" fmla="*/ 1370030352 h 57"/>
                <a:gd name="T18" fmla="*/ 2147483647 w 23"/>
                <a:gd name="T19" fmla="*/ 0 h 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57"/>
                <a:gd name="T32" fmla="*/ 23 w 23"/>
                <a:gd name="T33" fmla="*/ 57 h 5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57">
                  <a:moveTo>
                    <a:pt x="23" y="0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4" y="57"/>
                    <a:pt x="17" y="52"/>
                  </a:cubicBezTo>
                  <a:cubicBezTo>
                    <a:pt x="17" y="52"/>
                    <a:pt x="8" y="55"/>
                    <a:pt x="9" y="47"/>
                  </a:cubicBezTo>
                  <a:cubicBezTo>
                    <a:pt x="10" y="38"/>
                    <a:pt x="15" y="39"/>
                    <a:pt x="17" y="36"/>
                  </a:cubicBezTo>
                  <a:cubicBezTo>
                    <a:pt x="17" y="36"/>
                    <a:pt x="15" y="36"/>
                    <a:pt x="15" y="30"/>
                  </a:cubicBezTo>
                  <a:cubicBezTo>
                    <a:pt x="15" y="23"/>
                    <a:pt x="16" y="9"/>
                    <a:pt x="16" y="9"/>
                  </a:cubicBezTo>
                  <a:cubicBezTo>
                    <a:pt x="16" y="9"/>
                    <a:pt x="19" y="5"/>
                    <a:pt x="23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8" name="Freeform 160"/>
            <p:cNvSpPr>
              <a:spLocks noChangeArrowheads="1"/>
            </p:cNvSpPr>
            <p:nvPr/>
          </p:nvSpPr>
          <p:spPr bwMode="auto">
            <a:xfrm>
              <a:off x="1392238" y="419101"/>
              <a:ext cx="384175" cy="1085850"/>
            </a:xfrm>
            <a:custGeom>
              <a:avLst/>
              <a:gdLst>
                <a:gd name="T0" fmla="*/ 2147483647 w 31"/>
                <a:gd name="T1" fmla="*/ 2147483647 h 88"/>
                <a:gd name="T2" fmla="*/ 1535795330 w 31"/>
                <a:gd name="T3" fmla="*/ 2147483647 h 88"/>
                <a:gd name="T4" fmla="*/ 307154109 w 31"/>
                <a:gd name="T5" fmla="*/ 2147483647 h 88"/>
                <a:gd name="T6" fmla="*/ 0 w 31"/>
                <a:gd name="T7" fmla="*/ 0 h 88"/>
                <a:gd name="T8" fmla="*/ 767903861 w 31"/>
                <a:gd name="T9" fmla="*/ 761279564 h 88"/>
                <a:gd name="T10" fmla="*/ 2147483647 w 31"/>
                <a:gd name="T11" fmla="*/ 1522559127 h 88"/>
                <a:gd name="T12" fmla="*/ 2147483647 w 31"/>
                <a:gd name="T13" fmla="*/ 2147483647 h 88"/>
                <a:gd name="T14" fmla="*/ 2147483647 w 31"/>
                <a:gd name="T15" fmla="*/ 2147483647 h 88"/>
                <a:gd name="T16" fmla="*/ 2147483647 w 31"/>
                <a:gd name="T17" fmla="*/ 2147483647 h 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"/>
                <a:gd name="T28" fmla="*/ 0 h 88"/>
                <a:gd name="T29" fmla="*/ 31 w 31"/>
                <a:gd name="T30" fmla="*/ 88 h 8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" h="88">
                  <a:moveTo>
                    <a:pt x="18" y="88"/>
                  </a:moveTo>
                  <a:cubicBezTo>
                    <a:pt x="18" y="88"/>
                    <a:pt x="17" y="82"/>
                    <a:pt x="10" y="79"/>
                  </a:cubicBezTo>
                  <a:cubicBezTo>
                    <a:pt x="10" y="79"/>
                    <a:pt x="3" y="62"/>
                    <a:pt x="2" y="46"/>
                  </a:cubicBezTo>
                  <a:cubicBezTo>
                    <a:pt x="1" y="30"/>
                    <a:pt x="3" y="5"/>
                    <a:pt x="0" y="0"/>
                  </a:cubicBezTo>
                  <a:cubicBezTo>
                    <a:pt x="0" y="0"/>
                    <a:pt x="2" y="1"/>
                    <a:pt x="5" y="5"/>
                  </a:cubicBezTo>
                  <a:cubicBezTo>
                    <a:pt x="5" y="5"/>
                    <a:pt x="20" y="7"/>
                    <a:pt x="23" y="10"/>
                  </a:cubicBezTo>
                  <a:cubicBezTo>
                    <a:pt x="23" y="10"/>
                    <a:pt x="29" y="23"/>
                    <a:pt x="31" y="49"/>
                  </a:cubicBezTo>
                  <a:cubicBezTo>
                    <a:pt x="31" y="49"/>
                    <a:pt x="28" y="64"/>
                    <a:pt x="27" y="66"/>
                  </a:cubicBezTo>
                  <a:cubicBezTo>
                    <a:pt x="27" y="68"/>
                    <a:pt x="23" y="79"/>
                    <a:pt x="18" y="88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9" name="Freeform 161"/>
            <p:cNvSpPr>
              <a:spLocks noChangeArrowheads="1"/>
            </p:cNvSpPr>
            <p:nvPr/>
          </p:nvSpPr>
          <p:spPr bwMode="auto">
            <a:xfrm>
              <a:off x="0" y="357188"/>
              <a:ext cx="211138" cy="307975"/>
            </a:xfrm>
            <a:custGeom>
              <a:avLst/>
              <a:gdLst>
                <a:gd name="T0" fmla="*/ 154254939 w 17"/>
                <a:gd name="T1" fmla="*/ 0 h 25"/>
                <a:gd name="T2" fmla="*/ 308509878 w 17"/>
                <a:gd name="T3" fmla="*/ 0 h 25"/>
                <a:gd name="T4" fmla="*/ 617019755 w 17"/>
                <a:gd name="T5" fmla="*/ 1062304327 h 25"/>
                <a:gd name="T6" fmla="*/ 771262274 w 17"/>
                <a:gd name="T7" fmla="*/ 1669335371 h 25"/>
                <a:gd name="T8" fmla="*/ 462764816 w 17"/>
                <a:gd name="T9" fmla="*/ 1669335371 h 25"/>
                <a:gd name="T10" fmla="*/ 925517213 w 17"/>
                <a:gd name="T11" fmla="*/ 2147483647 h 25"/>
                <a:gd name="T12" fmla="*/ 1851046846 w 17"/>
                <a:gd name="T13" fmla="*/ 2147483647 h 25"/>
                <a:gd name="T14" fmla="*/ 2147483647 w 17"/>
                <a:gd name="T15" fmla="*/ 2147483647 h 25"/>
                <a:gd name="T16" fmla="*/ 2147483647 w 17"/>
                <a:gd name="T17" fmla="*/ 2147483647 h 25"/>
                <a:gd name="T18" fmla="*/ 2147483647 w 17"/>
                <a:gd name="T19" fmla="*/ 2147483647 h 25"/>
                <a:gd name="T20" fmla="*/ 2005289365 w 17"/>
                <a:gd name="T21" fmla="*/ 2147483647 h 25"/>
                <a:gd name="T22" fmla="*/ 925517213 w 17"/>
                <a:gd name="T23" fmla="*/ 2147483647 h 25"/>
                <a:gd name="T24" fmla="*/ 617019755 w 17"/>
                <a:gd name="T25" fmla="*/ 2124608654 h 25"/>
                <a:gd name="T26" fmla="*/ 308509878 w 17"/>
                <a:gd name="T27" fmla="*/ 1214062088 h 25"/>
                <a:gd name="T28" fmla="*/ 617019755 w 17"/>
                <a:gd name="T29" fmla="*/ 1365819849 h 25"/>
                <a:gd name="T30" fmla="*/ 462764816 w 17"/>
                <a:gd name="T31" fmla="*/ 910546566 h 25"/>
                <a:gd name="T32" fmla="*/ 154254939 w 17"/>
                <a:gd name="T33" fmla="*/ 0 h 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"/>
                <a:gd name="T52" fmla="*/ 0 h 25"/>
                <a:gd name="T53" fmla="*/ 17 w 17"/>
                <a:gd name="T54" fmla="*/ 25 h 2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" h="25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2"/>
                    <a:pt x="4" y="7"/>
                    <a:pt x="4" y="7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0"/>
                    <a:pt x="3" y="11"/>
                  </a:cubicBezTo>
                  <a:cubicBezTo>
                    <a:pt x="4" y="13"/>
                    <a:pt x="6" y="17"/>
                    <a:pt x="6" y="17"/>
                  </a:cubicBezTo>
                  <a:cubicBezTo>
                    <a:pt x="6" y="17"/>
                    <a:pt x="9" y="20"/>
                    <a:pt x="12" y="23"/>
                  </a:cubicBezTo>
                  <a:cubicBezTo>
                    <a:pt x="16" y="25"/>
                    <a:pt x="17" y="22"/>
                    <a:pt x="17" y="22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5"/>
                    <a:pt x="17" y="25"/>
                  </a:cubicBezTo>
                  <a:cubicBezTo>
                    <a:pt x="17" y="25"/>
                    <a:pt x="14" y="25"/>
                    <a:pt x="13" y="25"/>
                  </a:cubicBezTo>
                  <a:cubicBezTo>
                    <a:pt x="12" y="24"/>
                    <a:pt x="6" y="18"/>
                    <a:pt x="6" y="18"/>
                  </a:cubicBezTo>
                  <a:cubicBezTo>
                    <a:pt x="6" y="18"/>
                    <a:pt x="5" y="16"/>
                    <a:pt x="4" y="14"/>
                  </a:cubicBezTo>
                  <a:cubicBezTo>
                    <a:pt x="3" y="13"/>
                    <a:pt x="1" y="9"/>
                    <a:pt x="2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3" y="6"/>
                  </a:cubicBezTo>
                  <a:cubicBezTo>
                    <a:pt x="3" y="6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0" name="Freeform 162"/>
            <p:cNvSpPr>
              <a:spLocks noChangeArrowheads="1"/>
            </p:cNvSpPr>
            <p:nvPr/>
          </p:nvSpPr>
          <p:spPr bwMode="auto">
            <a:xfrm>
              <a:off x="1006475" y="1208088"/>
              <a:ext cx="434975" cy="111125"/>
            </a:xfrm>
            <a:custGeom>
              <a:avLst/>
              <a:gdLst>
                <a:gd name="T0" fmla="*/ 308906817 w 35"/>
                <a:gd name="T1" fmla="*/ 0 h 9"/>
                <a:gd name="T2" fmla="*/ 2147483647 w 35"/>
                <a:gd name="T3" fmla="*/ 609816958 h 9"/>
                <a:gd name="T4" fmla="*/ 2147483647 w 35"/>
                <a:gd name="T5" fmla="*/ 762268111 h 9"/>
                <a:gd name="T6" fmla="*/ 0 w 35"/>
                <a:gd name="T7" fmla="*/ 609816958 h 9"/>
                <a:gd name="T8" fmla="*/ 308906817 w 35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9"/>
                <a:gd name="T17" fmla="*/ 35 w 35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9">
                  <a:moveTo>
                    <a:pt x="2" y="0"/>
                  </a:moveTo>
                  <a:cubicBezTo>
                    <a:pt x="14" y="5"/>
                    <a:pt x="28" y="4"/>
                    <a:pt x="34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14" y="9"/>
                    <a:pt x="0" y="4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1" name="Freeform 163"/>
            <p:cNvSpPr>
              <a:spLocks noChangeArrowheads="1"/>
            </p:cNvSpPr>
            <p:nvPr/>
          </p:nvSpPr>
          <p:spPr bwMode="auto">
            <a:xfrm>
              <a:off x="1416050" y="517526"/>
              <a:ext cx="123825" cy="604838"/>
            </a:xfrm>
            <a:custGeom>
              <a:avLst/>
              <a:gdLst>
                <a:gd name="T0" fmla="*/ 153332498 w 10"/>
                <a:gd name="T1" fmla="*/ 2147483647 h 49"/>
                <a:gd name="T2" fmla="*/ 0 w 10"/>
                <a:gd name="T3" fmla="*/ 2147483647 h 49"/>
                <a:gd name="T4" fmla="*/ 0 w 10"/>
                <a:gd name="T5" fmla="*/ 2147483647 h 49"/>
                <a:gd name="T6" fmla="*/ 1379942948 w 10"/>
                <a:gd name="T7" fmla="*/ 914194122 h 49"/>
                <a:gd name="T8" fmla="*/ 766637723 w 10"/>
                <a:gd name="T9" fmla="*/ 761824320 h 49"/>
                <a:gd name="T10" fmla="*/ 1379942948 w 10"/>
                <a:gd name="T11" fmla="*/ 0 h 49"/>
                <a:gd name="T12" fmla="*/ 1073290335 w 10"/>
                <a:gd name="T13" fmla="*/ 609466862 h 49"/>
                <a:gd name="T14" fmla="*/ 1533263063 w 10"/>
                <a:gd name="T15" fmla="*/ 914194122 h 49"/>
                <a:gd name="T16" fmla="*/ 153332498 w 10"/>
                <a:gd name="T17" fmla="*/ 2147483647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49"/>
                <a:gd name="T29" fmla="*/ 10 w 10"/>
                <a:gd name="T30" fmla="*/ 49 h 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49">
                  <a:moveTo>
                    <a:pt x="1" y="49"/>
                  </a:moveTo>
                  <a:cubicBezTo>
                    <a:pt x="1" y="45"/>
                    <a:pt x="0" y="41"/>
                    <a:pt x="0" y="38"/>
                  </a:cubicBezTo>
                  <a:cubicBezTo>
                    <a:pt x="0" y="37"/>
                    <a:pt x="0" y="36"/>
                    <a:pt x="0" y="36"/>
                  </a:cubicBezTo>
                  <a:cubicBezTo>
                    <a:pt x="4" y="24"/>
                    <a:pt x="9" y="6"/>
                    <a:pt x="9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3"/>
                    <a:pt x="9" y="0"/>
                    <a:pt x="9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10" y="6"/>
                    <a:pt x="10" y="6"/>
                  </a:cubicBezTo>
                  <a:cubicBezTo>
                    <a:pt x="5" y="23"/>
                    <a:pt x="3" y="40"/>
                    <a:pt x="1" y="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2" name="Freeform 164"/>
            <p:cNvSpPr>
              <a:spLocks noChangeArrowheads="1"/>
            </p:cNvSpPr>
            <p:nvPr/>
          </p:nvSpPr>
          <p:spPr bwMode="auto">
            <a:xfrm>
              <a:off x="161925" y="566738"/>
              <a:ext cx="74613" cy="147638"/>
            </a:xfrm>
            <a:custGeom>
              <a:avLst/>
              <a:gdLst>
                <a:gd name="T0" fmla="*/ 309283321 w 6"/>
                <a:gd name="T1" fmla="*/ 0 h 12"/>
                <a:gd name="T2" fmla="*/ 927849962 w 6"/>
                <a:gd name="T3" fmla="*/ 302731719 h 12"/>
                <a:gd name="T4" fmla="*/ 463931199 w 6"/>
                <a:gd name="T5" fmla="*/ 1816414920 h 12"/>
                <a:gd name="T6" fmla="*/ 309283321 w 6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2"/>
                <a:gd name="T14" fmla="*/ 6 w 6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2">
                  <a:moveTo>
                    <a:pt x="2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0" y="5"/>
                    <a:pt x="2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3" name="Freeform 165"/>
            <p:cNvSpPr>
              <a:spLocks noChangeArrowheads="1"/>
            </p:cNvSpPr>
            <p:nvPr/>
          </p:nvSpPr>
          <p:spPr bwMode="auto">
            <a:xfrm>
              <a:off x="1516063" y="801688"/>
              <a:ext cx="12700" cy="73025"/>
            </a:xfrm>
            <a:custGeom>
              <a:avLst/>
              <a:gdLst>
                <a:gd name="T0" fmla="*/ 0 w 1"/>
                <a:gd name="T1" fmla="*/ 296262425 h 6"/>
                <a:gd name="T2" fmla="*/ 0 w 1"/>
                <a:gd name="T3" fmla="*/ 888775104 h 6"/>
                <a:gd name="T4" fmla="*/ 0 w 1"/>
                <a:gd name="T5" fmla="*/ 296262425 h 6"/>
                <a:gd name="T6" fmla="*/ 0 w 1"/>
                <a:gd name="T7" fmla="*/ 296262425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6"/>
                <a:gd name="T14" fmla="*/ 1 w 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6">
                  <a:moveTo>
                    <a:pt x="0" y="2"/>
                  </a:moveTo>
                  <a:cubicBezTo>
                    <a:pt x="1" y="0"/>
                    <a:pt x="1" y="2"/>
                    <a:pt x="0" y="6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4" name="Freeform 166"/>
            <p:cNvSpPr>
              <a:spLocks noChangeArrowheads="1"/>
            </p:cNvSpPr>
            <p:nvPr/>
          </p:nvSpPr>
          <p:spPr bwMode="auto">
            <a:xfrm>
              <a:off x="1490663" y="604838"/>
              <a:ext cx="236538" cy="788988"/>
            </a:xfrm>
            <a:custGeom>
              <a:avLst/>
              <a:gdLst>
                <a:gd name="T0" fmla="*/ 0 w 19"/>
                <a:gd name="T1" fmla="*/ 2147483647 h 64"/>
                <a:gd name="T2" fmla="*/ 309976824 w 19"/>
                <a:gd name="T3" fmla="*/ 2147483647 h 64"/>
                <a:gd name="T4" fmla="*/ 309976824 w 19"/>
                <a:gd name="T5" fmla="*/ 2147483647 h 64"/>
                <a:gd name="T6" fmla="*/ 774935836 w 19"/>
                <a:gd name="T7" fmla="*/ 2147483647 h 64"/>
                <a:gd name="T8" fmla="*/ 929918024 w 19"/>
                <a:gd name="T9" fmla="*/ 2147483647 h 64"/>
                <a:gd name="T10" fmla="*/ 929918024 w 19"/>
                <a:gd name="T11" fmla="*/ 2147483647 h 64"/>
                <a:gd name="T12" fmla="*/ 1704853860 w 19"/>
                <a:gd name="T13" fmla="*/ 2147483647 h 64"/>
                <a:gd name="T14" fmla="*/ 2014830684 w 19"/>
                <a:gd name="T15" fmla="*/ 0 h 64"/>
                <a:gd name="T16" fmla="*/ 2014830684 w 19"/>
                <a:gd name="T17" fmla="*/ 2147483647 h 64"/>
                <a:gd name="T18" fmla="*/ 2147483647 w 19"/>
                <a:gd name="T19" fmla="*/ 2147483647 h 64"/>
                <a:gd name="T20" fmla="*/ 2147483647 w 19"/>
                <a:gd name="T21" fmla="*/ 2147483647 h 64"/>
                <a:gd name="T22" fmla="*/ 2147483647 w 19"/>
                <a:gd name="T23" fmla="*/ 2147483647 h 64"/>
                <a:gd name="T24" fmla="*/ 2014830684 w 19"/>
                <a:gd name="T25" fmla="*/ 2147483647 h 64"/>
                <a:gd name="T26" fmla="*/ 2147483647 w 19"/>
                <a:gd name="T27" fmla="*/ 2147483647 h 64"/>
                <a:gd name="T28" fmla="*/ 1859836047 w 19"/>
                <a:gd name="T29" fmla="*/ 2147483647 h 64"/>
                <a:gd name="T30" fmla="*/ 2147483647 w 19"/>
                <a:gd name="T31" fmla="*/ 2147483647 h 64"/>
                <a:gd name="T32" fmla="*/ 1549871672 w 19"/>
                <a:gd name="T33" fmla="*/ 2147483647 h 64"/>
                <a:gd name="T34" fmla="*/ 309976824 w 19"/>
                <a:gd name="T35" fmla="*/ 2147483647 h 64"/>
                <a:gd name="T36" fmla="*/ 0 w 19"/>
                <a:gd name="T37" fmla="*/ 2147483647 h 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"/>
                <a:gd name="T58" fmla="*/ 0 h 64"/>
                <a:gd name="T59" fmla="*/ 19 w 19"/>
                <a:gd name="T60" fmla="*/ 64 h 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" h="64">
                  <a:moveTo>
                    <a:pt x="0" y="59"/>
                  </a:moveTo>
                  <a:cubicBezTo>
                    <a:pt x="1" y="54"/>
                    <a:pt x="2" y="46"/>
                    <a:pt x="2" y="46"/>
                  </a:cubicBezTo>
                  <a:cubicBezTo>
                    <a:pt x="2" y="38"/>
                    <a:pt x="2" y="28"/>
                    <a:pt x="2" y="22"/>
                  </a:cubicBezTo>
                  <a:cubicBezTo>
                    <a:pt x="3" y="29"/>
                    <a:pt x="5" y="40"/>
                    <a:pt x="5" y="40"/>
                  </a:cubicBezTo>
                  <a:cubicBezTo>
                    <a:pt x="4" y="33"/>
                    <a:pt x="6" y="17"/>
                    <a:pt x="6" y="17"/>
                  </a:cubicBezTo>
                  <a:cubicBezTo>
                    <a:pt x="6" y="18"/>
                    <a:pt x="6" y="46"/>
                    <a:pt x="6" y="46"/>
                  </a:cubicBezTo>
                  <a:cubicBezTo>
                    <a:pt x="10" y="42"/>
                    <a:pt x="11" y="28"/>
                    <a:pt x="11" y="28"/>
                  </a:cubicBezTo>
                  <a:cubicBezTo>
                    <a:pt x="10" y="20"/>
                    <a:pt x="13" y="0"/>
                    <a:pt x="13" y="0"/>
                  </a:cubicBezTo>
                  <a:cubicBezTo>
                    <a:pt x="13" y="0"/>
                    <a:pt x="11" y="24"/>
                    <a:pt x="13" y="26"/>
                  </a:cubicBezTo>
                  <a:cubicBezTo>
                    <a:pt x="16" y="29"/>
                    <a:pt x="19" y="19"/>
                    <a:pt x="19" y="19"/>
                  </a:cubicBezTo>
                  <a:cubicBezTo>
                    <a:pt x="18" y="26"/>
                    <a:pt x="14" y="29"/>
                    <a:pt x="14" y="29"/>
                  </a:cubicBezTo>
                  <a:cubicBezTo>
                    <a:pt x="14" y="29"/>
                    <a:pt x="16" y="32"/>
                    <a:pt x="16" y="32"/>
                  </a:cubicBezTo>
                  <a:cubicBezTo>
                    <a:pt x="13" y="31"/>
                    <a:pt x="13" y="33"/>
                    <a:pt x="13" y="33"/>
                  </a:cubicBezTo>
                  <a:cubicBezTo>
                    <a:pt x="14" y="34"/>
                    <a:pt x="18" y="36"/>
                    <a:pt x="18" y="36"/>
                  </a:cubicBezTo>
                  <a:cubicBezTo>
                    <a:pt x="15" y="35"/>
                    <a:pt x="12" y="36"/>
                    <a:pt x="12" y="36"/>
                  </a:cubicBezTo>
                  <a:cubicBezTo>
                    <a:pt x="14" y="36"/>
                    <a:pt x="17" y="38"/>
                    <a:pt x="17" y="38"/>
                  </a:cubicBezTo>
                  <a:cubicBezTo>
                    <a:pt x="13" y="37"/>
                    <a:pt x="11" y="41"/>
                    <a:pt x="10" y="42"/>
                  </a:cubicBezTo>
                  <a:cubicBezTo>
                    <a:pt x="10" y="43"/>
                    <a:pt x="4" y="56"/>
                    <a:pt x="2" y="64"/>
                  </a:cubicBezTo>
                  <a:cubicBezTo>
                    <a:pt x="1" y="63"/>
                    <a:pt x="1" y="61"/>
                    <a:pt x="0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5" name="Freeform 167"/>
            <p:cNvSpPr>
              <a:spLocks noChangeArrowheads="1"/>
            </p:cNvSpPr>
            <p:nvPr/>
          </p:nvSpPr>
          <p:spPr bwMode="auto">
            <a:xfrm>
              <a:off x="174625" y="444501"/>
              <a:ext cx="1017588" cy="1158875"/>
            </a:xfrm>
            <a:custGeom>
              <a:avLst/>
              <a:gdLst>
                <a:gd name="T0" fmla="*/ 2147483647 w 82"/>
                <a:gd name="T1" fmla="*/ 455967999 h 94"/>
                <a:gd name="T2" fmla="*/ 2147483647 w 82"/>
                <a:gd name="T3" fmla="*/ 2147483647 h 94"/>
                <a:gd name="T4" fmla="*/ 2147483647 w 82"/>
                <a:gd name="T5" fmla="*/ 2147483647 h 94"/>
                <a:gd name="T6" fmla="*/ 2147483647 w 82"/>
                <a:gd name="T7" fmla="*/ 2147483647 h 94"/>
                <a:gd name="T8" fmla="*/ 2147483647 w 82"/>
                <a:gd name="T9" fmla="*/ 2147483647 h 94"/>
                <a:gd name="T10" fmla="*/ 2147483647 w 82"/>
                <a:gd name="T11" fmla="*/ 2147483647 h 94"/>
                <a:gd name="T12" fmla="*/ 2147483647 w 82"/>
                <a:gd name="T13" fmla="*/ 2147483647 h 94"/>
                <a:gd name="T14" fmla="*/ 2147483647 w 82"/>
                <a:gd name="T15" fmla="*/ 2147483647 h 94"/>
                <a:gd name="T16" fmla="*/ 2147483647 w 82"/>
                <a:gd name="T17" fmla="*/ 2147483647 h 94"/>
                <a:gd name="T18" fmla="*/ 154003257 w 82"/>
                <a:gd name="T19" fmla="*/ 2147483647 h 94"/>
                <a:gd name="T20" fmla="*/ 461997362 w 82"/>
                <a:gd name="T21" fmla="*/ 1671899100 h 94"/>
                <a:gd name="T22" fmla="*/ 2147483647 w 82"/>
                <a:gd name="T23" fmla="*/ 1975881875 h 94"/>
                <a:gd name="T24" fmla="*/ 2147483647 w 82"/>
                <a:gd name="T25" fmla="*/ 1823884323 h 94"/>
                <a:gd name="T26" fmla="*/ 2147483647 w 82"/>
                <a:gd name="T27" fmla="*/ 1823884323 h 94"/>
                <a:gd name="T28" fmla="*/ 2147483647 w 82"/>
                <a:gd name="T29" fmla="*/ 1367916324 h 94"/>
                <a:gd name="T30" fmla="*/ 2147483647 w 82"/>
                <a:gd name="T31" fmla="*/ 1367916324 h 94"/>
                <a:gd name="T32" fmla="*/ 2147483647 w 82"/>
                <a:gd name="T33" fmla="*/ 455967999 h 94"/>
                <a:gd name="T34" fmla="*/ 2147483647 w 82"/>
                <a:gd name="T35" fmla="*/ 151985223 h 94"/>
                <a:gd name="T36" fmla="*/ 2147483647 w 82"/>
                <a:gd name="T37" fmla="*/ 0 h 94"/>
                <a:gd name="T38" fmla="*/ 2147483647 w 82"/>
                <a:gd name="T39" fmla="*/ 455967999 h 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2"/>
                <a:gd name="T61" fmla="*/ 0 h 94"/>
                <a:gd name="T62" fmla="*/ 82 w 82"/>
                <a:gd name="T63" fmla="*/ 94 h 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2" h="94">
                  <a:moveTo>
                    <a:pt x="82" y="3"/>
                  </a:moveTo>
                  <a:cubicBezTo>
                    <a:pt x="82" y="3"/>
                    <a:pt x="82" y="27"/>
                    <a:pt x="80" y="39"/>
                  </a:cubicBezTo>
                  <a:cubicBezTo>
                    <a:pt x="80" y="39"/>
                    <a:pt x="67" y="86"/>
                    <a:pt x="52" y="94"/>
                  </a:cubicBezTo>
                  <a:cubicBezTo>
                    <a:pt x="52" y="94"/>
                    <a:pt x="48" y="91"/>
                    <a:pt x="47" y="90"/>
                  </a:cubicBezTo>
                  <a:cubicBezTo>
                    <a:pt x="47" y="88"/>
                    <a:pt x="54" y="48"/>
                    <a:pt x="55" y="45"/>
                  </a:cubicBezTo>
                  <a:cubicBezTo>
                    <a:pt x="56" y="41"/>
                    <a:pt x="56" y="26"/>
                    <a:pt x="56" y="26"/>
                  </a:cubicBezTo>
                  <a:cubicBezTo>
                    <a:pt x="56" y="26"/>
                    <a:pt x="44" y="27"/>
                    <a:pt x="42" y="28"/>
                  </a:cubicBezTo>
                  <a:cubicBezTo>
                    <a:pt x="42" y="28"/>
                    <a:pt x="42" y="30"/>
                    <a:pt x="39" y="30"/>
                  </a:cubicBezTo>
                  <a:cubicBezTo>
                    <a:pt x="36" y="30"/>
                    <a:pt x="25" y="27"/>
                    <a:pt x="23" y="27"/>
                  </a:cubicBezTo>
                  <a:cubicBezTo>
                    <a:pt x="21" y="27"/>
                    <a:pt x="2" y="23"/>
                    <a:pt x="1" y="23"/>
                  </a:cubicBezTo>
                  <a:cubicBezTo>
                    <a:pt x="0" y="22"/>
                    <a:pt x="3" y="12"/>
                    <a:pt x="3" y="11"/>
                  </a:cubicBezTo>
                  <a:cubicBezTo>
                    <a:pt x="4" y="10"/>
                    <a:pt x="31" y="12"/>
                    <a:pt x="36" y="13"/>
                  </a:cubicBezTo>
                  <a:cubicBezTo>
                    <a:pt x="36" y="13"/>
                    <a:pt x="48" y="12"/>
                    <a:pt x="49" y="12"/>
                  </a:cubicBezTo>
                  <a:cubicBezTo>
                    <a:pt x="49" y="11"/>
                    <a:pt x="54" y="12"/>
                    <a:pt x="54" y="12"/>
                  </a:cubicBezTo>
                  <a:cubicBezTo>
                    <a:pt x="54" y="12"/>
                    <a:pt x="55" y="9"/>
                    <a:pt x="55" y="9"/>
                  </a:cubicBezTo>
                  <a:cubicBezTo>
                    <a:pt x="56" y="9"/>
                    <a:pt x="59" y="9"/>
                    <a:pt x="59" y="9"/>
                  </a:cubicBezTo>
                  <a:cubicBezTo>
                    <a:pt x="59" y="9"/>
                    <a:pt x="58" y="4"/>
                    <a:pt x="61" y="3"/>
                  </a:cubicBezTo>
                  <a:cubicBezTo>
                    <a:pt x="65" y="2"/>
                    <a:pt x="71" y="2"/>
                    <a:pt x="73" y="1"/>
                  </a:cubicBezTo>
                  <a:cubicBezTo>
                    <a:pt x="74" y="0"/>
                    <a:pt x="79" y="0"/>
                    <a:pt x="79" y="0"/>
                  </a:cubicBezTo>
                  <a:lnTo>
                    <a:pt x="82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6" name="Freeform 168"/>
            <p:cNvSpPr>
              <a:spLocks noChangeArrowheads="1"/>
            </p:cNvSpPr>
            <p:nvPr/>
          </p:nvSpPr>
          <p:spPr bwMode="auto">
            <a:xfrm>
              <a:off x="211138" y="455613"/>
              <a:ext cx="981075" cy="1060450"/>
            </a:xfrm>
            <a:custGeom>
              <a:avLst/>
              <a:gdLst>
                <a:gd name="T0" fmla="*/ 308442529 w 79"/>
                <a:gd name="T1" fmla="*/ 1672539274 h 86"/>
                <a:gd name="T2" fmla="*/ 2147483647 w 79"/>
                <a:gd name="T3" fmla="*/ 2128680744 h 86"/>
                <a:gd name="T4" fmla="*/ 2147483647 w 79"/>
                <a:gd name="T5" fmla="*/ 2147483647 h 86"/>
                <a:gd name="T6" fmla="*/ 2147483647 w 79"/>
                <a:gd name="T7" fmla="*/ 2128680744 h 86"/>
                <a:gd name="T8" fmla="*/ 2147483647 w 79"/>
                <a:gd name="T9" fmla="*/ 2147483647 h 86"/>
                <a:gd name="T10" fmla="*/ 2147483647 w 79"/>
                <a:gd name="T11" fmla="*/ 2128680744 h 86"/>
                <a:gd name="T12" fmla="*/ 2147483647 w 79"/>
                <a:gd name="T13" fmla="*/ 2147483647 h 86"/>
                <a:gd name="T14" fmla="*/ 2147483647 w 79"/>
                <a:gd name="T15" fmla="*/ 2128680744 h 86"/>
                <a:gd name="T16" fmla="*/ 2147483647 w 79"/>
                <a:gd name="T17" fmla="*/ 1976641808 h 86"/>
                <a:gd name="T18" fmla="*/ 2147483647 w 79"/>
                <a:gd name="T19" fmla="*/ 1976641808 h 86"/>
                <a:gd name="T20" fmla="*/ 2147483647 w 79"/>
                <a:gd name="T21" fmla="*/ 2147483647 h 86"/>
                <a:gd name="T22" fmla="*/ 2147483647 w 79"/>
                <a:gd name="T23" fmla="*/ 1824590541 h 86"/>
                <a:gd name="T24" fmla="*/ 2147483647 w 79"/>
                <a:gd name="T25" fmla="*/ 2147483647 h 86"/>
                <a:gd name="T26" fmla="*/ 2147483647 w 79"/>
                <a:gd name="T27" fmla="*/ 2147483647 h 86"/>
                <a:gd name="T28" fmla="*/ 2147483647 w 79"/>
                <a:gd name="T29" fmla="*/ 456141470 h 86"/>
                <a:gd name="T30" fmla="*/ 2147483647 w 79"/>
                <a:gd name="T31" fmla="*/ 304102534 h 86"/>
                <a:gd name="T32" fmla="*/ 2147483647 w 79"/>
                <a:gd name="T33" fmla="*/ 152051267 h 86"/>
                <a:gd name="T34" fmla="*/ 2147483647 w 79"/>
                <a:gd name="T35" fmla="*/ 304102534 h 86"/>
                <a:gd name="T36" fmla="*/ 2147483647 w 79"/>
                <a:gd name="T37" fmla="*/ 304102534 h 86"/>
                <a:gd name="T38" fmla="*/ 2147483647 w 79"/>
                <a:gd name="T39" fmla="*/ 760244003 h 86"/>
                <a:gd name="T40" fmla="*/ 2147483647 w 79"/>
                <a:gd name="T41" fmla="*/ 0 h 86"/>
                <a:gd name="T42" fmla="*/ 2147483647 w 79"/>
                <a:gd name="T43" fmla="*/ 304102534 h 86"/>
                <a:gd name="T44" fmla="*/ 2147483647 w 79"/>
                <a:gd name="T45" fmla="*/ 304102534 h 86"/>
                <a:gd name="T46" fmla="*/ 2147483647 w 79"/>
                <a:gd name="T47" fmla="*/ 1064346537 h 86"/>
                <a:gd name="T48" fmla="*/ 2147483647 w 79"/>
                <a:gd name="T49" fmla="*/ 2147483647 h 86"/>
                <a:gd name="T50" fmla="*/ 2147483647 w 79"/>
                <a:gd name="T51" fmla="*/ 2147483647 h 86"/>
                <a:gd name="T52" fmla="*/ 2147483647 w 79"/>
                <a:gd name="T53" fmla="*/ 2147483647 h 86"/>
                <a:gd name="T54" fmla="*/ 2147483647 w 79"/>
                <a:gd name="T55" fmla="*/ 2147483647 h 86"/>
                <a:gd name="T56" fmla="*/ 2147483647 w 79"/>
                <a:gd name="T57" fmla="*/ 2147483647 h 86"/>
                <a:gd name="T58" fmla="*/ 2147483647 w 79"/>
                <a:gd name="T59" fmla="*/ 1216397804 h 86"/>
                <a:gd name="T60" fmla="*/ 2147483647 w 79"/>
                <a:gd name="T61" fmla="*/ 2147483647 h 86"/>
                <a:gd name="T62" fmla="*/ 2147483647 w 79"/>
                <a:gd name="T63" fmla="*/ 2147483647 h 86"/>
                <a:gd name="T64" fmla="*/ 2147483647 w 79"/>
                <a:gd name="T65" fmla="*/ 2147483647 h 86"/>
                <a:gd name="T66" fmla="*/ 2147483647 w 79"/>
                <a:gd name="T67" fmla="*/ 2147483647 h 86"/>
                <a:gd name="T68" fmla="*/ 2147483647 w 79"/>
                <a:gd name="T69" fmla="*/ 2147483647 h 86"/>
                <a:gd name="T70" fmla="*/ 2147483647 w 79"/>
                <a:gd name="T71" fmla="*/ 2147483647 h 86"/>
                <a:gd name="T72" fmla="*/ 2147483647 w 79"/>
                <a:gd name="T73" fmla="*/ 2147483647 h 86"/>
                <a:gd name="T74" fmla="*/ 2147483647 w 79"/>
                <a:gd name="T75" fmla="*/ 2147483647 h 86"/>
                <a:gd name="T76" fmla="*/ 2147483647 w 79"/>
                <a:gd name="T77" fmla="*/ 2147483647 h 86"/>
                <a:gd name="T78" fmla="*/ 2147483647 w 79"/>
                <a:gd name="T79" fmla="*/ 2147483647 h 86"/>
                <a:gd name="T80" fmla="*/ 0 w 79"/>
                <a:gd name="T81" fmla="*/ 2147483647 h 86"/>
                <a:gd name="T82" fmla="*/ 308442529 w 79"/>
                <a:gd name="T83" fmla="*/ 1672539274 h 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9"/>
                <a:gd name="T127" fmla="*/ 0 h 86"/>
                <a:gd name="T128" fmla="*/ 79 w 79"/>
                <a:gd name="T129" fmla="*/ 86 h 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9" h="86">
                  <a:moveTo>
                    <a:pt x="2" y="11"/>
                  </a:moveTo>
                  <a:cubicBezTo>
                    <a:pt x="4" y="9"/>
                    <a:pt x="32" y="14"/>
                    <a:pt x="32" y="14"/>
                  </a:cubicBezTo>
                  <a:cubicBezTo>
                    <a:pt x="32" y="14"/>
                    <a:pt x="43" y="22"/>
                    <a:pt x="46" y="22"/>
                  </a:cubicBezTo>
                  <a:cubicBezTo>
                    <a:pt x="46" y="22"/>
                    <a:pt x="36" y="17"/>
                    <a:pt x="38" y="14"/>
                  </a:cubicBezTo>
                  <a:cubicBezTo>
                    <a:pt x="40" y="11"/>
                    <a:pt x="49" y="22"/>
                    <a:pt x="49" y="22"/>
                  </a:cubicBezTo>
                  <a:cubicBezTo>
                    <a:pt x="49" y="22"/>
                    <a:pt x="47" y="16"/>
                    <a:pt x="43" y="14"/>
                  </a:cubicBezTo>
                  <a:cubicBezTo>
                    <a:pt x="43" y="14"/>
                    <a:pt x="47" y="12"/>
                    <a:pt x="51" y="21"/>
                  </a:cubicBezTo>
                  <a:cubicBezTo>
                    <a:pt x="51" y="21"/>
                    <a:pt x="51" y="16"/>
                    <a:pt x="49" y="14"/>
                  </a:cubicBezTo>
                  <a:cubicBezTo>
                    <a:pt x="49" y="14"/>
                    <a:pt x="49" y="13"/>
                    <a:pt x="48" y="13"/>
                  </a:cubicBezTo>
                  <a:cubicBezTo>
                    <a:pt x="46" y="12"/>
                    <a:pt x="49" y="11"/>
                    <a:pt x="51" y="13"/>
                  </a:cubicBezTo>
                  <a:cubicBezTo>
                    <a:pt x="53" y="14"/>
                    <a:pt x="54" y="19"/>
                    <a:pt x="54" y="19"/>
                  </a:cubicBezTo>
                  <a:cubicBezTo>
                    <a:pt x="54" y="19"/>
                    <a:pt x="56" y="13"/>
                    <a:pt x="53" y="12"/>
                  </a:cubicBezTo>
                  <a:cubicBezTo>
                    <a:pt x="53" y="12"/>
                    <a:pt x="56" y="10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23"/>
                    <a:pt x="62" y="7"/>
                    <a:pt x="57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0" y="1"/>
                    <a:pt x="61" y="1"/>
                    <a:pt x="63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70" y="2"/>
                    <a:pt x="69" y="2"/>
                  </a:cubicBezTo>
                  <a:cubicBezTo>
                    <a:pt x="68" y="2"/>
                    <a:pt x="67" y="5"/>
                    <a:pt x="65" y="5"/>
                  </a:cubicBezTo>
                  <a:cubicBezTo>
                    <a:pt x="65" y="5"/>
                    <a:pt x="74" y="4"/>
                    <a:pt x="77" y="0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7" y="4"/>
                    <a:pt x="74" y="7"/>
                    <a:pt x="73" y="7"/>
                  </a:cubicBezTo>
                  <a:cubicBezTo>
                    <a:pt x="72" y="7"/>
                    <a:pt x="77" y="12"/>
                    <a:pt x="77" y="23"/>
                  </a:cubicBezTo>
                  <a:cubicBezTo>
                    <a:pt x="76" y="28"/>
                    <a:pt x="77" y="31"/>
                    <a:pt x="77" y="35"/>
                  </a:cubicBezTo>
                  <a:cubicBezTo>
                    <a:pt x="77" y="36"/>
                    <a:pt x="77" y="37"/>
                    <a:pt x="77" y="38"/>
                  </a:cubicBezTo>
                  <a:cubicBezTo>
                    <a:pt x="77" y="38"/>
                    <a:pt x="76" y="40"/>
                    <a:pt x="76" y="43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2" y="44"/>
                    <a:pt x="71" y="44"/>
                  </a:cubicBezTo>
                  <a:cubicBezTo>
                    <a:pt x="69" y="45"/>
                    <a:pt x="58" y="77"/>
                    <a:pt x="57" y="78"/>
                  </a:cubicBezTo>
                  <a:cubicBezTo>
                    <a:pt x="56" y="78"/>
                    <a:pt x="50" y="86"/>
                    <a:pt x="50" y="86"/>
                  </a:cubicBezTo>
                  <a:cubicBezTo>
                    <a:pt x="50" y="86"/>
                    <a:pt x="53" y="56"/>
                    <a:pt x="53" y="54"/>
                  </a:cubicBezTo>
                  <a:cubicBezTo>
                    <a:pt x="53" y="51"/>
                    <a:pt x="54" y="25"/>
                    <a:pt x="54" y="25"/>
                  </a:cubicBezTo>
                  <a:cubicBezTo>
                    <a:pt x="54" y="25"/>
                    <a:pt x="45" y="24"/>
                    <a:pt x="44" y="24"/>
                  </a:cubicBezTo>
                  <a:cubicBezTo>
                    <a:pt x="43" y="23"/>
                    <a:pt x="36" y="22"/>
                    <a:pt x="34" y="22"/>
                  </a:cubicBezTo>
                  <a:cubicBezTo>
                    <a:pt x="34" y="22"/>
                    <a:pt x="37" y="24"/>
                    <a:pt x="36" y="25"/>
                  </a:cubicBezTo>
                  <a:cubicBezTo>
                    <a:pt x="35" y="26"/>
                    <a:pt x="28" y="25"/>
                    <a:pt x="25" y="24"/>
                  </a:cubicBezTo>
                  <a:cubicBezTo>
                    <a:pt x="23" y="23"/>
                    <a:pt x="0" y="20"/>
                    <a:pt x="0" y="20"/>
                  </a:cubicBezTo>
                  <a:cubicBezTo>
                    <a:pt x="0" y="20"/>
                    <a:pt x="0" y="12"/>
                    <a:pt x="2" y="1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7" name="Freeform 169"/>
            <p:cNvSpPr>
              <a:spLocks noChangeArrowheads="1"/>
            </p:cNvSpPr>
            <p:nvPr/>
          </p:nvSpPr>
          <p:spPr bwMode="auto">
            <a:xfrm>
              <a:off x="944563" y="2565401"/>
              <a:ext cx="322263" cy="344488"/>
            </a:xfrm>
            <a:custGeom>
              <a:avLst/>
              <a:gdLst>
                <a:gd name="T0" fmla="*/ 1997187758 w 26"/>
                <a:gd name="T1" fmla="*/ 605474569 h 28"/>
                <a:gd name="T2" fmla="*/ 2147483647 w 26"/>
                <a:gd name="T3" fmla="*/ 1816411405 h 28"/>
                <a:gd name="T4" fmla="*/ 2147483647 w 26"/>
                <a:gd name="T5" fmla="*/ 2147483647 h 28"/>
                <a:gd name="T6" fmla="*/ 1997187758 w 26"/>
                <a:gd name="T7" fmla="*/ 2147483647 h 28"/>
                <a:gd name="T8" fmla="*/ 921771338 w 26"/>
                <a:gd name="T9" fmla="*/ 2147483647 h 28"/>
                <a:gd name="T10" fmla="*/ 153632688 w 26"/>
                <a:gd name="T11" fmla="*/ 2119142538 h 28"/>
                <a:gd name="T12" fmla="*/ 307252981 w 26"/>
                <a:gd name="T13" fmla="*/ 605474569 h 28"/>
                <a:gd name="T14" fmla="*/ 1997187758 w 26"/>
                <a:gd name="T15" fmla="*/ 605474569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28"/>
                <a:gd name="T26" fmla="*/ 26 w 26"/>
                <a:gd name="T27" fmla="*/ 28 h 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28">
                  <a:moveTo>
                    <a:pt x="13" y="4"/>
                  </a:moveTo>
                  <a:cubicBezTo>
                    <a:pt x="13" y="4"/>
                    <a:pt x="16" y="10"/>
                    <a:pt x="17" y="12"/>
                  </a:cubicBezTo>
                  <a:cubicBezTo>
                    <a:pt x="19" y="14"/>
                    <a:pt x="26" y="21"/>
                    <a:pt x="24" y="25"/>
                  </a:cubicBezTo>
                  <a:cubicBezTo>
                    <a:pt x="24" y="25"/>
                    <a:pt x="17" y="28"/>
                    <a:pt x="13" y="25"/>
                  </a:cubicBezTo>
                  <a:cubicBezTo>
                    <a:pt x="8" y="22"/>
                    <a:pt x="9" y="18"/>
                    <a:pt x="6" y="17"/>
                  </a:cubicBezTo>
                  <a:cubicBezTo>
                    <a:pt x="6" y="17"/>
                    <a:pt x="2" y="17"/>
                    <a:pt x="1" y="14"/>
                  </a:cubicBezTo>
                  <a:cubicBezTo>
                    <a:pt x="0" y="10"/>
                    <a:pt x="0" y="7"/>
                    <a:pt x="2" y="4"/>
                  </a:cubicBezTo>
                  <a:cubicBezTo>
                    <a:pt x="4" y="0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8" name="Freeform 170"/>
            <p:cNvSpPr>
              <a:spLocks noChangeArrowheads="1"/>
            </p:cNvSpPr>
            <p:nvPr/>
          </p:nvSpPr>
          <p:spPr bwMode="auto">
            <a:xfrm>
              <a:off x="1155700" y="2540001"/>
              <a:ext cx="211138" cy="296863"/>
            </a:xfrm>
            <a:custGeom>
              <a:avLst/>
              <a:gdLst>
                <a:gd name="T0" fmla="*/ 2005289365 w 17"/>
                <a:gd name="T1" fmla="*/ 458999675 h 24"/>
                <a:gd name="T2" fmla="*/ 2147483647 w 17"/>
                <a:gd name="T3" fmla="*/ 1682990563 h 24"/>
                <a:gd name="T4" fmla="*/ 2147483647 w 17"/>
                <a:gd name="T5" fmla="*/ 2147483647 h 24"/>
                <a:gd name="T6" fmla="*/ 462764816 w 17"/>
                <a:gd name="T7" fmla="*/ 2147483647 h 24"/>
                <a:gd name="T8" fmla="*/ 617019755 w 17"/>
                <a:gd name="T9" fmla="*/ 1988994469 h 24"/>
                <a:gd name="T10" fmla="*/ 617019755 w 17"/>
                <a:gd name="T11" fmla="*/ 306003907 h 24"/>
                <a:gd name="T12" fmla="*/ 2005289365 w 17"/>
                <a:gd name="T13" fmla="*/ 458999675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24"/>
                <a:gd name="T23" fmla="*/ 17 w 17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24">
                  <a:moveTo>
                    <a:pt x="13" y="3"/>
                  </a:moveTo>
                  <a:cubicBezTo>
                    <a:pt x="13" y="3"/>
                    <a:pt x="14" y="8"/>
                    <a:pt x="14" y="11"/>
                  </a:cubicBezTo>
                  <a:cubicBezTo>
                    <a:pt x="15" y="14"/>
                    <a:pt x="17" y="20"/>
                    <a:pt x="14" y="22"/>
                  </a:cubicBezTo>
                  <a:cubicBezTo>
                    <a:pt x="14" y="22"/>
                    <a:pt x="5" y="24"/>
                    <a:pt x="3" y="21"/>
                  </a:cubicBezTo>
                  <a:cubicBezTo>
                    <a:pt x="0" y="19"/>
                    <a:pt x="4" y="13"/>
                    <a:pt x="4" y="13"/>
                  </a:cubicBezTo>
                  <a:cubicBezTo>
                    <a:pt x="4" y="13"/>
                    <a:pt x="3" y="4"/>
                    <a:pt x="4" y="2"/>
                  </a:cubicBezTo>
                  <a:cubicBezTo>
                    <a:pt x="5" y="0"/>
                    <a:pt x="10" y="0"/>
                    <a:pt x="1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9" name="Freeform 171"/>
            <p:cNvSpPr>
              <a:spLocks noChangeArrowheads="1"/>
            </p:cNvSpPr>
            <p:nvPr/>
          </p:nvSpPr>
          <p:spPr bwMode="auto">
            <a:xfrm>
              <a:off x="1168400" y="1368426"/>
              <a:ext cx="409575" cy="1098550"/>
            </a:xfrm>
            <a:custGeom>
              <a:avLst/>
              <a:gdLst>
                <a:gd name="T0" fmla="*/ 1386374141 w 33"/>
                <a:gd name="T1" fmla="*/ 2147483647 h 89"/>
                <a:gd name="T2" fmla="*/ 1386374141 w 33"/>
                <a:gd name="T3" fmla="*/ 2147483647 h 89"/>
                <a:gd name="T4" fmla="*/ 2002548700 w 33"/>
                <a:gd name="T5" fmla="*/ 2147483647 h 89"/>
                <a:gd name="T6" fmla="*/ 2147483647 w 33"/>
                <a:gd name="T7" fmla="*/ 2147483647 h 89"/>
                <a:gd name="T8" fmla="*/ 2147483647 w 33"/>
                <a:gd name="T9" fmla="*/ 2147483647 h 89"/>
                <a:gd name="T10" fmla="*/ 2147483647 w 33"/>
                <a:gd name="T11" fmla="*/ 1218847397 h 89"/>
                <a:gd name="T12" fmla="*/ 2147483647 w 33"/>
                <a:gd name="T13" fmla="*/ 0 h 89"/>
                <a:gd name="T14" fmla="*/ 2147483647 w 33"/>
                <a:gd name="T15" fmla="*/ 0 h 89"/>
                <a:gd name="T16" fmla="*/ 2147483647 w 33"/>
                <a:gd name="T17" fmla="*/ 914141719 h 89"/>
                <a:gd name="T18" fmla="*/ 2147483647 w 33"/>
                <a:gd name="T19" fmla="*/ 1828271095 h 89"/>
                <a:gd name="T20" fmla="*/ 2147483647 w 33"/>
                <a:gd name="T21" fmla="*/ 2147483647 h 89"/>
                <a:gd name="T22" fmla="*/ 1386374141 w 33"/>
                <a:gd name="T23" fmla="*/ 2147483647 h 89"/>
                <a:gd name="T24" fmla="*/ 462124714 w 33"/>
                <a:gd name="T25" fmla="*/ 2147483647 h 89"/>
                <a:gd name="T26" fmla="*/ 1232336707 w 33"/>
                <a:gd name="T27" fmla="*/ 2147483647 h 89"/>
                <a:gd name="T28" fmla="*/ 308087280 w 33"/>
                <a:gd name="T29" fmla="*/ 2147483647 h 89"/>
                <a:gd name="T30" fmla="*/ 616162148 w 33"/>
                <a:gd name="T31" fmla="*/ 2147483647 h 89"/>
                <a:gd name="T32" fmla="*/ 1386374141 w 33"/>
                <a:gd name="T33" fmla="*/ 2147483647 h 8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89"/>
                <a:gd name="T53" fmla="*/ 33 w 33"/>
                <a:gd name="T54" fmla="*/ 89 h 8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89">
                  <a:moveTo>
                    <a:pt x="9" y="55"/>
                  </a:moveTo>
                  <a:cubicBezTo>
                    <a:pt x="8" y="52"/>
                    <a:pt x="9" y="39"/>
                    <a:pt x="9" y="39"/>
                  </a:cubicBezTo>
                  <a:cubicBezTo>
                    <a:pt x="9" y="39"/>
                    <a:pt x="10" y="53"/>
                    <a:pt x="13" y="52"/>
                  </a:cubicBezTo>
                  <a:cubicBezTo>
                    <a:pt x="16" y="52"/>
                    <a:pt x="14" y="39"/>
                    <a:pt x="15" y="36"/>
                  </a:cubicBezTo>
                  <a:cubicBezTo>
                    <a:pt x="15" y="34"/>
                    <a:pt x="22" y="23"/>
                    <a:pt x="22" y="23"/>
                  </a:cubicBezTo>
                  <a:cubicBezTo>
                    <a:pt x="27" y="21"/>
                    <a:pt x="30" y="11"/>
                    <a:pt x="28" y="8"/>
                  </a:cubicBezTo>
                  <a:cubicBezTo>
                    <a:pt x="27" y="7"/>
                    <a:pt x="27" y="3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2"/>
                    <a:pt x="30" y="5"/>
                    <a:pt x="31" y="6"/>
                  </a:cubicBezTo>
                  <a:cubicBezTo>
                    <a:pt x="33" y="8"/>
                    <a:pt x="33" y="11"/>
                    <a:pt x="31" y="12"/>
                  </a:cubicBezTo>
                  <a:cubicBezTo>
                    <a:pt x="29" y="14"/>
                    <a:pt x="24" y="35"/>
                    <a:pt x="22" y="42"/>
                  </a:cubicBezTo>
                  <a:cubicBezTo>
                    <a:pt x="19" y="50"/>
                    <a:pt x="9" y="81"/>
                    <a:pt x="9" y="81"/>
                  </a:cubicBezTo>
                  <a:cubicBezTo>
                    <a:pt x="7" y="88"/>
                    <a:pt x="3" y="89"/>
                    <a:pt x="3" y="89"/>
                  </a:cubicBezTo>
                  <a:cubicBezTo>
                    <a:pt x="5" y="87"/>
                    <a:pt x="8" y="79"/>
                    <a:pt x="8" y="79"/>
                  </a:cubicBezTo>
                  <a:cubicBezTo>
                    <a:pt x="6" y="78"/>
                    <a:pt x="4" y="85"/>
                    <a:pt x="2" y="83"/>
                  </a:cubicBezTo>
                  <a:cubicBezTo>
                    <a:pt x="0" y="81"/>
                    <a:pt x="4" y="74"/>
                    <a:pt x="4" y="72"/>
                  </a:cubicBezTo>
                  <a:cubicBezTo>
                    <a:pt x="5" y="70"/>
                    <a:pt x="11" y="59"/>
                    <a:pt x="9" y="5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0" name="Freeform 172"/>
            <p:cNvSpPr>
              <a:spLocks noChangeArrowheads="1"/>
            </p:cNvSpPr>
            <p:nvPr/>
          </p:nvSpPr>
          <p:spPr bwMode="auto">
            <a:xfrm>
              <a:off x="1230313" y="468313"/>
              <a:ext cx="161925" cy="703263"/>
            </a:xfrm>
            <a:custGeom>
              <a:avLst/>
              <a:gdLst>
                <a:gd name="T0" fmla="*/ 2016900433 w 13"/>
                <a:gd name="T1" fmla="*/ 2147483647 h 57"/>
                <a:gd name="T2" fmla="*/ 930881913 w 13"/>
                <a:gd name="T3" fmla="*/ 2147483647 h 57"/>
                <a:gd name="T4" fmla="*/ 0 w 13"/>
                <a:gd name="T5" fmla="*/ 2147483647 h 57"/>
                <a:gd name="T6" fmla="*/ 310298123 w 13"/>
                <a:gd name="T7" fmla="*/ 1978920392 h 57"/>
                <a:gd name="T8" fmla="*/ 620583790 w 13"/>
                <a:gd name="T9" fmla="*/ 1217804757 h 57"/>
                <a:gd name="T10" fmla="*/ 310298123 w 13"/>
                <a:gd name="T11" fmla="*/ 608902379 h 57"/>
                <a:gd name="T12" fmla="*/ 930881913 w 13"/>
                <a:gd name="T13" fmla="*/ 304451189 h 57"/>
                <a:gd name="T14" fmla="*/ 1396316642 w 13"/>
                <a:gd name="T15" fmla="*/ 1065579162 h 57"/>
                <a:gd name="T16" fmla="*/ 1706602310 w 13"/>
                <a:gd name="T17" fmla="*/ 1826694798 h 57"/>
                <a:gd name="T18" fmla="*/ 2016900433 w 13"/>
                <a:gd name="T19" fmla="*/ 2147483647 h 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"/>
                <a:gd name="T31" fmla="*/ 0 h 57"/>
                <a:gd name="T32" fmla="*/ 13 w 13"/>
                <a:gd name="T33" fmla="*/ 57 h 5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" h="57">
                  <a:moveTo>
                    <a:pt x="13" y="52"/>
                  </a:moveTo>
                  <a:cubicBezTo>
                    <a:pt x="6" y="57"/>
                    <a:pt x="6" y="57"/>
                    <a:pt x="6" y="5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2" y="14"/>
                    <a:pt x="2" y="13"/>
                  </a:cubicBezTo>
                  <a:cubicBezTo>
                    <a:pt x="2" y="12"/>
                    <a:pt x="4" y="8"/>
                    <a:pt x="4" y="8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0"/>
                    <a:pt x="6" y="2"/>
                  </a:cubicBezTo>
                  <a:cubicBezTo>
                    <a:pt x="9" y="3"/>
                    <a:pt x="9" y="7"/>
                    <a:pt x="9" y="7"/>
                  </a:cubicBezTo>
                  <a:cubicBezTo>
                    <a:pt x="11" y="12"/>
                    <a:pt x="11" y="12"/>
                    <a:pt x="11" y="12"/>
                  </a:cubicBezTo>
                  <a:lnTo>
                    <a:pt x="13" y="5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1" name="Freeform 173"/>
            <p:cNvSpPr>
              <a:spLocks noChangeArrowheads="1"/>
            </p:cNvSpPr>
            <p:nvPr/>
          </p:nvSpPr>
          <p:spPr bwMode="auto">
            <a:xfrm>
              <a:off x="49213" y="468313"/>
              <a:ext cx="50800" cy="74613"/>
            </a:xfrm>
            <a:custGeom>
              <a:avLst/>
              <a:gdLst>
                <a:gd name="T0" fmla="*/ 645160000 w 4"/>
                <a:gd name="T1" fmla="*/ 927849962 h 6"/>
                <a:gd name="T2" fmla="*/ 0 w 4"/>
                <a:gd name="T3" fmla="*/ 154647878 h 6"/>
                <a:gd name="T4" fmla="*/ 161290000 w 4"/>
                <a:gd name="T5" fmla="*/ 0 h 6"/>
                <a:gd name="T6" fmla="*/ 645160000 w 4"/>
                <a:gd name="T7" fmla="*/ 927849962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6"/>
                <a:gd name="T14" fmla="*/ 4 w 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6">
                  <a:moveTo>
                    <a:pt x="4" y="6"/>
                  </a:moveTo>
                  <a:cubicBezTo>
                    <a:pt x="4" y="6"/>
                    <a:pt x="2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4" y="5"/>
                    <a:pt x="4" y="6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2" name="Freeform 174"/>
            <p:cNvSpPr>
              <a:spLocks noChangeArrowheads="1"/>
            </p:cNvSpPr>
            <p:nvPr/>
          </p:nvSpPr>
          <p:spPr bwMode="auto">
            <a:xfrm>
              <a:off x="36513" y="382588"/>
              <a:ext cx="63500" cy="85725"/>
            </a:xfrm>
            <a:custGeom>
              <a:avLst/>
              <a:gdLst>
                <a:gd name="T0" fmla="*/ 806450000 w 5"/>
                <a:gd name="T1" fmla="*/ 1049825089 h 7"/>
                <a:gd name="T2" fmla="*/ 483870000 w 5"/>
                <a:gd name="T3" fmla="*/ 599903550 h 7"/>
                <a:gd name="T4" fmla="*/ 0 w 5"/>
                <a:gd name="T5" fmla="*/ 0 h 7"/>
                <a:gd name="T6" fmla="*/ 483870000 w 5"/>
                <a:gd name="T7" fmla="*/ 599903550 h 7"/>
                <a:gd name="T8" fmla="*/ 806450000 w 5"/>
                <a:gd name="T9" fmla="*/ 1049825089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7"/>
                <a:gd name="T17" fmla="*/ 5 w 5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7">
                  <a:moveTo>
                    <a:pt x="5" y="7"/>
                  </a:moveTo>
                  <a:cubicBezTo>
                    <a:pt x="5" y="7"/>
                    <a:pt x="4" y="5"/>
                    <a:pt x="3" y="4"/>
                  </a:cubicBezTo>
                  <a:cubicBezTo>
                    <a:pt x="2" y="4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566" name="矩形 206"/>
          <p:cNvSpPr>
            <a:spLocks noChangeArrowheads="1"/>
          </p:cNvSpPr>
          <p:nvPr/>
        </p:nvSpPr>
        <p:spPr bwMode="auto">
          <a:xfrm>
            <a:off x="7747000" y="4491038"/>
            <a:ext cx="28797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</a:t>
            </a:r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1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5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15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5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50"/>
                                        <p:tgtEl>
                                          <p:spTgt spid="1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5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500"/>
                                        <p:tgtEl>
                                          <p:spTgt spid="15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15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250"/>
                                        <p:tgtEl>
                                          <p:spTgt spid="1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5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500"/>
                                        <p:tgtEl>
                                          <p:spTgt spid="15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1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250"/>
                                        <p:tgtEl>
                                          <p:spTgt spid="1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5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1" dur="500"/>
                                        <p:tgtEl>
                                          <p:spTgt spid="15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15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20" grpId="0" bldLvl="0" animBg="1" autoUpdateAnimBg="0"/>
      <p:bldP spid="15421" grpId="0" bldLvl="0" animBg="1" autoUpdateAnimBg="0"/>
      <p:bldP spid="15422" grpId="0" bldLvl="0" animBg="1" autoUpdateAnimBg="0"/>
      <p:bldP spid="15423" grpId="0" bldLvl="0" animBg="1" autoUpdateAnimBg="0"/>
      <p:bldP spid="15457" grpId="0" bldLvl="0" autoUpdateAnimBg="0"/>
      <p:bldP spid="15458" grpId="0" bldLvl="0" autoUpdateAnimBg="0"/>
      <p:bldP spid="15535" grpId="0" bldLvl="0" autoUpdateAnimBg="0"/>
      <p:bldP spid="15566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388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0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16413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6414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3" name="TextBox 2"/>
          <p:cNvSpPr>
            <a:spLocks noChangeArrowheads="1"/>
          </p:cNvSpPr>
          <p:nvPr/>
        </p:nvSpPr>
        <p:spPr bwMode="auto">
          <a:xfrm>
            <a:off x="8621713" y="1630363"/>
            <a:ext cx="28082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endParaRPr lang="en-US" altLang="zh-CN" sz="11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7613650" y="1582738"/>
            <a:ext cx="863600" cy="865187"/>
            <a:chOff x="0" y="0"/>
            <a:chExt cx="864096" cy="864096"/>
          </a:xfrm>
        </p:grpSpPr>
        <p:sp>
          <p:nvSpPr>
            <p:cNvPr id="2" name="椭圆 17"/>
            <p:cNvSpPr>
              <a:spLocks noChangeArrowheads="1"/>
            </p:cNvSpPr>
            <p:nvPr/>
          </p:nvSpPr>
          <p:spPr bwMode="auto">
            <a:xfrm>
              <a:off x="0" y="0"/>
              <a:ext cx="864096" cy="864096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3" name="图片 1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586" y="183636"/>
              <a:ext cx="531958" cy="531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7" name="TextBox 2"/>
          <p:cNvSpPr>
            <a:spLocks noChangeArrowheads="1"/>
          </p:cNvSpPr>
          <p:nvPr/>
        </p:nvSpPr>
        <p:spPr bwMode="auto">
          <a:xfrm>
            <a:off x="8621713" y="2809875"/>
            <a:ext cx="28082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endParaRPr lang="en-US" altLang="zh-CN" sz="11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7629525" y="2762250"/>
            <a:ext cx="865188" cy="863600"/>
            <a:chOff x="0" y="0"/>
            <a:chExt cx="864096" cy="864096"/>
          </a:xfrm>
        </p:grpSpPr>
        <p:sp>
          <p:nvSpPr>
            <p:cNvPr id="16409" name="椭圆 21"/>
            <p:cNvSpPr>
              <a:spLocks noChangeArrowheads="1"/>
            </p:cNvSpPr>
            <p:nvPr/>
          </p:nvSpPr>
          <p:spPr bwMode="auto">
            <a:xfrm>
              <a:off x="0" y="0"/>
              <a:ext cx="864096" cy="864096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4" name="图片 2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284" y="192622"/>
              <a:ext cx="566294" cy="566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401" name="TextBox 2"/>
          <p:cNvSpPr>
            <a:spLocks noChangeArrowheads="1"/>
          </p:cNvSpPr>
          <p:nvPr/>
        </p:nvSpPr>
        <p:spPr bwMode="auto">
          <a:xfrm>
            <a:off x="8621713" y="3987800"/>
            <a:ext cx="28082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endParaRPr lang="en-US" altLang="zh-CN" sz="11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7629525" y="3940175"/>
            <a:ext cx="865188" cy="865188"/>
            <a:chOff x="0" y="0"/>
            <a:chExt cx="864096" cy="864096"/>
          </a:xfrm>
        </p:grpSpPr>
        <p:sp>
          <p:nvSpPr>
            <p:cNvPr id="16407" name="椭圆 25"/>
            <p:cNvSpPr>
              <a:spLocks noChangeArrowheads="1"/>
            </p:cNvSpPr>
            <p:nvPr/>
          </p:nvSpPr>
          <p:spPr bwMode="auto">
            <a:xfrm>
              <a:off x="0" y="0"/>
              <a:ext cx="864096" cy="864096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6408" name="图片 2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19" y="231793"/>
              <a:ext cx="530607" cy="530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405" name="TextBox 2"/>
          <p:cNvSpPr>
            <a:spLocks noChangeArrowheads="1"/>
          </p:cNvSpPr>
          <p:nvPr/>
        </p:nvSpPr>
        <p:spPr bwMode="auto">
          <a:xfrm>
            <a:off x="8621713" y="5165725"/>
            <a:ext cx="28082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endParaRPr lang="en-US" altLang="zh-CN" sz="11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7629525" y="5119688"/>
            <a:ext cx="865188" cy="863600"/>
            <a:chOff x="0" y="0"/>
            <a:chExt cx="864096" cy="864096"/>
          </a:xfrm>
        </p:grpSpPr>
        <p:sp>
          <p:nvSpPr>
            <p:cNvPr id="5" name="椭圆 29"/>
            <p:cNvSpPr>
              <a:spLocks noChangeArrowheads="1"/>
            </p:cNvSpPr>
            <p:nvPr/>
          </p:nvSpPr>
          <p:spPr bwMode="auto">
            <a:xfrm>
              <a:off x="0" y="0"/>
              <a:ext cx="864096" cy="864096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6" name="图片 3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237" y="139426"/>
              <a:ext cx="601192" cy="601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9" name="椭圆 3"/>
          <p:cNvSpPr>
            <a:spLocks noChangeArrowheads="1"/>
          </p:cNvSpPr>
          <p:nvPr/>
        </p:nvSpPr>
        <p:spPr bwMode="auto">
          <a:xfrm>
            <a:off x="1101725" y="2119313"/>
            <a:ext cx="3621088" cy="3789362"/>
          </a:xfrm>
          <a:prstGeom prst="ellipse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10" name="任意多边形 31"/>
          <p:cNvSpPr>
            <a:spLocks noChangeArrowheads="1"/>
          </p:cNvSpPr>
          <p:nvPr/>
        </p:nvSpPr>
        <p:spPr bwMode="auto">
          <a:xfrm rot="2475510">
            <a:off x="4587875" y="2027238"/>
            <a:ext cx="1655763" cy="4775200"/>
          </a:xfrm>
          <a:custGeom>
            <a:avLst/>
            <a:gdLst>
              <a:gd name="T0" fmla="*/ 413836 w 1656184"/>
              <a:gd name="T1" fmla="*/ 5215721 h 4365104"/>
              <a:gd name="T2" fmla="*/ 419773 w 1656184"/>
              <a:gd name="T3" fmla="*/ 5223824 h 4365104"/>
              <a:gd name="T4" fmla="*/ 413836 w 1656184"/>
              <a:gd name="T5" fmla="*/ 5223824 h 4365104"/>
              <a:gd name="T6" fmla="*/ 827672 w 1656184"/>
              <a:gd name="T7" fmla="*/ 0 h 4365104"/>
              <a:gd name="T8" fmla="*/ 1655342 w 1656184"/>
              <a:gd name="T9" fmla="*/ 990997 h 4365104"/>
              <a:gd name="T10" fmla="*/ 1241506 w 1656184"/>
              <a:gd name="T11" fmla="*/ 990997 h 4365104"/>
              <a:gd name="T12" fmla="*/ 1241506 w 1656184"/>
              <a:gd name="T13" fmla="*/ 4319730 h 4365104"/>
              <a:gd name="T14" fmla="*/ 413836 w 1656184"/>
              <a:gd name="T15" fmla="*/ 5189073 h 4365104"/>
              <a:gd name="T16" fmla="*/ 413836 w 1656184"/>
              <a:gd name="T17" fmla="*/ 990997 h 4365104"/>
              <a:gd name="T18" fmla="*/ 0 w 1656184"/>
              <a:gd name="T19" fmla="*/ 990997 h 4365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656184"/>
              <a:gd name="T31" fmla="*/ 0 h 4365104"/>
              <a:gd name="T32" fmla="*/ 1656184 w 1656184"/>
              <a:gd name="T33" fmla="*/ 4365104 h 4365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656184" h="4365104">
                <a:moveTo>
                  <a:pt x="414046" y="4358333"/>
                </a:moveTo>
                <a:lnTo>
                  <a:pt x="419987" y="4365104"/>
                </a:lnTo>
                <a:lnTo>
                  <a:pt x="414046" y="4365104"/>
                </a:lnTo>
                <a:lnTo>
                  <a:pt x="414046" y="4358333"/>
                </a:lnTo>
                <a:close/>
                <a:moveTo>
                  <a:pt x="828092" y="0"/>
                </a:moveTo>
                <a:lnTo>
                  <a:pt x="1656184" y="828092"/>
                </a:lnTo>
                <a:lnTo>
                  <a:pt x="1242138" y="828092"/>
                </a:lnTo>
                <a:lnTo>
                  <a:pt x="1242138" y="3609630"/>
                </a:lnTo>
                <a:lnTo>
                  <a:pt x="414046" y="4336065"/>
                </a:lnTo>
                <a:lnTo>
                  <a:pt x="414046" y="828092"/>
                </a:lnTo>
                <a:lnTo>
                  <a:pt x="0" y="828092"/>
                </a:lnTo>
                <a:lnTo>
                  <a:pt x="828092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411" name="任意多边形 32"/>
          <p:cNvSpPr>
            <a:spLocks noChangeArrowheads="1"/>
          </p:cNvSpPr>
          <p:nvPr/>
        </p:nvSpPr>
        <p:spPr bwMode="auto">
          <a:xfrm rot="2475510">
            <a:off x="3400425" y="2390775"/>
            <a:ext cx="1655763" cy="4364038"/>
          </a:xfrm>
          <a:custGeom>
            <a:avLst/>
            <a:gdLst>
              <a:gd name="T0" fmla="*/ 413836 w 1656184"/>
              <a:gd name="T1" fmla="*/ 4356205 h 4365104"/>
              <a:gd name="T2" fmla="*/ 419773 w 1656184"/>
              <a:gd name="T3" fmla="*/ 4362972 h 4365104"/>
              <a:gd name="T4" fmla="*/ 413836 w 1656184"/>
              <a:gd name="T5" fmla="*/ 4362972 h 4365104"/>
              <a:gd name="T6" fmla="*/ 827672 w 1656184"/>
              <a:gd name="T7" fmla="*/ 0 h 4365104"/>
              <a:gd name="T8" fmla="*/ 1655342 w 1656184"/>
              <a:gd name="T9" fmla="*/ 827688 h 4365104"/>
              <a:gd name="T10" fmla="*/ 1241506 w 1656184"/>
              <a:gd name="T11" fmla="*/ 827688 h 4365104"/>
              <a:gd name="T12" fmla="*/ 1241506 w 1656184"/>
              <a:gd name="T13" fmla="*/ 3607867 h 4365104"/>
              <a:gd name="T14" fmla="*/ 413836 w 1656184"/>
              <a:gd name="T15" fmla="*/ 4333947 h 4365104"/>
              <a:gd name="T16" fmla="*/ 413836 w 1656184"/>
              <a:gd name="T17" fmla="*/ 827688 h 4365104"/>
              <a:gd name="T18" fmla="*/ 0 w 1656184"/>
              <a:gd name="T19" fmla="*/ 827688 h 4365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656184"/>
              <a:gd name="T31" fmla="*/ 0 h 4365104"/>
              <a:gd name="T32" fmla="*/ 1656184 w 1656184"/>
              <a:gd name="T33" fmla="*/ 4365104 h 4365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656184" h="4365104">
                <a:moveTo>
                  <a:pt x="414046" y="4358333"/>
                </a:moveTo>
                <a:lnTo>
                  <a:pt x="419987" y="4365104"/>
                </a:lnTo>
                <a:lnTo>
                  <a:pt x="414046" y="4365104"/>
                </a:lnTo>
                <a:lnTo>
                  <a:pt x="414046" y="4358333"/>
                </a:lnTo>
                <a:close/>
                <a:moveTo>
                  <a:pt x="828092" y="0"/>
                </a:moveTo>
                <a:lnTo>
                  <a:pt x="1656184" y="828092"/>
                </a:lnTo>
                <a:lnTo>
                  <a:pt x="1242138" y="828092"/>
                </a:lnTo>
                <a:lnTo>
                  <a:pt x="1242138" y="3609630"/>
                </a:lnTo>
                <a:lnTo>
                  <a:pt x="414046" y="4336065"/>
                </a:lnTo>
                <a:lnTo>
                  <a:pt x="414046" y="828092"/>
                </a:lnTo>
                <a:lnTo>
                  <a:pt x="0" y="828092"/>
                </a:lnTo>
                <a:lnTo>
                  <a:pt x="828092" y="0"/>
                </a:lnTo>
                <a:close/>
              </a:path>
            </a:pathLst>
          </a:custGeom>
          <a:solidFill>
            <a:srgbClr val="479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6412" name="Group 28"/>
          <p:cNvGrpSpPr>
            <a:grpSpLocks/>
          </p:cNvGrpSpPr>
          <p:nvPr/>
        </p:nvGrpSpPr>
        <p:grpSpPr bwMode="auto">
          <a:xfrm>
            <a:off x="4205288" y="4271963"/>
            <a:ext cx="1519237" cy="1519237"/>
            <a:chOff x="0" y="0"/>
            <a:chExt cx="1518720" cy="1518720"/>
          </a:xfrm>
        </p:grpSpPr>
        <p:sp>
          <p:nvSpPr>
            <p:cNvPr id="16403" name="椭圆 13"/>
            <p:cNvSpPr>
              <a:spLocks noChangeArrowheads="1"/>
            </p:cNvSpPr>
            <p:nvPr/>
          </p:nvSpPr>
          <p:spPr bwMode="auto">
            <a:xfrm>
              <a:off x="0" y="0"/>
              <a:ext cx="1518720" cy="1518720"/>
            </a:xfrm>
            <a:prstGeom prst="ellipse">
              <a:avLst/>
            </a:prstGeom>
            <a:solidFill>
              <a:srgbClr val="328B97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404" name="TextBox 2"/>
            <p:cNvSpPr>
              <a:spLocks noChangeArrowheads="1"/>
            </p:cNvSpPr>
            <p:nvPr/>
          </p:nvSpPr>
          <p:spPr bwMode="auto">
            <a:xfrm>
              <a:off x="144079" y="321861"/>
              <a:ext cx="125543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</a:t>
              </a:r>
              <a:endParaRPr lang="en-US" altLang="zh-CN"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599940">
                                      <p:cBhvr>
                                        <p:cTn id="10" dur="10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25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5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25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25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bldLvl="0" autoUpdateAnimBg="0"/>
      <p:bldP spid="16397" grpId="0" bldLvl="0" autoUpdateAnimBg="0"/>
      <p:bldP spid="16401" grpId="0" bldLvl="0" autoUpdateAnimBg="0"/>
      <p:bldP spid="16405" grpId="0" bldLvl="0" autoUpdateAnimBg="0"/>
      <p:bldP spid="16410" grpId="0" animBg="1"/>
      <p:bldP spid="164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412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4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7" name="TextBox 682"/>
          <p:cNvSpPr>
            <a:spLocks noChangeArrowheads="1"/>
          </p:cNvSpPr>
          <p:nvPr/>
        </p:nvSpPr>
        <p:spPr bwMode="auto">
          <a:xfrm>
            <a:off x="768350" y="5789613"/>
            <a:ext cx="9286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2005</a:t>
            </a:r>
            <a:endParaRPr lang="zh-CN" altLang="en-US">
              <a:solidFill>
                <a:srgbClr val="000000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7418" name="TextBox 682"/>
          <p:cNvSpPr>
            <a:spLocks noChangeArrowheads="1"/>
          </p:cNvSpPr>
          <p:nvPr/>
        </p:nvSpPr>
        <p:spPr bwMode="auto">
          <a:xfrm>
            <a:off x="8197850" y="5789613"/>
            <a:ext cx="9302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2013</a:t>
            </a:r>
            <a:endParaRPr lang="zh-CN" altLang="en-US">
              <a:solidFill>
                <a:srgbClr val="000000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7419" name="TextBox 682"/>
          <p:cNvSpPr>
            <a:spLocks noChangeArrowheads="1"/>
          </p:cNvSpPr>
          <p:nvPr/>
        </p:nvSpPr>
        <p:spPr bwMode="auto">
          <a:xfrm>
            <a:off x="7269163" y="5789613"/>
            <a:ext cx="9286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2012</a:t>
            </a:r>
            <a:endParaRPr lang="zh-CN" altLang="en-US">
              <a:solidFill>
                <a:srgbClr val="000000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7420" name="TextBox 682"/>
          <p:cNvSpPr>
            <a:spLocks noChangeArrowheads="1"/>
          </p:cNvSpPr>
          <p:nvPr/>
        </p:nvSpPr>
        <p:spPr bwMode="auto">
          <a:xfrm>
            <a:off x="6340475" y="5789613"/>
            <a:ext cx="9302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2011</a:t>
            </a:r>
            <a:endParaRPr lang="zh-CN" altLang="en-US">
              <a:solidFill>
                <a:srgbClr val="000000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7421" name="TextBox 682"/>
          <p:cNvSpPr>
            <a:spLocks noChangeArrowheads="1"/>
          </p:cNvSpPr>
          <p:nvPr/>
        </p:nvSpPr>
        <p:spPr bwMode="auto">
          <a:xfrm>
            <a:off x="5411788" y="5789613"/>
            <a:ext cx="9286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2010</a:t>
            </a:r>
            <a:endParaRPr lang="zh-CN" altLang="en-US">
              <a:solidFill>
                <a:srgbClr val="000000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7422" name="TextBox 682"/>
          <p:cNvSpPr>
            <a:spLocks noChangeArrowheads="1"/>
          </p:cNvSpPr>
          <p:nvPr/>
        </p:nvSpPr>
        <p:spPr bwMode="auto">
          <a:xfrm>
            <a:off x="4483100" y="5789613"/>
            <a:ext cx="9286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2009</a:t>
            </a:r>
            <a:endParaRPr lang="zh-CN" altLang="en-US">
              <a:solidFill>
                <a:srgbClr val="000000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7423" name="TextBox 682"/>
          <p:cNvSpPr>
            <a:spLocks noChangeArrowheads="1"/>
          </p:cNvSpPr>
          <p:nvPr/>
        </p:nvSpPr>
        <p:spPr bwMode="auto">
          <a:xfrm>
            <a:off x="3554413" y="5789613"/>
            <a:ext cx="9286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2008</a:t>
            </a:r>
            <a:endParaRPr lang="zh-CN" altLang="en-US">
              <a:solidFill>
                <a:srgbClr val="000000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7424" name="TextBox 682"/>
          <p:cNvSpPr>
            <a:spLocks noChangeArrowheads="1"/>
          </p:cNvSpPr>
          <p:nvPr/>
        </p:nvSpPr>
        <p:spPr bwMode="auto">
          <a:xfrm>
            <a:off x="2625725" y="5789613"/>
            <a:ext cx="9286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2007</a:t>
            </a:r>
            <a:endParaRPr lang="zh-CN" altLang="en-US">
              <a:solidFill>
                <a:srgbClr val="000000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7425" name="TextBox 682"/>
          <p:cNvSpPr>
            <a:spLocks noChangeArrowheads="1"/>
          </p:cNvSpPr>
          <p:nvPr/>
        </p:nvSpPr>
        <p:spPr bwMode="auto">
          <a:xfrm>
            <a:off x="1695450" y="5789613"/>
            <a:ext cx="9302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2006</a:t>
            </a:r>
            <a:endParaRPr lang="zh-CN" altLang="en-US">
              <a:solidFill>
                <a:srgbClr val="000000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7426" name="Rectangle 53"/>
          <p:cNvSpPr>
            <a:spLocks noChangeArrowheads="1"/>
          </p:cNvSpPr>
          <p:nvPr/>
        </p:nvSpPr>
        <p:spPr bwMode="auto">
          <a:xfrm>
            <a:off x="917575" y="1770063"/>
            <a:ext cx="603250" cy="3908425"/>
          </a:xfrm>
          <a:prstGeom prst="rect">
            <a:avLst/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Rectangle 54"/>
          <p:cNvSpPr>
            <a:spLocks noChangeArrowheads="1"/>
          </p:cNvSpPr>
          <p:nvPr/>
        </p:nvSpPr>
        <p:spPr bwMode="auto">
          <a:xfrm>
            <a:off x="917575" y="1770063"/>
            <a:ext cx="603250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7428" name="Group 20"/>
          <p:cNvGrpSpPr>
            <a:grpSpLocks/>
          </p:cNvGrpSpPr>
          <p:nvPr/>
        </p:nvGrpSpPr>
        <p:grpSpPr bwMode="auto">
          <a:xfrm>
            <a:off x="819150" y="4953000"/>
            <a:ext cx="865188" cy="725488"/>
            <a:chOff x="0" y="0"/>
            <a:chExt cx="865424" cy="725724"/>
          </a:xfrm>
        </p:grpSpPr>
        <p:sp>
          <p:nvSpPr>
            <p:cNvPr id="17469" name="Freeform 75"/>
            <p:cNvSpPr>
              <a:spLocks noChangeArrowheads="1"/>
            </p:cNvSpPr>
            <p:nvPr/>
          </p:nvSpPr>
          <p:spPr bwMode="auto">
            <a:xfrm>
              <a:off x="99575" y="0"/>
              <a:ext cx="765849" cy="725724"/>
            </a:xfrm>
            <a:custGeom>
              <a:avLst/>
              <a:gdLst>
                <a:gd name="T0" fmla="*/ 2147483647 w 186"/>
                <a:gd name="T1" fmla="*/ 2147483647 h 176"/>
                <a:gd name="T2" fmla="*/ 2147483647 w 186"/>
                <a:gd name="T3" fmla="*/ 1292205187 h 176"/>
                <a:gd name="T4" fmla="*/ 2147483647 w 186"/>
                <a:gd name="T5" fmla="*/ 1292205187 h 176"/>
                <a:gd name="T6" fmla="*/ 2147483647 w 186"/>
                <a:gd name="T7" fmla="*/ 0 h 176"/>
                <a:gd name="T8" fmla="*/ 0 w 186"/>
                <a:gd name="T9" fmla="*/ 0 h 176"/>
                <a:gd name="T10" fmla="*/ 0 w 186"/>
                <a:gd name="T11" fmla="*/ 2147483647 h 176"/>
                <a:gd name="T12" fmla="*/ 1118934211 w 186"/>
                <a:gd name="T13" fmla="*/ 2147483647 h 176"/>
                <a:gd name="T14" fmla="*/ 2147483647 w 186"/>
                <a:gd name="T15" fmla="*/ 2147483647 h 176"/>
                <a:gd name="T16" fmla="*/ 2147483647 w 186"/>
                <a:gd name="T17" fmla="*/ 2147483647 h 176"/>
                <a:gd name="T18" fmla="*/ 2147483647 w 186"/>
                <a:gd name="T19" fmla="*/ 2147483647 h 1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6"/>
                <a:gd name="T31" fmla="*/ 0 h 176"/>
                <a:gd name="T32" fmla="*/ 186 w 186"/>
                <a:gd name="T33" fmla="*/ 176 h 17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6" h="176">
                  <a:moveTo>
                    <a:pt x="146" y="136"/>
                  </a:moveTo>
                  <a:cubicBezTo>
                    <a:pt x="146" y="76"/>
                    <a:pt x="146" y="76"/>
                    <a:pt x="146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66" y="176"/>
                    <a:pt x="66" y="176"/>
                    <a:pt x="66" y="176"/>
                  </a:cubicBezTo>
                  <a:cubicBezTo>
                    <a:pt x="146" y="176"/>
                    <a:pt x="146" y="176"/>
                    <a:pt x="146" y="176"/>
                  </a:cubicBezTo>
                  <a:cubicBezTo>
                    <a:pt x="186" y="176"/>
                    <a:pt x="186" y="176"/>
                    <a:pt x="186" y="176"/>
                  </a:cubicBezTo>
                  <a:cubicBezTo>
                    <a:pt x="164" y="176"/>
                    <a:pt x="146" y="158"/>
                    <a:pt x="146" y="136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TextBox 682"/>
            <p:cNvSpPr>
              <a:spLocks noChangeArrowheads="1"/>
            </p:cNvSpPr>
            <p:nvPr/>
          </p:nvSpPr>
          <p:spPr bwMode="auto">
            <a:xfrm>
              <a:off x="0" y="13147"/>
              <a:ext cx="793020" cy="45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>
                  <a:solidFill>
                    <a:srgbClr val="FFFFFF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16%</a:t>
              </a:r>
              <a:endParaRPr lang="zh-CN" altLang="en-US" sz="1600">
                <a:solidFill>
                  <a:srgbClr val="FFFFFF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17431" name="Rectangle 55"/>
          <p:cNvSpPr>
            <a:spLocks noChangeArrowheads="1"/>
          </p:cNvSpPr>
          <p:nvPr/>
        </p:nvSpPr>
        <p:spPr bwMode="auto">
          <a:xfrm>
            <a:off x="1841500" y="1770063"/>
            <a:ext cx="601663" cy="3908425"/>
          </a:xfrm>
          <a:prstGeom prst="rect">
            <a:avLst/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Rectangle 56"/>
          <p:cNvSpPr>
            <a:spLocks noChangeArrowheads="1"/>
          </p:cNvSpPr>
          <p:nvPr/>
        </p:nvSpPr>
        <p:spPr bwMode="auto">
          <a:xfrm>
            <a:off x="1841500" y="1770063"/>
            <a:ext cx="601663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7433" name="Group 25"/>
          <p:cNvGrpSpPr>
            <a:grpSpLocks/>
          </p:cNvGrpSpPr>
          <p:nvPr/>
        </p:nvGrpSpPr>
        <p:grpSpPr bwMode="auto">
          <a:xfrm>
            <a:off x="1684338" y="4676775"/>
            <a:ext cx="919162" cy="1001713"/>
            <a:chOff x="0" y="0"/>
            <a:chExt cx="919367" cy="1001359"/>
          </a:xfrm>
        </p:grpSpPr>
        <p:sp>
          <p:nvSpPr>
            <p:cNvPr id="17467" name="Freeform 74"/>
            <p:cNvSpPr>
              <a:spLocks noChangeArrowheads="1"/>
            </p:cNvSpPr>
            <p:nvPr/>
          </p:nvSpPr>
          <p:spPr bwMode="auto">
            <a:xfrm>
              <a:off x="0" y="0"/>
              <a:ext cx="919367" cy="1001359"/>
            </a:xfrm>
            <a:custGeom>
              <a:avLst/>
              <a:gdLst>
                <a:gd name="T0" fmla="*/ 2147483647 w 223"/>
                <a:gd name="T1" fmla="*/ 2147483647 h 243"/>
                <a:gd name="T2" fmla="*/ 2147483647 w 223"/>
                <a:gd name="T3" fmla="*/ 0 h 243"/>
                <a:gd name="T4" fmla="*/ 645877992 w 223"/>
                <a:gd name="T5" fmla="*/ 0 h 243"/>
                <a:gd name="T6" fmla="*/ 645877992 w 223"/>
                <a:gd name="T7" fmla="*/ 2147483647 h 243"/>
                <a:gd name="T8" fmla="*/ 0 w 223"/>
                <a:gd name="T9" fmla="*/ 2147483647 h 243"/>
                <a:gd name="T10" fmla="*/ 645877992 w 223"/>
                <a:gd name="T11" fmla="*/ 2147483647 h 243"/>
                <a:gd name="T12" fmla="*/ 1733678799 w 223"/>
                <a:gd name="T13" fmla="*/ 2147483647 h 243"/>
                <a:gd name="T14" fmla="*/ 2039621874 w 223"/>
                <a:gd name="T15" fmla="*/ 2147483647 h 243"/>
                <a:gd name="T16" fmla="*/ 2147483647 w 223"/>
                <a:gd name="T17" fmla="*/ 2147483647 h 243"/>
                <a:gd name="T18" fmla="*/ 2147483647 w 223"/>
                <a:gd name="T19" fmla="*/ 2147483647 h 243"/>
                <a:gd name="T20" fmla="*/ 2147483647 w 223"/>
                <a:gd name="T21" fmla="*/ 2147483647 h 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3"/>
                <a:gd name="T34" fmla="*/ 0 h 243"/>
                <a:gd name="T35" fmla="*/ 223 w 223"/>
                <a:gd name="T36" fmla="*/ 243 h 24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3" h="243">
                  <a:moveTo>
                    <a:pt x="184" y="212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3" y="231"/>
                    <a:pt x="18" y="243"/>
                    <a:pt x="0" y="243"/>
                  </a:cubicBezTo>
                  <a:cubicBezTo>
                    <a:pt x="38" y="243"/>
                    <a:pt x="38" y="243"/>
                    <a:pt x="38" y="243"/>
                  </a:cubicBezTo>
                  <a:cubicBezTo>
                    <a:pt x="102" y="243"/>
                    <a:pt x="102" y="243"/>
                    <a:pt x="102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223" y="243"/>
                    <a:pt x="223" y="243"/>
                    <a:pt x="223" y="243"/>
                  </a:cubicBezTo>
                  <a:cubicBezTo>
                    <a:pt x="204" y="243"/>
                    <a:pt x="188" y="230"/>
                    <a:pt x="184" y="212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TextBox 682"/>
            <p:cNvSpPr>
              <a:spLocks noChangeArrowheads="1"/>
            </p:cNvSpPr>
            <p:nvPr/>
          </p:nvSpPr>
          <p:spPr bwMode="auto">
            <a:xfrm>
              <a:off x="68873" y="15009"/>
              <a:ext cx="793020" cy="45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>
                  <a:solidFill>
                    <a:srgbClr val="FFFFFF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22%</a:t>
              </a:r>
              <a:endParaRPr lang="zh-CN" altLang="en-US" sz="1600">
                <a:solidFill>
                  <a:srgbClr val="FFFFFF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17436" name="Rectangle 57"/>
          <p:cNvSpPr>
            <a:spLocks noChangeArrowheads="1"/>
          </p:cNvSpPr>
          <p:nvPr/>
        </p:nvSpPr>
        <p:spPr bwMode="auto">
          <a:xfrm>
            <a:off x="2763838" y="1770063"/>
            <a:ext cx="601662" cy="3908425"/>
          </a:xfrm>
          <a:prstGeom prst="rect">
            <a:avLst/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Rectangle 58"/>
          <p:cNvSpPr>
            <a:spLocks noChangeArrowheads="1"/>
          </p:cNvSpPr>
          <p:nvPr/>
        </p:nvSpPr>
        <p:spPr bwMode="auto">
          <a:xfrm>
            <a:off x="2763838" y="1770063"/>
            <a:ext cx="601662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7438" name="Group 30"/>
          <p:cNvGrpSpPr>
            <a:grpSpLocks/>
          </p:cNvGrpSpPr>
          <p:nvPr/>
        </p:nvGrpSpPr>
        <p:grpSpPr bwMode="auto">
          <a:xfrm>
            <a:off x="2603500" y="4314825"/>
            <a:ext cx="919163" cy="1363663"/>
            <a:chOff x="0" y="0"/>
            <a:chExt cx="919367" cy="1364221"/>
          </a:xfrm>
        </p:grpSpPr>
        <p:sp>
          <p:nvSpPr>
            <p:cNvPr id="17465" name="Freeform 73"/>
            <p:cNvSpPr>
              <a:spLocks noChangeArrowheads="1"/>
            </p:cNvSpPr>
            <p:nvPr/>
          </p:nvSpPr>
          <p:spPr bwMode="auto">
            <a:xfrm>
              <a:off x="0" y="0"/>
              <a:ext cx="919367" cy="1364221"/>
            </a:xfrm>
            <a:custGeom>
              <a:avLst/>
              <a:gdLst>
                <a:gd name="T0" fmla="*/ 2147483647 w 223"/>
                <a:gd name="T1" fmla="*/ 2147483647 h 331"/>
                <a:gd name="T2" fmla="*/ 2147483647 w 223"/>
                <a:gd name="T3" fmla="*/ 0 h 331"/>
                <a:gd name="T4" fmla="*/ 662875975 w 223"/>
                <a:gd name="T5" fmla="*/ 0 h 331"/>
                <a:gd name="T6" fmla="*/ 662875975 w 223"/>
                <a:gd name="T7" fmla="*/ 2147483647 h 331"/>
                <a:gd name="T8" fmla="*/ 0 w 223"/>
                <a:gd name="T9" fmla="*/ 2147483647 h 331"/>
                <a:gd name="T10" fmla="*/ 662875975 w 223"/>
                <a:gd name="T11" fmla="*/ 2147483647 h 331"/>
                <a:gd name="T12" fmla="*/ 1750672659 w 223"/>
                <a:gd name="T13" fmla="*/ 2147483647 h 331"/>
                <a:gd name="T14" fmla="*/ 2039621874 w 223"/>
                <a:gd name="T15" fmla="*/ 2147483647 h 331"/>
                <a:gd name="T16" fmla="*/ 2147483647 w 223"/>
                <a:gd name="T17" fmla="*/ 2147483647 h 331"/>
                <a:gd name="T18" fmla="*/ 2147483647 w 223"/>
                <a:gd name="T19" fmla="*/ 2147483647 h 331"/>
                <a:gd name="T20" fmla="*/ 2147483647 w 223"/>
                <a:gd name="T21" fmla="*/ 2147483647 h 3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3"/>
                <a:gd name="T34" fmla="*/ 0 h 331"/>
                <a:gd name="T35" fmla="*/ 223 w 223"/>
                <a:gd name="T36" fmla="*/ 331 h 3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3" h="331">
                  <a:moveTo>
                    <a:pt x="185" y="30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299"/>
                    <a:pt x="39" y="299"/>
                    <a:pt x="39" y="299"/>
                  </a:cubicBezTo>
                  <a:cubicBezTo>
                    <a:pt x="35" y="317"/>
                    <a:pt x="19" y="331"/>
                    <a:pt x="0" y="331"/>
                  </a:cubicBezTo>
                  <a:cubicBezTo>
                    <a:pt x="39" y="331"/>
                    <a:pt x="39" y="331"/>
                    <a:pt x="39" y="331"/>
                  </a:cubicBezTo>
                  <a:cubicBezTo>
                    <a:pt x="103" y="331"/>
                    <a:pt x="103" y="331"/>
                    <a:pt x="103" y="331"/>
                  </a:cubicBezTo>
                  <a:cubicBezTo>
                    <a:pt x="120" y="331"/>
                    <a:pt x="120" y="331"/>
                    <a:pt x="120" y="331"/>
                  </a:cubicBezTo>
                  <a:cubicBezTo>
                    <a:pt x="185" y="331"/>
                    <a:pt x="185" y="331"/>
                    <a:pt x="185" y="331"/>
                  </a:cubicBezTo>
                  <a:cubicBezTo>
                    <a:pt x="223" y="331"/>
                    <a:pt x="223" y="331"/>
                    <a:pt x="223" y="331"/>
                  </a:cubicBezTo>
                  <a:cubicBezTo>
                    <a:pt x="204" y="331"/>
                    <a:pt x="189" y="318"/>
                    <a:pt x="185" y="30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TextBox 682"/>
            <p:cNvSpPr>
              <a:spLocks noChangeArrowheads="1"/>
            </p:cNvSpPr>
            <p:nvPr/>
          </p:nvSpPr>
          <p:spPr bwMode="auto">
            <a:xfrm>
              <a:off x="63492" y="0"/>
              <a:ext cx="793020" cy="45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>
                  <a:solidFill>
                    <a:srgbClr val="FFFFFF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29%</a:t>
              </a:r>
              <a:endParaRPr lang="zh-CN" altLang="en-US" sz="1600">
                <a:solidFill>
                  <a:srgbClr val="FFFFFF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17441" name="Rectangle 59"/>
          <p:cNvSpPr>
            <a:spLocks noChangeArrowheads="1"/>
          </p:cNvSpPr>
          <p:nvPr/>
        </p:nvSpPr>
        <p:spPr bwMode="auto">
          <a:xfrm>
            <a:off x="3683000" y="1770063"/>
            <a:ext cx="603250" cy="3908425"/>
          </a:xfrm>
          <a:prstGeom prst="rect">
            <a:avLst/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7434" name="Rectangle 60"/>
          <p:cNvSpPr>
            <a:spLocks noChangeArrowheads="1"/>
          </p:cNvSpPr>
          <p:nvPr/>
        </p:nvSpPr>
        <p:spPr bwMode="auto">
          <a:xfrm>
            <a:off x="3683000" y="1770063"/>
            <a:ext cx="603250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7443" name="Group 35"/>
          <p:cNvGrpSpPr>
            <a:grpSpLocks/>
          </p:cNvGrpSpPr>
          <p:nvPr/>
        </p:nvGrpSpPr>
        <p:grpSpPr bwMode="auto">
          <a:xfrm>
            <a:off x="3522663" y="4087813"/>
            <a:ext cx="922337" cy="1590675"/>
            <a:chOff x="0" y="0"/>
            <a:chExt cx="922856" cy="1589822"/>
          </a:xfrm>
        </p:grpSpPr>
        <p:sp>
          <p:nvSpPr>
            <p:cNvPr id="9" name="Freeform 72"/>
            <p:cNvSpPr>
              <a:spLocks noChangeArrowheads="1"/>
            </p:cNvSpPr>
            <p:nvPr/>
          </p:nvSpPr>
          <p:spPr bwMode="auto">
            <a:xfrm>
              <a:off x="0" y="14512"/>
              <a:ext cx="922856" cy="1575310"/>
            </a:xfrm>
            <a:custGeom>
              <a:avLst/>
              <a:gdLst>
                <a:gd name="T0" fmla="*/ 2147483647 w 224"/>
                <a:gd name="T1" fmla="*/ 2147483647 h 382"/>
                <a:gd name="T2" fmla="*/ 2147483647 w 224"/>
                <a:gd name="T3" fmla="*/ 0 h 382"/>
                <a:gd name="T4" fmla="*/ 661967905 w 224"/>
                <a:gd name="T5" fmla="*/ 0 h 382"/>
                <a:gd name="T6" fmla="*/ 661967905 w 224"/>
                <a:gd name="T7" fmla="*/ 2147483647 h 382"/>
                <a:gd name="T8" fmla="*/ 0 w 224"/>
                <a:gd name="T9" fmla="*/ 2147483647 h 382"/>
                <a:gd name="T10" fmla="*/ 661967905 w 224"/>
                <a:gd name="T11" fmla="*/ 2147483647 h 382"/>
                <a:gd name="T12" fmla="*/ 1765246373 w 224"/>
                <a:gd name="T13" fmla="*/ 2147483647 h 382"/>
                <a:gd name="T14" fmla="*/ 2036821470 w 224"/>
                <a:gd name="T15" fmla="*/ 2147483647 h 382"/>
                <a:gd name="T16" fmla="*/ 2147483647 w 224"/>
                <a:gd name="T17" fmla="*/ 2147483647 h 382"/>
                <a:gd name="T18" fmla="*/ 2147483647 w 224"/>
                <a:gd name="T19" fmla="*/ 2147483647 h 382"/>
                <a:gd name="T20" fmla="*/ 2147483647 w 224"/>
                <a:gd name="T21" fmla="*/ 2147483647 h 3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4"/>
                <a:gd name="T34" fmla="*/ 0 h 382"/>
                <a:gd name="T35" fmla="*/ 224 w 224"/>
                <a:gd name="T36" fmla="*/ 382 h 38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4" h="382">
                  <a:moveTo>
                    <a:pt x="185" y="351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349"/>
                    <a:pt x="39" y="349"/>
                    <a:pt x="39" y="349"/>
                  </a:cubicBezTo>
                  <a:cubicBezTo>
                    <a:pt x="36" y="368"/>
                    <a:pt x="20" y="382"/>
                    <a:pt x="0" y="382"/>
                  </a:cubicBezTo>
                  <a:cubicBezTo>
                    <a:pt x="39" y="382"/>
                    <a:pt x="39" y="382"/>
                    <a:pt x="39" y="382"/>
                  </a:cubicBezTo>
                  <a:cubicBezTo>
                    <a:pt x="104" y="382"/>
                    <a:pt x="104" y="382"/>
                    <a:pt x="104" y="382"/>
                  </a:cubicBezTo>
                  <a:cubicBezTo>
                    <a:pt x="120" y="382"/>
                    <a:pt x="120" y="382"/>
                    <a:pt x="120" y="382"/>
                  </a:cubicBezTo>
                  <a:cubicBezTo>
                    <a:pt x="185" y="382"/>
                    <a:pt x="185" y="382"/>
                    <a:pt x="185" y="382"/>
                  </a:cubicBezTo>
                  <a:cubicBezTo>
                    <a:pt x="224" y="382"/>
                    <a:pt x="224" y="382"/>
                    <a:pt x="224" y="382"/>
                  </a:cubicBezTo>
                  <a:cubicBezTo>
                    <a:pt x="205" y="382"/>
                    <a:pt x="189" y="368"/>
                    <a:pt x="185" y="351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TextBox 682"/>
            <p:cNvSpPr>
              <a:spLocks noChangeArrowheads="1"/>
            </p:cNvSpPr>
            <p:nvPr/>
          </p:nvSpPr>
          <p:spPr bwMode="auto">
            <a:xfrm>
              <a:off x="98731" y="0"/>
              <a:ext cx="793020" cy="45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>
                  <a:solidFill>
                    <a:srgbClr val="FFFFFF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36%</a:t>
              </a:r>
              <a:endParaRPr lang="zh-CN" altLang="en-US" sz="1600">
                <a:solidFill>
                  <a:srgbClr val="FFFFFF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17446" name="Rectangle 61"/>
          <p:cNvSpPr>
            <a:spLocks noChangeArrowheads="1"/>
          </p:cNvSpPr>
          <p:nvPr/>
        </p:nvSpPr>
        <p:spPr bwMode="auto">
          <a:xfrm>
            <a:off x="4606925" y="1770063"/>
            <a:ext cx="601663" cy="3908425"/>
          </a:xfrm>
          <a:prstGeom prst="rect">
            <a:avLst/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7437" name="Rectangle 62"/>
          <p:cNvSpPr>
            <a:spLocks noChangeArrowheads="1"/>
          </p:cNvSpPr>
          <p:nvPr/>
        </p:nvSpPr>
        <p:spPr bwMode="auto">
          <a:xfrm>
            <a:off x="4606925" y="1770063"/>
            <a:ext cx="601663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7448" name="Group 40"/>
          <p:cNvGrpSpPr>
            <a:grpSpLocks/>
          </p:cNvGrpSpPr>
          <p:nvPr/>
        </p:nvGrpSpPr>
        <p:grpSpPr bwMode="auto">
          <a:xfrm>
            <a:off x="4445000" y="3546475"/>
            <a:ext cx="920750" cy="2132013"/>
            <a:chOff x="0" y="0"/>
            <a:chExt cx="919367" cy="2131118"/>
          </a:xfrm>
        </p:grpSpPr>
        <p:sp>
          <p:nvSpPr>
            <p:cNvPr id="10" name="Freeform 71"/>
            <p:cNvSpPr>
              <a:spLocks noChangeArrowheads="1"/>
            </p:cNvSpPr>
            <p:nvPr/>
          </p:nvSpPr>
          <p:spPr bwMode="auto">
            <a:xfrm>
              <a:off x="0" y="28961"/>
              <a:ext cx="919367" cy="2102157"/>
            </a:xfrm>
            <a:custGeom>
              <a:avLst/>
              <a:gdLst>
                <a:gd name="T0" fmla="*/ 2147483647 w 223"/>
                <a:gd name="T1" fmla="*/ 2147483647 h 510"/>
                <a:gd name="T2" fmla="*/ 2147483647 w 223"/>
                <a:gd name="T3" fmla="*/ 0 h 510"/>
                <a:gd name="T4" fmla="*/ 662875975 w 223"/>
                <a:gd name="T5" fmla="*/ 0 h 510"/>
                <a:gd name="T6" fmla="*/ 662875975 w 223"/>
                <a:gd name="T7" fmla="*/ 2147483647 h 510"/>
                <a:gd name="T8" fmla="*/ 0 w 223"/>
                <a:gd name="T9" fmla="*/ 2147483647 h 510"/>
                <a:gd name="T10" fmla="*/ 662875975 w 223"/>
                <a:gd name="T11" fmla="*/ 2147483647 h 510"/>
                <a:gd name="T12" fmla="*/ 1750672659 w 223"/>
                <a:gd name="T13" fmla="*/ 2147483647 h 510"/>
                <a:gd name="T14" fmla="*/ 2039621874 w 223"/>
                <a:gd name="T15" fmla="*/ 2147483647 h 510"/>
                <a:gd name="T16" fmla="*/ 2147483647 w 223"/>
                <a:gd name="T17" fmla="*/ 2147483647 h 510"/>
                <a:gd name="T18" fmla="*/ 2147483647 w 223"/>
                <a:gd name="T19" fmla="*/ 2147483647 h 510"/>
                <a:gd name="T20" fmla="*/ 2147483647 w 223"/>
                <a:gd name="T21" fmla="*/ 2147483647 h 5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3"/>
                <a:gd name="T34" fmla="*/ 0 h 510"/>
                <a:gd name="T35" fmla="*/ 223 w 223"/>
                <a:gd name="T36" fmla="*/ 510 h 5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3" h="510">
                  <a:moveTo>
                    <a:pt x="185" y="482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78"/>
                    <a:pt x="39" y="478"/>
                    <a:pt x="39" y="478"/>
                  </a:cubicBezTo>
                  <a:cubicBezTo>
                    <a:pt x="35" y="496"/>
                    <a:pt x="19" y="510"/>
                    <a:pt x="0" y="510"/>
                  </a:cubicBezTo>
                  <a:cubicBezTo>
                    <a:pt x="39" y="510"/>
                    <a:pt x="39" y="510"/>
                    <a:pt x="39" y="510"/>
                  </a:cubicBezTo>
                  <a:cubicBezTo>
                    <a:pt x="103" y="510"/>
                    <a:pt x="103" y="510"/>
                    <a:pt x="103" y="510"/>
                  </a:cubicBezTo>
                  <a:cubicBezTo>
                    <a:pt x="120" y="510"/>
                    <a:pt x="120" y="510"/>
                    <a:pt x="120" y="510"/>
                  </a:cubicBezTo>
                  <a:cubicBezTo>
                    <a:pt x="185" y="510"/>
                    <a:pt x="185" y="510"/>
                    <a:pt x="185" y="510"/>
                  </a:cubicBezTo>
                  <a:cubicBezTo>
                    <a:pt x="223" y="510"/>
                    <a:pt x="223" y="510"/>
                    <a:pt x="223" y="510"/>
                  </a:cubicBezTo>
                  <a:cubicBezTo>
                    <a:pt x="205" y="510"/>
                    <a:pt x="190" y="498"/>
                    <a:pt x="185" y="482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TextBox 682"/>
            <p:cNvSpPr>
              <a:spLocks noChangeArrowheads="1"/>
            </p:cNvSpPr>
            <p:nvPr/>
          </p:nvSpPr>
          <p:spPr bwMode="auto">
            <a:xfrm>
              <a:off x="59393" y="0"/>
              <a:ext cx="793020" cy="45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>
                  <a:solidFill>
                    <a:srgbClr val="FFFFFF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48%</a:t>
              </a:r>
              <a:endParaRPr lang="zh-CN" altLang="en-US" sz="1600">
                <a:solidFill>
                  <a:srgbClr val="FFFFFF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17451" name="Rectangle 63"/>
          <p:cNvSpPr>
            <a:spLocks noChangeArrowheads="1"/>
          </p:cNvSpPr>
          <p:nvPr/>
        </p:nvSpPr>
        <p:spPr bwMode="auto">
          <a:xfrm>
            <a:off x="5529263" y="1770063"/>
            <a:ext cx="601662" cy="3908425"/>
          </a:xfrm>
          <a:prstGeom prst="rect">
            <a:avLst/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7440" name="Rectangle 64"/>
          <p:cNvSpPr>
            <a:spLocks noChangeArrowheads="1"/>
          </p:cNvSpPr>
          <p:nvPr/>
        </p:nvSpPr>
        <p:spPr bwMode="auto">
          <a:xfrm>
            <a:off x="5529263" y="1770063"/>
            <a:ext cx="601662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7453" name="Group 45"/>
          <p:cNvGrpSpPr>
            <a:grpSpLocks/>
          </p:cNvGrpSpPr>
          <p:nvPr/>
        </p:nvGrpSpPr>
        <p:grpSpPr bwMode="auto">
          <a:xfrm>
            <a:off x="5365750" y="2949575"/>
            <a:ext cx="925513" cy="2728913"/>
            <a:chOff x="0" y="0"/>
            <a:chExt cx="926345" cy="2728443"/>
          </a:xfrm>
        </p:grpSpPr>
        <p:sp>
          <p:nvSpPr>
            <p:cNvPr id="17459" name="Freeform 69"/>
            <p:cNvSpPr>
              <a:spLocks noChangeArrowheads="1"/>
            </p:cNvSpPr>
            <p:nvPr/>
          </p:nvSpPr>
          <p:spPr bwMode="auto">
            <a:xfrm>
              <a:off x="0" y="0"/>
              <a:ext cx="926345" cy="2728443"/>
            </a:xfrm>
            <a:custGeom>
              <a:avLst/>
              <a:gdLst>
                <a:gd name="T0" fmla="*/ 2147483647 w 225"/>
                <a:gd name="T1" fmla="*/ 2147483647 h 662"/>
                <a:gd name="T2" fmla="*/ 2147483647 w 225"/>
                <a:gd name="T3" fmla="*/ 0 h 662"/>
                <a:gd name="T4" fmla="*/ 678018667 w 225"/>
                <a:gd name="T5" fmla="*/ 0 h 662"/>
                <a:gd name="T6" fmla="*/ 678018667 w 225"/>
                <a:gd name="T7" fmla="*/ 2147483647 h 662"/>
                <a:gd name="T8" fmla="*/ 0 w 225"/>
                <a:gd name="T9" fmla="*/ 2147483647 h 662"/>
                <a:gd name="T10" fmla="*/ 678018667 w 225"/>
                <a:gd name="T11" fmla="*/ 2147483647 h 662"/>
                <a:gd name="T12" fmla="*/ 1762842769 w 225"/>
                <a:gd name="T13" fmla="*/ 2147483647 h 662"/>
                <a:gd name="T14" fmla="*/ 2034051883 w 225"/>
                <a:gd name="T15" fmla="*/ 2147483647 h 662"/>
                <a:gd name="T16" fmla="*/ 2147483647 w 225"/>
                <a:gd name="T17" fmla="*/ 2147483647 h 662"/>
                <a:gd name="T18" fmla="*/ 2147483647 w 225"/>
                <a:gd name="T19" fmla="*/ 2147483647 h 662"/>
                <a:gd name="T20" fmla="*/ 2147483647 w 225"/>
                <a:gd name="T21" fmla="*/ 2147483647 h 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5"/>
                <a:gd name="T34" fmla="*/ 0 h 662"/>
                <a:gd name="T35" fmla="*/ 225 w 225"/>
                <a:gd name="T36" fmla="*/ 662 h 66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5" h="662">
                  <a:moveTo>
                    <a:pt x="186" y="631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622"/>
                    <a:pt x="40" y="622"/>
                    <a:pt x="40" y="622"/>
                  </a:cubicBezTo>
                  <a:cubicBezTo>
                    <a:pt x="40" y="644"/>
                    <a:pt x="22" y="662"/>
                    <a:pt x="0" y="662"/>
                  </a:cubicBezTo>
                  <a:cubicBezTo>
                    <a:pt x="40" y="662"/>
                    <a:pt x="40" y="662"/>
                    <a:pt x="40" y="662"/>
                  </a:cubicBezTo>
                  <a:cubicBezTo>
                    <a:pt x="104" y="662"/>
                    <a:pt x="104" y="662"/>
                    <a:pt x="104" y="662"/>
                  </a:cubicBezTo>
                  <a:cubicBezTo>
                    <a:pt x="120" y="662"/>
                    <a:pt x="120" y="662"/>
                    <a:pt x="120" y="662"/>
                  </a:cubicBezTo>
                  <a:cubicBezTo>
                    <a:pt x="186" y="662"/>
                    <a:pt x="186" y="662"/>
                    <a:pt x="186" y="662"/>
                  </a:cubicBezTo>
                  <a:cubicBezTo>
                    <a:pt x="225" y="662"/>
                    <a:pt x="225" y="662"/>
                    <a:pt x="225" y="662"/>
                  </a:cubicBezTo>
                  <a:cubicBezTo>
                    <a:pt x="206" y="662"/>
                    <a:pt x="190" y="649"/>
                    <a:pt x="186" y="631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0" name="TextBox 682"/>
            <p:cNvSpPr>
              <a:spLocks noChangeArrowheads="1"/>
            </p:cNvSpPr>
            <p:nvPr/>
          </p:nvSpPr>
          <p:spPr bwMode="auto">
            <a:xfrm>
              <a:off x="64716" y="0"/>
              <a:ext cx="793020" cy="45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>
                  <a:solidFill>
                    <a:srgbClr val="FFFFFF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71%</a:t>
              </a:r>
              <a:endParaRPr lang="zh-CN" altLang="en-US" sz="1600">
                <a:solidFill>
                  <a:srgbClr val="FFFFFF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17456" name="Rectangle 65"/>
          <p:cNvSpPr>
            <a:spLocks noChangeArrowheads="1"/>
          </p:cNvSpPr>
          <p:nvPr/>
        </p:nvSpPr>
        <p:spPr bwMode="auto">
          <a:xfrm>
            <a:off x="6453188" y="1770063"/>
            <a:ext cx="600075" cy="3908425"/>
          </a:xfrm>
          <a:prstGeom prst="rect">
            <a:avLst/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Rectangle 66"/>
          <p:cNvSpPr>
            <a:spLocks noChangeArrowheads="1"/>
          </p:cNvSpPr>
          <p:nvPr/>
        </p:nvSpPr>
        <p:spPr bwMode="auto">
          <a:xfrm>
            <a:off x="6453188" y="1770063"/>
            <a:ext cx="600075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7458" name="Group 50"/>
          <p:cNvGrpSpPr>
            <a:grpSpLocks/>
          </p:cNvGrpSpPr>
          <p:nvPr/>
        </p:nvGrpSpPr>
        <p:grpSpPr bwMode="auto">
          <a:xfrm>
            <a:off x="6291263" y="2241550"/>
            <a:ext cx="925512" cy="3436938"/>
            <a:chOff x="0" y="0"/>
            <a:chExt cx="924601" cy="3436722"/>
          </a:xfrm>
        </p:grpSpPr>
        <p:sp>
          <p:nvSpPr>
            <p:cNvPr id="17457" name="Freeform 70"/>
            <p:cNvSpPr>
              <a:spLocks noChangeArrowheads="1"/>
            </p:cNvSpPr>
            <p:nvPr/>
          </p:nvSpPr>
          <p:spPr bwMode="auto">
            <a:xfrm>
              <a:off x="0" y="0"/>
              <a:ext cx="924601" cy="3436722"/>
            </a:xfrm>
            <a:custGeom>
              <a:avLst/>
              <a:gdLst>
                <a:gd name="T0" fmla="*/ 2147483647 w 224"/>
                <a:gd name="T1" fmla="*/ 2147483647 h 834"/>
                <a:gd name="T2" fmla="*/ 2147483647 w 224"/>
                <a:gd name="T3" fmla="*/ 0 h 834"/>
                <a:gd name="T4" fmla="*/ 664474415 w 224"/>
                <a:gd name="T5" fmla="*/ 0 h 834"/>
                <a:gd name="T6" fmla="*/ 664474415 w 224"/>
                <a:gd name="T7" fmla="*/ 2147483647 h 834"/>
                <a:gd name="T8" fmla="*/ 0 w 224"/>
                <a:gd name="T9" fmla="*/ 2147483647 h 834"/>
                <a:gd name="T10" fmla="*/ 664474415 w 224"/>
                <a:gd name="T11" fmla="*/ 2147483647 h 834"/>
                <a:gd name="T12" fmla="*/ 1754888570 w 224"/>
                <a:gd name="T13" fmla="*/ 2147483647 h 834"/>
                <a:gd name="T14" fmla="*/ 2044532217 w 224"/>
                <a:gd name="T15" fmla="*/ 2147483647 h 834"/>
                <a:gd name="T16" fmla="*/ 2147483647 w 224"/>
                <a:gd name="T17" fmla="*/ 2147483647 h 834"/>
                <a:gd name="T18" fmla="*/ 2147483647 w 224"/>
                <a:gd name="T19" fmla="*/ 2147483647 h 834"/>
                <a:gd name="T20" fmla="*/ 2147483647 w 224"/>
                <a:gd name="T21" fmla="*/ 2147483647 h 8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4"/>
                <a:gd name="T34" fmla="*/ 0 h 834"/>
                <a:gd name="T35" fmla="*/ 224 w 224"/>
                <a:gd name="T36" fmla="*/ 834 h 8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4" h="834">
                  <a:moveTo>
                    <a:pt x="185" y="803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802"/>
                    <a:pt x="39" y="802"/>
                    <a:pt x="39" y="802"/>
                  </a:cubicBezTo>
                  <a:cubicBezTo>
                    <a:pt x="35" y="820"/>
                    <a:pt x="19" y="834"/>
                    <a:pt x="0" y="834"/>
                  </a:cubicBezTo>
                  <a:cubicBezTo>
                    <a:pt x="39" y="834"/>
                    <a:pt x="39" y="834"/>
                    <a:pt x="39" y="834"/>
                  </a:cubicBezTo>
                  <a:cubicBezTo>
                    <a:pt x="103" y="834"/>
                    <a:pt x="103" y="834"/>
                    <a:pt x="103" y="834"/>
                  </a:cubicBezTo>
                  <a:cubicBezTo>
                    <a:pt x="120" y="834"/>
                    <a:pt x="120" y="834"/>
                    <a:pt x="120" y="834"/>
                  </a:cubicBezTo>
                  <a:cubicBezTo>
                    <a:pt x="185" y="834"/>
                    <a:pt x="185" y="834"/>
                    <a:pt x="185" y="834"/>
                  </a:cubicBezTo>
                  <a:cubicBezTo>
                    <a:pt x="224" y="834"/>
                    <a:pt x="224" y="834"/>
                    <a:pt x="224" y="834"/>
                  </a:cubicBezTo>
                  <a:cubicBezTo>
                    <a:pt x="205" y="834"/>
                    <a:pt x="189" y="820"/>
                    <a:pt x="185" y="803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TextBox 682"/>
            <p:cNvSpPr>
              <a:spLocks noChangeArrowheads="1"/>
            </p:cNvSpPr>
            <p:nvPr/>
          </p:nvSpPr>
          <p:spPr bwMode="auto">
            <a:xfrm>
              <a:off x="72667" y="5350"/>
              <a:ext cx="793020" cy="45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>
                  <a:solidFill>
                    <a:srgbClr val="FFFFFF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83%</a:t>
              </a:r>
              <a:endParaRPr lang="zh-CN" altLang="en-US" sz="1600">
                <a:solidFill>
                  <a:srgbClr val="FFFFFF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17461" name="Rectangle 65"/>
          <p:cNvSpPr>
            <a:spLocks noChangeArrowheads="1"/>
          </p:cNvSpPr>
          <p:nvPr/>
        </p:nvSpPr>
        <p:spPr bwMode="auto">
          <a:xfrm>
            <a:off x="7418388" y="1770063"/>
            <a:ext cx="600075" cy="3908425"/>
          </a:xfrm>
          <a:prstGeom prst="rect">
            <a:avLst/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Rectangle 66"/>
          <p:cNvSpPr>
            <a:spLocks noChangeArrowheads="1"/>
          </p:cNvSpPr>
          <p:nvPr/>
        </p:nvSpPr>
        <p:spPr bwMode="auto">
          <a:xfrm>
            <a:off x="7418388" y="1770063"/>
            <a:ext cx="600075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7463" name="Group 55"/>
          <p:cNvGrpSpPr>
            <a:grpSpLocks/>
          </p:cNvGrpSpPr>
          <p:nvPr/>
        </p:nvGrpSpPr>
        <p:grpSpPr bwMode="auto">
          <a:xfrm>
            <a:off x="7256463" y="2530475"/>
            <a:ext cx="923925" cy="3148013"/>
            <a:chOff x="0" y="0"/>
            <a:chExt cx="924601" cy="3146968"/>
          </a:xfrm>
        </p:grpSpPr>
        <p:sp>
          <p:nvSpPr>
            <p:cNvPr id="17455" name="Freeform 70"/>
            <p:cNvSpPr>
              <a:spLocks noChangeArrowheads="1"/>
            </p:cNvSpPr>
            <p:nvPr/>
          </p:nvSpPr>
          <p:spPr bwMode="auto">
            <a:xfrm>
              <a:off x="0" y="0"/>
              <a:ext cx="924601" cy="3146968"/>
            </a:xfrm>
            <a:custGeom>
              <a:avLst/>
              <a:gdLst>
                <a:gd name="T0" fmla="*/ 2147483647 w 224"/>
                <a:gd name="T1" fmla="*/ 2147483647 h 834"/>
                <a:gd name="T2" fmla="*/ 2147483647 w 224"/>
                <a:gd name="T3" fmla="*/ 0 h 834"/>
                <a:gd name="T4" fmla="*/ 664474415 w 224"/>
                <a:gd name="T5" fmla="*/ 0 h 834"/>
                <a:gd name="T6" fmla="*/ 664474415 w 224"/>
                <a:gd name="T7" fmla="*/ 2147483647 h 834"/>
                <a:gd name="T8" fmla="*/ 0 w 224"/>
                <a:gd name="T9" fmla="*/ 2147483647 h 834"/>
                <a:gd name="T10" fmla="*/ 664474415 w 224"/>
                <a:gd name="T11" fmla="*/ 2147483647 h 834"/>
                <a:gd name="T12" fmla="*/ 1754888570 w 224"/>
                <a:gd name="T13" fmla="*/ 2147483647 h 834"/>
                <a:gd name="T14" fmla="*/ 2044532217 w 224"/>
                <a:gd name="T15" fmla="*/ 2147483647 h 834"/>
                <a:gd name="T16" fmla="*/ 2147483647 w 224"/>
                <a:gd name="T17" fmla="*/ 2147483647 h 834"/>
                <a:gd name="T18" fmla="*/ 2147483647 w 224"/>
                <a:gd name="T19" fmla="*/ 2147483647 h 834"/>
                <a:gd name="T20" fmla="*/ 2147483647 w 224"/>
                <a:gd name="T21" fmla="*/ 2147483647 h 8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4"/>
                <a:gd name="T34" fmla="*/ 0 h 834"/>
                <a:gd name="T35" fmla="*/ 224 w 224"/>
                <a:gd name="T36" fmla="*/ 834 h 8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4" h="834">
                  <a:moveTo>
                    <a:pt x="185" y="803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802"/>
                    <a:pt x="39" y="802"/>
                    <a:pt x="39" y="802"/>
                  </a:cubicBezTo>
                  <a:cubicBezTo>
                    <a:pt x="35" y="820"/>
                    <a:pt x="19" y="834"/>
                    <a:pt x="0" y="834"/>
                  </a:cubicBezTo>
                  <a:cubicBezTo>
                    <a:pt x="39" y="834"/>
                    <a:pt x="39" y="834"/>
                    <a:pt x="39" y="834"/>
                  </a:cubicBezTo>
                  <a:cubicBezTo>
                    <a:pt x="103" y="834"/>
                    <a:pt x="103" y="834"/>
                    <a:pt x="103" y="834"/>
                  </a:cubicBezTo>
                  <a:cubicBezTo>
                    <a:pt x="120" y="834"/>
                    <a:pt x="120" y="834"/>
                    <a:pt x="120" y="834"/>
                  </a:cubicBezTo>
                  <a:cubicBezTo>
                    <a:pt x="185" y="834"/>
                    <a:pt x="185" y="834"/>
                    <a:pt x="185" y="834"/>
                  </a:cubicBezTo>
                  <a:cubicBezTo>
                    <a:pt x="224" y="834"/>
                    <a:pt x="224" y="834"/>
                    <a:pt x="224" y="834"/>
                  </a:cubicBezTo>
                  <a:cubicBezTo>
                    <a:pt x="205" y="834"/>
                    <a:pt x="189" y="820"/>
                    <a:pt x="185" y="803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TextBox 682"/>
            <p:cNvSpPr>
              <a:spLocks noChangeArrowheads="1"/>
            </p:cNvSpPr>
            <p:nvPr/>
          </p:nvSpPr>
          <p:spPr bwMode="auto">
            <a:xfrm>
              <a:off x="71296" y="20348"/>
              <a:ext cx="793020" cy="45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>
                  <a:solidFill>
                    <a:srgbClr val="FFFFFF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78%</a:t>
              </a:r>
              <a:endParaRPr lang="zh-CN" altLang="en-US" sz="1600">
                <a:solidFill>
                  <a:srgbClr val="FFFFFF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17466" name="Rectangle 67"/>
          <p:cNvSpPr>
            <a:spLocks noChangeArrowheads="1"/>
          </p:cNvSpPr>
          <p:nvPr/>
        </p:nvSpPr>
        <p:spPr bwMode="auto">
          <a:xfrm>
            <a:off x="8375650" y="1770063"/>
            <a:ext cx="601663" cy="3908425"/>
          </a:xfrm>
          <a:prstGeom prst="rect">
            <a:avLst/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7449" name="Rectangle 68"/>
          <p:cNvSpPr>
            <a:spLocks noChangeArrowheads="1"/>
          </p:cNvSpPr>
          <p:nvPr/>
        </p:nvSpPr>
        <p:spPr bwMode="auto">
          <a:xfrm>
            <a:off x="8375650" y="1770063"/>
            <a:ext cx="601663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7468" name="Group 60"/>
          <p:cNvGrpSpPr>
            <a:grpSpLocks/>
          </p:cNvGrpSpPr>
          <p:nvPr/>
        </p:nvGrpSpPr>
        <p:grpSpPr bwMode="auto">
          <a:xfrm>
            <a:off x="8215313" y="3043238"/>
            <a:ext cx="876300" cy="2635250"/>
            <a:chOff x="0" y="0"/>
            <a:chExt cx="876939" cy="2634400"/>
          </a:xfrm>
        </p:grpSpPr>
        <p:sp>
          <p:nvSpPr>
            <p:cNvPr id="15" name="Freeform 76"/>
            <p:cNvSpPr>
              <a:spLocks noChangeArrowheads="1"/>
            </p:cNvSpPr>
            <p:nvPr/>
          </p:nvSpPr>
          <p:spPr bwMode="auto">
            <a:xfrm>
              <a:off x="0" y="0"/>
              <a:ext cx="762360" cy="2634400"/>
            </a:xfrm>
            <a:custGeom>
              <a:avLst/>
              <a:gdLst>
                <a:gd name="T0" fmla="*/ 662280676 w 185"/>
                <a:gd name="T1" fmla="*/ 0 h 868"/>
                <a:gd name="T2" fmla="*/ 662280676 w 185"/>
                <a:gd name="T3" fmla="*/ 2147483647 h 868"/>
                <a:gd name="T4" fmla="*/ 0 w 185"/>
                <a:gd name="T5" fmla="*/ 2147483647 h 868"/>
                <a:gd name="T6" fmla="*/ 662280676 w 185"/>
                <a:gd name="T7" fmla="*/ 2147483647 h 868"/>
                <a:gd name="T8" fmla="*/ 2037784159 w 185"/>
                <a:gd name="T9" fmla="*/ 2147483647 h 868"/>
                <a:gd name="T10" fmla="*/ 2147483647 w 185"/>
                <a:gd name="T11" fmla="*/ 2147483647 h 868"/>
                <a:gd name="T12" fmla="*/ 2147483647 w 185"/>
                <a:gd name="T13" fmla="*/ 0 h 868"/>
                <a:gd name="T14" fmla="*/ 662280676 w 185"/>
                <a:gd name="T15" fmla="*/ 0 h 8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5"/>
                <a:gd name="T25" fmla="*/ 0 h 868"/>
                <a:gd name="T26" fmla="*/ 185 w 185"/>
                <a:gd name="T27" fmla="*/ 868 h 86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5" h="868">
                  <a:moveTo>
                    <a:pt x="39" y="0"/>
                  </a:moveTo>
                  <a:cubicBezTo>
                    <a:pt x="39" y="837"/>
                    <a:pt x="39" y="837"/>
                    <a:pt x="39" y="837"/>
                  </a:cubicBezTo>
                  <a:cubicBezTo>
                    <a:pt x="35" y="854"/>
                    <a:pt x="19" y="868"/>
                    <a:pt x="0" y="868"/>
                  </a:cubicBezTo>
                  <a:cubicBezTo>
                    <a:pt x="39" y="868"/>
                    <a:pt x="39" y="868"/>
                    <a:pt x="39" y="868"/>
                  </a:cubicBezTo>
                  <a:cubicBezTo>
                    <a:pt x="120" y="868"/>
                    <a:pt x="120" y="868"/>
                    <a:pt x="120" y="868"/>
                  </a:cubicBezTo>
                  <a:cubicBezTo>
                    <a:pt x="185" y="868"/>
                    <a:pt x="185" y="868"/>
                    <a:pt x="185" y="868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4" name="TextBox 682"/>
            <p:cNvSpPr>
              <a:spLocks noChangeArrowheads="1"/>
            </p:cNvSpPr>
            <p:nvPr/>
          </p:nvSpPr>
          <p:spPr bwMode="auto">
            <a:xfrm>
              <a:off x="83919" y="0"/>
              <a:ext cx="793020" cy="45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>
                  <a:solidFill>
                    <a:srgbClr val="FFFFFF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66%</a:t>
              </a:r>
              <a:endParaRPr lang="zh-CN" altLang="en-US" sz="1600">
                <a:solidFill>
                  <a:srgbClr val="FFFFFF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17471" name="矩形 1"/>
          <p:cNvSpPr>
            <a:spLocks noChangeArrowheads="1"/>
          </p:cNvSpPr>
          <p:nvPr/>
        </p:nvSpPr>
        <p:spPr bwMode="auto">
          <a:xfrm>
            <a:off x="9891713" y="4575175"/>
            <a:ext cx="22034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这里输入您要的内容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这里输入您要的内容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这里输入您要的内容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这里输入您要的内容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这里输入您要的内容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472" name="图片 6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5225" y="2949575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5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5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5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25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5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25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25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250"/>
                                        <p:tgtEl>
                                          <p:spTgt spid="1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250"/>
                                        <p:tgtEl>
                                          <p:spTgt spid="1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1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1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7" dur="500"/>
                                        <p:tgtEl>
                                          <p:spTgt spid="17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1" dur="500"/>
                                        <p:tgtEl>
                                          <p:spTgt spid="1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bldLvl="0" autoUpdateAnimBg="0"/>
      <p:bldP spid="17418" grpId="0" bldLvl="0" autoUpdateAnimBg="0"/>
      <p:bldP spid="17419" grpId="0" bldLvl="0" autoUpdateAnimBg="0"/>
      <p:bldP spid="17420" grpId="0" bldLvl="0" autoUpdateAnimBg="0"/>
      <p:bldP spid="17421" grpId="0" bldLvl="0" autoUpdateAnimBg="0"/>
      <p:bldP spid="17422" grpId="0" bldLvl="0" autoUpdateAnimBg="0"/>
      <p:bldP spid="17423" grpId="0" bldLvl="0" autoUpdateAnimBg="0"/>
      <p:bldP spid="17424" grpId="0" bldLvl="0" autoUpdateAnimBg="0"/>
      <p:bldP spid="17425" grpId="0" bldLvl="0" autoUpdateAnimBg="0"/>
      <p:bldP spid="17426" grpId="0" bldLvl="0" animBg="1" autoUpdateAnimBg="0"/>
      <p:bldP spid="17431" grpId="0" bldLvl="0" animBg="1" autoUpdateAnimBg="0"/>
      <p:bldP spid="17436" grpId="0" bldLvl="0" animBg="1" autoUpdateAnimBg="0"/>
      <p:bldP spid="17441" grpId="0" bldLvl="0" animBg="1" autoUpdateAnimBg="0"/>
      <p:bldP spid="17446" grpId="0" bldLvl="0" animBg="1" autoUpdateAnimBg="0"/>
      <p:bldP spid="17451" grpId="0" bldLvl="0" animBg="1" autoUpdateAnimBg="0"/>
      <p:bldP spid="17456" grpId="0" bldLvl="0" animBg="1" autoUpdateAnimBg="0"/>
      <p:bldP spid="17461" grpId="0" bldLvl="0" animBg="1" autoUpdateAnimBg="0"/>
      <p:bldP spid="17466" grpId="0" bldLvl="0" animBg="1" autoUpdateAnimBg="0"/>
      <p:bldP spid="17471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8436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8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18460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8461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9" name="平行四边形 6"/>
          <p:cNvSpPr>
            <a:spLocks noChangeArrowheads="1"/>
          </p:cNvSpPr>
          <p:nvPr/>
        </p:nvSpPr>
        <p:spPr bwMode="auto">
          <a:xfrm rot="390009" flipV="1">
            <a:off x="839788" y="1743075"/>
            <a:ext cx="10356850" cy="4235450"/>
          </a:xfrm>
          <a:prstGeom prst="parallelogram">
            <a:avLst>
              <a:gd name="adj" fmla="val 37562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8440" name="Group 10"/>
          <p:cNvGrpSpPr>
            <a:grpSpLocks/>
          </p:cNvGrpSpPr>
          <p:nvPr/>
        </p:nvGrpSpPr>
        <p:grpSpPr bwMode="auto">
          <a:xfrm>
            <a:off x="4767263" y="3203575"/>
            <a:ext cx="2490787" cy="557213"/>
            <a:chOff x="0" y="0"/>
            <a:chExt cx="2492001" cy="558027"/>
          </a:xfrm>
        </p:grpSpPr>
        <p:sp>
          <p:nvSpPr>
            <p:cNvPr id="18458" name="等腰三角形 13"/>
            <p:cNvSpPr>
              <a:spLocks noChangeArrowheads="1"/>
            </p:cNvSpPr>
            <p:nvPr/>
          </p:nvSpPr>
          <p:spPr bwMode="auto">
            <a:xfrm>
              <a:off x="2136981" y="0"/>
              <a:ext cx="355020" cy="306044"/>
            </a:xfrm>
            <a:prstGeom prst="triangle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9" name="平行四边形 14"/>
            <p:cNvSpPr>
              <a:spLocks noChangeArrowheads="1"/>
            </p:cNvSpPr>
            <p:nvPr/>
          </p:nvSpPr>
          <p:spPr bwMode="auto">
            <a:xfrm>
              <a:off x="0" y="0"/>
              <a:ext cx="2321678" cy="558027"/>
            </a:xfrm>
            <a:prstGeom prst="parallelogram">
              <a:avLst>
                <a:gd name="adj" fmla="val 24982"/>
              </a:avLst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441" name="Group 13"/>
          <p:cNvGrpSpPr>
            <a:grpSpLocks/>
          </p:cNvGrpSpPr>
          <p:nvPr/>
        </p:nvGrpSpPr>
        <p:grpSpPr bwMode="auto">
          <a:xfrm>
            <a:off x="7608888" y="3892550"/>
            <a:ext cx="2490787" cy="557213"/>
            <a:chOff x="0" y="0"/>
            <a:chExt cx="2492001" cy="558027"/>
          </a:xfrm>
        </p:grpSpPr>
        <p:sp>
          <p:nvSpPr>
            <p:cNvPr id="18456" name="等腰三角形 16"/>
            <p:cNvSpPr>
              <a:spLocks noChangeArrowheads="1"/>
            </p:cNvSpPr>
            <p:nvPr/>
          </p:nvSpPr>
          <p:spPr bwMode="auto">
            <a:xfrm>
              <a:off x="2136981" y="0"/>
              <a:ext cx="355020" cy="306044"/>
            </a:xfrm>
            <a:prstGeom prst="triangle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7" name="平行四边形 17"/>
            <p:cNvSpPr>
              <a:spLocks noChangeArrowheads="1"/>
            </p:cNvSpPr>
            <p:nvPr/>
          </p:nvSpPr>
          <p:spPr bwMode="auto">
            <a:xfrm>
              <a:off x="0" y="0"/>
              <a:ext cx="2321678" cy="558027"/>
            </a:xfrm>
            <a:prstGeom prst="parallelogram">
              <a:avLst>
                <a:gd name="adj" fmla="val 24982"/>
              </a:avLst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442" name="Group 16"/>
          <p:cNvGrpSpPr>
            <a:grpSpLocks/>
          </p:cNvGrpSpPr>
          <p:nvPr/>
        </p:nvGrpSpPr>
        <p:grpSpPr bwMode="auto">
          <a:xfrm>
            <a:off x="2381250" y="5237163"/>
            <a:ext cx="2492375" cy="557212"/>
            <a:chOff x="0" y="0"/>
            <a:chExt cx="2492001" cy="558027"/>
          </a:xfrm>
        </p:grpSpPr>
        <p:sp>
          <p:nvSpPr>
            <p:cNvPr id="18454" name="等腰三角形 19"/>
            <p:cNvSpPr>
              <a:spLocks noChangeArrowheads="1"/>
            </p:cNvSpPr>
            <p:nvPr/>
          </p:nvSpPr>
          <p:spPr bwMode="auto">
            <a:xfrm>
              <a:off x="2136981" y="0"/>
              <a:ext cx="355020" cy="306044"/>
            </a:xfrm>
            <a:prstGeom prst="triangle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5" name="平行四边形 20"/>
            <p:cNvSpPr>
              <a:spLocks noChangeArrowheads="1"/>
            </p:cNvSpPr>
            <p:nvPr/>
          </p:nvSpPr>
          <p:spPr bwMode="auto">
            <a:xfrm>
              <a:off x="0" y="0"/>
              <a:ext cx="2321678" cy="558027"/>
            </a:xfrm>
            <a:prstGeom prst="parallelogram">
              <a:avLst>
                <a:gd name="adj" fmla="val 24982"/>
              </a:avLst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443" name="Group 19"/>
          <p:cNvGrpSpPr>
            <a:grpSpLocks/>
          </p:cNvGrpSpPr>
          <p:nvPr/>
        </p:nvGrpSpPr>
        <p:grpSpPr bwMode="auto">
          <a:xfrm>
            <a:off x="5851525" y="5849938"/>
            <a:ext cx="2490788" cy="558800"/>
            <a:chOff x="0" y="0"/>
            <a:chExt cx="2492001" cy="558027"/>
          </a:xfrm>
        </p:grpSpPr>
        <p:sp>
          <p:nvSpPr>
            <p:cNvPr id="18452" name="等腰三角形 22"/>
            <p:cNvSpPr>
              <a:spLocks noChangeArrowheads="1"/>
            </p:cNvSpPr>
            <p:nvPr/>
          </p:nvSpPr>
          <p:spPr bwMode="auto">
            <a:xfrm>
              <a:off x="2136981" y="0"/>
              <a:ext cx="355020" cy="306044"/>
            </a:xfrm>
            <a:prstGeom prst="triangle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3" name="平行四边形 23"/>
            <p:cNvSpPr>
              <a:spLocks noChangeArrowheads="1"/>
            </p:cNvSpPr>
            <p:nvPr/>
          </p:nvSpPr>
          <p:spPr bwMode="auto">
            <a:xfrm>
              <a:off x="0" y="0"/>
              <a:ext cx="2321678" cy="558027"/>
            </a:xfrm>
            <a:prstGeom prst="parallelogram">
              <a:avLst>
                <a:gd name="adj" fmla="val 24982"/>
              </a:avLst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444" name="Group 22"/>
          <p:cNvGrpSpPr>
            <a:grpSpLocks/>
          </p:cNvGrpSpPr>
          <p:nvPr/>
        </p:nvGrpSpPr>
        <p:grpSpPr bwMode="auto">
          <a:xfrm>
            <a:off x="1646238" y="2544763"/>
            <a:ext cx="2490787" cy="558800"/>
            <a:chOff x="0" y="0"/>
            <a:chExt cx="2492001" cy="558027"/>
          </a:xfrm>
        </p:grpSpPr>
        <p:sp>
          <p:nvSpPr>
            <p:cNvPr id="18450" name="等腰三角形 25"/>
            <p:cNvSpPr>
              <a:spLocks noChangeArrowheads="1"/>
            </p:cNvSpPr>
            <p:nvPr/>
          </p:nvSpPr>
          <p:spPr bwMode="auto">
            <a:xfrm>
              <a:off x="2136981" y="0"/>
              <a:ext cx="355020" cy="306044"/>
            </a:xfrm>
            <a:prstGeom prst="triangle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1" name="平行四边形 26"/>
            <p:cNvSpPr>
              <a:spLocks noChangeArrowheads="1"/>
            </p:cNvSpPr>
            <p:nvPr/>
          </p:nvSpPr>
          <p:spPr bwMode="auto">
            <a:xfrm>
              <a:off x="0" y="0"/>
              <a:ext cx="2321678" cy="558027"/>
            </a:xfrm>
            <a:prstGeom prst="parallelogram">
              <a:avLst>
                <a:gd name="adj" fmla="val 24982"/>
              </a:avLst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445" name="矩形 27"/>
          <p:cNvSpPr>
            <a:spLocks noChangeArrowheads="1"/>
          </p:cNvSpPr>
          <p:nvPr/>
        </p:nvSpPr>
        <p:spPr bwMode="auto">
          <a:xfrm>
            <a:off x="1995488" y="2584450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sym typeface="方正正中黑简体" panose="02000000000000000000" pitchFamily="2" charset="-122"/>
              </a:rPr>
              <a:t>内容内容</a:t>
            </a:r>
            <a:endParaRPr lang="en-US" altLang="zh-CN" sz="280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sym typeface="方正正中黑简体" panose="02000000000000000000" pitchFamily="2" charset="-122"/>
            </a:endParaRPr>
          </a:p>
        </p:txBody>
      </p:sp>
      <p:sp>
        <p:nvSpPr>
          <p:cNvPr id="18446" name="矩形 28"/>
          <p:cNvSpPr>
            <a:spLocks noChangeArrowheads="1"/>
          </p:cNvSpPr>
          <p:nvPr/>
        </p:nvSpPr>
        <p:spPr bwMode="auto">
          <a:xfrm>
            <a:off x="5111750" y="3248025"/>
            <a:ext cx="16224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sym typeface="方正正中黑简体" panose="02000000000000000000" pitchFamily="2" charset="-122"/>
              </a:rPr>
              <a:t>内容内容</a:t>
            </a:r>
            <a:endParaRPr lang="en-US" altLang="zh-CN" sz="280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sym typeface="方正正中黑简体" panose="02000000000000000000" pitchFamily="2" charset="-122"/>
            </a:endParaRPr>
          </a:p>
        </p:txBody>
      </p:sp>
      <p:sp>
        <p:nvSpPr>
          <p:cNvPr id="18447" name="矩形 29"/>
          <p:cNvSpPr>
            <a:spLocks noChangeArrowheads="1"/>
          </p:cNvSpPr>
          <p:nvPr/>
        </p:nvSpPr>
        <p:spPr bwMode="auto">
          <a:xfrm>
            <a:off x="7997825" y="3924300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sym typeface="方正正中黑简体" panose="02000000000000000000" pitchFamily="2" charset="-122"/>
              </a:rPr>
              <a:t>内容内容</a:t>
            </a:r>
            <a:endParaRPr lang="en-US" altLang="zh-CN" sz="280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sym typeface="方正正中黑简体" panose="02000000000000000000" pitchFamily="2" charset="-122"/>
            </a:endParaRPr>
          </a:p>
        </p:txBody>
      </p:sp>
      <p:sp>
        <p:nvSpPr>
          <p:cNvPr id="18448" name="矩形 30"/>
          <p:cNvSpPr>
            <a:spLocks noChangeArrowheads="1"/>
          </p:cNvSpPr>
          <p:nvPr/>
        </p:nvSpPr>
        <p:spPr bwMode="auto">
          <a:xfrm>
            <a:off x="2727325" y="5241925"/>
            <a:ext cx="16208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sym typeface="方正正中黑简体" panose="02000000000000000000" pitchFamily="2" charset="-122"/>
              </a:rPr>
              <a:t>内容内容</a:t>
            </a:r>
            <a:endParaRPr lang="en-US" altLang="zh-CN" sz="280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sym typeface="方正正中黑简体" panose="02000000000000000000" pitchFamily="2" charset="-122"/>
            </a:endParaRPr>
          </a:p>
        </p:txBody>
      </p:sp>
      <p:sp>
        <p:nvSpPr>
          <p:cNvPr id="18449" name="矩形 31"/>
          <p:cNvSpPr>
            <a:spLocks noChangeArrowheads="1"/>
          </p:cNvSpPr>
          <p:nvPr/>
        </p:nvSpPr>
        <p:spPr bwMode="auto">
          <a:xfrm>
            <a:off x="6237288" y="5857875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sym typeface="方正正中黑简体" panose="02000000000000000000" pitchFamily="2" charset="-122"/>
              </a:rPr>
              <a:t>内容内容</a:t>
            </a:r>
            <a:endParaRPr lang="en-US" altLang="zh-CN" sz="280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sym typeface="方正正中黑简体" panose="02000000000000000000" pitchFamily="2" charset="-122"/>
            </a:endParaRPr>
          </a:p>
        </p:txBody>
      </p:sp>
    </p:spTree>
  </p:cSld>
  <p:clrMapOvr>
    <a:masterClrMapping/>
  </p:clrMapOvr>
  <p:transition spd="slow" advTm="300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9460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19512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9513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5" name="Group 9"/>
          <p:cNvGrpSpPr>
            <a:grpSpLocks/>
          </p:cNvGrpSpPr>
          <p:nvPr/>
        </p:nvGrpSpPr>
        <p:grpSpPr bwMode="auto">
          <a:xfrm>
            <a:off x="1795463" y="1611313"/>
            <a:ext cx="1763712" cy="639762"/>
            <a:chOff x="0" y="0"/>
            <a:chExt cx="1763279" cy="639631"/>
          </a:xfrm>
        </p:grpSpPr>
        <p:sp>
          <p:nvSpPr>
            <p:cNvPr id="19510" name="TextBox 648"/>
            <p:cNvSpPr>
              <a:spLocks noChangeArrowheads="1"/>
            </p:cNvSpPr>
            <p:nvPr/>
          </p:nvSpPr>
          <p:spPr bwMode="auto">
            <a:xfrm>
              <a:off x="219836" y="0"/>
              <a:ext cx="11592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19511" name="矩形 1"/>
            <p:cNvSpPr>
              <a:spLocks noChangeArrowheads="1"/>
            </p:cNvSpPr>
            <p:nvPr/>
          </p:nvSpPr>
          <p:spPr bwMode="auto">
            <a:xfrm>
              <a:off x="0" y="331854"/>
              <a:ext cx="176327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单击此处添加内容</a:t>
              </a:r>
            </a:p>
          </p:txBody>
        </p:sp>
      </p:grpSp>
      <p:grpSp>
        <p:nvGrpSpPr>
          <p:cNvPr id="19468" name="Group 12"/>
          <p:cNvGrpSpPr>
            <a:grpSpLocks/>
          </p:cNvGrpSpPr>
          <p:nvPr/>
        </p:nvGrpSpPr>
        <p:grpSpPr bwMode="auto">
          <a:xfrm>
            <a:off x="654050" y="4267200"/>
            <a:ext cx="1763713" cy="625475"/>
            <a:chOff x="0" y="0"/>
            <a:chExt cx="1763279" cy="625029"/>
          </a:xfrm>
        </p:grpSpPr>
        <p:sp>
          <p:nvSpPr>
            <p:cNvPr id="19508" name="TextBox 652"/>
            <p:cNvSpPr>
              <a:spLocks noChangeArrowheads="1"/>
            </p:cNvSpPr>
            <p:nvPr/>
          </p:nvSpPr>
          <p:spPr bwMode="auto">
            <a:xfrm>
              <a:off x="84035" y="0"/>
              <a:ext cx="1579087" cy="46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rgbClr val="2848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2" name="矩形 1"/>
            <p:cNvSpPr>
              <a:spLocks noChangeArrowheads="1"/>
            </p:cNvSpPr>
            <p:nvPr/>
          </p:nvSpPr>
          <p:spPr bwMode="auto">
            <a:xfrm>
              <a:off x="0" y="317252"/>
              <a:ext cx="176327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单击此处添加内容</a:t>
              </a:r>
            </a:p>
          </p:txBody>
        </p:sp>
      </p:grpSp>
      <p:grpSp>
        <p:nvGrpSpPr>
          <p:cNvPr id="19471" name="Group 15"/>
          <p:cNvGrpSpPr>
            <a:grpSpLocks/>
          </p:cNvGrpSpPr>
          <p:nvPr/>
        </p:nvGrpSpPr>
        <p:grpSpPr bwMode="auto">
          <a:xfrm>
            <a:off x="3835400" y="5438775"/>
            <a:ext cx="1762125" cy="655638"/>
            <a:chOff x="0" y="0"/>
            <a:chExt cx="1763279" cy="655123"/>
          </a:xfrm>
        </p:grpSpPr>
        <p:sp>
          <p:nvSpPr>
            <p:cNvPr id="3" name="TextBox 654"/>
            <p:cNvSpPr>
              <a:spLocks noChangeArrowheads="1"/>
            </p:cNvSpPr>
            <p:nvPr/>
          </p:nvSpPr>
          <p:spPr bwMode="auto">
            <a:xfrm>
              <a:off x="209897" y="0"/>
              <a:ext cx="11592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19507" name="矩形 1"/>
            <p:cNvSpPr>
              <a:spLocks noChangeArrowheads="1"/>
            </p:cNvSpPr>
            <p:nvPr/>
          </p:nvSpPr>
          <p:spPr bwMode="auto">
            <a:xfrm>
              <a:off x="0" y="347346"/>
              <a:ext cx="176327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单击此处添加内容</a:t>
              </a:r>
            </a:p>
          </p:txBody>
        </p:sp>
      </p:grpSp>
      <p:grpSp>
        <p:nvGrpSpPr>
          <p:cNvPr id="19474" name="Group 18"/>
          <p:cNvGrpSpPr>
            <a:grpSpLocks/>
          </p:cNvGrpSpPr>
          <p:nvPr/>
        </p:nvGrpSpPr>
        <p:grpSpPr bwMode="auto">
          <a:xfrm>
            <a:off x="4708525" y="4294188"/>
            <a:ext cx="1763713" cy="630237"/>
            <a:chOff x="0" y="0"/>
            <a:chExt cx="1763279" cy="630723"/>
          </a:xfrm>
        </p:grpSpPr>
        <p:sp>
          <p:nvSpPr>
            <p:cNvPr id="19504" name="TextBox 650"/>
            <p:cNvSpPr>
              <a:spLocks noChangeArrowheads="1"/>
            </p:cNvSpPr>
            <p:nvPr/>
          </p:nvSpPr>
          <p:spPr bwMode="auto">
            <a:xfrm>
              <a:off x="268394" y="0"/>
              <a:ext cx="11592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19505" name="矩形 1"/>
            <p:cNvSpPr>
              <a:spLocks noChangeArrowheads="1"/>
            </p:cNvSpPr>
            <p:nvPr/>
          </p:nvSpPr>
          <p:spPr bwMode="auto">
            <a:xfrm>
              <a:off x="0" y="322946"/>
              <a:ext cx="176327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单击此处添加内容</a:t>
              </a: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5257800" y="3641725"/>
            <a:ext cx="623888" cy="625475"/>
            <a:chOff x="0" y="0"/>
            <a:chExt cx="624341" cy="624341"/>
          </a:xfrm>
        </p:grpSpPr>
        <p:sp>
          <p:nvSpPr>
            <p:cNvPr id="19501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624341" cy="624341"/>
            </a:xfrm>
            <a:custGeom>
              <a:avLst/>
              <a:gdLst>
                <a:gd name="T0" fmla="*/ 532272868 w 338"/>
                <a:gd name="T1" fmla="*/ 310493276 h 338"/>
                <a:gd name="T2" fmla="*/ 600514448 w 338"/>
                <a:gd name="T3" fmla="*/ 283197753 h 338"/>
                <a:gd name="T4" fmla="*/ 699461414 w 338"/>
                <a:gd name="T5" fmla="*/ 112595651 h 338"/>
                <a:gd name="T6" fmla="*/ 696049704 w 338"/>
                <a:gd name="T7" fmla="*/ 313904986 h 338"/>
                <a:gd name="T8" fmla="*/ 719933518 w 338"/>
                <a:gd name="T9" fmla="*/ 385556428 h 338"/>
                <a:gd name="T10" fmla="*/ 801821936 w 338"/>
                <a:gd name="T11" fmla="*/ 385556428 h 338"/>
                <a:gd name="T12" fmla="*/ 893947329 w 338"/>
                <a:gd name="T13" fmla="*/ 412853798 h 338"/>
                <a:gd name="T14" fmla="*/ 853003121 w 338"/>
                <a:gd name="T15" fmla="*/ 477681821 h 338"/>
                <a:gd name="T16" fmla="*/ 829119307 w 338"/>
                <a:gd name="T17" fmla="*/ 539098135 h 338"/>
                <a:gd name="T18" fmla="*/ 866649959 w 338"/>
                <a:gd name="T19" fmla="*/ 600514448 h 338"/>
                <a:gd name="T20" fmla="*/ 1040663770 w 338"/>
                <a:gd name="T21" fmla="*/ 699461414 h 338"/>
                <a:gd name="T22" fmla="*/ 842766145 w 338"/>
                <a:gd name="T23" fmla="*/ 699461414 h 338"/>
                <a:gd name="T24" fmla="*/ 777938122 w 338"/>
                <a:gd name="T25" fmla="*/ 730170494 h 338"/>
                <a:gd name="T26" fmla="*/ 767702993 w 338"/>
                <a:gd name="T27" fmla="*/ 801821936 h 338"/>
                <a:gd name="T28" fmla="*/ 777938122 w 338"/>
                <a:gd name="T29" fmla="*/ 897359039 h 338"/>
                <a:gd name="T30" fmla="*/ 675577600 w 338"/>
                <a:gd name="T31" fmla="*/ 853003121 h 338"/>
                <a:gd name="T32" fmla="*/ 614161286 w 338"/>
                <a:gd name="T33" fmla="*/ 829119307 h 338"/>
                <a:gd name="T34" fmla="*/ 552744973 w 338"/>
                <a:gd name="T35" fmla="*/ 863238249 h 338"/>
                <a:gd name="T36" fmla="*/ 450384451 w 338"/>
                <a:gd name="T37" fmla="*/ 1040663770 h 338"/>
                <a:gd name="T38" fmla="*/ 450384451 w 338"/>
                <a:gd name="T39" fmla="*/ 842766145 h 338"/>
                <a:gd name="T40" fmla="*/ 416265508 w 338"/>
                <a:gd name="T41" fmla="*/ 777938122 h 338"/>
                <a:gd name="T42" fmla="*/ 351437485 w 338"/>
                <a:gd name="T43" fmla="*/ 760877727 h 338"/>
                <a:gd name="T44" fmla="*/ 269549067 w 338"/>
                <a:gd name="T45" fmla="*/ 771114703 h 338"/>
                <a:gd name="T46" fmla="*/ 300256300 w 338"/>
                <a:gd name="T47" fmla="*/ 675577600 h 338"/>
                <a:gd name="T48" fmla="*/ 320728405 w 338"/>
                <a:gd name="T49" fmla="*/ 614161286 h 338"/>
                <a:gd name="T50" fmla="*/ 283197753 w 338"/>
                <a:gd name="T51" fmla="*/ 549333263 h 338"/>
                <a:gd name="T52" fmla="*/ 112595651 w 338"/>
                <a:gd name="T53" fmla="*/ 453798007 h 338"/>
                <a:gd name="T54" fmla="*/ 313904986 w 338"/>
                <a:gd name="T55" fmla="*/ 453798007 h 338"/>
                <a:gd name="T56" fmla="*/ 375321299 w 338"/>
                <a:gd name="T57" fmla="*/ 412853798 h 338"/>
                <a:gd name="T58" fmla="*/ 385556428 w 338"/>
                <a:gd name="T59" fmla="*/ 351437485 h 338"/>
                <a:gd name="T60" fmla="*/ 406028532 w 338"/>
                <a:gd name="T61" fmla="*/ 252488672 h 338"/>
                <a:gd name="T62" fmla="*/ 477681821 w 338"/>
                <a:gd name="T63" fmla="*/ 293432881 h 338"/>
                <a:gd name="T64" fmla="*/ 460621426 w 338"/>
                <a:gd name="T65" fmla="*/ 300256300 h 338"/>
                <a:gd name="T66" fmla="*/ 153539860 w 338"/>
                <a:gd name="T67" fmla="*/ 153539860 h 338"/>
                <a:gd name="T68" fmla="*/ 300256300 w 338"/>
                <a:gd name="T69" fmla="*/ 460621426 h 338"/>
                <a:gd name="T70" fmla="*/ 170600255 w 338"/>
                <a:gd name="T71" fmla="*/ 573217077 h 338"/>
                <a:gd name="T72" fmla="*/ 300256300 w 338"/>
                <a:gd name="T73" fmla="*/ 689226285 h 338"/>
                <a:gd name="T74" fmla="*/ 153539860 w 338"/>
                <a:gd name="T75" fmla="*/ 996307852 h 338"/>
                <a:gd name="T76" fmla="*/ 460621426 w 338"/>
                <a:gd name="T77" fmla="*/ 849591411 h 338"/>
                <a:gd name="T78" fmla="*/ 580042344 w 338"/>
                <a:gd name="T79" fmla="*/ 986070876 h 338"/>
                <a:gd name="T80" fmla="*/ 689226285 w 338"/>
                <a:gd name="T81" fmla="*/ 849591411 h 338"/>
                <a:gd name="T82" fmla="*/ 999719561 w 338"/>
                <a:gd name="T83" fmla="*/ 996307852 h 338"/>
                <a:gd name="T84" fmla="*/ 853003121 w 338"/>
                <a:gd name="T85" fmla="*/ 689226285 h 338"/>
                <a:gd name="T86" fmla="*/ 989482585 w 338"/>
                <a:gd name="T87" fmla="*/ 573217077 h 338"/>
                <a:gd name="T88" fmla="*/ 853003121 w 338"/>
                <a:gd name="T89" fmla="*/ 460621426 h 338"/>
                <a:gd name="T90" fmla="*/ 999719561 w 338"/>
                <a:gd name="T91" fmla="*/ 153539860 h 338"/>
                <a:gd name="T92" fmla="*/ 689226285 w 338"/>
                <a:gd name="T93" fmla="*/ 300256300 h 338"/>
                <a:gd name="T94" fmla="*/ 593689182 w 338"/>
                <a:gd name="T95" fmla="*/ 187660650 h 338"/>
                <a:gd name="T96" fmla="*/ 419677218 w 338"/>
                <a:gd name="T97" fmla="*/ 0 h 33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38"/>
                <a:gd name="T148" fmla="*/ 0 h 338"/>
                <a:gd name="T149" fmla="*/ 338 w 338"/>
                <a:gd name="T150" fmla="*/ 338 h 33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38" h="338">
                  <a:moveTo>
                    <a:pt x="132" y="33"/>
                  </a:moveTo>
                  <a:lnTo>
                    <a:pt x="153" y="83"/>
                  </a:lnTo>
                  <a:lnTo>
                    <a:pt x="156" y="91"/>
                  </a:lnTo>
                  <a:lnTo>
                    <a:pt x="161" y="83"/>
                  </a:lnTo>
                  <a:lnTo>
                    <a:pt x="173" y="66"/>
                  </a:lnTo>
                  <a:lnTo>
                    <a:pt x="176" y="83"/>
                  </a:lnTo>
                  <a:lnTo>
                    <a:pt x="180" y="95"/>
                  </a:lnTo>
                  <a:lnTo>
                    <a:pt x="185" y="83"/>
                  </a:lnTo>
                  <a:lnTo>
                    <a:pt x="205" y="33"/>
                  </a:lnTo>
                  <a:lnTo>
                    <a:pt x="198" y="86"/>
                  </a:lnTo>
                  <a:lnTo>
                    <a:pt x="196" y="95"/>
                  </a:lnTo>
                  <a:lnTo>
                    <a:pt x="204" y="92"/>
                  </a:lnTo>
                  <a:lnTo>
                    <a:pt x="225" y="82"/>
                  </a:lnTo>
                  <a:lnTo>
                    <a:pt x="219" y="97"/>
                  </a:lnTo>
                  <a:lnTo>
                    <a:pt x="211" y="113"/>
                  </a:lnTo>
                  <a:lnTo>
                    <a:pt x="225" y="103"/>
                  </a:lnTo>
                  <a:lnTo>
                    <a:pt x="268" y="69"/>
                  </a:lnTo>
                  <a:lnTo>
                    <a:pt x="235" y="113"/>
                  </a:lnTo>
                  <a:lnTo>
                    <a:pt x="229" y="119"/>
                  </a:lnTo>
                  <a:lnTo>
                    <a:pt x="238" y="119"/>
                  </a:lnTo>
                  <a:lnTo>
                    <a:pt x="262" y="121"/>
                  </a:lnTo>
                  <a:lnTo>
                    <a:pt x="247" y="131"/>
                  </a:lnTo>
                  <a:lnTo>
                    <a:pt x="234" y="141"/>
                  </a:lnTo>
                  <a:lnTo>
                    <a:pt x="250" y="140"/>
                  </a:lnTo>
                  <a:lnTo>
                    <a:pt x="305" y="133"/>
                  </a:lnTo>
                  <a:lnTo>
                    <a:pt x="254" y="153"/>
                  </a:lnTo>
                  <a:lnTo>
                    <a:pt x="243" y="158"/>
                  </a:lnTo>
                  <a:lnTo>
                    <a:pt x="254" y="161"/>
                  </a:lnTo>
                  <a:lnTo>
                    <a:pt x="275" y="168"/>
                  </a:lnTo>
                  <a:lnTo>
                    <a:pt x="254" y="176"/>
                  </a:lnTo>
                  <a:lnTo>
                    <a:pt x="243" y="180"/>
                  </a:lnTo>
                  <a:lnTo>
                    <a:pt x="254" y="185"/>
                  </a:lnTo>
                  <a:lnTo>
                    <a:pt x="305" y="205"/>
                  </a:lnTo>
                  <a:lnTo>
                    <a:pt x="250" y="198"/>
                  </a:lnTo>
                  <a:lnTo>
                    <a:pt x="240" y="196"/>
                  </a:lnTo>
                  <a:lnTo>
                    <a:pt x="247" y="205"/>
                  </a:lnTo>
                  <a:lnTo>
                    <a:pt x="262" y="223"/>
                  </a:lnTo>
                  <a:lnTo>
                    <a:pt x="240" y="217"/>
                  </a:lnTo>
                  <a:lnTo>
                    <a:pt x="228" y="214"/>
                  </a:lnTo>
                  <a:lnTo>
                    <a:pt x="235" y="223"/>
                  </a:lnTo>
                  <a:lnTo>
                    <a:pt x="268" y="268"/>
                  </a:lnTo>
                  <a:lnTo>
                    <a:pt x="225" y="235"/>
                  </a:lnTo>
                  <a:lnTo>
                    <a:pt x="211" y="223"/>
                  </a:lnTo>
                  <a:lnTo>
                    <a:pt x="219" y="240"/>
                  </a:lnTo>
                  <a:lnTo>
                    <a:pt x="228" y="263"/>
                  </a:lnTo>
                  <a:lnTo>
                    <a:pt x="205" y="246"/>
                  </a:lnTo>
                  <a:lnTo>
                    <a:pt x="196" y="240"/>
                  </a:lnTo>
                  <a:lnTo>
                    <a:pt x="198" y="250"/>
                  </a:lnTo>
                  <a:lnTo>
                    <a:pt x="205" y="305"/>
                  </a:lnTo>
                  <a:lnTo>
                    <a:pt x="185" y="253"/>
                  </a:lnTo>
                  <a:lnTo>
                    <a:pt x="180" y="243"/>
                  </a:lnTo>
                  <a:lnTo>
                    <a:pt x="177" y="253"/>
                  </a:lnTo>
                  <a:lnTo>
                    <a:pt x="170" y="274"/>
                  </a:lnTo>
                  <a:lnTo>
                    <a:pt x="162" y="253"/>
                  </a:lnTo>
                  <a:lnTo>
                    <a:pt x="158" y="243"/>
                  </a:lnTo>
                  <a:lnTo>
                    <a:pt x="153" y="253"/>
                  </a:lnTo>
                  <a:lnTo>
                    <a:pt x="132" y="305"/>
                  </a:lnTo>
                  <a:lnTo>
                    <a:pt x="140" y="250"/>
                  </a:lnTo>
                  <a:lnTo>
                    <a:pt x="143" y="234"/>
                  </a:lnTo>
                  <a:lnTo>
                    <a:pt x="132" y="247"/>
                  </a:lnTo>
                  <a:lnTo>
                    <a:pt x="116" y="266"/>
                  </a:lnTo>
                  <a:lnTo>
                    <a:pt x="120" y="238"/>
                  </a:lnTo>
                  <a:lnTo>
                    <a:pt x="122" y="228"/>
                  </a:lnTo>
                  <a:lnTo>
                    <a:pt x="113" y="235"/>
                  </a:lnTo>
                  <a:lnTo>
                    <a:pt x="70" y="268"/>
                  </a:lnTo>
                  <a:lnTo>
                    <a:pt x="103" y="223"/>
                  </a:lnTo>
                  <a:lnTo>
                    <a:pt x="113" y="211"/>
                  </a:lnTo>
                  <a:lnTo>
                    <a:pt x="98" y="217"/>
                  </a:lnTo>
                  <a:lnTo>
                    <a:pt x="79" y="226"/>
                  </a:lnTo>
                  <a:lnTo>
                    <a:pt x="92" y="204"/>
                  </a:lnTo>
                  <a:lnTo>
                    <a:pt x="97" y="196"/>
                  </a:lnTo>
                  <a:lnTo>
                    <a:pt x="88" y="198"/>
                  </a:lnTo>
                  <a:lnTo>
                    <a:pt x="33" y="205"/>
                  </a:lnTo>
                  <a:lnTo>
                    <a:pt x="83" y="185"/>
                  </a:lnTo>
                  <a:lnTo>
                    <a:pt x="94" y="180"/>
                  </a:lnTo>
                  <a:lnTo>
                    <a:pt x="83" y="176"/>
                  </a:lnTo>
                  <a:lnTo>
                    <a:pt x="64" y="168"/>
                  </a:lnTo>
                  <a:lnTo>
                    <a:pt x="83" y="161"/>
                  </a:lnTo>
                  <a:lnTo>
                    <a:pt x="94" y="158"/>
                  </a:lnTo>
                  <a:lnTo>
                    <a:pt x="83" y="153"/>
                  </a:lnTo>
                  <a:lnTo>
                    <a:pt x="33" y="133"/>
                  </a:lnTo>
                  <a:lnTo>
                    <a:pt x="88" y="140"/>
                  </a:lnTo>
                  <a:lnTo>
                    <a:pt x="98" y="141"/>
                  </a:lnTo>
                  <a:lnTo>
                    <a:pt x="92" y="133"/>
                  </a:lnTo>
                  <a:lnTo>
                    <a:pt x="79" y="116"/>
                  </a:lnTo>
                  <a:lnTo>
                    <a:pt x="98" y="119"/>
                  </a:lnTo>
                  <a:lnTo>
                    <a:pt x="110" y="121"/>
                  </a:lnTo>
                  <a:lnTo>
                    <a:pt x="103" y="113"/>
                  </a:lnTo>
                  <a:lnTo>
                    <a:pt x="70" y="69"/>
                  </a:lnTo>
                  <a:lnTo>
                    <a:pt x="113" y="103"/>
                  </a:lnTo>
                  <a:lnTo>
                    <a:pt x="120" y="109"/>
                  </a:lnTo>
                  <a:lnTo>
                    <a:pt x="120" y="100"/>
                  </a:lnTo>
                  <a:lnTo>
                    <a:pt x="119" y="74"/>
                  </a:lnTo>
                  <a:lnTo>
                    <a:pt x="132" y="91"/>
                  </a:lnTo>
                  <a:lnTo>
                    <a:pt x="143" y="103"/>
                  </a:lnTo>
                  <a:lnTo>
                    <a:pt x="140" y="86"/>
                  </a:lnTo>
                  <a:lnTo>
                    <a:pt x="132" y="33"/>
                  </a:lnTo>
                  <a:close/>
                  <a:moveTo>
                    <a:pt x="123" y="0"/>
                  </a:moveTo>
                  <a:lnTo>
                    <a:pt x="135" y="88"/>
                  </a:lnTo>
                  <a:lnTo>
                    <a:pt x="115" y="61"/>
                  </a:lnTo>
                  <a:lnTo>
                    <a:pt x="116" y="100"/>
                  </a:lnTo>
                  <a:lnTo>
                    <a:pt x="45" y="45"/>
                  </a:lnTo>
                  <a:lnTo>
                    <a:pt x="100" y="116"/>
                  </a:lnTo>
                  <a:lnTo>
                    <a:pt x="67" y="112"/>
                  </a:lnTo>
                  <a:lnTo>
                    <a:pt x="88" y="135"/>
                  </a:lnTo>
                  <a:lnTo>
                    <a:pt x="0" y="124"/>
                  </a:lnTo>
                  <a:lnTo>
                    <a:pt x="82" y="158"/>
                  </a:lnTo>
                  <a:lnTo>
                    <a:pt x="50" y="168"/>
                  </a:lnTo>
                  <a:lnTo>
                    <a:pt x="82" y="180"/>
                  </a:lnTo>
                  <a:lnTo>
                    <a:pt x="0" y="213"/>
                  </a:lnTo>
                  <a:lnTo>
                    <a:pt x="88" y="202"/>
                  </a:lnTo>
                  <a:lnTo>
                    <a:pt x="67" y="235"/>
                  </a:lnTo>
                  <a:lnTo>
                    <a:pt x="100" y="222"/>
                  </a:lnTo>
                  <a:lnTo>
                    <a:pt x="45" y="292"/>
                  </a:lnTo>
                  <a:lnTo>
                    <a:pt x="116" y="238"/>
                  </a:lnTo>
                  <a:lnTo>
                    <a:pt x="110" y="283"/>
                  </a:lnTo>
                  <a:lnTo>
                    <a:pt x="135" y="249"/>
                  </a:lnTo>
                  <a:lnTo>
                    <a:pt x="123" y="338"/>
                  </a:lnTo>
                  <a:lnTo>
                    <a:pt x="158" y="256"/>
                  </a:lnTo>
                  <a:lnTo>
                    <a:pt x="170" y="289"/>
                  </a:lnTo>
                  <a:lnTo>
                    <a:pt x="180" y="256"/>
                  </a:lnTo>
                  <a:lnTo>
                    <a:pt x="214" y="338"/>
                  </a:lnTo>
                  <a:lnTo>
                    <a:pt x="202" y="249"/>
                  </a:lnTo>
                  <a:lnTo>
                    <a:pt x="238" y="277"/>
                  </a:lnTo>
                  <a:lnTo>
                    <a:pt x="222" y="238"/>
                  </a:lnTo>
                  <a:lnTo>
                    <a:pt x="293" y="292"/>
                  </a:lnTo>
                  <a:lnTo>
                    <a:pt x="238" y="222"/>
                  </a:lnTo>
                  <a:lnTo>
                    <a:pt x="274" y="231"/>
                  </a:lnTo>
                  <a:lnTo>
                    <a:pt x="250" y="202"/>
                  </a:lnTo>
                  <a:lnTo>
                    <a:pt x="338" y="213"/>
                  </a:lnTo>
                  <a:lnTo>
                    <a:pt x="256" y="180"/>
                  </a:lnTo>
                  <a:lnTo>
                    <a:pt x="290" y="168"/>
                  </a:lnTo>
                  <a:lnTo>
                    <a:pt x="256" y="158"/>
                  </a:lnTo>
                  <a:lnTo>
                    <a:pt x="338" y="124"/>
                  </a:lnTo>
                  <a:lnTo>
                    <a:pt x="250" y="135"/>
                  </a:lnTo>
                  <a:lnTo>
                    <a:pt x="274" y="116"/>
                  </a:lnTo>
                  <a:lnTo>
                    <a:pt x="238" y="116"/>
                  </a:lnTo>
                  <a:lnTo>
                    <a:pt x="293" y="45"/>
                  </a:lnTo>
                  <a:lnTo>
                    <a:pt x="222" y="100"/>
                  </a:lnTo>
                  <a:lnTo>
                    <a:pt x="234" y="73"/>
                  </a:lnTo>
                  <a:lnTo>
                    <a:pt x="202" y="88"/>
                  </a:lnTo>
                  <a:lnTo>
                    <a:pt x="214" y="0"/>
                  </a:lnTo>
                  <a:lnTo>
                    <a:pt x="180" y="82"/>
                  </a:lnTo>
                  <a:lnTo>
                    <a:pt x="174" y="55"/>
                  </a:lnTo>
                  <a:lnTo>
                    <a:pt x="158" y="82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2" name="Freeform 11"/>
            <p:cNvSpPr>
              <a:spLocks noEditPoints="1" noChangeArrowheads="1"/>
            </p:cNvSpPr>
            <p:nvPr/>
          </p:nvSpPr>
          <p:spPr bwMode="auto">
            <a:xfrm>
              <a:off x="0" y="0"/>
              <a:ext cx="624341" cy="624341"/>
            </a:xfrm>
            <a:custGeom>
              <a:avLst/>
              <a:gdLst>
                <a:gd name="T0" fmla="*/ 532272868 w 338"/>
                <a:gd name="T1" fmla="*/ 310493276 h 338"/>
                <a:gd name="T2" fmla="*/ 600514448 w 338"/>
                <a:gd name="T3" fmla="*/ 283197753 h 338"/>
                <a:gd name="T4" fmla="*/ 699461414 w 338"/>
                <a:gd name="T5" fmla="*/ 112595651 h 338"/>
                <a:gd name="T6" fmla="*/ 696049704 w 338"/>
                <a:gd name="T7" fmla="*/ 313904986 h 338"/>
                <a:gd name="T8" fmla="*/ 719933518 w 338"/>
                <a:gd name="T9" fmla="*/ 385556428 h 338"/>
                <a:gd name="T10" fmla="*/ 801821936 w 338"/>
                <a:gd name="T11" fmla="*/ 385556428 h 338"/>
                <a:gd name="T12" fmla="*/ 893947329 w 338"/>
                <a:gd name="T13" fmla="*/ 412853798 h 338"/>
                <a:gd name="T14" fmla="*/ 853003121 w 338"/>
                <a:gd name="T15" fmla="*/ 477681821 h 338"/>
                <a:gd name="T16" fmla="*/ 829119307 w 338"/>
                <a:gd name="T17" fmla="*/ 539098135 h 338"/>
                <a:gd name="T18" fmla="*/ 866649959 w 338"/>
                <a:gd name="T19" fmla="*/ 600514448 h 338"/>
                <a:gd name="T20" fmla="*/ 1040663770 w 338"/>
                <a:gd name="T21" fmla="*/ 699461414 h 338"/>
                <a:gd name="T22" fmla="*/ 842766145 w 338"/>
                <a:gd name="T23" fmla="*/ 699461414 h 338"/>
                <a:gd name="T24" fmla="*/ 777938122 w 338"/>
                <a:gd name="T25" fmla="*/ 730170494 h 338"/>
                <a:gd name="T26" fmla="*/ 767702993 w 338"/>
                <a:gd name="T27" fmla="*/ 801821936 h 338"/>
                <a:gd name="T28" fmla="*/ 777938122 w 338"/>
                <a:gd name="T29" fmla="*/ 897359039 h 338"/>
                <a:gd name="T30" fmla="*/ 675577600 w 338"/>
                <a:gd name="T31" fmla="*/ 853003121 h 338"/>
                <a:gd name="T32" fmla="*/ 614161286 w 338"/>
                <a:gd name="T33" fmla="*/ 829119307 h 338"/>
                <a:gd name="T34" fmla="*/ 552744973 w 338"/>
                <a:gd name="T35" fmla="*/ 863238249 h 338"/>
                <a:gd name="T36" fmla="*/ 450384451 w 338"/>
                <a:gd name="T37" fmla="*/ 1040663770 h 338"/>
                <a:gd name="T38" fmla="*/ 450384451 w 338"/>
                <a:gd name="T39" fmla="*/ 842766145 h 338"/>
                <a:gd name="T40" fmla="*/ 416265508 w 338"/>
                <a:gd name="T41" fmla="*/ 777938122 h 338"/>
                <a:gd name="T42" fmla="*/ 351437485 w 338"/>
                <a:gd name="T43" fmla="*/ 760877727 h 338"/>
                <a:gd name="T44" fmla="*/ 269549067 w 338"/>
                <a:gd name="T45" fmla="*/ 771114703 h 338"/>
                <a:gd name="T46" fmla="*/ 300256300 w 338"/>
                <a:gd name="T47" fmla="*/ 675577600 h 338"/>
                <a:gd name="T48" fmla="*/ 320728405 w 338"/>
                <a:gd name="T49" fmla="*/ 614161286 h 338"/>
                <a:gd name="T50" fmla="*/ 283197753 w 338"/>
                <a:gd name="T51" fmla="*/ 549333263 h 338"/>
                <a:gd name="T52" fmla="*/ 112595651 w 338"/>
                <a:gd name="T53" fmla="*/ 453798007 h 338"/>
                <a:gd name="T54" fmla="*/ 313904986 w 338"/>
                <a:gd name="T55" fmla="*/ 453798007 h 338"/>
                <a:gd name="T56" fmla="*/ 375321299 w 338"/>
                <a:gd name="T57" fmla="*/ 412853798 h 338"/>
                <a:gd name="T58" fmla="*/ 385556428 w 338"/>
                <a:gd name="T59" fmla="*/ 351437485 h 338"/>
                <a:gd name="T60" fmla="*/ 406028532 w 338"/>
                <a:gd name="T61" fmla="*/ 252488672 h 338"/>
                <a:gd name="T62" fmla="*/ 477681821 w 338"/>
                <a:gd name="T63" fmla="*/ 293432881 h 338"/>
                <a:gd name="T64" fmla="*/ 460621426 w 338"/>
                <a:gd name="T65" fmla="*/ 300256300 h 338"/>
                <a:gd name="T66" fmla="*/ 153539860 w 338"/>
                <a:gd name="T67" fmla="*/ 153539860 h 338"/>
                <a:gd name="T68" fmla="*/ 300256300 w 338"/>
                <a:gd name="T69" fmla="*/ 460621426 h 338"/>
                <a:gd name="T70" fmla="*/ 170600255 w 338"/>
                <a:gd name="T71" fmla="*/ 573217077 h 338"/>
                <a:gd name="T72" fmla="*/ 300256300 w 338"/>
                <a:gd name="T73" fmla="*/ 689226285 h 338"/>
                <a:gd name="T74" fmla="*/ 153539860 w 338"/>
                <a:gd name="T75" fmla="*/ 996307852 h 338"/>
                <a:gd name="T76" fmla="*/ 460621426 w 338"/>
                <a:gd name="T77" fmla="*/ 849591411 h 338"/>
                <a:gd name="T78" fmla="*/ 580042344 w 338"/>
                <a:gd name="T79" fmla="*/ 986070876 h 338"/>
                <a:gd name="T80" fmla="*/ 689226285 w 338"/>
                <a:gd name="T81" fmla="*/ 849591411 h 338"/>
                <a:gd name="T82" fmla="*/ 999719561 w 338"/>
                <a:gd name="T83" fmla="*/ 996307852 h 338"/>
                <a:gd name="T84" fmla="*/ 853003121 w 338"/>
                <a:gd name="T85" fmla="*/ 689226285 h 338"/>
                <a:gd name="T86" fmla="*/ 989482585 w 338"/>
                <a:gd name="T87" fmla="*/ 573217077 h 338"/>
                <a:gd name="T88" fmla="*/ 853003121 w 338"/>
                <a:gd name="T89" fmla="*/ 460621426 h 338"/>
                <a:gd name="T90" fmla="*/ 999719561 w 338"/>
                <a:gd name="T91" fmla="*/ 153539860 h 338"/>
                <a:gd name="T92" fmla="*/ 689226285 w 338"/>
                <a:gd name="T93" fmla="*/ 300256300 h 338"/>
                <a:gd name="T94" fmla="*/ 593689182 w 338"/>
                <a:gd name="T95" fmla="*/ 187660650 h 338"/>
                <a:gd name="T96" fmla="*/ 419677218 w 338"/>
                <a:gd name="T97" fmla="*/ 0 h 33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38"/>
                <a:gd name="T148" fmla="*/ 0 h 338"/>
                <a:gd name="T149" fmla="*/ 338 w 338"/>
                <a:gd name="T150" fmla="*/ 338 h 33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38" h="338">
                  <a:moveTo>
                    <a:pt x="132" y="33"/>
                  </a:moveTo>
                  <a:lnTo>
                    <a:pt x="153" y="83"/>
                  </a:lnTo>
                  <a:lnTo>
                    <a:pt x="156" y="91"/>
                  </a:lnTo>
                  <a:lnTo>
                    <a:pt x="161" y="83"/>
                  </a:lnTo>
                  <a:lnTo>
                    <a:pt x="173" y="66"/>
                  </a:lnTo>
                  <a:lnTo>
                    <a:pt x="176" y="83"/>
                  </a:lnTo>
                  <a:lnTo>
                    <a:pt x="180" y="95"/>
                  </a:lnTo>
                  <a:lnTo>
                    <a:pt x="185" y="83"/>
                  </a:lnTo>
                  <a:lnTo>
                    <a:pt x="205" y="33"/>
                  </a:lnTo>
                  <a:lnTo>
                    <a:pt x="198" y="86"/>
                  </a:lnTo>
                  <a:lnTo>
                    <a:pt x="196" y="95"/>
                  </a:lnTo>
                  <a:lnTo>
                    <a:pt x="204" y="92"/>
                  </a:lnTo>
                  <a:lnTo>
                    <a:pt x="225" y="82"/>
                  </a:lnTo>
                  <a:lnTo>
                    <a:pt x="219" y="97"/>
                  </a:lnTo>
                  <a:lnTo>
                    <a:pt x="211" y="113"/>
                  </a:lnTo>
                  <a:lnTo>
                    <a:pt x="225" y="103"/>
                  </a:lnTo>
                  <a:lnTo>
                    <a:pt x="268" y="69"/>
                  </a:lnTo>
                  <a:lnTo>
                    <a:pt x="235" y="113"/>
                  </a:lnTo>
                  <a:lnTo>
                    <a:pt x="229" y="119"/>
                  </a:lnTo>
                  <a:lnTo>
                    <a:pt x="238" y="119"/>
                  </a:lnTo>
                  <a:lnTo>
                    <a:pt x="262" y="121"/>
                  </a:lnTo>
                  <a:lnTo>
                    <a:pt x="247" y="131"/>
                  </a:lnTo>
                  <a:lnTo>
                    <a:pt x="234" y="141"/>
                  </a:lnTo>
                  <a:lnTo>
                    <a:pt x="250" y="140"/>
                  </a:lnTo>
                  <a:lnTo>
                    <a:pt x="305" y="133"/>
                  </a:lnTo>
                  <a:lnTo>
                    <a:pt x="254" y="153"/>
                  </a:lnTo>
                  <a:lnTo>
                    <a:pt x="243" y="158"/>
                  </a:lnTo>
                  <a:lnTo>
                    <a:pt x="254" y="161"/>
                  </a:lnTo>
                  <a:lnTo>
                    <a:pt x="275" y="168"/>
                  </a:lnTo>
                  <a:lnTo>
                    <a:pt x="254" y="176"/>
                  </a:lnTo>
                  <a:lnTo>
                    <a:pt x="243" y="180"/>
                  </a:lnTo>
                  <a:lnTo>
                    <a:pt x="254" y="185"/>
                  </a:lnTo>
                  <a:lnTo>
                    <a:pt x="305" y="205"/>
                  </a:lnTo>
                  <a:lnTo>
                    <a:pt x="250" y="198"/>
                  </a:lnTo>
                  <a:lnTo>
                    <a:pt x="240" y="196"/>
                  </a:lnTo>
                  <a:lnTo>
                    <a:pt x="247" y="205"/>
                  </a:lnTo>
                  <a:lnTo>
                    <a:pt x="262" y="223"/>
                  </a:lnTo>
                  <a:lnTo>
                    <a:pt x="240" y="217"/>
                  </a:lnTo>
                  <a:lnTo>
                    <a:pt x="228" y="214"/>
                  </a:lnTo>
                  <a:lnTo>
                    <a:pt x="235" y="223"/>
                  </a:lnTo>
                  <a:lnTo>
                    <a:pt x="268" y="268"/>
                  </a:lnTo>
                  <a:lnTo>
                    <a:pt x="225" y="235"/>
                  </a:lnTo>
                  <a:lnTo>
                    <a:pt x="211" y="223"/>
                  </a:lnTo>
                  <a:lnTo>
                    <a:pt x="219" y="240"/>
                  </a:lnTo>
                  <a:lnTo>
                    <a:pt x="228" y="263"/>
                  </a:lnTo>
                  <a:lnTo>
                    <a:pt x="205" y="246"/>
                  </a:lnTo>
                  <a:lnTo>
                    <a:pt x="196" y="240"/>
                  </a:lnTo>
                  <a:lnTo>
                    <a:pt x="198" y="250"/>
                  </a:lnTo>
                  <a:lnTo>
                    <a:pt x="205" y="305"/>
                  </a:lnTo>
                  <a:lnTo>
                    <a:pt x="185" y="253"/>
                  </a:lnTo>
                  <a:lnTo>
                    <a:pt x="180" y="243"/>
                  </a:lnTo>
                  <a:lnTo>
                    <a:pt x="177" y="253"/>
                  </a:lnTo>
                  <a:lnTo>
                    <a:pt x="170" y="274"/>
                  </a:lnTo>
                  <a:lnTo>
                    <a:pt x="162" y="253"/>
                  </a:lnTo>
                  <a:lnTo>
                    <a:pt x="158" y="243"/>
                  </a:lnTo>
                  <a:lnTo>
                    <a:pt x="153" y="253"/>
                  </a:lnTo>
                  <a:lnTo>
                    <a:pt x="132" y="305"/>
                  </a:lnTo>
                  <a:lnTo>
                    <a:pt x="140" y="250"/>
                  </a:lnTo>
                  <a:lnTo>
                    <a:pt x="143" y="234"/>
                  </a:lnTo>
                  <a:lnTo>
                    <a:pt x="132" y="247"/>
                  </a:lnTo>
                  <a:lnTo>
                    <a:pt x="116" y="266"/>
                  </a:lnTo>
                  <a:lnTo>
                    <a:pt x="120" y="238"/>
                  </a:lnTo>
                  <a:lnTo>
                    <a:pt x="122" y="228"/>
                  </a:lnTo>
                  <a:lnTo>
                    <a:pt x="113" y="235"/>
                  </a:lnTo>
                  <a:lnTo>
                    <a:pt x="70" y="268"/>
                  </a:lnTo>
                  <a:lnTo>
                    <a:pt x="103" y="223"/>
                  </a:lnTo>
                  <a:lnTo>
                    <a:pt x="113" y="211"/>
                  </a:lnTo>
                  <a:lnTo>
                    <a:pt x="98" y="217"/>
                  </a:lnTo>
                  <a:lnTo>
                    <a:pt x="79" y="226"/>
                  </a:lnTo>
                  <a:lnTo>
                    <a:pt x="92" y="204"/>
                  </a:lnTo>
                  <a:lnTo>
                    <a:pt x="97" y="196"/>
                  </a:lnTo>
                  <a:lnTo>
                    <a:pt x="88" y="198"/>
                  </a:lnTo>
                  <a:lnTo>
                    <a:pt x="33" y="205"/>
                  </a:lnTo>
                  <a:lnTo>
                    <a:pt x="83" y="185"/>
                  </a:lnTo>
                  <a:lnTo>
                    <a:pt x="94" y="180"/>
                  </a:lnTo>
                  <a:lnTo>
                    <a:pt x="83" y="176"/>
                  </a:lnTo>
                  <a:lnTo>
                    <a:pt x="64" y="168"/>
                  </a:lnTo>
                  <a:lnTo>
                    <a:pt x="83" y="161"/>
                  </a:lnTo>
                  <a:lnTo>
                    <a:pt x="94" y="158"/>
                  </a:lnTo>
                  <a:lnTo>
                    <a:pt x="83" y="153"/>
                  </a:lnTo>
                  <a:lnTo>
                    <a:pt x="33" y="133"/>
                  </a:lnTo>
                  <a:lnTo>
                    <a:pt x="88" y="140"/>
                  </a:lnTo>
                  <a:lnTo>
                    <a:pt x="98" y="141"/>
                  </a:lnTo>
                  <a:lnTo>
                    <a:pt x="92" y="133"/>
                  </a:lnTo>
                  <a:lnTo>
                    <a:pt x="79" y="116"/>
                  </a:lnTo>
                  <a:lnTo>
                    <a:pt x="98" y="119"/>
                  </a:lnTo>
                  <a:lnTo>
                    <a:pt x="110" y="121"/>
                  </a:lnTo>
                  <a:lnTo>
                    <a:pt x="103" y="113"/>
                  </a:lnTo>
                  <a:lnTo>
                    <a:pt x="70" y="69"/>
                  </a:lnTo>
                  <a:lnTo>
                    <a:pt x="113" y="103"/>
                  </a:lnTo>
                  <a:lnTo>
                    <a:pt x="120" y="109"/>
                  </a:lnTo>
                  <a:lnTo>
                    <a:pt x="120" y="100"/>
                  </a:lnTo>
                  <a:lnTo>
                    <a:pt x="119" y="74"/>
                  </a:lnTo>
                  <a:lnTo>
                    <a:pt x="132" y="91"/>
                  </a:lnTo>
                  <a:lnTo>
                    <a:pt x="143" y="103"/>
                  </a:lnTo>
                  <a:lnTo>
                    <a:pt x="140" y="86"/>
                  </a:lnTo>
                  <a:lnTo>
                    <a:pt x="132" y="33"/>
                  </a:lnTo>
                  <a:moveTo>
                    <a:pt x="123" y="0"/>
                  </a:moveTo>
                  <a:lnTo>
                    <a:pt x="135" y="88"/>
                  </a:lnTo>
                  <a:lnTo>
                    <a:pt x="115" y="61"/>
                  </a:lnTo>
                  <a:lnTo>
                    <a:pt x="116" y="100"/>
                  </a:lnTo>
                  <a:lnTo>
                    <a:pt x="45" y="45"/>
                  </a:lnTo>
                  <a:lnTo>
                    <a:pt x="100" y="116"/>
                  </a:lnTo>
                  <a:lnTo>
                    <a:pt x="67" y="112"/>
                  </a:lnTo>
                  <a:lnTo>
                    <a:pt x="88" y="135"/>
                  </a:lnTo>
                  <a:lnTo>
                    <a:pt x="0" y="124"/>
                  </a:lnTo>
                  <a:lnTo>
                    <a:pt x="82" y="158"/>
                  </a:lnTo>
                  <a:lnTo>
                    <a:pt x="50" y="168"/>
                  </a:lnTo>
                  <a:lnTo>
                    <a:pt x="82" y="180"/>
                  </a:lnTo>
                  <a:lnTo>
                    <a:pt x="0" y="213"/>
                  </a:lnTo>
                  <a:lnTo>
                    <a:pt x="88" y="202"/>
                  </a:lnTo>
                  <a:lnTo>
                    <a:pt x="67" y="235"/>
                  </a:lnTo>
                  <a:lnTo>
                    <a:pt x="100" y="222"/>
                  </a:lnTo>
                  <a:lnTo>
                    <a:pt x="45" y="292"/>
                  </a:lnTo>
                  <a:lnTo>
                    <a:pt x="116" y="238"/>
                  </a:lnTo>
                  <a:lnTo>
                    <a:pt x="110" y="283"/>
                  </a:lnTo>
                  <a:lnTo>
                    <a:pt x="135" y="249"/>
                  </a:lnTo>
                  <a:lnTo>
                    <a:pt x="123" y="338"/>
                  </a:lnTo>
                  <a:lnTo>
                    <a:pt x="158" y="256"/>
                  </a:lnTo>
                  <a:lnTo>
                    <a:pt x="170" y="289"/>
                  </a:lnTo>
                  <a:lnTo>
                    <a:pt x="180" y="256"/>
                  </a:lnTo>
                  <a:lnTo>
                    <a:pt x="214" y="338"/>
                  </a:lnTo>
                  <a:lnTo>
                    <a:pt x="202" y="249"/>
                  </a:lnTo>
                  <a:lnTo>
                    <a:pt x="238" y="277"/>
                  </a:lnTo>
                  <a:lnTo>
                    <a:pt x="222" y="238"/>
                  </a:lnTo>
                  <a:lnTo>
                    <a:pt x="293" y="292"/>
                  </a:lnTo>
                  <a:lnTo>
                    <a:pt x="238" y="222"/>
                  </a:lnTo>
                  <a:lnTo>
                    <a:pt x="274" y="231"/>
                  </a:lnTo>
                  <a:lnTo>
                    <a:pt x="250" y="202"/>
                  </a:lnTo>
                  <a:lnTo>
                    <a:pt x="338" y="213"/>
                  </a:lnTo>
                  <a:lnTo>
                    <a:pt x="256" y="180"/>
                  </a:lnTo>
                  <a:lnTo>
                    <a:pt x="290" y="168"/>
                  </a:lnTo>
                  <a:lnTo>
                    <a:pt x="256" y="158"/>
                  </a:lnTo>
                  <a:lnTo>
                    <a:pt x="338" y="124"/>
                  </a:lnTo>
                  <a:lnTo>
                    <a:pt x="250" y="135"/>
                  </a:lnTo>
                  <a:lnTo>
                    <a:pt x="274" y="116"/>
                  </a:lnTo>
                  <a:lnTo>
                    <a:pt x="238" y="116"/>
                  </a:lnTo>
                  <a:lnTo>
                    <a:pt x="293" y="45"/>
                  </a:lnTo>
                  <a:lnTo>
                    <a:pt x="222" y="100"/>
                  </a:lnTo>
                  <a:lnTo>
                    <a:pt x="234" y="73"/>
                  </a:lnTo>
                  <a:lnTo>
                    <a:pt x="202" y="88"/>
                  </a:lnTo>
                  <a:lnTo>
                    <a:pt x="214" y="0"/>
                  </a:lnTo>
                  <a:lnTo>
                    <a:pt x="180" y="82"/>
                  </a:lnTo>
                  <a:lnTo>
                    <a:pt x="174" y="55"/>
                  </a:lnTo>
                  <a:lnTo>
                    <a:pt x="158" y="82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Oval 12"/>
            <p:cNvSpPr>
              <a:spLocks noChangeArrowheads="1"/>
            </p:cNvSpPr>
            <p:nvPr/>
          </p:nvSpPr>
          <p:spPr bwMode="auto">
            <a:xfrm>
              <a:off x="184716" y="184716"/>
              <a:ext cx="254909" cy="254909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9481" name="Group 25"/>
          <p:cNvGrpSpPr>
            <a:grpSpLocks/>
          </p:cNvGrpSpPr>
          <p:nvPr/>
        </p:nvGrpSpPr>
        <p:grpSpPr bwMode="auto">
          <a:xfrm>
            <a:off x="3316288" y="5580063"/>
            <a:ext cx="474662" cy="677862"/>
            <a:chOff x="0" y="0"/>
            <a:chExt cx="474721" cy="677909"/>
          </a:xfrm>
        </p:grpSpPr>
        <p:sp>
          <p:nvSpPr>
            <p:cNvPr id="19494" name="Freeform 13"/>
            <p:cNvSpPr>
              <a:spLocks noEditPoints="1" noChangeArrowheads="1"/>
            </p:cNvSpPr>
            <p:nvPr/>
          </p:nvSpPr>
          <p:spPr bwMode="auto">
            <a:xfrm>
              <a:off x="0" y="0"/>
              <a:ext cx="474721" cy="506122"/>
            </a:xfrm>
            <a:custGeom>
              <a:avLst/>
              <a:gdLst>
                <a:gd name="T0" fmla="*/ 496967030 w 173"/>
                <a:gd name="T1" fmla="*/ 1392171081 h 184"/>
                <a:gd name="T2" fmla="*/ 496967030 w 173"/>
                <a:gd name="T3" fmla="*/ 1392171081 h 184"/>
                <a:gd name="T4" fmla="*/ 444259278 w 173"/>
                <a:gd name="T5" fmla="*/ 1384604007 h 184"/>
                <a:gd name="T6" fmla="*/ 406610885 w 173"/>
                <a:gd name="T7" fmla="*/ 1187884838 h 184"/>
                <a:gd name="T8" fmla="*/ 391551527 w 173"/>
                <a:gd name="T9" fmla="*/ 1021431215 h 184"/>
                <a:gd name="T10" fmla="*/ 316251996 w 173"/>
                <a:gd name="T11" fmla="*/ 128623755 h 184"/>
                <a:gd name="T12" fmla="*/ 640033670 w 173"/>
                <a:gd name="T13" fmla="*/ 0 h 184"/>
                <a:gd name="T14" fmla="*/ 655095772 w 173"/>
                <a:gd name="T15" fmla="*/ 0 h 184"/>
                <a:gd name="T16" fmla="*/ 662625450 w 173"/>
                <a:gd name="T17" fmla="*/ 0 h 184"/>
                <a:gd name="T18" fmla="*/ 993936804 w 173"/>
                <a:gd name="T19" fmla="*/ 128623755 h 184"/>
                <a:gd name="T20" fmla="*/ 903577914 w 173"/>
                <a:gd name="T21" fmla="*/ 1021431215 h 184"/>
                <a:gd name="T22" fmla="*/ 896048236 w 173"/>
                <a:gd name="T23" fmla="*/ 1180317764 h 184"/>
                <a:gd name="T24" fmla="*/ 873459199 w 173"/>
                <a:gd name="T25" fmla="*/ 1331642741 h 184"/>
                <a:gd name="T26" fmla="*/ 722862880 w 173"/>
                <a:gd name="T27" fmla="*/ 1369472609 h 184"/>
                <a:gd name="T28" fmla="*/ 602385276 w 173"/>
                <a:gd name="T29" fmla="*/ 1384604007 h 184"/>
                <a:gd name="T30" fmla="*/ 496967030 w 173"/>
                <a:gd name="T31" fmla="*/ 1392171081 h 184"/>
                <a:gd name="T32" fmla="*/ 640033670 w 173"/>
                <a:gd name="T33" fmla="*/ 22698471 h 184"/>
                <a:gd name="T34" fmla="*/ 331311353 w 173"/>
                <a:gd name="T35" fmla="*/ 143757903 h 184"/>
                <a:gd name="T36" fmla="*/ 414140563 w 173"/>
                <a:gd name="T37" fmla="*/ 1006297067 h 184"/>
                <a:gd name="T38" fmla="*/ 414140563 w 173"/>
                <a:gd name="T39" fmla="*/ 1006297067 h 184"/>
                <a:gd name="T40" fmla="*/ 436729600 w 173"/>
                <a:gd name="T41" fmla="*/ 1187884838 h 184"/>
                <a:gd name="T42" fmla="*/ 459318636 w 173"/>
                <a:gd name="T43" fmla="*/ 1361905535 h 184"/>
                <a:gd name="T44" fmla="*/ 496967030 w 173"/>
                <a:gd name="T45" fmla="*/ 1369472609 h 184"/>
                <a:gd name="T46" fmla="*/ 496967030 w 173"/>
                <a:gd name="T47" fmla="*/ 1369472609 h 184"/>
                <a:gd name="T48" fmla="*/ 602385276 w 173"/>
                <a:gd name="T49" fmla="*/ 1354341212 h 184"/>
                <a:gd name="T50" fmla="*/ 715333202 w 173"/>
                <a:gd name="T51" fmla="*/ 1339207064 h 184"/>
                <a:gd name="T52" fmla="*/ 858399842 w 173"/>
                <a:gd name="T53" fmla="*/ 1308944269 h 184"/>
                <a:gd name="T54" fmla="*/ 873459199 w 173"/>
                <a:gd name="T55" fmla="*/ 1180317764 h 184"/>
                <a:gd name="T56" fmla="*/ 880988878 w 173"/>
                <a:gd name="T57" fmla="*/ 1013864141 h 184"/>
                <a:gd name="T58" fmla="*/ 880988878 w 173"/>
                <a:gd name="T59" fmla="*/ 1013864141 h 184"/>
                <a:gd name="T60" fmla="*/ 978877446 w 173"/>
                <a:gd name="T61" fmla="*/ 143757903 h 184"/>
                <a:gd name="T62" fmla="*/ 662625450 w 173"/>
                <a:gd name="T63" fmla="*/ 22698471 h 184"/>
                <a:gd name="T64" fmla="*/ 655095772 w 173"/>
                <a:gd name="T65" fmla="*/ 22698471 h 184"/>
                <a:gd name="T66" fmla="*/ 640033670 w 173"/>
                <a:gd name="T67" fmla="*/ 22698471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3"/>
                <a:gd name="T103" fmla="*/ 0 h 184"/>
                <a:gd name="T104" fmla="*/ 173 w 173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3" h="184">
                  <a:moveTo>
                    <a:pt x="66" y="184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3" y="184"/>
                    <a:pt x="61" y="183"/>
                    <a:pt x="59" y="183"/>
                  </a:cubicBezTo>
                  <a:cubicBezTo>
                    <a:pt x="55" y="180"/>
                    <a:pt x="55" y="171"/>
                    <a:pt x="54" y="157"/>
                  </a:cubicBezTo>
                  <a:cubicBezTo>
                    <a:pt x="54" y="148"/>
                    <a:pt x="54" y="139"/>
                    <a:pt x="52" y="135"/>
                  </a:cubicBezTo>
                  <a:cubicBezTo>
                    <a:pt x="50" y="131"/>
                    <a:pt x="0" y="60"/>
                    <a:pt x="42" y="17"/>
                  </a:cubicBezTo>
                  <a:cubicBezTo>
                    <a:pt x="42" y="16"/>
                    <a:pt x="57" y="0"/>
                    <a:pt x="8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17" y="0"/>
                    <a:pt x="131" y="16"/>
                    <a:pt x="132" y="17"/>
                  </a:cubicBezTo>
                  <a:cubicBezTo>
                    <a:pt x="173" y="58"/>
                    <a:pt x="123" y="132"/>
                    <a:pt x="120" y="135"/>
                  </a:cubicBezTo>
                  <a:cubicBezTo>
                    <a:pt x="118" y="140"/>
                    <a:pt x="118" y="148"/>
                    <a:pt x="119" y="156"/>
                  </a:cubicBezTo>
                  <a:cubicBezTo>
                    <a:pt x="119" y="164"/>
                    <a:pt x="119" y="172"/>
                    <a:pt x="116" y="176"/>
                  </a:cubicBezTo>
                  <a:cubicBezTo>
                    <a:pt x="113" y="179"/>
                    <a:pt x="99" y="181"/>
                    <a:pt x="96" y="181"/>
                  </a:cubicBezTo>
                  <a:cubicBezTo>
                    <a:pt x="80" y="183"/>
                    <a:pt x="80" y="183"/>
                    <a:pt x="80" y="183"/>
                  </a:cubicBezTo>
                  <a:cubicBezTo>
                    <a:pt x="80" y="183"/>
                    <a:pt x="72" y="184"/>
                    <a:pt x="66" y="184"/>
                  </a:cubicBezTo>
                  <a:close/>
                  <a:moveTo>
                    <a:pt x="85" y="3"/>
                  </a:moveTo>
                  <a:cubicBezTo>
                    <a:pt x="58" y="3"/>
                    <a:pt x="44" y="19"/>
                    <a:pt x="44" y="19"/>
                  </a:cubicBezTo>
                  <a:cubicBezTo>
                    <a:pt x="3" y="61"/>
                    <a:pt x="55" y="132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7" y="138"/>
                    <a:pt x="58" y="147"/>
                    <a:pt x="58" y="157"/>
                  </a:cubicBezTo>
                  <a:cubicBezTo>
                    <a:pt x="58" y="166"/>
                    <a:pt x="58" y="178"/>
                    <a:pt x="61" y="180"/>
                  </a:cubicBezTo>
                  <a:cubicBezTo>
                    <a:pt x="61" y="180"/>
                    <a:pt x="62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72" y="181"/>
                    <a:pt x="80" y="179"/>
                    <a:pt x="80" y="179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102" y="177"/>
                    <a:pt x="112" y="175"/>
                    <a:pt x="114" y="173"/>
                  </a:cubicBezTo>
                  <a:cubicBezTo>
                    <a:pt x="116" y="171"/>
                    <a:pt x="116" y="163"/>
                    <a:pt x="116" y="156"/>
                  </a:cubicBezTo>
                  <a:cubicBezTo>
                    <a:pt x="115" y="147"/>
                    <a:pt x="115" y="139"/>
                    <a:pt x="117" y="134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8" y="133"/>
                    <a:pt x="170" y="59"/>
                    <a:pt x="130" y="19"/>
                  </a:cubicBezTo>
                  <a:cubicBezTo>
                    <a:pt x="130" y="19"/>
                    <a:pt x="115" y="3"/>
                    <a:pt x="88" y="3"/>
                  </a:cubicBezTo>
                  <a:cubicBezTo>
                    <a:pt x="87" y="3"/>
                    <a:pt x="87" y="3"/>
                    <a:pt x="87" y="3"/>
                  </a:cubicBezTo>
                  <a:lnTo>
                    <a:pt x="85" y="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5" name="Freeform 14"/>
            <p:cNvSpPr>
              <a:spLocks noChangeArrowheads="1"/>
            </p:cNvSpPr>
            <p:nvPr/>
          </p:nvSpPr>
          <p:spPr bwMode="auto">
            <a:xfrm>
              <a:off x="164397" y="491346"/>
              <a:ext cx="157009" cy="38790"/>
            </a:xfrm>
            <a:custGeom>
              <a:avLst/>
              <a:gdLst>
                <a:gd name="T0" fmla="*/ 432488177 w 57"/>
                <a:gd name="T1" fmla="*/ 30707826 h 14"/>
                <a:gd name="T2" fmla="*/ 409724626 w 57"/>
                <a:gd name="T3" fmla="*/ 61415653 h 14"/>
                <a:gd name="T4" fmla="*/ 30349564 w 57"/>
                <a:gd name="T5" fmla="*/ 107476007 h 14"/>
                <a:gd name="T6" fmla="*/ 0 w 57"/>
                <a:gd name="T7" fmla="*/ 84445830 h 14"/>
                <a:gd name="T8" fmla="*/ 0 w 57"/>
                <a:gd name="T9" fmla="*/ 84445830 h 14"/>
                <a:gd name="T10" fmla="*/ 22763550 w 57"/>
                <a:gd name="T11" fmla="*/ 53738004 h 14"/>
                <a:gd name="T12" fmla="*/ 402138613 w 57"/>
                <a:gd name="T13" fmla="*/ 7677649 h 14"/>
                <a:gd name="T14" fmla="*/ 432488177 w 57"/>
                <a:gd name="T15" fmla="*/ 3070782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7"/>
                <a:gd name="T25" fmla="*/ 0 h 14"/>
                <a:gd name="T26" fmla="*/ 57 w 57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7" h="14">
                  <a:moveTo>
                    <a:pt x="57" y="4"/>
                  </a:moveTo>
                  <a:cubicBezTo>
                    <a:pt x="57" y="6"/>
                    <a:pt x="56" y="8"/>
                    <a:pt x="54" y="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3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5" y="0"/>
                    <a:pt x="57" y="2"/>
                    <a:pt x="57" y="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5"/>
            <p:cNvSpPr>
              <a:spLocks noChangeArrowheads="1"/>
            </p:cNvSpPr>
            <p:nvPr/>
          </p:nvSpPr>
          <p:spPr bwMode="auto">
            <a:xfrm>
              <a:off x="164397" y="522747"/>
              <a:ext cx="157009" cy="36943"/>
            </a:xfrm>
            <a:custGeom>
              <a:avLst/>
              <a:gdLst>
                <a:gd name="T0" fmla="*/ 432488177 w 57"/>
                <a:gd name="T1" fmla="*/ 20888628 h 14"/>
                <a:gd name="T2" fmla="*/ 409724626 w 57"/>
                <a:gd name="T3" fmla="*/ 48743650 h 14"/>
                <a:gd name="T4" fmla="*/ 30349564 w 57"/>
                <a:gd name="T5" fmla="*/ 97484661 h 14"/>
                <a:gd name="T6" fmla="*/ 0 w 57"/>
                <a:gd name="T7" fmla="*/ 69632277 h 14"/>
                <a:gd name="T8" fmla="*/ 0 w 57"/>
                <a:gd name="T9" fmla="*/ 69632277 h 14"/>
                <a:gd name="T10" fmla="*/ 22763550 w 57"/>
                <a:gd name="T11" fmla="*/ 41779894 h 14"/>
                <a:gd name="T12" fmla="*/ 402138613 w 57"/>
                <a:gd name="T13" fmla="*/ 0 h 14"/>
                <a:gd name="T14" fmla="*/ 432488177 w 57"/>
                <a:gd name="T15" fmla="*/ 20888628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7"/>
                <a:gd name="T25" fmla="*/ 0 h 14"/>
                <a:gd name="T26" fmla="*/ 57 w 57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7" h="14">
                  <a:moveTo>
                    <a:pt x="57" y="3"/>
                  </a:moveTo>
                  <a:cubicBezTo>
                    <a:pt x="57" y="5"/>
                    <a:pt x="56" y="7"/>
                    <a:pt x="54" y="7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2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1"/>
                    <a:pt x="57" y="3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6"/>
            <p:cNvSpPr>
              <a:spLocks noChangeArrowheads="1"/>
            </p:cNvSpPr>
            <p:nvPr/>
          </p:nvSpPr>
          <p:spPr bwMode="auto">
            <a:xfrm>
              <a:off x="164397" y="550455"/>
              <a:ext cx="157009" cy="36943"/>
            </a:xfrm>
            <a:custGeom>
              <a:avLst/>
              <a:gdLst>
                <a:gd name="T0" fmla="*/ 432488177 w 57"/>
                <a:gd name="T1" fmla="*/ 20888628 h 14"/>
                <a:gd name="T2" fmla="*/ 409724626 w 57"/>
                <a:gd name="T3" fmla="*/ 55704766 h 14"/>
                <a:gd name="T4" fmla="*/ 30349564 w 57"/>
                <a:gd name="T5" fmla="*/ 97484661 h 14"/>
                <a:gd name="T6" fmla="*/ 0 w 57"/>
                <a:gd name="T7" fmla="*/ 69632277 h 14"/>
                <a:gd name="T8" fmla="*/ 0 w 57"/>
                <a:gd name="T9" fmla="*/ 69632277 h 14"/>
                <a:gd name="T10" fmla="*/ 22763550 w 57"/>
                <a:gd name="T11" fmla="*/ 41779894 h 14"/>
                <a:gd name="T12" fmla="*/ 402138613 w 57"/>
                <a:gd name="T13" fmla="*/ 0 h 14"/>
                <a:gd name="T14" fmla="*/ 432488177 w 57"/>
                <a:gd name="T15" fmla="*/ 20888628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7"/>
                <a:gd name="T25" fmla="*/ 0 h 14"/>
                <a:gd name="T26" fmla="*/ 57 w 57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7" h="14">
                  <a:moveTo>
                    <a:pt x="57" y="3"/>
                  </a:moveTo>
                  <a:cubicBezTo>
                    <a:pt x="57" y="5"/>
                    <a:pt x="56" y="8"/>
                    <a:pt x="54" y="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3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1"/>
                    <a:pt x="57" y="3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8" name="Freeform 17"/>
            <p:cNvSpPr>
              <a:spLocks noChangeArrowheads="1"/>
            </p:cNvSpPr>
            <p:nvPr/>
          </p:nvSpPr>
          <p:spPr bwMode="auto">
            <a:xfrm>
              <a:off x="164397" y="576316"/>
              <a:ext cx="157009" cy="38790"/>
            </a:xfrm>
            <a:custGeom>
              <a:avLst/>
              <a:gdLst>
                <a:gd name="T0" fmla="*/ 432488177 w 57"/>
                <a:gd name="T1" fmla="*/ 23030177 h 14"/>
                <a:gd name="T2" fmla="*/ 409724626 w 57"/>
                <a:gd name="T3" fmla="*/ 61415653 h 14"/>
                <a:gd name="T4" fmla="*/ 30349564 w 57"/>
                <a:gd name="T5" fmla="*/ 107476007 h 14"/>
                <a:gd name="T6" fmla="*/ 0 w 57"/>
                <a:gd name="T7" fmla="*/ 76768181 h 14"/>
                <a:gd name="T8" fmla="*/ 0 w 57"/>
                <a:gd name="T9" fmla="*/ 76768181 h 14"/>
                <a:gd name="T10" fmla="*/ 22763550 w 57"/>
                <a:gd name="T11" fmla="*/ 46060354 h 14"/>
                <a:gd name="T12" fmla="*/ 402138613 w 57"/>
                <a:gd name="T13" fmla="*/ 0 h 14"/>
                <a:gd name="T14" fmla="*/ 432488177 w 57"/>
                <a:gd name="T15" fmla="*/ 23030177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7"/>
                <a:gd name="T25" fmla="*/ 0 h 14"/>
                <a:gd name="T26" fmla="*/ 57 w 57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7" h="14">
                  <a:moveTo>
                    <a:pt x="57" y="3"/>
                  </a:moveTo>
                  <a:cubicBezTo>
                    <a:pt x="57" y="6"/>
                    <a:pt x="56" y="7"/>
                    <a:pt x="54" y="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3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7"/>
                    <a:pt x="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1"/>
                    <a:pt x="57" y="3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9" name="Freeform 18"/>
            <p:cNvSpPr>
              <a:spLocks noChangeArrowheads="1"/>
            </p:cNvSpPr>
            <p:nvPr/>
          </p:nvSpPr>
          <p:spPr bwMode="auto">
            <a:xfrm>
              <a:off x="164397" y="604023"/>
              <a:ext cx="157009" cy="38790"/>
            </a:xfrm>
            <a:custGeom>
              <a:avLst/>
              <a:gdLst>
                <a:gd name="T0" fmla="*/ 432488177 w 57"/>
                <a:gd name="T1" fmla="*/ 30707826 h 14"/>
                <a:gd name="T2" fmla="*/ 409724626 w 57"/>
                <a:gd name="T3" fmla="*/ 61415653 h 14"/>
                <a:gd name="T4" fmla="*/ 30349564 w 57"/>
                <a:gd name="T5" fmla="*/ 107476007 h 14"/>
                <a:gd name="T6" fmla="*/ 0 w 57"/>
                <a:gd name="T7" fmla="*/ 84445830 h 14"/>
                <a:gd name="T8" fmla="*/ 0 w 57"/>
                <a:gd name="T9" fmla="*/ 84445830 h 14"/>
                <a:gd name="T10" fmla="*/ 22763550 w 57"/>
                <a:gd name="T11" fmla="*/ 53738004 h 14"/>
                <a:gd name="T12" fmla="*/ 402138613 w 57"/>
                <a:gd name="T13" fmla="*/ 0 h 14"/>
                <a:gd name="T14" fmla="*/ 432488177 w 57"/>
                <a:gd name="T15" fmla="*/ 3070782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7"/>
                <a:gd name="T25" fmla="*/ 0 h 14"/>
                <a:gd name="T26" fmla="*/ 57 w 57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7" h="14">
                  <a:moveTo>
                    <a:pt x="57" y="4"/>
                  </a:moveTo>
                  <a:cubicBezTo>
                    <a:pt x="57" y="6"/>
                    <a:pt x="56" y="7"/>
                    <a:pt x="54" y="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3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3" y="7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7" y="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9"/>
            <p:cNvSpPr>
              <a:spLocks noChangeArrowheads="1"/>
            </p:cNvSpPr>
            <p:nvPr/>
          </p:nvSpPr>
          <p:spPr bwMode="auto">
            <a:xfrm>
              <a:off x="199494" y="629882"/>
              <a:ext cx="88664" cy="48027"/>
            </a:xfrm>
            <a:custGeom>
              <a:avLst/>
              <a:gdLst>
                <a:gd name="T0" fmla="*/ 130510637 w 32"/>
                <a:gd name="T1" fmla="*/ 121025372 h 18"/>
                <a:gd name="T2" fmla="*/ 237988030 w 32"/>
                <a:gd name="T3" fmla="*/ 0 h 18"/>
                <a:gd name="T4" fmla="*/ 0 w 32"/>
                <a:gd name="T5" fmla="*/ 28477343 h 18"/>
                <a:gd name="T6" fmla="*/ 130510637 w 32"/>
                <a:gd name="T7" fmla="*/ 121025372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18"/>
                <a:gd name="T14" fmla="*/ 32 w 32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18">
                  <a:moveTo>
                    <a:pt x="17" y="17"/>
                  </a:moveTo>
                  <a:cubicBezTo>
                    <a:pt x="26" y="16"/>
                    <a:pt x="32" y="9"/>
                    <a:pt x="3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2"/>
                    <a:pt x="9" y="18"/>
                    <a:pt x="17" y="17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89" name="Group 33"/>
          <p:cNvGrpSpPr>
            <a:grpSpLocks/>
          </p:cNvGrpSpPr>
          <p:nvPr/>
        </p:nvGrpSpPr>
        <p:grpSpPr bwMode="auto">
          <a:xfrm>
            <a:off x="3395663" y="1649413"/>
            <a:ext cx="319087" cy="652462"/>
            <a:chOff x="0" y="0"/>
            <a:chExt cx="319558" cy="652047"/>
          </a:xfrm>
        </p:grpSpPr>
        <p:sp>
          <p:nvSpPr>
            <p:cNvPr id="8" name="Freeform 20"/>
            <p:cNvSpPr>
              <a:spLocks noChangeArrowheads="1"/>
            </p:cNvSpPr>
            <p:nvPr/>
          </p:nvSpPr>
          <p:spPr bwMode="auto">
            <a:xfrm>
              <a:off x="0" y="0"/>
              <a:ext cx="219812" cy="437776"/>
            </a:xfrm>
            <a:custGeom>
              <a:avLst/>
              <a:gdLst>
                <a:gd name="T0" fmla="*/ 505823131 w 80"/>
                <a:gd name="T1" fmla="*/ 325969662 h 159"/>
                <a:gd name="T2" fmla="*/ 505823131 w 80"/>
                <a:gd name="T3" fmla="*/ 60644366 h 159"/>
                <a:gd name="T4" fmla="*/ 445424289 w 80"/>
                <a:gd name="T5" fmla="*/ 0 h 159"/>
                <a:gd name="T6" fmla="*/ 385028195 w 80"/>
                <a:gd name="T7" fmla="*/ 60644366 h 159"/>
                <a:gd name="T8" fmla="*/ 385028195 w 80"/>
                <a:gd name="T9" fmla="*/ 318389804 h 159"/>
                <a:gd name="T10" fmla="*/ 211387705 w 80"/>
                <a:gd name="T11" fmla="*/ 318389804 h 159"/>
                <a:gd name="T12" fmla="*/ 211387705 w 80"/>
                <a:gd name="T13" fmla="*/ 60644366 h 159"/>
                <a:gd name="T14" fmla="*/ 150991610 w 80"/>
                <a:gd name="T15" fmla="*/ 0 h 159"/>
                <a:gd name="T16" fmla="*/ 90595516 w 80"/>
                <a:gd name="T17" fmla="*/ 60644366 h 159"/>
                <a:gd name="T18" fmla="*/ 90595516 w 80"/>
                <a:gd name="T19" fmla="*/ 325969662 h 159"/>
                <a:gd name="T20" fmla="*/ 0 w 80"/>
                <a:gd name="T21" fmla="*/ 477583330 h 159"/>
                <a:gd name="T22" fmla="*/ 0 w 80"/>
                <a:gd name="T23" fmla="*/ 894522293 h 159"/>
                <a:gd name="T24" fmla="*/ 150991610 w 80"/>
                <a:gd name="T25" fmla="*/ 1046138715 h 159"/>
                <a:gd name="T26" fmla="*/ 158542153 w 80"/>
                <a:gd name="T27" fmla="*/ 1046138715 h 159"/>
                <a:gd name="T28" fmla="*/ 150991610 w 80"/>
                <a:gd name="T29" fmla="*/ 1076460898 h 159"/>
                <a:gd name="T30" fmla="*/ 150991610 w 80"/>
                <a:gd name="T31" fmla="*/ 1144687874 h 159"/>
                <a:gd name="T32" fmla="*/ 218938247 w 80"/>
                <a:gd name="T33" fmla="*/ 1205332240 h 159"/>
                <a:gd name="T34" fmla="*/ 377480400 w 80"/>
                <a:gd name="T35" fmla="*/ 1205332240 h 159"/>
                <a:gd name="T36" fmla="*/ 445424289 w 80"/>
                <a:gd name="T37" fmla="*/ 1144687874 h 159"/>
                <a:gd name="T38" fmla="*/ 445424289 w 80"/>
                <a:gd name="T39" fmla="*/ 1076460898 h 159"/>
                <a:gd name="T40" fmla="*/ 437876495 w 80"/>
                <a:gd name="T41" fmla="*/ 1046138715 h 159"/>
                <a:gd name="T42" fmla="*/ 445424289 w 80"/>
                <a:gd name="T43" fmla="*/ 1046138715 h 159"/>
                <a:gd name="T44" fmla="*/ 603966442 w 80"/>
                <a:gd name="T45" fmla="*/ 894522293 h 159"/>
                <a:gd name="T46" fmla="*/ 603966442 w 80"/>
                <a:gd name="T47" fmla="*/ 477583330 h 159"/>
                <a:gd name="T48" fmla="*/ 505823131 w 80"/>
                <a:gd name="T49" fmla="*/ 325969662 h 15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0"/>
                <a:gd name="T76" fmla="*/ 0 h 159"/>
                <a:gd name="T77" fmla="*/ 80 w 80"/>
                <a:gd name="T78" fmla="*/ 159 h 15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0" h="159">
                  <a:moveTo>
                    <a:pt x="67" y="43"/>
                  </a:moveTo>
                  <a:cubicBezTo>
                    <a:pt x="67" y="8"/>
                    <a:pt x="67" y="8"/>
                    <a:pt x="67" y="8"/>
                  </a:cubicBezTo>
                  <a:cubicBezTo>
                    <a:pt x="67" y="4"/>
                    <a:pt x="63" y="0"/>
                    <a:pt x="59" y="0"/>
                  </a:cubicBezTo>
                  <a:cubicBezTo>
                    <a:pt x="54" y="0"/>
                    <a:pt x="51" y="4"/>
                    <a:pt x="51" y="8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4"/>
                    <a:pt x="25" y="0"/>
                    <a:pt x="20" y="0"/>
                  </a:cubicBezTo>
                  <a:cubicBezTo>
                    <a:pt x="16" y="0"/>
                    <a:pt x="12" y="4"/>
                    <a:pt x="12" y="8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5" y="47"/>
                    <a:pt x="0" y="54"/>
                    <a:pt x="0" y="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9"/>
                    <a:pt x="9" y="138"/>
                    <a:pt x="20" y="138"/>
                  </a:cubicBezTo>
                  <a:cubicBezTo>
                    <a:pt x="21" y="138"/>
                    <a:pt x="21" y="138"/>
                    <a:pt x="21" y="138"/>
                  </a:cubicBezTo>
                  <a:cubicBezTo>
                    <a:pt x="20" y="140"/>
                    <a:pt x="20" y="140"/>
                    <a:pt x="20" y="142"/>
                  </a:cubicBezTo>
                  <a:cubicBezTo>
                    <a:pt x="20" y="151"/>
                    <a:pt x="20" y="151"/>
                    <a:pt x="20" y="151"/>
                  </a:cubicBezTo>
                  <a:cubicBezTo>
                    <a:pt x="20" y="156"/>
                    <a:pt x="24" y="159"/>
                    <a:pt x="2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5" y="159"/>
                    <a:pt x="59" y="156"/>
                    <a:pt x="59" y="151"/>
                  </a:cubicBezTo>
                  <a:cubicBezTo>
                    <a:pt x="59" y="142"/>
                    <a:pt x="59" y="142"/>
                    <a:pt x="59" y="142"/>
                  </a:cubicBezTo>
                  <a:cubicBezTo>
                    <a:pt x="59" y="140"/>
                    <a:pt x="59" y="140"/>
                    <a:pt x="58" y="13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1" y="138"/>
                    <a:pt x="80" y="129"/>
                    <a:pt x="80" y="118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54"/>
                    <a:pt x="74" y="46"/>
                    <a:pt x="67" y="43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3" name="Freeform 21"/>
            <p:cNvSpPr>
              <a:spLocks noChangeArrowheads="1"/>
            </p:cNvSpPr>
            <p:nvPr/>
          </p:nvSpPr>
          <p:spPr bwMode="auto">
            <a:xfrm>
              <a:off x="86815" y="430388"/>
              <a:ext cx="232743" cy="221659"/>
            </a:xfrm>
            <a:custGeom>
              <a:avLst/>
              <a:gdLst>
                <a:gd name="T0" fmla="*/ 399206889 w 84"/>
                <a:gd name="T1" fmla="*/ 606576695 h 81"/>
                <a:gd name="T2" fmla="*/ 99802415 w 84"/>
                <a:gd name="T3" fmla="*/ 329497472 h 81"/>
                <a:gd name="T4" fmla="*/ 30708222 w 84"/>
                <a:gd name="T5" fmla="*/ 14977033 h 81"/>
                <a:gd name="T6" fmla="*/ 69094193 w 84"/>
                <a:gd name="T7" fmla="*/ 0 h 81"/>
                <a:gd name="T8" fmla="*/ 84446919 w 84"/>
                <a:gd name="T9" fmla="*/ 37443952 h 81"/>
                <a:gd name="T10" fmla="*/ 153541111 w 84"/>
                <a:gd name="T11" fmla="*/ 314520438 h 81"/>
                <a:gd name="T12" fmla="*/ 399206889 w 84"/>
                <a:gd name="T13" fmla="*/ 554155710 h 81"/>
                <a:gd name="T14" fmla="*/ 591133971 w 84"/>
                <a:gd name="T15" fmla="*/ 314520438 h 81"/>
                <a:gd name="T16" fmla="*/ 621842193 w 84"/>
                <a:gd name="T17" fmla="*/ 299543405 h 81"/>
                <a:gd name="T18" fmla="*/ 644872667 w 84"/>
                <a:gd name="T19" fmla="*/ 329497472 h 81"/>
                <a:gd name="T20" fmla="*/ 406884638 w 84"/>
                <a:gd name="T21" fmla="*/ 606576695 h 81"/>
                <a:gd name="T22" fmla="*/ 399206889 w 84"/>
                <a:gd name="T23" fmla="*/ 606576695 h 8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4"/>
                <a:gd name="T37" fmla="*/ 0 h 81"/>
                <a:gd name="T38" fmla="*/ 84 w 84"/>
                <a:gd name="T39" fmla="*/ 81 h 8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4" h="81">
                  <a:moveTo>
                    <a:pt x="52" y="81"/>
                  </a:moveTo>
                  <a:cubicBezTo>
                    <a:pt x="31" y="81"/>
                    <a:pt x="14" y="46"/>
                    <a:pt x="13" y="44"/>
                  </a:cubicBezTo>
                  <a:cubicBezTo>
                    <a:pt x="0" y="16"/>
                    <a:pt x="4" y="3"/>
                    <a:pt x="4" y="2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1" y="1"/>
                    <a:pt x="12" y="3"/>
                    <a:pt x="11" y="5"/>
                  </a:cubicBezTo>
                  <a:cubicBezTo>
                    <a:pt x="11" y="5"/>
                    <a:pt x="8" y="16"/>
                    <a:pt x="20" y="42"/>
                  </a:cubicBezTo>
                  <a:cubicBezTo>
                    <a:pt x="24" y="51"/>
                    <a:pt x="39" y="75"/>
                    <a:pt x="52" y="74"/>
                  </a:cubicBezTo>
                  <a:cubicBezTo>
                    <a:pt x="61" y="74"/>
                    <a:pt x="70" y="62"/>
                    <a:pt x="77" y="42"/>
                  </a:cubicBezTo>
                  <a:cubicBezTo>
                    <a:pt x="77" y="40"/>
                    <a:pt x="80" y="39"/>
                    <a:pt x="81" y="40"/>
                  </a:cubicBezTo>
                  <a:cubicBezTo>
                    <a:pt x="83" y="41"/>
                    <a:pt x="84" y="42"/>
                    <a:pt x="84" y="44"/>
                  </a:cubicBezTo>
                  <a:cubicBezTo>
                    <a:pt x="75" y="68"/>
                    <a:pt x="65" y="80"/>
                    <a:pt x="53" y="81"/>
                  </a:cubicBezTo>
                  <a:cubicBezTo>
                    <a:pt x="52" y="81"/>
                    <a:pt x="52" y="81"/>
                    <a:pt x="52" y="8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2" name="Group 36"/>
          <p:cNvGrpSpPr>
            <a:grpSpLocks/>
          </p:cNvGrpSpPr>
          <p:nvPr/>
        </p:nvGrpSpPr>
        <p:grpSpPr bwMode="auto">
          <a:xfrm>
            <a:off x="3076575" y="3529013"/>
            <a:ext cx="955675" cy="841375"/>
            <a:chOff x="0" y="0"/>
            <a:chExt cx="954983" cy="840460"/>
          </a:xfrm>
        </p:grpSpPr>
        <p:sp>
          <p:nvSpPr>
            <p:cNvPr id="9" name="Freeform 22"/>
            <p:cNvSpPr>
              <a:spLocks noChangeArrowheads="1"/>
            </p:cNvSpPr>
            <p:nvPr/>
          </p:nvSpPr>
          <p:spPr bwMode="auto">
            <a:xfrm>
              <a:off x="0" y="219813"/>
              <a:ext cx="476568" cy="507969"/>
            </a:xfrm>
            <a:custGeom>
              <a:avLst/>
              <a:gdLst>
                <a:gd name="T0" fmla="*/ 1312815368 w 173"/>
                <a:gd name="T1" fmla="*/ 1145972572 h 185"/>
                <a:gd name="T2" fmla="*/ 516021219 w 173"/>
                <a:gd name="T3" fmla="*/ 1145972572 h 185"/>
                <a:gd name="T4" fmla="*/ 341484387 w 173"/>
                <a:gd name="T5" fmla="*/ 814244103 h 185"/>
                <a:gd name="T6" fmla="*/ 493253389 w 173"/>
                <a:gd name="T7" fmla="*/ 588066101 h 185"/>
                <a:gd name="T8" fmla="*/ 751263999 w 173"/>
                <a:gd name="T9" fmla="*/ 761470243 h 185"/>
                <a:gd name="T10" fmla="*/ 781618350 w 173"/>
                <a:gd name="T11" fmla="*/ 173404142 h 185"/>
                <a:gd name="T12" fmla="*/ 789207627 w 173"/>
                <a:gd name="T13" fmla="*/ 0 h 185"/>
                <a:gd name="T14" fmla="*/ 538786294 w 173"/>
                <a:gd name="T15" fmla="*/ 90470652 h 185"/>
                <a:gd name="T16" fmla="*/ 30354351 w 173"/>
                <a:gd name="T17" fmla="*/ 278954609 h 185"/>
                <a:gd name="T18" fmla="*/ 288364961 w 173"/>
                <a:gd name="T19" fmla="*/ 452358751 h 185"/>
                <a:gd name="T20" fmla="*/ 136593204 w 173"/>
                <a:gd name="T21" fmla="*/ 678536753 h 185"/>
                <a:gd name="T22" fmla="*/ 75884501 w 173"/>
                <a:gd name="T23" fmla="*/ 1168592295 h 185"/>
                <a:gd name="T24" fmla="*/ 516021219 w 173"/>
                <a:gd name="T25" fmla="*/ 1394770297 h 185"/>
                <a:gd name="T26" fmla="*/ 1305226091 w 173"/>
                <a:gd name="T27" fmla="*/ 1387230390 h 185"/>
                <a:gd name="T28" fmla="*/ 1107924185 w 173"/>
                <a:gd name="T29" fmla="*/ 1274142761 h 185"/>
                <a:gd name="T30" fmla="*/ 1312815368 w 173"/>
                <a:gd name="T31" fmla="*/ 1145972572 h 18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73"/>
                <a:gd name="T49" fmla="*/ 0 h 185"/>
                <a:gd name="T50" fmla="*/ 173 w 173"/>
                <a:gd name="T51" fmla="*/ 185 h 18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73" h="185">
                  <a:moveTo>
                    <a:pt x="173" y="152"/>
                  </a:moveTo>
                  <a:cubicBezTo>
                    <a:pt x="68" y="152"/>
                    <a:pt x="68" y="152"/>
                    <a:pt x="68" y="152"/>
                  </a:cubicBezTo>
                  <a:cubicBezTo>
                    <a:pt x="38" y="152"/>
                    <a:pt x="28" y="133"/>
                    <a:pt x="45" y="10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3" y="111"/>
                    <a:pt x="0" y="135"/>
                    <a:pt x="10" y="155"/>
                  </a:cubicBezTo>
                  <a:cubicBezTo>
                    <a:pt x="21" y="174"/>
                    <a:pt x="42" y="185"/>
                    <a:pt x="68" y="185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46" y="169"/>
                    <a:pt x="146" y="169"/>
                    <a:pt x="146" y="169"/>
                  </a:cubicBezTo>
                  <a:lnTo>
                    <a:pt x="173" y="152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0" name="Freeform 23"/>
            <p:cNvSpPr>
              <a:spLocks noChangeArrowheads="1"/>
            </p:cNvSpPr>
            <p:nvPr/>
          </p:nvSpPr>
          <p:spPr bwMode="auto">
            <a:xfrm>
              <a:off x="225353" y="0"/>
              <a:ext cx="585552" cy="410070"/>
            </a:xfrm>
            <a:custGeom>
              <a:avLst/>
              <a:gdLst>
                <a:gd name="T0" fmla="*/ 1519034600 w 213"/>
                <a:gd name="T1" fmla="*/ 795304620 h 149"/>
                <a:gd name="T2" fmla="*/ 1405673932 w 213"/>
                <a:gd name="T3" fmla="*/ 386291444 h 149"/>
                <a:gd name="T4" fmla="*/ 1284756069 w 213"/>
                <a:gd name="T5" fmla="*/ 484755031 h 149"/>
                <a:gd name="T6" fmla="*/ 1095820706 w 213"/>
                <a:gd name="T7" fmla="*/ 234804981 h 149"/>
                <a:gd name="T8" fmla="*/ 649935229 w 213"/>
                <a:gd name="T9" fmla="*/ 0 h 149"/>
                <a:gd name="T10" fmla="*/ 219164141 w 213"/>
                <a:gd name="T11" fmla="*/ 257526712 h 149"/>
                <a:gd name="T12" fmla="*/ 0 w 213"/>
                <a:gd name="T13" fmla="*/ 568073549 h 149"/>
                <a:gd name="T14" fmla="*/ 219164141 w 213"/>
                <a:gd name="T15" fmla="*/ 522627335 h 149"/>
                <a:gd name="T16" fmla="*/ 211606947 w 213"/>
                <a:gd name="T17" fmla="*/ 696838281 h 149"/>
                <a:gd name="T18" fmla="*/ 415656699 w 213"/>
                <a:gd name="T19" fmla="*/ 393865355 h 149"/>
                <a:gd name="T20" fmla="*/ 899328149 w 213"/>
                <a:gd name="T21" fmla="*/ 386291444 h 149"/>
                <a:gd name="T22" fmla="*/ 1088263512 w 213"/>
                <a:gd name="T23" fmla="*/ 636241494 h 149"/>
                <a:gd name="T24" fmla="*/ 778410286 w 213"/>
                <a:gd name="T25" fmla="*/ 886194296 h 149"/>
                <a:gd name="T26" fmla="*/ 1420788321 w 213"/>
                <a:gd name="T27" fmla="*/ 1075553063 h 149"/>
                <a:gd name="T28" fmla="*/ 1609723684 w 213"/>
                <a:gd name="T29" fmla="*/ 1128573187 h 149"/>
                <a:gd name="T30" fmla="*/ 1519034600 w 213"/>
                <a:gd name="T31" fmla="*/ 795304620 h 14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13"/>
                <a:gd name="T49" fmla="*/ 0 h 149"/>
                <a:gd name="T50" fmla="*/ 213 w 213"/>
                <a:gd name="T51" fmla="*/ 149 h 14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13" h="149">
                  <a:moveTo>
                    <a:pt x="201" y="105"/>
                  </a:moveTo>
                  <a:cubicBezTo>
                    <a:pt x="186" y="51"/>
                    <a:pt x="186" y="51"/>
                    <a:pt x="186" y="51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30" y="11"/>
                    <a:pt x="108" y="0"/>
                    <a:pt x="86" y="0"/>
                  </a:cubicBezTo>
                  <a:cubicBezTo>
                    <a:pt x="63" y="1"/>
                    <a:pt x="42" y="13"/>
                    <a:pt x="29" y="3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72" y="27"/>
                    <a:pt x="101" y="27"/>
                    <a:pt x="119" y="51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88" y="142"/>
                    <a:pt x="188" y="142"/>
                    <a:pt x="188" y="142"/>
                  </a:cubicBezTo>
                  <a:cubicBezTo>
                    <a:pt x="213" y="149"/>
                    <a:pt x="213" y="149"/>
                    <a:pt x="213" y="149"/>
                  </a:cubicBezTo>
                  <a:lnTo>
                    <a:pt x="201" y="105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1" name="Freeform 24"/>
            <p:cNvSpPr>
              <a:spLocks noChangeArrowheads="1"/>
            </p:cNvSpPr>
            <p:nvPr/>
          </p:nvSpPr>
          <p:spPr bwMode="auto">
            <a:xfrm>
              <a:off x="437778" y="362045"/>
              <a:ext cx="517205" cy="478415"/>
            </a:xfrm>
            <a:custGeom>
              <a:avLst/>
              <a:gdLst>
                <a:gd name="T0" fmla="*/ 1271507226 w 188"/>
                <a:gd name="T1" fmla="*/ 264593740 h 174"/>
                <a:gd name="T2" fmla="*/ 1074727230 w 188"/>
                <a:gd name="T3" fmla="*/ 0 h 174"/>
                <a:gd name="T4" fmla="*/ 1067158980 w 188"/>
                <a:gd name="T5" fmla="*/ 196554328 h 174"/>
                <a:gd name="T6" fmla="*/ 877944483 w 188"/>
                <a:gd name="T7" fmla="*/ 143637230 h 174"/>
                <a:gd name="T8" fmla="*/ 1082295480 w 188"/>
                <a:gd name="T9" fmla="*/ 408230970 h 174"/>
                <a:gd name="T10" fmla="*/ 915788483 w 188"/>
                <a:gd name="T11" fmla="*/ 740861371 h 174"/>
                <a:gd name="T12" fmla="*/ 734144987 w 188"/>
                <a:gd name="T13" fmla="*/ 740861371 h 174"/>
                <a:gd name="T14" fmla="*/ 734144987 w 188"/>
                <a:gd name="T15" fmla="*/ 544307043 h 174"/>
                <a:gd name="T16" fmla="*/ 287601744 w 188"/>
                <a:gd name="T17" fmla="*/ 740861371 h 174"/>
                <a:gd name="T18" fmla="*/ 0 w 188"/>
                <a:gd name="T19" fmla="*/ 869379037 h 174"/>
                <a:gd name="T20" fmla="*/ 196779996 w 188"/>
                <a:gd name="T21" fmla="*/ 990335547 h 174"/>
                <a:gd name="T22" fmla="*/ 749281486 w 188"/>
                <a:gd name="T23" fmla="*/ 1315407542 h 174"/>
                <a:gd name="T24" fmla="*/ 741713236 w 188"/>
                <a:gd name="T25" fmla="*/ 982774390 h 174"/>
                <a:gd name="T26" fmla="*/ 915788483 w 188"/>
                <a:gd name="T27" fmla="*/ 982774390 h 174"/>
                <a:gd name="T28" fmla="*/ 938493232 w 188"/>
                <a:gd name="T29" fmla="*/ 982774390 h 174"/>
                <a:gd name="T30" fmla="*/ 1354760725 w 188"/>
                <a:gd name="T31" fmla="*/ 740861371 h 174"/>
                <a:gd name="T32" fmla="*/ 1271507226 w 188"/>
                <a:gd name="T33" fmla="*/ 264593740 h 17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8"/>
                <a:gd name="T52" fmla="*/ 0 h 174"/>
                <a:gd name="T53" fmla="*/ 188 w 188"/>
                <a:gd name="T54" fmla="*/ 174 h 17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8" h="174">
                  <a:moveTo>
                    <a:pt x="168" y="35"/>
                  </a:moveTo>
                  <a:cubicBezTo>
                    <a:pt x="142" y="0"/>
                    <a:pt x="142" y="0"/>
                    <a:pt x="142" y="0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43" y="54"/>
                    <a:pt x="143" y="54"/>
                    <a:pt x="143" y="54"/>
                  </a:cubicBezTo>
                  <a:cubicBezTo>
                    <a:pt x="160" y="78"/>
                    <a:pt x="151" y="98"/>
                    <a:pt x="121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24" y="130"/>
                    <a:pt x="124" y="130"/>
                    <a:pt x="124" y="130"/>
                  </a:cubicBezTo>
                  <a:cubicBezTo>
                    <a:pt x="150" y="129"/>
                    <a:pt x="170" y="118"/>
                    <a:pt x="179" y="98"/>
                  </a:cubicBezTo>
                  <a:cubicBezTo>
                    <a:pt x="188" y="79"/>
                    <a:pt x="185" y="56"/>
                    <a:pt x="168" y="35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96" name="矩形 1"/>
          <p:cNvSpPr>
            <a:spLocks noChangeArrowheads="1"/>
          </p:cNvSpPr>
          <p:nvPr/>
        </p:nvSpPr>
        <p:spPr bwMode="auto">
          <a:xfrm>
            <a:off x="6702425" y="2701925"/>
            <a:ext cx="4773613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9497" name="Group 41"/>
          <p:cNvGrpSpPr>
            <a:grpSpLocks/>
          </p:cNvGrpSpPr>
          <p:nvPr/>
        </p:nvGrpSpPr>
        <p:grpSpPr bwMode="auto">
          <a:xfrm>
            <a:off x="2768600" y="4760913"/>
            <a:ext cx="1590675" cy="796925"/>
            <a:chOff x="0" y="0"/>
            <a:chExt cx="1590409" cy="796127"/>
          </a:xfrm>
        </p:grpSpPr>
        <p:sp>
          <p:nvSpPr>
            <p:cNvPr id="19487" name="Freeform 26"/>
            <p:cNvSpPr>
              <a:spLocks noChangeArrowheads="1"/>
            </p:cNvSpPr>
            <p:nvPr/>
          </p:nvSpPr>
          <p:spPr bwMode="auto">
            <a:xfrm>
              <a:off x="0" y="0"/>
              <a:ext cx="1590409" cy="796127"/>
            </a:xfrm>
            <a:custGeom>
              <a:avLst/>
              <a:gdLst>
                <a:gd name="T0" fmla="*/ 2147483647 w 861"/>
                <a:gd name="T1" fmla="*/ 0 h 431"/>
                <a:gd name="T2" fmla="*/ 1470579717 w 861"/>
                <a:gd name="T3" fmla="*/ 1470575870 h 431"/>
                <a:gd name="T4" fmla="*/ 0 w 861"/>
                <a:gd name="T5" fmla="*/ 0 h 431"/>
                <a:gd name="T6" fmla="*/ 2147483647 w 861"/>
                <a:gd name="T7" fmla="*/ 0 h 4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61"/>
                <a:gd name="T13" fmla="*/ 0 h 431"/>
                <a:gd name="T14" fmla="*/ 861 w 861"/>
                <a:gd name="T15" fmla="*/ 431 h 4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61" h="431">
                  <a:moveTo>
                    <a:pt x="861" y="0"/>
                  </a:moveTo>
                  <a:lnTo>
                    <a:pt x="431" y="431"/>
                  </a:lnTo>
                  <a:lnTo>
                    <a:pt x="0" y="0"/>
                  </a:lnTo>
                  <a:lnTo>
                    <a:pt x="861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TextBox 682"/>
            <p:cNvSpPr>
              <a:spLocks noChangeArrowheads="1"/>
            </p:cNvSpPr>
            <p:nvPr/>
          </p:nvSpPr>
          <p:spPr bwMode="auto">
            <a:xfrm>
              <a:off x="460030" y="99748"/>
              <a:ext cx="64633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15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500" name="Group 44"/>
          <p:cNvGrpSpPr>
            <a:grpSpLocks/>
          </p:cNvGrpSpPr>
          <p:nvPr/>
        </p:nvGrpSpPr>
        <p:grpSpPr bwMode="auto">
          <a:xfrm>
            <a:off x="4365625" y="3155950"/>
            <a:ext cx="796925" cy="1590675"/>
            <a:chOff x="0" y="0"/>
            <a:chExt cx="796128" cy="1590406"/>
          </a:xfrm>
        </p:grpSpPr>
        <p:sp>
          <p:nvSpPr>
            <p:cNvPr id="19485" name="Freeform 28"/>
            <p:cNvSpPr>
              <a:spLocks noChangeArrowheads="1"/>
            </p:cNvSpPr>
            <p:nvPr/>
          </p:nvSpPr>
          <p:spPr bwMode="auto">
            <a:xfrm>
              <a:off x="0" y="0"/>
              <a:ext cx="796128" cy="1590406"/>
            </a:xfrm>
            <a:custGeom>
              <a:avLst/>
              <a:gdLst>
                <a:gd name="T0" fmla="*/ 0 w 431"/>
                <a:gd name="T1" fmla="*/ 0 h 861"/>
                <a:gd name="T2" fmla="*/ 1470579565 w 431"/>
                <a:gd name="T3" fmla="*/ 1467161542 h 861"/>
                <a:gd name="T4" fmla="*/ 0 w 431"/>
                <a:gd name="T5" fmla="*/ 2147483647 h 861"/>
                <a:gd name="T6" fmla="*/ 0 w 431"/>
                <a:gd name="T7" fmla="*/ 0 h 8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1"/>
                <a:gd name="T13" fmla="*/ 0 h 861"/>
                <a:gd name="T14" fmla="*/ 431 w 431"/>
                <a:gd name="T15" fmla="*/ 861 h 8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1" h="861">
                  <a:moveTo>
                    <a:pt x="0" y="0"/>
                  </a:moveTo>
                  <a:lnTo>
                    <a:pt x="431" y="430"/>
                  </a:lnTo>
                  <a:lnTo>
                    <a:pt x="0" y="8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TextBox 682"/>
            <p:cNvSpPr>
              <a:spLocks noChangeArrowheads="1"/>
            </p:cNvSpPr>
            <p:nvPr/>
          </p:nvSpPr>
          <p:spPr bwMode="auto">
            <a:xfrm>
              <a:off x="41942" y="583141"/>
              <a:ext cx="64633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38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503" name="Group 47"/>
          <p:cNvGrpSpPr>
            <a:grpSpLocks/>
          </p:cNvGrpSpPr>
          <p:nvPr/>
        </p:nvGrpSpPr>
        <p:grpSpPr bwMode="auto">
          <a:xfrm>
            <a:off x="1946275" y="3155950"/>
            <a:ext cx="798513" cy="1590675"/>
            <a:chOff x="0" y="0"/>
            <a:chExt cx="797975" cy="1590406"/>
          </a:xfrm>
        </p:grpSpPr>
        <p:sp>
          <p:nvSpPr>
            <p:cNvPr id="19483" name="Freeform 27"/>
            <p:cNvSpPr>
              <a:spLocks noChangeArrowheads="1"/>
            </p:cNvSpPr>
            <p:nvPr/>
          </p:nvSpPr>
          <p:spPr bwMode="auto">
            <a:xfrm>
              <a:off x="0" y="0"/>
              <a:ext cx="797975" cy="1590406"/>
            </a:xfrm>
            <a:custGeom>
              <a:avLst/>
              <a:gdLst>
                <a:gd name="T0" fmla="*/ 1473990974 w 432"/>
                <a:gd name="T1" fmla="*/ 2147483647 h 861"/>
                <a:gd name="T2" fmla="*/ 0 w 432"/>
                <a:gd name="T3" fmla="*/ 1467161542 h 861"/>
                <a:gd name="T4" fmla="*/ 1473990974 w 432"/>
                <a:gd name="T5" fmla="*/ 0 h 861"/>
                <a:gd name="T6" fmla="*/ 1473990974 w 432"/>
                <a:gd name="T7" fmla="*/ 2147483647 h 8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2"/>
                <a:gd name="T13" fmla="*/ 0 h 861"/>
                <a:gd name="T14" fmla="*/ 432 w 432"/>
                <a:gd name="T15" fmla="*/ 861 h 8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" h="861">
                  <a:moveTo>
                    <a:pt x="432" y="861"/>
                  </a:moveTo>
                  <a:lnTo>
                    <a:pt x="0" y="430"/>
                  </a:lnTo>
                  <a:lnTo>
                    <a:pt x="432" y="0"/>
                  </a:lnTo>
                  <a:lnTo>
                    <a:pt x="432" y="861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TextBox 682"/>
            <p:cNvSpPr>
              <a:spLocks noChangeArrowheads="1"/>
            </p:cNvSpPr>
            <p:nvPr/>
          </p:nvSpPr>
          <p:spPr bwMode="auto">
            <a:xfrm>
              <a:off x="113785" y="609477"/>
              <a:ext cx="66877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62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506" name="Group 50"/>
          <p:cNvGrpSpPr>
            <a:grpSpLocks/>
          </p:cNvGrpSpPr>
          <p:nvPr/>
        </p:nvGrpSpPr>
        <p:grpSpPr bwMode="auto">
          <a:xfrm>
            <a:off x="2755900" y="2344738"/>
            <a:ext cx="1590675" cy="795337"/>
            <a:chOff x="0" y="0"/>
            <a:chExt cx="1592255" cy="794280"/>
          </a:xfrm>
        </p:grpSpPr>
        <p:sp>
          <p:nvSpPr>
            <p:cNvPr id="10" name="Freeform 25"/>
            <p:cNvSpPr>
              <a:spLocks noChangeArrowheads="1"/>
            </p:cNvSpPr>
            <p:nvPr/>
          </p:nvSpPr>
          <p:spPr bwMode="auto">
            <a:xfrm>
              <a:off x="0" y="0"/>
              <a:ext cx="1592255" cy="794280"/>
            </a:xfrm>
            <a:custGeom>
              <a:avLst/>
              <a:gdLst>
                <a:gd name="T0" fmla="*/ 0 w 862"/>
                <a:gd name="T1" fmla="*/ 1467164461 h 430"/>
                <a:gd name="T2" fmla="*/ 1473990352 w 862"/>
                <a:gd name="T3" fmla="*/ 0 h 430"/>
                <a:gd name="T4" fmla="*/ 2147483647 w 862"/>
                <a:gd name="T5" fmla="*/ 1467164461 h 430"/>
                <a:gd name="T6" fmla="*/ 0 w 862"/>
                <a:gd name="T7" fmla="*/ 1467164461 h 4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62"/>
                <a:gd name="T13" fmla="*/ 0 h 430"/>
                <a:gd name="T14" fmla="*/ 862 w 862"/>
                <a:gd name="T15" fmla="*/ 430 h 4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62" h="430">
                  <a:moveTo>
                    <a:pt x="0" y="430"/>
                  </a:moveTo>
                  <a:lnTo>
                    <a:pt x="432" y="0"/>
                  </a:lnTo>
                  <a:lnTo>
                    <a:pt x="862" y="430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TextBox 682"/>
            <p:cNvSpPr>
              <a:spLocks noChangeArrowheads="1"/>
            </p:cNvSpPr>
            <p:nvPr/>
          </p:nvSpPr>
          <p:spPr bwMode="auto">
            <a:xfrm>
              <a:off x="472961" y="307569"/>
              <a:ext cx="64633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78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509" name="Group 53"/>
          <p:cNvGrpSpPr>
            <a:grpSpLocks/>
          </p:cNvGrpSpPr>
          <p:nvPr/>
        </p:nvGrpSpPr>
        <p:grpSpPr bwMode="auto">
          <a:xfrm>
            <a:off x="1249363" y="3171825"/>
            <a:ext cx="771525" cy="1104900"/>
            <a:chOff x="0" y="0"/>
            <a:chExt cx="771000" cy="1106152"/>
          </a:xfrm>
        </p:grpSpPr>
        <p:grpSp>
          <p:nvGrpSpPr>
            <p:cNvPr id="11" name="Group 54"/>
            <p:cNvGrpSpPr>
              <a:grpSpLocks/>
            </p:cNvGrpSpPr>
            <p:nvPr/>
          </p:nvGrpSpPr>
          <p:grpSpPr bwMode="auto">
            <a:xfrm>
              <a:off x="349414" y="443022"/>
              <a:ext cx="64651" cy="663130"/>
              <a:chOff x="0" y="0"/>
              <a:chExt cx="64651" cy="663130"/>
            </a:xfrm>
          </p:grpSpPr>
          <p:sp>
            <p:nvSpPr>
              <p:cNvPr id="19479" name="Freeform 5"/>
              <p:cNvSpPr>
                <a:spLocks noChangeArrowheads="1"/>
              </p:cNvSpPr>
              <p:nvPr/>
            </p:nvSpPr>
            <p:spPr bwMode="auto">
              <a:xfrm>
                <a:off x="22165" y="77581"/>
                <a:ext cx="25860" cy="585549"/>
              </a:xfrm>
              <a:custGeom>
                <a:avLst/>
                <a:gdLst>
                  <a:gd name="T0" fmla="*/ 74304400 w 9"/>
                  <a:gd name="T1" fmla="*/ 1519018570 h 213"/>
                  <a:gd name="T2" fmla="*/ 33023220 w 9"/>
                  <a:gd name="T3" fmla="*/ 1609707190 h 213"/>
                  <a:gd name="T4" fmla="*/ 33023220 w 9"/>
                  <a:gd name="T5" fmla="*/ 1609707190 h 213"/>
                  <a:gd name="T6" fmla="*/ 0 w 9"/>
                  <a:gd name="T7" fmla="*/ 1519018570 h 213"/>
                  <a:gd name="T8" fmla="*/ 0 w 9"/>
                  <a:gd name="T9" fmla="*/ 90688620 h 213"/>
                  <a:gd name="T10" fmla="*/ 33023220 w 9"/>
                  <a:gd name="T11" fmla="*/ 0 h 213"/>
                  <a:gd name="T12" fmla="*/ 33023220 w 9"/>
                  <a:gd name="T13" fmla="*/ 0 h 213"/>
                  <a:gd name="T14" fmla="*/ 74304400 w 9"/>
                  <a:gd name="T15" fmla="*/ 90688620 h 213"/>
                  <a:gd name="T16" fmla="*/ 74304400 w 9"/>
                  <a:gd name="T17" fmla="*/ 1519018570 h 2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213"/>
                  <a:gd name="T29" fmla="*/ 9 w 9"/>
                  <a:gd name="T30" fmla="*/ 213 h 2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213">
                    <a:moveTo>
                      <a:pt x="9" y="201"/>
                    </a:moveTo>
                    <a:cubicBezTo>
                      <a:pt x="9" y="208"/>
                      <a:pt x="7" y="213"/>
                      <a:pt x="4" y="213"/>
                    </a:cubicBezTo>
                    <a:cubicBezTo>
                      <a:pt x="4" y="213"/>
                      <a:pt x="4" y="213"/>
                      <a:pt x="4" y="213"/>
                    </a:cubicBezTo>
                    <a:cubicBezTo>
                      <a:pt x="2" y="213"/>
                      <a:pt x="0" y="208"/>
                      <a:pt x="0" y="20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5"/>
                      <a:pt x="9" y="12"/>
                    </a:cubicBezTo>
                    <a:lnTo>
                      <a:pt x="9" y="20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0" name="Oval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4651" cy="60956"/>
              </a:xfrm>
              <a:prstGeom prst="ellipse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19478" name="图片 5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307" b="16959"/>
            <a:stretch>
              <a:fillRect/>
            </a:stretch>
          </p:blipFill>
          <p:spPr bwMode="auto">
            <a:xfrm rot="-687180">
              <a:off x="0" y="0"/>
              <a:ext cx="771000" cy="723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17477 L 3.95833E-6 1.48148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600" y="-87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44 -0.00417 L 4.79167E-6 2.59259E-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1950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92200" y="2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18032 L 2.5E-6 -4.81481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200" y="90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844 2.59259E-6 L 2.29167E-6 2.59259E-6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92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25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1948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45" dur="500" tmFilter="0, 0; .2, .5; .8, .5; 1, 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94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10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25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50" fill="hold"/>
                                        <p:tgtEl>
                                          <p:spTgt spid="194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74" dur="500" tmFilter="0, 0; .2, .5; .8, .5; 1, 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94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0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1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9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9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6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0484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6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9" name="Rectangle 5"/>
          <p:cNvSpPr>
            <a:spLocks noChangeArrowheads="1"/>
          </p:cNvSpPr>
          <p:nvPr/>
        </p:nvSpPr>
        <p:spPr bwMode="auto">
          <a:xfrm>
            <a:off x="1504950" y="1876425"/>
            <a:ext cx="1543050" cy="47625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768350" y="1387475"/>
            <a:ext cx="985838" cy="993775"/>
            <a:chOff x="0" y="0"/>
            <a:chExt cx="985838" cy="992188"/>
          </a:xfrm>
        </p:grpSpPr>
        <p:sp>
          <p:nvSpPr>
            <p:cNvPr id="20524" name="Oval 8"/>
            <p:cNvSpPr>
              <a:spLocks noChangeArrowheads="1"/>
            </p:cNvSpPr>
            <p:nvPr/>
          </p:nvSpPr>
          <p:spPr bwMode="auto">
            <a:xfrm>
              <a:off x="0" y="0"/>
              <a:ext cx="985838" cy="992188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" name="Oval 9"/>
            <p:cNvSpPr>
              <a:spLocks noChangeArrowheads="1"/>
            </p:cNvSpPr>
            <p:nvPr/>
          </p:nvSpPr>
          <p:spPr bwMode="auto">
            <a:xfrm>
              <a:off x="88900" y="87313"/>
              <a:ext cx="809625" cy="8159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" name="文本框 15"/>
            <p:cNvSpPr>
              <a:spLocks noChangeArrowheads="1"/>
            </p:cNvSpPr>
            <p:nvPr/>
          </p:nvSpPr>
          <p:spPr bwMode="auto">
            <a:xfrm>
              <a:off x="146707" y="236061"/>
              <a:ext cx="71469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rgbClr val="328B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3200" b="1">
                <a:solidFill>
                  <a:srgbClr val="328B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494" name="Group 14"/>
          <p:cNvGrpSpPr>
            <a:grpSpLocks/>
          </p:cNvGrpSpPr>
          <p:nvPr/>
        </p:nvGrpSpPr>
        <p:grpSpPr bwMode="auto">
          <a:xfrm>
            <a:off x="2924175" y="1339850"/>
            <a:ext cx="2570163" cy="939800"/>
            <a:chOff x="0" y="0"/>
            <a:chExt cx="2570163" cy="939800"/>
          </a:xfrm>
        </p:grpSpPr>
        <p:sp>
          <p:nvSpPr>
            <p:cNvPr id="6" name="Freeform 6"/>
            <p:cNvSpPr>
              <a:spLocks noChangeArrowheads="1"/>
            </p:cNvSpPr>
            <p:nvPr/>
          </p:nvSpPr>
          <p:spPr bwMode="auto">
            <a:xfrm>
              <a:off x="0" y="0"/>
              <a:ext cx="2570163" cy="939800"/>
            </a:xfrm>
            <a:custGeom>
              <a:avLst/>
              <a:gdLst>
                <a:gd name="T0" fmla="*/ 2147483647 w 1619"/>
                <a:gd name="T1" fmla="*/ 751006563 h 592"/>
                <a:gd name="T2" fmla="*/ 2147483647 w 1619"/>
                <a:gd name="T3" fmla="*/ 1491932500 h 592"/>
                <a:gd name="T4" fmla="*/ 0 w 1619"/>
                <a:gd name="T5" fmla="*/ 1491932500 h 592"/>
                <a:gd name="T6" fmla="*/ 0 w 1619"/>
                <a:gd name="T7" fmla="*/ 0 h 592"/>
                <a:gd name="T8" fmla="*/ 2147483647 w 1619"/>
                <a:gd name="T9" fmla="*/ 0 h 592"/>
                <a:gd name="T10" fmla="*/ 2147483647 w 1619"/>
                <a:gd name="T11" fmla="*/ 751006563 h 5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9"/>
                <a:gd name="T19" fmla="*/ 0 h 592"/>
                <a:gd name="T20" fmla="*/ 1619 w 1619"/>
                <a:gd name="T21" fmla="*/ 592 h 5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9" h="592">
                  <a:moveTo>
                    <a:pt x="1470" y="298"/>
                  </a:moveTo>
                  <a:lnTo>
                    <a:pt x="1619" y="592"/>
                  </a:lnTo>
                  <a:lnTo>
                    <a:pt x="0" y="592"/>
                  </a:lnTo>
                  <a:lnTo>
                    <a:pt x="0" y="0"/>
                  </a:lnTo>
                  <a:lnTo>
                    <a:pt x="1619" y="0"/>
                  </a:lnTo>
                  <a:lnTo>
                    <a:pt x="1470" y="29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Freeform 7"/>
            <p:cNvSpPr>
              <a:spLocks noChangeArrowheads="1"/>
            </p:cNvSpPr>
            <p:nvPr/>
          </p:nvSpPr>
          <p:spPr bwMode="auto">
            <a:xfrm>
              <a:off x="95250" y="88900"/>
              <a:ext cx="2333625" cy="762000"/>
            </a:xfrm>
            <a:custGeom>
              <a:avLst/>
              <a:gdLst>
                <a:gd name="T0" fmla="*/ 2147483647 w 1470"/>
                <a:gd name="T1" fmla="*/ 1209675000 h 480"/>
                <a:gd name="T2" fmla="*/ 0 w 1470"/>
                <a:gd name="T3" fmla="*/ 1209675000 h 480"/>
                <a:gd name="T4" fmla="*/ 0 w 1470"/>
                <a:gd name="T5" fmla="*/ 0 h 480"/>
                <a:gd name="T6" fmla="*/ 2147483647 w 1470"/>
                <a:gd name="T7" fmla="*/ 0 h 480"/>
                <a:gd name="T8" fmla="*/ 2147483647 w 1470"/>
                <a:gd name="T9" fmla="*/ 541834388 h 480"/>
                <a:gd name="T10" fmla="*/ 2147483647 w 1470"/>
                <a:gd name="T11" fmla="*/ 609877813 h 480"/>
                <a:gd name="T12" fmla="*/ 2147483647 w 1470"/>
                <a:gd name="T13" fmla="*/ 675401875 h 480"/>
                <a:gd name="T14" fmla="*/ 2147483647 w 1470"/>
                <a:gd name="T15" fmla="*/ 1209675000 h 480"/>
                <a:gd name="T16" fmla="*/ 2147483647 w 1470"/>
                <a:gd name="T17" fmla="*/ 1209675000 h 4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0"/>
                <a:gd name="T28" fmla="*/ 0 h 480"/>
                <a:gd name="T29" fmla="*/ 1470 w 1470"/>
                <a:gd name="T30" fmla="*/ 480 h 4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0" h="480">
                  <a:moveTo>
                    <a:pt x="1470" y="480"/>
                  </a:moveTo>
                  <a:lnTo>
                    <a:pt x="0" y="480"/>
                  </a:lnTo>
                  <a:lnTo>
                    <a:pt x="0" y="0"/>
                  </a:lnTo>
                  <a:lnTo>
                    <a:pt x="1470" y="0"/>
                  </a:lnTo>
                  <a:lnTo>
                    <a:pt x="1358" y="215"/>
                  </a:lnTo>
                  <a:lnTo>
                    <a:pt x="1347" y="242"/>
                  </a:lnTo>
                  <a:lnTo>
                    <a:pt x="1358" y="268"/>
                  </a:lnTo>
                  <a:lnTo>
                    <a:pt x="1470" y="480"/>
                  </a:lnTo>
                  <a:close/>
                </a:path>
              </a:pathLst>
            </a:cu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文本框 19"/>
            <p:cNvSpPr>
              <a:spLocks noChangeArrowheads="1"/>
            </p:cNvSpPr>
            <p:nvPr/>
          </p:nvSpPr>
          <p:spPr bwMode="auto">
            <a:xfrm>
              <a:off x="179338" y="239067"/>
              <a:ext cx="22289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328B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添加主要标题</a:t>
              </a:r>
            </a:p>
          </p:txBody>
        </p:sp>
      </p:grpSp>
      <p:sp>
        <p:nvSpPr>
          <p:cNvPr id="20498" name="Rectangle 10"/>
          <p:cNvSpPr>
            <a:spLocks noChangeArrowheads="1"/>
          </p:cNvSpPr>
          <p:nvPr/>
        </p:nvSpPr>
        <p:spPr bwMode="auto">
          <a:xfrm>
            <a:off x="1504950" y="3292475"/>
            <a:ext cx="1543050" cy="47625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0499" name="Group 19"/>
          <p:cNvGrpSpPr>
            <a:grpSpLocks/>
          </p:cNvGrpSpPr>
          <p:nvPr/>
        </p:nvGrpSpPr>
        <p:grpSpPr bwMode="auto">
          <a:xfrm>
            <a:off x="768350" y="2801938"/>
            <a:ext cx="985838" cy="992187"/>
            <a:chOff x="0" y="0"/>
            <a:chExt cx="985838" cy="992188"/>
          </a:xfrm>
        </p:grpSpPr>
        <p:sp>
          <p:nvSpPr>
            <p:cNvPr id="20518" name="Oval 13"/>
            <p:cNvSpPr>
              <a:spLocks noChangeArrowheads="1"/>
            </p:cNvSpPr>
            <p:nvPr/>
          </p:nvSpPr>
          <p:spPr bwMode="auto">
            <a:xfrm>
              <a:off x="0" y="0"/>
              <a:ext cx="985838" cy="992188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519" name="Oval 14"/>
            <p:cNvSpPr>
              <a:spLocks noChangeArrowheads="1"/>
            </p:cNvSpPr>
            <p:nvPr/>
          </p:nvSpPr>
          <p:spPr bwMode="auto">
            <a:xfrm>
              <a:off x="88900" y="88900"/>
              <a:ext cx="809625" cy="814388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520" name="文本框 24"/>
            <p:cNvSpPr>
              <a:spLocks noChangeArrowheads="1"/>
            </p:cNvSpPr>
            <p:nvPr/>
          </p:nvSpPr>
          <p:spPr bwMode="auto">
            <a:xfrm>
              <a:off x="162744" y="221962"/>
              <a:ext cx="71469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rgbClr val="328B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3200" b="1">
                <a:solidFill>
                  <a:srgbClr val="328B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503" name="Group 23"/>
          <p:cNvGrpSpPr>
            <a:grpSpLocks/>
          </p:cNvGrpSpPr>
          <p:nvPr/>
        </p:nvGrpSpPr>
        <p:grpSpPr bwMode="auto">
          <a:xfrm>
            <a:off x="2924175" y="2754313"/>
            <a:ext cx="2570163" cy="939800"/>
            <a:chOff x="0" y="0"/>
            <a:chExt cx="2570163" cy="939800"/>
          </a:xfrm>
        </p:grpSpPr>
        <p:sp>
          <p:nvSpPr>
            <p:cNvPr id="20515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2570163" cy="939800"/>
            </a:xfrm>
            <a:custGeom>
              <a:avLst/>
              <a:gdLst>
                <a:gd name="T0" fmla="*/ 2147483647 w 1619"/>
                <a:gd name="T1" fmla="*/ 751006563 h 592"/>
                <a:gd name="T2" fmla="*/ 2147483647 w 1619"/>
                <a:gd name="T3" fmla="*/ 1491932500 h 592"/>
                <a:gd name="T4" fmla="*/ 0 w 1619"/>
                <a:gd name="T5" fmla="*/ 1491932500 h 592"/>
                <a:gd name="T6" fmla="*/ 0 w 1619"/>
                <a:gd name="T7" fmla="*/ 0 h 592"/>
                <a:gd name="T8" fmla="*/ 2147483647 w 1619"/>
                <a:gd name="T9" fmla="*/ 0 h 592"/>
                <a:gd name="T10" fmla="*/ 2147483647 w 1619"/>
                <a:gd name="T11" fmla="*/ 751006563 h 5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9"/>
                <a:gd name="T19" fmla="*/ 0 h 592"/>
                <a:gd name="T20" fmla="*/ 1619 w 1619"/>
                <a:gd name="T21" fmla="*/ 592 h 5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9" h="592">
                  <a:moveTo>
                    <a:pt x="1470" y="298"/>
                  </a:moveTo>
                  <a:lnTo>
                    <a:pt x="1619" y="592"/>
                  </a:lnTo>
                  <a:lnTo>
                    <a:pt x="0" y="592"/>
                  </a:lnTo>
                  <a:lnTo>
                    <a:pt x="0" y="0"/>
                  </a:lnTo>
                  <a:lnTo>
                    <a:pt x="1619" y="0"/>
                  </a:lnTo>
                  <a:lnTo>
                    <a:pt x="1470" y="29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2"/>
            <p:cNvSpPr>
              <a:spLocks noChangeArrowheads="1"/>
            </p:cNvSpPr>
            <p:nvPr/>
          </p:nvSpPr>
          <p:spPr bwMode="auto">
            <a:xfrm>
              <a:off x="95250" y="88900"/>
              <a:ext cx="2333625" cy="762000"/>
            </a:xfrm>
            <a:custGeom>
              <a:avLst/>
              <a:gdLst>
                <a:gd name="T0" fmla="*/ 2147483647 w 1470"/>
                <a:gd name="T1" fmla="*/ 1209675000 h 480"/>
                <a:gd name="T2" fmla="*/ 0 w 1470"/>
                <a:gd name="T3" fmla="*/ 1209675000 h 480"/>
                <a:gd name="T4" fmla="*/ 0 w 1470"/>
                <a:gd name="T5" fmla="*/ 0 h 480"/>
                <a:gd name="T6" fmla="*/ 2147483647 w 1470"/>
                <a:gd name="T7" fmla="*/ 0 h 480"/>
                <a:gd name="T8" fmla="*/ 2147483647 w 1470"/>
                <a:gd name="T9" fmla="*/ 544353750 h 480"/>
                <a:gd name="T10" fmla="*/ 2147483647 w 1470"/>
                <a:gd name="T11" fmla="*/ 609877813 h 480"/>
                <a:gd name="T12" fmla="*/ 2147483647 w 1470"/>
                <a:gd name="T13" fmla="*/ 665321250 h 480"/>
                <a:gd name="T14" fmla="*/ 2147483647 w 1470"/>
                <a:gd name="T15" fmla="*/ 1209675000 h 480"/>
                <a:gd name="T16" fmla="*/ 2147483647 w 1470"/>
                <a:gd name="T17" fmla="*/ 1209675000 h 4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0"/>
                <a:gd name="T28" fmla="*/ 0 h 480"/>
                <a:gd name="T29" fmla="*/ 1470 w 1470"/>
                <a:gd name="T30" fmla="*/ 480 h 4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0" h="480">
                  <a:moveTo>
                    <a:pt x="1470" y="480"/>
                  </a:moveTo>
                  <a:lnTo>
                    <a:pt x="0" y="480"/>
                  </a:lnTo>
                  <a:lnTo>
                    <a:pt x="0" y="0"/>
                  </a:lnTo>
                  <a:lnTo>
                    <a:pt x="1470" y="0"/>
                  </a:lnTo>
                  <a:lnTo>
                    <a:pt x="1358" y="216"/>
                  </a:lnTo>
                  <a:lnTo>
                    <a:pt x="1347" y="242"/>
                  </a:lnTo>
                  <a:lnTo>
                    <a:pt x="1358" y="264"/>
                  </a:lnTo>
                  <a:lnTo>
                    <a:pt x="1470" y="480"/>
                  </a:lnTo>
                  <a:close/>
                </a:path>
              </a:pathLst>
            </a:cu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文本框 28"/>
            <p:cNvSpPr>
              <a:spLocks noChangeArrowheads="1"/>
            </p:cNvSpPr>
            <p:nvPr/>
          </p:nvSpPr>
          <p:spPr bwMode="auto">
            <a:xfrm>
              <a:off x="179338" y="239067"/>
              <a:ext cx="22289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328B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添加主要标题</a:t>
              </a:r>
            </a:p>
          </p:txBody>
        </p:sp>
      </p:grpSp>
      <p:sp>
        <p:nvSpPr>
          <p:cNvPr id="20507" name="Rectangle 15"/>
          <p:cNvSpPr>
            <a:spLocks noChangeArrowheads="1"/>
          </p:cNvSpPr>
          <p:nvPr/>
        </p:nvSpPr>
        <p:spPr bwMode="auto">
          <a:xfrm>
            <a:off x="1504950" y="4570413"/>
            <a:ext cx="1543050" cy="53975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0508" name="Group 28"/>
          <p:cNvGrpSpPr>
            <a:grpSpLocks/>
          </p:cNvGrpSpPr>
          <p:nvPr/>
        </p:nvGrpSpPr>
        <p:grpSpPr bwMode="auto">
          <a:xfrm>
            <a:off x="768350" y="4086225"/>
            <a:ext cx="985838" cy="992188"/>
            <a:chOff x="0" y="0"/>
            <a:chExt cx="985838" cy="992188"/>
          </a:xfrm>
        </p:grpSpPr>
        <p:sp>
          <p:nvSpPr>
            <p:cNvPr id="9" name="Oval 18"/>
            <p:cNvSpPr>
              <a:spLocks noChangeArrowheads="1"/>
            </p:cNvSpPr>
            <p:nvPr/>
          </p:nvSpPr>
          <p:spPr bwMode="auto">
            <a:xfrm>
              <a:off x="0" y="0"/>
              <a:ext cx="985838" cy="992188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513" name="Oval 19"/>
            <p:cNvSpPr>
              <a:spLocks noChangeArrowheads="1"/>
            </p:cNvSpPr>
            <p:nvPr/>
          </p:nvSpPr>
          <p:spPr bwMode="auto">
            <a:xfrm>
              <a:off x="88900" y="88900"/>
              <a:ext cx="809625" cy="814388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514" name="文本框 33"/>
            <p:cNvSpPr>
              <a:spLocks noChangeArrowheads="1"/>
            </p:cNvSpPr>
            <p:nvPr/>
          </p:nvSpPr>
          <p:spPr bwMode="auto">
            <a:xfrm>
              <a:off x="146707" y="211418"/>
              <a:ext cx="71469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rgbClr val="328B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3200" b="1">
                <a:solidFill>
                  <a:srgbClr val="328B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2924175" y="4038600"/>
            <a:ext cx="2570163" cy="939800"/>
            <a:chOff x="0" y="0"/>
            <a:chExt cx="2570163" cy="939800"/>
          </a:xfrm>
        </p:grpSpPr>
        <p:sp>
          <p:nvSpPr>
            <p:cNvPr id="20509" name="Freeform 16"/>
            <p:cNvSpPr>
              <a:spLocks noChangeArrowheads="1"/>
            </p:cNvSpPr>
            <p:nvPr/>
          </p:nvSpPr>
          <p:spPr bwMode="auto">
            <a:xfrm>
              <a:off x="0" y="0"/>
              <a:ext cx="2570163" cy="939800"/>
            </a:xfrm>
            <a:custGeom>
              <a:avLst/>
              <a:gdLst>
                <a:gd name="T0" fmla="*/ 2147483647 w 1619"/>
                <a:gd name="T1" fmla="*/ 740925938 h 592"/>
                <a:gd name="T2" fmla="*/ 2147483647 w 1619"/>
                <a:gd name="T3" fmla="*/ 1491932500 h 592"/>
                <a:gd name="T4" fmla="*/ 0 w 1619"/>
                <a:gd name="T5" fmla="*/ 1491932500 h 592"/>
                <a:gd name="T6" fmla="*/ 0 w 1619"/>
                <a:gd name="T7" fmla="*/ 0 h 592"/>
                <a:gd name="T8" fmla="*/ 2147483647 w 1619"/>
                <a:gd name="T9" fmla="*/ 0 h 592"/>
                <a:gd name="T10" fmla="*/ 2147483647 w 1619"/>
                <a:gd name="T11" fmla="*/ 740925938 h 5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9"/>
                <a:gd name="T19" fmla="*/ 0 h 592"/>
                <a:gd name="T20" fmla="*/ 1619 w 1619"/>
                <a:gd name="T21" fmla="*/ 592 h 5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9" h="592">
                  <a:moveTo>
                    <a:pt x="1470" y="294"/>
                  </a:moveTo>
                  <a:lnTo>
                    <a:pt x="1619" y="592"/>
                  </a:lnTo>
                  <a:lnTo>
                    <a:pt x="0" y="592"/>
                  </a:lnTo>
                  <a:lnTo>
                    <a:pt x="0" y="0"/>
                  </a:lnTo>
                  <a:lnTo>
                    <a:pt x="1619" y="0"/>
                  </a:lnTo>
                  <a:lnTo>
                    <a:pt x="1470" y="294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17"/>
            <p:cNvSpPr>
              <a:spLocks noChangeArrowheads="1"/>
            </p:cNvSpPr>
            <p:nvPr/>
          </p:nvSpPr>
          <p:spPr bwMode="auto">
            <a:xfrm>
              <a:off x="95250" y="88900"/>
              <a:ext cx="2333625" cy="762000"/>
            </a:xfrm>
            <a:custGeom>
              <a:avLst/>
              <a:gdLst>
                <a:gd name="T0" fmla="*/ 2147483647 w 1470"/>
                <a:gd name="T1" fmla="*/ 1209675000 h 480"/>
                <a:gd name="T2" fmla="*/ 0 w 1470"/>
                <a:gd name="T3" fmla="*/ 1209675000 h 480"/>
                <a:gd name="T4" fmla="*/ 0 w 1470"/>
                <a:gd name="T5" fmla="*/ 0 h 480"/>
                <a:gd name="T6" fmla="*/ 2147483647 w 1470"/>
                <a:gd name="T7" fmla="*/ 0 h 480"/>
                <a:gd name="T8" fmla="*/ 2147483647 w 1470"/>
                <a:gd name="T9" fmla="*/ 544353750 h 480"/>
                <a:gd name="T10" fmla="*/ 2147483647 w 1470"/>
                <a:gd name="T11" fmla="*/ 599797188 h 480"/>
                <a:gd name="T12" fmla="*/ 2147483647 w 1470"/>
                <a:gd name="T13" fmla="*/ 665321250 h 480"/>
                <a:gd name="T14" fmla="*/ 2147483647 w 1470"/>
                <a:gd name="T15" fmla="*/ 1209675000 h 480"/>
                <a:gd name="T16" fmla="*/ 2147483647 w 1470"/>
                <a:gd name="T17" fmla="*/ 1209675000 h 4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0"/>
                <a:gd name="T28" fmla="*/ 0 h 480"/>
                <a:gd name="T29" fmla="*/ 1470 w 1470"/>
                <a:gd name="T30" fmla="*/ 480 h 4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0" h="480">
                  <a:moveTo>
                    <a:pt x="1470" y="480"/>
                  </a:moveTo>
                  <a:lnTo>
                    <a:pt x="0" y="480"/>
                  </a:lnTo>
                  <a:lnTo>
                    <a:pt x="0" y="0"/>
                  </a:lnTo>
                  <a:lnTo>
                    <a:pt x="1470" y="0"/>
                  </a:lnTo>
                  <a:lnTo>
                    <a:pt x="1358" y="216"/>
                  </a:lnTo>
                  <a:lnTo>
                    <a:pt x="1347" y="238"/>
                  </a:lnTo>
                  <a:lnTo>
                    <a:pt x="1358" y="264"/>
                  </a:lnTo>
                  <a:lnTo>
                    <a:pt x="1470" y="480"/>
                  </a:lnTo>
                  <a:close/>
                </a:path>
              </a:pathLst>
            </a:cu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文本框 37"/>
            <p:cNvSpPr>
              <a:spLocks noChangeArrowheads="1"/>
            </p:cNvSpPr>
            <p:nvPr/>
          </p:nvSpPr>
          <p:spPr bwMode="auto">
            <a:xfrm>
              <a:off x="179338" y="239067"/>
              <a:ext cx="22289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328B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添加主要标题</a:t>
              </a:r>
            </a:p>
          </p:txBody>
        </p:sp>
      </p:grpSp>
      <p:sp>
        <p:nvSpPr>
          <p:cNvPr id="20516" name="Rectangle 20"/>
          <p:cNvSpPr>
            <a:spLocks noChangeArrowheads="1"/>
          </p:cNvSpPr>
          <p:nvPr/>
        </p:nvSpPr>
        <p:spPr bwMode="auto">
          <a:xfrm>
            <a:off x="1504950" y="5878513"/>
            <a:ext cx="1543050" cy="47625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0517" name="Group 37"/>
          <p:cNvGrpSpPr>
            <a:grpSpLocks/>
          </p:cNvGrpSpPr>
          <p:nvPr/>
        </p:nvGrpSpPr>
        <p:grpSpPr bwMode="auto">
          <a:xfrm>
            <a:off x="768350" y="5389563"/>
            <a:ext cx="985838" cy="992187"/>
            <a:chOff x="0" y="0"/>
            <a:chExt cx="985838" cy="992188"/>
          </a:xfrm>
        </p:grpSpPr>
        <p:sp>
          <p:nvSpPr>
            <p:cNvPr id="20506" name="Oval 23"/>
            <p:cNvSpPr>
              <a:spLocks noChangeArrowheads="1"/>
            </p:cNvSpPr>
            <p:nvPr/>
          </p:nvSpPr>
          <p:spPr bwMode="auto">
            <a:xfrm>
              <a:off x="0" y="0"/>
              <a:ext cx="985838" cy="992188"/>
            </a:xfrm>
            <a:prstGeom prst="ellipse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" name="Oval 24"/>
            <p:cNvSpPr>
              <a:spLocks noChangeArrowheads="1"/>
            </p:cNvSpPr>
            <p:nvPr/>
          </p:nvSpPr>
          <p:spPr bwMode="auto">
            <a:xfrm>
              <a:off x="88900" y="93663"/>
              <a:ext cx="809625" cy="80962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" name="文本框 42"/>
            <p:cNvSpPr>
              <a:spLocks noChangeArrowheads="1"/>
            </p:cNvSpPr>
            <p:nvPr/>
          </p:nvSpPr>
          <p:spPr bwMode="auto">
            <a:xfrm>
              <a:off x="135570" y="218500"/>
              <a:ext cx="71469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rgbClr val="328B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3200" b="1">
                <a:solidFill>
                  <a:srgbClr val="328B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521" name="Group 41"/>
          <p:cNvGrpSpPr>
            <a:grpSpLocks/>
          </p:cNvGrpSpPr>
          <p:nvPr/>
        </p:nvGrpSpPr>
        <p:grpSpPr bwMode="auto">
          <a:xfrm>
            <a:off x="2924175" y="5341938"/>
            <a:ext cx="2570163" cy="944562"/>
            <a:chOff x="0" y="0"/>
            <a:chExt cx="2570163" cy="944563"/>
          </a:xfrm>
        </p:grpSpPr>
        <p:sp>
          <p:nvSpPr>
            <p:cNvPr id="12" name="Freeform 21"/>
            <p:cNvSpPr>
              <a:spLocks noChangeArrowheads="1"/>
            </p:cNvSpPr>
            <p:nvPr/>
          </p:nvSpPr>
          <p:spPr bwMode="auto">
            <a:xfrm>
              <a:off x="0" y="0"/>
              <a:ext cx="2570163" cy="944563"/>
            </a:xfrm>
            <a:custGeom>
              <a:avLst/>
              <a:gdLst>
                <a:gd name="T0" fmla="*/ 2147483647 w 1619"/>
                <a:gd name="T1" fmla="*/ 748487596 h 595"/>
                <a:gd name="T2" fmla="*/ 2147483647 w 1619"/>
                <a:gd name="T3" fmla="*/ 1499494556 h 595"/>
                <a:gd name="T4" fmla="*/ 0 w 1619"/>
                <a:gd name="T5" fmla="*/ 1499494556 h 595"/>
                <a:gd name="T6" fmla="*/ 0 w 1619"/>
                <a:gd name="T7" fmla="*/ 0 h 595"/>
                <a:gd name="T8" fmla="*/ 2147483647 w 1619"/>
                <a:gd name="T9" fmla="*/ 0 h 595"/>
                <a:gd name="T10" fmla="*/ 2147483647 w 1619"/>
                <a:gd name="T11" fmla="*/ 748487596 h 5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9"/>
                <a:gd name="T19" fmla="*/ 0 h 595"/>
                <a:gd name="T20" fmla="*/ 1619 w 1619"/>
                <a:gd name="T21" fmla="*/ 595 h 5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9" h="595">
                  <a:moveTo>
                    <a:pt x="1470" y="297"/>
                  </a:moveTo>
                  <a:lnTo>
                    <a:pt x="1619" y="595"/>
                  </a:lnTo>
                  <a:lnTo>
                    <a:pt x="0" y="595"/>
                  </a:lnTo>
                  <a:lnTo>
                    <a:pt x="0" y="0"/>
                  </a:lnTo>
                  <a:lnTo>
                    <a:pt x="1619" y="0"/>
                  </a:lnTo>
                  <a:lnTo>
                    <a:pt x="1470" y="297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22"/>
            <p:cNvSpPr>
              <a:spLocks noChangeArrowheads="1"/>
            </p:cNvSpPr>
            <p:nvPr/>
          </p:nvSpPr>
          <p:spPr bwMode="auto">
            <a:xfrm>
              <a:off x="95250" y="88900"/>
              <a:ext cx="2333625" cy="762000"/>
            </a:xfrm>
            <a:custGeom>
              <a:avLst/>
              <a:gdLst>
                <a:gd name="T0" fmla="*/ 2147483647 w 1470"/>
                <a:gd name="T1" fmla="*/ 1209675000 h 480"/>
                <a:gd name="T2" fmla="*/ 0 w 1470"/>
                <a:gd name="T3" fmla="*/ 1209675000 h 480"/>
                <a:gd name="T4" fmla="*/ 0 w 1470"/>
                <a:gd name="T5" fmla="*/ 0 h 480"/>
                <a:gd name="T6" fmla="*/ 2147483647 w 1470"/>
                <a:gd name="T7" fmla="*/ 0 h 480"/>
                <a:gd name="T8" fmla="*/ 2147483647 w 1470"/>
                <a:gd name="T9" fmla="*/ 541834388 h 480"/>
                <a:gd name="T10" fmla="*/ 2147483647 w 1470"/>
                <a:gd name="T11" fmla="*/ 607358450 h 480"/>
                <a:gd name="T12" fmla="*/ 2147483647 w 1470"/>
                <a:gd name="T13" fmla="*/ 675401875 h 480"/>
                <a:gd name="T14" fmla="*/ 2147483647 w 1470"/>
                <a:gd name="T15" fmla="*/ 1209675000 h 480"/>
                <a:gd name="T16" fmla="*/ 2147483647 w 1470"/>
                <a:gd name="T17" fmla="*/ 1209675000 h 4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0"/>
                <a:gd name="T28" fmla="*/ 0 h 480"/>
                <a:gd name="T29" fmla="*/ 1470 w 1470"/>
                <a:gd name="T30" fmla="*/ 480 h 4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0" h="480">
                  <a:moveTo>
                    <a:pt x="1470" y="480"/>
                  </a:moveTo>
                  <a:lnTo>
                    <a:pt x="0" y="480"/>
                  </a:lnTo>
                  <a:lnTo>
                    <a:pt x="0" y="0"/>
                  </a:lnTo>
                  <a:lnTo>
                    <a:pt x="1470" y="0"/>
                  </a:lnTo>
                  <a:lnTo>
                    <a:pt x="1358" y="215"/>
                  </a:lnTo>
                  <a:lnTo>
                    <a:pt x="1347" y="241"/>
                  </a:lnTo>
                  <a:lnTo>
                    <a:pt x="1358" y="268"/>
                  </a:lnTo>
                  <a:lnTo>
                    <a:pt x="1470" y="480"/>
                  </a:lnTo>
                  <a:close/>
                </a:path>
              </a:pathLst>
            </a:cu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5" name="文本框 46"/>
            <p:cNvSpPr>
              <a:spLocks noChangeArrowheads="1"/>
            </p:cNvSpPr>
            <p:nvPr/>
          </p:nvSpPr>
          <p:spPr bwMode="auto">
            <a:xfrm>
              <a:off x="161875" y="239067"/>
              <a:ext cx="22289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328B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添加主要标题</a:t>
              </a:r>
            </a:p>
          </p:txBody>
        </p:sp>
      </p:grpSp>
      <p:sp>
        <p:nvSpPr>
          <p:cNvPr id="20525" name="矩形 47"/>
          <p:cNvSpPr>
            <a:spLocks noChangeArrowheads="1"/>
          </p:cNvSpPr>
          <p:nvPr/>
        </p:nvSpPr>
        <p:spPr bwMode="auto">
          <a:xfrm>
            <a:off x="5735638" y="1428750"/>
            <a:ext cx="62880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zh-CN" altLang="en-US" sz="16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26" name="矩形 48"/>
          <p:cNvSpPr>
            <a:spLocks noChangeArrowheads="1"/>
          </p:cNvSpPr>
          <p:nvPr/>
        </p:nvSpPr>
        <p:spPr bwMode="auto">
          <a:xfrm>
            <a:off x="5735638" y="2855913"/>
            <a:ext cx="62880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zh-CN" altLang="en-US" sz="16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27" name="矩形 49"/>
          <p:cNvSpPr>
            <a:spLocks noChangeArrowheads="1"/>
          </p:cNvSpPr>
          <p:nvPr/>
        </p:nvSpPr>
        <p:spPr bwMode="auto">
          <a:xfrm>
            <a:off x="5735638" y="4111625"/>
            <a:ext cx="62880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zh-CN" altLang="en-US" sz="16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28" name="矩形 50"/>
          <p:cNvSpPr>
            <a:spLocks noChangeArrowheads="1"/>
          </p:cNvSpPr>
          <p:nvPr/>
        </p:nvSpPr>
        <p:spPr bwMode="auto">
          <a:xfrm>
            <a:off x="5735638" y="5389563"/>
            <a:ext cx="62880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zh-CN" altLang="en-US" sz="16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1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10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10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 bldLvl="0" animBg="1" autoUpdateAnimBg="0"/>
      <p:bldP spid="20498" grpId="0" bldLvl="0" animBg="1" autoUpdateAnimBg="0"/>
      <p:bldP spid="20507" grpId="0" bldLvl="0" animBg="1" autoUpdateAnimBg="0"/>
      <p:bldP spid="20516" grpId="0" bldLvl="0" animBg="1" autoUpdateAnimBg="0"/>
      <p:bldP spid="20525" grpId="0" bldLvl="0" autoUpdateAnimBg="0"/>
      <p:bldP spid="20526" grpId="0" bldLvl="0" autoUpdateAnimBg="0"/>
      <p:bldP spid="20527" grpId="0" bldLvl="0" autoUpdateAnimBg="0"/>
      <p:bldP spid="20528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1508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0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3" name="Freeform 6"/>
          <p:cNvSpPr>
            <a:spLocks noChangeArrowheads="1"/>
          </p:cNvSpPr>
          <p:nvPr/>
        </p:nvSpPr>
        <p:spPr bwMode="auto">
          <a:xfrm>
            <a:off x="9159875" y="3435350"/>
            <a:ext cx="1598613" cy="1477963"/>
          </a:xfrm>
          <a:custGeom>
            <a:avLst/>
            <a:gdLst>
              <a:gd name="T0" fmla="*/ 35489209 w 890"/>
              <a:gd name="T1" fmla="*/ 1528150964 h 824"/>
              <a:gd name="T2" fmla="*/ 1409899430 w 890"/>
              <a:gd name="T3" fmla="*/ 2147483647 h 824"/>
              <a:gd name="T4" fmla="*/ 2147483647 w 890"/>
              <a:gd name="T5" fmla="*/ 1528150964 h 824"/>
              <a:gd name="T6" fmla="*/ 2147483647 w 890"/>
              <a:gd name="T7" fmla="*/ 22520999 h 824"/>
              <a:gd name="T8" fmla="*/ 2147483647 w 890"/>
              <a:gd name="T9" fmla="*/ 0 h 824"/>
              <a:gd name="T10" fmla="*/ 100015696 w 890"/>
              <a:gd name="T11" fmla="*/ 830026891 h 824"/>
              <a:gd name="T12" fmla="*/ 35489209 w 890"/>
              <a:gd name="T13" fmla="*/ 1528150964 h 8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90"/>
              <a:gd name="T22" fmla="*/ 0 h 824"/>
              <a:gd name="T23" fmla="*/ 890 w 890"/>
              <a:gd name="T24" fmla="*/ 824 h 82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90" h="824">
                <a:moveTo>
                  <a:pt x="11" y="475"/>
                </a:moveTo>
                <a:cubicBezTo>
                  <a:pt x="47" y="718"/>
                  <a:pt x="225" y="824"/>
                  <a:pt x="437" y="824"/>
                </a:cubicBezTo>
                <a:cubicBezTo>
                  <a:pt x="649" y="824"/>
                  <a:pt x="827" y="718"/>
                  <a:pt x="863" y="475"/>
                </a:cubicBezTo>
                <a:cubicBezTo>
                  <a:pt x="890" y="296"/>
                  <a:pt x="807" y="143"/>
                  <a:pt x="691" y="7"/>
                </a:cubicBezTo>
                <a:cubicBezTo>
                  <a:pt x="689" y="5"/>
                  <a:pt x="687" y="2"/>
                  <a:pt x="685" y="0"/>
                </a:cubicBezTo>
                <a:cubicBezTo>
                  <a:pt x="31" y="258"/>
                  <a:pt x="31" y="258"/>
                  <a:pt x="31" y="258"/>
                </a:cubicBezTo>
                <a:cubicBezTo>
                  <a:pt x="8" y="326"/>
                  <a:pt x="0" y="398"/>
                  <a:pt x="11" y="475"/>
                </a:cubicBez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Freeform 7"/>
          <p:cNvSpPr>
            <a:spLocks noChangeArrowheads="1"/>
          </p:cNvSpPr>
          <p:nvPr/>
        </p:nvSpPr>
        <p:spPr bwMode="auto">
          <a:xfrm>
            <a:off x="9763125" y="2600325"/>
            <a:ext cx="269875" cy="279400"/>
          </a:xfrm>
          <a:custGeom>
            <a:avLst/>
            <a:gdLst>
              <a:gd name="T0" fmla="*/ 304278665 w 150"/>
              <a:gd name="T1" fmla="*/ 0 h 156"/>
              <a:gd name="T2" fmla="*/ 0 w 150"/>
              <a:gd name="T3" fmla="*/ 500412564 h 156"/>
              <a:gd name="T4" fmla="*/ 485550104 w 150"/>
              <a:gd name="T5" fmla="*/ 311153094 h 156"/>
              <a:gd name="T6" fmla="*/ 304278665 w 150"/>
              <a:gd name="T7" fmla="*/ 0 h 156"/>
              <a:gd name="T8" fmla="*/ 0 60000 65536"/>
              <a:gd name="T9" fmla="*/ 0 60000 65536"/>
              <a:gd name="T10" fmla="*/ 0 60000 65536"/>
              <a:gd name="T11" fmla="*/ 0 60000 65536"/>
              <a:gd name="T12" fmla="*/ 0 w 150"/>
              <a:gd name="T13" fmla="*/ 0 h 156"/>
              <a:gd name="T14" fmla="*/ 150 w 150"/>
              <a:gd name="T15" fmla="*/ 156 h 1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" h="156">
                <a:moveTo>
                  <a:pt x="94" y="0"/>
                </a:moveTo>
                <a:cubicBezTo>
                  <a:pt x="65" y="53"/>
                  <a:pt x="34" y="106"/>
                  <a:pt x="0" y="156"/>
                </a:cubicBezTo>
                <a:cubicBezTo>
                  <a:pt x="150" y="97"/>
                  <a:pt x="150" y="97"/>
                  <a:pt x="150" y="97"/>
                </a:cubicBezTo>
                <a:cubicBezTo>
                  <a:pt x="131" y="65"/>
                  <a:pt x="112" y="32"/>
                  <a:pt x="94" y="0"/>
                </a:cubicBezTo>
                <a:close/>
              </a:path>
            </a:pathLst>
          </a:custGeom>
          <a:solidFill>
            <a:srgbClr val="328B97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5" name="Freeform 8"/>
          <p:cNvSpPr>
            <a:spLocks noChangeArrowheads="1"/>
          </p:cNvSpPr>
          <p:nvPr/>
        </p:nvSpPr>
        <p:spPr bwMode="auto">
          <a:xfrm>
            <a:off x="9242425" y="3076575"/>
            <a:ext cx="1122363" cy="728663"/>
          </a:xfrm>
          <a:custGeom>
            <a:avLst/>
            <a:gdLst>
              <a:gd name="T0" fmla="*/ 557895221 w 625"/>
              <a:gd name="T1" fmla="*/ 425182039 h 406"/>
              <a:gd name="T2" fmla="*/ 467599771 w 625"/>
              <a:gd name="T3" fmla="*/ 534698653 h 406"/>
              <a:gd name="T4" fmla="*/ 0 w 625"/>
              <a:gd name="T5" fmla="*/ 1307758048 h 406"/>
              <a:gd name="T6" fmla="*/ 2015517926 w 625"/>
              <a:gd name="T7" fmla="*/ 515372930 h 406"/>
              <a:gd name="T8" fmla="*/ 1631763161 w 625"/>
              <a:gd name="T9" fmla="*/ 0 h 406"/>
              <a:gd name="T10" fmla="*/ 557895221 w 625"/>
              <a:gd name="T11" fmla="*/ 425182039 h 4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25"/>
              <a:gd name="T19" fmla="*/ 0 h 406"/>
              <a:gd name="T20" fmla="*/ 625 w 625"/>
              <a:gd name="T21" fmla="*/ 406 h 40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25" h="406">
                <a:moveTo>
                  <a:pt x="173" y="132"/>
                </a:moveTo>
                <a:cubicBezTo>
                  <a:pt x="164" y="143"/>
                  <a:pt x="155" y="155"/>
                  <a:pt x="145" y="166"/>
                </a:cubicBezTo>
                <a:cubicBezTo>
                  <a:pt x="82" y="240"/>
                  <a:pt x="29" y="319"/>
                  <a:pt x="0" y="406"/>
                </a:cubicBezTo>
                <a:cubicBezTo>
                  <a:pt x="625" y="160"/>
                  <a:pt x="625" y="160"/>
                  <a:pt x="625" y="160"/>
                </a:cubicBezTo>
                <a:cubicBezTo>
                  <a:pt x="582" y="109"/>
                  <a:pt x="543" y="56"/>
                  <a:pt x="506" y="0"/>
                </a:cubicBezTo>
                <a:lnTo>
                  <a:pt x="173" y="132"/>
                </a:lnTo>
                <a:close/>
              </a:path>
            </a:pathLst>
          </a:custGeom>
          <a:solidFill>
            <a:srgbClr val="328B97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6" name="Freeform 9"/>
          <p:cNvSpPr>
            <a:spLocks noChangeArrowheads="1"/>
          </p:cNvSpPr>
          <p:nvPr/>
        </p:nvSpPr>
        <p:spPr bwMode="auto">
          <a:xfrm>
            <a:off x="9578975" y="2873375"/>
            <a:ext cx="554038" cy="338138"/>
          </a:xfrm>
          <a:custGeom>
            <a:avLst/>
            <a:gdLst>
              <a:gd name="T0" fmla="*/ 858368025 w 309"/>
              <a:gd name="T1" fmla="*/ 0 h 188"/>
              <a:gd name="T2" fmla="*/ 270047803 w 309"/>
              <a:gd name="T3" fmla="*/ 232919527 h 188"/>
              <a:gd name="T4" fmla="*/ 0 w 309"/>
              <a:gd name="T5" fmla="*/ 608177165 h 188"/>
              <a:gd name="T6" fmla="*/ 993391927 w 309"/>
              <a:gd name="T7" fmla="*/ 213508967 h 188"/>
              <a:gd name="T8" fmla="*/ 858368025 w 309"/>
              <a:gd name="T9" fmla="*/ 0 h 1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9"/>
              <a:gd name="T16" fmla="*/ 0 h 188"/>
              <a:gd name="T17" fmla="*/ 309 w 309"/>
              <a:gd name="T18" fmla="*/ 188 h 1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9" h="188">
                <a:moveTo>
                  <a:pt x="267" y="0"/>
                </a:moveTo>
                <a:cubicBezTo>
                  <a:pt x="84" y="72"/>
                  <a:pt x="84" y="72"/>
                  <a:pt x="84" y="72"/>
                </a:cubicBezTo>
                <a:cubicBezTo>
                  <a:pt x="58" y="112"/>
                  <a:pt x="30" y="150"/>
                  <a:pt x="0" y="188"/>
                </a:cubicBezTo>
                <a:cubicBezTo>
                  <a:pt x="309" y="66"/>
                  <a:pt x="309" y="66"/>
                  <a:pt x="309" y="66"/>
                </a:cubicBezTo>
                <a:cubicBezTo>
                  <a:pt x="294" y="44"/>
                  <a:pt x="280" y="22"/>
                  <a:pt x="267" y="0"/>
                </a:cubicBezTo>
                <a:close/>
              </a:path>
            </a:pathLst>
          </a:custGeom>
          <a:solidFill>
            <a:srgbClr val="328B97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7" name="Freeform 18"/>
          <p:cNvSpPr>
            <a:spLocks noChangeArrowheads="1"/>
          </p:cNvSpPr>
          <p:nvPr/>
        </p:nvSpPr>
        <p:spPr bwMode="auto">
          <a:xfrm>
            <a:off x="6169025" y="3800475"/>
            <a:ext cx="1566863" cy="1119188"/>
          </a:xfrm>
          <a:custGeom>
            <a:avLst/>
            <a:gdLst>
              <a:gd name="T0" fmla="*/ 1362715452 w 874"/>
              <a:gd name="T1" fmla="*/ 2007342595 h 624"/>
              <a:gd name="T2" fmla="*/ 2147483647 w 874"/>
              <a:gd name="T3" fmla="*/ 862128093 h 624"/>
              <a:gd name="T4" fmla="*/ 2147483647 w 874"/>
              <a:gd name="T5" fmla="*/ 0 h 624"/>
              <a:gd name="T6" fmla="*/ 0 w 874"/>
              <a:gd name="T7" fmla="*/ 1039056650 h 624"/>
              <a:gd name="T8" fmla="*/ 1362715452 w 874"/>
              <a:gd name="T9" fmla="*/ 2007342595 h 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4"/>
              <a:gd name="T16" fmla="*/ 0 h 624"/>
              <a:gd name="T17" fmla="*/ 874 w 874"/>
              <a:gd name="T18" fmla="*/ 624 h 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4" h="624">
                <a:moveTo>
                  <a:pt x="424" y="624"/>
                </a:moveTo>
                <a:cubicBezTo>
                  <a:pt x="641" y="624"/>
                  <a:pt x="823" y="516"/>
                  <a:pt x="859" y="268"/>
                </a:cubicBezTo>
                <a:cubicBezTo>
                  <a:pt x="874" y="172"/>
                  <a:pt x="857" y="83"/>
                  <a:pt x="821" y="0"/>
                </a:cubicBezTo>
                <a:cubicBezTo>
                  <a:pt x="0" y="323"/>
                  <a:pt x="0" y="323"/>
                  <a:pt x="0" y="323"/>
                </a:cubicBezTo>
                <a:cubicBezTo>
                  <a:pt x="54" y="532"/>
                  <a:pt x="224" y="624"/>
                  <a:pt x="424" y="624"/>
                </a:cubicBez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Freeform 19"/>
          <p:cNvSpPr>
            <a:spLocks noChangeArrowheads="1"/>
          </p:cNvSpPr>
          <p:nvPr/>
        </p:nvSpPr>
        <p:spPr bwMode="auto">
          <a:xfrm>
            <a:off x="6540500" y="2578100"/>
            <a:ext cx="579438" cy="576263"/>
          </a:xfrm>
          <a:custGeom>
            <a:avLst/>
            <a:gdLst>
              <a:gd name="T0" fmla="*/ 666161750 w 323"/>
              <a:gd name="T1" fmla="*/ 0 h 321"/>
              <a:gd name="T2" fmla="*/ 0 w 323"/>
              <a:gd name="T3" fmla="*/ 1034514159 h 321"/>
              <a:gd name="T4" fmla="*/ 1039468718 w 323"/>
              <a:gd name="T5" fmla="*/ 625220222 h 321"/>
              <a:gd name="T6" fmla="*/ 666161750 w 323"/>
              <a:gd name="T7" fmla="*/ 0 h 321"/>
              <a:gd name="T8" fmla="*/ 0 60000 65536"/>
              <a:gd name="T9" fmla="*/ 0 60000 65536"/>
              <a:gd name="T10" fmla="*/ 0 60000 65536"/>
              <a:gd name="T11" fmla="*/ 0 60000 65536"/>
              <a:gd name="T12" fmla="*/ 0 w 323"/>
              <a:gd name="T13" fmla="*/ 0 h 321"/>
              <a:gd name="T14" fmla="*/ 323 w 323"/>
              <a:gd name="T15" fmla="*/ 321 h 3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23" h="321">
                <a:moveTo>
                  <a:pt x="207" y="0"/>
                </a:moveTo>
                <a:cubicBezTo>
                  <a:pt x="146" y="112"/>
                  <a:pt x="79" y="222"/>
                  <a:pt x="0" y="321"/>
                </a:cubicBezTo>
                <a:cubicBezTo>
                  <a:pt x="323" y="194"/>
                  <a:pt x="323" y="194"/>
                  <a:pt x="323" y="194"/>
                </a:cubicBezTo>
                <a:cubicBezTo>
                  <a:pt x="282" y="131"/>
                  <a:pt x="244" y="66"/>
                  <a:pt x="207" y="0"/>
                </a:cubicBezTo>
                <a:close/>
              </a:path>
            </a:pathLst>
          </a:custGeom>
          <a:solidFill>
            <a:srgbClr val="328B97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9" name="Freeform 20"/>
          <p:cNvSpPr>
            <a:spLocks noChangeArrowheads="1"/>
          </p:cNvSpPr>
          <p:nvPr/>
        </p:nvSpPr>
        <p:spPr bwMode="auto">
          <a:xfrm>
            <a:off x="6119813" y="3265488"/>
            <a:ext cx="1495425" cy="1030287"/>
          </a:xfrm>
          <a:custGeom>
            <a:avLst/>
            <a:gdLst>
              <a:gd name="T0" fmla="*/ 2120631135 w 833"/>
              <a:gd name="T1" fmla="*/ 0 h 574"/>
              <a:gd name="T2" fmla="*/ 203038502 w 833"/>
              <a:gd name="T3" fmla="*/ 753890076 h 574"/>
              <a:gd name="T4" fmla="*/ 48341902 w 833"/>
              <a:gd name="T5" fmla="*/ 1672091184 h 574"/>
              <a:gd name="T6" fmla="*/ 83794066 w 833"/>
              <a:gd name="T7" fmla="*/ 1849287983 h 574"/>
              <a:gd name="T8" fmla="*/ 2147483647 w 833"/>
              <a:gd name="T9" fmla="*/ 824769872 h 574"/>
              <a:gd name="T10" fmla="*/ 2147483647 w 833"/>
              <a:gd name="T11" fmla="*/ 157865456 h 574"/>
              <a:gd name="T12" fmla="*/ 2120631135 w 833"/>
              <a:gd name="T13" fmla="*/ 0 h 57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33"/>
              <a:gd name="T22" fmla="*/ 0 h 574"/>
              <a:gd name="T23" fmla="*/ 833 w 833"/>
              <a:gd name="T24" fmla="*/ 574 h 57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33" h="574">
                <a:moveTo>
                  <a:pt x="658" y="0"/>
                </a:moveTo>
                <a:cubicBezTo>
                  <a:pt x="63" y="234"/>
                  <a:pt x="63" y="234"/>
                  <a:pt x="63" y="234"/>
                </a:cubicBezTo>
                <a:cubicBezTo>
                  <a:pt x="20" y="322"/>
                  <a:pt x="0" y="416"/>
                  <a:pt x="15" y="519"/>
                </a:cubicBezTo>
                <a:cubicBezTo>
                  <a:pt x="18" y="538"/>
                  <a:pt x="21" y="556"/>
                  <a:pt x="26" y="574"/>
                </a:cubicBezTo>
                <a:cubicBezTo>
                  <a:pt x="833" y="256"/>
                  <a:pt x="833" y="256"/>
                  <a:pt x="833" y="256"/>
                </a:cubicBezTo>
                <a:cubicBezTo>
                  <a:pt x="801" y="182"/>
                  <a:pt x="753" y="113"/>
                  <a:pt x="698" y="49"/>
                </a:cubicBezTo>
                <a:cubicBezTo>
                  <a:pt x="685" y="33"/>
                  <a:pt x="671" y="16"/>
                  <a:pt x="658" y="0"/>
                </a:cubicBezTo>
                <a:close/>
              </a:path>
            </a:pathLst>
          </a:custGeom>
          <a:solidFill>
            <a:srgbClr val="328B97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0" name="Freeform 21"/>
          <p:cNvSpPr>
            <a:spLocks noChangeArrowheads="1"/>
          </p:cNvSpPr>
          <p:nvPr/>
        </p:nvSpPr>
        <p:spPr bwMode="auto">
          <a:xfrm>
            <a:off x="6253163" y="2994025"/>
            <a:ext cx="1028700" cy="623888"/>
          </a:xfrm>
          <a:custGeom>
            <a:avLst/>
            <a:gdLst>
              <a:gd name="T0" fmla="*/ 1566406696 w 573"/>
              <a:gd name="T1" fmla="*/ 0 h 347"/>
              <a:gd name="T2" fmla="*/ 486681022 w 573"/>
              <a:gd name="T3" fmla="*/ 426705231 h 347"/>
              <a:gd name="T4" fmla="*/ 389990403 w 573"/>
              <a:gd name="T5" fmla="*/ 546311932 h 347"/>
              <a:gd name="T6" fmla="*/ 0 w 573"/>
              <a:gd name="T7" fmla="*/ 1121718261 h 347"/>
              <a:gd name="T8" fmla="*/ 1846812723 w 573"/>
              <a:gd name="T9" fmla="*/ 394379922 h 347"/>
              <a:gd name="T10" fmla="*/ 1566406696 w 573"/>
              <a:gd name="T11" fmla="*/ 0 h 34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73"/>
              <a:gd name="T19" fmla="*/ 0 h 347"/>
              <a:gd name="T20" fmla="*/ 573 w 573"/>
              <a:gd name="T21" fmla="*/ 347 h 34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73" h="347">
                <a:moveTo>
                  <a:pt x="486" y="0"/>
                </a:moveTo>
                <a:cubicBezTo>
                  <a:pt x="151" y="132"/>
                  <a:pt x="151" y="132"/>
                  <a:pt x="151" y="132"/>
                </a:cubicBezTo>
                <a:cubicBezTo>
                  <a:pt x="141" y="145"/>
                  <a:pt x="131" y="157"/>
                  <a:pt x="121" y="169"/>
                </a:cubicBezTo>
                <a:cubicBezTo>
                  <a:pt x="73" y="225"/>
                  <a:pt x="31" y="284"/>
                  <a:pt x="0" y="347"/>
                </a:cubicBezTo>
                <a:cubicBezTo>
                  <a:pt x="573" y="122"/>
                  <a:pt x="573" y="122"/>
                  <a:pt x="573" y="122"/>
                </a:cubicBezTo>
                <a:cubicBezTo>
                  <a:pt x="542" y="83"/>
                  <a:pt x="513" y="42"/>
                  <a:pt x="486" y="0"/>
                </a:cubicBezTo>
                <a:close/>
              </a:path>
            </a:pathLst>
          </a:custGeom>
          <a:solidFill>
            <a:srgbClr val="328B97">
              <a:alpha val="6705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Freeform 30"/>
          <p:cNvSpPr>
            <a:spLocks noChangeArrowheads="1"/>
          </p:cNvSpPr>
          <p:nvPr/>
        </p:nvSpPr>
        <p:spPr bwMode="auto">
          <a:xfrm>
            <a:off x="3314700" y="3043238"/>
            <a:ext cx="890588" cy="577850"/>
          </a:xfrm>
          <a:custGeom>
            <a:avLst/>
            <a:gdLst>
              <a:gd name="T0" fmla="*/ 554522104 w 496"/>
              <a:gd name="T1" fmla="*/ 302723412 h 322"/>
              <a:gd name="T2" fmla="*/ 270812369 w 496"/>
              <a:gd name="T3" fmla="*/ 669857359 h 322"/>
              <a:gd name="T4" fmla="*/ 0 w 496"/>
              <a:gd name="T5" fmla="*/ 1036989511 h 322"/>
              <a:gd name="T6" fmla="*/ 1599086665 w 496"/>
              <a:gd name="T7" fmla="*/ 405778114 h 322"/>
              <a:gd name="T8" fmla="*/ 1325049505 w 496"/>
              <a:gd name="T9" fmla="*/ 0 h 322"/>
              <a:gd name="T10" fmla="*/ 554522104 w 496"/>
              <a:gd name="T11" fmla="*/ 302723412 h 3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96"/>
              <a:gd name="T19" fmla="*/ 0 h 322"/>
              <a:gd name="T20" fmla="*/ 496 w 496"/>
              <a:gd name="T21" fmla="*/ 322 h 3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96" h="322">
                <a:moveTo>
                  <a:pt x="172" y="94"/>
                </a:moveTo>
                <a:cubicBezTo>
                  <a:pt x="145" y="134"/>
                  <a:pt x="115" y="172"/>
                  <a:pt x="84" y="208"/>
                </a:cubicBezTo>
                <a:cubicBezTo>
                  <a:pt x="53" y="245"/>
                  <a:pt x="25" y="283"/>
                  <a:pt x="0" y="322"/>
                </a:cubicBezTo>
                <a:cubicBezTo>
                  <a:pt x="496" y="126"/>
                  <a:pt x="496" y="126"/>
                  <a:pt x="496" y="126"/>
                </a:cubicBezTo>
                <a:cubicBezTo>
                  <a:pt x="466" y="86"/>
                  <a:pt x="438" y="44"/>
                  <a:pt x="411" y="0"/>
                </a:cubicBezTo>
                <a:lnTo>
                  <a:pt x="172" y="94"/>
                </a:lnTo>
                <a:close/>
              </a:path>
            </a:pathLst>
          </a:custGeom>
          <a:solidFill>
            <a:srgbClr val="328B97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2" name="Freeform 31"/>
          <p:cNvSpPr>
            <a:spLocks noChangeArrowheads="1"/>
          </p:cNvSpPr>
          <p:nvPr/>
        </p:nvSpPr>
        <p:spPr bwMode="auto">
          <a:xfrm>
            <a:off x="3094038" y="3340100"/>
            <a:ext cx="1635125" cy="1644650"/>
          </a:xfrm>
          <a:custGeom>
            <a:avLst/>
            <a:gdLst>
              <a:gd name="T0" fmla="*/ 64430387 w 911"/>
              <a:gd name="T1" fmla="*/ 1814948480 h 916"/>
              <a:gd name="T2" fmla="*/ 1456140735 w 911"/>
              <a:gd name="T3" fmla="*/ 2147483647 h 916"/>
              <a:gd name="T4" fmla="*/ 2147483647 w 911"/>
              <a:gd name="T5" fmla="*/ 1814948480 h 916"/>
              <a:gd name="T6" fmla="*/ 2147483647 w 911"/>
              <a:gd name="T7" fmla="*/ 283685966 h 916"/>
              <a:gd name="T8" fmla="*/ 2058572119 w 911"/>
              <a:gd name="T9" fmla="*/ 0 h 916"/>
              <a:gd name="T10" fmla="*/ 335040882 w 911"/>
              <a:gd name="T11" fmla="*/ 680202822 h 916"/>
              <a:gd name="T12" fmla="*/ 64430387 w 911"/>
              <a:gd name="T13" fmla="*/ 1814948480 h 9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11"/>
              <a:gd name="T22" fmla="*/ 0 h 916"/>
              <a:gd name="T23" fmla="*/ 911 w 911"/>
              <a:gd name="T24" fmla="*/ 916 h 9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11" h="916">
                <a:moveTo>
                  <a:pt x="20" y="563"/>
                </a:moveTo>
                <a:cubicBezTo>
                  <a:pt x="56" y="809"/>
                  <a:pt x="236" y="916"/>
                  <a:pt x="452" y="916"/>
                </a:cubicBezTo>
                <a:cubicBezTo>
                  <a:pt x="667" y="916"/>
                  <a:pt x="847" y="809"/>
                  <a:pt x="883" y="563"/>
                </a:cubicBezTo>
                <a:cubicBezTo>
                  <a:pt x="911" y="381"/>
                  <a:pt x="826" y="226"/>
                  <a:pt x="709" y="88"/>
                </a:cubicBezTo>
                <a:cubicBezTo>
                  <a:pt x="685" y="59"/>
                  <a:pt x="661" y="30"/>
                  <a:pt x="639" y="0"/>
                </a:cubicBezTo>
                <a:cubicBezTo>
                  <a:pt x="104" y="211"/>
                  <a:pt x="104" y="211"/>
                  <a:pt x="104" y="211"/>
                </a:cubicBezTo>
                <a:cubicBezTo>
                  <a:pt x="38" y="317"/>
                  <a:pt x="0" y="433"/>
                  <a:pt x="20" y="563"/>
                </a:cubicBez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Freeform 32"/>
          <p:cNvSpPr>
            <a:spLocks noChangeArrowheads="1"/>
          </p:cNvSpPr>
          <p:nvPr/>
        </p:nvSpPr>
        <p:spPr bwMode="auto">
          <a:xfrm>
            <a:off x="3779838" y="2606675"/>
            <a:ext cx="192087" cy="206375"/>
          </a:xfrm>
          <a:custGeom>
            <a:avLst/>
            <a:gdLst>
              <a:gd name="T0" fmla="*/ 212703141 w 107"/>
              <a:gd name="T1" fmla="*/ 0 h 115"/>
              <a:gd name="T2" fmla="*/ 0 w 107"/>
              <a:gd name="T3" fmla="*/ 370353397 h 115"/>
              <a:gd name="T4" fmla="*/ 344835660 w 107"/>
              <a:gd name="T5" fmla="*/ 231873977 h 115"/>
              <a:gd name="T6" fmla="*/ 212703141 w 107"/>
              <a:gd name="T7" fmla="*/ 0 h 115"/>
              <a:gd name="T8" fmla="*/ 0 60000 65536"/>
              <a:gd name="T9" fmla="*/ 0 60000 65536"/>
              <a:gd name="T10" fmla="*/ 0 60000 65536"/>
              <a:gd name="T11" fmla="*/ 0 60000 65536"/>
              <a:gd name="T12" fmla="*/ 0 w 107"/>
              <a:gd name="T13" fmla="*/ 0 h 115"/>
              <a:gd name="T14" fmla="*/ 107 w 107"/>
              <a:gd name="T15" fmla="*/ 115 h 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7" h="115">
                <a:moveTo>
                  <a:pt x="66" y="0"/>
                </a:moveTo>
                <a:cubicBezTo>
                  <a:pt x="45" y="39"/>
                  <a:pt x="23" y="77"/>
                  <a:pt x="0" y="115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93" y="48"/>
                  <a:pt x="79" y="24"/>
                  <a:pt x="66" y="0"/>
                </a:cubicBezTo>
                <a:close/>
              </a:path>
            </a:pathLst>
          </a:custGeom>
          <a:solidFill>
            <a:srgbClr val="328B97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4" name="Freeform 33"/>
          <p:cNvSpPr>
            <a:spLocks noChangeArrowheads="1"/>
          </p:cNvSpPr>
          <p:nvPr/>
        </p:nvSpPr>
        <p:spPr bwMode="auto">
          <a:xfrm>
            <a:off x="3646488" y="2841625"/>
            <a:ext cx="395287" cy="263525"/>
          </a:xfrm>
          <a:custGeom>
            <a:avLst/>
            <a:gdLst>
              <a:gd name="T0" fmla="*/ 594015742 w 220"/>
              <a:gd name="T1" fmla="*/ 0 h 147"/>
              <a:gd name="T2" fmla="*/ 213070474 w 220"/>
              <a:gd name="T3" fmla="*/ 147832147 h 147"/>
              <a:gd name="T4" fmla="*/ 0 w 220"/>
              <a:gd name="T5" fmla="*/ 472417861 h 147"/>
              <a:gd name="T6" fmla="*/ 710235511 w 220"/>
              <a:gd name="T7" fmla="*/ 192823214 h 147"/>
              <a:gd name="T8" fmla="*/ 594015742 w 220"/>
              <a:gd name="T9" fmla="*/ 0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0"/>
              <a:gd name="T16" fmla="*/ 0 h 147"/>
              <a:gd name="T17" fmla="*/ 220 w 220"/>
              <a:gd name="T18" fmla="*/ 147 h 1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0" h="147">
                <a:moveTo>
                  <a:pt x="184" y="0"/>
                </a:moveTo>
                <a:cubicBezTo>
                  <a:pt x="66" y="46"/>
                  <a:pt x="66" y="46"/>
                  <a:pt x="66" y="46"/>
                </a:cubicBezTo>
                <a:cubicBezTo>
                  <a:pt x="45" y="80"/>
                  <a:pt x="23" y="114"/>
                  <a:pt x="0" y="147"/>
                </a:cubicBezTo>
                <a:cubicBezTo>
                  <a:pt x="220" y="60"/>
                  <a:pt x="220" y="60"/>
                  <a:pt x="220" y="60"/>
                </a:cubicBezTo>
                <a:cubicBezTo>
                  <a:pt x="208" y="40"/>
                  <a:pt x="195" y="20"/>
                  <a:pt x="184" y="0"/>
                </a:cubicBezTo>
                <a:close/>
              </a:path>
            </a:pathLst>
          </a:custGeom>
          <a:solidFill>
            <a:srgbClr val="328B97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5" name="任意多边形 19"/>
          <p:cNvSpPr>
            <a:spLocks/>
          </p:cNvSpPr>
          <p:nvPr/>
        </p:nvSpPr>
        <p:spPr bwMode="auto">
          <a:xfrm>
            <a:off x="1597025" y="4229100"/>
            <a:ext cx="1497013" cy="53975"/>
          </a:xfrm>
          <a:custGeom>
            <a:avLst/>
            <a:gdLst>
              <a:gd name="T0" fmla="*/ 0 w 787400"/>
              <a:gd name="T1" fmla="*/ 0 h 54610"/>
              <a:gd name="T2" fmla="*/ 1423069 w 787400"/>
              <a:gd name="T3" fmla="*/ 0 h 54610"/>
              <a:gd name="T4" fmla="*/ 2846137 w 787400"/>
              <a:gd name="T5" fmla="*/ 0 h 54610"/>
              <a:gd name="T6" fmla="*/ 0 60000 65536"/>
              <a:gd name="T7" fmla="*/ 0 60000 65536"/>
              <a:gd name="T8" fmla="*/ 0 60000 65536"/>
              <a:gd name="T9" fmla="*/ 0 w 787400"/>
              <a:gd name="T10" fmla="*/ 0 h 54610"/>
              <a:gd name="T11" fmla="*/ 787400 w 787400"/>
              <a:gd name="T12" fmla="*/ 54610 h 546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7400" h="54610">
                <a:moveTo>
                  <a:pt x="0" y="0"/>
                </a:moveTo>
                <a:lnTo>
                  <a:pt x="393700" y="0"/>
                </a:lnTo>
                <a:lnTo>
                  <a:pt x="78740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6" name="任意多边形 20"/>
          <p:cNvSpPr>
            <a:spLocks/>
          </p:cNvSpPr>
          <p:nvPr/>
        </p:nvSpPr>
        <p:spPr bwMode="auto">
          <a:xfrm>
            <a:off x="1597025" y="3411538"/>
            <a:ext cx="1809750" cy="77787"/>
          </a:xfrm>
          <a:custGeom>
            <a:avLst/>
            <a:gdLst>
              <a:gd name="T0" fmla="*/ 0 w 787400"/>
              <a:gd name="T1" fmla="*/ 0 h 77470"/>
              <a:gd name="T2" fmla="*/ 2079753 w 787400"/>
              <a:gd name="T3" fmla="*/ 0 h 77470"/>
              <a:gd name="T4" fmla="*/ 4159506 w 787400"/>
              <a:gd name="T5" fmla="*/ 0 h 77470"/>
              <a:gd name="T6" fmla="*/ 0 60000 65536"/>
              <a:gd name="T7" fmla="*/ 0 60000 65536"/>
              <a:gd name="T8" fmla="*/ 0 60000 65536"/>
              <a:gd name="T9" fmla="*/ 0 w 787400"/>
              <a:gd name="T10" fmla="*/ 0 h 77470"/>
              <a:gd name="T11" fmla="*/ 787400 w 787400"/>
              <a:gd name="T12" fmla="*/ 77470 h 774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7400" h="77470">
                <a:moveTo>
                  <a:pt x="0" y="0"/>
                </a:moveTo>
                <a:lnTo>
                  <a:pt x="393700" y="0"/>
                </a:lnTo>
                <a:lnTo>
                  <a:pt x="78740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7" name="任意多边形 21"/>
          <p:cNvSpPr>
            <a:spLocks/>
          </p:cNvSpPr>
          <p:nvPr/>
        </p:nvSpPr>
        <p:spPr bwMode="auto">
          <a:xfrm>
            <a:off x="1597025" y="2997200"/>
            <a:ext cx="2090738" cy="74613"/>
          </a:xfrm>
          <a:custGeom>
            <a:avLst/>
            <a:gdLst>
              <a:gd name="T0" fmla="*/ 0 w 787400"/>
              <a:gd name="T1" fmla="*/ 0 h 74930"/>
              <a:gd name="T2" fmla="*/ 2775708 w 787400"/>
              <a:gd name="T3" fmla="*/ 0 h 74930"/>
              <a:gd name="T4" fmla="*/ 5551417 w 787400"/>
              <a:gd name="T5" fmla="*/ 0 h 74930"/>
              <a:gd name="T6" fmla="*/ 0 60000 65536"/>
              <a:gd name="T7" fmla="*/ 0 60000 65536"/>
              <a:gd name="T8" fmla="*/ 0 60000 65536"/>
              <a:gd name="T9" fmla="*/ 0 w 787400"/>
              <a:gd name="T10" fmla="*/ 0 h 74930"/>
              <a:gd name="T11" fmla="*/ 787400 w 787400"/>
              <a:gd name="T12" fmla="*/ 74930 h 749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7400" h="74930">
                <a:moveTo>
                  <a:pt x="0" y="0"/>
                </a:moveTo>
                <a:lnTo>
                  <a:pt x="393700" y="0"/>
                </a:lnTo>
                <a:lnTo>
                  <a:pt x="78740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8" name="任意多边形 22"/>
          <p:cNvSpPr>
            <a:spLocks/>
          </p:cNvSpPr>
          <p:nvPr/>
        </p:nvSpPr>
        <p:spPr bwMode="auto">
          <a:xfrm>
            <a:off x="1597025" y="2692400"/>
            <a:ext cx="2197100" cy="73025"/>
          </a:xfrm>
          <a:custGeom>
            <a:avLst/>
            <a:gdLst>
              <a:gd name="T0" fmla="*/ 0 w 787400"/>
              <a:gd name="T1" fmla="*/ 0 h 73660"/>
              <a:gd name="T2" fmla="*/ 3065309 w 787400"/>
              <a:gd name="T3" fmla="*/ 0 h 73660"/>
              <a:gd name="T4" fmla="*/ 6130618 w 787400"/>
              <a:gd name="T5" fmla="*/ 0 h 73660"/>
              <a:gd name="T6" fmla="*/ 0 60000 65536"/>
              <a:gd name="T7" fmla="*/ 0 60000 65536"/>
              <a:gd name="T8" fmla="*/ 0 60000 65536"/>
              <a:gd name="T9" fmla="*/ 0 w 787400"/>
              <a:gd name="T10" fmla="*/ 0 h 73660"/>
              <a:gd name="T11" fmla="*/ 787400 w 787400"/>
              <a:gd name="T12" fmla="*/ 73660 h 736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7400" h="73660">
                <a:moveTo>
                  <a:pt x="0" y="0"/>
                </a:moveTo>
                <a:lnTo>
                  <a:pt x="393700" y="0"/>
                </a:lnTo>
                <a:lnTo>
                  <a:pt x="78740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9" name="TextBox 479"/>
          <p:cNvSpPr>
            <a:spLocks noChangeArrowheads="1"/>
          </p:cNvSpPr>
          <p:nvPr/>
        </p:nvSpPr>
        <p:spPr bwMode="auto">
          <a:xfrm>
            <a:off x="1562100" y="3892550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1530" name="TextBox 480"/>
          <p:cNvSpPr>
            <a:spLocks noChangeArrowheads="1"/>
          </p:cNvSpPr>
          <p:nvPr/>
        </p:nvSpPr>
        <p:spPr bwMode="auto">
          <a:xfrm>
            <a:off x="1562100" y="3086100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1531" name="TextBox 481"/>
          <p:cNvSpPr>
            <a:spLocks noChangeArrowheads="1"/>
          </p:cNvSpPr>
          <p:nvPr/>
        </p:nvSpPr>
        <p:spPr bwMode="auto">
          <a:xfrm>
            <a:off x="1562100" y="2662238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1532" name="TextBox 482"/>
          <p:cNvSpPr>
            <a:spLocks noChangeArrowheads="1"/>
          </p:cNvSpPr>
          <p:nvPr/>
        </p:nvSpPr>
        <p:spPr bwMode="auto">
          <a:xfrm>
            <a:off x="1562100" y="2349500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1533" name="任意多边形 27"/>
          <p:cNvSpPr>
            <a:spLocks/>
          </p:cNvSpPr>
          <p:nvPr/>
        </p:nvSpPr>
        <p:spPr bwMode="auto">
          <a:xfrm>
            <a:off x="4841875" y="4562475"/>
            <a:ext cx="1365250" cy="63500"/>
          </a:xfrm>
          <a:custGeom>
            <a:avLst/>
            <a:gdLst>
              <a:gd name="T0" fmla="*/ 0 w 787400"/>
              <a:gd name="T1" fmla="*/ 0 h 64770"/>
              <a:gd name="T2" fmla="*/ 1183584 w 787400"/>
              <a:gd name="T3" fmla="*/ 0 h 64770"/>
              <a:gd name="T4" fmla="*/ 2367167 w 787400"/>
              <a:gd name="T5" fmla="*/ 0 h 64770"/>
              <a:gd name="T6" fmla="*/ 0 60000 65536"/>
              <a:gd name="T7" fmla="*/ 0 60000 65536"/>
              <a:gd name="T8" fmla="*/ 0 60000 65536"/>
              <a:gd name="T9" fmla="*/ 0 w 787400"/>
              <a:gd name="T10" fmla="*/ 0 h 64770"/>
              <a:gd name="T11" fmla="*/ 787400 w 787400"/>
              <a:gd name="T12" fmla="*/ 64770 h 647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7400" h="64770">
                <a:moveTo>
                  <a:pt x="0" y="0"/>
                </a:moveTo>
                <a:lnTo>
                  <a:pt x="393700" y="0"/>
                </a:lnTo>
                <a:lnTo>
                  <a:pt x="78740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34" name="任意多边形 28"/>
          <p:cNvSpPr>
            <a:spLocks/>
          </p:cNvSpPr>
          <p:nvPr/>
        </p:nvSpPr>
        <p:spPr bwMode="auto">
          <a:xfrm>
            <a:off x="4841875" y="4038600"/>
            <a:ext cx="1277938" cy="76200"/>
          </a:xfrm>
          <a:custGeom>
            <a:avLst/>
            <a:gdLst>
              <a:gd name="T0" fmla="*/ 0 w 787400"/>
              <a:gd name="T1" fmla="*/ 0 h 77470"/>
              <a:gd name="T2" fmla="*/ 1037037 w 787400"/>
              <a:gd name="T3" fmla="*/ 0 h 77470"/>
              <a:gd name="T4" fmla="*/ 2074074 w 787400"/>
              <a:gd name="T5" fmla="*/ 0 h 77470"/>
              <a:gd name="T6" fmla="*/ 0 60000 65536"/>
              <a:gd name="T7" fmla="*/ 0 60000 65536"/>
              <a:gd name="T8" fmla="*/ 0 60000 65536"/>
              <a:gd name="T9" fmla="*/ 0 w 787400"/>
              <a:gd name="T10" fmla="*/ 0 h 77470"/>
              <a:gd name="T11" fmla="*/ 787400 w 787400"/>
              <a:gd name="T12" fmla="*/ 77470 h 774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7400" h="77470">
                <a:moveTo>
                  <a:pt x="0" y="0"/>
                </a:moveTo>
                <a:lnTo>
                  <a:pt x="393700" y="0"/>
                </a:lnTo>
                <a:lnTo>
                  <a:pt x="78740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35" name="任意多边形 31"/>
          <p:cNvSpPr>
            <a:spLocks/>
          </p:cNvSpPr>
          <p:nvPr/>
        </p:nvSpPr>
        <p:spPr bwMode="auto">
          <a:xfrm>
            <a:off x="4840288" y="3367088"/>
            <a:ext cx="1539875" cy="74612"/>
          </a:xfrm>
          <a:custGeom>
            <a:avLst/>
            <a:gdLst>
              <a:gd name="T0" fmla="*/ 0 w 787400"/>
              <a:gd name="T1" fmla="*/ 0 h 74930"/>
              <a:gd name="T2" fmla="*/ 1505726 w 787400"/>
              <a:gd name="T3" fmla="*/ 0 h 74930"/>
              <a:gd name="T4" fmla="*/ 3011449 w 787400"/>
              <a:gd name="T5" fmla="*/ 0 h 74930"/>
              <a:gd name="T6" fmla="*/ 0 60000 65536"/>
              <a:gd name="T7" fmla="*/ 0 60000 65536"/>
              <a:gd name="T8" fmla="*/ 0 60000 65536"/>
              <a:gd name="T9" fmla="*/ 0 w 787400"/>
              <a:gd name="T10" fmla="*/ 0 h 74930"/>
              <a:gd name="T11" fmla="*/ 787400 w 787400"/>
              <a:gd name="T12" fmla="*/ 74930 h 749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7400" h="74930">
                <a:moveTo>
                  <a:pt x="0" y="0"/>
                </a:moveTo>
                <a:lnTo>
                  <a:pt x="393700" y="0"/>
                </a:lnTo>
                <a:lnTo>
                  <a:pt x="78740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36" name="任意多边形 32"/>
          <p:cNvSpPr>
            <a:spLocks/>
          </p:cNvSpPr>
          <p:nvPr/>
        </p:nvSpPr>
        <p:spPr bwMode="auto">
          <a:xfrm>
            <a:off x="4841875" y="3028950"/>
            <a:ext cx="1755775" cy="73025"/>
          </a:xfrm>
          <a:custGeom>
            <a:avLst/>
            <a:gdLst>
              <a:gd name="T0" fmla="*/ 0 w 787400"/>
              <a:gd name="T1" fmla="*/ 0 h 73660"/>
              <a:gd name="T2" fmla="*/ 1957549 w 787400"/>
              <a:gd name="T3" fmla="*/ 0 h 73660"/>
              <a:gd name="T4" fmla="*/ 3915095 w 787400"/>
              <a:gd name="T5" fmla="*/ 0 h 73660"/>
              <a:gd name="T6" fmla="*/ 0 60000 65536"/>
              <a:gd name="T7" fmla="*/ 0 60000 65536"/>
              <a:gd name="T8" fmla="*/ 0 60000 65536"/>
              <a:gd name="T9" fmla="*/ 0 w 787400"/>
              <a:gd name="T10" fmla="*/ 0 h 73660"/>
              <a:gd name="T11" fmla="*/ 787400 w 787400"/>
              <a:gd name="T12" fmla="*/ 73660 h 736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7400" h="73660">
                <a:moveTo>
                  <a:pt x="0" y="0"/>
                </a:moveTo>
                <a:lnTo>
                  <a:pt x="393700" y="0"/>
                </a:lnTo>
                <a:lnTo>
                  <a:pt x="78740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37" name="TextBox 487"/>
          <p:cNvSpPr>
            <a:spLocks noChangeArrowheads="1"/>
          </p:cNvSpPr>
          <p:nvPr/>
        </p:nvSpPr>
        <p:spPr bwMode="auto">
          <a:xfrm>
            <a:off x="4806950" y="4227513"/>
            <a:ext cx="1055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1538" name="TextBox 488"/>
          <p:cNvSpPr>
            <a:spLocks noChangeArrowheads="1"/>
          </p:cNvSpPr>
          <p:nvPr/>
        </p:nvSpPr>
        <p:spPr bwMode="auto">
          <a:xfrm>
            <a:off x="4806950" y="3713163"/>
            <a:ext cx="1098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1539" name="TextBox 489"/>
          <p:cNvSpPr>
            <a:spLocks noChangeArrowheads="1"/>
          </p:cNvSpPr>
          <p:nvPr/>
        </p:nvSpPr>
        <p:spPr bwMode="auto">
          <a:xfrm>
            <a:off x="4806950" y="3032125"/>
            <a:ext cx="1055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1540" name="TextBox 490"/>
          <p:cNvSpPr>
            <a:spLocks noChangeArrowheads="1"/>
          </p:cNvSpPr>
          <p:nvPr/>
        </p:nvSpPr>
        <p:spPr bwMode="auto">
          <a:xfrm>
            <a:off x="4806950" y="2684463"/>
            <a:ext cx="1055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1541" name="任意多边形 37"/>
          <p:cNvSpPr>
            <a:spLocks/>
          </p:cNvSpPr>
          <p:nvPr/>
        </p:nvSpPr>
        <p:spPr bwMode="auto">
          <a:xfrm>
            <a:off x="7864475" y="4467225"/>
            <a:ext cx="1336675" cy="55563"/>
          </a:xfrm>
          <a:custGeom>
            <a:avLst/>
            <a:gdLst>
              <a:gd name="T0" fmla="*/ 0 w 787400"/>
              <a:gd name="T1" fmla="*/ 0 h 54610"/>
              <a:gd name="T2" fmla="*/ 1134558 w 787400"/>
              <a:gd name="T3" fmla="*/ 0 h 54610"/>
              <a:gd name="T4" fmla="*/ 2269114 w 787400"/>
              <a:gd name="T5" fmla="*/ 0 h 54610"/>
              <a:gd name="T6" fmla="*/ 0 60000 65536"/>
              <a:gd name="T7" fmla="*/ 0 60000 65536"/>
              <a:gd name="T8" fmla="*/ 0 60000 65536"/>
              <a:gd name="T9" fmla="*/ 0 w 787400"/>
              <a:gd name="T10" fmla="*/ 0 h 54610"/>
              <a:gd name="T11" fmla="*/ 787400 w 787400"/>
              <a:gd name="T12" fmla="*/ 54610 h 546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7400" h="54610">
                <a:moveTo>
                  <a:pt x="0" y="0"/>
                </a:moveTo>
                <a:lnTo>
                  <a:pt x="393700" y="0"/>
                </a:lnTo>
                <a:lnTo>
                  <a:pt x="78740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42" name="任意多边形 38"/>
          <p:cNvSpPr>
            <a:spLocks/>
          </p:cNvSpPr>
          <p:nvPr/>
        </p:nvSpPr>
        <p:spPr bwMode="auto">
          <a:xfrm>
            <a:off x="7864475" y="3560763"/>
            <a:ext cx="1447800" cy="77787"/>
          </a:xfrm>
          <a:custGeom>
            <a:avLst/>
            <a:gdLst>
              <a:gd name="T0" fmla="*/ 0 w 787400"/>
              <a:gd name="T1" fmla="*/ 0 h 77470"/>
              <a:gd name="T2" fmla="*/ 1331042 w 787400"/>
              <a:gd name="T3" fmla="*/ 0 h 77470"/>
              <a:gd name="T4" fmla="*/ 2662084 w 787400"/>
              <a:gd name="T5" fmla="*/ 0 h 77470"/>
              <a:gd name="T6" fmla="*/ 0 60000 65536"/>
              <a:gd name="T7" fmla="*/ 0 60000 65536"/>
              <a:gd name="T8" fmla="*/ 0 60000 65536"/>
              <a:gd name="T9" fmla="*/ 0 w 787400"/>
              <a:gd name="T10" fmla="*/ 0 h 77470"/>
              <a:gd name="T11" fmla="*/ 787400 w 787400"/>
              <a:gd name="T12" fmla="*/ 77470 h 774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7400" h="77470">
                <a:moveTo>
                  <a:pt x="0" y="0"/>
                </a:moveTo>
                <a:lnTo>
                  <a:pt x="393700" y="0"/>
                </a:lnTo>
                <a:lnTo>
                  <a:pt x="78740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43" name="任意多边形 39"/>
          <p:cNvSpPr>
            <a:spLocks/>
          </p:cNvSpPr>
          <p:nvPr/>
        </p:nvSpPr>
        <p:spPr bwMode="auto">
          <a:xfrm>
            <a:off x="7864475" y="3113088"/>
            <a:ext cx="1736725" cy="74612"/>
          </a:xfrm>
          <a:custGeom>
            <a:avLst/>
            <a:gdLst>
              <a:gd name="T0" fmla="*/ 0 w 787400"/>
              <a:gd name="T1" fmla="*/ 0 h 74930"/>
              <a:gd name="T2" fmla="*/ 1915301 w 787400"/>
              <a:gd name="T3" fmla="*/ 0 h 74930"/>
              <a:gd name="T4" fmla="*/ 3830599 w 787400"/>
              <a:gd name="T5" fmla="*/ 0 h 74930"/>
              <a:gd name="T6" fmla="*/ 0 60000 65536"/>
              <a:gd name="T7" fmla="*/ 0 60000 65536"/>
              <a:gd name="T8" fmla="*/ 0 60000 65536"/>
              <a:gd name="T9" fmla="*/ 0 w 787400"/>
              <a:gd name="T10" fmla="*/ 0 h 74930"/>
              <a:gd name="T11" fmla="*/ 787400 w 787400"/>
              <a:gd name="T12" fmla="*/ 74930 h 749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7400" h="74930">
                <a:moveTo>
                  <a:pt x="0" y="0"/>
                </a:moveTo>
                <a:lnTo>
                  <a:pt x="393700" y="0"/>
                </a:lnTo>
                <a:lnTo>
                  <a:pt x="78740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44" name="任意多边形 40"/>
          <p:cNvSpPr>
            <a:spLocks/>
          </p:cNvSpPr>
          <p:nvPr/>
        </p:nvSpPr>
        <p:spPr bwMode="auto">
          <a:xfrm>
            <a:off x="7864475" y="2790825"/>
            <a:ext cx="1898650" cy="73025"/>
          </a:xfrm>
          <a:custGeom>
            <a:avLst/>
            <a:gdLst>
              <a:gd name="T0" fmla="*/ 0 w 787400"/>
              <a:gd name="T1" fmla="*/ 0 h 73660"/>
              <a:gd name="T2" fmla="*/ 2289098 w 787400"/>
              <a:gd name="T3" fmla="*/ 0 h 73660"/>
              <a:gd name="T4" fmla="*/ 4578196 w 787400"/>
              <a:gd name="T5" fmla="*/ 0 h 73660"/>
              <a:gd name="T6" fmla="*/ 0 60000 65536"/>
              <a:gd name="T7" fmla="*/ 0 60000 65536"/>
              <a:gd name="T8" fmla="*/ 0 60000 65536"/>
              <a:gd name="T9" fmla="*/ 0 w 787400"/>
              <a:gd name="T10" fmla="*/ 0 h 73660"/>
              <a:gd name="T11" fmla="*/ 787400 w 787400"/>
              <a:gd name="T12" fmla="*/ 73660 h 736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7400" h="73660">
                <a:moveTo>
                  <a:pt x="0" y="0"/>
                </a:moveTo>
                <a:lnTo>
                  <a:pt x="393700" y="0"/>
                </a:lnTo>
                <a:lnTo>
                  <a:pt x="78740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45" name="TextBox 495"/>
          <p:cNvSpPr>
            <a:spLocks noChangeArrowheads="1"/>
          </p:cNvSpPr>
          <p:nvPr/>
        </p:nvSpPr>
        <p:spPr bwMode="auto">
          <a:xfrm>
            <a:off x="7829550" y="4124325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1546" name="TextBox 496"/>
          <p:cNvSpPr>
            <a:spLocks noChangeArrowheads="1"/>
          </p:cNvSpPr>
          <p:nvPr/>
        </p:nvSpPr>
        <p:spPr bwMode="auto">
          <a:xfrm>
            <a:off x="7829550" y="3236913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1547" name="TextBox 497"/>
          <p:cNvSpPr>
            <a:spLocks noChangeArrowheads="1"/>
          </p:cNvSpPr>
          <p:nvPr/>
        </p:nvSpPr>
        <p:spPr bwMode="auto">
          <a:xfrm>
            <a:off x="7829550" y="2778125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1548" name="TextBox 498"/>
          <p:cNvSpPr>
            <a:spLocks noChangeArrowheads="1"/>
          </p:cNvSpPr>
          <p:nvPr/>
        </p:nvSpPr>
        <p:spPr bwMode="auto">
          <a:xfrm>
            <a:off x="7829550" y="2446338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1549" name="矩形 1"/>
          <p:cNvSpPr>
            <a:spLocks noChangeArrowheads="1"/>
          </p:cNvSpPr>
          <p:nvPr/>
        </p:nvSpPr>
        <p:spPr bwMode="auto">
          <a:xfrm>
            <a:off x="1363663" y="5527675"/>
            <a:ext cx="9513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zh-CN" altLang="en-US"/>
          </a:p>
        </p:txBody>
      </p:sp>
      <p:sp>
        <p:nvSpPr>
          <p:cNvPr id="21550" name="文本框 46"/>
          <p:cNvSpPr>
            <a:spLocks noChangeArrowheads="1"/>
          </p:cNvSpPr>
          <p:nvPr/>
        </p:nvSpPr>
        <p:spPr bwMode="auto">
          <a:xfrm>
            <a:off x="3465513" y="4022725"/>
            <a:ext cx="819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67%</a:t>
            </a:r>
            <a:endParaRPr lang="zh-CN" altLang="en-US" sz="2800" b="1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551" name="文本框 47"/>
          <p:cNvSpPr>
            <a:spLocks noChangeArrowheads="1"/>
          </p:cNvSpPr>
          <p:nvPr/>
        </p:nvSpPr>
        <p:spPr bwMode="auto">
          <a:xfrm>
            <a:off x="6578600" y="4267200"/>
            <a:ext cx="819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31%</a:t>
            </a:r>
            <a:endParaRPr lang="zh-CN" altLang="en-US" sz="2800" b="1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552" name="文本框 48"/>
          <p:cNvSpPr>
            <a:spLocks noChangeArrowheads="1"/>
          </p:cNvSpPr>
          <p:nvPr/>
        </p:nvSpPr>
        <p:spPr bwMode="auto">
          <a:xfrm>
            <a:off x="9623425" y="4176713"/>
            <a:ext cx="8191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59%</a:t>
            </a:r>
            <a:endParaRPr lang="zh-CN" altLang="en-US" sz="2800" b="1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3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8" dur="5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3" dur="5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8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3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500"/>
                                        <p:tgtEl>
                                          <p:spTgt spid="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7" dur="50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0" dur="500"/>
                                        <p:tgtEl>
                                          <p:spTgt spid="2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3" dur="500"/>
                                        <p:tgtEl>
                                          <p:spTgt spid="2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1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21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8" dur="500"/>
                                        <p:tgtEl>
                                          <p:spTgt spid="2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1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3" dur="5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1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21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8" dur="500"/>
                                        <p:tgtEl>
                                          <p:spTgt spid="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15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21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3" dur="500"/>
                                        <p:tgtEl>
                                          <p:spTgt spid="2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11250"/>
                            </p:stCondLst>
                            <p:childTnLst>
                              <p:par>
                                <p:cTn id="15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1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1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1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1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1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1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1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1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11750"/>
                            </p:stCondLst>
                            <p:childTnLst>
                              <p:par>
                                <p:cTn id="1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6" dur="250"/>
                                        <p:tgtEl>
                                          <p:spTgt spid="2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 animBg="1"/>
      <p:bldP spid="21514" grpId="0" animBg="1"/>
      <p:bldP spid="21515" grpId="0" animBg="1"/>
      <p:bldP spid="21516" grpId="0" animBg="1"/>
      <p:bldP spid="21517" grpId="0" animBg="1"/>
      <p:bldP spid="21518" grpId="0" animBg="1"/>
      <p:bldP spid="21519" grpId="0" animBg="1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  <p:bldP spid="21526" grpId="0" animBg="1"/>
      <p:bldP spid="21527" grpId="0" animBg="1"/>
      <p:bldP spid="21528" grpId="0" animBg="1"/>
      <p:bldP spid="21529" grpId="0" bldLvl="0" autoUpdateAnimBg="0"/>
      <p:bldP spid="21530" grpId="0" bldLvl="0" autoUpdateAnimBg="0"/>
      <p:bldP spid="21531" grpId="0" bldLvl="0" autoUpdateAnimBg="0"/>
      <p:bldP spid="21532" grpId="0" bldLvl="0" autoUpdateAnimBg="0"/>
      <p:bldP spid="21533" grpId="0" animBg="1"/>
      <p:bldP spid="21534" grpId="0" animBg="1"/>
      <p:bldP spid="21535" grpId="0" animBg="1"/>
      <p:bldP spid="21536" grpId="0" animBg="1"/>
      <p:bldP spid="21537" grpId="0" bldLvl="0" autoUpdateAnimBg="0"/>
      <p:bldP spid="21538" grpId="0" bldLvl="0" autoUpdateAnimBg="0"/>
      <p:bldP spid="21539" grpId="0" bldLvl="0" autoUpdateAnimBg="0"/>
      <p:bldP spid="21540" grpId="0" bldLvl="0" autoUpdateAnimBg="0"/>
      <p:bldP spid="21541" grpId="0" animBg="1"/>
      <p:bldP spid="21542" grpId="0" animBg="1"/>
      <p:bldP spid="21543" grpId="0" animBg="1"/>
      <p:bldP spid="21544" grpId="0" animBg="1"/>
      <p:bldP spid="21545" grpId="0" bldLvl="0" autoUpdateAnimBg="0"/>
      <p:bldP spid="21546" grpId="0" bldLvl="0" autoUpdateAnimBg="0"/>
      <p:bldP spid="21547" grpId="0" bldLvl="0" autoUpdateAnimBg="0"/>
      <p:bldP spid="21548" grpId="0" bldLvl="0" autoUpdateAnimBg="0"/>
      <p:bldP spid="21549" grpId="0" bldLvl="0" autoUpdateAnimBg="0"/>
      <p:bldP spid="21550" grpId="0" bldLvl="0" autoUpdateAnimBg="0"/>
      <p:bldP spid="21551" grpId="0" bldLvl="0" autoUpdateAnimBg="0"/>
      <p:bldP spid="21552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2532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4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37" name="Group 9"/>
          <p:cNvGrpSpPr>
            <a:grpSpLocks/>
          </p:cNvGrpSpPr>
          <p:nvPr/>
        </p:nvGrpSpPr>
        <p:grpSpPr bwMode="auto">
          <a:xfrm>
            <a:off x="846138" y="1336675"/>
            <a:ext cx="9274175" cy="4568825"/>
            <a:chOff x="0" y="0"/>
            <a:chExt cx="9273932" cy="4569680"/>
          </a:xfrm>
        </p:grpSpPr>
        <p:sp>
          <p:nvSpPr>
            <p:cNvPr id="22545" name="Freeform 4"/>
            <p:cNvSpPr>
              <a:spLocks noChangeArrowheads="1"/>
            </p:cNvSpPr>
            <p:nvPr/>
          </p:nvSpPr>
          <p:spPr bwMode="auto">
            <a:xfrm>
              <a:off x="4654971" y="3396460"/>
              <a:ext cx="329790" cy="326000"/>
            </a:xfrm>
            <a:custGeom>
              <a:avLst/>
              <a:gdLst>
                <a:gd name="T0" fmla="*/ 277987778 w 144"/>
                <a:gd name="T1" fmla="*/ 712006797 h 143"/>
                <a:gd name="T2" fmla="*/ 314704398 w 144"/>
                <a:gd name="T3" fmla="*/ 691218028 h 143"/>
                <a:gd name="T4" fmla="*/ 346174150 w 144"/>
                <a:gd name="T5" fmla="*/ 732795566 h 143"/>
                <a:gd name="T6" fmla="*/ 419605100 w 144"/>
                <a:gd name="T7" fmla="*/ 732795566 h 143"/>
                <a:gd name="T8" fmla="*/ 456319430 w 144"/>
                <a:gd name="T9" fmla="*/ 696415790 h 143"/>
                <a:gd name="T10" fmla="*/ 456319430 w 144"/>
                <a:gd name="T11" fmla="*/ 306629217 h 143"/>
                <a:gd name="T12" fmla="*/ 519261226 w 144"/>
                <a:gd name="T13" fmla="*/ 285842727 h 143"/>
                <a:gd name="T14" fmla="*/ 519261226 w 144"/>
                <a:gd name="T15" fmla="*/ 83155077 h 143"/>
                <a:gd name="T16" fmla="*/ 571711577 w 144"/>
                <a:gd name="T17" fmla="*/ 77957315 h 143"/>
                <a:gd name="T18" fmla="*/ 639895659 w 144"/>
                <a:gd name="T19" fmla="*/ 57168545 h 143"/>
                <a:gd name="T20" fmla="*/ 671367702 w 144"/>
                <a:gd name="T21" fmla="*/ 83155077 h 143"/>
                <a:gd name="T22" fmla="*/ 713326609 w 144"/>
                <a:gd name="T23" fmla="*/ 57168545 h 143"/>
                <a:gd name="T24" fmla="*/ 755287806 w 144"/>
                <a:gd name="T25" fmla="*/ 46773021 h 143"/>
                <a:gd name="T26" fmla="*/ 750043229 w 144"/>
                <a:gd name="T27" fmla="*/ 31182014 h 143"/>
                <a:gd name="T28" fmla="*/ 624161928 w 144"/>
                <a:gd name="T29" fmla="*/ 41577538 h 143"/>
                <a:gd name="T30" fmla="*/ 534994957 w 144"/>
                <a:gd name="T31" fmla="*/ 46773021 h 143"/>
                <a:gd name="T32" fmla="*/ 403869079 w 144"/>
                <a:gd name="T33" fmla="*/ 46773021 h 143"/>
                <a:gd name="T34" fmla="*/ 382888480 w 144"/>
                <a:gd name="T35" fmla="*/ 25986531 h 143"/>
                <a:gd name="T36" fmla="*/ 178331652 w 144"/>
                <a:gd name="T37" fmla="*/ 25986531 h 143"/>
                <a:gd name="T38" fmla="*/ 125881301 w 144"/>
                <a:gd name="T39" fmla="*/ 15591007 h 143"/>
                <a:gd name="T40" fmla="*/ 68186373 w 144"/>
                <a:gd name="T41" fmla="*/ 10393245 h 143"/>
                <a:gd name="T42" fmla="*/ 41961197 w 144"/>
                <a:gd name="T43" fmla="*/ 0 h 143"/>
                <a:gd name="T44" fmla="*/ 20980599 w 144"/>
                <a:gd name="T45" fmla="*/ 15591007 h 143"/>
                <a:gd name="T46" fmla="*/ 5244577 w 144"/>
                <a:gd name="T47" fmla="*/ 15591007 h 143"/>
                <a:gd name="T48" fmla="*/ 36714330 w 144"/>
                <a:gd name="T49" fmla="*/ 93548322 h 143"/>
                <a:gd name="T50" fmla="*/ 94411548 w 144"/>
                <a:gd name="T51" fmla="*/ 213083175 h 143"/>
                <a:gd name="T52" fmla="*/ 152106477 w 144"/>
                <a:gd name="T53" fmla="*/ 337813510 h 143"/>
                <a:gd name="T54" fmla="*/ 157351054 w 144"/>
                <a:gd name="T55" fmla="*/ 436559594 h 143"/>
                <a:gd name="T56" fmla="*/ 178331652 w 144"/>
                <a:gd name="T57" fmla="*/ 524910154 h 143"/>
                <a:gd name="T58" fmla="*/ 220292849 w 144"/>
                <a:gd name="T59" fmla="*/ 670429259 h 143"/>
                <a:gd name="T60" fmla="*/ 257007179 w 144"/>
                <a:gd name="T61" fmla="*/ 717202280 h 143"/>
                <a:gd name="T62" fmla="*/ 277987778 w 144"/>
                <a:gd name="T63" fmla="*/ 712006797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4"/>
                <a:gd name="T97" fmla="*/ 0 h 143"/>
                <a:gd name="T98" fmla="*/ 144 w 144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Freeform 5"/>
            <p:cNvSpPr>
              <a:spLocks noChangeArrowheads="1"/>
            </p:cNvSpPr>
            <p:nvPr/>
          </p:nvSpPr>
          <p:spPr bwMode="auto">
            <a:xfrm>
              <a:off x="4984762" y="3358553"/>
              <a:ext cx="204697" cy="178163"/>
            </a:xfrm>
            <a:custGeom>
              <a:avLst/>
              <a:gdLst>
                <a:gd name="T0" fmla="*/ 305203227 w 90"/>
                <a:gd name="T1" fmla="*/ 20870197 h 78"/>
                <a:gd name="T2" fmla="*/ 300031216 w 90"/>
                <a:gd name="T3" fmla="*/ 0 h 78"/>
                <a:gd name="T4" fmla="*/ 248302010 w 90"/>
                <a:gd name="T5" fmla="*/ 0 h 78"/>
                <a:gd name="T6" fmla="*/ 217263121 w 90"/>
                <a:gd name="T7" fmla="*/ 31304153 h 78"/>
                <a:gd name="T8" fmla="*/ 160361904 w 90"/>
                <a:gd name="T9" fmla="*/ 73042262 h 78"/>
                <a:gd name="T10" fmla="*/ 103458413 w 90"/>
                <a:gd name="T11" fmla="*/ 140867545 h 78"/>
                <a:gd name="T12" fmla="*/ 25864603 w 90"/>
                <a:gd name="T13" fmla="*/ 125214327 h 78"/>
                <a:gd name="T14" fmla="*/ 0 w 90"/>
                <a:gd name="T15" fmla="*/ 130433589 h 78"/>
                <a:gd name="T16" fmla="*/ 31036614 w 90"/>
                <a:gd name="T17" fmla="*/ 161735458 h 78"/>
                <a:gd name="T18" fmla="*/ 62075502 w 90"/>
                <a:gd name="T19" fmla="*/ 234777719 h 78"/>
                <a:gd name="T20" fmla="*/ 118976720 w 90"/>
                <a:gd name="T21" fmla="*/ 276515828 h 78"/>
                <a:gd name="T22" fmla="*/ 144843597 w 90"/>
                <a:gd name="T23" fmla="*/ 318256222 h 78"/>
                <a:gd name="T24" fmla="*/ 186226507 w 90"/>
                <a:gd name="T25" fmla="*/ 359994330 h 78"/>
                <a:gd name="T26" fmla="*/ 227609418 w 90"/>
                <a:gd name="T27" fmla="*/ 386079221 h 78"/>
                <a:gd name="T28" fmla="*/ 284512909 w 90"/>
                <a:gd name="T29" fmla="*/ 396515461 h 78"/>
                <a:gd name="T30" fmla="*/ 346588412 w 90"/>
                <a:gd name="T31" fmla="*/ 406949418 h 78"/>
                <a:gd name="T32" fmla="*/ 408661640 w 90"/>
                <a:gd name="T33" fmla="*/ 349558090 h 78"/>
                <a:gd name="T34" fmla="*/ 424182221 w 90"/>
                <a:gd name="T35" fmla="*/ 292169047 h 78"/>
                <a:gd name="T36" fmla="*/ 455218835 w 90"/>
                <a:gd name="T37" fmla="*/ 250430938 h 78"/>
                <a:gd name="T38" fmla="*/ 434528517 w 90"/>
                <a:gd name="T39" fmla="*/ 203475851 h 78"/>
                <a:gd name="T40" fmla="*/ 450046824 w 90"/>
                <a:gd name="T41" fmla="*/ 151301502 h 78"/>
                <a:gd name="T42" fmla="*/ 450046824 w 90"/>
                <a:gd name="T43" fmla="*/ 62608306 h 78"/>
                <a:gd name="T44" fmla="*/ 382797036 w 90"/>
                <a:gd name="T45" fmla="*/ 36521131 h 78"/>
                <a:gd name="T46" fmla="*/ 305203227 w 90"/>
                <a:gd name="T47" fmla="*/ 20870197 h 7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0"/>
                <a:gd name="T73" fmla="*/ 0 h 78"/>
                <a:gd name="T74" fmla="*/ 90 w 90"/>
                <a:gd name="T75" fmla="*/ 78 h 7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Freeform 6"/>
            <p:cNvSpPr>
              <a:spLocks noChangeArrowheads="1"/>
            </p:cNvSpPr>
            <p:nvPr/>
          </p:nvSpPr>
          <p:spPr bwMode="auto">
            <a:xfrm>
              <a:off x="4853983" y="3417308"/>
              <a:ext cx="231232" cy="248291"/>
            </a:xfrm>
            <a:custGeom>
              <a:avLst/>
              <a:gdLst>
                <a:gd name="T0" fmla="*/ 487457661 w 101"/>
                <a:gd name="T1" fmla="*/ 228309269 h 109"/>
                <a:gd name="T2" fmla="*/ 445524539 w 101"/>
                <a:gd name="T3" fmla="*/ 186796836 h 109"/>
                <a:gd name="T4" fmla="*/ 419317482 w 101"/>
                <a:gd name="T5" fmla="*/ 145286681 h 109"/>
                <a:gd name="T6" fmla="*/ 361660585 w 101"/>
                <a:gd name="T7" fmla="*/ 103776526 h 109"/>
                <a:gd name="T8" fmla="*/ 330213033 w 101"/>
                <a:gd name="T9" fmla="*/ 31132047 h 109"/>
                <a:gd name="T10" fmla="*/ 298763191 w 101"/>
                <a:gd name="T11" fmla="*/ 0 h 109"/>
                <a:gd name="T12" fmla="*/ 256832359 w 101"/>
                <a:gd name="T13" fmla="*/ 10378108 h 109"/>
                <a:gd name="T14" fmla="*/ 214899237 w 101"/>
                <a:gd name="T15" fmla="*/ 36321101 h 109"/>
                <a:gd name="T16" fmla="*/ 183451685 w 101"/>
                <a:gd name="T17" fmla="*/ 10378108 h 109"/>
                <a:gd name="T18" fmla="*/ 115311506 w 101"/>
                <a:gd name="T19" fmla="*/ 31132047 h 109"/>
                <a:gd name="T20" fmla="*/ 62897393 w 101"/>
                <a:gd name="T21" fmla="*/ 36321101 h 109"/>
                <a:gd name="T22" fmla="*/ 62897393 w 101"/>
                <a:gd name="T23" fmla="*/ 238685100 h 109"/>
                <a:gd name="T24" fmla="*/ 0 w 101"/>
                <a:gd name="T25" fmla="*/ 259441316 h 109"/>
                <a:gd name="T26" fmla="*/ 0 w 101"/>
                <a:gd name="T27" fmla="*/ 430673268 h 109"/>
                <a:gd name="T28" fmla="*/ 31449841 w 101"/>
                <a:gd name="T29" fmla="*/ 451427206 h 109"/>
                <a:gd name="T30" fmla="*/ 47173617 w 101"/>
                <a:gd name="T31" fmla="*/ 518882632 h 109"/>
                <a:gd name="T32" fmla="*/ 36690337 w 101"/>
                <a:gd name="T33" fmla="*/ 529260740 h 109"/>
                <a:gd name="T34" fmla="*/ 47173617 w 101"/>
                <a:gd name="T35" fmla="*/ 555203733 h 109"/>
                <a:gd name="T36" fmla="*/ 104830515 w 101"/>
                <a:gd name="T37" fmla="*/ 555203733 h 109"/>
                <a:gd name="T38" fmla="*/ 162485124 w 101"/>
                <a:gd name="T39" fmla="*/ 492937361 h 109"/>
                <a:gd name="T40" fmla="*/ 199175461 w 101"/>
                <a:gd name="T41" fmla="*/ 461805315 h 109"/>
                <a:gd name="T42" fmla="*/ 272556135 w 101"/>
                <a:gd name="T43" fmla="*/ 482561531 h 109"/>
                <a:gd name="T44" fmla="*/ 324970248 w 101"/>
                <a:gd name="T45" fmla="*/ 456616261 h 109"/>
                <a:gd name="T46" fmla="*/ 351179594 w 101"/>
                <a:gd name="T47" fmla="*/ 415106106 h 109"/>
                <a:gd name="T48" fmla="*/ 398350922 w 101"/>
                <a:gd name="T49" fmla="*/ 378785005 h 109"/>
                <a:gd name="T50" fmla="*/ 424557978 w 101"/>
                <a:gd name="T51" fmla="*/ 337272572 h 109"/>
                <a:gd name="T52" fmla="*/ 471731595 w 101"/>
                <a:gd name="T53" fmla="*/ 306140525 h 109"/>
                <a:gd name="T54" fmla="*/ 508421932 w 101"/>
                <a:gd name="T55" fmla="*/ 285384309 h 109"/>
                <a:gd name="T56" fmla="*/ 529388493 w 101"/>
                <a:gd name="T57" fmla="*/ 254252262 h 109"/>
                <a:gd name="T58" fmla="*/ 529388493 w 101"/>
                <a:gd name="T59" fmla="*/ 254252262 h 109"/>
                <a:gd name="T60" fmla="*/ 487457661 w 101"/>
                <a:gd name="T61" fmla="*/ 228309269 h 10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1"/>
                <a:gd name="T94" fmla="*/ 0 h 109"/>
                <a:gd name="T95" fmla="*/ 101 w 101"/>
                <a:gd name="T96" fmla="*/ 109 h 10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Freeform 7"/>
            <p:cNvSpPr>
              <a:spLocks noChangeArrowheads="1"/>
            </p:cNvSpPr>
            <p:nvPr/>
          </p:nvSpPr>
          <p:spPr bwMode="auto">
            <a:xfrm>
              <a:off x="5125017" y="3631483"/>
              <a:ext cx="36012" cy="43594"/>
            </a:xfrm>
            <a:custGeom>
              <a:avLst/>
              <a:gdLst>
                <a:gd name="T0" fmla="*/ 40347845 w 15"/>
                <a:gd name="T1" fmla="*/ 0 h 19"/>
                <a:gd name="T2" fmla="*/ 0 w 15"/>
                <a:gd name="T3" fmla="*/ 42114098 h 19"/>
                <a:gd name="T4" fmla="*/ 40347845 w 15"/>
                <a:gd name="T5" fmla="*/ 100022991 h 19"/>
                <a:gd name="T6" fmla="*/ 74928968 w 15"/>
                <a:gd name="T7" fmla="*/ 84230491 h 19"/>
                <a:gd name="T8" fmla="*/ 86457610 w 15"/>
                <a:gd name="T9" fmla="*/ 68435697 h 19"/>
                <a:gd name="T10" fmla="*/ 80693289 w 15"/>
                <a:gd name="T11" fmla="*/ 15792500 h 19"/>
                <a:gd name="T12" fmla="*/ 40347845 w 15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19"/>
                <a:gd name="T23" fmla="*/ 15 w 15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Freeform 8"/>
            <p:cNvSpPr>
              <a:spLocks noChangeArrowheads="1"/>
            </p:cNvSpPr>
            <p:nvPr/>
          </p:nvSpPr>
          <p:spPr bwMode="auto">
            <a:xfrm>
              <a:off x="5032146" y="3703506"/>
              <a:ext cx="56860" cy="64442"/>
            </a:xfrm>
            <a:custGeom>
              <a:avLst/>
              <a:gdLst>
                <a:gd name="T0" fmla="*/ 93111662 w 25"/>
                <a:gd name="T1" fmla="*/ 15891858 h 28"/>
                <a:gd name="T2" fmla="*/ 36210722 w 25"/>
                <a:gd name="T3" fmla="*/ 42375218 h 28"/>
                <a:gd name="T4" fmla="*/ 0 w 25"/>
                <a:gd name="T5" fmla="*/ 95344241 h 28"/>
                <a:gd name="T6" fmla="*/ 36210722 w 25"/>
                <a:gd name="T7" fmla="*/ 143017512 h 28"/>
                <a:gd name="T8" fmla="*/ 56900939 w 25"/>
                <a:gd name="T9" fmla="*/ 148313263 h 28"/>
                <a:gd name="T10" fmla="*/ 72421445 w 25"/>
                <a:gd name="T11" fmla="*/ 116531850 h 28"/>
                <a:gd name="T12" fmla="*/ 108629893 w 25"/>
                <a:gd name="T13" fmla="*/ 105938045 h 28"/>
                <a:gd name="T14" fmla="*/ 129322384 w 25"/>
                <a:gd name="T15" fmla="*/ 63562827 h 28"/>
                <a:gd name="T16" fmla="*/ 93111662 w 25"/>
                <a:gd name="T17" fmla="*/ 1589185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8"/>
                <a:gd name="T29" fmla="*/ 25 w 25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0" name="Freeform 9"/>
            <p:cNvSpPr>
              <a:spLocks noEditPoints="1" noChangeArrowheads="1"/>
            </p:cNvSpPr>
            <p:nvPr/>
          </p:nvSpPr>
          <p:spPr bwMode="auto">
            <a:xfrm>
              <a:off x="4766798" y="3527238"/>
              <a:ext cx="413186" cy="363906"/>
            </a:xfrm>
            <a:custGeom>
              <a:avLst/>
              <a:gdLst>
                <a:gd name="T0" fmla="*/ 896319139 w 181"/>
                <a:gd name="T1" fmla="*/ 309054609 h 159"/>
                <a:gd name="T2" fmla="*/ 896319139 w 181"/>
                <a:gd name="T3" fmla="*/ 303818024 h 159"/>
                <a:gd name="T4" fmla="*/ 885895895 w 181"/>
                <a:gd name="T5" fmla="*/ 319532355 h 159"/>
                <a:gd name="T6" fmla="*/ 854628444 w 181"/>
                <a:gd name="T7" fmla="*/ 335246686 h 159"/>
                <a:gd name="T8" fmla="*/ 818151653 w 181"/>
                <a:gd name="T9" fmla="*/ 277625947 h 159"/>
                <a:gd name="T10" fmla="*/ 854628444 w 181"/>
                <a:gd name="T11" fmla="*/ 235719539 h 159"/>
                <a:gd name="T12" fmla="*/ 891107517 w 181"/>
                <a:gd name="T13" fmla="*/ 251433870 h 159"/>
                <a:gd name="T14" fmla="*/ 891107517 w 181"/>
                <a:gd name="T15" fmla="*/ 240958412 h 159"/>
                <a:gd name="T16" fmla="*/ 885895895 w 181"/>
                <a:gd name="T17" fmla="*/ 136194681 h 159"/>
                <a:gd name="T18" fmla="*/ 849419104 w 181"/>
                <a:gd name="T19" fmla="*/ 26192077 h 159"/>
                <a:gd name="T20" fmla="*/ 781672580 w 181"/>
                <a:gd name="T21" fmla="*/ 10475458 h 159"/>
                <a:gd name="T22" fmla="*/ 724351583 w 181"/>
                <a:gd name="T23" fmla="*/ 0 h 159"/>
                <a:gd name="T24" fmla="*/ 703505093 w 181"/>
                <a:gd name="T25" fmla="*/ 31428662 h 159"/>
                <a:gd name="T26" fmla="*/ 667028303 w 181"/>
                <a:gd name="T27" fmla="*/ 52381866 h 159"/>
                <a:gd name="T28" fmla="*/ 620128268 w 181"/>
                <a:gd name="T29" fmla="*/ 83810527 h 159"/>
                <a:gd name="T30" fmla="*/ 594072439 w 181"/>
                <a:gd name="T31" fmla="*/ 125716935 h 159"/>
                <a:gd name="T32" fmla="*/ 547172404 w 181"/>
                <a:gd name="T33" fmla="*/ 162384470 h 159"/>
                <a:gd name="T34" fmla="*/ 521116575 w 181"/>
                <a:gd name="T35" fmla="*/ 204290878 h 159"/>
                <a:gd name="T36" fmla="*/ 469004918 w 181"/>
                <a:gd name="T37" fmla="*/ 230482955 h 159"/>
                <a:gd name="T38" fmla="*/ 396046771 w 181"/>
                <a:gd name="T39" fmla="*/ 209529751 h 159"/>
                <a:gd name="T40" fmla="*/ 359569980 w 181"/>
                <a:gd name="T41" fmla="*/ 240958412 h 159"/>
                <a:gd name="T42" fmla="*/ 302246700 w 181"/>
                <a:gd name="T43" fmla="*/ 303818024 h 159"/>
                <a:gd name="T44" fmla="*/ 244923421 w 181"/>
                <a:gd name="T45" fmla="*/ 303818024 h 159"/>
                <a:gd name="T46" fmla="*/ 234502459 w 181"/>
                <a:gd name="T47" fmla="*/ 277625947 h 159"/>
                <a:gd name="T48" fmla="*/ 244923421 w 181"/>
                <a:gd name="T49" fmla="*/ 267150490 h 159"/>
                <a:gd name="T50" fmla="*/ 229290836 w 181"/>
                <a:gd name="T51" fmla="*/ 199052005 h 159"/>
                <a:gd name="T52" fmla="*/ 198023385 w 181"/>
                <a:gd name="T53" fmla="*/ 178098801 h 159"/>
                <a:gd name="T54" fmla="*/ 198023385 w 181"/>
                <a:gd name="T55" fmla="*/ 398104009 h 159"/>
                <a:gd name="T56" fmla="*/ 161546595 w 181"/>
                <a:gd name="T57" fmla="*/ 434773833 h 159"/>
                <a:gd name="T58" fmla="*/ 88590731 w 181"/>
                <a:gd name="T59" fmla="*/ 434773833 h 159"/>
                <a:gd name="T60" fmla="*/ 57323280 w 181"/>
                <a:gd name="T61" fmla="*/ 392867425 h 159"/>
                <a:gd name="T62" fmla="*/ 20844206 w 181"/>
                <a:gd name="T63" fmla="*/ 413820629 h 159"/>
                <a:gd name="T64" fmla="*/ 0 w 181"/>
                <a:gd name="T65" fmla="*/ 419057213 h 159"/>
                <a:gd name="T66" fmla="*/ 41688413 w 181"/>
                <a:gd name="T67" fmla="*/ 513345487 h 159"/>
                <a:gd name="T68" fmla="*/ 99011693 w 181"/>
                <a:gd name="T69" fmla="*/ 628586964 h 159"/>
                <a:gd name="T70" fmla="*/ 99011693 w 181"/>
                <a:gd name="T71" fmla="*/ 686207703 h 159"/>
                <a:gd name="T72" fmla="*/ 99011693 w 181"/>
                <a:gd name="T73" fmla="*/ 733350695 h 159"/>
                <a:gd name="T74" fmla="*/ 119855899 w 181"/>
                <a:gd name="T75" fmla="*/ 780495976 h 159"/>
                <a:gd name="T76" fmla="*/ 140700106 w 181"/>
                <a:gd name="T77" fmla="*/ 796210307 h 159"/>
                <a:gd name="T78" fmla="*/ 171967557 w 181"/>
                <a:gd name="T79" fmla="*/ 822402384 h 159"/>
                <a:gd name="T80" fmla="*/ 213658252 w 181"/>
                <a:gd name="T81" fmla="*/ 822402384 h 159"/>
                <a:gd name="T82" fmla="*/ 281402494 w 181"/>
                <a:gd name="T83" fmla="*/ 801449180 h 159"/>
                <a:gd name="T84" fmla="*/ 333514151 w 181"/>
                <a:gd name="T85" fmla="*/ 780495976 h 159"/>
                <a:gd name="T86" fmla="*/ 427314222 w 181"/>
                <a:gd name="T87" fmla="*/ 780495976 h 159"/>
                <a:gd name="T88" fmla="*/ 484637502 w 181"/>
                <a:gd name="T89" fmla="*/ 770018230 h 159"/>
                <a:gd name="T90" fmla="*/ 521116575 w 181"/>
                <a:gd name="T91" fmla="*/ 764781645 h 159"/>
                <a:gd name="T92" fmla="*/ 568016610 w 181"/>
                <a:gd name="T93" fmla="*/ 749067315 h 159"/>
                <a:gd name="T94" fmla="*/ 687872509 w 181"/>
                <a:gd name="T95" fmla="*/ 670493372 h 159"/>
                <a:gd name="T96" fmla="*/ 828572615 w 181"/>
                <a:gd name="T97" fmla="*/ 497631156 h 159"/>
                <a:gd name="T98" fmla="*/ 911951724 w 181"/>
                <a:gd name="T99" fmla="*/ 403342882 h 159"/>
                <a:gd name="T100" fmla="*/ 943219175 w 181"/>
                <a:gd name="T101" fmla="*/ 309054609 h 159"/>
                <a:gd name="T102" fmla="*/ 896319139 w 181"/>
                <a:gd name="T103" fmla="*/ 309054609 h 159"/>
                <a:gd name="T104" fmla="*/ 713928338 w 181"/>
                <a:gd name="T105" fmla="*/ 508108902 h 159"/>
                <a:gd name="T106" fmla="*/ 677449265 w 181"/>
                <a:gd name="T107" fmla="*/ 518584360 h 159"/>
                <a:gd name="T108" fmla="*/ 661816681 w 181"/>
                <a:gd name="T109" fmla="*/ 550013021 h 159"/>
                <a:gd name="T110" fmla="*/ 640972474 w 181"/>
                <a:gd name="T111" fmla="*/ 544776437 h 159"/>
                <a:gd name="T112" fmla="*/ 604493401 w 181"/>
                <a:gd name="T113" fmla="*/ 497631156 h 159"/>
                <a:gd name="T114" fmla="*/ 640972474 w 181"/>
                <a:gd name="T115" fmla="*/ 445249290 h 159"/>
                <a:gd name="T116" fmla="*/ 698295754 w 181"/>
                <a:gd name="T117" fmla="*/ 419057213 h 159"/>
                <a:gd name="T118" fmla="*/ 734772545 w 181"/>
                <a:gd name="T119" fmla="*/ 466202494 h 159"/>
                <a:gd name="T120" fmla="*/ 713928338 w 181"/>
                <a:gd name="T121" fmla="*/ 508108902 h 1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1"/>
                <a:gd name="T184" fmla="*/ 0 h 159"/>
                <a:gd name="T185" fmla="*/ 181 w 181"/>
                <a:gd name="T186" fmla="*/ 159 h 1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1" name="Freeform 10"/>
            <p:cNvSpPr>
              <a:spLocks noChangeArrowheads="1"/>
            </p:cNvSpPr>
            <p:nvPr/>
          </p:nvSpPr>
          <p:spPr bwMode="auto">
            <a:xfrm>
              <a:off x="4654971" y="3100786"/>
              <a:ext cx="301361" cy="320314"/>
            </a:xfrm>
            <a:custGeom>
              <a:avLst/>
              <a:gdLst>
                <a:gd name="T0" fmla="*/ 41697404 w 132"/>
                <a:gd name="T1" fmla="*/ 675281399 h 140"/>
                <a:gd name="T2" fmla="*/ 67758281 w 132"/>
                <a:gd name="T3" fmla="*/ 685751091 h 140"/>
                <a:gd name="T4" fmla="*/ 125094494 w 132"/>
                <a:gd name="T5" fmla="*/ 690985937 h 140"/>
                <a:gd name="T6" fmla="*/ 177216249 w 132"/>
                <a:gd name="T7" fmla="*/ 701455629 h 140"/>
                <a:gd name="T8" fmla="*/ 380495659 w 132"/>
                <a:gd name="T9" fmla="*/ 701455629 h 140"/>
                <a:gd name="T10" fmla="*/ 401344361 w 132"/>
                <a:gd name="T11" fmla="*/ 722395012 h 140"/>
                <a:gd name="T12" fmla="*/ 531651031 w 132"/>
                <a:gd name="T13" fmla="*/ 722395012 h 140"/>
                <a:gd name="T14" fmla="*/ 620260297 w 132"/>
                <a:gd name="T15" fmla="*/ 717160166 h 140"/>
                <a:gd name="T16" fmla="*/ 635896823 w 132"/>
                <a:gd name="T17" fmla="*/ 711925320 h 140"/>
                <a:gd name="T18" fmla="*/ 568136259 w 132"/>
                <a:gd name="T19" fmla="*/ 622935227 h 140"/>
                <a:gd name="T20" fmla="*/ 573348435 w 132"/>
                <a:gd name="T21" fmla="*/ 424015658 h 140"/>
                <a:gd name="T22" fmla="*/ 661957701 w 132"/>
                <a:gd name="T23" fmla="*/ 429248215 h 140"/>
                <a:gd name="T24" fmla="*/ 677594227 w 132"/>
                <a:gd name="T25" fmla="*/ 413545966 h 140"/>
                <a:gd name="T26" fmla="*/ 688018578 w 132"/>
                <a:gd name="T27" fmla="*/ 298381643 h 140"/>
                <a:gd name="T28" fmla="*/ 672382052 w 132"/>
                <a:gd name="T29" fmla="*/ 298381643 h 140"/>
                <a:gd name="T30" fmla="*/ 620260297 w 132"/>
                <a:gd name="T31" fmla="*/ 303616489 h 140"/>
                <a:gd name="T32" fmla="*/ 588984961 w 132"/>
                <a:gd name="T33" fmla="*/ 319318739 h 140"/>
                <a:gd name="T34" fmla="*/ 588984961 w 132"/>
                <a:gd name="T35" fmla="*/ 272207413 h 140"/>
                <a:gd name="T36" fmla="*/ 562924084 w 132"/>
                <a:gd name="T37" fmla="*/ 225093800 h 140"/>
                <a:gd name="T38" fmla="*/ 568136259 w 132"/>
                <a:gd name="T39" fmla="*/ 141338553 h 140"/>
                <a:gd name="T40" fmla="*/ 557711908 w 132"/>
                <a:gd name="T41" fmla="*/ 94224939 h 140"/>
                <a:gd name="T42" fmla="*/ 521226680 w 132"/>
                <a:gd name="T43" fmla="*/ 83755247 h 140"/>
                <a:gd name="T44" fmla="*/ 489953627 w 132"/>
                <a:gd name="T45" fmla="*/ 73285555 h 140"/>
                <a:gd name="T46" fmla="*/ 443041765 w 132"/>
                <a:gd name="T47" fmla="*/ 73285555 h 140"/>
                <a:gd name="T48" fmla="*/ 422193063 w 132"/>
                <a:gd name="T49" fmla="*/ 125634015 h 140"/>
                <a:gd name="T50" fmla="*/ 354434782 w 132"/>
                <a:gd name="T51" fmla="*/ 136103707 h 140"/>
                <a:gd name="T52" fmla="*/ 302310744 w 132"/>
                <a:gd name="T53" fmla="*/ 99459785 h 140"/>
                <a:gd name="T54" fmla="*/ 281462042 w 132"/>
                <a:gd name="T55" fmla="*/ 52348459 h 140"/>
                <a:gd name="T56" fmla="*/ 271037691 w 132"/>
                <a:gd name="T57" fmla="*/ 5234846 h 140"/>
                <a:gd name="T58" fmla="*/ 78184915 w 132"/>
                <a:gd name="T59" fmla="*/ 5234846 h 140"/>
                <a:gd name="T60" fmla="*/ 46909579 w 132"/>
                <a:gd name="T61" fmla="*/ 20939384 h 140"/>
                <a:gd name="T62" fmla="*/ 99033617 w 132"/>
                <a:gd name="T63" fmla="*/ 146573398 h 140"/>
                <a:gd name="T64" fmla="*/ 88609266 w 132"/>
                <a:gd name="T65" fmla="*/ 204154416 h 140"/>
                <a:gd name="T66" fmla="*/ 125094494 w 132"/>
                <a:gd name="T67" fmla="*/ 329788431 h 140"/>
                <a:gd name="T68" fmla="*/ 83397091 w 132"/>
                <a:gd name="T69" fmla="*/ 413545966 h 140"/>
                <a:gd name="T70" fmla="*/ 41697404 w 132"/>
                <a:gd name="T71" fmla="*/ 528710288 h 140"/>
                <a:gd name="T72" fmla="*/ 10424351 w 132"/>
                <a:gd name="T73" fmla="*/ 612465536 h 140"/>
                <a:gd name="T74" fmla="*/ 5212175 w 132"/>
                <a:gd name="T75" fmla="*/ 690985937 h 140"/>
                <a:gd name="T76" fmla="*/ 5212175 w 132"/>
                <a:gd name="T77" fmla="*/ 690985937 h 140"/>
                <a:gd name="T78" fmla="*/ 20848702 w 132"/>
                <a:gd name="T79" fmla="*/ 690985937 h 140"/>
                <a:gd name="T80" fmla="*/ 41697404 w 132"/>
                <a:gd name="T81" fmla="*/ 675281399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2"/>
                <a:gd name="T124" fmla="*/ 0 h 140"/>
                <a:gd name="T125" fmla="*/ 132 w 132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Freeform 11"/>
            <p:cNvSpPr>
              <a:spLocks noChangeArrowheads="1"/>
            </p:cNvSpPr>
            <p:nvPr/>
          </p:nvSpPr>
          <p:spPr bwMode="auto">
            <a:xfrm>
              <a:off x="4905157" y="3161437"/>
              <a:ext cx="295674" cy="261558"/>
            </a:xfrm>
            <a:custGeom>
              <a:avLst/>
              <a:gdLst>
                <a:gd name="T0" fmla="*/ 517297584 w 130"/>
                <a:gd name="T1" fmla="*/ 25864675 h 115"/>
                <a:gd name="T2" fmla="*/ 475912322 w 130"/>
                <a:gd name="T3" fmla="*/ 0 h 115"/>
                <a:gd name="T4" fmla="*/ 403490387 w 130"/>
                <a:gd name="T5" fmla="*/ 15518350 h 115"/>
                <a:gd name="T6" fmla="*/ 387972051 w 130"/>
                <a:gd name="T7" fmla="*/ 51729349 h 115"/>
                <a:gd name="T8" fmla="*/ 382800030 w 130"/>
                <a:gd name="T9" fmla="*/ 82768323 h 115"/>
                <a:gd name="T10" fmla="*/ 377625735 w 130"/>
                <a:gd name="T11" fmla="*/ 150016022 h 115"/>
                <a:gd name="T12" fmla="*/ 367279420 w 130"/>
                <a:gd name="T13" fmla="*/ 201745371 h 115"/>
                <a:gd name="T14" fmla="*/ 403490387 w 130"/>
                <a:gd name="T15" fmla="*/ 248302695 h 115"/>
                <a:gd name="T16" fmla="*/ 444875649 w 130"/>
                <a:gd name="T17" fmla="*/ 237956371 h 115"/>
                <a:gd name="T18" fmla="*/ 450047670 w 130"/>
                <a:gd name="T19" fmla="*/ 279341670 h 115"/>
                <a:gd name="T20" fmla="*/ 439701354 w 130"/>
                <a:gd name="T21" fmla="*/ 305206344 h 115"/>
                <a:gd name="T22" fmla="*/ 398318366 w 130"/>
                <a:gd name="T23" fmla="*/ 305206344 h 115"/>
                <a:gd name="T24" fmla="*/ 377625735 w 130"/>
                <a:gd name="T25" fmla="*/ 253474721 h 115"/>
                <a:gd name="T26" fmla="*/ 331070727 w 130"/>
                <a:gd name="T27" fmla="*/ 243130670 h 115"/>
                <a:gd name="T28" fmla="*/ 300031780 w 130"/>
                <a:gd name="T29" fmla="*/ 212091696 h 115"/>
                <a:gd name="T30" fmla="*/ 279339149 w 130"/>
                <a:gd name="T31" fmla="*/ 222438021 h 115"/>
                <a:gd name="T32" fmla="*/ 253474497 w 130"/>
                <a:gd name="T33" fmla="*/ 227610046 h 115"/>
                <a:gd name="T34" fmla="*/ 206919488 w 130"/>
                <a:gd name="T35" fmla="*/ 212091696 h 115"/>
                <a:gd name="T36" fmla="*/ 186226857 w 130"/>
                <a:gd name="T37" fmla="*/ 186227022 h 115"/>
                <a:gd name="T38" fmla="*/ 150015890 w 130"/>
                <a:gd name="T39" fmla="*/ 186227022 h 115"/>
                <a:gd name="T40" fmla="*/ 134497554 w 130"/>
                <a:gd name="T41" fmla="*/ 175880697 h 115"/>
                <a:gd name="T42" fmla="*/ 118979218 w 130"/>
                <a:gd name="T43" fmla="*/ 160362347 h 115"/>
                <a:gd name="T44" fmla="*/ 108632902 w 130"/>
                <a:gd name="T45" fmla="*/ 274167370 h 115"/>
                <a:gd name="T46" fmla="*/ 93112291 w 130"/>
                <a:gd name="T47" fmla="*/ 289685720 h 115"/>
                <a:gd name="T48" fmla="*/ 5172021 w 130"/>
                <a:gd name="T49" fmla="*/ 284513695 h 115"/>
                <a:gd name="T50" fmla="*/ 0 w 130"/>
                <a:gd name="T51" fmla="*/ 481087041 h 115"/>
                <a:gd name="T52" fmla="*/ 67247640 w 130"/>
                <a:gd name="T53" fmla="*/ 569027389 h 115"/>
                <a:gd name="T54" fmla="*/ 175880542 w 130"/>
                <a:gd name="T55" fmla="*/ 563853090 h 115"/>
                <a:gd name="T56" fmla="*/ 181054837 w 130"/>
                <a:gd name="T57" fmla="*/ 579373714 h 115"/>
                <a:gd name="T58" fmla="*/ 206919488 w 130"/>
                <a:gd name="T59" fmla="*/ 574199415 h 115"/>
                <a:gd name="T60" fmla="*/ 284513444 w 130"/>
                <a:gd name="T61" fmla="*/ 589720039 h 115"/>
                <a:gd name="T62" fmla="*/ 341414768 w 130"/>
                <a:gd name="T63" fmla="*/ 522470065 h 115"/>
                <a:gd name="T64" fmla="*/ 398318366 w 130"/>
                <a:gd name="T65" fmla="*/ 481087041 h 115"/>
                <a:gd name="T66" fmla="*/ 429355039 w 130"/>
                <a:gd name="T67" fmla="*/ 450048067 h 115"/>
                <a:gd name="T68" fmla="*/ 481086617 w 130"/>
                <a:gd name="T69" fmla="*/ 450048067 h 115"/>
                <a:gd name="T70" fmla="*/ 481086617 w 130"/>
                <a:gd name="T71" fmla="*/ 450048067 h 115"/>
                <a:gd name="T72" fmla="*/ 470740301 w 130"/>
                <a:gd name="T73" fmla="*/ 408665042 h 115"/>
                <a:gd name="T74" fmla="*/ 631102507 w 130"/>
                <a:gd name="T75" fmla="*/ 346589369 h 115"/>
                <a:gd name="T76" fmla="*/ 620756191 w 130"/>
                <a:gd name="T77" fmla="*/ 320724694 h 115"/>
                <a:gd name="T78" fmla="*/ 631102507 w 130"/>
                <a:gd name="T79" fmla="*/ 263821045 h 115"/>
                <a:gd name="T80" fmla="*/ 656967158 w 130"/>
                <a:gd name="T81" fmla="*/ 248302695 h 115"/>
                <a:gd name="T82" fmla="*/ 651792863 w 130"/>
                <a:gd name="T83" fmla="*/ 155190322 h 115"/>
                <a:gd name="T84" fmla="*/ 672485494 w 130"/>
                <a:gd name="T85" fmla="*/ 144843997 h 115"/>
                <a:gd name="T86" fmla="*/ 646620843 w 130"/>
                <a:gd name="T87" fmla="*/ 82768323 h 115"/>
                <a:gd name="T88" fmla="*/ 569026887 w 130"/>
                <a:gd name="T89" fmla="*/ 46557324 h 115"/>
                <a:gd name="T90" fmla="*/ 517297584 w 130"/>
                <a:gd name="T91" fmla="*/ 25864675 h 11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0"/>
                <a:gd name="T139" fmla="*/ 0 h 115"/>
                <a:gd name="T140" fmla="*/ 130 w 130"/>
                <a:gd name="T141" fmla="*/ 115 h 11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Freeform 12"/>
            <p:cNvSpPr>
              <a:spLocks noChangeArrowheads="1"/>
            </p:cNvSpPr>
            <p:nvPr/>
          </p:nvSpPr>
          <p:spPr bwMode="auto">
            <a:xfrm>
              <a:off x="5079529" y="2975693"/>
              <a:ext cx="51175" cy="45488"/>
            </a:xfrm>
            <a:custGeom>
              <a:avLst/>
              <a:gdLst>
                <a:gd name="T0" fmla="*/ 97395330 w 22"/>
                <a:gd name="T1" fmla="*/ 0 h 20"/>
                <a:gd name="T2" fmla="*/ 64931770 w 22"/>
                <a:gd name="T3" fmla="*/ 10346246 h 20"/>
                <a:gd name="T4" fmla="*/ 32465885 w 22"/>
                <a:gd name="T5" fmla="*/ 15518231 h 20"/>
                <a:gd name="T6" fmla="*/ 27055292 w 22"/>
                <a:gd name="T7" fmla="*/ 25864477 h 20"/>
                <a:gd name="T8" fmla="*/ 16231780 w 22"/>
                <a:gd name="T9" fmla="*/ 62075199 h 20"/>
                <a:gd name="T10" fmla="*/ 0 w 22"/>
                <a:gd name="T11" fmla="*/ 77593430 h 20"/>
                <a:gd name="T12" fmla="*/ 16231780 w 22"/>
                <a:gd name="T13" fmla="*/ 93111662 h 20"/>
                <a:gd name="T14" fmla="*/ 32465885 w 22"/>
                <a:gd name="T15" fmla="*/ 98285922 h 20"/>
                <a:gd name="T16" fmla="*/ 64931770 w 22"/>
                <a:gd name="T17" fmla="*/ 77593430 h 20"/>
                <a:gd name="T18" fmla="*/ 119040028 w 22"/>
                <a:gd name="T19" fmla="*/ 67247185 h 20"/>
                <a:gd name="T20" fmla="*/ 108218842 w 22"/>
                <a:gd name="T21" fmla="*/ 25864477 h 20"/>
                <a:gd name="T22" fmla="*/ 97395330 w 22"/>
                <a:gd name="T23" fmla="*/ 0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0"/>
                <a:gd name="T38" fmla="*/ 22 w 22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Freeform 13"/>
            <p:cNvSpPr>
              <a:spLocks noChangeArrowheads="1"/>
            </p:cNvSpPr>
            <p:nvPr/>
          </p:nvSpPr>
          <p:spPr bwMode="auto">
            <a:xfrm>
              <a:off x="5390366" y="2632635"/>
              <a:ext cx="267244" cy="356325"/>
            </a:xfrm>
            <a:custGeom>
              <a:avLst/>
              <a:gdLst>
                <a:gd name="T0" fmla="*/ 140867282 w 117"/>
                <a:gd name="T1" fmla="*/ 154531571 h 157"/>
                <a:gd name="T2" fmla="*/ 182605313 w 117"/>
                <a:gd name="T3" fmla="*/ 190588483 h 157"/>
                <a:gd name="T4" fmla="*/ 302602437 w 117"/>
                <a:gd name="T5" fmla="*/ 231795086 h 157"/>
                <a:gd name="T6" fmla="*/ 380861530 w 117"/>
                <a:gd name="T7" fmla="*/ 247248697 h 157"/>
                <a:gd name="T8" fmla="*/ 401731688 w 117"/>
                <a:gd name="T9" fmla="*/ 262702308 h 157"/>
                <a:gd name="T10" fmla="*/ 245211217 w 117"/>
                <a:gd name="T11" fmla="*/ 417231610 h 157"/>
                <a:gd name="T12" fmla="*/ 182605313 w 117"/>
                <a:gd name="T13" fmla="*/ 427535530 h 157"/>
                <a:gd name="T14" fmla="*/ 104346219 w 117"/>
                <a:gd name="T15" fmla="*/ 468742133 h 157"/>
                <a:gd name="T16" fmla="*/ 57391220 w 117"/>
                <a:gd name="T17" fmla="*/ 473894093 h 157"/>
                <a:gd name="T18" fmla="*/ 26087126 w 117"/>
                <a:gd name="T19" fmla="*/ 515102966 h 157"/>
                <a:gd name="T20" fmla="*/ 0 w 117"/>
                <a:gd name="T21" fmla="*/ 556309569 h 157"/>
                <a:gd name="T22" fmla="*/ 5216968 w 117"/>
                <a:gd name="T23" fmla="*/ 762351664 h 157"/>
                <a:gd name="T24" fmla="*/ 31304094 w 117"/>
                <a:gd name="T25" fmla="*/ 808710227 h 157"/>
                <a:gd name="T26" fmla="*/ 161735155 w 117"/>
                <a:gd name="T27" fmla="*/ 674784227 h 157"/>
                <a:gd name="T28" fmla="*/ 266081374 w 117"/>
                <a:gd name="T29" fmla="*/ 597518442 h 157"/>
                <a:gd name="T30" fmla="*/ 412165625 w 117"/>
                <a:gd name="T31" fmla="*/ 453290792 h 157"/>
                <a:gd name="T32" fmla="*/ 479990781 w 117"/>
                <a:gd name="T33" fmla="*/ 345117784 h 157"/>
                <a:gd name="T34" fmla="*/ 532162749 w 117"/>
                <a:gd name="T35" fmla="*/ 257550348 h 157"/>
                <a:gd name="T36" fmla="*/ 589551685 w 117"/>
                <a:gd name="T37" fmla="*/ 144227650 h 157"/>
                <a:gd name="T38" fmla="*/ 610421842 w 117"/>
                <a:gd name="T39" fmla="*/ 41208873 h 157"/>
                <a:gd name="T40" fmla="*/ 568683811 w 117"/>
                <a:gd name="T41" fmla="*/ 20603302 h 157"/>
                <a:gd name="T42" fmla="*/ 438250466 w 117"/>
                <a:gd name="T43" fmla="*/ 56660214 h 157"/>
                <a:gd name="T44" fmla="*/ 344340468 w 117"/>
                <a:gd name="T45" fmla="*/ 77265785 h 157"/>
                <a:gd name="T46" fmla="*/ 266081374 w 117"/>
                <a:gd name="T47" fmla="*/ 92719396 h 157"/>
                <a:gd name="T48" fmla="*/ 172171376 w 117"/>
                <a:gd name="T49" fmla="*/ 82415476 h 157"/>
                <a:gd name="T50" fmla="*/ 140867282 w 117"/>
                <a:gd name="T51" fmla="*/ 51510524 h 157"/>
                <a:gd name="T52" fmla="*/ 104346219 w 117"/>
                <a:gd name="T53" fmla="*/ 103021047 h 157"/>
                <a:gd name="T54" fmla="*/ 140867282 w 117"/>
                <a:gd name="T55" fmla="*/ 154531571 h 15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7"/>
                <a:gd name="T85" fmla="*/ 0 h 157"/>
                <a:gd name="T86" fmla="*/ 117 w 117"/>
                <a:gd name="T87" fmla="*/ 157 h 15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Freeform 14"/>
            <p:cNvSpPr>
              <a:spLocks noChangeArrowheads="1"/>
            </p:cNvSpPr>
            <p:nvPr/>
          </p:nvSpPr>
          <p:spPr bwMode="auto">
            <a:xfrm>
              <a:off x="4016240" y="1976845"/>
              <a:ext cx="310837" cy="246395"/>
            </a:xfrm>
            <a:custGeom>
              <a:avLst/>
              <a:gdLst>
                <a:gd name="T0" fmla="*/ 261189932 w 136"/>
                <a:gd name="T1" fmla="*/ 562134222 h 108"/>
                <a:gd name="T2" fmla="*/ 261189932 w 136"/>
                <a:gd name="T3" fmla="*/ 484058948 h 108"/>
                <a:gd name="T4" fmla="*/ 355220410 w 136"/>
                <a:gd name="T5" fmla="*/ 421600096 h 108"/>
                <a:gd name="T6" fmla="*/ 391784897 w 136"/>
                <a:gd name="T7" fmla="*/ 411189908 h 108"/>
                <a:gd name="T8" fmla="*/ 444023798 w 136"/>
                <a:gd name="T9" fmla="*/ 400782000 h 108"/>
                <a:gd name="T10" fmla="*/ 475368052 w 136"/>
                <a:gd name="T11" fmla="*/ 364345199 h 108"/>
                <a:gd name="T12" fmla="*/ 517157344 w 136"/>
                <a:gd name="T13" fmla="*/ 348731057 h 108"/>
                <a:gd name="T14" fmla="*/ 543276795 w 136"/>
                <a:gd name="T15" fmla="*/ 333116914 h 108"/>
                <a:gd name="T16" fmla="*/ 553724118 w 136"/>
                <a:gd name="T17" fmla="*/ 296682394 h 108"/>
                <a:gd name="T18" fmla="*/ 574618764 w 136"/>
                <a:gd name="T19" fmla="*/ 281068252 h 108"/>
                <a:gd name="T20" fmla="*/ 605963018 w 136"/>
                <a:gd name="T21" fmla="*/ 260247874 h 108"/>
                <a:gd name="T22" fmla="*/ 694766406 w 136"/>
                <a:gd name="T23" fmla="*/ 255041639 h 108"/>
                <a:gd name="T24" fmla="*/ 705213729 w 136"/>
                <a:gd name="T25" fmla="*/ 234223543 h 108"/>
                <a:gd name="T26" fmla="*/ 684319083 w 136"/>
                <a:gd name="T27" fmla="*/ 192582788 h 108"/>
                <a:gd name="T28" fmla="*/ 679096565 w 136"/>
                <a:gd name="T29" fmla="*/ 140534126 h 108"/>
                <a:gd name="T30" fmla="*/ 663424437 w 136"/>
                <a:gd name="T31" fmla="*/ 78075275 h 108"/>
                <a:gd name="T32" fmla="*/ 652977114 w 136"/>
                <a:gd name="T33" fmla="*/ 57254897 h 108"/>
                <a:gd name="T34" fmla="*/ 585066087 w 136"/>
                <a:gd name="T35" fmla="*/ 41638474 h 108"/>
                <a:gd name="T36" fmla="*/ 485815375 w 136"/>
                <a:gd name="T37" fmla="*/ 31230566 h 108"/>
                <a:gd name="T38" fmla="*/ 428351671 w 136"/>
                <a:gd name="T39" fmla="*/ 10410189 h 108"/>
                <a:gd name="T40" fmla="*/ 365667733 w 136"/>
                <a:gd name="T41" fmla="*/ 130123937 h 108"/>
                <a:gd name="T42" fmla="*/ 276862059 w 136"/>
                <a:gd name="T43" fmla="*/ 171762411 h 108"/>
                <a:gd name="T44" fmla="*/ 229847963 w 136"/>
                <a:gd name="T45" fmla="*/ 218607119 h 108"/>
                <a:gd name="T46" fmla="*/ 198505994 w 136"/>
                <a:gd name="T47" fmla="*/ 275862017 h 108"/>
                <a:gd name="T48" fmla="*/ 198505994 w 136"/>
                <a:gd name="T49" fmla="*/ 364345199 h 108"/>
                <a:gd name="T50" fmla="*/ 130594966 w 136"/>
                <a:gd name="T51" fmla="*/ 463240851 h 108"/>
                <a:gd name="T52" fmla="*/ 41791578 w 136"/>
                <a:gd name="T53" fmla="*/ 520495749 h 108"/>
                <a:gd name="T54" fmla="*/ 0 w 136"/>
                <a:gd name="T55" fmla="*/ 541313845 h 108"/>
                <a:gd name="T56" fmla="*/ 219400640 w 136"/>
                <a:gd name="T57" fmla="*/ 541313845 h 108"/>
                <a:gd name="T58" fmla="*/ 261189932 w 136"/>
                <a:gd name="T59" fmla="*/ 562134222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6"/>
                <a:gd name="T91" fmla="*/ 0 h 108"/>
                <a:gd name="T92" fmla="*/ 136 w 136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Freeform 15"/>
            <p:cNvSpPr>
              <a:spLocks noChangeArrowheads="1"/>
            </p:cNvSpPr>
            <p:nvPr/>
          </p:nvSpPr>
          <p:spPr bwMode="auto">
            <a:xfrm>
              <a:off x="4543147" y="1933253"/>
              <a:ext cx="111826" cy="208488"/>
            </a:xfrm>
            <a:custGeom>
              <a:avLst/>
              <a:gdLst>
                <a:gd name="T0" fmla="*/ 67707220 w 49"/>
                <a:gd name="T1" fmla="*/ 120728298 h 91"/>
                <a:gd name="T2" fmla="*/ 52083530 w 49"/>
                <a:gd name="T3" fmla="*/ 183716876 h 91"/>
                <a:gd name="T4" fmla="*/ 15623690 w 49"/>
                <a:gd name="T5" fmla="*/ 220458877 h 91"/>
                <a:gd name="T6" fmla="*/ 36457558 w 49"/>
                <a:gd name="T7" fmla="*/ 283447455 h 91"/>
                <a:gd name="T8" fmla="*/ 62499323 w 49"/>
                <a:gd name="T9" fmla="*/ 325440604 h 91"/>
                <a:gd name="T10" fmla="*/ 109372674 w 49"/>
                <a:gd name="T11" fmla="*/ 356933747 h 91"/>
                <a:gd name="T12" fmla="*/ 135414440 w 49"/>
                <a:gd name="T13" fmla="*/ 461915474 h 91"/>
                <a:gd name="T14" fmla="*/ 140622336 w 49"/>
                <a:gd name="T15" fmla="*/ 477662046 h 91"/>
                <a:gd name="T16" fmla="*/ 166664101 w 49"/>
                <a:gd name="T17" fmla="*/ 456666617 h 91"/>
                <a:gd name="T18" fmla="*/ 177082176 w 49"/>
                <a:gd name="T19" fmla="*/ 409424610 h 91"/>
                <a:gd name="T20" fmla="*/ 182290073 w 49"/>
                <a:gd name="T21" fmla="*/ 383180324 h 91"/>
                <a:gd name="T22" fmla="*/ 223955528 w 49"/>
                <a:gd name="T23" fmla="*/ 341187175 h 91"/>
                <a:gd name="T24" fmla="*/ 249997293 w 49"/>
                <a:gd name="T25" fmla="*/ 320191746 h 91"/>
                <a:gd name="T26" fmla="*/ 255205189 w 49"/>
                <a:gd name="T27" fmla="*/ 288696312 h 91"/>
                <a:gd name="T28" fmla="*/ 229163424 w 49"/>
                <a:gd name="T29" fmla="*/ 267700883 h 91"/>
                <a:gd name="T30" fmla="*/ 208331838 w 49"/>
                <a:gd name="T31" fmla="*/ 246705454 h 91"/>
                <a:gd name="T32" fmla="*/ 161456205 w 49"/>
                <a:gd name="T33" fmla="*/ 225707734 h 91"/>
                <a:gd name="T34" fmla="*/ 208331838 w 49"/>
                <a:gd name="T35" fmla="*/ 183716876 h 91"/>
                <a:gd name="T36" fmla="*/ 208331838 w 49"/>
                <a:gd name="T37" fmla="*/ 104981727 h 91"/>
                <a:gd name="T38" fmla="*/ 218747631 w 49"/>
                <a:gd name="T39" fmla="*/ 52490863 h 91"/>
                <a:gd name="T40" fmla="*/ 208331838 w 49"/>
                <a:gd name="T41" fmla="*/ 31493143 h 91"/>
                <a:gd name="T42" fmla="*/ 182290073 w 49"/>
                <a:gd name="T43" fmla="*/ 20995429 h 91"/>
                <a:gd name="T44" fmla="*/ 104164778 w 49"/>
                <a:gd name="T45" fmla="*/ 20995429 h 91"/>
                <a:gd name="T46" fmla="*/ 67707220 w 49"/>
                <a:gd name="T47" fmla="*/ 26244286 h 91"/>
                <a:gd name="T48" fmla="*/ 67707220 w 49"/>
                <a:gd name="T49" fmla="*/ 120728298 h 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9"/>
                <a:gd name="T76" fmla="*/ 0 h 91"/>
                <a:gd name="T77" fmla="*/ 49 w 49"/>
                <a:gd name="T78" fmla="*/ 91 h 9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7" name="Freeform 16"/>
            <p:cNvSpPr>
              <a:spLocks noChangeArrowheads="1"/>
            </p:cNvSpPr>
            <p:nvPr/>
          </p:nvSpPr>
          <p:spPr bwMode="auto">
            <a:xfrm>
              <a:off x="4128065" y="1940834"/>
              <a:ext cx="536384" cy="513639"/>
            </a:xfrm>
            <a:custGeom>
              <a:avLst/>
              <a:gdLst>
                <a:gd name="T0" fmla="*/ 421988129 w 235"/>
                <a:gd name="T1" fmla="*/ 224088140 h 225"/>
                <a:gd name="T2" fmla="*/ 427199042 w 235"/>
                <a:gd name="T3" fmla="*/ 276203094 h 225"/>
                <a:gd name="T4" fmla="*/ 448038131 w 235"/>
                <a:gd name="T5" fmla="*/ 317892319 h 225"/>
                <a:gd name="T6" fmla="*/ 437618587 w 235"/>
                <a:gd name="T7" fmla="*/ 338739213 h 225"/>
                <a:gd name="T8" fmla="*/ 349053600 w 235"/>
                <a:gd name="T9" fmla="*/ 343948654 h 225"/>
                <a:gd name="T10" fmla="*/ 317794966 w 235"/>
                <a:gd name="T11" fmla="*/ 364795549 h 225"/>
                <a:gd name="T12" fmla="*/ 296955877 w 235"/>
                <a:gd name="T13" fmla="*/ 380428437 h 225"/>
                <a:gd name="T14" fmla="*/ 286536333 w 235"/>
                <a:gd name="T15" fmla="*/ 416908221 h 225"/>
                <a:gd name="T16" fmla="*/ 260486330 w 235"/>
                <a:gd name="T17" fmla="*/ 432543392 h 225"/>
                <a:gd name="T18" fmla="*/ 218808152 w 235"/>
                <a:gd name="T19" fmla="*/ 448176280 h 225"/>
                <a:gd name="T20" fmla="*/ 187549519 w 235"/>
                <a:gd name="T21" fmla="*/ 484656063 h 225"/>
                <a:gd name="T22" fmla="*/ 135454079 w 235"/>
                <a:gd name="T23" fmla="*/ 495079511 h 225"/>
                <a:gd name="T24" fmla="*/ 98984532 w 235"/>
                <a:gd name="T25" fmla="*/ 505500675 h 225"/>
                <a:gd name="T26" fmla="*/ 5208631 w 235"/>
                <a:gd name="T27" fmla="*/ 568039077 h 225"/>
                <a:gd name="T28" fmla="*/ 5208631 w 235"/>
                <a:gd name="T29" fmla="*/ 646208084 h 225"/>
                <a:gd name="T30" fmla="*/ 15628176 w 235"/>
                <a:gd name="T31" fmla="*/ 656631532 h 225"/>
                <a:gd name="T32" fmla="*/ 583489928 w 235"/>
                <a:gd name="T33" fmla="*/ 1037059969 h 225"/>
                <a:gd name="T34" fmla="*/ 625168106 w 235"/>
                <a:gd name="T35" fmla="*/ 1089174924 h 225"/>
                <a:gd name="T36" fmla="*/ 687685373 w 235"/>
                <a:gd name="T37" fmla="*/ 1110019536 h 225"/>
                <a:gd name="T38" fmla="*/ 718944006 w 235"/>
                <a:gd name="T39" fmla="*/ 1172555655 h 225"/>
                <a:gd name="T40" fmla="*/ 776250360 w 235"/>
                <a:gd name="T41" fmla="*/ 1162132207 h 225"/>
                <a:gd name="T42" fmla="*/ 864817629 w 235"/>
                <a:gd name="T43" fmla="*/ 1130864148 h 225"/>
                <a:gd name="T44" fmla="*/ 974221706 w 235"/>
                <a:gd name="T45" fmla="*/ 1047483417 h 225"/>
                <a:gd name="T46" fmla="*/ 1224288491 w 235"/>
                <a:gd name="T47" fmla="*/ 891143119 h 225"/>
                <a:gd name="T48" fmla="*/ 1224288491 w 235"/>
                <a:gd name="T49" fmla="*/ 891143119 h 225"/>
                <a:gd name="T50" fmla="*/ 1198240771 w 235"/>
                <a:gd name="T51" fmla="*/ 839028165 h 225"/>
                <a:gd name="T52" fmla="*/ 1151351680 w 235"/>
                <a:gd name="T53" fmla="*/ 823395277 h 225"/>
                <a:gd name="T54" fmla="*/ 1114884415 w 235"/>
                <a:gd name="T55" fmla="*/ 802548382 h 225"/>
                <a:gd name="T56" fmla="*/ 1104464871 w 235"/>
                <a:gd name="T57" fmla="*/ 755647434 h 225"/>
                <a:gd name="T58" fmla="*/ 1078414868 w 235"/>
                <a:gd name="T59" fmla="*/ 719167651 h 225"/>
                <a:gd name="T60" fmla="*/ 1104464871 w 235"/>
                <a:gd name="T61" fmla="*/ 693111315 h 225"/>
                <a:gd name="T62" fmla="*/ 1099253957 w 235"/>
                <a:gd name="T63" fmla="*/ 661843256 h 225"/>
                <a:gd name="T64" fmla="*/ 1099253957 w 235"/>
                <a:gd name="T65" fmla="*/ 625363472 h 225"/>
                <a:gd name="T66" fmla="*/ 1099253957 w 235"/>
                <a:gd name="T67" fmla="*/ 588883689 h 225"/>
                <a:gd name="T68" fmla="*/ 1104464871 w 235"/>
                <a:gd name="T69" fmla="*/ 526347570 h 225"/>
                <a:gd name="T70" fmla="*/ 1078414868 w 235"/>
                <a:gd name="T71" fmla="*/ 474232616 h 225"/>
                <a:gd name="T72" fmla="*/ 1088834413 w 235"/>
                <a:gd name="T73" fmla="*/ 458599728 h 225"/>
                <a:gd name="T74" fmla="*/ 1083625782 w 235"/>
                <a:gd name="T75" fmla="*/ 442964556 h 225"/>
                <a:gd name="T76" fmla="*/ 1057575779 w 235"/>
                <a:gd name="T77" fmla="*/ 338739213 h 225"/>
                <a:gd name="T78" fmla="*/ 1010688970 w 235"/>
                <a:gd name="T79" fmla="*/ 307471154 h 225"/>
                <a:gd name="T80" fmla="*/ 984641250 w 235"/>
                <a:gd name="T81" fmla="*/ 265779647 h 225"/>
                <a:gd name="T82" fmla="*/ 963802161 w 235"/>
                <a:gd name="T83" fmla="*/ 203243528 h 225"/>
                <a:gd name="T84" fmla="*/ 1000269426 w 235"/>
                <a:gd name="T85" fmla="*/ 166763745 h 225"/>
                <a:gd name="T86" fmla="*/ 1015899884 w 235"/>
                <a:gd name="T87" fmla="*/ 104227626 h 225"/>
                <a:gd name="T88" fmla="*/ 1015899884 w 235"/>
                <a:gd name="T89" fmla="*/ 10423447 h 225"/>
                <a:gd name="T90" fmla="*/ 963802161 w 235"/>
                <a:gd name="T91" fmla="*/ 0 h 225"/>
                <a:gd name="T92" fmla="*/ 901284894 w 235"/>
                <a:gd name="T93" fmla="*/ 5211724 h 225"/>
                <a:gd name="T94" fmla="*/ 823139451 w 235"/>
                <a:gd name="T95" fmla="*/ 26056336 h 225"/>
                <a:gd name="T96" fmla="*/ 599120386 w 235"/>
                <a:gd name="T97" fmla="*/ 36479783 h 225"/>
                <a:gd name="T98" fmla="*/ 510555399 w 235"/>
                <a:gd name="T99" fmla="*/ 83380731 h 225"/>
                <a:gd name="T100" fmla="*/ 416779498 w 235"/>
                <a:gd name="T101" fmla="*/ 135495685 h 225"/>
                <a:gd name="T102" fmla="*/ 395940409 w 235"/>
                <a:gd name="T103" fmla="*/ 140707409 h 225"/>
                <a:gd name="T104" fmla="*/ 406359953 w 235"/>
                <a:gd name="T105" fmla="*/ 161552021 h 225"/>
                <a:gd name="T106" fmla="*/ 421988129 w 235"/>
                <a:gd name="T107" fmla="*/ 224088140 h 22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5"/>
                <a:gd name="T163" fmla="*/ 0 h 225"/>
                <a:gd name="T164" fmla="*/ 235 w 235"/>
                <a:gd name="T165" fmla="*/ 225 h 22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Freeform 17"/>
            <p:cNvSpPr>
              <a:spLocks noChangeArrowheads="1"/>
            </p:cNvSpPr>
            <p:nvPr/>
          </p:nvSpPr>
          <p:spPr bwMode="auto">
            <a:xfrm>
              <a:off x="4598111" y="2058346"/>
              <a:ext cx="392337" cy="377174"/>
            </a:xfrm>
            <a:custGeom>
              <a:avLst/>
              <a:gdLst>
                <a:gd name="T0" fmla="*/ 98859800 w 172"/>
                <a:gd name="T1" fmla="*/ 52253457 h 165"/>
                <a:gd name="T2" fmla="*/ 57233300 w 172"/>
                <a:gd name="T3" fmla="*/ 94055766 h 165"/>
                <a:gd name="T4" fmla="*/ 52030273 w 172"/>
                <a:gd name="T5" fmla="*/ 120183638 h 165"/>
                <a:gd name="T6" fmla="*/ 41624218 w 172"/>
                <a:gd name="T7" fmla="*/ 167211521 h 165"/>
                <a:gd name="T8" fmla="*/ 5203027 w 172"/>
                <a:gd name="T9" fmla="*/ 203788255 h 165"/>
                <a:gd name="T10" fmla="*/ 31218164 w 172"/>
                <a:gd name="T11" fmla="*/ 256041713 h 165"/>
                <a:gd name="T12" fmla="*/ 26015137 w 172"/>
                <a:gd name="T13" fmla="*/ 318746319 h 165"/>
                <a:gd name="T14" fmla="*/ 26015137 w 172"/>
                <a:gd name="T15" fmla="*/ 355323053 h 165"/>
                <a:gd name="T16" fmla="*/ 26015137 w 172"/>
                <a:gd name="T17" fmla="*/ 391902073 h 165"/>
                <a:gd name="T18" fmla="*/ 31218164 w 172"/>
                <a:gd name="T19" fmla="*/ 423253233 h 165"/>
                <a:gd name="T20" fmla="*/ 5203027 w 172"/>
                <a:gd name="T21" fmla="*/ 449381105 h 165"/>
                <a:gd name="T22" fmla="*/ 31218164 w 172"/>
                <a:gd name="T23" fmla="*/ 485957839 h 165"/>
                <a:gd name="T24" fmla="*/ 41624218 w 172"/>
                <a:gd name="T25" fmla="*/ 532985722 h 165"/>
                <a:gd name="T26" fmla="*/ 78045410 w 172"/>
                <a:gd name="T27" fmla="*/ 553888020 h 165"/>
                <a:gd name="T28" fmla="*/ 124874936 w 172"/>
                <a:gd name="T29" fmla="*/ 569562457 h 165"/>
                <a:gd name="T30" fmla="*/ 150890073 w 172"/>
                <a:gd name="T31" fmla="*/ 621815914 h 165"/>
                <a:gd name="T32" fmla="*/ 239341537 w 172"/>
                <a:gd name="T33" fmla="*/ 637492637 h 165"/>
                <a:gd name="T34" fmla="*/ 275765009 w 172"/>
                <a:gd name="T35" fmla="*/ 674069371 h 165"/>
                <a:gd name="T36" fmla="*/ 374622528 w 172"/>
                <a:gd name="T37" fmla="*/ 621815914 h 165"/>
                <a:gd name="T38" fmla="*/ 822089720 w 172"/>
                <a:gd name="T39" fmla="*/ 862183190 h 165"/>
                <a:gd name="T40" fmla="*/ 822089720 w 172"/>
                <a:gd name="T41" fmla="*/ 830832029 h 165"/>
                <a:gd name="T42" fmla="*/ 879323020 w 172"/>
                <a:gd name="T43" fmla="*/ 830832029 h 165"/>
                <a:gd name="T44" fmla="*/ 879323020 w 172"/>
                <a:gd name="T45" fmla="*/ 250816138 h 165"/>
                <a:gd name="T46" fmla="*/ 879323020 w 172"/>
                <a:gd name="T47" fmla="*/ 167211521 h 165"/>
                <a:gd name="T48" fmla="*/ 884526048 w 172"/>
                <a:gd name="T49" fmla="*/ 94055766 h 165"/>
                <a:gd name="T50" fmla="*/ 889729075 w 172"/>
                <a:gd name="T51" fmla="*/ 78381329 h 165"/>
                <a:gd name="T52" fmla="*/ 889729075 w 172"/>
                <a:gd name="T53" fmla="*/ 78381329 h 165"/>
                <a:gd name="T54" fmla="*/ 811683665 w 172"/>
                <a:gd name="T55" fmla="*/ 57479032 h 165"/>
                <a:gd name="T56" fmla="*/ 718026893 w 172"/>
                <a:gd name="T57" fmla="*/ 10451149 h 165"/>
                <a:gd name="T58" fmla="*/ 587948929 w 172"/>
                <a:gd name="T59" fmla="*/ 78381329 h 165"/>
                <a:gd name="T60" fmla="*/ 598354984 w 172"/>
                <a:gd name="T61" fmla="*/ 151534798 h 165"/>
                <a:gd name="T62" fmla="*/ 504700492 w 172"/>
                <a:gd name="T63" fmla="*/ 151534798 h 165"/>
                <a:gd name="T64" fmla="*/ 400637665 w 172"/>
                <a:gd name="T65" fmla="*/ 114958063 h 165"/>
                <a:gd name="T66" fmla="*/ 338201337 w 172"/>
                <a:gd name="T67" fmla="*/ 73155755 h 165"/>
                <a:gd name="T68" fmla="*/ 301780146 w 172"/>
                <a:gd name="T69" fmla="*/ 36576734 h 165"/>
                <a:gd name="T70" fmla="*/ 197717319 w 172"/>
                <a:gd name="T71" fmla="*/ 15676723 h 165"/>
                <a:gd name="T72" fmla="*/ 130077964 w 172"/>
                <a:gd name="T73" fmla="*/ 0 h 165"/>
                <a:gd name="T74" fmla="*/ 124874936 w 172"/>
                <a:gd name="T75" fmla="*/ 31351160 h 165"/>
                <a:gd name="T76" fmla="*/ 98859800 w 172"/>
                <a:gd name="T77" fmla="*/ 52253457 h 16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72"/>
                <a:gd name="T118" fmla="*/ 0 h 165"/>
                <a:gd name="T119" fmla="*/ 172 w 172"/>
                <a:gd name="T120" fmla="*/ 165 h 16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Freeform 18"/>
            <p:cNvSpPr>
              <a:spLocks noChangeArrowheads="1"/>
            </p:cNvSpPr>
            <p:nvPr/>
          </p:nvSpPr>
          <p:spPr bwMode="auto">
            <a:xfrm>
              <a:off x="3925264" y="2583356"/>
              <a:ext cx="73919" cy="26535"/>
            </a:xfrm>
            <a:custGeom>
              <a:avLst/>
              <a:gdLst>
                <a:gd name="T0" fmla="*/ 85376445 w 32"/>
                <a:gd name="T1" fmla="*/ 40733637 h 11"/>
                <a:gd name="T2" fmla="*/ 133398385 w 32"/>
                <a:gd name="T3" fmla="*/ 58191255 h 11"/>
                <a:gd name="T4" fmla="*/ 170750580 w 32"/>
                <a:gd name="T5" fmla="*/ 46552039 h 11"/>
                <a:gd name="T6" fmla="*/ 138734413 w 32"/>
                <a:gd name="T7" fmla="*/ 40733637 h 11"/>
                <a:gd name="T8" fmla="*/ 80040417 w 32"/>
                <a:gd name="T9" fmla="*/ 11639216 h 11"/>
                <a:gd name="T10" fmla="*/ 5336028 w 32"/>
                <a:gd name="T11" fmla="*/ 29094421 h 11"/>
                <a:gd name="T12" fmla="*/ 0 w 32"/>
                <a:gd name="T13" fmla="*/ 64009657 h 11"/>
                <a:gd name="T14" fmla="*/ 16008083 w 32"/>
                <a:gd name="T15" fmla="*/ 64009657 h 11"/>
                <a:gd name="T16" fmla="*/ 85376445 w 32"/>
                <a:gd name="T17" fmla="*/ 40733637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11"/>
                <a:gd name="T29" fmla="*/ 32 w 32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Freeform 19"/>
            <p:cNvSpPr>
              <a:spLocks noChangeArrowheads="1"/>
            </p:cNvSpPr>
            <p:nvPr/>
          </p:nvSpPr>
          <p:spPr bwMode="auto">
            <a:xfrm>
              <a:off x="3910101" y="2513229"/>
              <a:ext cx="149733" cy="121302"/>
            </a:xfrm>
            <a:custGeom>
              <a:avLst/>
              <a:gdLst>
                <a:gd name="T0" fmla="*/ 77203242 w 66"/>
                <a:gd name="T1" fmla="*/ 267150490 h 53"/>
                <a:gd name="T2" fmla="*/ 108084539 w 66"/>
                <a:gd name="T3" fmla="*/ 251433870 h 53"/>
                <a:gd name="T4" fmla="*/ 190435421 w 66"/>
                <a:gd name="T5" fmla="*/ 246197286 h 53"/>
                <a:gd name="T6" fmla="*/ 205876069 w 66"/>
                <a:gd name="T7" fmla="*/ 251433870 h 53"/>
                <a:gd name="T8" fmla="*/ 205876069 w 66"/>
                <a:gd name="T9" fmla="*/ 246197286 h 53"/>
                <a:gd name="T10" fmla="*/ 247052644 w 66"/>
                <a:gd name="T11" fmla="*/ 261911616 h 53"/>
                <a:gd name="T12" fmla="*/ 334548896 w 66"/>
                <a:gd name="T13" fmla="*/ 267150490 h 53"/>
                <a:gd name="T14" fmla="*/ 339696535 w 66"/>
                <a:gd name="T15" fmla="*/ 261911616 h 53"/>
                <a:gd name="T16" fmla="*/ 339696535 w 66"/>
                <a:gd name="T17" fmla="*/ 225244082 h 53"/>
                <a:gd name="T18" fmla="*/ 308815238 w 66"/>
                <a:gd name="T19" fmla="*/ 188576547 h 53"/>
                <a:gd name="T20" fmla="*/ 298522228 w 66"/>
                <a:gd name="T21" fmla="*/ 151909012 h 53"/>
                <a:gd name="T22" fmla="*/ 288226950 w 66"/>
                <a:gd name="T23" fmla="*/ 136194681 h 53"/>
                <a:gd name="T24" fmla="*/ 257345653 w 66"/>
                <a:gd name="T25" fmla="*/ 94288273 h 53"/>
                <a:gd name="T26" fmla="*/ 216171347 w 66"/>
                <a:gd name="T27" fmla="*/ 41906408 h 53"/>
                <a:gd name="T28" fmla="*/ 195583060 w 66"/>
                <a:gd name="T29" fmla="*/ 41906408 h 53"/>
                <a:gd name="T30" fmla="*/ 164701763 w 66"/>
                <a:gd name="T31" fmla="*/ 10475458 h 53"/>
                <a:gd name="T32" fmla="*/ 118379817 w 66"/>
                <a:gd name="T33" fmla="*/ 15714331 h 53"/>
                <a:gd name="T34" fmla="*/ 66910233 w 66"/>
                <a:gd name="T35" fmla="*/ 15714331 h 53"/>
                <a:gd name="T36" fmla="*/ 30881297 w 66"/>
                <a:gd name="T37" fmla="*/ 41906408 h 53"/>
                <a:gd name="T38" fmla="*/ 30881297 w 66"/>
                <a:gd name="T39" fmla="*/ 41906408 h 53"/>
                <a:gd name="T40" fmla="*/ 15440648 w 66"/>
                <a:gd name="T41" fmla="*/ 94288273 h 53"/>
                <a:gd name="T42" fmla="*/ 36028936 w 66"/>
                <a:gd name="T43" fmla="*/ 178098801 h 53"/>
                <a:gd name="T44" fmla="*/ 41174306 w 66"/>
                <a:gd name="T45" fmla="*/ 188576547 h 53"/>
                <a:gd name="T46" fmla="*/ 113232178 w 66"/>
                <a:gd name="T47" fmla="*/ 172862216 h 53"/>
                <a:gd name="T48" fmla="*/ 169849402 w 66"/>
                <a:gd name="T49" fmla="*/ 199052005 h 53"/>
                <a:gd name="T50" fmla="*/ 200730699 w 66"/>
                <a:gd name="T51" fmla="*/ 204290878 h 53"/>
                <a:gd name="T52" fmla="*/ 164701763 w 66"/>
                <a:gd name="T53" fmla="*/ 214766335 h 53"/>
                <a:gd name="T54" fmla="*/ 118379817 w 66"/>
                <a:gd name="T55" fmla="*/ 199052005 h 53"/>
                <a:gd name="T56" fmla="*/ 51469584 w 66"/>
                <a:gd name="T57" fmla="*/ 220005209 h 53"/>
                <a:gd name="T58" fmla="*/ 36028936 w 66"/>
                <a:gd name="T59" fmla="*/ 220005209 h 53"/>
                <a:gd name="T60" fmla="*/ 41174306 w 66"/>
                <a:gd name="T61" fmla="*/ 251433870 h 53"/>
                <a:gd name="T62" fmla="*/ 46321945 w 66"/>
                <a:gd name="T63" fmla="*/ 256672743 h 53"/>
                <a:gd name="T64" fmla="*/ 77203242 w 66"/>
                <a:gd name="T65" fmla="*/ 267150490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6"/>
                <a:gd name="T100" fmla="*/ 0 h 53"/>
                <a:gd name="T101" fmla="*/ 66 w 66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Freeform 20"/>
            <p:cNvSpPr>
              <a:spLocks noChangeArrowheads="1"/>
            </p:cNvSpPr>
            <p:nvPr/>
          </p:nvSpPr>
          <p:spPr bwMode="auto">
            <a:xfrm>
              <a:off x="3929054" y="2621263"/>
              <a:ext cx="72023" cy="39803"/>
            </a:xfrm>
            <a:custGeom>
              <a:avLst/>
              <a:gdLst>
                <a:gd name="T0" fmla="*/ 86364870 w 31"/>
                <a:gd name="T1" fmla="*/ 83126354 h 18"/>
                <a:gd name="T2" fmla="*/ 140342624 w 31"/>
                <a:gd name="T3" fmla="*/ 58676256 h 18"/>
                <a:gd name="T4" fmla="*/ 161935584 w 31"/>
                <a:gd name="T5" fmla="*/ 48897986 h 18"/>
                <a:gd name="T6" fmla="*/ 156536182 w 31"/>
                <a:gd name="T7" fmla="*/ 24447887 h 18"/>
                <a:gd name="T8" fmla="*/ 167332662 w 31"/>
                <a:gd name="T9" fmla="*/ 4889135 h 18"/>
                <a:gd name="T10" fmla="*/ 151139104 w 31"/>
                <a:gd name="T11" fmla="*/ 0 h 18"/>
                <a:gd name="T12" fmla="*/ 64774234 w 31"/>
                <a:gd name="T13" fmla="*/ 4889135 h 18"/>
                <a:gd name="T14" fmla="*/ 32387117 w 31"/>
                <a:gd name="T15" fmla="*/ 19558752 h 18"/>
                <a:gd name="T16" fmla="*/ 0 w 31"/>
                <a:gd name="T17" fmla="*/ 9780482 h 18"/>
                <a:gd name="T18" fmla="*/ 48580675 w 31"/>
                <a:gd name="T19" fmla="*/ 44008850 h 18"/>
                <a:gd name="T20" fmla="*/ 75570714 w 31"/>
                <a:gd name="T21" fmla="*/ 88015489 h 18"/>
                <a:gd name="T22" fmla="*/ 80967792 w 31"/>
                <a:gd name="T23" fmla="*/ 88015489 h 18"/>
                <a:gd name="T24" fmla="*/ 86364870 w 31"/>
                <a:gd name="T25" fmla="*/ 83126354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18"/>
                <a:gd name="T41" fmla="*/ 31 w 31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21"/>
            <p:cNvSpPr>
              <a:spLocks noChangeArrowheads="1"/>
            </p:cNvSpPr>
            <p:nvPr/>
          </p:nvSpPr>
          <p:spPr bwMode="auto">
            <a:xfrm>
              <a:off x="4726995" y="2659170"/>
              <a:ext cx="314628" cy="221756"/>
            </a:xfrm>
            <a:custGeom>
              <a:avLst/>
              <a:gdLst>
                <a:gd name="T0" fmla="*/ 665344744 w 138"/>
                <a:gd name="T1" fmla="*/ 287455216 h 97"/>
                <a:gd name="T2" fmla="*/ 644551937 w 138"/>
                <a:gd name="T3" fmla="*/ 245643922 h 97"/>
                <a:gd name="T4" fmla="*/ 608166804 w 138"/>
                <a:gd name="T5" fmla="*/ 214284880 h 97"/>
                <a:gd name="T6" fmla="*/ 582175796 w 138"/>
                <a:gd name="T7" fmla="*/ 177699713 h 97"/>
                <a:gd name="T8" fmla="*/ 535394260 w 138"/>
                <a:gd name="T9" fmla="*/ 156792923 h 97"/>
                <a:gd name="T10" fmla="*/ 524997856 w 138"/>
                <a:gd name="T11" fmla="*/ 141114545 h 97"/>
                <a:gd name="T12" fmla="*/ 504207329 w 138"/>
                <a:gd name="T13" fmla="*/ 135888419 h 97"/>
                <a:gd name="T14" fmla="*/ 509403251 w 138"/>
                <a:gd name="T15" fmla="*/ 114981629 h 97"/>
                <a:gd name="T16" fmla="*/ 504207329 w 138"/>
                <a:gd name="T17" fmla="*/ 62718084 h 97"/>
                <a:gd name="T18" fmla="*/ 462621715 w 138"/>
                <a:gd name="T19" fmla="*/ 5226126 h 97"/>
                <a:gd name="T20" fmla="*/ 452225312 w 138"/>
                <a:gd name="T21" fmla="*/ 5226126 h 97"/>
                <a:gd name="T22" fmla="*/ 405443776 w 138"/>
                <a:gd name="T23" fmla="*/ 26132916 h 97"/>
                <a:gd name="T24" fmla="*/ 395047373 w 138"/>
                <a:gd name="T25" fmla="*/ 52263546 h 97"/>
                <a:gd name="T26" fmla="*/ 337869434 w 138"/>
                <a:gd name="T27" fmla="*/ 109755503 h 97"/>
                <a:gd name="T28" fmla="*/ 254702766 w 138"/>
                <a:gd name="T29" fmla="*/ 130662293 h 97"/>
                <a:gd name="T30" fmla="*/ 249504564 w 138"/>
                <a:gd name="T31" fmla="*/ 162019049 h 97"/>
                <a:gd name="T32" fmla="*/ 197524826 w 138"/>
                <a:gd name="T33" fmla="*/ 188151964 h 97"/>
                <a:gd name="T34" fmla="*/ 135148685 w 138"/>
                <a:gd name="T35" fmla="*/ 209058754 h 97"/>
                <a:gd name="T36" fmla="*/ 93563071 w 138"/>
                <a:gd name="T37" fmla="*/ 209058754 h 97"/>
                <a:gd name="T38" fmla="*/ 62376141 w 138"/>
                <a:gd name="T39" fmla="*/ 219511006 h 97"/>
                <a:gd name="T40" fmla="*/ 57177939 w 138"/>
                <a:gd name="T41" fmla="*/ 214284880 h 97"/>
                <a:gd name="T42" fmla="*/ 25991009 w 138"/>
                <a:gd name="T43" fmla="*/ 250870048 h 97"/>
                <a:gd name="T44" fmla="*/ 0 w 138"/>
                <a:gd name="T45" fmla="*/ 308362006 h 97"/>
                <a:gd name="T46" fmla="*/ 5198202 w 138"/>
                <a:gd name="T47" fmla="*/ 360625551 h 97"/>
                <a:gd name="T48" fmla="*/ 25991009 w 138"/>
                <a:gd name="T49" fmla="*/ 407662971 h 97"/>
                <a:gd name="T50" fmla="*/ 31186931 w 138"/>
                <a:gd name="T51" fmla="*/ 439022013 h 97"/>
                <a:gd name="T52" fmla="*/ 46781536 w 138"/>
                <a:gd name="T53" fmla="*/ 459928802 h 97"/>
                <a:gd name="T54" fmla="*/ 83168948 w 138"/>
                <a:gd name="T55" fmla="*/ 496513970 h 97"/>
                <a:gd name="T56" fmla="*/ 93563071 w 138"/>
                <a:gd name="T57" fmla="*/ 506966222 h 97"/>
                <a:gd name="T58" fmla="*/ 98761273 w 138"/>
                <a:gd name="T59" fmla="*/ 501740096 h 97"/>
                <a:gd name="T60" fmla="*/ 109157677 w 138"/>
                <a:gd name="T61" fmla="*/ 459928802 h 97"/>
                <a:gd name="T62" fmla="*/ 140346887 w 138"/>
                <a:gd name="T63" fmla="*/ 449474264 h 97"/>
                <a:gd name="T64" fmla="*/ 166335616 w 138"/>
                <a:gd name="T65" fmla="*/ 444248138 h 97"/>
                <a:gd name="T66" fmla="*/ 218315353 w 138"/>
                <a:gd name="T67" fmla="*/ 449474264 h 97"/>
                <a:gd name="T68" fmla="*/ 218315353 w 138"/>
                <a:gd name="T69" fmla="*/ 412889097 h 97"/>
                <a:gd name="T70" fmla="*/ 275493293 w 138"/>
                <a:gd name="T71" fmla="*/ 365851677 h 97"/>
                <a:gd name="T72" fmla="*/ 327475310 w 138"/>
                <a:gd name="T73" fmla="*/ 397210719 h 97"/>
                <a:gd name="T74" fmla="*/ 436632987 w 138"/>
                <a:gd name="T75" fmla="*/ 418117509 h 97"/>
                <a:gd name="T76" fmla="*/ 457423514 w 138"/>
                <a:gd name="T77" fmla="*/ 376303929 h 97"/>
                <a:gd name="T78" fmla="*/ 504207329 w 138"/>
                <a:gd name="T79" fmla="*/ 376303929 h 97"/>
                <a:gd name="T80" fmla="*/ 561385269 w 138"/>
                <a:gd name="T81" fmla="*/ 360625551 h 97"/>
                <a:gd name="T82" fmla="*/ 608166804 w 138"/>
                <a:gd name="T83" fmla="*/ 355399425 h 97"/>
                <a:gd name="T84" fmla="*/ 675741147 w 138"/>
                <a:gd name="T85" fmla="*/ 360625551 h 97"/>
                <a:gd name="T86" fmla="*/ 717324481 w 138"/>
                <a:gd name="T87" fmla="*/ 355399425 h 97"/>
                <a:gd name="T88" fmla="*/ 706928078 w 138"/>
                <a:gd name="T89" fmla="*/ 318814258 h 97"/>
                <a:gd name="T90" fmla="*/ 665344744 w 138"/>
                <a:gd name="T91" fmla="*/ 287455216 h 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8"/>
                <a:gd name="T139" fmla="*/ 0 h 97"/>
                <a:gd name="T140" fmla="*/ 138 w 138"/>
                <a:gd name="T141" fmla="*/ 97 h 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22"/>
            <p:cNvSpPr>
              <a:spLocks noChangeArrowheads="1"/>
            </p:cNvSpPr>
            <p:nvPr/>
          </p:nvSpPr>
          <p:spPr bwMode="auto">
            <a:xfrm>
              <a:off x="4425635" y="2585252"/>
              <a:ext cx="305151" cy="253976"/>
            </a:xfrm>
            <a:custGeom>
              <a:avLst/>
              <a:gdLst>
                <a:gd name="T0" fmla="*/ 430424594 w 134"/>
                <a:gd name="T1" fmla="*/ 424057549 h 111"/>
                <a:gd name="T2" fmla="*/ 461540888 w 134"/>
                <a:gd name="T3" fmla="*/ 418822441 h 111"/>
                <a:gd name="T4" fmla="*/ 503027760 w 134"/>
                <a:gd name="T5" fmla="*/ 450233094 h 111"/>
                <a:gd name="T6" fmla="*/ 528956486 w 134"/>
                <a:gd name="T7" fmla="*/ 424057549 h 111"/>
                <a:gd name="T8" fmla="*/ 570443359 w 134"/>
                <a:gd name="T9" fmla="*/ 329823301 h 111"/>
                <a:gd name="T10" fmla="*/ 601559652 w 134"/>
                <a:gd name="T11" fmla="*/ 298410360 h 111"/>
                <a:gd name="T12" fmla="*/ 606744941 w 134"/>
                <a:gd name="T13" fmla="*/ 266999706 h 111"/>
                <a:gd name="T14" fmla="*/ 622303088 w 134"/>
                <a:gd name="T15" fmla="*/ 225116547 h 111"/>
                <a:gd name="T16" fmla="*/ 653417104 w 134"/>
                <a:gd name="T17" fmla="*/ 162292952 h 111"/>
                <a:gd name="T18" fmla="*/ 689718686 w 134"/>
                <a:gd name="T19" fmla="*/ 141352516 h 111"/>
                <a:gd name="T20" fmla="*/ 684533397 w 134"/>
                <a:gd name="T21" fmla="*/ 104704466 h 111"/>
                <a:gd name="T22" fmla="*/ 663789960 w 134"/>
                <a:gd name="T23" fmla="*/ 83764030 h 111"/>
                <a:gd name="T24" fmla="*/ 663789960 w 134"/>
                <a:gd name="T25" fmla="*/ 47118268 h 111"/>
                <a:gd name="T26" fmla="*/ 643046524 w 134"/>
                <a:gd name="T27" fmla="*/ 26175545 h 111"/>
                <a:gd name="T28" fmla="*/ 622303088 w 134"/>
                <a:gd name="T29" fmla="*/ 15705327 h 111"/>
                <a:gd name="T30" fmla="*/ 580816215 w 134"/>
                <a:gd name="T31" fmla="*/ 52353377 h 111"/>
                <a:gd name="T32" fmla="*/ 534141776 w 134"/>
                <a:gd name="T33" fmla="*/ 41883159 h 111"/>
                <a:gd name="T34" fmla="*/ 456355598 w 134"/>
                <a:gd name="T35" fmla="*/ 36648050 h 111"/>
                <a:gd name="T36" fmla="*/ 414868725 w 134"/>
                <a:gd name="T37" fmla="*/ 68058704 h 111"/>
                <a:gd name="T38" fmla="*/ 357823706 w 134"/>
                <a:gd name="T39" fmla="*/ 68058704 h 111"/>
                <a:gd name="T40" fmla="*/ 311151544 w 134"/>
                <a:gd name="T41" fmla="*/ 41883159 h 111"/>
                <a:gd name="T42" fmla="*/ 264479382 w 134"/>
                <a:gd name="T43" fmla="*/ 57588486 h 111"/>
                <a:gd name="T44" fmla="*/ 233363089 w 134"/>
                <a:gd name="T45" fmla="*/ 26175545 h 111"/>
                <a:gd name="T46" fmla="*/ 186690926 w 134"/>
                <a:gd name="T47" fmla="*/ 10470218 h 111"/>
                <a:gd name="T48" fmla="*/ 150389344 w 134"/>
                <a:gd name="T49" fmla="*/ 20940436 h 111"/>
                <a:gd name="T50" fmla="*/ 98531892 w 134"/>
                <a:gd name="T51" fmla="*/ 20940436 h 111"/>
                <a:gd name="T52" fmla="*/ 82973745 w 134"/>
                <a:gd name="T53" fmla="*/ 68058704 h 111"/>
                <a:gd name="T54" fmla="*/ 57045019 w 134"/>
                <a:gd name="T55" fmla="*/ 109941863 h 111"/>
                <a:gd name="T56" fmla="*/ 51857452 w 134"/>
                <a:gd name="T57" fmla="*/ 120412081 h 111"/>
                <a:gd name="T58" fmla="*/ 57045019 w 134"/>
                <a:gd name="T59" fmla="*/ 162292952 h 111"/>
                <a:gd name="T60" fmla="*/ 51857452 w 134"/>
                <a:gd name="T61" fmla="*/ 246056983 h 111"/>
                <a:gd name="T62" fmla="*/ 31114016 w 134"/>
                <a:gd name="T63" fmla="*/ 282705033 h 111"/>
                <a:gd name="T64" fmla="*/ 5185290 w 134"/>
                <a:gd name="T65" fmla="*/ 324585904 h 111"/>
                <a:gd name="T66" fmla="*/ 5185290 w 134"/>
                <a:gd name="T67" fmla="*/ 392644608 h 111"/>
                <a:gd name="T68" fmla="*/ 25928726 w 134"/>
                <a:gd name="T69" fmla="*/ 439762876 h 111"/>
                <a:gd name="T70" fmla="*/ 25928726 w 134"/>
                <a:gd name="T71" fmla="*/ 439762876 h 111"/>
                <a:gd name="T72" fmla="*/ 114087761 w 134"/>
                <a:gd name="T73" fmla="*/ 460703312 h 111"/>
                <a:gd name="T74" fmla="*/ 165947490 w 134"/>
                <a:gd name="T75" fmla="*/ 523526907 h 111"/>
                <a:gd name="T76" fmla="*/ 197061506 w 134"/>
                <a:gd name="T77" fmla="*/ 575880284 h 111"/>
                <a:gd name="T78" fmla="*/ 259291815 w 134"/>
                <a:gd name="T79" fmla="*/ 560174957 h 111"/>
                <a:gd name="T80" fmla="*/ 337080270 w 134"/>
                <a:gd name="T81" fmla="*/ 549704739 h 111"/>
                <a:gd name="T82" fmla="*/ 342265560 w 134"/>
                <a:gd name="T83" fmla="*/ 549704739 h 111"/>
                <a:gd name="T84" fmla="*/ 363008996 w 134"/>
                <a:gd name="T85" fmla="*/ 486881144 h 111"/>
                <a:gd name="T86" fmla="*/ 430424594 w 134"/>
                <a:gd name="T87" fmla="*/ 424057549 h 11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4"/>
                <a:gd name="T133" fmla="*/ 0 h 111"/>
                <a:gd name="T134" fmla="*/ 134 w 134"/>
                <a:gd name="T135" fmla="*/ 111 h 11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Freeform 23"/>
            <p:cNvSpPr>
              <a:spLocks noChangeArrowheads="1"/>
            </p:cNvSpPr>
            <p:nvPr/>
          </p:nvSpPr>
          <p:spPr bwMode="auto">
            <a:xfrm>
              <a:off x="4374460" y="2625054"/>
              <a:ext cx="77710" cy="159209"/>
            </a:xfrm>
            <a:custGeom>
              <a:avLst/>
              <a:gdLst>
                <a:gd name="T0" fmla="*/ 120151088 w 34"/>
                <a:gd name="T1" fmla="*/ 232784028 h 70"/>
                <a:gd name="T2" fmla="*/ 146268505 w 34"/>
                <a:gd name="T3" fmla="*/ 191398785 h 70"/>
                <a:gd name="T4" fmla="*/ 167165638 w 34"/>
                <a:gd name="T5" fmla="*/ 155187836 h 70"/>
                <a:gd name="T6" fmla="*/ 172388207 w 34"/>
                <a:gd name="T7" fmla="*/ 72421900 h 70"/>
                <a:gd name="T8" fmla="*/ 167165638 w 34"/>
                <a:gd name="T9" fmla="*/ 31036657 h 70"/>
                <a:gd name="T10" fmla="*/ 146268505 w 34"/>
                <a:gd name="T11" fmla="*/ 31036657 h 70"/>
                <a:gd name="T12" fmla="*/ 130598512 w 34"/>
                <a:gd name="T13" fmla="*/ 5172018 h 70"/>
                <a:gd name="T14" fmla="*/ 109701379 w 34"/>
                <a:gd name="T15" fmla="*/ 31036657 h 70"/>
                <a:gd name="T16" fmla="*/ 94031386 w 34"/>
                <a:gd name="T17" fmla="*/ 56903571 h 70"/>
                <a:gd name="T18" fmla="*/ 41791981 w 34"/>
                <a:gd name="T19" fmla="*/ 67247607 h 70"/>
                <a:gd name="T20" fmla="*/ 10447424 w 34"/>
                <a:gd name="T21" fmla="*/ 87940228 h 70"/>
                <a:gd name="T22" fmla="*/ 0 w 34"/>
                <a:gd name="T23" fmla="*/ 87940228 h 70"/>
                <a:gd name="T24" fmla="*/ 31344557 w 34"/>
                <a:gd name="T25" fmla="*/ 144843799 h 70"/>
                <a:gd name="T26" fmla="*/ 47014550 w 34"/>
                <a:gd name="T27" fmla="*/ 186226767 h 70"/>
                <a:gd name="T28" fmla="*/ 52239405 w 34"/>
                <a:gd name="T29" fmla="*/ 253474374 h 70"/>
                <a:gd name="T30" fmla="*/ 57461974 w 34"/>
                <a:gd name="T31" fmla="*/ 362107224 h 70"/>
                <a:gd name="T32" fmla="*/ 99253955 w 34"/>
                <a:gd name="T33" fmla="*/ 356935206 h 70"/>
                <a:gd name="T34" fmla="*/ 141045936 w 34"/>
                <a:gd name="T35" fmla="*/ 346588895 h 70"/>
                <a:gd name="T36" fmla="*/ 120151088 w 34"/>
                <a:gd name="T37" fmla="*/ 300031635 h 70"/>
                <a:gd name="T38" fmla="*/ 120151088 w 34"/>
                <a:gd name="T39" fmla="*/ 232784028 h 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4"/>
                <a:gd name="T61" fmla="*/ 0 h 70"/>
                <a:gd name="T62" fmla="*/ 34 w 34"/>
                <a:gd name="T63" fmla="*/ 70 h 7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24"/>
            <p:cNvSpPr>
              <a:spLocks noChangeArrowheads="1"/>
            </p:cNvSpPr>
            <p:nvPr/>
          </p:nvSpPr>
          <p:spPr bwMode="auto">
            <a:xfrm>
              <a:off x="4351716" y="2659170"/>
              <a:ext cx="49279" cy="134570"/>
            </a:xfrm>
            <a:custGeom>
              <a:avLst/>
              <a:gdLst>
                <a:gd name="T0" fmla="*/ 104626357 w 21"/>
                <a:gd name="T1" fmla="*/ 109248032 h 59"/>
                <a:gd name="T2" fmla="*/ 88106159 w 21"/>
                <a:gd name="T3" fmla="*/ 67629408 h 59"/>
                <a:gd name="T4" fmla="*/ 55065763 w 21"/>
                <a:gd name="T5" fmla="*/ 10405226 h 59"/>
                <a:gd name="T6" fmla="*/ 11012683 w 21"/>
                <a:gd name="T7" fmla="*/ 5202613 h 59"/>
                <a:gd name="T8" fmla="*/ 0 w 21"/>
                <a:gd name="T9" fmla="*/ 5202613 h 59"/>
                <a:gd name="T10" fmla="*/ 16520198 w 21"/>
                <a:gd name="T11" fmla="*/ 41618624 h 59"/>
                <a:gd name="T12" fmla="*/ 27532881 w 21"/>
                <a:gd name="T13" fmla="*/ 78034634 h 59"/>
                <a:gd name="T14" fmla="*/ 33040396 w 21"/>
                <a:gd name="T15" fmla="*/ 161269600 h 59"/>
                <a:gd name="T16" fmla="*/ 49560594 w 21"/>
                <a:gd name="T17" fmla="*/ 239304234 h 59"/>
                <a:gd name="T18" fmla="*/ 71585961 w 21"/>
                <a:gd name="T19" fmla="*/ 306933642 h 59"/>
                <a:gd name="T20" fmla="*/ 82598644 w 21"/>
                <a:gd name="T21" fmla="*/ 301731029 h 59"/>
                <a:gd name="T22" fmla="*/ 115639040 w 21"/>
                <a:gd name="T23" fmla="*/ 286125471 h 59"/>
                <a:gd name="T24" fmla="*/ 110131525 w 21"/>
                <a:gd name="T25" fmla="*/ 176877439 h 59"/>
                <a:gd name="T26" fmla="*/ 104626357 w 21"/>
                <a:gd name="T27" fmla="*/ 109248032 h 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"/>
                <a:gd name="T43" fmla="*/ 0 h 59"/>
                <a:gd name="T44" fmla="*/ 21 w 21"/>
                <a:gd name="T45" fmla="*/ 59 h 5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Freeform 25"/>
            <p:cNvSpPr>
              <a:spLocks noChangeArrowheads="1"/>
            </p:cNvSpPr>
            <p:nvPr/>
          </p:nvSpPr>
          <p:spPr bwMode="auto">
            <a:xfrm>
              <a:off x="4575367" y="2606100"/>
              <a:ext cx="191431" cy="297570"/>
            </a:xfrm>
            <a:custGeom>
              <a:avLst/>
              <a:gdLst>
                <a:gd name="T0" fmla="*/ 181775129 w 84"/>
                <a:gd name="T1" fmla="*/ 649700604 h 130"/>
                <a:gd name="T2" fmla="*/ 337581732 w 84"/>
                <a:gd name="T3" fmla="*/ 654940125 h 130"/>
                <a:gd name="T4" fmla="*/ 420678738 w 84"/>
                <a:gd name="T5" fmla="*/ 681137730 h 130"/>
                <a:gd name="T6" fmla="*/ 436259854 w 84"/>
                <a:gd name="T7" fmla="*/ 628742520 h 130"/>
                <a:gd name="T8" fmla="*/ 425872444 w 84"/>
                <a:gd name="T9" fmla="*/ 618263478 h 130"/>
                <a:gd name="T10" fmla="*/ 389518785 w 84"/>
                <a:gd name="T11" fmla="*/ 581586831 h 130"/>
                <a:gd name="T12" fmla="*/ 373937669 w 84"/>
                <a:gd name="T13" fmla="*/ 560628747 h 130"/>
                <a:gd name="T14" fmla="*/ 368743964 w 84"/>
                <a:gd name="T15" fmla="*/ 529191621 h 130"/>
                <a:gd name="T16" fmla="*/ 347969142 w 84"/>
                <a:gd name="T17" fmla="*/ 482035932 h 130"/>
                <a:gd name="T18" fmla="*/ 342775437 w 84"/>
                <a:gd name="T19" fmla="*/ 429640722 h 130"/>
                <a:gd name="T20" fmla="*/ 368743964 w 84"/>
                <a:gd name="T21" fmla="*/ 372005991 h 130"/>
                <a:gd name="T22" fmla="*/ 399903917 w 84"/>
                <a:gd name="T23" fmla="*/ 335329344 h 130"/>
                <a:gd name="T24" fmla="*/ 384325080 w 84"/>
                <a:gd name="T25" fmla="*/ 293413176 h 130"/>
                <a:gd name="T26" fmla="*/ 332388026 w 84"/>
                <a:gd name="T27" fmla="*/ 241017966 h 130"/>
                <a:gd name="T28" fmla="*/ 322000616 w 84"/>
                <a:gd name="T29" fmla="*/ 199101798 h 130"/>
                <a:gd name="T30" fmla="*/ 368743964 w 84"/>
                <a:gd name="T31" fmla="*/ 193862277 h 130"/>
                <a:gd name="T32" fmla="*/ 394710212 w 84"/>
                <a:gd name="T33" fmla="*/ 183383235 h 130"/>
                <a:gd name="T34" fmla="*/ 368743964 w 84"/>
                <a:gd name="T35" fmla="*/ 110029941 h 130"/>
                <a:gd name="T36" fmla="*/ 363550258 w 84"/>
                <a:gd name="T37" fmla="*/ 57634731 h 130"/>
                <a:gd name="T38" fmla="*/ 327194321 w 84"/>
                <a:gd name="T39" fmla="*/ 5239521 h 130"/>
                <a:gd name="T40" fmla="*/ 322000616 w 84"/>
                <a:gd name="T41" fmla="*/ 0 h 130"/>
                <a:gd name="T42" fmla="*/ 322000616 w 84"/>
                <a:gd name="T43" fmla="*/ 36676647 h 130"/>
                <a:gd name="T44" fmla="*/ 342775437 w 84"/>
                <a:gd name="T45" fmla="*/ 57634731 h 130"/>
                <a:gd name="T46" fmla="*/ 347969142 w 84"/>
                <a:gd name="T47" fmla="*/ 94311378 h 130"/>
                <a:gd name="T48" fmla="*/ 311613205 w 84"/>
                <a:gd name="T49" fmla="*/ 115269462 h 130"/>
                <a:gd name="T50" fmla="*/ 280453252 w 84"/>
                <a:gd name="T51" fmla="*/ 178143714 h 130"/>
                <a:gd name="T52" fmla="*/ 264872136 w 84"/>
                <a:gd name="T53" fmla="*/ 220059882 h 130"/>
                <a:gd name="T54" fmla="*/ 259678430 w 84"/>
                <a:gd name="T55" fmla="*/ 251497008 h 130"/>
                <a:gd name="T56" fmla="*/ 228516198 w 84"/>
                <a:gd name="T57" fmla="*/ 282934134 h 130"/>
                <a:gd name="T58" fmla="*/ 186968835 w 84"/>
                <a:gd name="T59" fmla="*/ 377245512 h 130"/>
                <a:gd name="T60" fmla="*/ 161000308 w 84"/>
                <a:gd name="T61" fmla="*/ 403443117 h 130"/>
                <a:gd name="T62" fmla="*/ 119452944 w 84"/>
                <a:gd name="T63" fmla="*/ 372005991 h 130"/>
                <a:gd name="T64" fmla="*/ 88290712 w 84"/>
                <a:gd name="T65" fmla="*/ 377245512 h 130"/>
                <a:gd name="T66" fmla="*/ 20774821 w 84"/>
                <a:gd name="T67" fmla="*/ 440119764 h 130"/>
                <a:gd name="T68" fmla="*/ 0 w 84"/>
                <a:gd name="T69" fmla="*/ 502994016 h 130"/>
                <a:gd name="T70" fmla="*/ 25968527 w 84"/>
                <a:gd name="T71" fmla="*/ 539670663 h 130"/>
                <a:gd name="T72" fmla="*/ 72709596 w 84"/>
                <a:gd name="T73" fmla="*/ 544910184 h 130"/>
                <a:gd name="T74" fmla="*/ 88290712 w 84"/>
                <a:gd name="T75" fmla="*/ 602544915 h 130"/>
                <a:gd name="T76" fmla="*/ 77903301 w 84"/>
                <a:gd name="T77" fmla="*/ 654940125 h 130"/>
                <a:gd name="T78" fmla="*/ 161000308 w 84"/>
                <a:gd name="T79" fmla="*/ 654940125 h 130"/>
                <a:gd name="T80" fmla="*/ 181775129 w 84"/>
                <a:gd name="T81" fmla="*/ 649700604 h 1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130"/>
                <a:gd name="T125" fmla="*/ 84 w 84"/>
                <a:gd name="T126" fmla="*/ 130 h 1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Freeform 26"/>
            <p:cNvSpPr>
              <a:spLocks noChangeArrowheads="1"/>
            </p:cNvSpPr>
            <p:nvPr/>
          </p:nvSpPr>
          <p:spPr bwMode="auto">
            <a:xfrm>
              <a:off x="4133752" y="2670542"/>
              <a:ext cx="157314" cy="161105"/>
            </a:xfrm>
            <a:custGeom>
              <a:avLst/>
              <a:gdLst>
                <a:gd name="T0" fmla="*/ 343067635 w 69"/>
                <a:gd name="T1" fmla="*/ 308924510 h 71"/>
                <a:gd name="T2" fmla="*/ 317078907 w 69"/>
                <a:gd name="T3" fmla="*/ 241991055 h 71"/>
                <a:gd name="T4" fmla="*/ 337869434 w 69"/>
                <a:gd name="T5" fmla="*/ 185354706 h 71"/>
                <a:gd name="T6" fmla="*/ 358662241 w 69"/>
                <a:gd name="T7" fmla="*/ 149312568 h 71"/>
                <a:gd name="T8" fmla="*/ 337869434 w 69"/>
                <a:gd name="T9" fmla="*/ 56636349 h 71"/>
                <a:gd name="T10" fmla="*/ 327475310 w 69"/>
                <a:gd name="T11" fmla="*/ 51487797 h 71"/>
                <a:gd name="T12" fmla="*/ 259900967 w 69"/>
                <a:gd name="T13" fmla="*/ 61784902 h 71"/>
                <a:gd name="T14" fmla="*/ 207921230 w 69"/>
                <a:gd name="T15" fmla="*/ 36042138 h 71"/>
                <a:gd name="T16" fmla="*/ 161137414 w 69"/>
                <a:gd name="T17" fmla="*/ 20594211 h 71"/>
                <a:gd name="T18" fmla="*/ 140346887 w 69"/>
                <a:gd name="T19" fmla="*/ 15445658 h 71"/>
                <a:gd name="T20" fmla="*/ 114355878 w 69"/>
                <a:gd name="T21" fmla="*/ 20594211 h 71"/>
                <a:gd name="T22" fmla="*/ 77970746 w 69"/>
                <a:gd name="T23" fmla="*/ 36042138 h 71"/>
                <a:gd name="T24" fmla="*/ 51979737 w 69"/>
                <a:gd name="T25" fmla="*/ 25742764 h 71"/>
                <a:gd name="T26" fmla="*/ 31186931 w 69"/>
                <a:gd name="T27" fmla="*/ 30893586 h 71"/>
                <a:gd name="T28" fmla="*/ 31186931 w 69"/>
                <a:gd name="T29" fmla="*/ 77230560 h 71"/>
                <a:gd name="T30" fmla="*/ 41583334 w 69"/>
                <a:gd name="T31" fmla="*/ 102975593 h 71"/>
                <a:gd name="T32" fmla="*/ 51979737 w 69"/>
                <a:gd name="T33" fmla="*/ 139015462 h 71"/>
                <a:gd name="T34" fmla="*/ 25991009 w 69"/>
                <a:gd name="T35" fmla="*/ 144164015 h 71"/>
                <a:gd name="T36" fmla="*/ 31186931 w 69"/>
                <a:gd name="T37" fmla="*/ 180206153 h 71"/>
                <a:gd name="T38" fmla="*/ 10396403 w 69"/>
                <a:gd name="T39" fmla="*/ 211097470 h 71"/>
                <a:gd name="T40" fmla="*/ 5198202 w 69"/>
                <a:gd name="T41" fmla="*/ 252288161 h 71"/>
                <a:gd name="T42" fmla="*/ 25991009 w 69"/>
                <a:gd name="T43" fmla="*/ 267733819 h 71"/>
                <a:gd name="T44" fmla="*/ 72772544 w 69"/>
                <a:gd name="T45" fmla="*/ 314073063 h 71"/>
                <a:gd name="T46" fmla="*/ 51979737 w 69"/>
                <a:gd name="T47" fmla="*/ 365560860 h 71"/>
                <a:gd name="T48" fmla="*/ 228711757 w 69"/>
                <a:gd name="T49" fmla="*/ 329518721 h 71"/>
                <a:gd name="T50" fmla="*/ 337869434 w 69"/>
                <a:gd name="T51" fmla="*/ 334667274 h 71"/>
                <a:gd name="T52" fmla="*/ 343067635 w 69"/>
                <a:gd name="T53" fmla="*/ 308924510 h 7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9"/>
                <a:gd name="T82" fmla="*/ 0 h 71"/>
                <a:gd name="T83" fmla="*/ 69 w 69"/>
                <a:gd name="T84" fmla="*/ 71 h 7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Freeform 27"/>
            <p:cNvSpPr>
              <a:spLocks noChangeArrowheads="1"/>
            </p:cNvSpPr>
            <p:nvPr/>
          </p:nvSpPr>
          <p:spPr bwMode="auto">
            <a:xfrm>
              <a:off x="4272111" y="2661066"/>
              <a:ext cx="109930" cy="166790"/>
            </a:xfrm>
            <a:custGeom>
              <a:avLst/>
              <a:gdLst>
                <a:gd name="T0" fmla="*/ 215048272 w 48"/>
                <a:gd name="T1" fmla="*/ 156608956 h 73"/>
                <a:gd name="T2" fmla="*/ 209801405 w 48"/>
                <a:gd name="T3" fmla="*/ 73083722 h 73"/>
                <a:gd name="T4" fmla="*/ 199312251 w 48"/>
                <a:gd name="T5" fmla="*/ 36543004 h 73"/>
                <a:gd name="T6" fmla="*/ 183576229 w 48"/>
                <a:gd name="T7" fmla="*/ 0 h 73"/>
                <a:gd name="T8" fmla="*/ 167842498 w 48"/>
                <a:gd name="T9" fmla="*/ 15659982 h 73"/>
                <a:gd name="T10" fmla="*/ 20980599 w 48"/>
                <a:gd name="T11" fmla="*/ 10441511 h 73"/>
                <a:gd name="T12" fmla="*/ 31469753 w 48"/>
                <a:gd name="T13" fmla="*/ 67862967 h 73"/>
                <a:gd name="T14" fmla="*/ 20980599 w 48"/>
                <a:gd name="T15" fmla="*/ 78304478 h 73"/>
                <a:gd name="T16" fmla="*/ 41961197 w 48"/>
                <a:gd name="T17" fmla="*/ 172268937 h 73"/>
                <a:gd name="T18" fmla="*/ 20980599 w 48"/>
                <a:gd name="T19" fmla="*/ 208811941 h 73"/>
                <a:gd name="T20" fmla="*/ 0 w 48"/>
                <a:gd name="T21" fmla="*/ 266235682 h 73"/>
                <a:gd name="T22" fmla="*/ 26225176 w 48"/>
                <a:gd name="T23" fmla="*/ 334098648 h 73"/>
                <a:gd name="T24" fmla="*/ 20980599 w 48"/>
                <a:gd name="T25" fmla="*/ 360200141 h 73"/>
                <a:gd name="T26" fmla="*/ 68186373 w 48"/>
                <a:gd name="T27" fmla="*/ 375860123 h 73"/>
                <a:gd name="T28" fmla="*/ 183576229 w 48"/>
                <a:gd name="T29" fmla="*/ 334098648 h 73"/>
                <a:gd name="T30" fmla="*/ 251762602 w 48"/>
                <a:gd name="T31" fmla="*/ 302776400 h 73"/>
                <a:gd name="T32" fmla="*/ 230782004 w 48"/>
                <a:gd name="T33" fmla="*/ 234913433 h 73"/>
                <a:gd name="T34" fmla="*/ 215048272 w 48"/>
                <a:gd name="T35" fmla="*/ 156608956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73"/>
                <a:gd name="T56" fmla="*/ 48 w 48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Freeform 28"/>
            <p:cNvSpPr>
              <a:spLocks noChangeArrowheads="1"/>
            </p:cNvSpPr>
            <p:nvPr/>
          </p:nvSpPr>
          <p:spPr bwMode="auto">
            <a:xfrm>
              <a:off x="3963171" y="2621263"/>
              <a:ext cx="197116" cy="145942"/>
            </a:xfrm>
            <a:custGeom>
              <a:avLst/>
              <a:gdLst>
                <a:gd name="T0" fmla="*/ 152350040 w 86"/>
                <a:gd name="T1" fmla="*/ 176799612 h 64"/>
                <a:gd name="T2" fmla="*/ 178619185 w 86"/>
                <a:gd name="T3" fmla="*/ 171598148 h 64"/>
                <a:gd name="T4" fmla="*/ 220646149 w 86"/>
                <a:gd name="T5" fmla="*/ 161199780 h 64"/>
                <a:gd name="T6" fmla="*/ 267926485 w 86"/>
                <a:gd name="T7" fmla="*/ 218397642 h 64"/>
                <a:gd name="T8" fmla="*/ 278433226 w 86"/>
                <a:gd name="T9" fmla="*/ 254798770 h 64"/>
                <a:gd name="T10" fmla="*/ 278433226 w 86"/>
                <a:gd name="T11" fmla="*/ 259997953 h 64"/>
                <a:gd name="T12" fmla="*/ 320462483 w 86"/>
                <a:gd name="T13" fmla="*/ 249599586 h 64"/>
                <a:gd name="T14" fmla="*/ 341475965 w 86"/>
                <a:gd name="T15" fmla="*/ 301598264 h 64"/>
                <a:gd name="T16" fmla="*/ 367742818 w 86"/>
                <a:gd name="T17" fmla="*/ 322397280 h 64"/>
                <a:gd name="T18" fmla="*/ 388756301 w 86"/>
                <a:gd name="T19" fmla="*/ 301598264 h 64"/>
                <a:gd name="T20" fmla="*/ 404518705 w 86"/>
                <a:gd name="T21" fmla="*/ 311998912 h 64"/>
                <a:gd name="T22" fmla="*/ 420278817 w 86"/>
                <a:gd name="T23" fmla="*/ 296399081 h 64"/>
                <a:gd name="T24" fmla="*/ 415025446 w 86"/>
                <a:gd name="T25" fmla="*/ 259997953 h 64"/>
                <a:gd name="T26" fmla="*/ 441292299 w 86"/>
                <a:gd name="T27" fmla="*/ 254798770 h 64"/>
                <a:gd name="T28" fmla="*/ 430785558 w 86"/>
                <a:gd name="T29" fmla="*/ 218397642 h 64"/>
                <a:gd name="T30" fmla="*/ 420278817 w 86"/>
                <a:gd name="T31" fmla="*/ 192399443 h 64"/>
                <a:gd name="T32" fmla="*/ 420278817 w 86"/>
                <a:gd name="T33" fmla="*/ 145599948 h 64"/>
                <a:gd name="T34" fmla="*/ 409772075 w 86"/>
                <a:gd name="T35" fmla="*/ 135199301 h 64"/>
                <a:gd name="T36" fmla="*/ 399265334 w 86"/>
                <a:gd name="T37" fmla="*/ 103999637 h 64"/>
                <a:gd name="T38" fmla="*/ 399265334 w 86"/>
                <a:gd name="T39" fmla="*/ 83200622 h 64"/>
                <a:gd name="T40" fmla="*/ 378249560 w 86"/>
                <a:gd name="T41" fmla="*/ 57200143 h 64"/>
                <a:gd name="T42" fmla="*/ 351982707 w 86"/>
                <a:gd name="T43" fmla="*/ 10400648 h 64"/>
                <a:gd name="T44" fmla="*/ 309955742 w 86"/>
                <a:gd name="T45" fmla="*/ 41600311 h 64"/>
                <a:gd name="T46" fmla="*/ 273179856 w 86"/>
                <a:gd name="T47" fmla="*/ 36398847 h 64"/>
                <a:gd name="T48" fmla="*/ 236406261 w 86"/>
                <a:gd name="T49" fmla="*/ 41600311 h 64"/>
                <a:gd name="T50" fmla="*/ 220646149 w 86"/>
                <a:gd name="T51" fmla="*/ 26000479 h 64"/>
                <a:gd name="T52" fmla="*/ 220646149 w 86"/>
                <a:gd name="T53" fmla="*/ 15599832 h 64"/>
                <a:gd name="T54" fmla="*/ 215392779 w 86"/>
                <a:gd name="T55" fmla="*/ 20799015 h 64"/>
                <a:gd name="T56" fmla="*/ 126083187 w 86"/>
                <a:gd name="T57" fmla="*/ 15599832 h 64"/>
                <a:gd name="T58" fmla="*/ 84056222 w 86"/>
                <a:gd name="T59" fmla="*/ 0 h 64"/>
                <a:gd name="T60" fmla="*/ 73549481 w 86"/>
                <a:gd name="T61" fmla="*/ 26000479 h 64"/>
                <a:gd name="T62" fmla="*/ 78802851 w 86"/>
                <a:gd name="T63" fmla="*/ 51998679 h 64"/>
                <a:gd name="T64" fmla="*/ 57789369 w 86"/>
                <a:gd name="T65" fmla="*/ 62399326 h 64"/>
                <a:gd name="T66" fmla="*/ 5253371 w 86"/>
                <a:gd name="T67" fmla="*/ 88399806 h 64"/>
                <a:gd name="T68" fmla="*/ 0 w 86"/>
                <a:gd name="T69" fmla="*/ 93598990 h 64"/>
                <a:gd name="T70" fmla="*/ 42026965 w 86"/>
                <a:gd name="T71" fmla="*/ 145599948 h 64"/>
                <a:gd name="T72" fmla="*/ 110323075 w 86"/>
                <a:gd name="T73" fmla="*/ 218397642 h 64"/>
                <a:gd name="T74" fmla="*/ 152350040 w 86"/>
                <a:gd name="T75" fmla="*/ 176799612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6"/>
                <a:gd name="T115" fmla="*/ 0 h 64"/>
                <a:gd name="T116" fmla="*/ 86 w 86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Freeform 29"/>
            <p:cNvSpPr>
              <a:spLocks noChangeArrowheads="1"/>
            </p:cNvSpPr>
            <p:nvPr/>
          </p:nvSpPr>
          <p:spPr bwMode="auto">
            <a:xfrm>
              <a:off x="4057938" y="2729298"/>
              <a:ext cx="106139" cy="102349"/>
            </a:xfrm>
            <a:custGeom>
              <a:avLst/>
              <a:gdLst>
                <a:gd name="T0" fmla="*/ 193794006 w 47"/>
                <a:gd name="T1" fmla="*/ 134497958 h 45"/>
                <a:gd name="T2" fmla="*/ 173392735 w 47"/>
                <a:gd name="T3" fmla="*/ 118979575 h 45"/>
                <a:gd name="T4" fmla="*/ 178494182 w 47"/>
                <a:gd name="T5" fmla="*/ 77594189 h 45"/>
                <a:gd name="T6" fmla="*/ 183593371 w 47"/>
                <a:gd name="T7" fmla="*/ 62075806 h 45"/>
                <a:gd name="T8" fmla="*/ 168293547 w 47"/>
                <a:gd name="T9" fmla="*/ 51729459 h 45"/>
                <a:gd name="T10" fmla="*/ 147894534 w 47"/>
                <a:gd name="T11" fmla="*/ 72422152 h 45"/>
                <a:gd name="T12" fmla="*/ 122396333 w 47"/>
                <a:gd name="T13" fmla="*/ 51729459 h 45"/>
                <a:gd name="T14" fmla="*/ 101997321 w 47"/>
                <a:gd name="T15" fmla="*/ 0 h 45"/>
                <a:gd name="T16" fmla="*/ 61197037 w 47"/>
                <a:gd name="T17" fmla="*/ 10346347 h 45"/>
                <a:gd name="T18" fmla="*/ 56097849 w 47"/>
                <a:gd name="T19" fmla="*/ 36211076 h 45"/>
                <a:gd name="T20" fmla="*/ 10200635 w 47"/>
                <a:gd name="T21" fmla="*/ 77594189 h 45"/>
                <a:gd name="T22" fmla="*/ 0 w 47"/>
                <a:gd name="T23" fmla="*/ 98286882 h 45"/>
                <a:gd name="T24" fmla="*/ 71397673 w 47"/>
                <a:gd name="T25" fmla="*/ 144844305 h 45"/>
                <a:gd name="T26" fmla="*/ 209091572 w 47"/>
                <a:gd name="T27" fmla="*/ 232784840 h 45"/>
                <a:gd name="T28" fmla="*/ 219292207 w 47"/>
                <a:gd name="T29" fmla="*/ 232784840 h 45"/>
                <a:gd name="T30" fmla="*/ 239691220 w 47"/>
                <a:gd name="T31" fmla="*/ 181055381 h 45"/>
                <a:gd name="T32" fmla="*/ 193794006 w 47"/>
                <a:gd name="T33" fmla="*/ 134497958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7"/>
                <a:gd name="T52" fmla="*/ 0 h 45"/>
                <a:gd name="T53" fmla="*/ 47 w 47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Freeform 30"/>
            <p:cNvSpPr>
              <a:spLocks noChangeArrowheads="1"/>
            </p:cNvSpPr>
            <p:nvPr/>
          </p:nvSpPr>
          <p:spPr bwMode="auto">
            <a:xfrm>
              <a:off x="4012450" y="2691391"/>
              <a:ext cx="75814" cy="81500"/>
            </a:xfrm>
            <a:custGeom>
              <a:avLst/>
              <a:gdLst>
                <a:gd name="T0" fmla="*/ 163618099 w 33"/>
                <a:gd name="T1" fmla="*/ 123003875 h 36"/>
                <a:gd name="T2" fmla="*/ 168897510 w 33"/>
                <a:gd name="T3" fmla="*/ 92253472 h 36"/>
                <a:gd name="T4" fmla="*/ 158340985 w 33"/>
                <a:gd name="T5" fmla="*/ 56377625 h 36"/>
                <a:gd name="T6" fmla="*/ 110837771 w 33"/>
                <a:gd name="T7" fmla="*/ 0 h 36"/>
                <a:gd name="T8" fmla="*/ 68613967 w 33"/>
                <a:gd name="T9" fmla="*/ 10250889 h 36"/>
                <a:gd name="T10" fmla="*/ 42223803 w 33"/>
                <a:gd name="T11" fmla="*/ 15376333 h 36"/>
                <a:gd name="T12" fmla="*/ 0 w 33"/>
                <a:gd name="T13" fmla="*/ 56377625 h 36"/>
                <a:gd name="T14" fmla="*/ 10556525 w 33"/>
                <a:gd name="T15" fmla="*/ 76877139 h 36"/>
                <a:gd name="T16" fmla="*/ 58057442 w 33"/>
                <a:gd name="T17" fmla="*/ 153756542 h 36"/>
                <a:gd name="T18" fmla="*/ 105560657 w 33"/>
                <a:gd name="T19" fmla="*/ 184506944 h 36"/>
                <a:gd name="T20" fmla="*/ 116117182 w 33"/>
                <a:gd name="T21" fmla="*/ 164005167 h 36"/>
                <a:gd name="T22" fmla="*/ 163618099 w 33"/>
                <a:gd name="T23" fmla="*/ 123003875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36"/>
                <a:gd name="T38" fmla="*/ 33 w 33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Freeform 31"/>
            <p:cNvSpPr>
              <a:spLocks noChangeArrowheads="1"/>
            </p:cNvSpPr>
            <p:nvPr/>
          </p:nvSpPr>
          <p:spPr bwMode="auto">
            <a:xfrm>
              <a:off x="3915786" y="2213764"/>
              <a:ext cx="214175" cy="176268"/>
            </a:xfrm>
            <a:custGeom>
              <a:avLst/>
              <a:gdLst>
                <a:gd name="T0" fmla="*/ 228419916 w 94"/>
                <a:gd name="T1" fmla="*/ 309183229 h 77"/>
                <a:gd name="T2" fmla="*/ 290717499 w 94"/>
                <a:gd name="T3" fmla="*/ 267261204 h 77"/>
                <a:gd name="T4" fmla="*/ 290717499 w 94"/>
                <a:gd name="T5" fmla="*/ 104808495 h 77"/>
                <a:gd name="T6" fmla="*/ 487988624 w 94"/>
                <a:gd name="T7" fmla="*/ 104808495 h 77"/>
                <a:gd name="T8" fmla="*/ 487988624 w 94"/>
                <a:gd name="T9" fmla="*/ 20962157 h 77"/>
                <a:gd name="T10" fmla="*/ 446456901 w 94"/>
                <a:gd name="T11" fmla="*/ 0 h 77"/>
                <a:gd name="T12" fmla="*/ 228419916 w 94"/>
                <a:gd name="T13" fmla="*/ 0 h 77"/>
                <a:gd name="T14" fmla="*/ 197271124 w 94"/>
                <a:gd name="T15" fmla="*/ 52404247 h 77"/>
                <a:gd name="T16" fmla="*/ 119402563 w 94"/>
                <a:gd name="T17" fmla="*/ 162452709 h 77"/>
                <a:gd name="T18" fmla="*/ 15573257 w 94"/>
                <a:gd name="T19" fmla="*/ 345867576 h 77"/>
                <a:gd name="T20" fmla="*/ 0 w 94"/>
                <a:gd name="T21" fmla="*/ 403511790 h 77"/>
                <a:gd name="T22" fmla="*/ 228419916 w 94"/>
                <a:gd name="T23" fmla="*/ 403511790 h 77"/>
                <a:gd name="T24" fmla="*/ 228419916 w 94"/>
                <a:gd name="T25" fmla="*/ 309183229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4"/>
                <a:gd name="T40" fmla="*/ 0 h 77"/>
                <a:gd name="T41" fmla="*/ 94 w 94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3" name="Freeform 32"/>
            <p:cNvSpPr>
              <a:spLocks noChangeArrowheads="1"/>
            </p:cNvSpPr>
            <p:nvPr/>
          </p:nvSpPr>
          <p:spPr bwMode="auto">
            <a:xfrm>
              <a:off x="3913892" y="2223240"/>
              <a:ext cx="312733" cy="343058"/>
            </a:xfrm>
            <a:custGeom>
              <a:avLst/>
              <a:gdLst>
                <a:gd name="T0" fmla="*/ 57319165 w 137"/>
                <a:gd name="T1" fmla="*/ 679979836 h 150"/>
                <a:gd name="T2" fmla="*/ 109426875 w 137"/>
                <a:gd name="T3" fmla="*/ 679979836 h 150"/>
                <a:gd name="T4" fmla="*/ 156325411 w 137"/>
                <a:gd name="T5" fmla="*/ 674749345 h 150"/>
                <a:gd name="T6" fmla="*/ 187589580 w 137"/>
                <a:gd name="T7" fmla="*/ 706132291 h 150"/>
                <a:gd name="T8" fmla="*/ 208433120 w 137"/>
                <a:gd name="T9" fmla="*/ 706132291 h 150"/>
                <a:gd name="T10" fmla="*/ 250120201 w 137"/>
                <a:gd name="T11" fmla="*/ 758439488 h 150"/>
                <a:gd name="T12" fmla="*/ 276172914 w 137"/>
                <a:gd name="T13" fmla="*/ 784591942 h 150"/>
                <a:gd name="T14" fmla="*/ 307439366 w 137"/>
                <a:gd name="T15" fmla="*/ 768900470 h 150"/>
                <a:gd name="T16" fmla="*/ 343914991 w 137"/>
                <a:gd name="T17" fmla="*/ 753208997 h 150"/>
                <a:gd name="T18" fmla="*/ 375179160 w 137"/>
                <a:gd name="T19" fmla="*/ 747978506 h 150"/>
                <a:gd name="T20" fmla="*/ 416866241 w 137"/>
                <a:gd name="T21" fmla="*/ 753208997 h 150"/>
                <a:gd name="T22" fmla="*/ 453341866 w 137"/>
                <a:gd name="T23" fmla="*/ 737517524 h 150"/>
                <a:gd name="T24" fmla="*/ 682618526 w 137"/>
                <a:gd name="T25" fmla="*/ 737517524 h 150"/>
                <a:gd name="T26" fmla="*/ 687827699 w 137"/>
                <a:gd name="T27" fmla="*/ 685210327 h 150"/>
                <a:gd name="T28" fmla="*/ 672195615 w 137"/>
                <a:gd name="T29" fmla="*/ 669518854 h 150"/>
                <a:gd name="T30" fmla="*/ 614876450 w 137"/>
                <a:gd name="T31" fmla="*/ 146456034 h 150"/>
                <a:gd name="T32" fmla="*/ 713882696 w 137"/>
                <a:gd name="T33" fmla="*/ 146456034 h 150"/>
                <a:gd name="T34" fmla="*/ 505449575 w 137"/>
                <a:gd name="T35" fmla="*/ 10460982 h 150"/>
                <a:gd name="T36" fmla="*/ 495028946 w 137"/>
                <a:gd name="T37" fmla="*/ 0 h 150"/>
                <a:gd name="T38" fmla="*/ 495028946 w 137"/>
                <a:gd name="T39" fmla="*/ 83690143 h 150"/>
                <a:gd name="T40" fmla="*/ 297016455 w 137"/>
                <a:gd name="T41" fmla="*/ 83690143 h 150"/>
                <a:gd name="T42" fmla="*/ 297016455 w 137"/>
                <a:gd name="T43" fmla="*/ 245839937 h 150"/>
                <a:gd name="T44" fmla="*/ 234488116 w 137"/>
                <a:gd name="T45" fmla="*/ 287683865 h 150"/>
                <a:gd name="T46" fmla="*/ 234488116 w 137"/>
                <a:gd name="T47" fmla="*/ 381834989 h 150"/>
                <a:gd name="T48" fmla="*/ 5211456 w 137"/>
                <a:gd name="T49" fmla="*/ 381834989 h 150"/>
                <a:gd name="T50" fmla="*/ 36475625 w 137"/>
                <a:gd name="T51" fmla="*/ 444603168 h 150"/>
                <a:gd name="T52" fmla="*/ 46898536 w 137"/>
                <a:gd name="T53" fmla="*/ 543984784 h 150"/>
                <a:gd name="T54" fmla="*/ 31264169 w 137"/>
                <a:gd name="T55" fmla="*/ 659057872 h 150"/>
                <a:gd name="T56" fmla="*/ 20843540 w 137"/>
                <a:gd name="T57" fmla="*/ 706132291 h 150"/>
                <a:gd name="T58" fmla="*/ 20843540 w 137"/>
                <a:gd name="T59" fmla="*/ 706132291 h 150"/>
                <a:gd name="T60" fmla="*/ 57319165 w 137"/>
                <a:gd name="T61" fmla="*/ 679979836 h 15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"/>
                <a:gd name="T94" fmla="*/ 0 h 150"/>
                <a:gd name="T95" fmla="*/ 137 w 137"/>
                <a:gd name="T96" fmla="*/ 150 h 15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4" name="Freeform 33"/>
            <p:cNvSpPr>
              <a:spLocks noChangeArrowheads="1"/>
            </p:cNvSpPr>
            <p:nvPr/>
          </p:nvSpPr>
          <p:spPr bwMode="auto">
            <a:xfrm>
              <a:off x="4035194" y="2287682"/>
              <a:ext cx="430244" cy="403709"/>
            </a:xfrm>
            <a:custGeom>
              <a:avLst/>
              <a:gdLst>
                <a:gd name="T0" fmla="*/ 927596958 w 189"/>
                <a:gd name="T1" fmla="*/ 379762442 h 177"/>
                <a:gd name="T2" fmla="*/ 896503293 w 189"/>
                <a:gd name="T3" fmla="*/ 317335802 h 177"/>
                <a:gd name="T4" fmla="*/ 834318238 w 189"/>
                <a:gd name="T5" fmla="*/ 296527682 h 177"/>
                <a:gd name="T6" fmla="*/ 792862294 w 189"/>
                <a:gd name="T7" fmla="*/ 244506242 h 177"/>
                <a:gd name="T8" fmla="*/ 435297660 w 189"/>
                <a:gd name="T9" fmla="*/ 0 h 177"/>
                <a:gd name="T10" fmla="*/ 336837800 w 189"/>
                <a:gd name="T11" fmla="*/ 0 h 177"/>
                <a:gd name="T12" fmla="*/ 393839439 w 189"/>
                <a:gd name="T13" fmla="*/ 520223523 h 177"/>
                <a:gd name="T14" fmla="*/ 409385133 w 189"/>
                <a:gd name="T15" fmla="*/ 535831323 h 177"/>
                <a:gd name="T16" fmla="*/ 404203994 w 189"/>
                <a:gd name="T17" fmla="*/ 587852763 h 177"/>
                <a:gd name="T18" fmla="*/ 176190609 w 189"/>
                <a:gd name="T19" fmla="*/ 587852763 h 177"/>
                <a:gd name="T20" fmla="*/ 139915804 w 189"/>
                <a:gd name="T21" fmla="*/ 603460564 h 177"/>
                <a:gd name="T22" fmla="*/ 98459860 w 189"/>
                <a:gd name="T23" fmla="*/ 598257964 h 177"/>
                <a:gd name="T24" fmla="*/ 67368471 w 189"/>
                <a:gd name="T25" fmla="*/ 603460564 h 177"/>
                <a:gd name="T26" fmla="*/ 31093666 w 189"/>
                <a:gd name="T27" fmla="*/ 619066084 h 177"/>
                <a:gd name="T28" fmla="*/ 0 w 189"/>
                <a:gd name="T29" fmla="*/ 634673884 h 177"/>
                <a:gd name="T30" fmla="*/ 5181139 w 189"/>
                <a:gd name="T31" fmla="*/ 650279404 h 177"/>
                <a:gd name="T32" fmla="*/ 15545695 w 189"/>
                <a:gd name="T33" fmla="*/ 665887204 h 177"/>
                <a:gd name="T34" fmla="*/ 25910250 w 189"/>
                <a:gd name="T35" fmla="*/ 702303124 h 177"/>
                <a:gd name="T36" fmla="*/ 57003915 w 189"/>
                <a:gd name="T37" fmla="*/ 738719045 h 177"/>
                <a:gd name="T38" fmla="*/ 57003915 w 189"/>
                <a:gd name="T39" fmla="*/ 785537885 h 177"/>
                <a:gd name="T40" fmla="*/ 72549610 w 189"/>
                <a:gd name="T41" fmla="*/ 801145685 h 177"/>
                <a:gd name="T42" fmla="*/ 108824415 w 189"/>
                <a:gd name="T43" fmla="*/ 795943085 h 177"/>
                <a:gd name="T44" fmla="*/ 145099220 w 189"/>
                <a:gd name="T45" fmla="*/ 801145685 h 177"/>
                <a:gd name="T46" fmla="*/ 186555164 w 189"/>
                <a:gd name="T47" fmla="*/ 769932365 h 177"/>
                <a:gd name="T48" fmla="*/ 212465414 w 189"/>
                <a:gd name="T49" fmla="*/ 816751205 h 177"/>
                <a:gd name="T50" fmla="*/ 233194524 w 189"/>
                <a:gd name="T51" fmla="*/ 842761925 h 177"/>
                <a:gd name="T52" fmla="*/ 233194524 w 189"/>
                <a:gd name="T53" fmla="*/ 863572325 h 177"/>
                <a:gd name="T54" fmla="*/ 243559080 w 189"/>
                <a:gd name="T55" fmla="*/ 894785645 h 177"/>
                <a:gd name="T56" fmla="*/ 274650469 w 189"/>
                <a:gd name="T57" fmla="*/ 899988246 h 177"/>
                <a:gd name="T58" fmla="*/ 300562995 w 189"/>
                <a:gd name="T59" fmla="*/ 910391165 h 177"/>
                <a:gd name="T60" fmla="*/ 336837800 w 189"/>
                <a:gd name="T61" fmla="*/ 894785645 h 177"/>
                <a:gd name="T62" fmla="*/ 362748050 w 189"/>
                <a:gd name="T63" fmla="*/ 889583045 h 177"/>
                <a:gd name="T64" fmla="*/ 383474884 w 189"/>
                <a:gd name="T65" fmla="*/ 894785645 h 177"/>
                <a:gd name="T66" fmla="*/ 404203994 w 189"/>
                <a:gd name="T67" fmla="*/ 894785645 h 177"/>
                <a:gd name="T68" fmla="*/ 419749689 w 189"/>
                <a:gd name="T69" fmla="*/ 847964525 h 177"/>
                <a:gd name="T70" fmla="*/ 414568549 w 189"/>
                <a:gd name="T71" fmla="*/ 811548605 h 177"/>
                <a:gd name="T72" fmla="*/ 461207909 w 189"/>
                <a:gd name="T73" fmla="*/ 790740485 h 177"/>
                <a:gd name="T74" fmla="*/ 481934743 w 189"/>
                <a:gd name="T75" fmla="*/ 754324564 h 177"/>
                <a:gd name="T76" fmla="*/ 497482714 w 189"/>
                <a:gd name="T77" fmla="*/ 707503444 h 177"/>
                <a:gd name="T78" fmla="*/ 533757519 w 189"/>
                <a:gd name="T79" fmla="*/ 712706044 h 177"/>
                <a:gd name="T80" fmla="*/ 559667769 w 189"/>
                <a:gd name="T81" fmla="*/ 681492724 h 177"/>
                <a:gd name="T82" fmla="*/ 590759158 w 189"/>
                <a:gd name="T83" fmla="*/ 671089804 h 177"/>
                <a:gd name="T84" fmla="*/ 611488269 w 189"/>
                <a:gd name="T85" fmla="*/ 655482004 h 177"/>
                <a:gd name="T86" fmla="*/ 663308768 w 189"/>
                <a:gd name="T87" fmla="*/ 634673884 h 177"/>
                <a:gd name="T88" fmla="*/ 704766989 w 189"/>
                <a:gd name="T89" fmla="*/ 619066084 h 177"/>
                <a:gd name="T90" fmla="*/ 777314323 w 189"/>
                <a:gd name="T91" fmla="*/ 619066084 h 177"/>
                <a:gd name="T92" fmla="*/ 823953683 w 189"/>
                <a:gd name="T93" fmla="*/ 603460564 h 177"/>
                <a:gd name="T94" fmla="*/ 917232403 w 189"/>
                <a:gd name="T95" fmla="*/ 598257964 h 177"/>
                <a:gd name="T96" fmla="*/ 953507208 w 189"/>
                <a:gd name="T97" fmla="*/ 572247244 h 177"/>
                <a:gd name="T98" fmla="*/ 974236318 w 189"/>
                <a:gd name="T99" fmla="*/ 525426123 h 177"/>
                <a:gd name="T100" fmla="*/ 974236318 w 189"/>
                <a:gd name="T101" fmla="*/ 369359522 h 177"/>
                <a:gd name="T102" fmla="*/ 927596958 w 189"/>
                <a:gd name="T103" fmla="*/ 379762442 h 1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9"/>
                <a:gd name="T157" fmla="*/ 0 h 177"/>
                <a:gd name="T158" fmla="*/ 189 w 189"/>
                <a:gd name="T159" fmla="*/ 177 h 17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5" name="Freeform 34"/>
            <p:cNvSpPr>
              <a:spLocks noChangeArrowheads="1"/>
            </p:cNvSpPr>
            <p:nvPr/>
          </p:nvSpPr>
          <p:spPr bwMode="auto">
            <a:xfrm>
              <a:off x="4213356" y="2554927"/>
              <a:ext cx="210384" cy="149733"/>
            </a:xfrm>
            <a:custGeom>
              <a:avLst/>
              <a:gdLst>
                <a:gd name="T0" fmla="*/ 481102472 w 92"/>
                <a:gd name="T1" fmla="*/ 190435421 h 66"/>
                <a:gd name="T2" fmla="*/ 454955400 w 92"/>
                <a:gd name="T3" fmla="*/ 180142411 h 66"/>
                <a:gd name="T4" fmla="*/ 449725528 w 92"/>
                <a:gd name="T5" fmla="*/ 149261114 h 66"/>
                <a:gd name="T6" fmla="*/ 423578456 w 92"/>
                <a:gd name="T7" fmla="*/ 154406485 h 66"/>
                <a:gd name="T8" fmla="*/ 397431383 w 92"/>
                <a:gd name="T9" fmla="*/ 133820466 h 66"/>
                <a:gd name="T10" fmla="*/ 386973927 w 92"/>
                <a:gd name="T11" fmla="*/ 108084539 h 66"/>
                <a:gd name="T12" fmla="*/ 360826854 w 92"/>
                <a:gd name="T13" fmla="*/ 77203242 h 66"/>
                <a:gd name="T14" fmla="*/ 339909654 w 92"/>
                <a:gd name="T15" fmla="*/ 46321945 h 66"/>
                <a:gd name="T16" fmla="*/ 339909654 w 92"/>
                <a:gd name="T17" fmla="*/ 15440648 h 66"/>
                <a:gd name="T18" fmla="*/ 303302838 w 92"/>
                <a:gd name="T19" fmla="*/ 10293009 h 66"/>
                <a:gd name="T20" fmla="*/ 261468437 w 92"/>
                <a:gd name="T21" fmla="*/ 25733658 h 66"/>
                <a:gd name="T22" fmla="*/ 209174292 w 92"/>
                <a:gd name="T23" fmla="*/ 46321945 h 66"/>
                <a:gd name="T24" fmla="*/ 188257091 w 92"/>
                <a:gd name="T25" fmla="*/ 61762594 h 66"/>
                <a:gd name="T26" fmla="*/ 156880147 w 92"/>
                <a:gd name="T27" fmla="*/ 72057872 h 66"/>
                <a:gd name="T28" fmla="*/ 130735362 w 92"/>
                <a:gd name="T29" fmla="*/ 102939169 h 66"/>
                <a:gd name="T30" fmla="*/ 94128546 w 92"/>
                <a:gd name="T31" fmla="*/ 97791530 h 66"/>
                <a:gd name="T32" fmla="*/ 78441217 w 92"/>
                <a:gd name="T33" fmla="*/ 144113475 h 66"/>
                <a:gd name="T34" fmla="*/ 57524017 w 92"/>
                <a:gd name="T35" fmla="*/ 180142411 h 66"/>
                <a:gd name="T36" fmla="*/ 10459744 w 92"/>
                <a:gd name="T37" fmla="*/ 200730699 h 66"/>
                <a:gd name="T38" fmla="*/ 15687329 w 92"/>
                <a:gd name="T39" fmla="*/ 236757366 h 66"/>
                <a:gd name="T40" fmla="*/ 0 w 92"/>
                <a:gd name="T41" fmla="*/ 283079311 h 66"/>
                <a:gd name="T42" fmla="*/ 26147072 w 92"/>
                <a:gd name="T43" fmla="*/ 298522228 h 66"/>
                <a:gd name="T44" fmla="*/ 78441217 w 92"/>
                <a:gd name="T45" fmla="*/ 324255886 h 66"/>
                <a:gd name="T46" fmla="*/ 146422690 w 92"/>
                <a:gd name="T47" fmla="*/ 313962877 h 66"/>
                <a:gd name="T48" fmla="*/ 167339891 w 92"/>
                <a:gd name="T49" fmla="*/ 308815238 h 66"/>
                <a:gd name="T50" fmla="*/ 156880147 w 92"/>
                <a:gd name="T51" fmla="*/ 252198014 h 66"/>
                <a:gd name="T52" fmla="*/ 303302838 w 92"/>
                <a:gd name="T53" fmla="*/ 257345653 h 66"/>
                <a:gd name="T54" fmla="*/ 329449910 w 92"/>
                <a:gd name="T55" fmla="*/ 241905005 h 66"/>
                <a:gd name="T56" fmla="*/ 381744055 w 92"/>
                <a:gd name="T57" fmla="*/ 247052644 h 66"/>
                <a:gd name="T58" fmla="*/ 413120999 w 92"/>
                <a:gd name="T59" fmla="*/ 226464356 h 66"/>
                <a:gd name="T60" fmla="*/ 465415144 w 92"/>
                <a:gd name="T61" fmla="*/ 216171347 h 66"/>
                <a:gd name="T62" fmla="*/ 481102472 w 92"/>
                <a:gd name="T63" fmla="*/ 190435421 h 66"/>
                <a:gd name="T64" fmla="*/ 481102472 w 92"/>
                <a:gd name="T65" fmla="*/ 190435421 h 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2"/>
                <a:gd name="T100" fmla="*/ 0 h 66"/>
                <a:gd name="T101" fmla="*/ 92 w 92"/>
                <a:gd name="T102" fmla="*/ 66 h 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6" name="Freeform 35"/>
            <p:cNvSpPr>
              <a:spLocks noChangeArrowheads="1"/>
            </p:cNvSpPr>
            <p:nvPr/>
          </p:nvSpPr>
          <p:spPr bwMode="auto">
            <a:xfrm>
              <a:off x="4359297" y="2331276"/>
              <a:ext cx="401814" cy="312733"/>
            </a:xfrm>
            <a:custGeom>
              <a:avLst/>
              <a:gdLst>
                <a:gd name="T0" fmla="*/ 875657726 w 176"/>
                <a:gd name="T1" fmla="*/ 104215419 h 137"/>
                <a:gd name="T2" fmla="*/ 870445559 w 176"/>
                <a:gd name="T3" fmla="*/ 26054996 h 137"/>
                <a:gd name="T4" fmla="*/ 823533774 w 176"/>
                <a:gd name="T5" fmla="*/ 52107709 h 137"/>
                <a:gd name="T6" fmla="*/ 787048606 w 176"/>
                <a:gd name="T7" fmla="*/ 15632085 h 137"/>
                <a:gd name="T8" fmla="*/ 698441770 w 176"/>
                <a:gd name="T9" fmla="*/ 0 h 137"/>
                <a:gd name="T10" fmla="*/ 448253196 w 176"/>
                <a:gd name="T11" fmla="*/ 156325411 h 137"/>
                <a:gd name="T12" fmla="*/ 338795410 w 176"/>
                <a:gd name="T13" fmla="*/ 239697290 h 137"/>
                <a:gd name="T14" fmla="*/ 250188574 w 176"/>
                <a:gd name="T15" fmla="*/ 270963741 h 137"/>
                <a:gd name="T16" fmla="*/ 239764240 w 176"/>
                <a:gd name="T17" fmla="*/ 270963741 h 137"/>
                <a:gd name="T18" fmla="*/ 239764240 w 176"/>
                <a:gd name="T19" fmla="*/ 427286870 h 137"/>
                <a:gd name="T20" fmla="*/ 218913290 w 176"/>
                <a:gd name="T21" fmla="*/ 474185406 h 137"/>
                <a:gd name="T22" fmla="*/ 182428122 w 176"/>
                <a:gd name="T23" fmla="*/ 500238119 h 137"/>
                <a:gd name="T24" fmla="*/ 88609119 w 176"/>
                <a:gd name="T25" fmla="*/ 505449575 h 137"/>
                <a:gd name="T26" fmla="*/ 41697335 w 176"/>
                <a:gd name="T27" fmla="*/ 521081660 h 137"/>
                <a:gd name="T28" fmla="*/ 5212167 w 176"/>
                <a:gd name="T29" fmla="*/ 526293115 h 137"/>
                <a:gd name="T30" fmla="*/ 5212167 w 176"/>
                <a:gd name="T31" fmla="*/ 557557285 h 137"/>
                <a:gd name="T32" fmla="*/ 26060834 w 176"/>
                <a:gd name="T33" fmla="*/ 588823736 h 137"/>
                <a:gd name="T34" fmla="*/ 52121668 w 176"/>
                <a:gd name="T35" fmla="*/ 620087905 h 137"/>
                <a:gd name="T36" fmla="*/ 62546002 w 176"/>
                <a:gd name="T37" fmla="*/ 646142902 h 137"/>
                <a:gd name="T38" fmla="*/ 88609119 w 176"/>
                <a:gd name="T39" fmla="*/ 666984159 h 137"/>
                <a:gd name="T40" fmla="*/ 114669953 w 176"/>
                <a:gd name="T41" fmla="*/ 661774986 h 137"/>
                <a:gd name="T42" fmla="*/ 119882120 w 176"/>
                <a:gd name="T43" fmla="*/ 693039155 h 137"/>
                <a:gd name="T44" fmla="*/ 145942954 w 176"/>
                <a:gd name="T45" fmla="*/ 703462067 h 137"/>
                <a:gd name="T46" fmla="*/ 166791622 w 176"/>
                <a:gd name="T47" fmla="*/ 677407071 h 137"/>
                <a:gd name="T48" fmla="*/ 182428122 w 176"/>
                <a:gd name="T49" fmla="*/ 703462067 h 137"/>
                <a:gd name="T50" fmla="*/ 208488956 w 176"/>
                <a:gd name="T51" fmla="*/ 693039155 h 137"/>
                <a:gd name="T52" fmla="*/ 234552073 w 176"/>
                <a:gd name="T53" fmla="*/ 651352075 h 137"/>
                <a:gd name="T54" fmla="*/ 250188574 w 176"/>
                <a:gd name="T55" fmla="*/ 604455821 h 137"/>
                <a:gd name="T56" fmla="*/ 302310242 w 176"/>
                <a:gd name="T57" fmla="*/ 604455821 h 137"/>
                <a:gd name="T58" fmla="*/ 338795410 w 176"/>
                <a:gd name="T59" fmla="*/ 594032909 h 137"/>
                <a:gd name="T60" fmla="*/ 385707194 w 176"/>
                <a:gd name="T61" fmla="*/ 609667277 h 137"/>
                <a:gd name="T62" fmla="*/ 416980195 w 176"/>
                <a:gd name="T63" fmla="*/ 640931446 h 137"/>
                <a:gd name="T64" fmla="*/ 463889697 w 176"/>
                <a:gd name="T65" fmla="*/ 625299361 h 137"/>
                <a:gd name="T66" fmla="*/ 510799198 w 176"/>
                <a:gd name="T67" fmla="*/ 651352075 h 137"/>
                <a:gd name="T68" fmla="*/ 568135317 w 176"/>
                <a:gd name="T69" fmla="*/ 651352075 h 137"/>
                <a:gd name="T70" fmla="*/ 609832651 w 176"/>
                <a:gd name="T71" fmla="*/ 620087905 h 137"/>
                <a:gd name="T72" fmla="*/ 688017437 w 176"/>
                <a:gd name="T73" fmla="*/ 625299361 h 137"/>
                <a:gd name="T74" fmla="*/ 734926938 w 176"/>
                <a:gd name="T75" fmla="*/ 635719990 h 137"/>
                <a:gd name="T76" fmla="*/ 776624273 w 176"/>
                <a:gd name="T77" fmla="*/ 599244365 h 137"/>
                <a:gd name="T78" fmla="*/ 787048606 w 176"/>
                <a:gd name="T79" fmla="*/ 594032909 h 137"/>
                <a:gd name="T80" fmla="*/ 787048606 w 176"/>
                <a:gd name="T81" fmla="*/ 578400825 h 137"/>
                <a:gd name="T82" fmla="*/ 797472940 w 176"/>
                <a:gd name="T83" fmla="*/ 526293115 h 137"/>
                <a:gd name="T84" fmla="*/ 891294226 w 176"/>
                <a:gd name="T85" fmla="*/ 411654785 h 137"/>
                <a:gd name="T86" fmla="*/ 896506393 w 176"/>
                <a:gd name="T87" fmla="*/ 265752286 h 137"/>
                <a:gd name="T88" fmla="*/ 906930727 w 176"/>
                <a:gd name="T89" fmla="*/ 203221665 h 137"/>
                <a:gd name="T90" fmla="*/ 896506393 w 176"/>
                <a:gd name="T91" fmla="*/ 156325411 h 137"/>
                <a:gd name="T92" fmla="*/ 875657726 w 176"/>
                <a:gd name="T93" fmla="*/ 104215419 h 13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76"/>
                <a:gd name="T142" fmla="*/ 0 h 137"/>
                <a:gd name="T143" fmla="*/ 176 w 176"/>
                <a:gd name="T144" fmla="*/ 137 h 13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7" name="Freeform 36"/>
            <p:cNvSpPr>
              <a:spLocks noChangeArrowheads="1"/>
            </p:cNvSpPr>
            <p:nvPr/>
          </p:nvSpPr>
          <p:spPr bwMode="auto">
            <a:xfrm>
              <a:off x="4704251" y="2331276"/>
              <a:ext cx="257767" cy="426453"/>
            </a:xfrm>
            <a:custGeom>
              <a:avLst/>
              <a:gdLst>
                <a:gd name="T0" fmla="*/ 582795219 w 113"/>
                <a:gd name="T1" fmla="*/ 239231011 h 187"/>
                <a:gd name="T2" fmla="*/ 135291177 w 113"/>
                <a:gd name="T3" fmla="*/ 0 h 187"/>
                <a:gd name="T4" fmla="*/ 83256460 w 113"/>
                <a:gd name="T5" fmla="*/ 26002231 h 187"/>
                <a:gd name="T6" fmla="*/ 88459703 w 113"/>
                <a:gd name="T7" fmla="*/ 104013483 h 187"/>
                <a:gd name="T8" fmla="*/ 109274959 w 113"/>
                <a:gd name="T9" fmla="*/ 156020225 h 187"/>
                <a:gd name="T10" fmla="*/ 119681446 w 113"/>
                <a:gd name="T11" fmla="*/ 202825152 h 187"/>
                <a:gd name="T12" fmla="*/ 109274959 w 113"/>
                <a:gd name="T13" fmla="*/ 265233242 h 187"/>
                <a:gd name="T14" fmla="*/ 104069434 w 113"/>
                <a:gd name="T15" fmla="*/ 410852118 h 187"/>
                <a:gd name="T16" fmla="*/ 10406487 w 113"/>
                <a:gd name="T17" fmla="*/ 525266949 h 187"/>
                <a:gd name="T18" fmla="*/ 0 w 113"/>
                <a:gd name="T19" fmla="*/ 577273691 h 187"/>
                <a:gd name="T20" fmla="*/ 0 w 113"/>
                <a:gd name="T21" fmla="*/ 592876853 h 187"/>
                <a:gd name="T22" fmla="*/ 10406487 w 113"/>
                <a:gd name="T23" fmla="*/ 608477736 h 187"/>
                <a:gd name="T24" fmla="*/ 36424986 w 113"/>
                <a:gd name="T25" fmla="*/ 634482247 h 187"/>
                <a:gd name="T26" fmla="*/ 72849973 w 113"/>
                <a:gd name="T27" fmla="*/ 686488988 h 187"/>
                <a:gd name="T28" fmla="*/ 78053216 w 113"/>
                <a:gd name="T29" fmla="*/ 738495730 h 187"/>
                <a:gd name="T30" fmla="*/ 104069434 w 113"/>
                <a:gd name="T31" fmla="*/ 811305168 h 187"/>
                <a:gd name="T32" fmla="*/ 78053216 w 113"/>
                <a:gd name="T33" fmla="*/ 821706516 h 187"/>
                <a:gd name="T34" fmla="*/ 31221743 w 113"/>
                <a:gd name="T35" fmla="*/ 826906050 h 187"/>
                <a:gd name="T36" fmla="*/ 41628230 w 113"/>
                <a:gd name="T37" fmla="*/ 868511443 h 187"/>
                <a:gd name="T38" fmla="*/ 93662947 w 113"/>
                <a:gd name="T39" fmla="*/ 920518185 h 187"/>
                <a:gd name="T40" fmla="*/ 114478203 w 113"/>
                <a:gd name="T41" fmla="*/ 967325392 h 187"/>
                <a:gd name="T42" fmla="*/ 145697664 w 113"/>
                <a:gd name="T43" fmla="*/ 956924044 h 187"/>
                <a:gd name="T44" fmla="*/ 187325894 w 113"/>
                <a:gd name="T45" fmla="*/ 956924044 h 187"/>
                <a:gd name="T46" fmla="*/ 249769380 w 113"/>
                <a:gd name="T47" fmla="*/ 936121347 h 187"/>
                <a:gd name="T48" fmla="*/ 301804097 w 113"/>
                <a:gd name="T49" fmla="*/ 910116836 h 187"/>
                <a:gd name="T50" fmla="*/ 307007340 w 113"/>
                <a:gd name="T51" fmla="*/ 878912792 h 187"/>
                <a:gd name="T52" fmla="*/ 390263800 w 113"/>
                <a:gd name="T53" fmla="*/ 858110095 h 187"/>
                <a:gd name="T54" fmla="*/ 447504042 w 113"/>
                <a:gd name="T55" fmla="*/ 800903819 h 187"/>
                <a:gd name="T56" fmla="*/ 457910529 w 113"/>
                <a:gd name="T57" fmla="*/ 774899308 h 187"/>
                <a:gd name="T58" fmla="*/ 504742003 w 113"/>
                <a:gd name="T59" fmla="*/ 754096612 h 187"/>
                <a:gd name="T60" fmla="*/ 515148490 w 113"/>
                <a:gd name="T61" fmla="*/ 754096612 h 187"/>
                <a:gd name="T62" fmla="*/ 515148490 w 113"/>
                <a:gd name="T63" fmla="*/ 754096612 h 187"/>
                <a:gd name="T64" fmla="*/ 520351734 w 113"/>
                <a:gd name="T65" fmla="*/ 728094381 h 187"/>
                <a:gd name="T66" fmla="*/ 494335516 w 113"/>
                <a:gd name="T67" fmla="*/ 691688522 h 187"/>
                <a:gd name="T68" fmla="*/ 483929028 w 113"/>
                <a:gd name="T69" fmla="*/ 650083129 h 187"/>
                <a:gd name="T70" fmla="*/ 473520260 w 113"/>
                <a:gd name="T71" fmla="*/ 613679550 h 187"/>
                <a:gd name="T72" fmla="*/ 478723504 w 113"/>
                <a:gd name="T73" fmla="*/ 572074157 h 187"/>
                <a:gd name="T74" fmla="*/ 504742003 w 113"/>
                <a:gd name="T75" fmla="*/ 530468764 h 187"/>
                <a:gd name="T76" fmla="*/ 525557258 w 113"/>
                <a:gd name="T77" fmla="*/ 494062904 h 187"/>
                <a:gd name="T78" fmla="*/ 577591976 w 113"/>
                <a:gd name="T79" fmla="*/ 462858859 h 187"/>
                <a:gd name="T80" fmla="*/ 582795219 w 113"/>
                <a:gd name="T81" fmla="*/ 400450769 h 187"/>
                <a:gd name="T82" fmla="*/ 582795219 w 113"/>
                <a:gd name="T83" fmla="*/ 239231011 h 18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3"/>
                <a:gd name="T127" fmla="*/ 0 h 187"/>
                <a:gd name="T128" fmla="*/ 113 w 113"/>
                <a:gd name="T129" fmla="*/ 187 h 18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8" name="Freeform 37"/>
            <p:cNvSpPr>
              <a:spLocks noChangeArrowheads="1"/>
            </p:cNvSpPr>
            <p:nvPr/>
          </p:nvSpPr>
          <p:spPr bwMode="auto">
            <a:xfrm>
              <a:off x="4975286" y="2094357"/>
              <a:ext cx="282407" cy="280511"/>
            </a:xfrm>
            <a:custGeom>
              <a:avLst/>
              <a:gdLst>
                <a:gd name="T0" fmla="*/ 596493688 w 124"/>
                <a:gd name="T1" fmla="*/ 140428824 h 123"/>
                <a:gd name="T2" fmla="*/ 554998079 w 124"/>
                <a:gd name="T3" fmla="*/ 36407135 h 123"/>
                <a:gd name="T4" fmla="*/ 549809989 w 124"/>
                <a:gd name="T5" fmla="*/ 46808848 h 123"/>
                <a:gd name="T6" fmla="*/ 487568853 w 124"/>
                <a:gd name="T7" fmla="*/ 41609132 h 123"/>
                <a:gd name="T8" fmla="*/ 414951537 w 124"/>
                <a:gd name="T9" fmla="*/ 26005422 h 123"/>
                <a:gd name="T10" fmla="*/ 290466987 w 124"/>
                <a:gd name="T11" fmla="*/ 46808848 h 123"/>
                <a:gd name="T12" fmla="*/ 228223573 w 124"/>
                <a:gd name="T13" fmla="*/ 52010844 h 123"/>
                <a:gd name="T14" fmla="*/ 119298738 w 124"/>
                <a:gd name="T15" fmla="*/ 20803426 h 123"/>
                <a:gd name="T16" fmla="*/ 31121707 w 124"/>
                <a:gd name="T17" fmla="*/ 0 h 123"/>
                <a:gd name="T18" fmla="*/ 25933617 w 124"/>
                <a:gd name="T19" fmla="*/ 15603709 h 123"/>
                <a:gd name="T20" fmla="*/ 20747805 w 124"/>
                <a:gd name="T21" fmla="*/ 88417979 h 123"/>
                <a:gd name="T22" fmla="*/ 20747805 w 124"/>
                <a:gd name="T23" fmla="*/ 171633962 h 123"/>
                <a:gd name="T24" fmla="*/ 20747805 w 124"/>
                <a:gd name="T25" fmla="*/ 624123292 h 123"/>
                <a:gd name="T26" fmla="*/ 373455928 w 124"/>
                <a:gd name="T27" fmla="*/ 624123292 h 123"/>
                <a:gd name="T28" fmla="*/ 394203732 w 124"/>
                <a:gd name="T29" fmla="*/ 613721579 h 123"/>
                <a:gd name="T30" fmla="*/ 425325439 w 124"/>
                <a:gd name="T31" fmla="*/ 624123292 h 123"/>
                <a:gd name="T32" fmla="*/ 497942755 w 124"/>
                <a:gd name="T33" fmla="*/ 624123292 h 123"/>
                <a:gd name="T34" fmla="*/ 529064462 w 124"/>
                <a:gd name="T35" fmla="*/ 639727001 h 123"/>
                <a:gd name="T36" fmla="*/ 565371982 w 124"/>
                <a:gd name="T37" fmla="*/ 613721579 h 123"/>
                <a:gd name="T38" fmla="*/ 601679501 w 124"/>
                <a:gd name="T39" fmla="*/ 572112447 h 123"/>
                <a:gd name="T40" fmla="*/ 632801208 w 124"/>
                <a:gd name="T41" fmla="*/ 551309022 h 123"/>
                <a:gd name="T42" fmla="*/ 637989298 w 124"/>
                <a:gd name="T43" fmla="*/ 546109305 h 123"/>
                <a:gd name="T44" fmla="*/ 637989298 w 124"/>
                <a:gd name="T45" fmla="*/ 525303599 h 123"/>
                <a:gd name="T46" fmla="*/ 612053403 w 124"/>
                <a:gd name="T47" fmla="*/ 457691326 h 123"/>
                <a:gd name="T48" fmla="*/ 549809989 w 124"/>
                <a:gd name="T49" fmla="*/ 338068208 h 123"/>
                <a:gd name="T50" fmla="*/ 518690560 w 124"/>
                <a:gd name="T51" fmla="*/ 280855367 h 123"/>
                <a:gd name="T52" fmla="*/ 482380763 w 124"/>
                <a:gd name="T53" fmla="*/ 213243094 h 123"/>
                <a:gd name="T54" fmla="*/ 451259056 w 124"/>
                <a:gd name="T55" fmla="*/ 104021689 h 123"/>
                <a:gd name="T56" fmla="*/ 492754665 w 124"/>
                <a:gd name="T57" fmla="*/ 182035675 h 123"/>
                <a:gd name="T58" fmla="*/ 549809989 w 124"/>
                <a:gd name="T59" fmla="*/ 260051942 h 123"/>
                <a:gd name="T60" fmla="*/ 586119786 w 124"/>
                <a:gd name="T61" fmla="*/ 176835959 h 123"/>
                <a:gd name="T62" fmla="*/ 586119786 w 124"/>
                <a:gd name="T63" fmla="*/ 176835959 h 123"/>
                <a:gd name="T64" fmla="*/ 591305599 w 124"/>
                <a:gd name="T65" fmla="*/ 161232249 h 123"/>
                <a:gd name="T66" fmla="*/ 596493688 w 124"/>
                <a:gd name="T67" fmla="*/ 140428824 h 12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4"/>
                <a:gd name="T103" fmla="*/ 0 h 123"/>
                <a:gd name="T104" fmla="*/ 124 w 124"/>
                <a:gd name="T105" fmla="*/ 123 h 12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9" name="Freeform 38"/>
            <p:cNvSpPr>
              <a:spLocks noChangeArrowheads="1"/>
            </p:cNvSpPr>
            <p:nvPr/>
          </p:nvSpPr>
          <p:spPr bwMode="auto">
            <a:xfrm>
              <a:off x="4581054" y="2890402"/>
              <a:ext cx="145942" cy="161105"/>
            </a:xfrm>
            <a:custGeom>
              <a:avLst/>
              <a:gdLst>
                <a:gd name="T0" fmla="*/ 166398964 w 64"/>
                <a:gd name="T1" fmla="*/ 344966649 h 71"/>
                <a:gd name="T2" fmla="*/ 176799612 w 64"/>
                <a:gd name="T3" fmla="*/ 298627405 h 71"/>
                <a:gd name="T4" fmla="*/ 213198459 w 64"/>
                <a:gd name="T5" fmla="*/ 272882372 h 71"/>
                <a:gd name="T6" fmla="*/ 233997474 w 64"/>
                <a:gd name="T7" fmla="*/ 241991055 h 71"/>
                <a:gd name="T8" fmla="*/ 270398601 w 64"/>
                <a:gd name="T9" fmla="*/ 278033194 h 71"/>
                <a:gd name="T10" fmla="*/ 311998912 w 64"/>
                <a:gd name="T11" fmla="*/ 288330299 h 71"/>
                <a:gd name="T12" fmla="*/ 332797928 w 64"/>
                <a:gd name="T13" fmla="*/ 216248292 h 71"/>
                <a:gd name="T14" fmla="*/ 317198096 w 64"/>
                <a:gd name="T15" fmla="*/ 154463390 h 71"/>
                <a:gd name="T16" fmla="*/ 306797448 w 64"/>
                <a:gd name="T17" fmla="*/ 108124146 h 71"/>
                <a:gd name="T18" fmla="*/ 311998912 w 64"/>
                <a:gd name="T19" fmla="*/ 61784902 h 71"/>
                <a:gd name="T20" fmla="*/ 254798770 w 64"/>
                <a:gd name="T21" fmla="*/ 61784902 h 71"/>
                <a:gd name="T22" fmla="*/ 259997953 w 64"/>
                <a:gd name="T23" fmla="*/ 5148553 h 71"/>
                <a:gd name="T24" fmla="*/ 171598148 w 64"/>
                <a:gd name="T25" fmla="*/ 0 h 71"/>
                <a:gd name="T26" fmla="*/ 161199780 w 64"/>
                <a:gd name="T27" fmla="*/ 5148553 h 71"/>
                <a:gd name="T28" fmla="*/ 161199780 w 64"/>
                <a:gd name="T29" fmla="*/ 77230560 h 71"/>
                <a:gd name="T30" fmla="*/ 77999158 w 64"/>
                <a:gd name="T31" fmla="*/ 82379113 h 71"/>
                <a:gd name="T32" fmla="*/ 51998679 w 64"/>
                <a:gd name="T33" fmla="*/ 82379113 h 71"/>
                <a:gd name="T34" fmla="*/ 41600311 w 64"/>
                <a:gd name="T35" fmla="*/ 97827040 h 71"/>
                <a:gd name="T36" fmla="*/ 67598510 w 64"/>
                <a:gd name="T37" fmla="*/ 128718357 h 71"/>
                <a:gd name="T38" fmla="*/ 36398847 w 64"/>
                <a:gd name="T39" fmla="*/ 149312568 h 71"/>
                <a:gd name="T40" fmla="*/ 10400648 w 64"/>
                <a:gd name="T41" fmla="*/ 185354706 h 71"/>
                <a:gd name="T42" fmla="*/ 41600311 w 64"/>
                <a:gd name="T43" fmla="*/ 236842503 h 71"/>
                <a:gd name="T44" fmla="*/ 83200622 w 64"/>
                <a:gd name="T45" fmla="*/ 293478852 h 71"/>
                <a:gd name="T46" fmla="*/ 140398484 w 64"/>
                <a:gd name="T47" fmla="*/ 365560860 h 71"/>
                <a:gd name="T48" fmla="*/ 166398964 w 64"/>
                <a:gd name="T49" fmla="*/ 344966649 h 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71"/>
                <a:gd name="T77" fmla="*/ 64 w 64"/>
                <a:gd name="T78" fmla="*/ 71 h 7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0" name="Freeform 39"/>
            <p:cNvSpPr>
              <a:spLocks noChangeArrowheads="1"/>
            </p:cNvSpPr>
            <p:nvPr/>
          </p:nvSpPr>
          <p:spPr bwMode="auto">
            <a:xfrm>
              <a:off x="4596216" y="2892298"/>
              <a:ext cx="56860" cy="34116"/>
            </a:xfrm>
            <a:custGeom>
              <a:avLst/>
              <a:gdLst>
                <a:gd name="T0" fmla="*/ 124150398 w 25"/>
                <a:gd name="T1" fmla="*/ 72421445 h 15"/>
                <a:gd name="T2" fmla="*/ 124150398 w 25"/>
                <a:gd name="T3" fmla="*/ 0 h 15"/>
                <a:gd name="T4" fmla="*/ 113804153 w 25"/>
                <a:gd name="T5" fmla="*/ 0 h 15"/>
                <a:gd name="T6" fmla="*/ 31036462 w 25"/>
                <a:gd name="T7" fmla="*/ 0 h 15"/>
                <a:gd name="T8" fmla="*/ 31036462 w 25"/>
                <a:gd name="T9" fmla="*/ 5171986 h 15"/>
                <a:gd name="T10" fmla="*/ 15518231 w 25"/>
                <a:gd name="T11" fmla="*/ 41382708 h 15"/>
                <a:gd name="T12" fmla="*/ 15518231 w 25"/>
                <a:gd name="T13" fmla="*/ 67247185 h 15"/>
                <a:gd name="T14" fmla="*/ 15518231 w 25"/>
                <a:gd name="T15" fmla="*/ 77593430 h 15"/>
                <a:gd name="T16" fmla="*/ 41382708 w 25"/>
                <a:gd name="T17" fmla="*/ 77593430 h 15"/>
                <a:gd name="T18" fmla="*/ 124150398 w 25"/>
                <a:gd name="T19" fmla="*/ 72421445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15"/>
                <a:gd name="T32" fmla="*/ 25 w 25"/>
                <a:gd name="T33" fmla="*/ 15 h 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1" name="Freeform 40"/>
            <p:cNvSpPr>
              <a:spLocks noChangeArrowheads="1"/>
            </p:cNvSpPr>
            <p:nvPr/>
          </p:nvSpPr>
          <p:spPr bwMode="auto">
            <a:xfrm>
              <a:off x="4641705" y="2852495"/>
              <a:ext cx="183849" cy="225547"/>
            </a:xfrm>
            <a:custGeom>
              <a:avLst/>
              <a:gdLst>
                <a:gd name="T0" fmla="*/ 110906909 w 80"/>
                <a:gd name="T1" fmla="*/ 487901448 h 99"/>
                <a:gd name="T2" fmla="*/ 153157708 w 80"/>
                <a:gd name="T3" fmla="*/ 493091307 h 99"/>
                <a:gd name="T4" fmla="*/ 200689568 w 80"/>
                <a:gd name="T5" fmla="*/ 493091307 h 99"/>
                <a:gd name="T6" fmla="*/ 227097179 w 80"/>
                <a:gd name="T7" fmla="*/ 493091307 h 99"/>
                <a:gd name="T8" fmla="*/ 264066915 w 80"/>
                <a:gd name="T9" fmla="*/ 456757736 h 99"/>
                <a:gd name="T10" fmla="*/ 285191165 w 80"/>
                <a:gd name="T11" fmla="*/ 415234305 h 99"/>
                <a:gd name="T12" fmla="*/ 290472228 w 80"/>
                <a:gd name="T13" fmla="*/ 316615588 h 99"/>
                <a:gd name="T14" fmla="*/ 338004088 w 80"/>
                <a:gd name="T15" fmla="*/ 254330442 h 99"/>
                <a:gd name="T16" fmla="*/ 385535949 w 80"/>
                <a:gd name="T17" fmla="*/ 129760151 h 99"/>
                <a:gd name="T18" fmla="*/ 406662497 w 80"/>
                <a:gd name="T19" fmla="*/ 67475005 h 99"/>
                <a:gd name="T20" fmla="*/ 417224622 w 80"/>
                <a:gd name="T21" fmla="*/ 5189859 h 99"/>
                <a:gd name="T22" fmla="*/ 417224622 w 80"/>
                <a:gd name="T23" fmla="*/ 5189859 h 99"/>
                <a:gd name="T24" fmla="*/ 364411699 w 80"/>
                <a:gd name="T25" fmla="*/ 0 h 99"/>
                <a:gd name="T26" fmla="*/ 338004088 w 80"/>
                <a:gd name="T27" fmla="*/ 5189859 h 99"/>
                <a:gd name="T28" fmla="*/ 306317713 w 80"/>
                <a:gd name="T29" fmla="*/ 15571856 h 99"/>
                <a:gd name="T30" fmla="*/ 295753290 w 80"/>
                <a:gd name="T31" fmla="*/ 57095287 h 99"/>
                <a:gd name="T32" fmla="*/ 274629040 w 80"/>
                <a:gd name="T33" fmla="*/ 114190573 h 99"/>
                <a:gd name="T34" fmla="*/ 190127443 w 80"/>
                <a:gd name="T35" fmla="*/ 88236720 h 99"/>
                <a:gd name="T36" fmla="*/ 121471332 w 80"/>
                <a:gd name="T37" fmla="*/ 88236720 h 99"/>
                <a:gd name="T38" fmla="*/ 116187972 w 80"/>
                <a:gd name="T39" fmla="*/ 145332007 h 99"/>
                <a:gd name="T40" fmla="*/ 174284256 w 80"/>
                <a:gd name="T41" fmla="*/ 145332007 h 99"/>
                <a:gd name="T42" fmla="*/ 169003193 w 80"/>
                <a:gd name="T43" fmla="*/ 192045297 h 99"/>
                <a:gd name="T44" fmla="*/ 179565318 w 80"/>
                <a:gd name="T45" fmla="*/ 238760865 h 99"/>
                <a:gd name="T46" fmla="*/ 195408506 w 80"/>
                <a:gd name="T47" fmla="*/ 301046010 h 99"/>
                <a:gd name="T48" fmla="*/ 174284256 w 80"/>
                <a:gd name="T49" fmla="*/ 373710875 h 99"/>
                <a:gd name="T50" fmla="*/ 132033457 w 80"/>
                <a:gd name="T51" fmla="*/ 363331156 h 99"/>
                <a:gd name="T52" fmla="*/ 95063722 w 80"/>
                <a:gd name="T53" fmla="*/ 326997585 h 99"/>
                <a:gd name="T54" fmla="*/ 73939472 w 80"/>
                <a:gd name="T55" fmla="*/ 358139019 h 99"/>
                <a:gd name="T56" fmla="*/ 36969736 w 80"/>
                <a:gd name="T57" fmla="*/ 384092871 h 99"/>
                <a:gd name="T58" fmla="*/ 26407611 w 80"/>
                <a:gd name="T59" fmla="*/ 430806161 h 99"/>
                <a:gd name="T60" fmla="*/ 0 w 80"/>
                <a:gd name="T61" fmla="*/ 451567877 h 99"/>
                <a:gd name="T62" fmla="*/ 5281063 w 80"/>
                <a:gd name="T63" fmla="*/ 456757736 h 99"/>
                <a:gd name="T64" fmla="*/ 58093986 w 80"/>
                <a:gd name="T65" fmla="*/ 513853022 h 99"/>
                <a:gd name="T66" fmla="*/ 110906909 w 80"/>
                <a:gd name="T67" fmla="*/ 487901448 h 9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0"/>
                <a:gd name="T103" fmla="*/ 0 h 99"/>
                <a:gd name="T104" fmla="*/ 80 w 80"/>
                <a:gd name="T105" fmla="*/ 99 h 9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2" name="Freeform 41"/>
            <p:cNvSpPr>
              <a:spLocks noChangeArrowheads="1"/>
            </p:cNvSpPr>
            <p:nvPr/>
          </p:nvSpPr>
          <p:spPr bwMode="auto">
            <a:xfrm>
              <a:off x="4901367" y="2333170"/>
              <a:ext cx="428348" cy="526906"/>
            </a:xfrm>
            <a:custGeom>
              <a:avLst/>
              <a:gdLst>
                <a:gd name="T0" fmla="*/ 739825715 w 187"/>
                <a:gd name="T1" fmla="*/ 67637851 h 231"/>
                <a:gd name="T2" fmla="*/ 671615305 w 187"/>
                <a:gd name="T3" fmla="*/ 78043674 h 231"/>
                <a:gd name="T4" fmla="*/ 566674626 w 187"/>
                <a:gd name="T5" fmla="*/ 67637851 h 231"/>
                <a:gd name="T6" fmla="*/ 188892305 w 187"/>
                <a:gd name="T7" fmla="*/ 78043674 h 231"/>
                <a:gd name="T8" fmla="*/ 131175276 w 187"/>
                <a:gd name="T9" fmla="*/ 202911273 h 231"/>
                <a:gd name="T10" fmla="*/ 125927440 w 187"/>
                <a:gd name="T11" fmla="*/ 457851661 h 231"/>
                <a:gd name="T12" fmla="*/ 52469194 w 187"/>
                <a:gd name="T13" fmla="*/ 525489512 h 231"/>
                <a:gd name="T14" fmla="*/ 20989052 w 187"/>
                <a:gd name="T15" fmla="*/ 608733818 h 231"/>
                <a:gd name="T16" fmla="*/ 41975813 w 187"/>
                <a:gd name="T17" fmla="*/ 686777492 h 231"/>
                <a:gd name="T18" fmla="*/ 62964865 w 187"/>
                <a:gd name="T19" fmla="*/ 749212431 h 231"/>
                <a:gd name="T20" fmla="*/ 110186224 w 187"/>
                <a:gd name="T21" fmla="*/ 858471295 h 231"/>
                <a:gd name="T22" fmla="*/ 125927440 w 187"/>
                <a:gd name="T23" fmla="*/ 884485853 h 231"/>
                <a:gd name="T24" fmla="*/ 183644470 w 187"/>
                <a:gd name="T25" fmla="*/ 920906234 h 231"/>
                <a:gd name="T26" fmla="*/ 246609335 w 187"/>
                <a:gd name="T27" fmla="*/ 988544085 h 231"/>
                <a:gd name="T28" fmla="*/ 309571910 w 187"/>
                <a:gd name="T29" fmla="*/ 1061384848 h 231"/>
                <a:gd name="T30" fmla="*/ 335806507 w 187"/>
                <a:gd name="T31" fmla="*/ 1108208772 h 231"/>
                <a:gd name="T32" fmla="*/ 398771372 w 187"/>
                <a:gd name="T33" fmla="*/ 1139426242 h 231"/>
                <a:gd name="T34" fmla="*/ 461736238 w 187"/>
                <a:gd name="T35" fmla="*/ 1134223330 h 231"/>
                <a:gd name="T36" fmla="*/ 571922461 w 187"/>
                <a:gd name="T37" fmla="*/ 1181049535 h 231"/>
                <a:gd name="T38" fmla="*/ 650626253 w 187"/>
                <a:gd name="T39" fmla="*/ 1175846623 h 231"/>
                <a:gd name="T40" fmla="*/ 708343282 w 187"/>
                <a:gd name="T41" fmla="*/ 1155034976 h 231"/>
                <a:gd name="T42" fmla="*/ 766060312 w 187"/>
                <a:gd name="T43" fmla="*/ 1113411683 h 231"/>
                <a:gd name="T44" fmla="*/ 813283961 w 187"/>
                <a:gd name="T45" fmla="*/ 1129020418 h 231"/>
                <a:gd name="T46" fmla="*/ 760812476 w 187"/>
                <a:gd name="T47" fmla="*/ 1030167378 h 231"/>
                <a:gd name="T48" fmla="*/ 655874088 w 187"/>
                <a:gd name="T49" fmla="*/ 936514969 h 231"/>
                <a:gd name="T50" fmla="*/ 713591118 w 187"/>
                <a:gd name="T51" fmla="*/ 894891676 h 231"/>
                <a:gd name="T52" fmla="*/ 739825715 w 187"/>
                <a:gd name="T53" fmla="*/ 775226990 h 231"/>
                <a:gd name="T54" fmla="*/ 781801528 w 187"/>
                <a:gd name="T55" fmla="*/ 691980404 h 231"/>
                <a:gd name="T56" fmla="*/ 844766394 w 187"/>
                <a:gd name="T57" fmla="*/ 619139641 h 231"/>
                <a:gd name="T58" fmla="*/ 871000991 w 187"/>
                <a:gd name="T59" fmla="*/ 468257485 h 231"/>
                <a:gd name="T60" fmla="*/ 923470185 w 187"/>
                <a:gd name="T61" fmla="*/ 379807987 h 231"/>
                <a:gd name="T62" fmla="*/ 944459237 w 187"/>
                <a:gd name="T63" fmla="*/ 296563682 h 231"/>
                <a:gd name="T64" fmla="*/ 897235588 w 187"/>
                <a:gd name="T65" fmla="*/ 104058233 h 231"/>
                <a:gd name="T66" fmla="*/ 813283961 w 187"/>
                <a:gd name="T67" fmla="*/ 0 h 231"/>
                <a:gd name="T68" fmla="*/ 776553693 w 187"/>
                <a:gd name="T69" fmla="*/ 26014558 h 2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7"/>
                <a:gd name="T106" fmla="*/ 0 h 231"/>
                <a:gd name="T107" fmla="*/ 187 w 187"/>
                <a:gd name="T108" fmla="*/ 231 h 23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3" name="Freeform 42"/>
            <p:cNvSpPr>
              <a:spLocks noChangeArrowheads="1"/>
            </p:cNvSpPr>
            <p:nvPr/>
          </p:nvSpPr>
          <p:spPr bwMode="auto">
            <a:xfrm>
              <a:off x="5409319" y="2617472"/>
              <a:ext cx="49279" cy="49279"/>
            </a:xfrm>
            <a:custGeom>
              <a:avLst/>
              <a:gdLst>
                <a:gd name="T0" fmla="*/ 40139985 w 22"/>
                <a:gd name="T1" fmla="*/ 16520198 h 21"/>
                <a:gd name="T2" fmla="*/ 15052495 w 22"/>
                <a:gd name="T3" fmla="*/ 55065763 h 21"/>
                <a:gd name="T4" fmla="*/ 10034996 w 22"/>
                <a:gd name="T5" fmla="*/ 110131525 h 21"/>
                <a:gd name="T6" fmla="*/ 45157484 w 22"/>
                <a:gd name="T7" fmla="*/ 104626357 h 21"/>
                <a:gd name="T8" fmla="*/ 70242735 w 22"/>
                <a:gd name="T9" fmla="*/ 115639040 h 21"/>
                <a:gd name="T10" fmla="*/ 95330226 w 22"/>
                <a:gd name="T11" fmla="*/ 88106159 h 21"/>
                <a:gd name="T12" fmla="*/ 65225236 w 22"/>
                <a:gd name="T13" fmla="*/ 71585961 h 21"/>
                <a:gd name="T14" fmla="*/ 95330226 w 22"/>
                <a:gd name="T15" fmla="*/ 44053079 h 21"/>
                <a:gd name="T16" fmla="*/ 90312727 w 22"/>
                <a:gd name="T17" fmla="*/ 5507515 h 21"/>
                <a:gd name="T18" fmla="*/ 85295229 w 22"/>
                <a:gd name="T19" fmla="*/ 0 h 21"/>
                <a:gd name="T20" fmla="*/ 70242735 w 22"/>
                <a:gd name="T21" fmla="*/ 11012683 h 21"/>
                <a:gd name="T22" fmla="*/ 40139985 w 22"/>
                <a:gd name="T23" fmla="*/ 16520198 h 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1"/>
                <a:gd name="T38" fmla="*/ 22 w 22"/>
                <a:gd name="T39" fmla="*/ 21 h 2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Freeform 43"/>
            <p:cNvSpPr>
              <a:spLocks noChangeArrowheads="1"/>
            </p:cNvSpPr>
            <p:nvPr/>
          </p:nvSpPr>
          <p:spPr bwMode="auto">
            <a:xfrm>
              <a:off x="5272855" y="2477217"/>
              <a:ext cx="174372" cy="147837"/>
            </a:xfrm>
            <a:custGeom>
              <a:avLst/>
              <a:gdLst>
                <a:gd name="T0" fmla="*/ 71795973 w 77"/>
                <a:gd name="T1" fmla="*/ 51729304 h 65"/>
                <a:gd name="T2" fmla="*/ 41027241 w 77"/>
                <a:gd name="T3" fmla="*/ 82768250 h 65"/>
                <a:gd name="T4" fmla="*/ 20512488 w 77"/>
                <a:gd name="T5" fmla="*/ 139669574 h 65"/>
                <a:gd name="T6" fmla="*/ 15385498 w 77"/>
                <a:gd name="T7" fmla="*/ 222437825 h 65"/>
                <a:gd name="T8" fmla="*/ 66666718 w 77"/>
                <a:gd name="T9" fmla="*/ 222437825 h 65"/>
                <a:gd name="T10" fmla="*/ 82052217 w 77"/>
                <a:gd name="T11" fmla="*/ 206919488 h 65"/>
                <a:gd name="T12" fmla="*/ 107693959 w 77"/>
                <a:gd name="T13" fmla="*/ 196573173 h 65"/>
                <a:gd name="T14" fmla="*/ 143591945 w 77"/>
                <a:gd name="T15" fmla="*/ 212091509 h 65"/>
                <a:gd name="T16" fmla="*/ 169233687 w 77"/>
                <a:gd name="T17" fmla="*/ 212091509 h 65"/>
                <a:gd name="T18" fmla="*/ 230773416 w 77"/>
                <a:gd name="T19" fmla="*/ 212091509 h 65"/>
                <a:gd name="T20" fmla="*/ 348723619 w 77"/>
                <a:gd name="T21" fmla="*/ 331070727 h 65"/>
                <a:gd name="T22" fmla="*/ 348723619 w 77"/>
                <a:gd name="T23" fmla="*/ 336242747 h 65"/>
                <a:gd name="T24" fmla="*/ 379492351 w 77"/>
                <a:gd name="T25" fmla="*/ 331070727 h 65"/>
                <a:gd name="T26" fmla="*/ 394877849 w 77"/>
                <a:gd name="T27" fmla="*/ 320724411 h 65"/>
                <a:gd name="T28" fmla="*/ 333338121 w 77"/>
                <a:gd name="T29" fmla="*/ 253474497 h 65"/>
                <a:gd name="T30" fmla="*/ 241029660 w 77"/>
                <a:gd name="T31" fmla="*/ 186226857 h 65"/>
                <a:gd name="T32" fmla="*/ 205131674 w 77"/>
                <a:gd name="T33" fmla="*/ 150015890 h 65"/>
                <a:gd name="T34" fmla="*/ 158977443 w 77"/>
                <a:gd name="T35" fmla="*/ 67247640 h 65"/>
                <a:gd name="T36" fmla="*/ 128206447 w 77"/>
                <a:gd name="T37" fmla="*/ 0 h 65"/>
                <a:gd name="T38" fmla="*/ 71795973 w 77"/>
                <a:gd name="T39" fmla="*/ 51729304 h 6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7"/>
                <a:gd name="T61" fmla="*/ 0 h 65"/>
                <a:gd name="T62" fmla="*/ 77 w 77"/>
                <a:gd name="T63" fmla="*/ 65 h 6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Freeform 44"/>
            <p:cNvSpPr>
              <a:spLocks noChangeArrowheads="1"/>
            </p:cNvSpPr>
            <p:nvPr/>
          </p:nvSpPr>
          <p:spPr bwMode="auto">
            <a:xfrm>
              <a:off x="5183774" y="2558717"/>
              <a:ext cx="386651" cy="301361"/>
            </a:xfrm>
            <a:custGeom>
              <a:avLst/>
              <a:gdLst>
                <a:gd name="T0" fmla="*/ 62075681 w 170"/>
                <a:gd name="T1" fmla="*/ 453466116 h 132"/>
                <a:gd name="T2" fmla="*/ 113805036 w 170"/>
                <a:gd name="T3" fmla="*/ 516014504 h 132"/>
                <a:gd name="T4" fmla="*/ 165534391 w 170"/>
                <a:gd name="T5" fmla="*/ 562924084 h 132"/>
                <a:gd name="T6" fmla="*/ 165534391 w 170"/>
                <a:gd name="T7" fmla="*/ 615045838 h 132"/>
                <a:gd name="T8" fmla="*/ 186227043 w 170"/>
                <a:gd name="T9" fmla="*/ 620260297 h 132"/>
                <a:gd name="T10" fmla="*/ 243130698 w 170"/>
                <a:gd name="T11" fmla="*/ 635896823 h 132"/>
                <a:gd name="T12" fmla="*/ 310378404 w 170"/>
                <a:gd name="T13" fmla="*/ 672382052 h 132"/>
                <a:gd name="T14" fmla="*/ 377626111 w 170"/>
                <a:gd name="T15" fmla="*/ 682806403 h 132"/>
                <a:gd name="T16" fmla="*/ 419011414 w 170"/>
                <a:gd name="T17" fmla="*/ 651533350 h 132"/>
                <a:gd name="T18" fmla="*/ 470740769 w 170"/>
                <a:gd name="T19" fmla="*/ 641108999 h 132"/>
                <a:gd name="T20" fmla="*/ 496605447 w 170"/>
                <a:gd name="T21" fmla="*/ 656745525 h 132"/>
                <a:gd name="T22" fmla="*/ 527644424 w 170"/>
                <a:gd name="T23" fmla="*/ 646321174 h 132"/>
                <a:gd name="T24" fmla="*/ 574199479 w 170"/>
                <a:gd name="T25" fmla="*/ 641108999 h 132"/>
                <a:gd name="T26" fmla="*/ 651795786 w 170"/>
                <a:gd name="T27" fmla="*/ 599409312 h 132"/>
                <a:gd name="T28" fmla="*/ 713871467 w 170"/>
                <a:gd name="T29" fmla="*/ 588984961 h 132"/>
                <a:gd name="T30" fmla="*/ 869059532 w 170"/>
                <a:gd name="T31" fmla="*/ 432617414 h 132"/>
                <a:gd name="T32" fmla="*/ 848366880 w 170"/>
                <a:gd name="T33" fmla="*/ 416980887 h 132"/>
                <a:gd name="T34" fmla="*/ 770772848 w 170"/>
                <a:gd name="T35" fmla="*/ 401344361 h 132"/>
                <a:gd name="T36" fmla="*/ 651795786 w 170"/>
                <a:gd name="T37" fmla="*/ 359646957 h 132"/>
                <a:gd name="T38" fmla="*/ 610410483 w 170"/>
                <a:gd name="T39" fmla="*/ 323159446 h 132"/>
                <a:gd name="T40" fmla="*/ 574199479 w 170"/>
                <a:gd name="T41" fmla="*/ 271037691 h 132"/>
                <a:gd name="T42" fmla="*/ 584545805 w 170"/>
                <a:gd name="T43" fmla="*/ 244976814 h 132"/>
                <a:gd name="T44" fmla="*/ 558681128 w 170"/>
                <a:gd name="T45" fmla="*/ 234552463 h 132"/>
                <a:gd name="T46" fmla="*/ 522470124 w 170"/>
                <a:gd name="T47" fmla="*/ 239764638 h 132"/>
                <a:gd name="T48" fmla="*/ 527644424 w 170"/>
                <a:gd name="T49" fmla="*/ 187640600 h 132"/>
                <a:gd name="T50" fmla="*/ 553509102 w 170"/>
                <a:gd name="T51" fmla="*/ 145943196 h 132"/>
                <a:gd name="T52" fmla="*/ 434529766 w 170"/>
                <a:gd name="T53" fmla="*/ 26060877 h 132"/>
                <a:gd name="T54" fmla="*/ 372454085 w 170"/>
                <a:gd name="T55" fmla="*/ 26060877 h 132"/>
                <a:gd name="T56" fmla="*/ 346589408 w 170"/>
                <a:gd name="T57" fmla="*/ 26060877 h 132"/>
                <a:gd name="T58" fmla="*/ 310378404 w 170"/>
                <a:gd name="T59" fmla="*/ 10424351 h 132"/>
                <a:gd name="T60" fmla="*/ 284513727 w 170"/>
                <a:gd name="T61" fmla="*/ 20848702 h 132"/>
                <a:gd name="T62" fmla="*/ 268995375 w 170"/>
                <a:gd name="T63" fmla="*/ 36485228 h 132"/>
                <a:gd name="T64" fmla="*/ 217266020 w 170"/>
                <a:gd name="T65" fmla="*/ 36485228 h 132"/>
                <a:gd name="T66" fmla="*/ 217266020 w 170"/>
                <a:gd name="T67" fmla="*/ 36485228 h 132"/>
                <a:gd name="T68" fmla="*/ 196573368 w 170"/>
                <a:gd name="T69" fmla="*/ 104245793 h 132"/>
                <a:gd name="T70" fmla="*/ 170708691 w 170"/>
                <a:gd name="T71" fmla="*/ 135518845 h 132"/>
                <a:gd name="T72" fmla="*/ 134497688 w 170"/>
                <a:gd name="T73" fmla="*/ 177216249 h 132"/>
                <a:gd name="T74" fmla="*/ 118979336 w 170"/>
                <a:gd name="T75" fmla="*/ 234552463 h 132"/>
                <a:gd name="T76" fmla="*/ 93114658 w 170"/>
                <a:gd name="T77" fmla="*/ 260613340 h 132"/>
                <a:gd name="T78" fmla="*/ 72422007 w 170"/>
                <a:gd name="T79" fmla="*/ 312735095 h 132"/>
                <a:gd name="T80" fmla="*/ 67247707 w 170"/>
                <a:gd name="T81" fmla="*/ 380495659 h 132"/>
                <a:gd name="T82" fmla="*/ 20692652 w 170"/>
                <a:gd name="T83" fmla="*/ 390920010 h 132"/>
                <a:gd name="T84" fmla="*/ 10346326 w 170"/>
                <a:gd name="T85" fmla="*/ 422193063 h 132"/>
                <a:gd name="T86" fmla="*/ 62075681 w 170"/>
                <a:gd name="T87" fmla="*/ 453466116 h 1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"/>
                <a:gd name="T133" fmla="*/ 0 h 132"/>
                <a:gd name="T134" fmla="*/ 170 w 170"/>
                <a:gd name="T135" fmla="*/ 132 h 13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Freeform 45"/>
            <p:cNvSpPr>
              <a:spLocks noChangeArrowheads="1"/>
            </p:cNvSpPr>
            <p:nvPr/>
          </p:nvSpPr>
          <p:spPr bwMode="auto">
            <a:xfrm>
              <a:off x="5244425" y="2009067"/>
              <a:ext cx="39803" cy="47384"/>
            </a:xfrm>
            <a:custGeom>
              <a:avLst/>
              <a:gdLst>
                <a:gd name="T0" fmla="*/ 76747208 w 17"/>
                <a:gd name="T1" fmla="*/ 45820328 h 21"/>
                <a:gd name="T2" fmla="*/ 43855882 w 17"/>
                <a:gd name="T3" fmla="*/ 0 h 21"/>
                <a:gd name="T4" fmla="*/ 43855882 w 17"/>
                <a:gd name="T5" fmla="*/ 10183047 h 21"/>
                <a:gd name="T6" fmla="*/ 0 w 17"/>
                <a:gd name="T7" fmla="*/ 91642912 h 21"/>
                <a:gd name="T8" fmla="*/ 27410219 w 17"/>
                <a:gd name="T9" fmla="*/ 106916355 h 21"/>
                <a:gd name="T10" fmla="*/ 76747208 w 17"/>
                <a:gd name="T11" fmla="*/ 45820328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1"/>
                <a:gd name="T20" fmla="*/ 17 w 17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Freeform 46"/>
            <p:cNvSpPr>
              <a:spLocks noChangeArrowheads="1"/>
            </p:cNvSpPr>
            <p:nvPr/>
          </p:nvSpPr>
          <p:spPr bwMode="auto">
            <a:xfrm>
              <a:off x="5255797" y="1935148"/>
              <a:ext cx="178163" cy="142152"/>
            </a:xfrm>
            <a:custGeom>
              <a:avLst/>
              <a:gdLst>
                <a:gd name="T0" fmla="*/ 46955087 w 78"/>
                <a:gd name="T1" fmla="*/ 215529945 h 62"/>
                <a:gd name="T2" fmla="*/ 0 w 78"/>
                <a:gd name="T3" fmla="*/ 278611042 h 62"/>
                <a:gd name="T4" fmla="*/ 5216978 w 78"/>
                <a:gd name="T5" fmla="*/ 278611042 h 62"/>
                <a:gd name="T6" fmla="*/ 10433956 w 78"/>
                <a:gd name="T7" fmla="*/ 299638074 h 62"/>
                <a:gd name="T8" fmla="*/ 62608306 w 78"/>
                <a:gd name="T9" fmla="*/ 325922437 h 62"/>
                <a:gd name="T10" fmla="*/ 119997349 w 78"/>
                <a:gd name="T11" fmla="*/ 294380743 h 62"/>
                <a:gd name="T12" fmla="*/ 318256222 w 78"/>
                <a:gd name="T13" fmla="*/ 194502913 h 62"/>
                <a:gd name="T14" fmla="*/ 333907156 w 78"/>
                <a:gd name="T15" fmla="*/ 157703887 h 62"/>
                <a:gd name="T16" fmla="*/ 339124134 w 78"/>
                <a:gd name="T17" fmla="*/ 110392492 h 62"/>
                <a:gd name="T18" fmla="*/ 333907156 w 78"/>
                <a:gd name="T19" fmla="*/ 63081096 h 62"/>
                <a:gd name="T20" fmla="*/ 370428287 w 78"/>
                <a:gd name="T21" fmla="*/ 36796733 h 62"/>
                <a:gd name="T22" fmla="*/ 406949418 w 78"/>
                <a:gd name="T23" fmla="*/ 10514662 h 62"/>
                <a:gd name="T24" fmla="*/ 380862243 w 78"/>
                <a:gd name="T25" fmla="*/ 0 h 62"/>
                <a:gd name="T26" fmla="*/ 318256222 w 78"/>
                <a:gd name="T27" fmla="*/ 10514662 h 62"/>
                <a:gd name="T28" fmla="*/ 239994698 w 78"/>
                <a:gd name="T29" fmla="*/ 36796733 h 62"/>
                <a:gd name="T30" fmla="*/ 172171698 w 78"/>
                <a:gd name="T31" fmla="*/ 31541695 h 62"/>
                <a:gd name="T32" fmla="*/ 135650567 w 78"/>
                <a:gd name="T33" fmla="*/ 42054064 h 62"/>
                <a:gd name="T34" fmla="*/ 83476218 w 78"/>
                <a:gd name="T35" fmla="*/ 42054064 h 62"/>
                <a:gd name="T36" fmla="*/ 57391327 w 78"/>
                <a:gd name="T37" fmla="*/ 52568727 h 62"/>
                <a:gd name="T38" fmla="*/ 20870197 w 78"/>
                <a:gd name="T39" fmla="*/ 94622791 h 62"/>
                <a:gd name="T40" fmla="*/ 20870197 w 78"/>
                <a:gd name="T41" fmla="*/ 126164486 h 62"/>
                <a:gd name="T42" fmla="*/ 15650934 w 78"/>
                <a:gd name="T43" fmla="*/ 168218550 h 62"/>
                <a:gd name="T44" fmla="*/ 46955087 w 78"/>
                <a:gd name="T45" fmla="*/ 215529945 h 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8"/>
                <a:gd name="T70" fmla="*/ 0 h 62"/>
                <a:gd name="T71" fmla="*/ 78 w 78"/>
                <a:gd name="T72" fmla="*/ 62 h 6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Freeform 47"/>
            <p:cNvSpPr>
              <a:spLocks noChangeArrowheads="1"/>
            </p:cNvSpPr>
            <p:nvPr/>
          </p:nvSpPr>
          <p:spPr bwMode="auto">
            <a:xfrm>
              <a:off x="7573805" y="1906718"/>
              <a:ext cx="96663" cy="121302"/>
            </a:xfrm>
            <a:custGeom>
              <a:avLst/>
              <a:gdLst>
                <a:gd name="T0" fmla="*/ 50534517 w 43"/>
                <a:gd name="T1" fmla="*/ 20953204 h 53"/>
                <a:gd name="T2" fmla="*/ 20213807 w 43"/>
                <a:gd name="T3" fmla="*/ 47142992 h 53"/>
                <a:gd name="T4" fmla="*/ 35374162 w 43"/>
                <a:gd name="T5" fmla="*/ 78573943 h 53"/>
                <a:gd name="T6" fmla="*/ 35374162 w 43"/>
                <a:gd name="T7" fmla="*/ 104763731 h 53"/>
                <a:gd name="T8" fmla="*/ 30320710 w 43"/>
                <a:gd name="T9" fmla="*/ 157147885 h 53"/>
                <a:gd name="T10" fmla="*/ 15160355 w 43"/>
                <a:gd name="T11" fmla="*/ 230482955 h 53"/>
                <a:gd name="T12" fmla="*/ 20213807 w 43"/>
                <a:gd name="T13" fmla="*/ 267150490 h 53"/>
                <a:gd name="T14" fmla="*/ 131387497 w 43"/>
                <a:gd name="T15" fmla="*/ 230482955 h 53"/>
                <a:gd name="T16" fmla="*/ 186975466 w 43"/>
                <a:gd name="T17" fmla="*/ 209529751 h 53"/>
                <a:gd name="T18" fmla="*/ 207189273 w 43"/>
                <a:gd name="T19" fmla="*/ 183337674 h 53"/>
                <a:gd name="T20" fmla="*/ 192028917 w 43"/>
                <a:gd name="T21" fmla="*/ 99527147 h 53"/>
                <a:gd name="T22" fmla="*/ 136440948 w 43"/>
                <a:gd name="T23" fmla="*/ 0 h 53"/>
                <a:gd name="T24" fmla="*/ 106122486 w 43"/>
                <a:gd name="T25" fmla="*/ 10475458 h 53"/>
                <a:gd name="T26" fmla="*/ 50534517 w 43"/>
                <a:gd name="T27" fmla="*/ 20953204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53"/>
                <a:gd name="T44" fmla="*/ 43 w 43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Freeform 48"/>
            <p:cNvSpPr>
              <a:spLocks noChangeArrowheads="1"/>
            </p:cNvSpPr>
            <p:nvPr/>
          </p:nvSpPr>
          <p:spPr bwMode="auto">
            <a:xfrm>
              <a:off x="6605284" y="2247880"/>
              <a:ext cx="113721" cy="153524"/>
            </a:xfrm>
            <a:custGeom>
              <a:avLst/>
              <a:gdLst>
                <a:gd name="T0" fmla="*/ 258649317 w 50"/>
                <a:gd name="T1" fmla="*/ 294030540 h 67"/>
                <a:gd name="T2" fmla="*/ 237956644 w 50"/>
                <a:gd name="T3" fmla="*/ 178518624 h 67"/>
                <a:gd name="T4" fmla="*/ 191401541 w 50"/>
                <a:gd name="T5" fmla="*/ 225771936 h 67"/>
                <a:gd name="T6" fmla="*/ 196573572 w 50"/>
                <a:gd name="T7" fmla="*/ 162765228 h 67"/>
                <a:gd name="T8" fmla="*/ 243130949 w 50"/>
                <a:gd name="T9" fmla="*/ 99760812 h 67"/>
                <a:gd name="T10" fmla="*/ 201745603 w 50"/>
                <a:gd name="T11" fmla="*/ 89259312 h 67"/>
                <a:gd name="T12" fmla="*/ 134497827 w 50"/>
                <a:gd name="T13" fmla="*/ 89259312 h 67"/>
                <a:gd name="T14" fmla="*/ 108633122 w 50"/>
                <a:gd name="T15" fmla="*/ 63006708 h 67"/>
                <a:gd name="T16" fmla="*/ 67247776 w 50"/>
                <a:gd name="T17" fmla="*/ 31502208 h 67"/>
                <a:gd name="T18" fmla="*/ 20692673 w 50"/>
                <a:gd name="T19" fmla="*/ 31502208 h 67"/>
                <a:gd name="T20" fmla="*/ 56903714 w 50"/>
                <a:gd name="T21" fmla="*/ 78757812 h 67"/>
                <a:gd name="T22" fmla="*/ 25864704 w 50"/>
                <a:gd name="T23" fmla="*/ 105010416 h 67"/>
                <a:gd name="T24" fmla="*/ 41383072 w 50"/>
                <a:gd name="T25" fmla="*/ 194269728 h 67"/>
                <a:gd name="T26" fmla="*/ 62075745 w 50"/>
                <a:gd name="T27" fmla="*/ 299280144 h 67"/>
                <a:gd name="T28" fmla="*/ 98286786 w 50"/>
                <a:gd name="T29" fmla="*/ 288778644 h 67"/>
                <a:gd name="T30" fmla="*/ 144844163 w 50"/>
                <a:gd name="T31" fmla="*/ 267777936 h 67"/>
                <a:gd name="T32" fmla="*/ 181055204 w 50"/>
                <a:gd name="T33" fmla="*/ 241525332 h 67"/>
                <a:gd name="T34" fmla="*/ 212091939 w 50"/>
                <a:gd name="T35" fmla="*/ 320283144 h 67"/>
                <a:gd name="T36" fmla="*/ 222438276 w 50"/>
                <a:gd name="T37" fmla="*/ 351785352 h 67"/>
                <a:gd name="T38" fmla="*/ 243130949 w 50"/>
                <a:gd name="T39" fmla="*/ 330782352 h 67"/>
                <a:gd name="T40" fmla="*/ 258649317 w 50"/>
                <a:gd name="T41" fmla="*/ 294030540 h 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0"/>
                <a:gd name="T64" fmla="*/ 0 h 67"/>
                <a:gd name="T65" fmla="*/ 50 w 50"/>
                <a:gd name="T66" fmla="*/ 67 h 6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Freeform 49"/>
            <p:cNvSpPr>
              <a:spLocks noChangeArrowheads="1"/>
            </p:cNvSpPr>
            <p:nvPr/>
          </p:nvSpPr>
          <p:spPr bwMode="auto">
            <a:xfrm>
              <a:off x="6110598" y="1990113"/>
              <a:ext cx="718337" cy="758138"/>
            </a:xfrm>
            <a:custGeom>
              <a:avLst/>
              <a:gdLst>
                <a:gd name="T0" fmla="*/ 1154486142 w 315"/>
                <a:gd name="T1" fmla="*/ 693540989 h 332"/>
                <a:gd name="T2" fmla="*/ 1149284470 w 315"/>
                <a:gd name="T3" fmla="*/ 620535953 h 332"/>
                <a:gd name="T4" fmla="*/ 1237692371 w 315"/>
                <a:gd name="T5" fmla="*/ 651825130 h 332"/>
                <a:gd name="T6" fmla="*/ 1331297383 w 315"/>
                <a:gd name="T7" fmla="*/ 677896400 h 332"/>
                <a:gd name="T8" fmla="*/ 1326097991 w 315"/>
                <a:gd name="T9" fmla="*/ 750901436 h 332"/>
                <a:gd name="T10" fmla="*/ 1367699965 w 315"/>
                <a:gd name="T11" fmla="*/ 766546024 h 332"/>
                <a:gd name="T12" fmla="*/ 1398903156 w 315"/>
                <a:gd name="T13" fmla="*/ 876051294 h 332"/>
                <a:gd name="T14" fmla="*/ 1424904675 w 315"/>
                <a:gd name="T15" fmla="*/ 756114776 h 332"/>
                <a:gd name="T16" fmla="*/ 1492510449 w 315"/>
                <a:gd name="T17" fmla="*/ 683112024 h 332"/>
                <a:gd name="T18" fmla="*/ 1549715159 w 315"/>
                <a:gd name="T19" fmla="*/ 568391130 h 332"/>
                <a:gd name="T20" fmla="*/ 1622520324 w 315"/>
                <a:gd name="T21" fmla="*/ 547533201 h 332"/>
                <a:gd name="T22" fmla="*/ 1632921388 w 315"/>
                <a:gd name="T23" fmla="*/ 479741506 h 332"/>
                <a:gd name="T24" fmla="*/ 1575716678 w 315"/>
                <a:gd name="T25" fmla="*/ 422381059 h 332"/>
                <a:gd name="T26" fmla="*/ 1471708322 w 315"/>
                <a:gd name="T27" fmla="*/ 427596683 h 332"/>
                <a:gd name="T28" fmla="*/ 1398903156 w 315"/>
                <a:gd name="T29" fmla="*/ 484957130 h 332"/>
                <a:gd name="T30" fmla="*/ 1341698446 w 315"/>
                <a:gd name="T31" fmla="*/ 521459648 h 332"/>
                <a:gd name="T32" fmla="*/ 1289695408 w 315"/>
                <a:gd name="T33" fmla="*/ 578820095 h 332"/>
                <a:gd name="T34" fmla="*/ 1196088116 w 315"/>
                <a:gd name="T35" fmla="*/ 563175506 h 332"/>
                <a:gd name="T36" fmla="*/ 1159685533 w 315"/>
                <a:gd name="T37" fmla="*/ 495386094 h 332"/>
                <a:gd name="T38" fmla="*/ 1133684014 w 315"/>
                <a:gd name="T39" fmla="*/ 584033435 h 332"/>
                <a:gd name="T40" fmla="*/ 956870493 w 315"/>
                <a:gd name="T41" fmla="*/ 563175506 h 332"/>
                <a:gd name="T42" fmla="*/ 868464872 w 315"/>
                <a:gd name="T43" fmla="*/ 537101953 h 332"/>
                <a:gd name="T44" fmla="*/ 774857580 w 315"/>
                <a:gd name="T45" fmla="*/ 484957130 h 332"/>
                <a:gd name="T46" fmla="*/ 696850742 w 315"/>
                <a:gd name="T47" fmla="*/ 443241271 h 332"/>
                <a:gd name="T48" fmla="*/ 733253325 w 315"/>
                <a:gd name="T49" fmla="*/ 359807271 h 332"/>
                <a:gd name="T50" fmla="*/ 676050895 w 315"/>
                <a:gd name="T51" fmla="*/ 302446824 h 332"/>
                <a:gd name="T52" fmla="*/ 603243450 w 315"/>
                <a:gd name="T53" fmla="*/ 224228448 h 332"/>
                <a:gd name="T54" fmla="*/ 655248768 w 315"/>
                <a:gd name="T55" fmla="*/ 177296965 h 332"/>
                <a:gd name="T56" fmla="*/ 618846185 w 315"/>
                <a:gd name="T57" fmla="*/ 67789412 h 332"/>
                <a:gd name="T58" fmla="*/ 561641475 w 315"/>
                <a:gd name="T59" fmla="*/ 0 h 332"/>
                <a:gd name="T60" fmla="*/ 514837829 w 315"/>
                <a:gd name="T61" fmla="*/ 46931482 h 332"/>
                <a:gd name="T62" fmla="*/ 369227498 w 315"/>
                <a:gd name="T63" fmla="*/ 52144823 h 332"/>
                <a:gd name="T64" fmla="*/ 348425371 w 315"/>
                <a:gd name="T65" fmla="*/ 140794447 h 332"/>
                <a:gd name="T66" fmla="*/ 410829473 w 315"/>
                <a:gd name="T67" fmla="*/ 224228448 h 332"/>
                <a:gd name="T68" fmla="*/ 369227498 w 315"/>
                <a:gd name="T69" fmla="*/ 312875789 h 332"/>
                <a:gd name="T70" fmla="*/ 306823397 w 315"/>
                <a:gd name="T71" fmla="*/ 370236236 h 332"/>
                <a:gd name="T72" fmla="*/ 234018232 w 315"/>
                <a:gd name="T73" fmla="*/ 464099201 h 332"/>
                <a:gd name="T74" fmla="*/ 161210786 w 315"/>
                <a:gd name="T75" fmla="*/ 511030683 h 332"/>
                <a:gd name="T76" fmla="*/ 78006837 w 315"/>
                <a:gd name="T77" fmla="*/ 563175506 h 332"/>
                <a:gd name="T78" fmla="*/ 140410939 w 315"/>
                <a:gd name="T79" fmla="*/ 662254095 h 332"/>
                <a:gd name="T80" fmla="*/ 114409420 w 315"/>
                <a:gd name="T81" fmla="*/ 730043507 h 332"/>
                <a:gd name="T82" fmla="*/ 5199392 w 315"/>
                <a:gd name="T83" fmla="*/ 766546024 h 332"/>
                <a:gd name="T84" fmla="*/ 57204710 w 315"/>
                <a:gd name="T85" fmla="*/ 823906472 h 332"/>
                <a:gd name="T86" fmla="*/ 41601974 w 315"/>
                <a:gd name="T87" fmla="*/ 855193365 h 332"/>
                <a:gd name="T88" fmla="*/ 223617168 w 315"/>
                <a:gd name="T89" fmla="*/ 896909224 h 332"/>
                <a:gd name="T90" fmla="*/ 260019751 w 315"/>
                <a:gd name="T91" fmla="*/ 922982777 h 332"/>
                <a:gd name="T92" fmla="*/ 270420814 w 315"/>
                <a:gd name="T93" fmla="*/ 1079419529 h 332"/>
                <a:gd name="T94" fmla="*/ 353627043 w 315"/>
                <a:gd name="T95" fmla="*/ 1340150495 h 332"/>
                <a:gd name="T96" fmla="*/ 462834791 w 315"/>
                <a:gd name="T97" fmla="*/ 1616523766 h 332"/>
                <a:gd name="T98" fmla="*/ 577241931 w 315"/>
                <a:gd name="T99" fmla="*/ 1684313177 h 332"/>
                <a:gd name="T100" fmla="*/ 655248768 w 315"/>
                <a:gd name="T101" fmla="*/ 1590450212 h 332"/>
                <a:gd name="T102" fmla="*/ 686449679 w 315"/>
                <a:gd name="T103" fmla="*/ 1475729318 h 332"/>
                <a:gd name="T104" fmla="*/ 696850742 w 315"/>
                <a:gd name="T105" fmla="*/ 1303647977 h 332"/>
                <a:gd name="T106" fmla="*/ 780056971 w 315"/>
                <a:gd name="T107" fmla="*/ 1215000636 h 332"/>
                <a:gd name="T108" fmla="*/ 962069884 w 315"/>
                <a:gd name="T109" fmla="*/ 1048132636 h 332"/>
                <a:gd name="T110" fmla="*/ 1071279913 w 315"/>
                <a:gd name="T111" fmla="*/ 928198401 h 332"/>
                <a:gd name="T112" fmla="*/ 1190888724 w 315"/>
                <a:gd name="T113" fmla="*/ 886480259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15"/>
                <a:gd name="T172" fmla="*/ 0 h 332"/>
                <a:gd name="T173" fmla="*/ 315 w 315"/>
                <a:gd name="T174" fmla="*/ 332 h 3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1" name="Freeform 50"/>
            <p:cNvSpPr>
              <a:spLocks noChangeArrowheads="1"/>
            </p:cNvSpPr>
            <p:nvPr/>
          </p:nvSpPr>
          <p:spPr bwMode="auto">
            <a:xfrm>
              <a:off x="6446302" y="1391727"/>
              <a:ext cx="809314" cy="350640"/>
            </a:xfrm>
            <a:custGeom>
              <a:avLst/>
              <a:gdLst>
                <a:gd name="T0" fmla="*/ 1709909500 w 355"/>
                <a:gd name="T1" fmla="*/ 341392729 h 153"/>
                <a:gd name="T2" fmla="*/ 1590372682 w 355"/>
                <a:gd name="T3" fmla="*/ 330887280 h 153"/>
                <a:gd name="T4" fmla="*/ 1600766098 w 355"/>
                <a:gd name="T5" fmla="*/ 273114184 h 153"/>
                <a:gd name="T6" fmla="*/ 1605963946 w 355"/>
                <a:gd name="T7" fmla="*/ 173321581 h 153"/>
                <a:gd name="T8" fmla="*/ 1486427128 w 355"/>
                <a:gd name="T9" fmla="*/ 157565699 h 153"/>
                <a:gd name="T10" fmla="*/ 1392874989 w 355"/>
                <a:gd name="T11" fmla="*/ 210088362 h 153"/>
                <a:gd name="T12" fmla="*/ 1236955518 w 355"/>
                <a:gd name="T13" fmla="*/ 225844245 h 153"/>
                <a:gd name="T14" fmla="*/ 1133009963 w 355"/>
                <a:gd name="T15" fmla="*/ 178574306 h 153"/>
                <a:gd name="T16" fmla="*/ 1039460104 w 355"/>
                <a:gd name="T17" fmla="*/ 147060249 h 153"/>
                <a:gd name="T18" fmla="*/ 930316702 w 355"/>
                <a:gd name="T19" fmla="*/ 141809816 h 153"/>
                <a:gd name="T20" fmla="*/ 836764563 w 355"/>
                <a:gd name="T21" fmla="*/ 147060249 h 153"/>
                <a:gd name="T22" fmla="*/ 795186341 w 355"/>
                <a:gd name="T23" fmla="*/ 68278546 h 153"/>
                <a:gd name="T24" fmla="*/ 691240787 w 355"/>
                <a:gd name="T25" fmla="*/ 31514056 h 153"/>
                <a:gd name="T26" fmla="*/ 613279911 w 355"/>
                <a:gd name="T27" fmla="*/ 5252725 h 153"/>
                <a:gd name="T28" fmla="*/ 561308274 w 355"/>
                <a:gd name="T29" fmla="*/ 47269939 h 153"/>
                <a:gd name="T30" fmla="*/ 556110426 w 355"/>
                <a:gd name="T31" fmla="*/ 126051642 h 153"/>
                <a:gd name="T32" fmla="*/ 509334357 w 355"/>
                <a:gd name="T33" fmla="*/ 183827031 h 153"/>
                <a:gd name="T34" fmla="*/ 420980065 w 355"/>
                <a:gd name="T35" fmla="*/ 173321581 h 153"/>
                <a:gd name="T36" fmla="*/ 353417165 w 355"/>
                <a:gd name="T37" fmla="*/ 120801209 h 153"/>
                <a:gd name="T38" fmla="*/ 228680220 w 355"/>
                <a:gd name="T39" fmla="*/ 115548485 h 153"/>
                <a:gd name="T40" fmla="*/ 150721624 w 355"/>
                <a:gd name="T41" fmla="*/ 157565699 h 153"/>
                <a:gd name="T42" fmla="*/ 51973917 w 355"/>
                <a:gd name="T43" fmla="*/ 210088362 h 153"/>
                <a:gd name="T44" fmla="*/ 0 w 355"/>
                <a:gd name="T45" fmla="*/ 231096969 h 153"/>
                <a:gd name="T46" fmla="*/ 46776069 w 355"/>
                <a:gd name="T47" fmla="*/ 288870066 h 153"/>
                <a:gd name="T48" fmla="*/ 150721624 w 355"/>
                <a:gd name="T49" fmla="*/ 362401336 h 153"/>
                <a:gd name="T50" fmla="*/ 176708582 w 355"/>
                <a:gd name="T51" fmla="*/ 462191647 h 153"/>
                <a:gd name="T52" fmla="*/ 296245400 w 355"/>
                <a:gd name="T53" fmla="*/ 546228367 h 153"/>
                <a:gd name="T54" fmla="*/ 374206276 w 355"/>
                <a:gd name="T55" fmla="*/ 598748739 h 153"/>
                <a:gd name="T56" fmla="*/ 457362719 w 355"/>
                <a:gd name="T57" fmla="*/ 709044499 h 153"/>
                <a:gd name="T58" fmla="*/ 670451676 w 355"/>
                <a:gd name="T59" fmla="*/ 719549948 h 153"/>
                <a:gd name="T60" fmla="*/ 841962411 w 355"/>
                <a:gd name="T61" fmla="*/ 761567162 h 153"/>
                <a:gd name="T62" fmla="*/ 945907965 w 355"/>
                <a:gd name="T63" fmla="*/ 798331652 h 153"/>
                <a:gd name="T64" fmla="*/ 1179786033 w 355"/>
                <a:gd name="T65" fmla="*/ 740558555 h 153"/>
                <a:gd name="T66" fmla="*/ 1356494615 w 355"/>
                <a:gd name="T67" fmla="*/ 635515520 h 153"/>
                <a:gd name="T68" fmla="*/ 1398072837 w 355"/>
                <a:gd name="T69" fmla="*/ 551478800 h 153"/>
                <a:gd name="T70" fmla="*/ 1579976987 w 355"/>
                <a:gd name="T71" fmla="*/ 519967035 h 153"/>
                <a:gd name="T72" fmla="*/ 1704713932 w 355"/>
                <a:gd name="T73" fmla="*/ 441183040 h 153"/>
                <a:gd name="T74" fmla="*/ 1839842013 w 355"/>
                <a:gd name="T75" fmla="*/ 414921708 h 15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55"/>
                <a:gd name="T115" fmla="*/ 0 h 153"/>
                <a:gd name="T116" fmla="*/ 355 w 355"/>
                <a:gd name="T117" fmla="*/ 153 h 15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2" name="Freeform 51"/>
            <p:cNvSpPr>
              <a:spLocks noChangeArrowheads="1"/>
            </p:cNvSpPr>
            <p:nvPr/>
          </p:nvSpPr>
          <p:spPr bwMode="auto">
            <a:xfrm>
              <a:off x="5242529" y="2073509"/>
              <a:ext cx="13268" cy="36012"/>
            </a:xfrm>
            <a:custGeom>
              <a:avLst/>
              <a:gdLst>
                <a:gd name="T0" fmla="*/ 9780727 w 6"/>
                <a:gd name="T1" fmla="*/ 0 h 16"/>
                <a:gd name="T2" fmla="*/ 0 w 6"/>
                <a:gd name="T3" fmla="*/ 45593443 h 16"/>
                <a:gd name="T4" fmla="*/ 19559243 w 6"/>
                <a:gd name="T5" fmla="*/ 81054009 h 16"/>
                <a:gd name="T6" fmla="*/ 24450713 w 6"/>
                <a:gd name="T7" fmla="*/ 15197064 h 16"/>
                <a:gd name="T8" fmla="*/ 29339971 w 6"/>
                <a:gd name="T9" fmla="*/ 0 h 16"/>
                <a:gd name="T10" fmla="*/ 9780727 w 6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16"/>
                <a:gd name="T20" fmla="*/ 6 w 6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Freeform 52"/>
            <p:cNvSpPr>
              <a:spLocks noChangeArrowheads="1"/>
            </p:cNvSpPr>
            <p:nvPr/>
          </p:nvSpPr>
          <p:spPr bwMode="auto">
            <a:xfrm>
              <a:off x="5219785" y="2050764"/>
              <a:ext cx="37907" cy="108035"/>
            </a:xfrm>
            <a:custGeom>
              <a:avLst/>
              <a:gdLst>
                <a:gd name="T0" fmla="*/ 39777822 w 17"/>
                <a:gd name="T1" fmla="*/ 238091134 h 48"/>
                <a:gd name="T2" fmla="*/ 44748099 w 17"/>
                <a:gd name="T3" fmla="*/ 243157526 h 48"/>
                <a:gd name="T4" fmla="*/ 64638124 w 17"/>
                <a:gd name="T5" fmla="*/ 157040126 h 48"/>
                <a:gd name="T6" fmla="*/ 69610631 w 17"/>
                <a:gd name="T7" fmla="*/ 131710420 h 48"/>
                <a:gd name="T8" fmla="*/ 49720605 w 17"/>
                <a:gd name="T9" fmla="*/ 96250182 h 48"/>
                <a:gd name="T10" fmla="*/ 59665618 w 17"/>
                <a:gd name="T11" fmla="*/ 50657161 h 48"/>
                <a:gd name="T12" fmla="*/ 79553414 w 17"/>
                <a:gd name="T13" fmla="*/ 50657161 h 48"/>
                <a:gd name="T14" fmla="*/ 84525921 w 17"/>
                <a:gd name="T15" fmla="*/ 15196923 h 48"/>
                <a:gd name="T16" fmla="*/ 54693112 w 17"/>
                <a:gd name="T17" fmla="*/ 0 h 48"/>
                <a:gd name="T18" fmla="*/ 44748099 w 17"/>
                <a:gd name="T19" fmla="*/ 30393847 h 48"/>
                <a:gd name="T20" fmla="*/ 0 w 17"/>
                <a:gd name="T21" fmla="*/ 131710420 h 48"/>
                <a:gd name="T22" fmla="*/ 39777822 w 17"/>
                <a:gd name="T23" fmla="*/ 233026994 h 48"/>
                <a:gd name="T24" fmla="*/ 39777822 w 17"/>
                <a:gd name="T25" fmla="*/ 238091134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48"/>
                <a:gd name="T41" fmla="*/ 17 w 17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4" name="Freeform 53"/>
            <p:cNvSpPr>
              <a:spLocks noChangeArrowheads="1"/>
            </p:cNvSpPr>
            <p:nvPr/>
          </p:nvSpPr>
          <p:spPr bwMode="auto">
            <a:xfrm>
              <a:off x="5240634" y="2050764"/>
              <a:ext cx="109930" cy="117511"/>
            </a:xfrm>
            <a:custGeom>
              <a:avLst/>
              <a:gdLst>
                <a:gd name="T0" fmla="*/ 230782004 w 48"/>
                <a:gd name="T1" fmla="*/ 0 h 52"/>
                <a:gd name="T2" fmla="*/ 157351054 w 48"/>
                <a:gd name="T3" fmla="*/ 30640993 h 52"/>
                <a:gd name="T4" fmla="*/ 99656125 w 48"/>
                <a:gd name="T5" fmla="*/ 61281986 h 52"/>
                <a:gd name="T6" fmla="*/ 47205774 w 48"/>
                <a:gd name="T7" fmla="*/ 35748202 h 52"/>
                <a:gd name="T8" fmla="*/ 41961197 w 48"/>
                <a:gd name="T9" fmla="*/ 15319367 h 52"/>
                <a:gd name="T10" fmla="*/ 41961197 w 48"/>
                <a:gd name="T11" fmla="*/ 15319367 h 52"/>
                <a:gd name="T12" fmla="*/ 31469753 w 48"/>
                <a:gd name="T13" fmla="*/ 66389195 h 52"/>
                <a:gd name="T14" fmla="*/ 20980599 w 48"/>
                <a:gd name="T15" fmla="*/ 158312175 h 52"/>
                <a:gd name="T16" fmla="*/ 0 w 48"/>
                <a:gd name="T17" fmla="*/ 245127946 h 52"/>
                <a:gd name="T18" fmla="*/ 52450351 w 48"/>
                <a:gd name="T19" fmla="*/ 265554522 h 52"/>
                <a:gd name="T20" fmla="*/ 99656125 w 48"/>
                <a:gd name="T21" fmla="*/ 229806319 h 52"/>
                <a:gd name="T22" fmla="*/ 136370455 w 48"/>
                <a:gd name="T23" fmla="*/ 214486953 h 52"/>
                <a:gd name="T24" fmla="*/ 173087075 w 48"/>
                <a:gd name="T25" fmla="*/ 188953168 h 52"/>
                <a:gd name="T26" fmla="*/ 125881301 w 48"/>
                <a:gd name="T27" fmla="*/ 137883340 h 52"/>
                <a:gd name="T28" fmla="*/ 183576229 w 48"/>
                <a:gd name="T29" fmla="*/ 102137397 h 52"/>
                <a:gd name="T30" fmla="*/ 246518025 w 48"/>
                <a:gd name="T31" fmla="*/ 81708562 h 52"/>
                <a:gd name="T32" fmla="*/ 251762602 w 48"/>
                <a:gd name="T33" fmla="*/ 81708562 h 52"/>
                <a:gd name="T34" fmla="*/ 236026581 w 48"/>
                <a:gd name="T35" fmla="*/ 25533784 h 52"/>
                <a:gd name="T36" fmla="*/ 230782004 w 48"/>
                <a:gd name="T37" fmla="*/ 0 h 5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8"/>
                <a:gd name="T58" fmla="*/ 0 h 52"/>
                <a:gd name="T59" fmla="*/ 48 w 48"/>
                <a:gd name="T60" fmla="*/ 52 h 5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5" name="Freeform 54"/>
            <p:cNvSpPr>
              <a:spLocks noChangeArrowheads="1"/>
            </p:cNvSpPr>
            <p:nvPr/>
          </p:nvSpPr>
          <p:spPr bwMode="auto">
            <a:xfrm>
              <a:off x="6139029" y="1755090"/>
              <a:ext cx="280511" cy="123198"/>
            </a:xfrm>
            <a:custGeom>
              <a:avLst/>
              <a:gdLst>
                <a:gd name="T0" fmla="*/ 592918153 w 123"/>
                <a:gd name="T1" fmla="*/ 52048874 h 54"/>
                <a:gd name="T2" fmla="*/ 535705312 w 123"/>
                <a:gd name="T3" fmla="*/ 36434668 h 54"/>
                <a:gd name="T4" fmla="*/ 384877056 w 123"/>
                <a:gd name="T5" fmla="*/ 31230693 h 54"/>
                <a:gd name="T6" fmla="*/ 306860789 w 123"/>
                <a:gd name="T7" fmla="*/ 5203975 h 54"/>
                <a:gd name="T8" fmla="*/ 244448232 w 123"/>
                <a:gd name="T9" fmla="*/ 31230693 h 54"/>
                <a:gd name="T10" fmla="*/ 192437388 w 123"/>
                <a:gd name="T11" fmla="*/ 41640924 h 54"/>
                <a:gd name="T12" fmla="*/ 114423402 w 123"/>
                <a:gd name="T13" fmla="*/ 41640924 h 54"/>
                <a:gd name="T14" fmla="*/ 78016267 w 123"/>
                <a:gd name="T15" fmla="*/ 83279567 h 54"/>
                <a:gd name="T16" fmla="*/ 62412557 w 123"/>
                <a:gd name="T17" fmla="*/ 114510260 h 54"/>
                <a:gd name="T18" fmla="*/ 83215983 w 123"/>
                <a:gd name="T19" fmla="*/ 135330722 h 54"/>
                <a:gd name="T20" fmla="*/ 130024831 w 123"/>
                <a:gd name="T21" fmla="*/ 130124465 h 54"/>
                <a:gd name="T22" fmla="*/ 208041097 w 123"/>
                <a:gd name="T23" fmla="*/ 166559133 h 54"/>
                <a:gd name="T24" fmla="*/ 182035675 w 123"/>
                <a:gd name="T25" fmla="*/ 197789826 h 54"/>
                <a:gd name="T26" fmla="*/ 130024831 w 123"/>
                <a:gd name="T27" fmla="*/ 208200057 h 54"/>
                <a:gd name="T28" fmla="*/ 41609132 w 123"/>
                <a:gd name="T29" fmla="*/ 218610288 h 54"/>
                <a:gd name="T30" fmla="*/ 0 w 123"/>
                <a:gd name="T31" fmla="*/ 255044956 h 54"/>
                <a:gd name="T32" fmla="*/ 83215983 w 123"/>
                <a:gd name="T33" fmla="*/ 260248931 h 54"/>
                <a:gd name="T34" fmla="*/ 135226827 w 123"/>
                <a:gd name="T35" fmla="*/ 260248931 h 54"/>
                <a:gd name="T36" fmla="*/ 187237672 w 123"/>
                <a:gd name="T37" fmla="*/ 270659162 h 54"/>
                <a:gd name="T38" fmla="*/ 265251658 w 123"/>
                <a:gd name="T39" fmla="*/ 265455187 h 54"/>
                <a:gd name="T40" fmla="*/ 270453654 w 123"/>
                <a:gd name="T41" fmla="*/ 239428469 h 54"/>
                <a:gd name="T42" fmla="*/ 296459077 w 123"/>
                <a:gd name="T43" fmla="*/ 223814263 h 54"/>
                <a:gd name="T44" fmla="*/ 332866212 w 123"/>
                <a:gd name="T45" fmla="*/ 202993801 h 54"/>
                <a:gd name="T46" fmla="*/ 364071350 w 123"/>
                <a:gd name="T47" fmla="*/ 192583570 h 54"/>
                <a:gd name="T48" fmla="*/ 400478485 w 123"/>
                <a:gd name="T49" fmla="*/ 202993801 h 54"/>
                <a:gd name="T50" fmla="*/ 436885620 w 123"/>
                <a:gd name="T51" fmla="*/ 176969364 h 54"/>
                <a:gd name="T52" fmla="*/ 488896464 w 123"/>
                <a:gd name="T53" fmla="*/ 161355158 h 54"/>
                <a:gd name="T54" fmla="*/ 535705312 w 123"/>
                <a:gd name="T55" fmla="*/ 135330722 h 54"/>
                <a:gd name="T56" fmla="*/ 582516440 w 123"/>
                <a:gd name="T57" fmla="*/ 109304003 h 54"/>
                <a:gd name="T58" fmla="*/ 634525004 w 123"/>
                <a:gd name="T59" fmla="*/ 83279567 h 54"/>
                <a:gd name="T60" fmla="*/ 639727001 w 123"/>
                <a:gd name="T61" fmla="*/ 72869336 h 54"/>
                <a:gd name="T62" fmla="*/ 592918153 w 123"/>
                <a:gd name="T63" fmla="*/ 52048874 h 5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23"/>
                <a:gd name="T97" fmla="*/ 0 h 54"/>
                <a:gd name="T98" fmla="*/ 123 w 123"/>
                <a:gd name="T99" fmla="*/ 54 h 5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6" name="Freeform 55"/>
            <p:cNvSpPr>
              <a:spLocks noChangeArrowheads="1"/>
            </p:cNvSpPr>
            <p:nvPr/>
          </p:nvSpPr>
          <p:spPr bwMode="auto">
            <a:xfrm>
              <a:off x="5367622" y="1741822"/>
              <a:ext cx="178163" cy="79605"/>
            </a:xfrm>
            <a:custGeom>
              <a:avLst/>
              <a:gdLst>
                <a:gd name="T0" fmla="*/ 161735458 w 78"/>
                <a:gd name="T1" fmla="*/ 139672659 h 35"/>
                <a:gd name="T2" fmla="*/ 203475851 w 78"/>
                <a:gd name="T3" fmla="*/ 170709511 h 35"/>
                <a:gd name="T4" fmla="*/ 208692829 w 78"/>
                <a:gd name="T5" fmla="*/ 175883836 h 35"/>
                <a:gd name="T6" fmla="*/ 266081872 w 78"/>
                <a:gd name="T7" fmla="*/ 165537460 h 35"/>
                <a:gd name="T8" fmla="*/ 318256222 w 78"/>
                <a:gd name="T9" fmla="*/ 170709511 h 35"/>
                <a:gd name="T10" fmla="*/ 313036959 w 78"/>
                <a:gd name="T11" fmla="*/ 155191085 h 35"/>
                <a:gd name="T12" fmla="*/ 354777352 w 78"/>
                <a:gd name="T13" fmla="*/ 170709511 h 35"/>
                <a:gd name="T14" fmla="*/ 401732439 w 78"/>
                <a:gd name="T15" fmla="*/ 170709511 h 35"/>
                <a:gd name="T16" fmla="*/ 380862243 w 78"/>
                <a:gd name="T17" fmla="*/ 144844709 h 35"/>
                <a:gd name="T18" fmla="*/ 391298483 w 78"/>
                <a:gd name="T19" fmla="*/ 124151958 h 35"/>
                <a:gd name="T20" fmla="*/ 354777352 w 78"/>
                <a:gd name="T21" fmla="*/ 108633532 h 35"/>
                <a:gd name="T22" fmla="*/ 339124134 w 78"/>
                <a:gd name="T23" fmla="*/ 72422355 h 35"/>
                <a:gd name="T24" fmla="*/ 318256222 w 78"/>
                <a:gd name="T25" fmla="*/ 62075979 h 35"/>
                <a:gd name="T26" fmla="*/ 255647916 w 78"/>
                <a:gd name="T27" fmla="*/ 72422355 h 35"/>
                <a:gd name="T28" fmla="*/ 219126785 w 78"/>
                <a:gd name="T29" fmla="*/ 51729603 h 35"/>
                <a:gd name="T30" fmla="*/ 182605654 w 78"/>
                <a:gd name="T31" fmla="*/ 31039127 h 35"/>
                <a:gd name="T32" fmla="*/ 93912458 w 78"/>
                <a:gd name="T33" fmla="*/ 20692751 h 35"/>
                <a:gd name="T34" fmla="*/ 20870197 w 78"/>
                <a:gd name="T35" fmla="*/ 0 h 35"/>
                <a:gd name="T36" fmla="*/ 0 w 78"/>
                <a:gd name="T37" fmla="*/ 10346376 h 35"/>
                <a:gd name="T38" fmla="*/ 93912458 w 78"/>
                <a:gd name="T39" fmla="*/ 62075979 h 35"/>
                <a:gd name="T40" fmla="*/ 114780371 w 78"/>
                <a:gd name="T41" fmla="*/ 118979907 h 35"/>
                <a:gd name="T42" fmla="*/ 99129436 w 78"/>
                <a:gd name="T43" fmla="*/ 139672659 h 35"/>
                <a:gd name="T44" fmla="*/ 161735458 w 78"/>
                <a:gd name="T45" fmla="*/ 139672659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8"/>
                <a:gd name="T70" fmla="*/ 0 h 35"/>
                <a:gd name="T71" fmla="*/ 78 w 78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Freeform 56"/>
            <p:cNvSpPr>
              <a:spLocks noEditPoints="1" noChangeArrowheads="1"/>
            </p:cNvSpPr>
            <p:nvPr/>
          </p:nvSpPr>
          <p:spPr bwMode="auto">
            <a:xfrm>
              <a:off x="5011297" y="1785416"/>
              <a:ext cx="485209" cy="191431"/>
            </a:xfrm>
            <a:custGeom>
              <a:avLst/>
              <a:gdLst>
                <a:gd name="T0" fmla="*/ 1079079640 w 212"/>
                <a:gd name="T1" fmla="*/ 306419500 h 84"/>
                <a:gd name="T2" fmla="*/ 1079079640 w 212"/>
                <a:gd name="T3" fmla="*/ 244097314 h 84"/>
                <a:gd name="T4" fmla="*/ 1079079640 w 212"/>
                <a:gd name="T5" fmla="*/ 192162540 h 84"/>
                <a:gd name="T6" fmla="*/ 1094794003 w 212"/>
                <a:gd name="T7" fmla="*/ 166194013 h 84"/>
                <a:gd name="T8" fmla="*/ 1084316235 w 212"/>
                <a:gd name="T9" fmla="*/ 145419192 h 84"/>
                <a:gd name="T10" fmla="*/ 1037173146 w 212"/>
                <a:gd name="T11" fmla="*/ 124646649 h 84"/>
                <a:gd name="T12" fmla="*/ 1021458783 w 212"/>
                <a:gd name="T13" fmla="*/ 72709596 h 84"/>
                <a:gd name="T14" fmla="*/ 979552288 w 212"/>
                <a:gd name="T15" fmla="*/ 41549643 h 84"/>
                <a:gd name="T16" fmla="*/ 916692547 w 212"/>
                <a:gd name="T17" fmla="*/ 41549643 h 84"/>
                <a:gd name="T18" fmla="*/ 806689716 w 212"/>
                <a:gd name="T19" fmla="*/ 77903301 h 84"/>
                <a:gd name="T20" fmla="*/ 707162364 w 212"/>
                <a:gd name="T21" fmla="*/ 83097007 h 84"/>
                <a:gd name="T22" fmla="*/ 633827143 w 212"/>
                <a:gd name="T23" fmla="*/ 57128480 h 84"/>
                <a:gd name="T24" fmla="*/ 581445170 w 212"/>
                <a:gd name="T25" fmla="*/ 36355937 h 84"/>
                <a:gd name="T26" fmla="*/ 497634470 w 212"/>
                <a:gd name="T27" fmla="*/ 10387411 h 84"/>
                <a:gd name="T28" fmla="*/ 314294130 w 212"/>
                <a:gd name="T29" fmla="*/ 67515891 h 84"/>
                <a:gd name="T30" fmla="*/ 188576936 w 212"/>
                <a:gd name="T31" fmla="*/ 72709596 h 84"/>
                <a:gd name="T32" fmla="*/ 157148209 w 212"/>
                <a:gd name="T33" fmla="*/ 119452944 h 84"/>
                <a:gd name="T34" fmla="*/ 31428726 w 212"/>
                <a:gd name="T35" fmla="*/ 129840355 h 84"/>
                <a:gd name="T36" fmla="*/ 20953247 w 212"/>
                <a:gd name="T37" fmla="*/ 171387719 h 84"/>
                <a:gd name="T38" fmla="*/ 47143090 w 212"/>
                <a:gd name="T39" fmla="*/ 186968835 h 84"/>
                <a:gd name="T40" fmla="*/ 52381974 w 212"/>
                <a:gd name="T41" fmla="*/ 233709904 h 84"/>
                <a:gd name="T42" fmla="*/ 52381974 w 212"/>
                <a:gd name="T43" fmla="*/ 275259546 h 84"/>
                <a:gd name="T44" fmla="*/ 52381974 w 212"/>
                <a:gd name="T45" fmla="*/ 306419500 h 84"/>
                <a:gd name="T46" fmla="*/ 83812989 w 212"/>
                <a:gd name="T47" fmla="*/ 337581732 h 84"/>
                <a:gd name="T48" fmla="*/ 120480599 w 212"/>
                <a:gd name="T49" fmla="*/ 358356553 h 84"/>
                <a:gd name="T50" fmla="*/ 151909325 w 212"/>
                <a:gd name="T51" fmla="*/ 368743964 h 84"/>
                <a:gd name="T52" fmla="*/ 188576936 w 212"/>
                <a:gd name="T53" fmla="*/ 405097622 h 84"/>
                <a:gd name="T54" fmla="*/ 261912156 w 212"/>
                <a:gd name="T55" fmla="*/ 389518785 h 84"/>
                <a:gd name="T56" fmla="*/ 309057535 w 212"/>
                <a:gd name="T57" fmla="*/ 368743964 h 84"/>
                <a:gd name="T58" fmla="*/ 392868234 w 212"/>
                <a:gd name="T59" fmla="*/ 415485033 h 84"/>
                <a:gd name="T60" fmla="*/ 450489092 w 212"/>
                <a:gd name="T61" fmla="*/ 405097622 h 84"/>
                <a:gd name="T62" fmla="*/ 508109949 w 212"/>
                <a:gd name="T63" fmla="*/ 368743964 h 84"/>
                <a:gd name="T64" fmla="*/ 555253039 w 212"/>
                <a:gd name="T65" fmla="*/ 384325080 h 84"/>
                <a:gd name="T66" fmla="*/ 597159533 w 212"/>
                <a:gd name="T67" fmla="*/ 368743964 h 84"/>
                <a:gd name="T68" fmla="*/ 581445170 w 212"/>
                <a:gd name="T69" fmla="*/ 415485033 h 84"/>
                <a:gd name="T70" fmla="*/ 581445170 w 212"/>
                <a:gd name="T71" fmla="*/ 436259854 h 84"/>
                <a:gd name="T72" fmla="*/ 618112780 w 212"/>
                <a:gd name="T73" fmla="*/ 394710212 h 84"/>
                <a:gd name="T74" fmla="*/ 644304911 w 212"/>
                <a:gd name="T75" fmla="*/ 384325080 h 84"/>
                <a:gd name="T76" fmla="*/ 696686885 w 212"/>
                <a:gd name="T77" fmla="*/ 384325080 h 84"/>
                <a:gd name="T78" fmla="*/ 733354495 w 212"/>
                <a:gd name="T79" fmla="*/ 373937669 h 84"/>
                <a:gd name="T80" fmla="*/ 801450832 w 212"/>
                <a:gd name="T81" fmla="*/ 379131374 h 84"/>
                <a:gd name="T82" fmla="*/ 880024937 w 212"/>
                <a:gd name="T83" fmla="*/ 353162848 h 84"/>
                <a:gd name="T84" fmla="*/ 942884678 w 212"/>
                <a:gd name="T85" fmla="*/ 342775437 h 84"/>
                <a:gd name="T86" fmla="*/ 969076809 w 212"/>
                <a:gd name="T87" fmla="*/ 353162848 h 84"/>
                <a:gd name="T88" fmla="*/ 995266651 w 212"/>
                <a:gd name="T89" fmla="*/ 332388026 h 84"/>
                <a:gd name="T90" fmla="*/ 1047648625 w 212"/>
                <a:gd name="T91" fmla="*/ 342775437 h 84"/>
                <a:gd name="T92" fmla="*/ 1110508366 w 212"/>
                <a:gd name="T93" fmla="*/ 353162848 h 84"/>
                <a:gd name="T94" fmla="*/ 1079079640 w 212"/>
                <a:gd name="T95" fmla="*/ 306419500 h 84"/>
                <a:gd name="T96" fmla="*/ 99527352 w 212"/>
                <a:gd name="T97" fmla="*/ 83097007 h 84"/>
                <a:gd name="T98" fmla="*/ 178101456 w 212"/>
                <a:gd name="T99" fmla="*/ 72709596 h 84"/>
                <a:gd name="T100" fmla="*/ 130956078 w 212"/>
                <a:gd name="T101" fmla="*/ 41549643 h 84"/>
                <a:gd name="T102" fmla="*/ 115241715 w 212"/>
                <a:gd name="T103" fmla="*/ 10387411 h 84"/>
                <a:gd name="T104" fmla="*/ 94288468 w 212"/>
                <a:gd name="T105" fmla="*/ 15581116 h 84"/>
                <a:gd name="T106" fmla="*/ 31428726 w 212"/>
                <a:gd name="T107" fmla="*/ 15581116 h 84"/>
                <a:gd name="T108" fmla="*/ 36667610 w 212"/>
                <a:gd name="T109" fmla="*/ 51934775 h 84"/>
                <a:gd name="T110" fmla="*/ 20953247 w 212"/>
                <a:gd name="T111" fmla="*/ 77903301 h 84"/>
                <a:gd name="T112" fmla="*/ 5238884 w 212"/>
                <a:gd name="T113" fmla="*/ 98678123 h 84"/>
                <a:gd name="T114" fmla="*/ 41906494 w 212"/>
                <a:gd name="T115" fmla="*/ 114259239 h 84"/>
                <a:gd name="T116" fmla="*/ 99527352 w 212"/>
                <a:gd name="T117" fmla="*/ 83097007 h 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2"/>
                <a:gd name="T178" fmla="*/ 0 h 84"/>
                <a:gd name="T179" fmla="*/ 212 w 212"/>
                <a:gd name="T180" fmla="*/ 84 h 8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8" name="Freeform 57"/>
            <p:cNvSpPr>
              <a:spLocks noChangeArrowheads="1"/>
            </p:cNvSpPr>
            <p:nvPr/>
          </p:nvSpPr>
          <p:spPr bwMode="auto">
            <a:xfrm>
              <a:off x="6362679" y="1978741"/>
              <a:ext cx="60651" cy="56860"/>
            </a:xfrm>
            <a:custGeom>
              <a:avLst/>
              <a:gdLst>
                <a:gd name="T0" fmla="*/ 65300132 w 26"/>
                <a:gd name="T1" fmla="*/ 0 h 25"/>
                <a:gd name="T2" fmla="*/ 0 w 26"/>
                <a:gd name="T3" fmla="*/ 41382708 h 25"/>
                <a:gd name="T4" fmla="*/ 5442261 w 26"/>
                <a:gd name="T5" fmla="*/ 56900939 h 25"/>
                <a:gd name="T6" fmla="*/ 43533422 w 26"/>
                <a:gd name="T7" fmla="*/ 93111662 h 25"/>
                <a:gd name="T8" fmla="*/ 48975683 w 26"/>
                <a:gd name="T9" fmla="*/ 129322384 h 25"/>
                <a:gd name="T10" fmla="*/ 76182321 w 26"/>
                <a:gd name="T11" fmla="*/ 129322384 h 25"/>
                <a:gd name="T12" fmla="*/ 136040193 w 26"/>
                <a:gd name="T13" fmla="*/ 56900939 h 25"/>
                <a:gd name="T14" fmla="*/ 65300132 w 26"/>
                <a:gd name="T15" fmla="*/ 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25"/>
                <a:gd name="T26" fmla="*/ 26 w 26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9" name="Freeform 58"/>
            <p:cNvSpPr>
              <a:spLocks noChangeArrowheads="1"/>
            </p:cNvSpPr>
            <p:nvPr/>
          </p:nvSpPr>
          <p:spPr bwMode="auto">
            <a:xfrm>
              <a:off x="7524526" y="1764567"/>
              <a:ext cx="176268" cy="168686"/>
            </a:xfrm>
            <a:custGeom>
              <a:avLst/>
              <a:gdLst>
                <a:gd name="T0" fmla="*/ 387789600 w 77"/>
                <a:gd name="T1" fmla="*/ 20784851 h 74"/>
                <a:gd name="T2" fmla="*/ 340627609 w 77"/>
                <a:gd name="T3" fmla="*/ 0 h 74"/>
                <a:gd name="T4" fmla="*/ 303943262 w 77"/>
                <a:gd name="T5" fmla="*/ 46767054 h 74"/>
                <a:gd name="T6" fmla="*/ 262021237 w 77"/>
                <a:gd name="T7" fmla="*/ 77944330 h 74"/>
                <a:gd name="T8" fmla="*/ 241059081 w 77"/>
                <a:gd name="T9" fmla="*/ 98729180 h 74"/>
                <a:gd name="T10" fmla="*/ 199134767 w 77"/>
                <a:gd name="T11" fmla="*/ 109121606 h 74"/>
                <a:gd name="T12" fmla="*/ 162452709 w 77"/>
                <a:gd name="T13" fmla="*/ 93534107 h 74"/>
                <a:gd name="T14" fmla="*/ 125770652 w 77"/>
                <a:gd name="T15" fmla="*/ 135103809 h 74"/>
                <a:gd name="T16" fmla="*/ 15722190 w 77"/>
                <a:gd name="T17" fmla="*/ 197460640 h 74"/>
                <a:gd name="T18" fmla="*/ 0 w 77"/>
                <a:gd name="T19" fmla="*/ 223440564 h 74"/>
                <a:gd name="T20" fmla="*/ 68126437 w 77"/>
                <a:gd name="T21" fmla="*/ 254617840 h 74"/>
                <a:gd name="T22" fmla="*/ 31442091 w 77"/>
                <a:gd name="T23" fmla="*/ 322172024 h 74"/>
                <a:gd name="T24" fmla="*/ 41924314 w 77"/>
                <a:gd name="T25" fmla="*/ 353349300 h 74"/>
                <a:gd name="T26" fmla="*/ 73366404 w 77"/>
                <a:gd name="T27" fmla="*/ 368936798 h 74"/>
                <a:gd name="T28" fmla="*/ 115288429 w 77"/>
                <a:gd name="T29" fmla="*/ 363741725 h 74"/>
                <a:gd name="T30" fmla="*/ 131010619 w 77"/>
                <a:gd name="T31" fmla="*/ 368936798 h 74"/>
                <a:gd name="T32" fmla="*/ 162452709 w 77"/>
                <a:gd name="T33" fmla="*/ 342956874 h 74"/>
                <a:gd name="T34" fmla="*/ 220096924 w 77"/>
                <a:gd name="T35" fmla="*/ 332564449 h 74"/>
                <a:gd name="T36" fmla="*/ 251539014 w 77"/>
                <a:gd name="T37" fmla="*/ 322172024 h 74"/>
                <a:gd name="T38" fmla="*/ 199134767 w 77"/>
                <a:gd name="T39" fmla="*/ 270207618 h 74"/>
                <a:gd name="T40" fmla="*/ 214856957 w 77"/>
                <a:gd name="T41" fmla="*/ 218245491 h 74"/>
                <a:gd name="T42" fmla="*/ 319665452 w 77"/>
                <a:gd name="T43" fmla="*/ 155888659 h 74"/>
                <a:gd name="T44" fmla="*/ 340627609 w 77"/>
                <a:gd name="T45" fmla="*/ 88336755 h 74"/>
                <a:gd name="T46" fmla="*/ 403511790 w 77"/>
                <a:gd name="T47" fmla="*/ 20784851 h 74"/>
                <a:gd name="T48" fmla="*/ 387789600 w 77"/>
                <a:gd name="T49" fmla="*/ 20784851 h 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"/>
                <a:gd name="T76" fmla="*/ 0 h 74"/>
                <a:gd name="T77" fmla="*/ 77 w 77"/>
                <a:gd name="T78" fmla="*/ 74 h 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0" name="Freeform 59"/>
            <p:cNvSpPr>
              <a:spLocks noChangeArrowheads="1"/>
            </p:cNvSpPr>
            <p:nvPr/>
          </p:nvSpPr>
          <p:spPr bwMode="auto">
            <a:xfrm>
              <a:off x="6415749" y="2141741"/>
              <a:ext cx="199012" cy="113721"/>
            </a:xfrm>
            <a:custGeom>
              <a:avLst/>
              <a:gdLst>
                <a:gd name="T0" fmla="*/ 444773520 w 87"/>
                <a:gd name="T1" fmla="*/ 165534562 h 50"/>
                <a:gd name="T2" fmla="*/ 434308234 w 87"/>
                <a:gd name="T3" fmla="*/ 165534562 h 50"/>
                <a:gd name="T4" fmla="*/ 355819731 w 87"/>
                <a:gd name="T5" fmla="*/ 150016194 h 50"/>
                <a:gd name="T6" fmla="*/ 240701583 w 87"/>
                <a:gd name="T7" fmla="*/ 103458817 h 50"/>
                <a:gd name="T8" fmla="*/ 120349648 w 87"/>
                <a:gd name="T9" fmla="*/ 15518368 h 50"/>
                <a:gd name="T10" fmla="*/ 73257003 w 87"/>
                <a:gd name="T11" fmla="*/ 10346337 h 50"/>
                <a:gd name="T12" fmla="*/ 36627358 w 87"/>
                <a:gd name="T13" fmla="*/ 20692673 h 50"/>
                <a:gd name="T14" fmla="*/ 10465286 w 87"/>
                <a:gd name="T15" fmla="*/ 51729408 h 50"/>
                <a:gd name="T16" fmla="*/ 0 w 87"/>
                <a:gd name="T17" fmla="*/ 98286786 h 50"/>
                <a:gd name="T18" fmla="*/ 31395859 w 87"/>
                <a:gd name="T19" fmla="*/ 118979459 h 50"/>
                <a:gd name="T20" fmla="*/ 78488503 w 87"/>
                <a:gd name="T21" fmla="*/ 139669858 h 50"/>
                <a:gd name="T22" fmla="*/ 120349648 w 87"/>
                <a:gd name="T23" fmla="*/ 165534562 h 50"/>
                <a:gd name="T24" fmla="*/ 172676079 w 87"/>
                <a:gd name="T25" fmla="*/ 191401541 h 50"/>
                <a:gd name="T26" fmla="*/ 225002510 w 87"/>
                <a:gd name="T27" fmla="*/ 181055204 h 50"/>
                <a:gd name="T28" fmla="*/ 261632155 w 87"/>
                <a:gd name="T29" fmla="*/ 217266245 h 50"/>
                <a:gd name="T30" fmla="*/ 334889159 w 87"/>
                <a:gd name="T31" fmla="*/ 243130949 h 50"/>
                <a:gd name="T32" fmla="*/ 439542021 w 87"/>
                <a:gd name="T33" fmla="*/ 237956644 h 50"/>
                <a:gd name="T34" fmla="*/ 439542021 w 87"/>
                <a:gd name="T35" fmla="*/ 175880899 h 50"/>
                <a:gd name="T36" fmla="*/ 444773520 w 87"/>
                <a:gd name="T37" fmla="*/ 165534562 h 5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7"/>
                <a:gd name="T58" fmla="*/ 0 h 50"/>
                <a:gd name="T59" fmla="*/ 87 w 87"/>
                <a:gd name="T60" fmla="*/ 50 h 5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1" name="Freeform 60"/>
            <p:cNvSpPr>
              <a:spLocks noChangeArrowheads="1"/>
            </p:cNvSpPr>
            <p:nvPr/>
          </p:nvSpPr>
          <p:spPr bwMode="auto">
            <a:xfrm>
              <a:off x="6703842" y="2192915"/>
              <a:ext cx="217965" cy="487105"/>
            </a:xfrm>
            <a:custGeom>
              <a:avLst/>
              <a:gdLst>
                <a:gd name="T0" fmla="*/ 402093204 w 96"/>
                <a:gd name="T1" fmla="*/ 1009352453 h 213"/>
                <a:gd name="T2" fmla="*/ 381472807 w 96"/>
                <a:gd name="T3" fmla="*/ 967514021 h 213"/>
                <a:gd name="T4" fmla="*/ 360852410 w 96"/>
                <a:gd name="T5" fmla="*/ 894297337 h 213"/>
                <a:gd name="T6" fmla="*/ 340232013 w 96"/>
                <a:gd name="T7" fmla="*/ 831540833 h 213"/>
                <a:gd name="T8" fmla="*/ 345385977 w 96"/>
                <a:gd name="T9" fmla="*/ 789702401 h 213"/>
                <a:gd name="T10" fmla="*/ 350542211 w 96"/>
                <a:gd name="T11" fmla="*/ 763551952 h 213"/>
                <a:gd name="T12" fmla="*/ 340232013 w 96"/>
                <a:gd name="T13" fmla="*/ 721713520 h 213"/>
                <a:gd name="T14" fmla="*/ 293837254 w 96"/>
                <a:gd name="T15" fmla="*/ 669414909 h 213"/>
                <a:gd name="T16" fmla="*/ 304147453 w 96"/>
                <a:gd name="T17" fmla="*/ 575280153 h 213"/>
                <a:gd name="T18" fmla="*/ 340232013 w 96"/>
                <a:gd name="T19" fmla="*/ 554359793 h 213"/>
                <a:gd name="T20" fmla="*/ 381472807 w 96"/>
                <a:gd name="T21" fmla="*/ 543899613 h 213"/>
                <a:gd name="T22" fmla="*/ 433021530 w 96"/>
                <a:gd name="T23" fmla="*/ 512521361 h 213"/>
                <a:gd name="T24" fmla="*/ 463952125 w 96"/>
                <a:gd name="T25" fmla="*/ 486373199 h 213"/>
                <a:gd name="T26" fmla="*/ 494882721 w 96"/>
                <a:gd name="T27" fmla="*/ 439304677 h 213"/>
                <a:gd name="T28" fmla="*/ 494882721 w 96"/>
                <a:gd name="T29" fmla="*/ 439304677 h 213"/>
                <a:gd name="T30" fmla="*/ 469108360 w 96"/>
                <a:gd name="T31" fmla="*/ 444534767 h 213"/>
                <a:gd name="T32" fmla="*/ 433021530 w 96"/>
                <a:gd name="T33" fmla="*/ 423614408 h 213"/>
                <a:gd name="T34" fmla="*/ 402093204 w 96"/>
                <a:gd name="T35" fmla="*/ 407924138 h 213"/>
                <a:gd name="T36" fmla="*/ 402093204 w 96"/>
                <a:gd name="T37" fmla="*/ 371315796 h 213"/>
                <a:gd name="T38" fmla="*/ 381472807 w 96"/>
                <a:gd name="T39" fmla="*/ 345167634 h 213"/>
                <a:gd name="T40" fmla="*/ 360852410 w 96"/>
                <a:gd name="T41" fmla="*/ 292869023 h 213"/>
                <a:gd name="T42" fmla="*/ 309301417 w 96"/>
                <a:gd name="T43" fmla="*/ 282408843 h 213"/>
                <a:gd name="T44" fmla="*/ 298991218 w 96"/>
                <a:gd name="T45" fmla="*/ 256260681 h 213"/>
                <a:gd name="T46" fmla="*/ 345385977 w 96"/>
                <a:gd name="T47" fmla="*/ 172583817 h 213"/>
                <a:gd name="T48" fmla="*/ 360852410 w 96"/>
                <a:gd name="T49" fmla="*/ 88906953 h 213"/>
                <a:gd name="T50" fmla="*/ 335075778 w 96"/>
                <a:gd name="T51" fmla="*/ 57528701 h 213"/>
                <a:gd name="T52" fmla="*/ 324767850 w 96"/>
                <a:gd name="T53" fmla="*/ 26148162 h 213"/>
                <a:gd name="T54" fmla="*/ 283527056 w 96"/>
                <a:gd name="T55" fmla="*/ 10460180 h 213"/>
                <a:gd name="T56" fmla="*/ 273216857 w 96"/>
                <a:gd name="T57" fmla="*/ 15690270 h 213"/>
                <a:gd name="T58" fmla="*/ 278370821 w 96"/>
                <a:gd name="T59" fmla="*/ 15690270 h 213"/>
                <a:gd name="T60" fmla="*/ 262906658 w 96"/>
                <a:gd name="T61" fmla="*/ 41838432 h 213"/>
                <a:gd name="T62" fmla="*/ 268060623 w 96"/>
                <a:gd name="T63" fmla="*/ 83676864 h 213"/>
                <a:gd name="T64" fmla="*/ 242286261 w 96"/>
                <a:gd name="T65" fmla="*/ 83676864 h 213"/>
                <a:gd name="T66" fmla="*/ 195891503 w 96"/>
                <a:gd name="T67" fmla="*/ 104597223 h 213"/>
                <a:gd name="T68" fmla="*/ 154650708 w 96"/>
                <a:gd name="T69" fmla="*/ 146435655 h 213"/>
                <a:gd name="T70" fmla="*/ 139186546 w 96"/>
                <a:gd name="T71" fmla="*/ 219652339 h 213"/>
                <a:gd name="T72" fmla="*/ 118566149 w 96"/>
                <a:gd name="T73" fmla="*/ 292869023 h 213"/>
                <a:gd name="T74" fmla="*/ 72171390 w 96"/>
                <a:gd name="T75" fmla="*/ 292869023 h 213"/>
                <a:gd name="T76" fmla="*/ 61861192 w 96"/>
                <a:gd name="T77" fmla="*/ 350397724 h 213"/>
                <a:gd name="T78" fmla="*/ 46394758 w 96"/>
                <a:gd name="T79" fmla="*/ 413154228 h 213"/>
                <a:gd name="T80" fmla="*/ 20620397 w 96"/>
                <a:gd name="T81" fmla="*/ 454992660 h 213"/>
                <a:gd name="T82" fmla="*/ 0 w 96"/>
                <a:gd name="T83" fmla="*/ 475913019 h 213"/>
                <a:gd name="T84" fmla="*/ 51550993 w 96"/>
                <a:gd name="T85" fmla="*/ 533441721 h 213"/>
                <a:gd name="T86" fmla="*/ 118566149 w 96"/>
                <a:gd name="T87" fmla="*/ 653726926 h 213"/>
                <a:gd name="T88" fmla="*/ 113409914 w 96"/>
                <a:gd name="T89" fmla="*/ 747863970 h 213"/>
                <a:gd name="T90" fmla="*/ 134030311 w 96"/>
                <a:gd name="T91" fmla="*/ 779242222 h 213"/>
                <a:gd name="T92" fmla="*/ 190735268 w 96"/>
                <a:gd name="T93" fmla="*/ 774012132 h 213"/>
                <a:gd name="T94" fmla="*/ 242286261 w 96"/>
                <a:gd name="T95" fmla="*/ 711253341 h 213"/>
                <a:gd name="T96" fmla="*/ 273216857 w 96"/>
                <a:gd name="T97" fmla="*/ 737403790 h 213"/>
                <a:gd name="T98" fmla="*/ 293837254 w 96"/>
                <a:gd name="T99" fmla="*/ 800160294 h 213"/>
                <a:gd name="T100" fmla="*/ 324767850 w 96"/>
                <a:gd name="T101" fmla="*/ 930905679 h 213"/>
                <a:gd name="T102" fmla="*/ 345385977 w 96"/>
                <a:gd name="T103" fmla="*/ 1019812633 h 213"/>
                <a:gd name="T104" fmla="*/ 355696175 w 96"/>
                <a:gd name="T105" fmla="*/ 1093029317 h 213"/>
                <a:gd name="T106" fmla="*/ 350542211 w 96"/>
                <a:gd name="T107" fmla="*/ 1108719586 h 213"/>
                <a:gd name="T108" fmla="*/ 402093204 w 96"/>
                <a:gd name="T109" fmla="*/ 1009352453 h 21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6"/>
                <a:gd name="T166" fmla="*/ 0 h 213"/>
                <a:gd name="T167" fmla="*/ 96 w 96"/>
                <a:gd name="T168" fmla="*/ 213 h 21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2" name="Freeform 61"/>
            <p:cNvSpPr>
              <a:spLocks noChangeArrowheads="1"/>
            </p:cNvSpPr>
            <p:nvPr/>
          </p:nvSpPr>
          <p:spPr bwMode="auto">
            <a:xfrm>
              <a:off x="6628028" y="2200496"/>
              <a:ext cx="77710" cy="47384"/>
            </a:xfrm>
            <a:custGeom>
              <a:avLst/>
              <a:gdLst>
                <a:gd name="T0" fmla="*/ 172388207 w 34"/>
                <a:gd name="T1" fmla="*/ 35639537 h 21"/>
                <a:gd name="T2" fmla="*/ 104478809 w 34"/>
                <a:gd name="T3" fmla="*/ 15273443 h 21"/>
                <a:gd name="T4" fmla="*/ 57461974 w 34"/>
                <a:gd name="T5" fmla="*/ 10183047 h 21"/>
                <a:gd name="T6" fmla="*/ 15672279 w 34"/>
                <a:gd name="T7" fmla="*/ 45820328 h 21"/>
                <a:gd name="T8" fmla="*/ 0 w 34"/>
                <a:gd name="T9" fmla="*/ 71276818 h 21"/>
                <a:gd name="T10" fmla="*/ 15672279 w 34"/>
                <a:gd name="T11" fmla="*/ 81459865 h 21"/>
                <a:gd name="T12" fmla="*/ 57461974 w 34"/>
                <a:gd name="T13" fmla="*/ 91642912 h 21"/>
                <a:gd name="T14" fmla="*/ 109701379 w 34"/>
                <a:gd name="T15" fmla="*/ 96733308 h 21"/>
                <a:gd name="T16" fmla="*/ 167165638 w 34"/>
                <a:gd name="T17" fmla="*/ 86550261 h 21"/>
                <a:gd name="T18" fmla="*/ 161940783 w 34"/>
                <a:gd name="T19" fmla="*/ 40729933 h 21"/>
                <a:gd name="T20" fmla="*/ 172388207 w 34"/>
                <a:gd name="T21" fmla="*/ 35639537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21"/>
                <a:gd name="T35" fmla="*/ 34 w 34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3" name="Freeform 62"/>
            <p:cNvSpPr>
              <a:spLocks noChangeArrowheads="1"/>
            </p:cNvSpPr>
            <p:nvPr/>
          </p:nvSpPr>
          <p:spPr bwMode="auto">
            <a:xfrm>
              <a:off x="6950237" y="2335066"/>
              <a:ext cx="191431" cy="396128"/>
            </a:xfrm>
            <a:custGeom>
              <a:avLst/>
              <a:gdLst>
                <a:gd name="T0" fmla="*/ 322000616 w 84"/>
                <a:gd name="T1" fmla="*/ 114023396 h 174"/>
                <a:gd name="T2" fmla="*/ 264872136 w 84"/>
                <a:gd name="T3" fmla="*/ 67378186 h 174"/>
                <a:gd name="T4" fmla="*/ 249291020 w 84"/>
                <a:gd name="T5" fmla="*/ 36279861 h 174"/>
                <a:gd name="T6" fmla="*/ 197356245 w 84"/>
                <a:gd name="T7" fmla="*/ 10365349 h 174"/>
                <a:gd name="T8" fmla="*/ 150612897 w 84"/>
                <a:gd name="T9" fmla="*/ 36279861 h 174"/>
                <a:gd name="T10" fmla="*/ 114259239 w 84"/>
                <a:gd name="T11" fmla="*/ 46645210 h 174"/>
                <a:gd name="T12" fmla="*/ 62322185 w 84"/>
                <a:gd name="T13" fmla="*/ 46645210 h 174"/>
                <a:gd name="T14" fmla="*/ 20774821 w 84"/>
                <a:gd name="T15" fmla="*/ 51829023 h 174"/>
                <a:gd name="T16" fmla="*/ 0 w 84"/>
                <a:gd name="T17" fmla="*/ 62194373 h 174"/>
                <a:gd name="T18" fmla="*/ 25968527 w 84"/>
                <a:gd name="T19" fmla="*/ 93292697 h 174"/>
                <a:gd name="T20" fmla="*/ 51934775 w 84"/>
                <a:gd name="T21" fmla="*/ 139937907 h 174"/>
                <a:gd name="T22" fmla="*/ 103871828 w 84"/>
                <a:gd name="T23" fmla="*/ 165852419 h 174"/>
                <a:gd name="T24" fmla="*/ 140225486 w 84"/>
                <a:gd name="T25" fmla="*/ 176217768 h 174"/>
                <a:gd name="T26" fmla="*/ 161000308 w 84"/>
                <a:gd name="T27" fmla="*/ 217681442 h 174"/>
                <a:gd name="T28" fmla="*/ 114259239 w 84"/>
                <a:gd name="T29" fmla="*/ 243595954 h 174"/>
                <a:gd name="T30" fmla="*/ 181775129 w 84"/>
                <a:gd name="T31" fmla="*/ 300608790 h 174"/>
                <a:gd name="T32" fmla="*/ 207743656 w 84"/>
                <a:gd name="T33" fmla="*/ 352437814 h 174"/>
                <a:gd name="T34" fmla="*/ 259678430 w 84"/>
                <a:gd name="T35" fmla="*/ 414632186 h 174"/>
                <a:gd name="T36" fmla="*/ 306419500 w 84"/>
                <a:gd name="T37" fmla="*/ 461277396 h 174"/>
                <a:gd name="T38" fmla="*/ 316806910 w 84"/>
                <a:gd name="T39" fmla="*/ 518290233 h 174"/>
                <a:gd name="T40" fmla="*/ 337581732 w 84"/>
                <a:gd name="T41" fmla="*/ 616764466 h 174"/>
                <a:gd name="T42" fmla="*/ 296034368 w 84"/>
                <a:gd name="T43" fmla="*/ 684142652 h 174"/>
                <a:gd name="T44" fmla="*/ 244097314 w 84"/>
                <a:gd name="T45" fmla="*/ 715238700 h 174"/>
                <a:gd name="T46" fmla="*/ 244097314 w 84"/>
                <a:gd name="T47" fmla="*/ 767067723 h 174"/>
                <a:gd name="T48" fmla="*/ 176581424 w 84"/>
                <a:gd name="T49" fmla="*/ 767067723 h 174"/>
                <a:gd name="T50" fmla="*/ 140225486 w 84"/>
                <a:gd name="T51" fmla="*/ 792982235 h 174"/>
                <a:gd name="T52" fmla="*/ 166194013 w 84"/>
                <a:gd name="T53" fmla="*/ 813715210 h 174"/>
                <a:gd name="T54" fmla="*/ 150612897 w 84"/>
                <a:gd name="T55" fmla="*/ 865544233 h 174"/>
                <a:gd name="T56" fmla="*/ 176581424 w 84"/>
                <a:gd name="T57" fmla="*/ 891458745 h 174"/>
                <a:gd name="T58" fmla="*/ 233709904 w 84"/>
                <a:gd name="T59" fmla="*/ 849995071 h 174"/>
                <a:gd name="T60" fmla="*/ 244097314 w 84"/>
                <a:gd name="T61" fmla="*/ 824080559 h 174"/>
                <a:gd name="T62" fmla="*/ 259678430 w 84"/>
                <a:gd name="T63" fmla="*/ 792982235 h 174"/>
                <a:gd name="T64" fmla="*/ 296034368 w 84"/>
                <a:gd name="T65" fmla="*/ 787800698 h 174"/>
                <a:gd name="T66" fmla="*/ 379131374 w 84"/>
                <a:gd name="T67" fmla="*/ 751520837 h 174"/>
                <a:gd name="T68" fmla="*/ 420678738 w 84"/>
                <a:gd name="T69" fmla="*/ 673777302 h 174"/>
                <a:gd name="T70" fmla="*/ 410291328 w 84"/>
                <a:gd name="T71" fmla="*/ 539020931 h 174"/>
                <a:gd name="T72" fmla="*/ 353162848 w 84"/>
                <a:gd name="T73" fmla="*/ 445728234 h 174"/>
                <a:gd name="T74" fmla="*/ 259678430 w 84"/>
                <a:gd name="T75" fmla="*/ 367984699 h 174"/>
                <a:gd name="T76" fmla="*/ 233709904 w 84"/>
                <a:gd name="T77" fmla="*/ 321339489 h 174"/>
                <a:gd name="T78" fmla="*/ 218131067 w 84"/>
                <a:gd name="T79" fmla="*/ 243595954 h 174"/>
                <a:gd name="T80" fmla="*/ 259678430 w 84"/>
                <a:gd name="T81" fmla="*/ 191766931 h 174"/>
                <a:gd name="T82" fmla="*/ 280453252 w 84"/>
                <a:gd name="T83" fmla="*/ 155487070 h 174"/>
                <a:gd name="T84" fmla="*/ 327194321 w 84"/>
                <a:gd name="T85" fmla="*/ 124388745 h 174"/>
                <a:gd name="T86" fmla="*/ 332388026 w 84"/>
                <a:gd name="T87" fmla="*/ 124388745 h 174"/>
                <a:gd name="T88" fmla="*/ 322000616 w 84"/>
                <a:gd name="T89" fmla="*/ 114023396 h 17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4"/>
                <a:gd name="T136" fmla="*/ 0 h 174"/>
                <a:gd name="T137" fmla="*/ 84 w 84"/>
                <a:gd name="T138" fmla="*/ 174 h 17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4" name="Freeform 63"/>
            <p:cNvSpPr>
              <a:spLocks noChangeArrowheads="1"/>
            </p:cNvSpPr>
            <p:nvPr/>
          </p:nvSpPr>
          <p:spPr bwMode="auto">
            <a:xfrm>
              <a:off x="6950237" y="2571984"/>
              <a:ext cx="157314" cy="111826"/>
            </a:xfrm>
            <a:custGeom>
              <a:avLst/>
              <a:gdLst>
                <a:gd name="T0" fmla="*/ 176732019 w 69"/>
                <a:gd name="T1" fmla="*/ 229163424 h 49"/>
                <a:gd name="T2" fmla="*/ 244306362 w 69"/>
                <a:gd name="T3" fmla="*/ 229163424 h 49"/>
                <a:gd name="T4" fmla="*/ 244306362 w 69"/>
                <a:gd name="T5" fmla="*/ 177082176 h 49"/>
                <a:gd name="T6" fmla="*/ 296286100 w 69"/>
                <a:gd name="T7" fmla="*/ 145832515 h 49"/>
                <a:gd name="T8" fmla="*/ 337869434 w 69"/>
                <a:gd name="T9" fmla="*/ 78123013 h 49"/>
                <a:gd name="T10" fmla="*/ 317078907 w 69"/>
                <a:gd name="T11" fmla="*/ 5207897 h 49"/>
                <a:gd name="T12" fmla="*/ 275493293 w 69"/>
                <a:gd name="T13" fmla="*/ 10415793 h 49"/>
                <a:gd name="T14" fmla="*/ 233909959 w 69"/>
                <a:gd name="T15" fmla="*/ 26041765 h 49"/>
                <a:gd name="T16" fmla="*/ 218315353 w 69"/>
                <a:gd name="T17" fmla="*/ 41665455 h 49"/>
                <a:gd name="T18" fmla="*/ 181930221 w 69"/>
                <a:gd name="T19" fmla="*/ 15623690 h 49"/>
                <a:gd name="T20" fmla="*/ 103959475 w 69"/>
                <a:gd name="T21" fmla="*/ 15623690 h 49"/>
                <a:gd name="T22" fmla="*/ 20792807 w 69"/>
                <a:gd name="T23" fmla="*/ 52083530 h 49"/>
                <a:gd name="T24" fmla="*/ 25991009 w 69"/>
                <a:gd name="T25" fmla="*/ 109372674 h 49"/>
                <a:gd name="T26" fmla="*/ 31186931 w 69"/>
                <a:gd name="T27" fmla="*/ 151040411 h 49"/>
                <a:gd name="T28" fmla="*/ 31186931 w 69"/>
                <a:gd name="T29" fmla="*/ 156248308 h 49"/>
                <a:gd name="T30" fmla="*/ 46781536 w 69"/>
                <a:gd name="T31" fmla="*/ 208331838 h 49"/>
                <a:gd name="T32" fmla="*/ 83168948 w 69"/>
                <a:gd name="T33" fmla="*/ 213539735 h 49"/>
                <a:gd name="T34" fmla="*/ 88367150 w 69"/>
                <a:gd name="T35" fmla="*/ 244789396 h 49"/>
                <a:gd name="T36" fmla="*/ 135148685 w 69"/>
                <a:gd name="T37" fmla="*/ 249997293 h 49"/>
                <a:gd name="T38" fmla="*/ 140346887 w 69"/>
                <a:gd name="T39" fmla="*/ 255205189 h 49"/>
                <a:gd name="T40" fmla="*/ 176732019 w 69"/>
                <a:gd name="T41" fmla="*/ 229163424 h 4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9"/>
                <a:gd name="T64" fmla="*/ 0 h 49"/>
                <a:gd name="T65" fmla="*/ 69 w 69"/>
                <a:gd name="T66" fmla="*/ 49 h 4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5" name="Freeform 64"/>
            <p:cNvSpPr>
              <a:spLocks noChangeArrowheads="1"/>
            </p:cNvSpPr>
            <p:nvPr/>
          </p:nvSpPr>
          <p:spPr bwMode="auto">
            <a:xfrm>
              <a:off x="6899062" y="2359705"/>
              <a:ext cx="191431" cy="233128"/>
            </a:xfrm>
            <a:custGeom>
              <a:avLst/>
              <a:gdLst>
                <a:gd name="T0" fmla="*/ 296034368 w 84"/>
                <a:gd name="T1" fmla="*/ 245520353 h 102"/>
                <a:gd name="T2" fmla="*/ 228516198 w 84"/>
                <a:gd name="T3" fmla="*/ 188056587 h 102"/>
                <a:gd name="T4" fmla="*/ 275259546 w 84"/>
                <a:gd name="T5" fmla="*/ 161939394 h 102"/>
                <a:gd name="T6" fmla="*/ 254484725 w 84"/>
                <a:gd name="T7" fmla="*/ 120147772 h 102"/>
                <a:gd name="T8" fmla="*/ 218131067 w 84"/>
                <a:gd name="T9" fmla="*/ 109700437 h 102"/>
                <a:gd name="T10" fmla="*/ 166194013 w 84"/>
                <a:gd name="T11" fmla="*/ 83580959 h 102"/>
                <a:gd name="T12" fmla="*/ 140225486 w 84"/>
                <a:gd name="T13" fmla="*/ 36566812 h 102"/>
                <a:gd name="T14" fmla="*/ 114259239 w 84"/>
                <a:gd name="T15" fmla="*/ 5224810 h 102"/>
                <a:gd name="T16" fmla="*/ 93484417 w 84"/>
                <a:gd name="T17" fmla="*/ 5224810 h 102"/>
                <a:gd name="T18" fmla="*/ 83097007 w 84"/>
                <a:gd name="T19" fmla="*/ 36566812 h 102"/>
                <a:gd name="T20" fmla="*/ 83097007 w 84"/>
                <a:gd name="T21" fmla="*/ 83580959 h 102"/>
                <a:gd name="T22" fmla="*/ 51934775 w 84"/>
                <a:gd name="T23" fmla="*/ 57461481 h 102"/>
                <a:gd name="T24" fmla="*/ 20774821 w 84"/>
                <a:gd name="T25" fmla="*/ 104475628 h 102"/>
                <a:gd name="T26" fmla="*/ 0 w 84"/>
                <a:gd name="T27" fmla="*/ 120147772 h 102"/>
                <a:gd name="T28" fmla="*/ 10387411 w 84"/>
                <a:gd name="T29" fmla="*/ 130595106 h 102"/>
                <a:gd name="T30" fmla="*/ 15581116 w 84"/>
                <a:gd name="T31" fmla="*/ 177609252 h 102"/>
                <a:gd name="T32" fmla="*/ 57128480 w 84"/>
                <a:gd name="T33" fmla="*/ 193281397 h 102"/>
                <a:gd name="T34" fmla="*/ 51934775 w 84"/>
                <a:gd name="T35" fmla="*/ 255967687 h 102"/>
                <a:gd name="T36" fmla="*/ 36355937 w 84"/>
                <a:gd name="T37" fmla="*/ 302981834 h 102"/>
                <a:gd name="T38" fmla="*/ 88290712 w 84"/>
                <a:gd name="T39" fmla="*/ 282087166 h 102"/>
                <a:gd name="T40" fmla="*/ 135031781 w 84"/>
                <a:gd name="T41" fmla="*/ 276862356 h 102"/>
                <a:gd name="T42" fmla="*/ 171387719 w 84"/>
                <a:gd name="T43" fmla="*/ 266415021 h 102"/>
                <a:gd name="T44" fmla="*/ 223322493 w 84"/>
                <a:gd name="T45" fmla="*/ 266415021 h 102"/>
                <a:gd name="T46" fmla="*/ 270065841 w 84"/>
                <a:gd name="T47" fmla="*/ 308206644 h 102"/>
                <a:gd name="T48" fmla="*/ 270065841 w 84"/>
                <a:gd name="T49" fmla="*/ 381340269 h 102"/>
                <a:gd name="T50" fmla="*/ 311613205 w 84"/>
                <a:gd name="T51" fmla="*/ 444024274 h 102"/>
                <a:gd name="T52" fmla="*/ 306419500 w 84"/>
                <a:gd name="T53" fmla="*/ 506710565 h 102"/>
                <a:gd name="T54" fmla="*/ 332388026 w 84"/>
                <a:gd name="T55" fmla="*/ 527605233 h 102"/>
                <a:gd name="T56" fmla="*/ 347969142 w 84"/>
                <a:gd name="T57" fmla="*/ 511935375 h 102"/>
                <a:gd name="T58" fmla="*/ 389518785 w 84"/>
                <a:gd name="T59" fmla="*/ 496263231 h 102"/>
                <a:gd name="T60" fmla="*/ 431066149 w 84"/>
                <a:gd name="T61" fmla="*/ 491038421 h 102"/>
                <a:gd name="T62" fmla="*/ 431066149 w 84"/>
                <a:gd name="T63" fmla="*/ 464921228 h 102"/>
                <a:gd name="T64" fmla="*/ 420678738 w 84"/>
                <a:gd name="T65" fmla="*/ 407457461 h 102"/>
                <a:gd name="T66" fmla="*/ 373937669 w 84"/>
                <a:gd name="T67" fmla="*/ 360443315 h 102"/>
                <a:gd name="T68" fmla="*/ 322000616 w 84"/>
                <a:gd name="T69" fmla="*/ 297757024 h 102"/>
                <a:gd name="T70" fmla="*/ 296034368 w 84"/>
                <a:gd name="T71" fmla="*/ 245520353 h 1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4"/>
                <a:gd name="T109" fmla="*/ 0 h 102"/>
                <a:gd name="T110" fmla="*/ 84 w 84"/>
                <a:gd name="T111" fmla="*/ 102 h 10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6" name="Freeform 65"/>
            <p:cNvSpPr>
              <a:spLocks noChangeArrowheads="1"/>
            </p:cNvSpPr>
            <p:nvPr/>
          </p:nvSpPr>
          <p:spPr bwMode="auto">
            <a:xfrm>
              <a:off x="6832725" y="2412775"/>
              <a:ext cx="210384" cy="392337"/>
            </a:xfrm>
            <a:custGeom>
              <a:avLst/>
              <a:gdLst>
                <a:gd name="T0" fmla="*/ 292845381 w 92"/>
                <a:gd name="T1" fmla="*/ 473482328 h 172"/>
                <a:gd name="T2" fmla="*/ 287615509 w 92"/>
                <a:gd name="T3" fmla="*/ 416246747 h 172"/>
                <a:gd name="T4" fmla="*/ 371286598 w 92"/>
                <a:gd name="T5" fmla="*/ 379825556 h 172"/>
                <a:gd name="T6" fmla="*/ 449725528 w 92"/>
                <a:gd name="T7" fmla="*/ 379825556 h 172"/>
                <a:gd name="T8" fmla="*/ 460185272 w 92"/>
                <a:gd name="T9" fmla="*/ 385028583 h 172"/>
                <a:gd name="T10" fmla="*/ 465415144 w 92"/>
                <a:gd name="T11" fmla="*/ 322592255 h 172"/>
                <a:gd name="T12" fmla="*/ 423578456 w 92"/>
                <a:gd name="T13" fmla="*/ 260153646 h 172"/>
                <a:gd name="T14" fmla="*/ 423578456 w 92"/>
                <a:gd name="T15" fmla="*/ 187311264 h 172"/>
                <a:gd name="T16" fmla="*/ 376514183 w 92"/>
                <a:gd name="T17" fmla="*/ 145687046 h 172"/>
                <a:gd name="T18" fmla="*/ 324222325 w 92"/>
                <a:gd name="T19" fmla="*/ 145687046 h 172"/>
                <a:gd name="T20" fmla="*/ 287615509 w 92"/>
                <a:gd name="T21" fmla="*/ 156093100 h 172"/>
                <a:gd name="T22" fmla="*/ 240551236 w 92"/>
                <a:gd name="T23" fmla="*/ 161296128 h 172"/>
                <a:gd name="T24" fmla="*/ 188257091 w 92"/>
                <a:gd name="T25" fmla="*/ 182108237 h 172"/>
                <a:gd name="T26" fmla="*/ 203946707 w 92"/>
                <a:gd name="T27" fmla="*/ 135280991 h 172"/>
                <a:gd name="T28" fmla="*/ 209174292 w 92"/>
                <a:gd name="T29" fmla="*/ 72842382 h 172"/>
                <a:gd name="T30" fmla="*/ 167339891 w 92"/>
                <a:gd name="T31" fmla="*/ 57233300 h 172"/>
                <a:gd name="T32" fmla="*/ 162110019 w 92"/>
                <a:gd name="T33" fmla="*/ 10406055 h 172"/>
                <a:gd name="T34" fmla="*/ 151652562 w 92"/>
                <a:gd name="T35" fmla="*/ 0 h 172"/>
                <a:gd name="T36" fmla="*/ 141192819 w 92"/>
                <a:gd name="T37" fmla="*/ 10406055 h 172"/>
                <a:gd name="T38" fmla="*/ 88898674 w 92"/>
                <a:gd name="T39" fmla="*/ 41624218 h 172"/>
                <a:gd name="T40" fmla="*/ 47064273 w 92"/>
                <a:gd name="T41" fmla="*/ 52030273 h 172"/>
                <a:gd name="T42" fmla="*/ 10459744 w 92"/>
                <a:gd name="T43" fmla="*/ 72842382 h 172"/>
                <a:gd name="T44" fmla="*/ 0 w 92"/>
                <a:gd name="T45" fmla="*/ 166499155 h 172"/>
                <a:gd name="T46" fmla="*/ 47064273 w 92"/>
                <a:gd name="T47" fmla="*/ 218529428 h 172"/>
                <a:gd name="T48" fmla="*/ 57524017 w 92"/>
                <a:gd name="T49" fmla="*/ 260153646 h 172"/>
                <a:gd name="T50" fmla="*/ 52294145 w 92"/>
                <a:gd name="T51" fmla="*/ 286171064 h 172"/>
                <a:gd name="T52" fmla="*/ 47064273 w 92"/>
                <a:gd name="T53" fmla="*/ 327795282 h 172"/>
                <a:gd name="T54" fmla="*/ 67981473 w 92"/>
                <a:gd name="T55" fmla="*/ 390231610 h 172"/>
                <a:gd name="T56" fmla="*/ 88898674 w 92"/>
                <a:gd name="T57" fmla="*/ 463076274 h 172"/>
                <a:gd name="T58" fmla="*/ 109815874 w 92"/>
                <a:gd name="T59" fmla="*/ 504700492 h 172"/>
                <a:gd name="T60" fmla="*/ 57524017 w 92"/>
                <a:gd name="T61" fmla="*/ 603558011 h 172"/>
                <a:gd name="T62" fmla="*/ 41834401 w 92"/>
                <a:gd name="T63" fmla="*/ 686808729 h 172"/>
                <a:gd name="T64" fmla="*/ 47064273 w 92"/>
                <a:gd name="T65" fmla="*/ 738839002 h 172"/>
                <a:gd name="T66" fmla="*/ 120275618 w 92"/>
                <a:gd name="T67" fmla="*/ 816886693 h 172"/>
                <a:gd name="T68" fmla="*/ 141192819 w 92"/>
                <a:gd name="T69" fmla="*/ 842901829 h 172"/>
                <a:gd name="T70" fmla="*/ 172569763 w 92"/>
                <a:gd name="T71" fmla="*/ 848104856 h 172"/>
                <a:gd name="T72" fmla="*/ 203946707 w 92"/>
                <a:gd name="T73" fmla="*/ 884526048 h 172"/>
                <a:gd name="T74" fmla="*/ 251010980 w 92"/>
                <a:gd name="T75" fmla="*/ 889729075 h 172"/>
                <a:gd name="T76" fmla="*/ 266698309 w 92"/>
                <a:gd name="T77" fmla="*/ 863713938 h 172"/>
                <a:gd name="T78" fmla="*/ 198716835 w 92"/>
                <a:gd name="T79" fmla="*/ 827292747 h 172"/>
                <a:gd name="T80" fmla="*/ 156880147 w 92"/>
                <a:gd name="T81" fmla="*/ 759651111 h 172"/>
                <a:gd name="T82" fmla="*/ 135962947 w 92"/>
                <a:gd name="T83" fmla="*/ 702417811 h 172"/>
                <a:gd name="T84" fmla="*/ 99358418 w 92"/>
                <a:gd name="T85" fmla="*/ 676402674 h 172"/>
                <a:gd name="T86" fmla="*/ 104588289 w 92"/>
                <a:gd name="T87" fmla="*/ 582745902 h 172"/>
                <a:gd name="T88" fmla="*/ 141192819 w 92"/>
                <a:gd name="T89" fmla="*/ 463076274 h 172"/>
                <a:gd name="T90" fmla="*/ 188257091 w 92"/>
                <a:gd name="T91" fmla="*/ 447467192 h 172"/>
                <a:gd name="T92" fmla="*/ 235321364 w 92"/>
                <a:gd name="T93" fmla="*/ 483888383 h 172"/>
                <a:gd name="T94" fmla="*/ 298075253 w 92"/>
                <a:gd name="T95" fmla="*/ 515106547 h 172"/>
                <a:gd name="T96" fmla="*/ 298075253 w 92"/>
                <a:gd name="T97" fmla="*/ 520309574 h 172"/>
                <a:gd name="T98" fmla="*/ 298075253 w 92"/>
                <a:gd name="T99" fmla="*/ 515106547 h 172"/>
                <a:gd name="T100" fmla="*/ 292845381 w 92"/>
                <a:gd name="T101" fmla="*/ 473482328 h 1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2"/>
                <a:gd name="T154" fmla="*/ 0 h 172"/>
                <a:gd name="T155" fmla="*/ 92 w 92"/>
                <a:gd name="T156" fmla="*/ 172 h 17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7" name="Freeform 66"/>
            <p:cNvSpPr>
              <a:spLocks noChangeArrowheads="1"/>
            </p:cNvSpPr>
            <p:nvPr/>
          </p:nvSpPr>
          <p:spPr bwMode="auto">
            <a:xfrm>
              <a:off x="4717519" y="1357068"/>
              <a:ext cx="248291" cy="202803"/>
            </a:xfrm>
            <a:custGeom>
              <a:avLst/>
              <a:gdLst>
                <a:gd name="T0" fmla="*/ 10378108 w 109"/>
                <a:gd name="T1" fmla="*/ 98655684 h 89"/>
                <a:gd name="T2" fmla="*/ 10378108 w 109"/>
                <a:gd name="T3" fmla="*/ 160964057 h 89"/>
                <a:gd name="T4" fmla="*/ 15567162 w 109"/>
                <a:gd name="T5" fmla="*/ 186927399 h 89"/>
                <a:gd name="T6" fmla="*/ 25942993 w 109"/>
                <a:gd name="T7" fmla="*/ 212888462 h 89"/>
                <a:gd name="T8" fmla="*/ 36321101 w 109"/>
                <a:gd name="T9" fmla="*/ 244042648 h 89"/>
                <a:gd name="T10" fmla="*/ 51888263 w 109"/>
                <a:gd name="T11" fmla="*/ 290773928 h 89"/>
                <a:gd name="T12" fmla="*/ 51888263 w 109"/>
                <a:gd name="T13" fmla="*/ 316737270 h 89"/>
                <a:gd name="T14" fmla="*/ 83020310 w 109"/>
                <a:gd name="T15" fmla="*/ 337507487 h 89"/>
                <a:gd name="T16" fmla="*/ 124532743 w 109"/>
                <a:gd name="T17" fmla="*/ 363468550 h 89"/>
                <a:gd name="T18" fmla="*/ 155664790 w 109"/>
                <a:gd name="T19" fmla="*/ 379045643 h 89"/>
                <a:gd name="T20" fmla="*/ 186796836 w 109"/>
                <a:gd name="T21" fmla="*/ 373852519 h 89"/>
                <a:gd name="T22" fmla="*/ 202363999 w 109"/>
                <a:gd name="T23" fmla="*/ 394622736 h 89"/>
                <a:gd name="T24" fmla="*/ 243874154 w 109"/>
                <a:gd name="T25" fmla="*/ 405006706 h 89"/>
                <a:gd name="T26" fmla="*/ 269819424 w 109"/>
                <a:gd name="T27" fmla="*/ 436163171 h 89"/>
                <a:gd name="T28" fmla="*/ 306140525 w 109"/>
                <a:gd name="T29" fmla="*/ 430970047 h 89"/>
                <a:gd name="T30" fmla="*/ 352839734 w 109"/>
                <a:gd name="T31" fmla="*/ 441354016 h 89"/>
                <a:gd name="T32" fmla="*/ 399538943 w 109"/>
                <a:gd name="T33" fmla="*/ 441354016 h 89"/>
                <a:gd name="T34" fmla="*/ 446238152 w 109"/>
                <a:gd name="T35" fmla="*/ 456931110 h 89"/>
                <a:gd name="T36" fmla="*/ 482561531 w 109"/>
                <a:gd name="T37" fmla="*/ 462124234 h 89"/>
                <a:gd name="T38" fmla="*/ 482561531 w 109"/>
                <a:gd name="T39" fmla="*/ 425776923 h 89"/>
                <a:gd name="T40" fmla="*/ 534449794 w 109"/>
                <a:gd name="T41" fmla="*/ 368661674 h 89"/>
                <a:gd name="T42" fmla="*/ 560392787 w 109"/>
                <a:gd name="T43" fmla="*/ 347891456 h 89"/>
                <a:gd name="T44" fmla="*/ 539638848 w 109"/>
                <a:gd name="T45" fmla="*/ 290773928 h 89"/>
                <a:gd name="T46" fmla="*/ 534449794 w 109"/>
                <a:gd name="T47" fmla="*/ 238851803 h 89"/>
                <a:gd name="T48" fmla="*/ 513693578 w 109"/>
                <a:gd name="T49" fmla="*/ 207695338 h 89"/>
                <a:gd name="T50" fmla="*/ 550014679 w 109"/>
                <a:gd name="T51" fmla="*/ 181734275 h 89"/>
                <a:gd name="T52" fmla="*/ 544825625 w 109"/>
                <a:gd name="T53" fmla="*/ 129809871 h 89"/>
                <a:gd name="T54" fmla="*/ 534449794 w 109"/>
                <a:gd name="T55" fmla="*/ 83078591 h 89"/>
                <a:gd name="T56" fmla="*/ 492937361 w 109"/>
                <a:gd name="T57" fmla="*/ 51924404 h 89"/>
                <a:gd name="T58" fmla="*/ 487750585 w 109"/>
                <a:gd name="T59" fmla="*/ 46731280 h 89"/>
                <a:gd name="T60" fmla="*/ 337272572 w 109"/>
                <a:gd name="T61" fmla="*/ 41538156 h 89"/>
                <a:gd name="T62" fmla="*/ 306140525 w 109"/>
                <a:gd name="T63" fmla="*/ 31154187 h 89"/>
                <a:gd name="T64" fmla="*/ 275008478 w 109"/>
                <a:gd name="T65" fmla="*/ 46731280 h 89"/>
                <a:gd name="T66" fmla="*/ 249063208 w 109"/>
                <a:gd name="T67" fmla="*/ 10383969 h 89"/>
                <a:gd name="T68" fmla="*/ 119343689 w 109"/>
                <a:gd name="T69" fmla="*/ 46731280 h 89"/>
                <a:gd name="T70" fmla="*/ 31132047 w 109"/>
                <a:gd name="T71" fmla="*/ 77885467 h 89"/>
                <a:gd name="T72" fmla="*/ 10378108 w 109"/>
                <a:gd name="T73" fmla="*/ 93462560 h 89"/>
                <a:gd name="T74" fmla="*/ 10378108 w 109"/>
                <a:gd name="T75" fmla="*/ 98655684 h 8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9"/>
                <a:gd name="T115" fmla="*/ 0 h 89"/>
                <a:gd name="T116" fmla="*/ 109 w 109"/>
                <a:gd name="T117" fmla="*/ 89 h 8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8" name="Freeform 67"/>
            <p:cNvSpPr>
              <a:spLocks noChangeArrowheads="1"/>
            </p:cNvSpPr>
            <p:nvPr/>
          </p:nvSpPr>
          <p:spPr bwMode="auto">
            <a:xfrm>
              <a:off x="4753530" y="1686858"/>
              <a:ext cx="94767" cy="89082"/>
            </a:xfrm>
            <a:custGeom>
              <a:avLst/>
              <a:gdLst>
                <a:gd name="T0" fmla="*/ 165618045 w 41"/>
                <a:gd name="T1" fmla="*/ 182606679 h 39"/>
                <a:gd name="T2" fmla="*/ 208357962 w 41"/>
                <a:gd name="T3" fmla="*/ 120000306 h 39"/>
                <a:gd name="T4" fmla="*/ 213701896 w 41"/>
                <a:gd name="T5" fmla="*/ 41738343 h 39"/>
                <a:gd name="T6" fmla="*/ 160276422 w 41"/>
                <a:gd name="T7" fmla="*/ 10434015 h 39"/>
                <a:gd name="T8" fmla="*/ 69452654 w 41"/>
                <a:gd name="T9" fmla="*/ 5217007 h 39"/>
                <a:gd name="T10" fmla="*/ 32054360 w 41"/>
                <a:gd name="T11" fmla="*/ 10434015 h 39"/>
                <a:gd name="T12" fmla="*/ 5341623 w 41"/>
                <a:gd name="T13" fmla="*/ 26087321 h 39"/>
                <a:gd name="T14" fmla="*/ 32054360 w 41"/>
                <a:gd name="T15" fmla="*/ 67825664 h 39"/>
                <a:gd name="T16" fmla="*/ 80138211 w 41"/>
                <a:gd name="T17" fmla="*/ 125217314 h 39"/>
                <a:gd name="T18" fmla="*/ 128219751 w 41"/>
                <a:gd name="T19" fmla="*/ 177389672 h 39"/>
                <a:gd name="T20" fmla="*/ 160276422 w 41"/>
                <a:gd name="T21" fmla="*/ 203476993 h 39"/>
                <a:gd name="T22" fmla="*/ 165618045 w 41"/>
                <a:gd name="T23" fmla="*/ 182606679 h 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1"/>
                <a:gd name="T37" fmla="*/ 0 h 39"/>
                <a:gd name="T38" fmla="*/ 41 w 41"/>
                <a:gd name="T39" fmla="*/ 39 h 3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9" name="Freeform 68"/>
            <p:cNvSpPr>
              <a:spLocks noChangeArrowheads="1"/>
            </p:cNvSpPr>
            <p:nvPr/>
          </p:nvSpPr>
          <p:spPr bwMode="auto">
            <a:xfrm>
              <a:off x="4708041" y="1647055"/>
              <a:ext cx="136465" cy="117511"/>
            </a:xfrm>
            <a:custGeom>
              <a:avLst/>
              <a:gdLst>
                <a:gd name="T0" fmla="*/ 181054939 w 60"/>
                <a:gd name="T1" fmla="*/ 214486953 h 52"/>
                <a:gd name="T2" fmla="*/ 134497630 w 60"/>
                <a:gd name="T3" fmla="*/ 158312175 h 52"/>
                <a:gd name="T4" fmla="*/ 108632963 w 60"/>
                <a:gd name="T5" fmla="*/ 117456764 h 52"/>
                <a:gd name="T6" fmla="*/ 134497630 w 60"/>
                <a:gd name="T7" fmla="*/ 102137397 h 52"/>
                <a:gd name="T8" fmla="*/ 170708617 w 60"/>
                <a:gd name="T9" fmla="*/ 97030189 h 52"/>
                <a:gd name="T10" fmla="*/ 258648938 w 60"/>
                <a:gd name="T11" fmla="*/ 102137397 h 52"/>
                <a:gd name="T12" fmla="*/ 310378270 w 60"/>
                <a:gd name="T13" fmla="*/ 132776131 h 52"/>
                <a:gd name="T14" fmla="*/ 310378270 w 60"/>
                <a:gd name="T15" fmla="*/ 117456764 h 52"/>
                <a:gd name="T16" fmla="*/ 289685628 w 60"/>
                <a:gd name="T17" fmla="*/ 76601353 h 52"/>
                <a:gd name="T18" fmla="*/ 274167283 w 60"/>
                <a:gd name="T19" fmla="*/ 40855411 h 52"/>
                <a:gd name="T20" fmla="*/ 258648938 w 60"/>
                <a:gd name="T21" fmla="*/ 45960360 h 52"/>
                <a:gd name="T22" fmla="*/ 196573284 w 60"/>
                <a:gd name="T23" fmla="*/ 35748202 h 52"/>
                <a:gd name="T24" fmla="*/ 150015975 w 60"/>
                <a:gd name="T25" fmla="*/ 0 h 52"/>
                <a:gd name="T26" fmla="*/ 113804987 w 60"/>
                <a:gd name="T27" fmla="*/ 20426576 h 52"/>
                <a:gd name="T28" fmla="*/ 98286642 w 60"/>
                <a:gd name="T29" fmla="*/ 51067569 h 52"/>
                <a:gd name="T30" fmla="*/ 77593999 w 60"/>
                <a:gd name="T31" fmla="*/ 76601353 h 52"/>
                <a:gd name="T32" fmla="*/ 41383011 w 60"/>
                <a:gd name="T33" fmla="*/ 76601353 h 52"/>
                <a:gd name="T34" fmla="*/ 0 w 60"/>
                <a:gd name="T35" fmla="*/ 81708562 h 52"/>
                <a:gd name="T36" fmla="*/ 10346321 w 60"/>
                <a:gd name="T37" fmla="*/ 107242346 h 52"/>
                <a:gd name="T38" fmla="*/ 56903631 w 60"/>
                <a:gd name="T39" fmla="*/ 127671182 h 52"/>
                <a:gd name="T40" fmla="*/ 108632963 w 60"/>
                <a:gd name="T41" fmla="*/ 204272535 h 52"/>
                <a:gd name="T42" fmla="*/ 155190272 w 60"/>
                <a:gd name="T43" fmla="*/ 229806319 h 52"/>
                <a:gd name="T44" fmla="*/ 206919605 w 60"/>
                <a:gd name="T45" fmla="*/ 255340104 h 52"/>
                <a:gd name="T46" fmla="*/ 227609973 w 60"/>
                <a:gd name="T47" fmla="*/ 265554522 h 52"/>
                <a:gd name="T48" fmla="*/ 181054939 w 60"/>
                <a:gd name="T49" fmla="*/ 214486953 h 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0"/>
                <a:gd name="T76" fmla="*/ 0 h 52"/>
                <a:gd name="T77" fmla="*/ 60 w 60"/>
                <a:gd name="T78" fmla="*/ 52 h 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0" name="Freeform 69"/>
            <p:cNvSpPr>
              <a:spLocks noChangeArrowheads="1"/>
            </p:cNvSpPr>
            <p:nvPr/>
          </p:nvSpPr>
          <p:spPr bwMode="auto">
            <a:xfrm>
              <a:off x="4840715" y="1772148"/>
              <a:ext cx="47384" cy="92873"/>
            </a:xfrm>
            <a:custGeom>
              <a:avLst/>
              <a:gdLst>
                <a:gd name="T0" fmla="*/ 71276818 w 21"/>
                <a:gd name="T1" fmla="*/ 179589200 h 41"/>
                <a:gd name="T2" fmla="*/ 86550261 w 21"/>
                <a:gd name="T3" fmla="*/ 159064267 h 41"/>
                <a:gd name="T4" fmla="*/ 106916355 w 21"/>
                <a:gd name="T5" fmla="*/ 123147333 h 41"/>
                <a:gd name="T6" fmla="*/ 106916355 w 21"/>
                <a:gd name="T7" fmla="*/ 123147333 h 41"/>
                <a:gd name="T8" fmla="*/ 76369470 w 21"/>
                <a:gd name="T9" fmla="*/ 87228134 h 41"/>
                <a:gd name="T10" fmla="*/ 81459865 w 21"/>
                <a:gd name="T11" fmla="*/ 25655600 h 41"/>
                <a:gd name="T12" fmla="*/ 30546885 w 21"/>
                <a:gd name="T13" fmla="*/ 0 h 41"/>
                <a:gd name="T14" fmla="*/ 5090395 w 21"/>
                <a:gd name="T15" fmla="*/ 41049866 h 41"/>
                <a:gd name="T16" fmla="*/ 20366094 w 21"/>
                <a:gd name="T17" fmla="*/ 76966800 h 41"/>
                <a:gd name="T18" fmla="*/ 15273443 w 21"/>
                <a:gd name="T19" fmla="*/ 164194934 h 41"/>
                <a:gd name="T20" fmla="*/ 56003375 w 21"/>
                <a:gd name="T21" fmla="*/ 210375467 h 41"/>
                <a:gd name="T22" fmla="*/ 71276818 w 21"/>
                <a:gd name="T23" fmla="*/ 179589200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"/>
                <a:gd name="T37" fmla="*/ 0 h 41"/>
                <a:gd name="T38" fmla="*/ 21 w 21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1" name="Freeform 70"/>
            <p:cNvSpPr>
              <a:spLocks noChangeArrowheads="1"/>
            </p:cNvSpPr>
            <p:nvPr/>
          </p:nvSpPr>
          <p:spPr bwMode="auto">
            <a:xfrm>
              <a:off x="4603798" y="1563660"/>
              <a:ext cx="191431" cy="85291"/>
            </a:xfrm>
            <a:custGeom>
              <a:avLst/>
              <a:gdLst>
                <a:gd name="T0" fmla="*/ 368743964 w 84"/>
                <a:gd name="T1" fmla="*/ 15940196 h 37"/>
                <a:gd name="T2" fmla="*/ 311613205 w 84"/>
                <a:gd name="T3" fmla="*/ 0 h 37"/>
                <a:gd name="T4" fmla="*/ 301228073 w 84"/>
                <a:gd name="T5" fmla="*/ 26569299 h 37"/>
                <a:gd name="T6" fmla="*/ 249291020 w 84"/>
                <a:gd name="T7" fmla="*/ 26569299 h 37"/>
                <a:gd name="T8" fmla="*/ 218131067 w 84"/>
                <a:gd name="T9" fmla="*/ 53138598 h 37"/>
                <a:gd name="T10" fmla="*/ 197356245 w 84"/>
                <a:gd name="T11" fmla="*/ 90334695 h 37"/>
                <a:gd name="T12" fmla="*/ 171387719 w 84"/>
                <a:gd name="T13" fmla="*/ 106274891 h 37"/>
                <a:gd name="T14" fmla="*/ 114259239 w 84"/>
                <a:gd name="T15" fmla="*/ 116903994 h 37"/>
                <a:gd name="T16" fmla="*/ 77903301 w 84"/>
                <a:gd name="T17" fmla="*/ 122217393 h 37"/>
                <a:gd name="T18" fmla="*/ 46741069 w 84"/>
                <a:gd name="T19" fmla="*/ 127530791 h 37"/>
                <a:gd name="T20" fmla="*/ 10387411 w 84"/>
                <a:gd name="T21" fmla="*/ 116903994 h 37"/>
                <a:gd name="T22" fmla="*/ 5193705 w 84"/>
                <a:gd name="T23" fmla="*/ 148786692 h 37"/>
                <a:gd name="T24" fmla="*/ 36355937 w 84"/>
                <a:gd name="T25" fmla="*/ 164726888 h 37"/>
                <a:gd name="T26" fmla="*/ 72709596 w 84"/>
                <a:gd name="T27" fmla="*/ 170040287 h 37"/>
                <a:gd name="T28" fmla="*/ 109065533 w 84"/>
                <a:gd name="T29" fmla="*/ 159413489 h 37"/>
                <a:gd name="T30" fmla="*/ 155806602 w 84"/>
                <a:gd name="T31" fmla="*/ 154100091 h 37"/>
                <a:gd name="T32" fmla="*/ 166194013 w 84"/>
                <a:gd name="T33" fmla="*/ 180669390 h 37"/>
                <a:gd name="T34" fmla="*/ 218131067 w 84"/>
                <a:gd name="T35" fmla="*/ 185982788 h 37"/>
                <a:gd name="T36" fmla="*/ 285646957 w 84"/>
                <a:gd name="T37" fmla="*/ 196609586 h 37"/>
                <a:gd name="T38" fmla="*/ 332388026 w 84"/>
                <a:gd name="T39" fmla="*/ 180669390 h 37"/>
                <a:gd name="T40" fmla="*/ 373937669 w 84"/>
                <a:gd name="T41" fmla="*/ 164726888 h 37"/>
                <a:gd name="T42" fmla="*/ 373937669 w 84"/>
                <a:gd name="T43" fmla="*/ 164726888 h 37"/>
                <a:gd name="T44" fmla="*/ 384325080 w 84"/>
                <a:gd name="T45" fmla="*/ 154100091 h 37"/>
                <a:gd name="T46" fmla="*/ 394710212 w 84"/>
                <a:gd name="T47" fmla="*/ 127530791 h 37"/>
                <a:gd name="T48" fmla="*/ 399903917 w 84"/>
                <a:gd name="T49" fmla="*/ 100961492 h 37"/>
                <a:gd name="T50" fmla="*/ 425872444 w 84"/>
                <a:gd name="T51" fmla="*/ 85021296 h 37"/>
                <a:gd name="T52" fmla="*/ 436259854 w 84"/>
                <a:gd name="T53" fmla="*/ 69078795 h 37"/>
                <a:gd name="T54" fmla="*/ 410291328 w 84"/>
                <a:gd name="T55" fmla="*/ 21255900 h 37"/>
                <a:gd name="T56" fmla="*/ 368743964 w 84"/>
                <a:gd name="T57" fmla="*/ 15940196 h 3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4"/>
                <a:gd name="T88" fmla="*/ 0 h 37"/>
                <a:gd name="T89" fmla="*/ 84 w 84"/>
                <a:gd name="T90" fmla="*/ 37 h 3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2" name="Freeform 71"/>
            <p:cNvSpPr>
              <a:spLocks noChangeArrowheads="1"/>
            </p:cNvSpPr>
            <p:nvPr/>
          </p:nvSpPr>
          <p:spPr bwMode="auto">
            <a:xfrm>
              <a:off x="4766798" y="1573137"/>
              <a:ext cx="170581" cy="96663"/>
            </a:xfrm>
            <a:custGeom>
              <a:avLst/>
              <a:gdLst>
                <a:gd name="T0" fmla="*/ 377274459 w 74"/>
                <a:gd name="T1" fmla="*/ 42375218 h 42"/>
                <a:gd name="T2" fmla="*/ 361332051 w 74"/>
                <a:gd name="T3" fmla="*/ 37079467 h 42"/>
                <a:gd name="T4" fmla="*/ 324136172 w 74"/>
                <a:gd name="T5" fmla="*/ 21187609 h 42"/>
                <a:gd name="T6" fmla="*/ 271000191 w 74"/>
                <a:gd name="T7" fmla="*/ 5298053 h 42"/>
                <a:gd name="T8" fmla="*/ 212548536 w 74"/>
                <a:gd name="T9" fmla="*/ 37079467 h 42"/>
                <a:gd name="T10" fmla="*/ 148783514 w 74"/>
                <a:gd name="T11" fmla="*/ 58267076 h 42"/>
                <a:gd name="T12" fmla="*/ 69078390 w 74"/>
                <a:gd name="T13" fmla="*/ 58267076 h 42"/>
                <a:gd name="T14" fmla="*/ 63765022 w 74"/>
                <a:gd name="T15" fmla="*/ 47673271 h 42"/>
                <a:gd name="T16" fmla="*/ 53135982 w 74"/>
                <a:gd name="T17" fmla="*/ 63562827 h 42"/>
                <a:gd name="T18" fmla="*/ 26569143 w 74"/>
                <a:gd name="T19" fmla="*/ 79454685 h 42"/>
                <a:gd name="T20" fmla="*/ 21255776 w 74"/>
                <a:gd name="T21" fmla="*/ 105938045 h 42"/>
                <a:gd name="T22" fmla="*/ 10626735 w 74"/>
                <a:gd name="T23" fmla="*/ 132423707 h 42"/>
                <a:gd name="T24" fmla="*/ 0 w 74"/>
                <a:gd name="T25" fmla="*/ 143017512 h 42"/>
                <a:gd name="T26" fmla="*/ 15940103 w 74"/>
                <a:gd name="T27" fmla="*/ 169500872 h 42"/>
                <a:gd name="T28" fmla="*/ 15940103 w 74"/>
                <a:gd name="T29" fmla="*/ 169500872 h 42"/>
                <a:gd name="T30" fmla="*/ 63765022 w 74"/>
                <a:gd name="T31" fmla="*/ 206580339 h 42"/>
                <a:gd name="T32" fmla="*/ 127530044 w 74"/>
                <a:gd name="T33" fmla="*/ 217174143 h 42"/>
                <a:gd name="T34" fmla="*/ 207235169 w 74"/>
                <a:gd name="T35" fmla="*/ 195986534 h 42"/>
                <a:gd name="T36" fmla="*/ 233804312 w 74"/>
                <a:gd name="T37" fmla="*/ 201282286 h 42"/>
                <a:gd name="T38" fmla="*/ 249744415 w 74"/>
                <a:gd name="T39" fmla="*/ 206580339 h 42"/>
                <a:gd name="T40" fmla="*/ 286940293 w 74"/>
                <a:gd name="T41" fmla="*/ 180094677 h 42"/>
                <a:gd name="T42" fmla="*/ 340078580 w 74"/>
                <a:gd name="T43" fmla="*/ 90048489 h 42"/>
                <a:gd name="T44" fmla="*/ 382587826 w 74"/>
                <a:gd name="T45" fmla="*/ 63562827 h 42"/>
                <a:gd name="T46" fmla="*/ 377274459 w 74"/>
                <a:gd name="T47" fmla="*/ 42375218 h 4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4"/>
                <a:gd name="T73" fmla="*/ 0 h 42"/>
                <a:gd name="T74" fmla="*/ 74 w 74"/>
                <a:gd name="T75" fmla="*/ 42 h 4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3" name="Freeform 72"/>
            <p:cNvSpPr>
              <a:spLocks noChangeArrowheads="1"/>
            </p:cNvSpPr>
            <p:nvPr/>
          </p:nvSpPr>
          <p:spPr bwMode="auto">
            <a:xfrm>
              <a:off x="4670134" y="1495427"/>
              <a:ext cx="161105" cy="83395"/>
            </a:xfrm>
            <a:custGeom>
              <a:avLst/>
              <a:gdLst>
                <a:gd name="T0" fmla="*/ 350115201 w 71"/>
                <a:gd name="T1" fmla="*/ 91227180 h 36"/>
                <a:gd name="T2" fmla="*/ 308924510 w 71"/>
                <a:gd name="T3" fmla="*/ 80494707 h 36"/>
                <a:gd name="T4" fmla="*/ 293478852 w 71"/>
                <a:gd name="T5" fmla="*/ 59029761 h 36"/>
                <a:gd name="T6" fmla="*/ 262585266 w 71"/>
                <a:gd name="T7" fmla="*/ 64394839 h 36"/>
                <a:gd name="T8" fmla="*/ 231693950 w 71"/>
                <a:gd name="T9" fmla="*/ 48297288 h 36"/>
                <a:gd name="T10" fmla="*/ 190503259 w 71"/>
                <a:gd name="T11" fmla="*/ 21464946 h 36"/>
                <a:gd name="T12" fmla="*/ 159611942 w 71"/>
                <a:gd name="T13" fmla="*/ 0 h 36"/>
                <a:gd name="T14" fmla="*/ 154463390 w 71"/>
                <a:gd name="T15" fmla="*/ 5367395 h 36"/>
                <a:gd name="T16" fmla="*/ 123569804 w 71"/>
                <a:gd name="T17" fmla="*/ 10732473 h 36"/>
                <a:gd name="T18" fmla="*/ 77230560 w 71"/>
                <a:gd name="T19" fmla="*/ 32197420 h 36"/>
                <a:gd name="T20" fmla="*/ 15445658 w 71"/>
                <a:gd name="T21" fmla="*/ 53662366 h 36"/>
                <a:gd name="T22" fmla="*/ 20594211 w 71"/>
                <a:gd name="T23" fmla="*/ 85859786 h 36"/>
                <a:gd name="T24" fmla="*/ 41190691 w 71"/>
                <a:gd name="T25" fmla="*/ 139524468 h 36"/>
                <a:gd name="T26" fmla="*/ 102975593 w 71"/>
                <a:gd name="T27" fmla="*/ 187819439 h 36"/>
                <a:gd name="T28" fmla="*/ 97827040 w 71"/>
                <a:gd name="T29" fmla="*/ 187819439 h 36"/>
                <a:gd name="T30" fmla="*/ 149312568 w 71"/>
                <a:gd name="T31" fmla="*/ 187819439 h 36"/>
                <a:gd name="T32" fmla="*/ 159611942 w 71"/>
                <a:gd name="T33" fmla="*/ 160989414 h 36"/>
                <a:gd name="T34" fmla="*/ 216248292 w 71"/>
                <a:gd name="T35" fmla="*/ 177086966 h 36"/>
                <a:gd name="T36" fmla="*/ 257436714 w 71"/>
                <a:gd name="T37" fmla="*/ 182454361 h 36"/>
                <a:gd name="T38" fmla="*/ 262585266 w 71"/>
                <a:gd name="T39" fmla="*/ 193186834 h 36"/>
                <a:gd name="T40" fmla="*/ 278033194 w 71"/>
                <a:gd name="T41" fmla="*/ 177086966 h 36"/>
                <a:gd name="T42" fmla="*/ 334667274 w 71"/>
                <a:gd name="T43" fmla="*/ 144889546 h 36"/>
                <a:gd name="T44" fmla="*/ 365560860 w 71"/>
                <a:gd name="T45" fmla="*/ 118059522 h 36"/>
                <a:gd name="T46" fmla="*/ 350115201 w 71"/>
                <a:gd name="T47" fmla="*/ 91227180 h 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1"/>
                <a:gd name="T73" fmla="*/ 0 h 36"/>
                <a:gd name="T74" fmla="*/ 71 w 71"/>
                <a:gd name="T75" fmla="*/ 36 h 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4" name="Freeform 73"/>
            <p:cNvSpPr>
              <a:spLocks noChangeArrowheads="1"/>
            </p:cNvSpPr>
            <p:nvPr/>
          </p:nvSpPr>
          <p:spPr bwMode="auto">
            <a:xfrm>
              <a:off x="4785751" y="1544706"/>
              <a:ext cx="144046" cy="60651"/>
            </a:xfrm>
            <a:custGeom>
              <a:avLst/>
              <a:gdLst>
                <a:gd name="T0" fmla="*/ 245708179 w 63"/>
                <a:gd name="T1" fmla="*/ 15138040 h 27"/>
                <a:gd name="T2" fmla="*/ 198657726 w 63"/>
                <a:gd name="T3" fmla="*/ 15138040 h 27"/>
                <a:gd name="T4" fmla="*/ 151607272 w 63"/>
                <a:gd name="T5" fmla="*/ 5045265 h 27"/>
                <a:gd name="T6" fmla="*/ 115012728 w 63"/>
                <a:gd name="T7" fmla="*/ 10092776 h 27"/>
                <a:gd name="T8" fmla="*/ 104556818 w 63"/>
                <a:gd name="T9" fmla="*/ 5045265 h 27"/>
                <a:gd name="T10" fmla="*/ 73189087 w 63"/>
                <a:gd name="T11" fmla="*/ 30276081 h 27"/>
                <a:gd name="T12" fmla="*/ 15682722 w 63"/>
                <a:gd name="T13" fmla="*/ 60552161 h 27"/>
                <a:gd name="T14" fmla="*/ 0 w 63"/>
                <a:gd name="T15" fmla="*/ 75690202 h 27"/>
                <a:gd name="T16" fmla="*/ 26138633 w 63"/>
                <a:gd name="T17" fmla="*/ 121104323 h 27"/>
                <a:gd name="T18" fmla="*/ 104556818 w 63"/>
                <a:gd name="T19" fmla="*/ 121104323 h 27"/>
                <a:gd name="T20" fmla="*/ 167289994 w 63"/>
                <a:gd name="T21" fmla="*/ 100921018 h 27"/>
                <a:gd name="T22" fmla="*/ 224796358 w 63"/>
                <a:gd name="T23" fmla="*/ 70644937 h 27"/>
                <a:gd name="T24" fmla="*/ 277075911 w 63"/>
                <a:gd name="T25" fmla="*/ 85782977 h 27"/>
                <a:gd name="T26" fmla="*/ 313670454 w 63"/>
                <a:gd name="T27" fmla="*/ 100921018 h 27"/>
                <a:gd name="T28" fmla="*/ 303214544 w 63"/>
                <a:gd name="T29" fmla="*/ 80735466 h 27"/>
                <a:gd name="T30" fmla="*/ 329353176 w 63"/>
                <a:gd name="T31" fmla="*/ 40368856 h 27"/>
                <a:gd name="T32" fmla="*/ 329353176 w 63"/>
                <a:gd name="T33" fmla="*/ 35321345 h 27"/>
                <a:gd name="T34" fmla="*/ 292758633 w 63"/>
                <a:gd name="T35" fmla="*/ 30276081 h 27"/>
                <a:gd name="T36" fmla="*/ 245708179 w 63"/>
                <a:gd name="T37" fmla="*/ 15138040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"/>
                <a:gd name="T58" fmla="*/ 0 h 27"/>
                <a:gd name="T59" fmla="*/ 63 w 63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5" name="Freeform 74"/>
            <p:cNvSpPr>
              <a:spLocks noChangeArrowheads="1"/>
            </p:cNvSpPr>
            <p:nvPr/>
          </p:nvSpPr>
          <p:spPr bwMode="auto">
            <a:xfrm>
              <a:off x="4103426" y="1785416"/>
              <a:ext cx="96663" cy="159209"/>
            </a:xfrm>
            <a:custGeom>
              <a:avLst/>
              <a:gdLst>
                <a:gd name="T0" fmla="*/ 158907068 w 42"/>
                <a:gd name="T1" fmla="*/ 294859617 h 70"/>
                <a:gd name="T2" fmla="*/ 148313263 w 42"/>
                <a:gd name="T3" fmla="*/ 268994978 h 70"/>
                <a:gd name="T4" fmla="*/ 164205121 w 42"/>
                <a:gd name="T5" fmla="*/ 232784028 h 70"/>
                <a:gd name="T6" fmla="*/ 143017512 w 42"/>
                <a:gd name="T7" fmla="*/ 201745096 h 70"/>
                <a:gd name="T8" fmla="*/ 158907068 w 42"/>
                <a:gd name="T9" fmla="*/ 181054749 h 70"/>
                <a:gd name="T10" fmla="*/ 169500872 w 42"/>
                <a:gd name="T11" fmla="*/ 139669507 h 70"/>
                <a:gd name="T12" fmla="*/ 164205121 w 42"/>
                <a:gd name="T13" fmla="*/ 87940228 h 70"/>
                <a:gd name="T14" fmla="*/ 206580339 w 42"/>
                <a:gd name="T15" fmla="*/ 51729279 h 70"/>
                <a:gd name="T16" fmla="*/ 190688481 w 42"/>
                <a:gd name="T17" fmla="*/ 31036657 h 70"/>
                <a:gd name="T18" fmla="*/ 153611316 w 42"/>
                <a:gd name="T19" fmla="*/ 20692621 h 70"/>
                <a:gd name="T20" fmla="*/ 132423707 w 42"/>
                <a:gd name="T21" fmla="*/ 20692621 h 70"/>
                <a:gd name="T22" fmla="*/ 95344241 w 42"/>
                <a:gd name="T23" fmla="*/ 15518329 h 70"/>
                <a:gd name="T24" fmla="*/ 74156632 w 42"/>
                <a:gd name="T25" fmla="*/ 10346311 h 70"/>
                <a:gd name="T26" fmla="*/ 58267076 w 42"/>
                <a:gd name="T27" fmla="*/ 20692621 h 70"/>
                <a:gd name="T28" fmla="*/ 58267076 w 42"/>
                <a:gd name="T29" fmla="*/ 56903571 h 70"/>
                <a:gd name="T30" fmla="*/ 21187609 w 42"/>
                <a:gd name="T31" fmla="*/ 196573078 h 70"/>
                <a:gd name="T32" fmla="*/ 42375218 w 42"/>
                <a:gd name="T33" fmla="*/ 248302356 h 70"/>
                <a:gd name="T34" fmla="*/ 52969023 w 42"/>
                <a:gd name="T35" fmla="*/ 346588895 h 70"/>
                <a:gd name="T36" fmla="*/ 95344241 w 42"/>
                <a:gd name="T37" fmla="*/ 362107224 h 70"/>
                <a:gd name="T38" fmla="*/ 143017512 w 42"/>
                <a:gd name="T39" fmla="*/ 351760913 h 70"/>
                <a:gd name="T40" fmla="*/ 137719459 w 42"/>
                <a:gd name="T41" fmla="*/ 331070567 h 70"/>
                <a:gd name="T42" fmla="*/ 158907068 w 42"/>
                <a:gd name="T43" fmla="*/ 294859617 h 7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70"/>
                <a:gd name="T68" fmla="*/ 42 w 42"/>
                <a:gd name="T69" fmla="*/ 70 h 7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6" name="Freeform 75"/>
            <p:cNvSpPr>
              <a:spLocks noChangeArrowheads="1"/>
            </p:cNvSpPr>
            <p:nvPr/>
          </p:nvSpPr>
          <p:spPr bwMode="auto">
            <a:xfrm>
              <a:off x="4437007" y="1412032"/>
              <a:ext cx="106139" cy="90977"/>
            </a:xfrm>
            <a:custGeom>
              <a:avLst/>
              <a:gdLst>
                <a:gd name="T0" fmla="*/ 76496861 w 47"/>
                <a:gd name="T1" fmla="*/ 160362883 h 40"/>
                <a:gd name="T2" fmla="*/ 117294886 w 47"/>
                <a:gd name="T3" fmla="*/ 165537200 h 40"/>
                <a:gd name="T4" fmla="*/ 158095170 w 47"/>
                <a:gd name="T5" fmla="*/ 196574004 h 40"/>
                <a:gd name="T6" fmla="*/ 168293547 w 47"/>
                <a:gd name="T7" fmla="*/ 206920363 h 40"/>
                <a:gd name="T8" fmla="*/ 178494182 w 47"/>
                <a:gd name="T9" fmla="*/ 165537200 h 40"/>
                <a:gd name="T10" fmla="*/ 178494182 w 47"/>
                <a:gd name="T11" fmla="*/ 134498122 h 40"/>
                <a:gd name="T12" fmla="*/ 214193019 w 47"/>
                <a:gd name="T13" fmla="*/ 118979721 h 40"/>
                <a:gd name="T14" fmla="*/ 224391396 w 47"/>
                <a:gd name="T15" fmla="*/ 103461319 h 40"/>
                <a:gd name="T16" fmla="*/ 203992383 w 47"/>
                <a:gd name="T17" fmla="*/ 72422241 h 40"/>
                <a:gd name="T18" fmla="*/ 234592031 w 47"/>
                <a:gd name="T19" fmla="*/ 41383163 h 40"/>
                <a:gd name="T20" fmla="*/ 234592031 w 47"/>
                <a:gd name="T21" fmla="*/ 5172042 h 40"/>
                <a:gd name="T22" fmla="*/ 219292207 w 47"/>
                <a:gd name="T23" fmla="*/ 10346359 h 40"/>
                <a:gd name="T24" fmla="*/ 163194358 w 47"/>
                <a:gd name="T25" fmla="*/ 10346359 h 40"/>
                <a:gd name="T26" fmla="*/ 137693899 w 47"/>
                <a:gd name="T27" fmla="*/ 51729522 h 40"/>
                <a:gd name="T28" fmla="*/ 112195698 w 47"/>
                <a:gd name="T29" fmla="*/ 51729522 h 40"/>
                <a:gd name="T30" fmla="*/ 81596050 w 47"/>
                <a:gd name="T31" fmla="*/ 67250198 h 40"/>
                <a:gd name="T32" fmla="*/ 56097849 w 47"/>
                <a:gd name="T33" fmla="*/ 113805404 h 40"/>
                <a:gd name="T34" fmla="*/ 10200635 w 47"/>
                <a:gd name="T35" fmla="*/ 170709243 h 40"/>
                <a:gd name="T36" fmla="*/ 0 w 47"/>
                <a:gd name="T37" fmla="*/ 175881285 h 40"/>
                <a:gd name="T38" fmla="*/ 20399012 w 47"/>
                <a:gd name="T39" fmla="*/ 181055602 h 40"/>
                <a:gd name="T40" fmla="*/ 76496861 w 47"/>
                <a:gd name="T41" fmla="*/ 160362883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40"/>
                <a:gd name="T65" fmla="*/ 47 w 47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7" name="Freeform 76"/>
            <p:cNvSpPr>
              <a:spLocks noChangeArrowheads="1"/>
            </p:cNvSpPr>
            <p:nvPr/>
          </p:nvSpPr>
          <p:spPr bwMode="auto">
            <a:xfrm>
              <a:off x="4505240" y="1527649"/>
              <a:ext cx="18953" cy="22744"/>
            </a:xfrm>
            <a:custGeom>
              <a:avLst/>
              <a:gdLst>
                <a:gd name="T0" fmla="*/ 22452198 w 8"/>
                <a:gd name="T1" fmla="*/ 0 h 10"/>
                <a:gd name="T2" fmla="*/ 0 w 8"/>
                <a:gd name="T3" fmla="*/ 46556968 h 10"/>
                <a:gd name="T4" fmla="*/ 44902026 w 8"/>
                <a:gd name="T5" fmla="*/ 51728954 h 10"/>
                <a:gd name="T6" fmla="*/ 22452198 w 8"/>
                <a:gd name="T7" fmla="*/ 5171986 h 10"/>
                <a:gd name="T8" fmla="*/ 22452198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8" name="Freeform 77"/>
            <p:cNvSpPr>
              <a:spLocks noChangeArrowheads="1"/>
            </p:cNvSpPr>
            <p:nvPr/>
          </p:nvSpPr>
          <p:spPr bwMode="auto">
            <a:xfrm>
              <a:off x="4419949" y="1478370"/>
              <a:ext cx="100454" cy="72023"/>
            </a:xfrm>
            <a:custGeom>
              <a:avLst/>
              <a:gdLst>
                <a:gd name="T0" fmla="*/ 5212193 w 44"/>
                <a:gd name="T1" fmla="*/ 45590559 h 32"/>
                <a:gd name="T2" fmla="*/ 26060964 w 44"/>
                <a:gd name="T3" fmla="*/ 70920148 h 32"/>
                <a:gd name="T4" fmla="*/ 57336404 w 44"/>
                <a:gd name="T5" fmla="*/ 86117001 h 32"/>
                <a:gd name="T6" fmla="*/ 93821753 w 44"/>
                <a:gd name="T7" fmla="*/ 106380222 h 32"/>
                <a:gd name="T8" fmla="*/ 109458331 w 44"/>
                <a:gd name="T9" fmla="*/ 126643443 h 32"/>
                <a:gd name="T10" fmla="*/ 135519295 w 44"/>
                <a:gd name="T11" fmla="*/ 116512958 h 32"/>
                <a:gd name="T12" fmla="*/ 156368066 w 44"/>
                <a:gd name="T13" fmla="*/ 141840296 h 32"/>
                <a:gd name="T14" fmla="*/ 182431313 w 44"/>
                <a:gd name="T15" fmla="*/ 162103517 h 32"/>
                <a:gd name="T16" fmla="*/ 192855699 w 44"/>
                <a:gd name="T17" fmla="*/ 157037149 h 32"/>
                <a:gd name="T18" fmla="*/ 213704470 w 44"/>
                <a:gd name="T19" fmla="*/ 111446590 h 32"/>
                <a:gd name="T20" fmla="*/ 224128855 w 44"/>
                <a:gd name="T21" fmla="*/ 96249737 h 32"/>
                <a:gd name="T22" fmla="*/ 208492277 w 44"/>
                <a:gd name="T23" fmla="*/ 60789663 h 32"/>
                <a:gd name="T24" fmla="*/ 208492277 w 44"/>
                <a:gd name="T25" fmla="*/ 55723295 h 32"/>
                <a:gd name="T26" fmla="*/ 198067891 w 44"/>
                <a:gd name="T27" fmla="*/ 45590559 h 32"/>
                <a:gd name="T28" fmla="*/ 156368066 w 44"/>
                <a:gd name="T29" fmla="*/ 15196853 h 32"/>
                <a:gd name="T30" fmla="*/ 114670524 w 44"/>
                <a:gd name="T31" fmla="*/ 10130485 h 32"/>
                <a:gd name="T32" fmla="*/ 57336404 w 44"/>
                <a:gd name="T33" fmla="*/ 30393706 h 32"/>
                <a:gd name="T34" fmla="*/ 36485349 w 44"/>
                <a:gd name="T35" fmla="*/ 25329589 h 32"/>
                <a:gd name="T36" fmla="*/ 0 w 44"/>
                <a:gd name="T37" fmla="*/ 40526442 h 32"/>
                <a:gd name="T38" fmla="*/ 5212193 w 44"/>
                <a:gd name="T39" fmla="*/ 45590559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"/>
                <a:gd name="T61" fmla="*/ 0 h 32"/>
                <a:gd name="T62" fmla="*/ 44 w 44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9" name="Freeform 78"/>
            <p:cNvSpPr>
              <a:spLocks noChangeArrowheads="1"/>
            </p:cNvSpPr>
            <p:nvPr/>
          </p:nvSpPr>
          <p:spPr bwMode="auto">
            <a:xfrm>
              <a:off x="4874832" y="1584509"/>
              <a:ext cx="233128" cy="153524"/>
            </a:xfrm>
            <a:custGeom>
              <a:avLst/>
              <a:gdLst>
                <a:gd name="T0" fmla="*/ 475368562 w 102"/>
                <a:gd name="T1" fmla="*/ 236273436 h 67"/>
                <a:gd name="T2" fmla="*/ 454471608 w 102"/>
                <a:gd name="T3" fmla="*/ 220522332 h 67"/>
                <a:gd name="T4" fmla="*/ 454471608 w 102"/>
                <a:gd name="T5" fmla="*/ 215272728 h 67"/>
                <a:gd name="T6" fmla="*/ 444024274 w 102"/>
                <a:gd name="T7" fmla="*/ 152266020 h 67"/>
                <a:gd name="T8" fmla="*/ 407457461 w 102"/>
                <a:gd name="T9" fmla="*/ 68256312 h 67"/>
                <a:gd name="T10" fmla="*/ 365668125 w 102"/>
                <a:gd name="T11" fmla="*/ 0 h 67"/>
                <a:gd name="T12" fmla="*/ 339548646 w 102"/>
                <a:gd name="T13" fmla="*/ 15751104 h 67"/>
                <a:gd name="T14" fmla="*/ 308206644 w 102"/>
                <a:gd name="T15" fmla="*/ 31502208 h 67"/>
                <a:gd name="T16" fmla="*/ 276862356 w 102"/>
                <a:gd name="T17" fmla="*/ 36754104 h 67"/>
                <a:gd name="T18" fmla="*/ 250742877 w 102"/>
                <a:gd name="T19" fmla="*/ 42003708 h 67"/>
                <a:gd name="T20" fmla="*/ 214176065 w 102"/>
                <a:gd name="T21" fmla="*/ 31502208 h 67"/>
                <a:gd name="T22" fmla="*/ 156714584 w 102"/>
                <a:gd name="T23" fmla="*/ 21003000 h 67"/>
                <a:gd name="T24" fmla="*/ 135819916 w 102"/>
                <a:gd name="T25" fmla="*/ 26252604 h 67"/>
                <a:gd name="T26" fmla="*/ 130595106 w 102"/>
                <a:gd name="T27" fmla="*/ 36754104 h 67"/>
                <a:gd name="T28" fmla="*/ 88805769 w 102"/>
                <a:gd name="T29" fmla="*/ 63006708 h 67"/>
                <a:gd name="T30" fmla="*/ 36566812 w 102"/>
                <a:gd name="T31" fmla="*/ 152266020 h 67"/>
                <a:gd name="T32" fmla="*/ 0 w 102"/>
                <a:gd name="T33" fmla="*/ 178518624 h 67"/>
                <a:gd name="T34" fmla="*/ 20894668 w 102"/>
                <a:gd name="T35" fmla="*/ 215272728 h 67"/>
                <a:gd name="T36" fmla="*/ 41791622 w 102"/>
                <a:gd name="T37" fmla="*/ 236273436 h 67"/>
                <a:gd name="T38" fmla="*/ 47014147 w 102"/>
                <a:gd name="T39" fmla="*/ 273027540 h 67"/>
                <a:gd name="T40" fmla="*/ 114925247 w 102"/>
                <a:gd name="T41" fmla="*/ 288778644 h 67"/>
                <a:gd name="T42" fmla="*/ 114925247 w 102"/>
                <a:gd name="T43" fmla="*/ 315031248 h 67"/>
                <a:gd name="T44" fmla="*/ 151489774 w 102"/>
                <a:gd name="T45" fmla="*/ 341283852 h 67"/>
                <a:gd name="T46" fmla="*/ 214176065 w 102"/>
                <a:gd name="T47" fmla="*/ 346535748 h 67"/>
                <a:gd name="T48" fmla="*/ 276862356 w 102"/>
                <a:gd name="T49" fmla="*/ 346535748 h 67"/>
                <a:gd name="T50" fmla="*/ 318653978 w 102"/>
                <a:gd name="T51" fmla="*/ 330782352 h 67"/>
                <a:gd name="T52" fmla="*/ 386562793 w 102"/>
                <a:gd name="T53" fmla="*/ 320283144 h 67"/>
                <a:gd name="T54" fmla="*/ 433576940 w 102"/>
                <a:gd name="T55" fmla="*/ 330782352 h 67"/>
                <a:gd name="T56" fmla="*/ 470143752 w 102"/>
                <a:gd name="T57" fmla="*/ 346535748 h 67"/>
                <a:gd name="T58" fmla="*/ 470143752 w 102"/>
                <a:gd name="T59" fmla="*/ 320283144 h 67"/>
                <a:gd name="T60" fmla="*/ 501488040 w 102"/>
                <a:gd name="T61" fmla="*/ 267777936 h 67"/>
                <a:gd name="T62" fmla="*/ 527605233 w 102"/>
                <a:gd name="T63" fmla="*/ 236273436 h 67"/>
                <a:gd name="T64" fmla="*/ 527605233 w 102"/>
                <a:gd name="T65" fmla="*/ 236273436 h 67"/>
                <a:gd name="T66" fmla="*/ 506710565 w 102"/>
                <a:gd name="T67" fmla="*/ 220522332 h 67"/>
                <a:gd name="T68" fmla="*/ 475368562 w 102"/>
                <a:gd name="T69" fmla="*/ 236273436 h 6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2"/>
                <a:gd name="T106" fmla="*/ 0 h 67"/>
                <a:gd name="T107" fmla="*/ 102 w 102"/>
                <a:gd name="T108" fmla="*/ 67 h 6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0" name="Freeform 79"/>
            <p:cNvSpPr>
              <a:spLocks noChangeArrowheads="1"/>
            </p:cNvSpPr>
            <p:nvPr/>
          </p:nvSpPr>
          <p:spPr bwMode="auto">
            <a:xfrm>
              <a:off x="5034041" y="1580719"/>
              <a:ext cx="79605" cy="98558"/>
            </a:xfrm>
            <a:custGeom>
              <a:avLst/>
              <a:gdLst>
                <a:gd name="T0" fmla="*/ 134498334 w 35"/>
                <a:gd name="T1" fmla="*/ 57789369 h 43"/>
                <a:gd name="T2" fmla="*/ 93115106 w 35"/>
                <a:gd name="T3" fmla="*/ 26266853 h 43"/>
                <a:gd name="T4" fmla="*/ 46557553 w 35"/>
                <a:gd name="T5" fmla="*/ 0 h 43"/>
                <a:gd name="T6" fmla="*/ 0 w 35"/>
                <a:gd name="T7" fmla="*/ 10506741 h 43"/>
                <a:gd name="T8" fmla="*/ 41383228 w 35"/>
                <a:gd name="T9" fmla="*/ 78802851 h 43"/>
                <a:gd name="T10" fmla="*/ 77594405 w 35"/>
                <a:gd name="T11" fmla="*/ 162856781 h 43"/>
                <a:gd name="T12" fmla="*/ 87940781 w 35"/>
                <a:gd name="T13" fmla="*/ 225899520 h 43"/>
                <a:gd name="T14" fmla="*/ 118979907 w 35"/>
                <a:gd name="T15" fmla="*/ 178619185 h 43"/>
                <a:gd name="T16" fmla="*/ 144844709 w 35"/>
                <a:gd name="T17" fmla="*/ 152350040 h 43"/>
                <a:gd name="T18" fmla="*/ 181055886 w 35"/>
                <a:gd name="T19" fmla="*/ 157603410 h 43"/>
                <a:gd name="T20" fmla="*/ 170709511 w 35"/>
                <a:gd name="T21" fmla="*/ 120829816 h 43"/>
                <a:gd name="T22" fmla="*/ 134498334 w 35"/>
                <a:gd name="T23" fmla="*/ 57789369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"/>
                <a:gd name="T37" fmla="*/ 0 h 43"/>
                <a:gd name="T38" fmla="*/ 35 w 35"/>
                <a:gd name="T39" fmla="*/ 43 h 4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1" name="Freeform 80"/>
            <p:cNvSpPr>
              <a:spLocks noChangeArrowheads="1"/>
            </p:cNvSpPr>
            <p:nvPr/>
          </p:nvSpPr>
          <p:spPr bwMode="auto">
            <a:xfrm>
              <a:off x="4918425" y="1720974"/>
              <a:ext cx="161105" cy="89082"/>
            </a:xfrm>
            <a:custGeom>
              <a:avLst/>
              <a:gdLst>
                <a:gd name="T0" fmla="*/ 283181746 w 71"/>
                <a:gd name="T1" fmla="*/ 5217007 h 39"/>
                <a:gd name="T2" fmla="*/ 216248292 w 71"/>
                <a:gd name="T3" fmla="*/ 15651022 h 39"/>
                <a:gd name="T4" fmla="*/ 175057601 w 71"/>
                <a:gd name="T5" fmla="*/ 31304328 h 39"/>
                <a:gd name="T6" fmla="*/ 113272699 w 71"/>
                <a:gd name="T7" fmla="*/ 31304328 h 39"/>
                <a:gd name="T8" fmla="*/ 51487797 w 71"/>
                <a:gd name="T9" fmla="*/ 26087321 h 39"/>
                <a:gd name="T10" fmla="*/ 15445658 w 71"/>
                <a:gd name="T11" fmla="*/ 0 h 39"/>
                <a:gd name="T12" fmla="*/ 10297105 w 71"/>
                <a:gd name="T13" fmla="*/ 5217007 h 39"/>
                <a:gd name="T14" fmla="*/ 10297105 w 71"/>
                <a:gd name="T15" fmla="*/ 46955351 h 39"/>
                <a:gd name="T16" fmla="*/ 30893586 w 71"/>
                <a:gd name="T17" fmla="*/ 83476686 h 39"/>
                <a:gd name="T18" fmla="*/ 10297105 w 71"/>
                <a:gd name="T19" fmla="*/ 109564008 h 39"/>
                <a:gd name="T20" fmla="*/ 10297105 w 71"/>
                <a:gd name="T21" fmla="*/ 135651329 h 39"/>
                <a:gd name="T22" fmla="*/ 41190691 w 71"/>
                <a:gd name="T23" fmla="*/ 177389672 h 39"/>
                <a:gd name="T24" fmla="*/ 56636349 w 71"/>
                <a:gd name="T25" fmla="*/ 193042978 h 39"/>
                <a:gd name="T26" fmla="*/ 133866910 w 71"/>
                <a:gd name="T27" fmla="*/ 193042978 h 39"/>
                <a:gd name="T28" fmla="*/ 195651812 w 71"/>
                <a:gd name="T29" fmla="*/ 203476993 h 39"/>
                <a:gd name="T30" fmla="*/ 216248292 w 71"/>
                <a:gd name="T31" fmla="*/ 187825971 h 39"/>
                <a:gd name="T32" fmla="*/ 241991055 w 71"/>
                <a:gd name="T33" fmla="*/ 177389672 h 39"/>
                <a:gd name="T34" fmla="*/ 241991055 w 71"/>
                <a:gd name="T35" fmla="*/ 161738650 h 39"/>
                <a:gd name="T36" fmla="*/ 303775957 w 71"/>
                <a:gd name="T37" fmla="*/ 161738650 h 39"/>
                <a:gd name="T38" fmla="*/ 324370168 w 71"/>
                <a:gd name="T39" fmla="*/ 156521642 h 39"/>
                <a:gd name="T40" fmla="*/ 319221616 w 71"/>
                <a:gd name="T41" fmla="*/ 140868336 h 39"/>
                <a:gd name="T42" fmla="*/ 308924510 w 71"/>
                <a:gd name="T43" fmla="*/ 99129993 h 39"/>
                <a:gd name="T44" fmla="*/ 355263754 w 71"/>
                <a:gd name="T45" fmla="*/ 46955351 h 39"/>
                <a:gd name="T46" fmla="*/ 365560860 w 71"/>
                <a:gd name="T47" fmla="*/ 31304328 h 39"/>
                <a:gd name="T48" fmla="*/ 329518721 w 71"/>
                <a:gd name="T49" fmla="*/ 15651022 h 39"/>
                <a:gd name="T50" fmla="*/ 283181746 w 71"/>
                <a:gd name="T51" fmla="*/ 5217007 h 3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"/>
                <a:gd name="T79" fmla="*/ 0 h 39"/>
                <a:gd name="T80" fmla="*/ 71 w 71"/>
                <a:gd name="T81" fmla="*/ 39 h 3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2" name="Freeform 81"/>
            <p:cNvSpPr>
              <a:spLocks noChangeArrowheads="1"/>
            </p:cNvSpPr>
            <p:nvPr/>
          </p:nvSpPr>
          <p:spPr bwMode="auto">
            <a:xfrm>
              <a:off x="4872937" y="1775939"/>
              <a:ext cx="70128" cy="51175"/>
            </a:xfrm>
            <a:custGeom>
              <a:avLst/>
              <a:gdLst>
                <a:gd name="T0" fmla="*/ 35821835 w 31"/>
                <a:gd name="T1" fmla="*/ 119040028 h 22"/>
                <a:gd name="T2" fmla="*/ 35821835 w 31"/>
                <a:gd name="T3" fmla="*/ 119040028 h 22"/>
                <a:gd name="T4" fmla="*/ 40941179 w 31"/>
                <a:gd name="T5" fmla="*/ 119040028 h 22"/>
                <a:gd name="T6" fmla="*/ 40941179 w 31"/>
                <a:gd name="T7" fmla="*/ 119040028 h 22"/>
                <a:gd name="T8" fmla="*/ 40941179 w 31"/>
                <a:gd name="T9" fmla="*/ 119040028 h 22"/>
                <a:gd name="T10" fmla="*/ 40941179 w 31"/>
                <a:gd name="T11" fmla="*/ 119040028 h 22"/>
                <a:gd name="T12" fmla="*/ 61409506 w 31"/>
                <a:gd name="T13" fmla="*/ 119040028 h 22"/>
                <a:gd name="T14" fmla="*/ 61409506 w 31"/>
                <a:gd name="T15" fmla="*/ 119040028 h 22"/>
                <a:gd name="T16" fmla="*/ 66528850 w 31"/>
                <a:gd name="T17" fmla="*/ 113629435 h 22"/>
                <a:gd name="T18" fmla="*/ 66528850 w 31"/>
                <a:gd name="T19" fmla="*/ 113629435 h 22"/>
                <a:gd name="T20" fmla="*/ 76763014 w 31"/>
                <a:gd name="T21" fmla="*/ 113629435 h 22"/>
                <a:gd name="T22" fmla="*/ 102350685 w 31"/>
                <a:gd name="T23" fmla="*/ 97395330 h 22"/>
                <a:gd name="T24" fmla="*/ 153526027 w 31"/>
                <a:gd name="T25" fmla="*/ 70342364 h 22"/>
                <a:gd name="T26" fmla="*/ 158643109 w 31"/>
                <a:gd name="T27" fmla="*/ 70342364 h 22"/>
                <a:gd name="T28" fmla="*/ 143289602 w 31"/>
                <a:gd name="T29" fmla="*/ 54108258 h 22"/>
                <a:gd name="T30" fmla="*/ 112584849 w 31"/>
                <a:gd name="T31" fmla="*/ 10821186 h 22"/>
                <a:gd name="T32" fmla="*/ 112584849 w 31"/>
                <a:gd name="T33" fmla="*/ 5410593 h 22"/>
                <a:gd name="T34" fmla="*/ 112584849 w 31"/>
                <a:gd name="T35" fmla="*/ 5410593 h 22"/>
                <a:gd name="T36" fmla="*/ 112584849 w 31"/>
                <a:gd name="T37" fmla="*/ 0 h 22"/>
                <a:gd name="T38" fmla="*/ 10234164 w 31"/>
                <a:gd name="T39" fmla="*/ 21644699 h 22"/>
                <a:gd name="T40" fmla="*/ 10234164 w 31"/>
                <a:gd name="T41" fmla="*/ 16231780 h 22"/>
                <a:gd name="T42" fmla="*/ 5117082 w 31"/>
                <a:gd name="T43" fmla="*/ 81163550 h 22"/>
                <a:gd name="T44" fmla="*/ 35821835 w 31"/>
                <a:gd name="T45" fmla="*/ 119040028 h 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1"/>
                <a:gd name="T70" fmla="*/ 0 h 22"/>
                <a:gd name="T71" fmla="*/ 31 w 31"/>
                <a:gd name="T72" fmla="*/ 22 h 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3" name="Freeform 82"/>
            <p:cNvSpPr>
              <a:spLocks noChangeArrowheads="1"/>
            </p:cNvSpPr>
            <p:nvPr/>
          </p:nvSpPr>
          <p:spPr bwMode="auto">
            <a:xfrm>
              <a:off x="4918425" y="1448044"/>
              <a:ext cx="458674" cy="267244"/>
            </a:xfrm>
            <a:custGeom>
              <a:avLst/>
              <a:gdLst>
                <a:gd name="T0" fmla="*/ 973774030 w 201"/>
                <a:gd name="T1" fmla="*/ 349557436 h 117"/>
                <a:gd name="T2" fmla="*/ 1036260946 w 201"/>
                <a:gd name="T3" fmla="*/ 313036374 h 117"/>
                <a:gd name="T4" fmla="*/ 1041468379 w 201"/>
                <a:gd name="T5" fmla="*/ 276515311 h 117"/>
                <a:gd name="T6" fmla="*/ 1046675812 w 201"/>
                <a:gd name="T7" fmla="*/ 234777280 h 117"/>
                <a:gd name="T8" fmla="*/ 963359163 w 201"/>
                <a:gd name="T9" fmla="*/ 203473186 h 117"/>
                <a:gd name="T10" fmla="*/ 885247666 w 201"/>
                <a:gd name="T11" fmla="*/ 161735155 h 117"/>
                <a:gd name="T12" fmla="*/ 822760750 w 201"/>
                <a:gd name="T13" fmla="*/ 166952123 h 117"/>
                <a:gd name="T14" fmla="*/ 775893851 w 201"/>
                <a:gd name="T15" fmla="*/ 146084250 h 117"/>
                <a:gd name="T16" fmla="*/ 702992069 w 201"/>
                <a:gd name="T17" fmla="*/ 88693030 h 117"/>
                <a:gd name="T18" fmla="*/ 682162336 w 201"/>
                <a:gd name="T19" fmla="*/ 10433937 h 117"/>
                <a:gd name="T20" fmla="*/ 598843405 w 201"/>
                <a:gd name="T21" fmla="*/ 5216968 h 117"/>
                <a:gd name="T22" fmla="*/ 551978789 w 201"/>
                <a:gd name="T23" fmla="*/ 15650905 h 117"/>
                <a:gd name="T24" fmla="*/ 479074724 w 201"/>
                <a:gd name="T25" fmla="*/ 62608188 h 117"/>
                <a:gd name="T26" fmla="*/ 416587808 w 201"/>
                <a:gd name="T27" fmla="*/ 78259093 h 117"/>
                <a:gd name="T28" fmla="*/ 338476310 w 201"/>
                <a:gd name="T29" fmla="*/ 62608188 h 117"/>
                <a:gd name="T30" fmla="*/ 244744795 w 201"/>
                <a:gd name="T31" fmla="*/ 46954999 h 117"/>
                <a:gd name="T32" fmla="*/ 109353815 w 201"/>
                <a:gd name="T33" fmla="*/ 57391220 h 117"/>
                <a:gd name="T34" fmla="*/ 83316649 w 201"/>
                <a:gd name="T35" fmla="*/ 83476062 h 117"/>
                <a:gd name="T36" fmla="*/ 78109216 w 201"/>
                <a:gd name="T37" fmla="*/ 161735155 h 117"/>
                <a:gd name="T38" fmla="*/ 26037166 w 201"/>
                <a:gd name="T39" fmla="*/ 260864406 h 117"/>
                <a:gd name="T40" fmla="*/ 26037166 w 201"/>
                <a:gd name="T41" fmla="*/ 328689563 h 117"/>
                <a:gd name="T42" fmla="*/ 57281765 w 201"/>
                <a:gd name="T43" fmla="*/ 333906531 h 117"/>
                <a:gd name="T44" fmla="*/ 151013280 w 201"/>
                <a:gd name="T45" fmla="*/ 354774404 h 117"/>
                <a:gd name="T46" fmla="*/ 208292763 w 201"/>
                <a:gd name="T47" fmla="*/ 344340468 h 117"/>
                <a:gd name="T48" fmla="*/ 312441427 w 201"/>
                <a:gd name="T49" fmla="*/ 302602437 h 117"/>
                <a:gd name="T50" fmla="*/ 400965509 w 201"/>
                <a:gd name="T51" fmla="*/ 359991373 h 117"/>
                <a:gd name="T52" fmla="*/ 447832407 w 201"/>
                <a:gd name="T53" fmla="*/ 459120624 h 117"/>
                <a:gd name="T54" fmla="*/ 385343209 w 201"/>
                <a:gd name="T55" fmla="*/ 479990781 h 117"/>
                <a:gd name="T56" fmla="*/ 374928343 w 201"/>
                <a:gd name="T57" fmla="*/ 547813654 h 117"/>
                <a:gd name="T58" fmla="*/ 427002674 w 201"/>
                <a:gd name="T59" fmla="*/ 547813654 h 117"/>
                <a:gd name="T60" fmla="*/ 505111890 w 201"/>
                <a:gd name="T61" fmla="*/ 443469719 h 117"/>
                <a:gd name="T62" fmla="*/ 578015954 w 201"/>
                <a:gd name="T63" fmla="*/ 469554560 h 117"/>
                <a:gd name="T64" fmla="*/ 593635972 w 201"/>
                <a:gd name="T65" fmla="*/ 526945780 h 117"/>
                <a:gd name="T66" fmla="*/ 656125170 w 201"/>
                <a:gd name="T67" fmla="*/ 599987906 h 117"/>
                <a:gd name="T68" fmla="*/ 760271552 w 201"/>
                <a:gd name="T69" fmla="*/ 563466843 h 117"/>
                <a:gd name="T70" fmla="*/ 781101284 w 201"/>
                <a:gd name="T71" fmla="*/ 537379717 h 117"/>
                <a:gd name="T72" fmla="*/ 807138450 w 201"/>
                <a:gd name="T73" fmla="*/ 443469719 h 117"/>
                <a:gd name="T74" fmla="*/ 926907131 w 201"/>
                <a:gd name="T75" fmla="*/ 406948656 h 11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1"/>
                <a:gd name="T115" fmla="*/ 0 h 117"/>
                <a:gd name="T116" fmla="*/ 201 w 201"/>
                <a:gd name="T117" fmla="*/ 117 h 11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4" name="Freeform 83"/>
            <p:cNvSpPr>
              <a:spLocks noChangeArrowheads="1"/>
            </p:cNvSpPr>
            <p:nvPr/>
          </p:nvSpPr>
          <p:spPr bwMode="auto">
            <a:xfrm>
              <a:off x="4943064" y="1311579"/>
              <a:ext cx="242604" cy="174372"/>
            </a:xfrm>
            <a:custGeom>
              <a:avLst/>
              <a:gdLst>
                <a:gd name="T0" fmla="*/ 518584360 w 106"/>
                <a:gd name="T1" fmla="*/ 194875430 h 77"/>
                <a:gd name="T2" fmla="*/ 487155698 w 106"/>
                <a:gd name="T3" fmla="*/ 164104433 h 77"/>
                <a:gd name="T4" fmla="*/ 460963621 w 106"/>
                <a:gd name="T5" fmla="*/ 128206447 h 77"/>
                <a:gd name="T6" fmla="*/ 450488163 w 106"/>
                <a:gd name="T7" fmla="*/ 87181471 h 77"/>
                <a:gd name="T8" fmla="*/ 445249290 w 106"/>
                <a:gd name="T9" fmla="*/ 46154230 h 77"/>
                <a:gd name="T10" fmla="*/ 392867425 w 106"/>
                <a:gd name="T11" fmla="*/ 30768732 h 77"/>
                <a:gd name="T12" fmla="*/ 361436474 w 106"/>
                <a:gd name="T13" fmla="*/ 30768732 h 77"/>
                <a:gd name="T14" fmla="*/ 330007813 w 106"/>
                <a:gd name="T15" fmla="*/ 15385498 h 77"/>
                <a:gd name="T16" fmla="*/ 298579151 w 106"/>
                <a:gd name="T17" fmla="*/ 5129254 h 77"/>
                <a:gd name="T18" fmla="*/ 298579151 w 106"/>
                <a:gd name="T19" fmla="*/ 0 h 77"/>
                <a:gd name="T20" fmla="*/ 277625947 w 106"/>
                <a:gd name="T21" fmla="*/ 10256244 h 77"/>
                <a:gd name="T22" fmla="*/ 256672743 w 106"/>
                <a:gd name="T23" fmla="*/ 30768732 h 77"/>
                <a:gd name="T24" fmla="*/ 214766335 w 106"/>
                <a:gd name="T25" fmla="*/ 35897986 h 77"/>
                <a:gd name="T26" fmla="*/ 199052005 w 106"/>
                <a:gd name="T27" fmla="*/ 66666718 h 77"/>
                <a:gd name="T28" fmla="*/ 193815420 w 106"/>
                <a:gd name="T29" fmla="*/ 87181471 h 77"/>
                <a:gd name="T30" fmla="*/ 172862216 w 106"/>
                <a:gd name="T31" fmla="*/ 102564705 h 77"/>
                <a:gd name="T32" fmla="*/ 141431266 w 106"/>
                <a:gd name="T33" fmla="*/ 133335701 h 77"/>
                <a:gd name="T34" fmla="*/ 136194681 w 106"/>
                <a:gd name="T35" fmla="*/ 158977443 h 77"/>
                <a:gd name="T36" fmla="*/ 94288273 w 106"/>
                <a:gd name="T37" fmla="*/ 169233687 h 77"/>
                <a:gd name="T38" fmla="*/ 68096196 w 106"/>
                <a:gd name="T39" fmla="*/ 184619186 h 77"/>
                <a:gd name="T40" fmla="*/ 20953204 w 106"/>
                <a:gd name="T41" fmla="*/ 179489931 h 77"/>
                <a:gd name="T42" fmla="*/ 20953204 w 106"/>
                <a:gd name="T43" fmla="*/ 184619186 h 77"/>
                <a:gd name="T44" fmla="*/ 31428662 w 106"/>
                <a:gd name="T45" fmla="*/ 230773416 h 77"/>
                <a:gd name="T46" fmla="*/ 36667535 w 106"/>
                <a:gd name="T47" fmla="*/ 282054636 h 77"/>
                <a:gd name="T48" fmla="*/ 0 w 106"/>
                <a:gd name="T49" fmla="*/ 307696378 h 77"/>
                <a:gd name="T50" fmla="*/ 20953204 w 106"/>
                <a:gd name="T51" fmla="*/ 338467375 h 77"/>
                <a:gd name="T52" fmla="*/ 20953204 w 106"/>
                <a:gd name="T53" fmla="*/ 369236107 h 77"/>
                <a:gd name="T54" fmla="*/ 52381866 w 106"/>
                <a:gd name="T55" fmla="*/ 364109117 h 77"/>
                <a:gd name="T56" fmla="*/ 89049400 w 106"/>
                <a:gd name="T57" fmla="*/ 343594365 h 77"/>
                <a:gd name="T58" fmla="*/ 188576547 w 106"/>
                <a:gd name="T59" fmla="*/ 353850609 h 77"/>
                <a:gd name="T60" fmla="*/ 246197286 w 106"/>
                <a:gd name="T61" fmla="*/ 364109117 h 77"/>
                <a:gd name="T62" fmla="*/ 282864820 w 106"/>
                <a:gd name="T63" fmla="*/ 369236107 h 77"/>
                <a:gd name="T64" fmla="*/ 324768940 w 106"/>
                <a:gd name="T65" fmla="*/ 369236107 h 77"/>
                <a:gd name="T66" fmla="*/ 361436474 w 106"/>
                <a:gd name="T67" fmla="*/ 384621605 h 77"/>
                <a:gd name="T68" fmla="*/ 413820629 w 106"/>
                <a:gd name="T69" fmla="*/ 384621605 h 77"/>
                <a:gd name="T70" fmla="*/ 424296086 w 106"/>
                <a:gd name="T71" fmla="*/ 369236107 h 77"/>
                <a:gd name="T72" fmla="*/ 460963621 w 106"/>
                <a:gd name="T73" fmla="*/ 328211131 h 77"/>
                <a:gd name="T74" fmla="*/ 497631156 w 106"/>
                <a:gd name="T75" fmla="*/ 323081877 h 77"/>
                <a:gd name="T76" fmla="*/ 492392283 w 106"/>
                <a:gd name="T77" fmla="*/ 297440134 h 77"/>
                <a:gd name="T78" fmla="*/ 481916825 w 106"/>
                <a:gd name="T79" fmla="*/ 246156650 h 77"/>
                <a:gd name="T80" fmla="*/ 523823233 w 106"/>
                <a:gd name="T81" fmla="*/ 251285904 h 77"/>
                <a:gd name="T82" fmla="*/ 555251894 w 106"/>
                <a:gd name="T83" fmla="*/ 225644162 h 77"/>
                <a:gd name="T84" fmla="*/ 518584360 w 106"/>
                <a:gd name="T85" fmla="*/ 194875430 h 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6"/>
                <a:gd name="T130" fmla="*/ 0 h 77"/>
                <a:gd name="T131" fmla="*/ 106 w 106"/>
                <a:gd name="T132" fmla="*/ 77 h 7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5" name="Freeform 84"/>
            <p:cNvSpPr>
              <a:spLocks noChangeArrowheads="1"/>
            </p:cNvSpPr>
            <p:nvPr/>
          </p:nvSpPr>
          <p:spPr bwMode="auto">
            <a:xfrm>
              <a:off x="4882413" y="1243347"/>
              <a:ext cx="191431" cy="89082"/>
            </a:xfrm>
            <a:custGeom>
              <a:avLst/>
              <a:gdLst>
                <a:gd name="T0" fmla="*/ 150612897 w 84"/>
                <a:gd name="T1" fmla="*/ 140868336 h 39"/>
                <a:gd name="T2" fmla="*/ 223322493 w 84"/>
                <a:gd name="T3" fmla="*/ 140868336 h 39"/>
                <a:gd name="T4" fmla="*/ 254484725 w 84"/>
                <a:gd name="T5" fmla="*/ 156521642 h 39"/>
                <a:gd name="T6" fmla="*/ 311613205 w 84"/>
                <a:gd name="T7" fmla="*/ 187825971 h 39"/>
                <a:gd name="T8" fmla="*/ 342775437 w 84"/>
                <a:gd name="T9" fmla="*/ 203476993 h 39"/>
                <a:gd name="T10" fmla="*/ 353162848 w 84"/>
                <a:gd name="T11" fmla="*/ 193042978 h 39"/>
                <a:gd name="T12" fmla="*/ 394710212 w 84"/>
                <a:gd name="T13" fmla="*/ 187825971 h 39"/>
                <a:gd name="T14" fmla="*/ 415485033 w 84"/>
                <a:gd name="T15" fmla="*/ 166955657 h 39"/>
                <a:gd name="T16" fmla="*/ 436259854 w 84"/>
                <a:gd name="T17" fmla="*/ 156521642 h 39"/>
                <a:gd name="T18" fmla="*/ 420678738 w 84"/>
                <a:gd name="T19" fmla="*/ 125217314 h 39"/>
                <a:gd name="T20" fmla="*/ 405097622 w 84"/>
                <a:gd name="T21" fmla="*/ 88695978 h 39"/>
                <a:gd name="T22" fmla="*/ 394710212 w 84"/>
                <a:gd name="T23" fmla="*/ 57391650 h 39"/>
                <a:gd name="T24" fmla="*/ 384325080 w 84"/>
                <a:gd name="T25" fmla="*/ 41738343 h 39"/>
                <a:gd name="T26" fmla="*/ 332388026 w 84"/>
                <a:gd name="T27" fmla="*/ 36521336 h 39"/>
                <a:gd name="T28" fmla="*/ 270065841 w 84"/>
                <a:gd name="T29" fmla="*/ 5217007 h 39"/>
                <a:gd name="T30" fmla="*/ 207743656 w 84"/>
                <a:gd name="T31" fmla="*/ 5217007 h 39"/>
                <a:gd name="T32" fmla="*/ 202549951 w 84"/>
                <a:gd name="T33" fmla="*/ 62608657 h 39"/>
                <a:gd name="T34" fmla="*/ 155806602 w 84"/>
                <a:gd name="T35" fmla="*/ 83476686 h 39"/>
                <a:gd name="T36" fmla="*/ 103871828 w 84"/>
                <a:gd name="T37" fmla="*/ 26087321 h 39"/>
                <a:gd name="T38" fmla="*/ 46741069 w 84"/>
                <a:gd name="T39" fmla="*/ 52174642 h 39"/>
                <a:gd name="T40" fmla="*/ 25968527 w 84"/>
                <a:gd name="T41" fmla="*/ 99129993 h 39"/>
                <a:gd name="T42" fmla="*/ 15581116 w 84"/>
                <a:gd name="T43" fmla="*/ 151302351 h 39"/>
                <a:gd name="T44" fmla="*/ 15581116 w 84"/>
                <a:gd name="T45" fmla="*/ 156521642 h 39"/>
                <a:gd name="T46" fmla="*/ 62322185 w 84"/>
                <a:gd name="T47" fmla="*/ 140868336 h 39"/>
                <a:gd name="T48" fmla="*/ 150612897 w 84"/>
                <a:gd name="T49" fmla="*/ 140868336 h 3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4"/>
                <a:gd name="T76" fmla="*/ 0 h 39"/>
                <a:gd name="T77" fmla="*/ 84 w 84"/>
                <a:gd name="T78" fmla="*/ 39 h 3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6" name="Freeform 85"/>
            <p:cNvSpPr>
              <a:spLocks noChangeArrowheads="1"/>
            </p:cNvSpPr>
            <p:nvPr/>
          </p:nvSpPr>
          <p:spPr bwMode="auto">
            <a:xfrm>
              <a:off x="4882413" y="1300207"/>
              <a:ext cx="149733" cy="94767"/>
            </a:xfrm>
            <a:custGeom>
              <a:avLst/>
              <a:gdLst>
                <a:gd name="T0" fmla="*/ 51469584 w 66"/>
                <a:gd name="T1" fmla="*/ 106912970 h 42"/>
                <a:gd name="T2" fmla="*/ 82350881 w 66"/>
                <a:gd name="T3" fmla="*/ 117095910 h 42"/>
                <a:gd name="T4" fmla="*/ 118379817 w 66"/>
                <a:gd name="T5" fmla="*/ 137461790 h 42"/>
                <a:gd name="T6" fmla="*/ 118379817 w 66"/>
                <a:gd name="T7" fmla="*/ 178191293 h 42"/>
                <a:gd name="T8" fmla="*/ 159554124 w 66"/>
                <a:gd name="T9" fmla="*/ 203645258 h 42"/>
                <a:gd name="T10" fmla="*/ 205876069 w 66"/>
                <a:gd name="T11" fmla="*/ 208737856 h 42"/>
                <a:gd name="T12" fmla="*/ 231611995 w 66"/>
                <a:gd name="T13" fmla="*/ 193464574 h 42"/>
                <a:gd name="T14" fmla="*/ 272786302 w 66"/>
                <a:gd name="T15" fmla="*/ 183281634 h 42"/>
                <a:gd name="T16" fmla="*/ 277933941 w 66"/>
                <a:gd name="T17" fmla="*/ 157825413 h 42"/>
                <a:gd name="T18" fmla="*/ 308815238 w 66"/>
                <a:gd name="T19" fmla="*/ 127278850 h 42"/>
                <a:gd name="T20" fmla="*/ 329403525 w 66"/>
                <a:gd name="T21" fmla="*/ 112005569 h 42"/>
                <a:gd name="T22" fmla="*/ 334548896 w 66"/>
                <a:gd name="T23" fmla="*/ 91639689 h 42"/>
                <a:gd name="T24" fmla="*/ 339696535 w 66"/>
                <a:gd name="T25" fmla="*/ 71276066 h 42"/>
                <a:gd name="T26" fmla="*/ 308815238 w 66"/>
                <a:gd name="T27" fmla="*/ 56002784 h 42"/>
                <a:gd name="T28" fmla="*/ 252198014 w 66"/>
                <a:gd name="T29" fmla="*/ 25456221 h 42"/>
                <a:gd name="T30" fmla="*/ 221316717 w 66"/>
                <a:gd name="T31" fmla="*/ 10182940 h 42"/>
                <a:gd name="T32" fmla="*/ 149261114 w 66"/>
                <a:gd name="T33" fmla="*/ 10182940 h 42"/>
                <a:gd name="T34" fmla="*/ 61762594 w 66"/>
                <a:gd name="T35" fmla="*/ 10182940 h 42"/>
                <a:gd name="T36" fmla="*/ 15440648 w 66"/>
                <a:gd name="T37" fmla="*/ 25456221 h 42"/>
                <a:gd name="T38" fmla="*/ 10293009 w 66"/>
                <a:gd name="T39" fmla="*/ 86549347 h 42"/>
                <a:gd name="T40" fmla="*/ 15440648 w 66"/>
                <a:gd name="T41" fmla="*/ 101822629 h 42"/>
                <a:gd name="T42" fmla="*/ 51469584 w 66"/>
                <a:gd name="T43" fmla="*/ 10691297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6"/>
                <a:gd name="T67" fmla="*/ 0 h 42"/>
                <a:gd name="T68" fmla="*/ 66 w 66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7" name="Freeform 86"/>
            <p:cNvSpPr>
              <a:spLocks noChangeArrowheads="1"/>
            </p:cNvSpPr>
            <p:nvPr/>
          </p:nvSpPr>
          <p:spPr bwMode="auto">
            <a:xfrm>
              <a:off x="4514716" y="1607253"/>
              <a:ext cx="115617" cy="66338"/>
            </a:xfrm>
            <a:custGeom>
              <a:avLst/>
              <a:gdLst>
                <a:gd name="T0" fmla="*/ 236407294 w 51"/>
                <a:gd name="T1" fmla="*/ 62792348 h 29"/>
                <a:gd name="T2" fmla="*/ 205571560 w 51"/>
                <a:gd name="T3" fmla="*/ 47095405 h 29"/>
                <a:gd name="T4" fmla="*/ 205571560 w 51"/>
                <a:gd name="T5" fmla="*/ 20930783 h 29"/>
                <a:gd name="T6" fmla="*/ 169596537 w 51"/>
                <a:gd name="T7" fmla="*/ 5233839 h 29"/>
                <a:gd name="T8" fmla="*/ 133621514 w 51"/>
                <a:gd name="T9" fmla="*/ 10465391 h 29"/>
                <a:gd name="T10" fmla="*/ 82228624 w 51"/>
                <a:gd name="T11" fmla="*/ 10465391 h 29"/>
                <a:gd name="T12" fmla="*/ 77089335 w 51"/>
                <a:gd name="T13" fmla="*/ 20930783 h 29"/>
                <a:gd name="T14" fmla="*/ 46253601 w 51"/>
                <a:gd name="T15" fmla="*/ 41861566 h 29"/>
                <a:gd name="T16" fmla="*/ 10278578 w 51"/>
                <a:gd name="T17" fmla="*/ 88956970 h 29"/>
                <a:gd name="T18" fmla="*/ 15417867 w 51"/>
                <a:gd name="T19" fmla="*/ 109887753 h 29"/>
                <a:gd name="T20" fmla="*/ 41114312 w 51"/>
                <a:gd name="T21" fmla="*/ 115119305 h 29"/>
                <a:gd name="T22" fmla="*/ 51392890 w 51"/>
                <a:gd name="T23" fmla="*/ 141283927 h 29"/>
                <a:gd name="T24" fmla="*/ 51392890 w 51"/>
                <a:gd name="T25" fmla="*/ 141283927 h 29"/>
                <a:gd name="T26" fmla="*/ 102785780 w 51"/>
                <a:gd name="T27" fmla="*/ 141283927 h 29"/>
                <a:gd name="T28" fmla="*/ 128482225 w 51"/>
                <a:gd name="T29" fmla="*/ 99422362 h 29"/>
                <a:gd name="T30" fmla="*/ 164457248 w 51"/>
                <a:gd name="T31" fmla="*/ 136050088 h 29"/>
                <a:gd name="T32" fmla="*/ 179875115 w 51"/>
                <a:gd name="T33" fmla="*/ 115119305 h 29"/>
                <a:gd name="T34" fmla="*/ 200432271 w 51"/>
                <a:gd name="T35" fmla="*/ 104653914 h 29"/>
                <a:gd name="T36" fmla="*/ 226128716 w 51"/>
                <a:gd name="T37" fmla="*/ 99422362 h 29"/>
                <a:gd name="T38" fmla="*/ 241546583 w 51"/>
                <a:gd name="T39" fmla="*/ 88956970 h 29"/>
                <a:gd name="T40" fmla="*/ 251825161 w 51"/>
                <a:gd name="T41" fmla="*/ 78491579 h 29"/>
                <a:gd name="T42" fmla="*/ 262103739 w 51"/>
                <a:gd name="T43" fmla="*/ 62792348 h 29"/>
                <a:gd name="T44" fmla="*/ 236407294 w 51"/>
                <a:gd name="T45" fmla="*/ 62792348 h 2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1"/>
                <a:gd name="T70" fmla="*/ 0 h 29"/>
                <a:gd name="T71" fmla="*/ 51 w 51"/>
                <a:gd name="T72" fmla="*/ 29 h 2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8" name="Freeform 87"/>
            <p:cNvSpPr>
              <a:spLocks noChangeArrowheads="1"/>
            </p:cNvSpPr>
            <p:nvPr/>
          </p:nvSpPr>
          <p:spPr bwMode="auto">
            <a:xfrm>
              <a:off x="4512821" y="1362753"/>
              <a:ext cx="229338" cy="261558"/>
            </a:xfrm>
            <a:custGeom>
              <a:avLst/>
              <a:gdLst>
                <a:gd name="T0" fmla="*/ 67028004 w 101"/>
                <a:gd name="T1" fmla="*/ 152660392 h 114"/>
                <a:gd name="T2" fmla="*/ 36092352 w 101"/>
                <a:gd name="T3" fmla="*/ 184244667 h 114"/>
                <a:gd name="T4" fmla="*/ 56714606 w 101"/>
                <a:gd name="T5" fmla="*/ 215828943 h 114"/>
                <a:gd name="T6" fmla="*/ 46403479 w 101"/>
                <a:gd name="T7" fmla="*/ 231621081 h 114"/>
                <a:gd name="T8" fmla="*/ 10311127 w 101"/>
                <a:gd name="T9" fmla="*/ 247413219 h 114"/>
                <a:gd name="T10" fmla="*/ 10311127 w 101"/>
                <a:gd name="T11" fmla="*/ 278999789 h 114"/>
                <a:gd name="T12" fmla="*/ 0 w 101"/>
                <a:gd name="T13" fmla="*/ 326376202 h 114"/>
                <a:gd name="T14" fmla="*/ 15467826 w 101"/>
                <a:gd name="T15" fmla="*/ 363223759 h 114"/>
                <a:gd name="T16" fmla="*/ 5156699 w 101"/>
                <a:gd name="T17" fmla="*/ 384281472 h 114"/>
                <a:gd name="T18" fmla="*/ 25778954 w 101"/>
                <a:gd name="T19" fmla="*/ 431657886 h 114"/>
                <a:gd name="T20" fmla="*/ 36092352 w 101"/>
                <a:gd name="T21" fmla="*/ 442186743 h 114"/>
                <a:gd name="T22" fmla="*/ 72182432 w 101"/>
                <a:gd name="T23" fmla="*/ 457978881 h 114"/>
                <a:gd name="T24" fmla="*/ 103118085 w 101"/>
                <a:gd name="T25" fmla="*/ 468507737 h 114"/>
                <a:gd name="T26" fmla="*/ 118585911 w 101"/>
                <a:gd name="T27" fmla="*/ 489563156 h 114"/>
                <a:gd name="T28" fmla="*/ 92806958 w 101"/>
                <a:gd name="T29" fmla="*/ 536941864 h 114"/>
                <a:gd name="T30" fmla="*/ 87650259 w 101"/>
                <a:gd name="T31" fmla="*/ 573789421 h 114"/>
                <a:gd name="T32" fmla="*/ 139210437 w 101"/>
                <a:gd name="T33" fmla="*/ 573789421 h 114"/>
                <a:gd name="T34" fmla="*/ 175302788 w 101"/>
                <a:gd name="T35" fmla="*/ 568526140 h 114"/>
                <a:gd name="T36" fmla="*/ 211395140 w 101"/>
                <a:gd name="T37" fmla="*/ 584318278 h 114"/>
                <a:gd name="T38" fmla="*/ 216549568 w 101"/>
                <a:gd name="T39" fmla="*/ 579054996 h 114"/>
                <a:gd name="T40" fmla="*/ 252641920 w 101"/>
                <a:gd name="T41" fmla="*/ 589581559 h 114"/>
                <a:gd name="T42" fmla="*/ 283577572 w 101"/>
                <a:gd name="T43" fmla="*/ 584318278 h 114"/>
                <a:gd name="T44" fmla="*/ 319669924 w 101"/>
                <a:gd name="T45" fmla="*/ 579054996 h 114"/>
                <a:gd name="T46" fmla="*/ 376384530 w 101"/>
                <a:gd name="T47" fmla="*/ 568526140 h 114"/>
                <a:gd name="T48" fmla="*/ 402165754 w 101"/>
                <a:gd name="T49" fmla="*/ 552734002 h 114"/>
                <a:gd name="T50" fmla="*/ 422788009 w 101"/>
                <a:gd name="T51" fmla="*/ 515884151 h 114"/>
                <a:gd name="T52" fmla="*/ 458880361 w 101"/>
                <a:gd name="T53" fmla="*/ 489563156 h 114"/>
                <a:gd name="T54" fmla="*/ 397009055 w 101"/>
                <a:gd name="T55" fmla="*/ 442186743 h 114"/>
                <a:gd name="T56" fmla="*/ 376384530 w 101"/>
                <a:gd name="T57" fmla="*/ 389544754 h 114"/>
                <a:gd name="T58" fmla="*/ 371227831 w 101"/>
                <a:gd name="T59" fmla="*/ 357960478 h 114"/>
                <a:gd name="T60" fmla="*/ 433101407 w 101"/>
                <a:gd name="T61" fmla="*/ 336905059 h 114"/>
                <a:gd name="T62" fmla="*/ 479504886 w 101"/>
                <a:gd name="T63" fmla="*/ 315847346 h 114"/>
                <a:gd name="T64" fmla="*/ 510440538 w 101"/>
                <a:gd name="T65" fmla="*/ 310584064 h 114"/>
                <a:gd name="T66" fmla="*/ 515594967 w 101"/>
                <a:gd name="T67" fmla="*/ 278999789 h 114"/>
                <a:gd name="T68" fmla="*/ 500127140 w 101"/>
                <a:gd name="T69" fmla="*/ 231621081 h 114"/>
                <a:gd name="T70" fmla="*/ 489816013 w 101"/>
                <a:gd name="T71" fmla="*/ 200036805 h 114"/>
                <a:gd name="T72" fmla="*/ 479504886 w 101"/>
                <a:gd name="T73" fmla="*/ 173715811 h 114"/>
                <a:gd name="T74" fmla="*/ 474348187 w 101"/>
                <a:gd name="T75" fmla="*/ 147394816 h 114"/>
                <a:gd name="T76" fmla="*/ 474348187 w 101"/>
                <a:gd name="T77" fmla="*/ 84226265 h 114"/>
                <a:gd name="T78" fmla="*/ 474348187 w 101"/>
                <a:gd name="T79" fmla="*/ 78962984 h 114"/>
                <a:gd name="T80" fmla="*/ 469191488 w 101"/>
                <a:gd name="T81" fmla="*/ 73697408 h 114"/>
                <a:gd name="T82" fmla="*/ 438255835 w 101"/>
                <a:gd name="T83" fmla="*/ 52641989 h 114"/>
                <a:gd name="T84" fmla="*/ 443412534 w 101"/>
                <a:gd name="T85" fmla="*/ 15792138 h 114"/>
                <a:gd name="T86" fmla="*/ 391852356 w 101"/>
                <a:gd name="T87" fmla="*/ 31584276 h 114"/>
                <a:gd name="T88" fmla="*/ 324824352 w 101"/>
                <a:gd name="T89" fmla="*/ 68434127 h 114"/>
                <a:gd name="T90" fmla="*/ 293888700 w 101"/>
                <a:gd name="T91" fmla="*/ 47376414 h 114"/>
                <a:gd name="T92" fmla="*/ 273266445 w 101"/>
                <a:gd name="T93" fmla="*/ 36849851 h 114"/>
                <a:gd name="T94" fmla="*/ 232017394 w 101"/>
                <a:gd name="T95" fmla="*/ 15792138 h 114"/>
                <a:gd name="T96" fmla="*/ 226862966 w 101"/>
                <a:gd name="T97" fmla="*/ 0 h 114"/>
                <a:gd name="T98" fmla="*/ 206238441 w 101"/>
                <a:gd name="T99" fmla="*/ 5263281 h 114"/>
                <a:gd name="T100" fmla="*/ 154678263 w 101"/>
                <a:gd name="T101" fmla="*/ 0 h 114"/>
                <a:gd name="T102" fmla="*/ 164991661 w 101"/>
                <a:gd name="T103" fmla="*/ 26320995 h 114"/>
                <a:gd name="T104" fmla="*/ 180459487 w 101"/>
                <a:gd name="T105" fmla="*/ 78962984 h 114"/>
                <a:gd name="T106" fmla="*/ 154678263 w 101"/>
                <a:gd name="T107" fmla="*/ 100018403 h 114"/>
                <a:gd name="T108" fmla="*/ 113431483 w 101"/>
                <a:gd name="T109" fmla="*/ 94755121 h 114"/>
                <a:gd name="T110" fmla="*/ 67028004 w 101"/>
                <a:gd name="T111" fmla="*/ 100018403 h 114"/>
                <a:gd name="T112" fmla="*/ 67028004 w 101"/>
                <a:gd name="T113" fmla="*/ 115810540 h 114"/>
                <a:gd name="T114" fmla="*/ 67028004 w 101"/>
                <a:gd name="T115" fmla="*/ 152660392 h 11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1"/>
                <a:gd name="T175" fmla="*/ 0 h 114"/>
                <a:gd name="T176" fmla="*/ 101 w 101"/>
                <a:gd name="T177" fmla="*/ 114 h 11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9" name="Freeform 88"/>
            <p:cNvSpPr>
              <a:spLocks noChangeArrowheads="1"/>
            </p:cNvSpPr>
            <p:nvPr/>
          </p:nvSpPr>
          <p:spPr bwMode="auto">
            <a:xfrm>
              <a:off x="4888100" y="739185"/>
              <a:ext cx="269139" cy="430244"/>
            </a:xfrm>
            <a:custGeom>
              <a:avLst/>
              <a:gdLst>
                <a:gd name="T0" fmla="*/ 520222879 w 118"/>
                <a:gd name="T1" fmla="*/ 818772543 h 189"/>
                <a:gd name="T2" fmla="*/ 608660129 w 118"/>
                <a:gd name="T3" fmla="*/ 735858378 h 189"/>
                <a:gd name="T4" fmla="*/ 593054629 w 118"/>
                <a:gd name="T5" fmla="*/ 689219018 h 189"/>
                <a:gd name="T6" fmla="*/ 520222879 w 118"/>
                <a:gd name="T7" fmla="*/ 632217379 h 189"/>
                <a:gd name="T8" fmla="*/ 556638754 w 118"/>
                <a:gd name="T9" fmla="*/ 601123714 h 189"/>
                <a:gd name="T10" fmla="*/ 525425472 w 118"/>
                <a:gd name="T11" fmla="*/ 570032324 h 189"/>
                <a:gd name="T12" fmla="*/ 530628066 w 118"/>
                <a:gd name="T13" fmla="*/ 538938659 h 189"/>
                <a:gd name="T14" fmla="*/ 504615097 w 118"/>
                <a:gd name="T15" fmla="*/ 523392964 h 189"/>
                <a:gd name="T16" fmla="*/ 515020285 w 118"/>
                <a:gd name="T17" fmla="*/ 502663854 h 189"/>
                <a:gd name="T18" fmla="*/ 509817691 w 118"/>
                <a:gd name="T19" fmla="*/ 461207909 h 189"/>
                <a:gd name="T20" fmla="*/ 525425472 w 118"/>
                <a:gd name="T21" fmla="*/ 424933104 h 189"/>
                <a:gd name="T22" fmla="*/ 473401816 w 118"/>
                <a:gd name="T23" fmla="*/ 336837800 h 189"/>
                <a:gd name="T24" fmla="*/ 489009597 w 118"/>
                <a:gd name="T25" fmla="*/ 300562995 h 189"/>
                <a:gd name="T26" fmla="*/ 525425472 w 118"/>
                <a:gd name="T27" fmla="*/ 259104774 h 189"/>
                <a:gd name="T28" fmla="*/ 483807003 w 118"/>
                <a:gd name="T29" fmla="*/ 217648830 h 189"/>
                <a:gd name="T30" fmla="*/ 447391128 w 118"/>
                <a:gd name="T31" fmla="*/ 196919719 h 189"/>
                <a:gd name="T32" fmla="*/ 436985941 w 118"/>
                <a:gd name="T33" fmla="*/ 160644914 h 189"/>
                <a:gd name="T34" fmla="*/ 447391128 w 118"/>
                <a:gd name="T35" fmla="*/ 129553525 h 189"/>
                <a:gd name="T36" fmla="*/ 468201503 w 118"/>
                <a:gd name="T37" fmla="*/ 114005554 h 189"/>
                <a:gd name="T38" fmla="*/ 483807003 w 118"/>
                <a:gd name="T39" fmla="*/ 93278720 h 189"/>
                <a:gd name="T40" fmla="*/ 483807003 w 118"/>
                <a:gd name="T41" fmla="*/ 57003915 h 189"/>
                <a:gd name="T42" fmla="*/ 421380440 w 118"/>
                <a:gd name="T43" fmla="*/ 15545695 h 189"/>
                <a:gd name="T44" fmla="*/ 374559378 w 118"/>
                <a:gd name="T45" fmla="*/ 15545695 h 189"/>
                <a:gd name="T46" fmla="*/ 317335409 w 118"/>
                <a:gd name="T47" fmla="*/ 31093666 h 189"/>
                <a:gd name="T48" fmla="*/ 280919533 w 118"/>
                <a:gd name="T49" fmla="*/ 72549610 h 189"/>
                <a:gd name="T50" fmla="*/ 270516627 w 118"/>
                <a:gd name="T51" fmla="*/ 119188970 h 189"/>
                <a:gd name="T52" fmla="*/ 244503658 w 118"/>
                <a:gd name="T53" fmla="*/ 155463775 h 189"/>
                <a:gd name="T54" fmla="*/ 208090064 w 118"/>
                <a:gd name="T55" fmla="*/ 145099220 h 189"/>
                <a:gd name="T56" fmla="*/ 166471595 w 118"/>
                <a:gd name="T57" fmla="*/ 145099220 h 189"/>
                <a:gd name="T58" fmla="*/ 98842438 w 118"/>
                <a:gd name="T59" fmla="*/ 139915804 h 189"/>
                <a:gd name="T60" fmla="*/ 36415875 w 118"/>
                <a:gd name="T61" fmla="*/ 93278720 h 189"/>
                <a:gd name="T62" fmla="*/ 0 w 118"/>
                <a:gd name="T63" fmla="*/ 119188970 h 189"/>
                <a:gd name="T64" fmla="*/ 62426563 w 118"/>
                <a:gd name="T65" fmla="*/ 165828330 h 189"/>
                <a:gd name="T66" fmla="*/ 145661220 w 118"/>
                <a:gd name="T67" fmla="*/ 217648830 h 189"/>
                <a:gd name="T68" fmla="*/ 150863814 w 118"/>
                <a:gd name="T69" fmla="*/ 274650469 h 189"/>
                <a:gd name="T70" fmla="*/ 161269001 w 118"/>
                <a:gd name="T71" fmla="*/ 326473245 h 189"/>
                <a:gd name="T72" fmla="*/ 161269001 w 118"/>
                <a:gd name="T73" fmla="*/ 378293744 h 189"/>
                <a:gd name="T74" fmla="*/ 171674189 w 118"/>
                <a:gd name="T75" fmla="*/ 404203994 h 189"/>
                <a:gd name="T76" fmla="*/ 176876782 w 118"/>
                <a:gd name="T77" fmla="*/ 435297660 h 189"/>
                <a:gd name="T78" fmla="*/ 228898158 w 118"/>
                <a:gd name="T79" fmla="*/ 456024494 h 189"/>
                <a:gd name="T80" fmla="*/ 249706252 w 118"/>
                <a:gd name="T81" fmla="*/ 497482714 h 189"/>
                <a:gd name="T82" fmla="*/ 239303345 w 118"/>
                <a:gd name="T83" fmla="*/ 518209548 h 189"/>
                <a:gd name="T84" fmla="*/ 202887470 w 118"/>
                <a:gd name="T85" fmla="*/ 544119798 h 189"/>
                <a:gd name="T86" fmla="*/ 145661220 w 118"/>
                <a:gd name="T87" fmla="*/ 606307129 h 189"/>
                <a:gd name="T88" fmla="*/ 109247626 w 118"/>
                <a:gd name="T89" fmla="*/ 632217379 h 189"/>
                <a:gd name="T90" fmla="*/ 78034344 w 118"/>
                <a:gd name="T91" fmla="*/ 663308768 h 189"/>
                <a:gd name="T92" fmla="*/ 36415875 w 118"/>
                <a:gd name="T93" fmla="*/ 684037879 h 189"/>
                <a:gd name="T94" fmla="*/ 10405187 w 118"/>
                <a:gd name="T95" fmla="*/ 720312684 h 189"/>
                <a:gd name="T96" fmla="*/ 15607781 w 118"/>
                <a:gd name="T97" fmla="*/ 756587489 h 189"/>
                <a:gd name="T98" fmla="*/ 20808094 w 118"/>
                <a:gd name="T99" fmla="*/ 792862294 h 189"/>
                <a:gd name="T100" fmla="*/ 31213281 w 118"/>
                <a:gd name="T101" fmla="*/ 860228488 h 189"/>
                <a:gd name="T102" fmla="*/ 15607781 w 118"/>
                <a:gd name="T103" fmla="*/ 922413542 h 189"/>
                <a:gd name="T104" fmla="*/ 67629157 w 118"/>
                <a:gd name="T105" fmla="*/ 943142653 h 189"/>
                <a:gd name="T106" fmla="*/ 104045032 w 118"/>
                <a:gd name="T107" fmla="*/ 963871763 h 189"/>
                <a:gd name="T108" fmla="*/ 171674189 w 118"/>
                <a:gd name="T109" fmla="*/ 974236318 h 189"/>
                <a:gd name="T110" fmla="*/ 353751284 w 118"/>
                <a:gd name="T111" fmla="*/ 932778098 h 189"/>
                <a:gd name="T112" fmla="*/ 405772659 w 118"/>
                <a:gd name="T113" fmla="*/ 927596958 h 189"/>
                <a:gd name="T114" fmla="*/ 431785628 w 118"/>
                <a:gd name="T115" fmla="*/ 891322153 h 189"/>
                <a:gd name="T116" fmla="*/ 520222879 w 118"/>
                <a:gd name="T117" fmla="*/ 818772543 h 18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8"/>
                <a:gd name="T178" fmla="*/ 0 h 189"/>
                <a:gd name="T179" fmla="*/ 118 w 118"/>
                <a:gd name="T180" fmla="*/ 189 h 18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0" name="Freeform 89"/>
            <p:cNvSpPr>
              <a:spLocks noChangeArrowheads="1"/>
            </p:cNvSpPr>
            <p:nvPr/>
          </p:nvSpPr>
          <p:spPr bwMode="auto">
            <a:xfrm>
              <a:off x="5233053" y="2086775"/>
              <a:ext cx="543965" cy="434035"/>
            </a:xfrm>
            <a:custGeom>
              <a:avLst/>
              <a:gdLst>
                <a:gd name="T0" fmla="*/ 741783129 w 238"/>
                <a:gd name="T1" fmla="*/ 208738853 h 190"/>
                <a:gd name="T2" fmla="*/ 637305280 w 238"/>
                <a:gd name="T3" fmla="*/ 198301454 h 190"/>
                <a:gd name="T4" fmla="*/ 569396507 w 238"/>
                <a:gd name="T5" fmla="*/ 172209097 h 190"/>
                <a:gd name="T6" fmla="*/ 428354153 w 238"/>
                <a:gd name="T7" fmla="*/ 67839671 h 190"/>
                <a:gd name="T8" fmla="*/ 308204169 w 238"/>
                <a:gd name="T9" fmla="*/ 0 h 190"/>
                <a:gd name="T10" fmla="*/ 261190052 w 238"/>
                <a:gd name="T11" fmla="*/ 0 h 190"/>
                <a:gd name="T12" fmla="*/ 198506085 w 238"/>
                <a:gd name="T13" fmla="*/ 20874799 h 190"/>
                <a:gd name="T14" fmla="*/ 141042354 w 238"/>
                <a:gd name="T15" fmla="*/ 57402271 h 190"/>
                <a:gd name="T16" fmla="*/ 188056471 w 238"/>
                <a:gd name="T17" fmla="*/ 109586984 h 190"/>
                <a:gd name="T18" fmla="*/ 151489681 w 238"/>
                <a:gd name="T19" fmla="*/ 135679341 h 190"/>
                <a:gd name="T20" fmla="*/ 114922891 w 238"/>
                <a:gd name="T21" fmla="*/ 151334298 h 190"/>
                <a:gd name="T22" fmla="*/ 67908773 w 238"/>
                <a:gd name="T23" fmla="*/ 187864054 h 190"/>
                <a:gd name="T24" fmla="*/ 10447328 w 238"/>
                <a:gd name="T25" fmla="*/ 161771698 h 190"/>
                <a:gd name="T26" fmla="*/ 5224807 w 238"/>
                <a:gd name="T27" fmla="*/ 177426655 h 190"/>
                <a:gd name="T28" fmla="*/ 0 w 238"/>
                <a:gd name="T29" fmla="*/ 193083896 h 190"/>
                <a:gd name="T30" fmla="*/ 10447328 w 238"/>
                <a:gd name="T31" fmla="*/ 260923567 h 190"/>
                <a:gd name="T32" fmla="*/ 57461446 w 238"/>
                <a:gd name="T33" fmla="*/ 318325838 h 190"/>
                <a:gd name="T34" fmla="*/ 146267160 w 238"/>
                <a:gd name="T35" fmla="*/ 454005179 h 190"/>
                <a:gd name="T36" fmla="*/ 188056471 w 238"/>
                <a:gd name="T37" fmla="*/ 516627292 h 190"/>
                <a:gd name="T38" fmla="*/ 245520203 w 238"/>
                <a:gd name="T39" fmla="*/ 584466962 h 190"/>
                <a:gd name="T40" fmla="*/ 255967530 w 238"/>
                <a:gd name="T41" fmla="*/ 647089075 h 190"/>
                <a:gd name="T42" fmla="*/ 308204169 w 238"/>
                <a:gd name="T43" fmla="*/ 746238660 h 190"/>
                <a:gd name="T44" fmla="*/ 376115228 w 238"/>
                <a:gd name="T45" fmla="*/ 824515730 h 190"/>
                <a:gd name="T46" fmla="*/ 428354153 w 238"/>
                <a:gd name="T47" fmla="*/ 913230200 h 190"/>
                <a:gd name="T48" fmla="*/ 449248809 w 238"/>
                <a:gd name="T49" fmla="*/ 960197355 h 190"/>
                <a:gd name="T50" fmla="*/ 464918657 w 238"/>
                <a:gd name="T51" fmla="*/ 991507270 h 190"/>
                <a:gd name="T52" fmla="*/ 496262926 w 238"/>
                <a:gd name="T53" fmla="*/ 981069870 h 190"/>
                <a:gd name="T54" fmla="*/ 491038120 w 238"/>
                <a:gd name="T55" fmla="*/ 944540114 h 190"/>
                <a:gd name="T56" fmla="*/ 517157582 w 238"/>
                <a:gd name="T57" fmla="*/ 923667599 h 190"/>
                <a:gd name="T58" fmla="*/ 558949179 w 238"/>
                <a:gd name="T59" fmla="*/ 934104999 h 190"/>
                <a:gd name="T60" fmla="*/ 632082759 w 238"/>
                <a:gd name="T61" fmla="*/ 939322556 h 190"/>
                <a:gd name="T62" fmla="*/ 715663667 w 238"/>
                <a:gd name="T63" fmla="*/ 949759956 h 190"/>
                <a:gd name="T64" fmla="*/ 757452978 w 238"/>
                <a:gd name="T65" fmla="*/ 934104999 h 190"/>
                <a:gd name="T66" fmla="*/ 846258693 w 238"/>
                <a:gd name="T67" fmla="*/ 855827929 h 190"/>
                <a:gd name="T68" fmla="*/ 961181584 w 238"/>
                <a:gd name="T69" fmla="*/ 850608087 h 190"/>
                <a:gd name="T70" fmla="*/ 1201476980 w 238"/>
                <a:gd name="T71" fmla="*/ 772331017 h 190"/>
                <a:gd name="T72" fmla="*/ 1243268577 w 238"/>
                <a:gd name="T73" fmla="*/ 652306633 h 190"/>
                <a:gd name="T74" fmla="*/ 1211926593 w 238"/>
                <a:gd name="T75" fmla="*/ 610559319 h 190"/>
                <a:gd name="T76" fmla="*/ 1060434626 w 238"/>
                <a:gd name="T77" fmla="*/ 589686804 h 190"/>
                <a:gd name="T78" fmla="*/ 1018645315 w 238"/>
                <a:gd name="T79" fmla="*/ 527064691 h 190"/>
                <a:gd name="T80" fmla="*/ 992525853 w 238"/>
                <a:gd name="T81" fmla="*/ 490534935 h 190"/>
                <a:gd name="T82" fmla="*/ 945511735 w 238"/>
                <a:gd name="T83" fmla="*/ 459225021 h 190"/>
                <a:gd name="T84" fmla="*/ 914167466 w 238"/>
                <a:gd name="T85" fmla="*/ 396602908 h 190"/>
                <a:gd name="T86" fmla="*/ 888048004 w 238"/>
                <a:gd name="T87" fmla="*/ 328763237 h 190"/>
                <a:gd name="T88" fmla="*/ 825364037 w 238"/>
                <a:gd name="T89" fmla="*/ 260923567 h 190"/>
                <a:gd name="T90" fmla="*/ 820139230 w 238"/>
                <a:gd name="T91" fmla="*/ 234831210 h 190"/>
                <a:gd name="T92" fmla="*/ 773125112 w 238"/>
                <a:gd name="T93" fmla="*/ 234831210 h 190"/>
                <a:gd name="T94" fmla="*/ 741783129 w 238"/>
                <a:gd name="T95" fmla="*/ 208738853 h 1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8"/>
                <a:gd name="T145" fmla="*/ 0 h 190"/>
                <a:gd name="T146" fmla="*/ 238 w 238"/>
                <a:gd name="T147" fmla="*/ 190 h 1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1" name="Freeform 90"/>
            <p:cNvSpPr>
              <a:spLocks noChangeArrowheads="1"/>
            </p:cNvSpPr>
            <p:nvPr/>
          </p:nvSpPr>
          <p:spPr bwMode="auto">
            <a:xfrm>
              <a:off x="5678459" y="2285787"/>
              <a:ext cx="208488" cy="229337"/>
            </a:xfrm>
            <a:custGeom>
              <a:avLst/>
              <a:gdLst>
                <a:gd name="T0" fmla="*/ 236205449 w 91"/>
                <a:gd name="T1" fmla="*/ 15467759 h 101"/>
                <a:gd name="T2" fmla="*/ 236205449 w 91"/>
                <a:gd name="T3" fmla="*/ 56714359 h 101"/>
                <a:gd name="T4" fmla="*/ 199463448 w 91"/>
                <a:gd name="T5" fmla="*/ 103117635 h 101"/>
                <a:gd name="T6" fmla="*/ 183716876 w 91"/>
                <a:gd name="T7" fmla="*/ 154677589 h 101"/>
                <a:gd name="T8" fmla="*/ 194214591 w 91"/>
                <a:gd name="T9" fmla="*/ 154677589 h 101"/>
                <a:gd name="T10" fmla="*/ 225707734 w 91"/>
                <a:gd name="T11" fmla="*/ 195924189 h 101"/>
                <a:gd name="T12" fmla="*/ 183716876 w 91"/>
                <a:gd name="T13" fmla="*/ 314509583 h 101"/>
                <a:gd name="T14" fmla="*/ 0 w 91"/>
                <a:gd name="T15" fmla="*/ 376380618 h 101"/>
                <a:gd name="T16" fmla="*/ 73486292 w 91"/>
                <a:gd name="T17" fmla="*/ 520747124 h 101"/>
                <a:gd name="T18" fmla="*/ 89232864 w 91"/>
                <a:gd name="T19" fmla="*/ 515590448 h 101"/>
                <a:gd name="T20" fmla="*/ 183716876 w 91"/>
                <a:gd name="T21" fmla="*/ 500122689 h 101"/>
                <a:gd name="T22" fmla="*/ 209961162 w 91"/>
                <a:gd name="T23" fmla="*/ 453719413 h 101"/>
                <a:gd name="T24" fmla="*/ 272949740 w 91"/>
                <a:gd name="T25" fmla="*/ 443408330 h 101"/>
                <a:gd name="T26" fmla="*/ 309694032 w 91"/>
                <a:gd name="T27" fmla="*/ 391848377 h 101"/>
                <a:gd name="T28" fmla="*/ 351684890 w 91"/>
                <a:gd name="T29" fmla="*/ 371226212 h 101"/>
                <a:gd name="T30" fmla="*/ 367431462 w 91"/>
                <a:gd name="T31" fmla="*/ 293887418 h 101"/>
                <a:gd name="T32" fmla="*/ 419922325 w 91"/>
                <a:gd name="T33" fmla="*/ 262951900 h 101"/>
                <a:gd name="T34" fmla="*/ 467164331 w 91"/>
                <a:gd name="T35" fmla="*/ 190769783 h 101"/>
                <a:gd name="T36" fmla="*/ 461915474 w 91"/>
                <a:gd name="T37" fmla="*/ 159834265 h 101"/>
                <a:gd name="T38" fmla="*/ 414673468 w 91"/>
                <a:gd name="T39" fmla="*/ 97963230 h 101"/>
                <a:gd name="T40" fmla="*/ 314942889 w 91"/>
                <a:gd name="T41" fmla="*/ 61871035 h 101"/>
                <a:gd name="T42" fmla="*/ 283447455 w 91"/>
                <a:gd name="T43" fmla="*/ 0 h 101"/>
                <a:gd name="T44" fmla="*/ 262452026 w 91"/>
                <a:gd name="T45" fmla="*/ 15467759 h 101"/>
                <a:gd name="T46" fmla="*/ 236205449 w 91"/>
                <a:gd name="T47" fmla="*/ 15467759 h 10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1"/>
                <a:gd name="T73" fmla="*/ 0 h 101"/>
                <a:gd name="T74" fmla="*/ 91 w 91"/>
                <a:gd name="T75" fmla="*/ 101 h 10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2" name="Freeform 91"/>
            <p:cNvSpPr>
              <a:spLocks noChangeArrowheads="1"/>
            </p:cNvSpPr>
            <p:nvPr/>
          </p:nvSpPr>
          <p:spPr bwMode="auto">
            <a:xfrm>
              <a:off x="5646238" y="2257357"/>
              <a:ext cx="30326" cy="45488"/>
            </a:xfrm>
            <a:custGeom>
              <a:avLst/>
              <a:gdLst>
                <a:gd name="T0" fmla="*/ 48976490 w 13"/>
                <a:gd name="T1" fmla="*/ 98285922 h 20"/>
                <a:gd name="T2" fmla="*/ 54418841 w 13"/>
                <a:gd name="T3" fmla="*/ 82765416 h 20"/>
                <a:gd name="T4" fmla="*/ 43534139 w 13"/>
                <a:gd name="T5" fmla="*/ 10346246 h 20"/>
                <a:gd name="T6" fmla="*/ 5442351 w 13"/>
                <a:gd name="T7" fmla="*/ 67247185 h 20"/>
                <a:gd name="T8" fmla="*/ 0 w 13"/>
                <a:gd name="T9" fmla="*/ 67247185 h 20"/>
                <a:gd name="T10" fmla="*/ 48976490 w 13"/>
                <a:gd name="T11" fmla="*/ 98285922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0"/>
                <a:gd name="T20" fmla="*/ 13 w 1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3" name="Freeform 92"/>
            <p:cNvSpPr>
              <a:spLocks noChangeArrowheads="1"/>
            </p:cNvSpPr>
            <p:nvPr/>
          </p:nvSpPr>
          <p:spPr bwMode="auto">
            <a:xfrm>
              <a:off x="5678459" y="2253566"/>
              <a:ext cx="123198" cy="100454"/>
            </a:xfrm>
            <a:custGeom>
              <a:avLst/>
              <a:gdLst>
                <a:gd name="T0" fmla="*/ 41640924 w 54"/>
                <a:gd name="T1" fmla="*/ 208492277 h 44"/>
                <a:gd name="T2" fmla="*/ 182175620 w 54"/>
                <a:gd name="T3" fmla="*/ 229341048 h 44"/>
                <a:gd name="T4" fmla="*/ 197789826 w 54"/>
                <a:gd name="T5" fmla="*/ 177219120 h 44"/>
                <a:gd name="T6" fmla="*/ 234224494 w 54"/>
                <a:gd name="T7" fmla="*/ 130307102 h 44"/>
                <a:gd name="T8" fmla="*/ 234224494 w 54"/>
                <a:gd name="T9" fmla="*/ 88609560 h 44"/>
                <a:gd name="T10" fmla="*/ 260248931 w 54"/>
                <a:gd name="T11" fmla="*/ 88609560 h 44"/>
                <a:gd name="T12" fmla="*/ 281069393 w 54"/>
                <a:gd name="T13" fmla="*/ 72972982 h 44"/>
                <a:gd name="T14" fmla="*/ 265455187 w 54"/>
                <a:gd name="T15" fmla="*/ 0 h 44"/>
                <a:gd name="T16" fmla="*/ 192583570 w 54"/>
                <a:gd name="T17" fmla="*/ 83397367 h 44"/>
                <a:gd name="T18" fmla="*/ 83279567 w 54"/>
                <a:gd name="T19" fmla="*/ 135519295 h 44"/>
                <a:gd name="T20" fmla="*/ 10410231 w 54"/>
                <a:gd name="T21" fmla="*/ 151155873 h 44"/>
                <a:gd name="T22" fmla="*/ 0 w 54"/>
                <a:gd name="T23" fmla="*/ 145943681 h 44"/>
                <a:gd name="T24" fmla="*/ 41640924 w 54"/>
                <a:gd name="T25" fmla="*/ 208492277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4"/>
                <a:gd name="T40" fmla="*/ 0 h 44"/>
                <a:gd name="T41" fmla="*/ 54 w 54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4" name="Freeform 93"/>
            <p:cNvSpPr>
              <a:spLocks noEditPoints="1" noChangeArrowheads="1"/>
            </p:cNvSpPr>
            <p:nvPr/>
          </p:nvSpPr>
          <p:spPr bwMode="auto">
            <a:xfrm>
              <a:off x="6895271" y="2780472"/>
              <a:ext cx="500372" cy="155418"/>
            </a:xfrm>
            <a:custGeom>
              <a:avLst/>
              <a:gdLst>
                <a:gd name="T0" fmla="*/ 203591999 w 219"/>
                <a:gd name="T1" fmla="*/ 125369758 h 68"/>
                <a:gd name="T2" fmla="*/ 161830358 w 219"/>
                <a:gd name="T3" fmla="*/ 62686022 h 68"/>
                <a:gd name="T4" fmla="*/ 130507985 w 219"/>
                <a:gd name="T5" fmla="*/ 36566656 h 68"/>
                <a:gd name="T6" fmla="*/ 125287208 w 219"/>
                <a:gd name="T7" fmla="*/ 26119366 h 68"/>
                <a:gd name="T8" fmla="*/ 109627164 w 219"/>
                <a:gd name="T9" fmla="*/ 52238732 h 68"/>
                <a:gd name="T10" fmla="*/ 62644747 w 219"/>
                <a:gd name="T11" fmla="*/ 47013945 h 68"/>
                <a:gd name="T12" fmla="*/ 31322373 w 219"/>
                <a:gd name="T13" fmla="*/ 10447289 h 68"/>
                <a:gd name="T14" fmla="*/ 0 w 219"/>
                <a:gd name="T15" fmla="*/ 5224787 h 68"/>
                <a:gd name="T16" fmla="*/ 15660044 w 219"/>
                <a:gd name="T17" fmla="*/ 99252677 h 68"/>
                <a:gd name="T18" fmla="*/ 73084014 w 219"/>
                <a:gd name="T19" fmla="*/ 208950359 h 68"/>
                <a:gd name="T20" fmla="*/ 130507985 w 219"/>
                <a:gd name="T21" fmla="*/ 266413879 h 68"/>
                <a:gd name="T22" fmla="*/ 245355925 w 219"/>
                <a:gd name="T23" fmla="*/ 323875113 h 68"/>
                <a:gd name="T24" fmla="*/ 203591999 w 219"/>
                <a:gd name="T25" fmla="*/ 240294512 h 68"/>
                <a:gd name="T26" fmla="*/ 203591999 w 219"/>
                <a:gd name="T27" fmla="*/ 125369758 h 68"/>
                <a:gd name="T28" fmla="*/ 1096269356 w 219"/>
                <a:gd name="T29" fmla="*/ 57461234 h 68"/>
                <a:gd name="T30" fmla="*/ 1044066162 w 219"/>
                <a:gd name="T31" fmla="*/ 47013945 h 68"/>
                <a:gd name="T32" fmla="*/ 986642192 w 219"/>
                <a:gd name="T33" fmla="*/ 0 h 68"/>
                <a:gd name="T34" fmla="*/ 939659774 w 219"/>
                <a:gd name="T35" fmla="*/ 57461234 h 68"/>
                <a:gd name="T36" fmla="*/ 908337401 w 219"/>
                <a:gd name="T37" fmla="*/ 99252677 h 68"/>
                <a:gd name="T38" fmla="*/ 897895848 w 219"/>
                <a:gd name="T39" fmla="*/ 114922469 h 68"/>
                <a:gd name="T40" fmla="*/ 897895848 w 219"/>
                <a:gd name="T41" fmla="*/ 151489124 h 68"/>
                <a:gd name="T42" fmla="*/ 861354984 w 219"/>
                <a:gd name="T43" fmla="*/ 161936414 h 68"/>
                <a:gd name="T44" fmla="*/ 830032610 w 219"/>
                <a:gd name="T45" fmla="*/ 120147256 h 68"/>
                <a:gd name="T46" fmla="*/ 824811834 w 219"/>
                <a:gd name="T47" fmla="*/ 120147256 h 68"/>
                <a:gd name="T48" fmla="*/ 772608640 w 219"/>
                <a:gd name="T49" fmla="*/ 203727857 h 68"/>
                <a:gd name="T50" fmla="*/ 689083073 w 219"/>
                <a:gd name="T51" fmla="*/ 229847223 h 68"/>
                <a:gd name="T52" fmla="*/ 652539923 w 219"/>
                <a:gd name="T53" fmla="*/ 302978249 h 68"/>
                <a:gd name="T54" fmla="*/ 563795865 w 219"/>
                <a:gd name="T55" fmla="*/ 282083670 h 68"/>
                <a:gd name="T56" fmla="*/ 579455909 w 219"/>
                <a:gd name="T57" fmla="*/ 318650326 h 68"/>
                <a:gd name="T58" fmla="*/ 631659103 w 219"/>
                <a:gd name="T59" fmla="*/ 344769692 h 68"/>
                <a:gd name="T60" fmla="*/ 704743117 w 219"/>
                <a:gd name="T61" fmla="*/ 339544904 h 68"/>
                <a:gd name="T62" fmla="*/ 767387864 w 219"/>
                <a:gd name="T63" fmla="*/ 313427824 h 68"/>
                <a:gd name="T64" fmla="*/ 819591058 w 219"/>
                <a:gd name="T65" fmla="*/ 323875113 h 68"/>
                <a:gd name="T66" fmla="*/ 871794251 w 219"/>
                <a:gd name="T67" fmla="*/ 287308457 h 68"/>
                <a:gd name="T68" fmla="*/ 892675072 w 219"/>
                <a:gd name="T69" fmla="*/ 235069725 h 68"/>
                <a:gd name="T70" fmla="*/ 923997445 w 219"/>
                <a:gd name="T71" fmla="*/ 182833278 h 68"/>
                <a:gd name="T72" fmla="*/ 1017964565 w 219"/>
                <a:gd name="T73" fmla="*/ 141041835 h 68"/>
                <a:gd name="T74" fmla="*/ 1044066162 w 219"/>
                <a:gd name="T75" fmla="*/ 151489124 h 68"/>
                <a:gd name="T76" fmla="*/ 1080607027 w 219"/>
                <a:gd name="T77" fmla="*/ 114922469 h 68"/>
                <a:gd name="T78" fmla="*/ 1132810221 w 219"/>
                <a:gd name="T79" fmla="*/ 94027890 h 68"/>
                <a:gd name="T80" fmla="*/ 1096269356 w 219"/>
                <a:gd name="T81" fmla="*/ 57461234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19"/>
                <a:gd name="T124" fmla="*/ 0 h 68"/>
                <a:gd name="T125" fmla="*/ 219 w 219"/>
                <a:gd name="T126" fmla="*/ 68 h 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5" name="Freeform 94"/>
            <p:cNvSpPr>
              <a:spLocks noChangeArrowheads="1"/>
            </p:cNvSpPr>
            <p:nvPr/>
          </p:nvSpPr>
          <p:spPr bwMode="auto">
            <a:xfrm>
              <a:off x="7257283" y="2829751"/>
              <a:ext cx="34116" cy="20849"/>
            </a:xfrm>
            <a:custGeom>
              <a:avLst/>
              <a:gdLst>
                <a:gd name="T0" fmla="*/ 31036462 w 15"/>
                <a:gd name="T1" fmla="*/ 48297867 h 9"/>
                <a:gd name="T2" fmla="*/ 67247185 w 15"/>
                <a:gd name="T3" fmla="*/ 37565265 h 9"/>
                <a:gd name="T4" fmla="*/ 67247185 w 15"/>
                <a:gd name="T5" fmla="*/ 0 h 9"/>
                <a:gd name="T6" fmla="*/ 36210722 w 15"/>
                <a:gd name="T7" fmla="*/ 16100061 h 9"/>
                <a:gd name="T8" fmla="*/ 0 w 15"/>
                <a:gd name="T9" fmla="*/ 5367459 h 9"/>
                <a:gd name="T10" fmla="*/ 31036462 w 15"/>
                <a:gd name="T11" fmla="*/ 48297867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9"/>
                <a:gd name="T20" fmla="*/ 15 w 1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6" name="Freeform 95"/>
            <p:cNvSpPr>
              <a:spLocks noChangeArrowheads="1"/>
            </p:cNvSpPr>
            <p:nvPr/>
          </p:nvSpPr>
          <p:spPr bwMode="auto">
            <a:xfrm>
              <a:off x="5341087" y="1929462"/>
              <a:ext cx="250186" cy="246395"/>
            </a:xfrm>
            <a:custGeom>
              <a:avLst/>
              <a:gdLst>
                <a:gd name="T0" fmla="*/ 481087208 w 110"/>
                <a:gd name="T1" fmla="*/ 510085560 h 108"/>
                <a:gd name="T2" fmla="*/ 506951892 w 110"/>
                <a:gd name="T3" fmla="*/ 489265183 h 108"/>
                <a:gd name="T4" fmla="*/ 548334931 w 110"/>
                <a:gd name="T5" fmla="*/ 510085560 h 108"/>
                <a:gd name="T6" fmla="*/ 569027587 w 110"/>
                <a:gd name="T7" fmla="*/ 494469136 h 108"/>
                <a:gd name="T8" fmla="*/ 537988602 w 110"/>
                <a:gd name="T9" fmla="*/ 452830663 h 108"/>
                <a:gd name="T10" fmla="*/ 517298220 w 110"/>
                <a:gd name="T11" fmla="*/ 411189908 h 108"/>
                <a:gd name="T12" fmla="*/ 522470247 w 110"/>
                <a:gd name="T13" fmla="*/ 369551434 h 108"/>
                <a:gd name="T14" fmla="*/ 496605563 w 110"/>
                <a:gd name="T15" fmla="*/ 338320868 h 108"/>
                <a:gd name="T16" fmla="*/ 429357841 w 110"/>
                <a:gd name="T17" fmla="*/ 291476159 h 108"/>
                <a:gd name="T18" fmla="*/ 403493158 w 110"/>
                <a:gd name="T19" fmla="*/ 260247874 h 108"/>
                <a:gd name="T20" fmla="*/ 393146829 w 110"/>
                <a:gd name="T21" fmla="*/ 208196931 h 108"/>
                <a:gd name="T22" fmla="*/ 419011513 w 110"/>
                <a:gd name="T23" fmla="*/ 161352222 h 108"/>
                <a:gd name="T24" fmla="*/ 424183540 w 110"/>
                <a:gd name="T25" fmla="*/ 124917702 h 108"/>
                <a:gd name="T26" fmla="*/ 403493158 w 110"/>
                <a:gd name="T27" fmla="*/ 104099606 h 108"/>
                <a:gd name="T28" fmla="*/ 372454173 w 110"/>
                <a:gd name="T29" fmla="*/ 72869040 h 108"/>
                <a:gd name="T30" fmla="*/ 351761516 w 110"/>
                <a:gd name="T31" fmla="*/ 26024331 h 108"/>
                <a:gd name="T32" fmla="*/ 289685821 w 110"/>
                <a:gd name="T33" fmla="*/ 15614142 h 108"/>
                <a:gd name="T34" fmla="*/ 237956453 w 110"/>
                <a:gd name="T35" fmla="*/ 5203954 h 108"/>
                <a:gd name="T36" fmla="*/ 212091770 w 110"/>
                <a:gd name="T37" fmla="*/ 26024331 h 108"/>
                <a:gd name="T38" fmla="*/ 212091770 w 110"/>
                <a:gd name="T39" fmla="*/ 26024331 h 108"/>
                <a:gd name="T40" fmla="*/ 175880758 w 110"/>
                <a:gd name="T41" fmla="*/ 52048662 h 108"/>
                <a:gd name="T42" fmla="*/ 139669746 w 110"/>
                <a:gd name="T43" fmla="*/ 78075275 h 108"/>
                <a:gd name="T44" fmla="*/ 144844047 w 110"/>
                <a:gd name="T45" fmla="*/ 124917702 h 108"/>
                <a:gd name="T46" fmla="*/ 139669746 w 110"/>
                <a:gd name="T47" fmla="*/ 171762411 h 108"/>
                <a:gd name="T48" fmla="*/ 124151391 w 110"/>
                <a:gd name="T49" fmla="*/ 208196931 h 108"/>
                <a:gd name="T50" fmla="*/ 0 w 110"/>
                <a:gd name="T51" fmla="*/ 275862017 h 108"/>
                <a:gd name="T52" fmla="*/ 5172027 w 110"/>
                <a:gd name="T53" fmla="*/ 301886348 h 108"/>
                <a:gd name="T54" fmla="*/ 20692657 w 110"/>
                <a:gd name="T55" fmla="*/ 359141245 h 108"/>
                <a:gd name="T56" fmla="*/ 62075695 w 110"/>
                <a:gd name="T57" fmla="*/ 359141245 h 108"/>
                <a:gd name="T58" fmla="*/ 181055059 w 110"/>
                <a:gd name="T59" fmla="*/ 426806332 h 108"/>
                <a:gd name="T60" fmla="*/ 320724805 w 110"/>
                <a:gd name="T61" fmla="*/ 530903656 h 108"/>
                <a:gd name="T62" fmla="*/ 387972528 w 110"/>
                <a:gd name="T63" fmla="*/ 556930269 h 108"/>
                <a:gd name="T64" fmla="*/ 455222525 w 110"/>
                <a:gd name="T65" fmla="*/ 562134222 h 108"/>
                <a:gd name="T66" fmla="*/ 481087208 w 110"/>
                <a:gd name="T67" fmla="*/ 510085560 h 1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0"/>
                <a:gd name="T103" fmla="*/ 0 h 108"/>
                <a:gd name="T104" fmla="*/ 110 w 110"/>
                <a:gd name="T105" fmla="*/ 108 h 1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7" name="Freeform 96"/>
            <p:cNvSpPr>
              <a:spLocks noChangeArrowheads="1"/>
            </p:cNvSpPr>
            <p:nvPr/>
          </p:nvSpPr>
          <p:spPr bwMode="auto">
            <a:xfrm>
              <a:off x="5541994" y="2143636"/>
              <a:ext cx="49279" cy="45488"/>
            </a:xfrm>
            <a:custGeom>
              <a:avLst/>
              <a:gdLst>
                <a:gd name="T0" fmla="*/ 35122487 w 22"/>
                <a:gd name="T1" fmla="*/ 77593430 h 20"/>
                <a:gd name="T2" fmla="*/ 65225236 w 22"/>
                <a:gd name="T3" fmla="*/ 103457907 h 20"/>
                <a:gd name="T4" fmla="*/ 110382720 w 22"/>
                <a:gd name="T5" fmla="*/ 103457907 h 20"/>
                <a:gd name="T6" fmla="*/ 85295229 w 22"/>
                <a:gd name="T7" fmla="*/ 31036462 h 20"/>
                <a:gd name="T8" fmla="*/ 90312727 w 22"/>
                <a:gd name="T9" fmla="*/ 20692491 h 20"/>
                <a:gd name="T10" fmla="*/ 50174982 w 22"/>
                <a:gd name="T11" fmla="*/ 0 h 20"/>
                <a:gd name="T12" fmla="*/ 25087491 w 22"/>
                <a:gd name="T13" fmla="*/ 20692491 h 20"/>
                <a:gd name="T14" fmla="*/ 0 w 22"/>
                <a:gd name="T15" fmla="*/ 72421445 h 20"/>
                <a:gd name="T16" fmla="*/ 35122487 w 22"/>
                <a:gd name="T17" fmla="*/ 7759343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0"/>
                <a:gd name="T29" fmla="*/ 22 w 22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8" name="Freeform 97"/>
            <p:cNvSpPr>
              <a:spLocks noEditPoints="1" noChangeArrowheads="1"/>
            </p:cNvSpPr>
            <p:nvPr/>
          </p:nvSpPr>
          <p:spPr bwMode="auto">
            <a:xfrm>
              <a:off x="4228519" y="1495427"/>
              <a:ext cx="377175" cy="312733"/>
            </a:xfrm>
            <a:custGeom>
              <a:avLst/>
              <a:gdLst>
                <a:gd name="T0" fmla="*/ 752454981 w 165"/>
                <a:gd name="T1" fmla="*/ 161534584 h 137"/>
                <a:gd name="T2" fmla="*/ 721101452 w 165"/>
                <a:gd name="T3" fmla="*/ 151113955 h 137"/>
                <a:gd name="T4" fmla="*/ 684524621 w 165"/>
                <a:gd name="T5" fmla="*/ 135481871 h 137"/>
                <a:gd name="T6" fmla="*/ 621819849 w 165"/>
                <a:gd name="T7" fmla="*/ 125058959 h 137"/>
                <a:gd name="T8" fmla="*/ 595694194 w 165"/>
                <a:gd name="T9" fmla="*/ 104215419 h 137"/>
                <a:gd name="T10" fmla="*/ 574791841 w 165"/>
                <a:gd name="T11" fmla="*/ 78162705 h 137"/>
                <a:gd name="T12" fmla="*/ 548663900 w 165"/>
                <a:gd name="T13" fmla="*/ 88583334 h 137"/>
                <a:gd name="T14" fmla="*/ 532989421 w 165"/>
                <a:gd name="T15" fmla="*/ 67739794 h 137"/>
                <a:gd name="T16" fmla="*/ 496410304 w 165"/>
                <a:gd name="T17" fmla="*/ 46898536 h 137"/>
                <a:gd name="T18" fmla="*/ 465059061 w 165"/>
                <a:gd name="T19" fmla="*/ 31264169 h 137"/>
                <a:gd name="T20" fmla="*/ 444156708 w 165"/>
                <a:gd name="T21" fmla="*/ 5211456 h 137"/>
                <a:gd name="T22" fmla="*/ 438931120 w 165"/>
                <a:gd name="T23" fmla="*/ 0 h 137"/>
                <a:gd name="T24" fmla="*/ 423256641 w 165"/>
                <a:gd name="T25" fmla="*/ 0 h 137"/>
                <a:gd name="T26" fmla="*/ 391903112 w 165"/>
                <a:gd name="T27" fmla="*/ 52107709 h 137"/>
                <a:gd name="T28" fmla="*/ 329198340 w 165"/>
                <a:gd name="T29" fmla="*/ 93794790 h 137"/>
                <a:gd name="T30" fmla="*/ 292621509 w 165"/>
                <a:gd name="T31" fmla="*/ 135481871 h 137"/>
                <a:gd name="T32" fmla="*/ 214239972 w 165"/>
                <a:gd name="T33" fmla="*/ 109426875 h 137"/>
                <a:gd name="T34" fmla="*/ 182888729 w 165"/>
                <a:gd name="T35" fmla="*/ 130270415 h 137"/>
                <a:gd name="T36" fmla="*/ 188114317 w 165"/>
                <a:gd name="T37" fmla="*/ 192801036 h 137"/>
                <a:gd name="T38" fmla="*/ 141086309 w 165"/>
                <a:gd name="T39" fmla="*/ 192801036 h 137"/>
                <a:gd name="T40" fmla="*/ 104507192 w 165"/>
                <a:gd name="T41" fmla="*/ 171957496 h 137"/>
                <a:gd name="T42" fmla="*/ 47028008 w 165"/>
                <a:gd name="T43" fmla="*/ 177168951 h 137"/>
                <a:gd name="T44" fmla="*/ 10451176 w 165"/>
                <a:gd name="T45" fmla="*/ 208433120 h 137"/>
                <a:gd name="T46" fmla="*/ 15676765 w 165"/>
                <a:gd name="T47" fmla="*/ 244908745 h 137"/>
                <a:gd name="T48" fmla="*/ 94056015 w 165"/>
                <a:gd name="T49" fmla="*/ 270963741 h 137"/>
                <a:gd name="T50" fmla="*/ 146309611 w 165"/>
                <a:gd name="T51" fmla="*/ 281384370 h 137"/>
                <a:gd name="T52" fmla="*/ 167211964 w 165"/>
                <a:gd name="T53" fmla="*/ 307439366 h 137"/>
                <a:gd name="T54" fmla="*/ 209014384 w 165"/>
                <a:gd name="T55" fmla="*/ 359547076 h 137"/>
                <a:gd name="T56" fmla="*/ 224691148 w 165"/>
                <a:gd name="T57" fmla="*/ 406443329 h 137"/>
                <a:gd name="T58" fmla="*/ 219465560 w 165"/>
                <a:gd name="T59" fmla="*/ 474185406 h 137"/>
                <a:gd name="T60" fmla="*/ 188114317 w 165"/>
                <a:gd name="T61" fmla="*/ 583612281 h 137"/>
                <a:gd name="T62" fmla="*/ 188114317 w 165"/>
                <a:gd name="T63" fmla="*/ 583612281 h 137"/>
                <a:gd name="T64" fmla="*/ 219465560 w 165"/>
                <a:gd name="T65" fmla="*/ 599244365 h 137"/>
                <a:gd name="T66" fmla="*/ 276944744 w 165"/>
                <a:gd name="T67" fmla="*/ 625299361 h 137"/>
                <a:gd name="T68" fmla="*/ 323972752 w 165"/>
                <a:gd name="T69" fmla="*/ 620087905 h 137"/>
                <a:gd name="T70" fmla="*/ 350100693 w 165"/>
                <a:gd name="T71" fmla="*/ 630508534 h 137"/>
                <a:gd name="T72" fmla="*/ 423256641 w 165"/>
                <a:gd name="T73" fmla="*/ 646142902 h 137"/>
                <a:gd name="T74" fmla="*/ 480735825 w 165"/>
                <a:gd name="T75" fmla="*/ 646142902 h 137"/>
                <a:gd name="T76" fmla="*/ 480735825 w 165"/>
                <a:gd name="T77" fmla="*/ 630508534 h 137"/>
                <a:gd name="T78" fmla="*/ 527763833 w 165"/>
                <a:gd name="T79" fmla="*/ 573189369 h 137"/>
                <a:gd name="T80" fmla="*/ 637496613 w 165"/>
                <a:gd name="T81" fmla="*/ 599244365 h 137"/>
                <a:gd name="T82" fmla="*/ 705426974 w 165"/>
                <a:gd name="T83" fmla="*/ 573189369 h 137"/>
                <a:gd name="T84" fmla="*/ 742003805 w 165"/>
                <a:gd name="T85" fmla="*/ 552348112 h 137"/>
                <a:gd name="T86" fmla="*/ 747229393 w 165"/>
                <a:gd name="T87" fmla="*/ 531504571 h 137"/>
                <a:gd name="T88" fmla="*/ 721101452 w 165"/>
                <a:gd name="T89" fmla="*/ 521081660 h 137"/>
                <a:gd name="T90" fmla="*/ 705426974 w 165"/>
                <a:gd name="T91" fmla="*/ 495028946 h 137"/>
                <a:gd name="T92" fmla="*/ 689750209 w 165"/>
                <a:gd name="T93" fmla="*/ 463762494 h 137"/>
                <a:gd name="T94" fmla="*/ 700201385 w 165"/>
                <a:gd name="T95" fmla="*/ 448130410 h 137"/>
                <a:gd name="T96" fmla="*/ 710652562 w 165"/>
                <a:gd name="T97" fmla="*/ 427286870 h 137"/>
                <a:gd name="T98" fmla="*/ 705426974 w 165"/>
                <a:gd name="T99" fmla="*/ 396022701 h 137"/>
                <a:gd name="T100" fmla="*/ 694975797 w 165"/>
                <a:gd name="T101" fmla="*/ 369967704 h 137"/>
                <a:gd name="T102" fmla="*/ 668847856 w 165"/>
                <a:gd name="T103" fmla="*/ 364758531 h 137"/>
                <a:gd name="T104" fmla="*/ 663622268 w 165"/>
                <a:gd name="T105" fmla="*/ 343914991 h 137"/>
                <a:gd name="T106" fmla="*/ 700201385 w 165"/>
                <a:gd name="T107" fmla="*/ 297016455 h 137"/>
                <a:gd name="T108" fmla="*/ 731552629 w 165"/>
                <a:gd name="T109" fmla="*/ 276172914 h 137"/>
                <a:gd name="T110" fmla="*/ 742003805 w 165"/>
                <a:gd name="T111" fmla="*/ 229276661 h 137"/>
                <a:gd name="T112" fmla="*/ 768131746 w 165"/>
                <a:gd name="T113" fmla="*/ 182378124 h 137"/>
                <a:gd name="T114" fmla="*/ 752454981 w 165"/>
                <a:gd name="T115" fmla="*/ 161534584 h 137"/>
                <a:gd name="T116" fmla="*/ 846510997 w 165"/>
                <a:gd name="T117" fmla="*/ 604455821 h 137"/>
                <a:gd name="T118" fmla="*/ 809934165 w 165"/>
                <a:gd name="T119" fmla="*/ 635719990 h 137"/>
                <a:gd name="T120" fmla="*/ 836059820 w 165"/>
                <a:gd name="T121" fmla="*/ 713882696 h 137"/>
                <a:gd name="T122" fmla="*/ 846510997 w 165"/>
                <a:gd name="T123" fmla="*/ 604455821 h 1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65"/>
                <a:gd name="T187" fmla="*/ 0 h 137"/>
                <a:gd name="T188" fmla="*/ 165 w 165"/>
                <a:gd name="T189" fmla="*/ 137 h 1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9" name="Freeform 98"/>
            <p:cNvSpPr>
              <a:spLocks noChangeArrowheads="1"/>
            </p:cNvSpPr>
            <p:nvPr/>
          </p:nvSpPr>
          <p:spPr bwMode="auto">
            <a:xfrm>
              <a:off x="2016649" y="2573880"/>
              <a:ext cx="60651" cy="32221"/>
            </a:xfrm>
            <a:custGeom>
              <a:avLst/>
              <a:gdLst>
                <a:gd name="T0" fmla="*/ 141482454 w 26"/>
                <a:gd name="T1" fmla="*/ 26485662 h 14"/>
                <a:gd name="T2" fmla="*/ 76182321 w 26"/>
                <a:gd name="T3" fmla="*/ 10593805 h 14"/>
                <a:gd name="T4" fmla="*/ 48975683 w 26"/>
                <a:gd name="T5" fmla="*/ 0 h 14"/>
                <a:gd name="T6" fmla="*/ 43533422 w 26"/>
                <a:gd name="T7" fmla="*/ 0 h 14"/>
                <a:gd name="T8" fmla="*/ 0 w 26"/>
                <a:gd name="T9" fmla="*/ 37079467 h 14"/>
                <a:gd name="T10" fmla="*/ 119715743 w 26"/>
                <a:gd name="T11" fmla="*/ 74156632 h 14"/>
                <a:gd name="T12" fmla="*/ 141482454 w 26"/>
                <a:gd name="T13" fmla="*/ 68860880 h 14"/>
                <a:gd name="T14" fmla="*/ 141482454 w 26"/>
                <a:gd name="T15" fmla="*/ 2648566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14"/>
                <a:gd name="T26" fmla="*/ 26 w 26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0" name="Freeform 99"/>
            <p:cNvSpPr>
              <a:spLocks noChangeArrowheads="1"/>
            </p:cNvSpPr>
            <p:nvPr/>
          </p:nvSpPr>
          <p:spPr bwMode="auto">
            <a:xfrm>
              <a:off x="2037498" y="2526496"/>
              <a:ext cx="157314" cy="87186"/>
            </a:xfrm>
            <a:custGeom>
              <a:avLst/>
              <a:gdLst>
                <a:gd name="T0" fmla="*/ 150741011 w 69"/>
                <a:gd name="T1" fmla="*/ 178981386 h 38"/>
                <a:gd name="T2" fmla="*/ 166335616 w 69"/>
                <a:gd name="T3" fmla="*/ 142131535 h 38"/>
                <a:gd name="T4" fmla="*/ 233909959 w 69"/>
                <a:gd name="T5" fmla="*/ 115810540 h 38"/>
                <a:gd name="T6" fmla="*/ 285889696 w 69"/>
                <a:gd name="T7" fmla="*/ 100018403 h 38"/>
                <a:gd name="T8" fmla="*/ 358662241 w 69"/>
                <a:gd name="T9" fmla="*/ 73697408 h 38"/>
                <a:gd name="T10" fmla="*/ 291087898 w 69"/>
                <a:gd name="T11" fmla="*/ 26320995 h 38"/>
                <a:gd name="T12" fmla="*/ 166335616 w 69"/>
                <a:gd name="T13" fmla="*/ 26320995 h 38"/>
                <a:gd name="T14" fmla="*/ 57177939 w 69"/>
                <a:gd name="T15" fmla="*/ 31584276 h 38"/>
                <a:gd name="T16" fmla="*/ 57177939 w 69"/>
                <a:gd name="T17" fmla="*/ 31584276 h 38"/>
                <a:gd name="T18" fmla="*/ 25991009 w 69"/>
                <a:gd name="T19" fmla="*/ 63168551 h 38"/>
                <a:gd name="T20" fmla="*/ 0 w 69"/>
                <a:gd name="T21" fmla="*/ 110547259 h 38"/>
                <a:gd name="T22" fmla="*/ 25991009 w 69"/>
                <a:gd name="T23" fmla="*/ 121073822 h 38"/>
                <a:gd name="T24" fmla="*/ 88367150 w 69"/>
                <a:gd name="T25" fmla="*/ 136868254 h 38"/>
                <a:gd name="T26" fmla="*/ 88367150 w 69"/>
                <a:gd name="T27" fmla="*/ 178981386 h 38"/>
                <a:gd name="T28" fmla="*/ 103959475 w 69"/>
                <a:gd name="T29" fmla="*/ 178981386 h 38"/>
                <a:gd name="T30" fmla="*/ 109157677 w 69"/>
                <a:gd name="T31" fmla="*/ 200036805 h 38"/>
                <a:gd name="T32" fmla="*/ 129950484 w 69"/>
                <a:gd name="T33" fmla="*/ 194773524 h 38"/>
                <a:gd name="T34" fmla="*/ 150741011 w 69"/>
                <a:gd name="T35" fmla="*/ 178981386 h 3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9"/>
                <a:gd name="T55" fmla="*/ 0 h 38"/>
                <a:gd name="T56" fmla="*/ 69 w 69"/>
                <a:gd name="T57" fmla="*/ 38 h 3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1" name="Freeform 100"/>
            <p:cNvSpPr>
              <a:spLocks noChangeArrowheads="1"/>
            </p:cNvSpPr>
            <p:nvPr/>
          </p:nvSpPr>
          <p:spPr bwMode="auto">
            <a:xfrm>
              <a:off x="1321057" y="2073509"/>
              <a:ext cx="784674" cy="485209"/>
            </a:xfrm>
            <a:custGeom>
              <a:avLst/>
              <a:gdLst>
                <a:gd name="T0" fmla="*/ 1566131749 w 344"/>
                <a:gd name="T1" fmla="*/ 1032645485 h 213"/>
                <a:gd name="T2" fmla="*/ 1540116612 w 344"/>
                <a:gd name="T3" fmla="*/ 934052383 h 213"/>
                <a:gd name="T4" fmla="*/ 1685801377 w 344"/>
                <a:gd name="T5" fmla="*/ 897727769 h 213"/>
                <a:gd name="T6" fmla="*/ 1737833931 w 344"/>
                <a:gd name="T7" fmla="*/ 835457003 h 213"/>
                <a:gd name="T8" fmla="*/ 1784661177 w 344"/>
                <a:gd name="T9" fmla="*/ 721296209 h 213"/>
                <a:gd name="T10" fmla="*/ 1638974131 w 344"/>
                <a:gd name="T11" fmla="*/ 710917748 h 213"/>
                <a:gd name="T12" fmla="*/ 1545319640 w 344"/>
                <a:gd name="T13" fmla="*/ 835457003 h 213"/>
                <a:gd name="T14" fmla="*/ 1462068922 w 344"/>
                <a:gd name="T15" fmla="*/ 882160077 h 213"/>
                <a:gd name="T16" fmla="*/ 1259148576 w 344"/>
                <a:gd name="T17" fmla="*/ 876970847 h 213"/>
                <a:gd name="T18" fmla="*/ 1165494084 w 344"/>
                <a:gd name="T19" fmla="*/ 742053131 h 213"/>
                <a:gd name="T20" fmla="*/ 1160288776 w 344"/>
                <a:gd name="T21" fmla="*/ 467026191 h 213"/>
                <a:gd name="T22" fmla="*/ 1139476667 w 344"/>
                <a:gd name="T23" fmla="*/ 430701578 h 213"/>
                <a:gd name="T24" fmla="*/ 1040619148 w 344"/>
                <a:gd name="T25" fmla="*/ 368430811 h 213"/>
                <a:gd name="T26" fmla="*/ 972977512 w 344"/>
                <a:gd name="T27" fmla="*/ 243891557 h 213"/>
                <a:gd name="T28" fmla="*/ 822089720 w 344"/>
                <a:gd name="T29" fmla="*/ 238702326 h 213"/>
                <a:gd name="T30" fmla="*/ 733635975 w 344"/>
                <a:gd name="T31" fmla="*/ 166053099 h 213"/>
                <a:gd name="T32" fmla="*/ 629575428 w 344"/>
                <a:gd name="T33" fmla="*/ 57081536 h 213"/>
                <a:gd name="T34" fmla="*/ 520309574 w 344"/>
                <a:gd name="T35" fmla="*/ 83027688 h 213"/>
                <a:gd name="T36" fmla="*/ 202920346 w 344"/>
                <a:gd name="T37" fmla="*/ 31135383 h 213"/>
                <a:gd name="T38" fmla="*/ 0 w 344"/>
                <a:gd name="T39" fmla="*/ 15567692 h 213"/>
                <a:gd name="T40" fmla="*/ 83248437 w 344"/>
                <a:gd name="T41" fmla="*/ 181620790 h 213"/>
                <a:gd name="T42" fmla="*/ 182108237 w 344"/>
                <a:gd name="T43" fmla="*/ 316540784 h 213"/>
                <a:gd name="T44" fmla="*/ 208123373 w 344"/>
                <a:gd name="T45" fmla="*/ 373620042 h 213"/>
                <a:gd name="T46" fmla="*/ 291374091 w 344"/>
                <a:gd name="T47" fmla="*/ 487783113 h 213"/>
                <a:gd name="T48" fmla="*/ 421449774 w 344"/>
                <a:gd name="T49" fmla="*/ 622700829 h 213"/>
                <a:gd name="T50" fmla="*/ 437058856 w 344"/>
                <a:gd name="T51" fmla="*/ 555240832 h 213"/>
                <a:gd name="T52" fmla="*/ 369419501 w 344"/>
                <a:gd name="T53" fmla="*/ 482593883 h 213"/>
                <a:gd name="T54" fmla="*/ 270561982 w 344"/>
                <a:gd name="T55" fmla="*/ 311351554 h 213"/>
                <a:gd name="T56" fmla="*/ 228935483 w 344"/>
                <a:gd name="T57" fmla="*/ 217945404 h 213"/>
                <a:gd name="T58" fmla="*/ 150890073 w 344"/>
                <a:gd name="T59" fmla="*/ 150485407 h 213"/>
                <a:gd name="T60" fmla="*/ 150890073 w 344"/>
                <a:gd name="T61" fmla="*/ 57081536 h 213"/>
                <a:gd name="T62" fmla="*/ 202920346 w 344"/>
                <a:gd name="T63" fmla="*/ 83027688 h 213"/>
                <a:gd name="T64" fmla="*/ 254950619 w 344"/>
                <a:gd name="T65" fmla="*/ 166053099 h 213"/>
                <a:gd name="T66" fmla="*/ 291374091 w 344"/>
                <a:gd name="T67" fmla="*/ 243891557 h 213"/>
                <a:gd name="T68" fmla="*/ 379825556 w 344"/>
                <a:gd name="T69" fmla="*/ 311351554 h 213"/>
                <a:gd name="T70" fmla="*/ 452670219 w 344"/>
                <a:gd name="T71" fmla="*/ 383998503 h 213"/>
                <a:gd name="T72" fmla="*/ 494294437 w 344"/>
                <a:gd name="T73" fmla="*/ 461836961 h 213"/>
                <a:gd name="T74" fmla="*/ 671199647 w 344"/>
                <a:gd name="T75" fmla="*/ 648646982 h 213"/>
                <a:gd name="T76" fmla="*/ 697214783 w 344"/>
                <a:gd name="T77" fmla="*/ 752431592 h 213"/>
                <a:gd name="T78" fmla="*/ 723229920 w 344"/>
                <a:gd name="T79" fmla="*/ 845835464 h 213"/>
                <a:gd name="T80" fmla="*/ 905338157 w 344"/>
                <a:gd name="T81" fmla="*/ 934052383 h 213"/>
                <a:gd name="T82" fmla="*/ 1149882721 w 344"/>
                <a:gd name="T83" fmla="*/ 1048213176 h 213"/>
                <a:gd name="T84" fmla="*/ 1378820485 w 344"/>
                <a:gd name="T85" fmla="*/ 1058591637 h 213"/>
                <a:gd name="T86" fmla="*/ 1488084058 w 344"/>
                <a:gd name="T87" fmla="*/ 1043023946 h 21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44"/>
                <a:gd name="T133" fmla="*/ 0 h 213"/>
                <a:gd name="T134" fmla="*/ 344 w 344"/>
                <a:gd name="T135" fmla="*/ 213 h 21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2" name="Freeform 101"/>
            <p:cNvSpPr>
              <a:spLocks noChangeArrowheads="1"/>
            </p:cNvSpPr>
            <p:nvPr/>
          </p:nvSpPr>
          <p:spPr bwMode="auto">
            <a:xfrm>
              <a:off x="1952207" y="2482903"/>
              <a:ext cx="109930" cy="108035"/>
            </a:xfrm>
            <a:custGeom>
              <a:avLst/>
              <a:gdLst>
                <a:gd name="T0" fmla="*/ 220292849 w 48"/>
                <a:gd name="T1" fmla="*/ 163792553 h 47"/>
                <a:gd name="T2" fmla="*/ 251762602 w 48"/>
                <a:gd name="T3" fmla="*/ 132090027 h 47"/>
                <a:gd name="T4" fmla="*/ 225537426 w 48"/>
                <a:gd name="T5" fmla="*/ 116241063 h 47"/>
                <a:gd name="T6" fmla="*/ 199312251 w 48"/>
                <a:gd name="T7" fmla="*/ 121523285 h 47"/>
                <a:gd name="T8" fmla="*/ 199312251 w 48"/>
                <a:gd name="T9" fmla="*/ 0 h 47"/>
                <a:gd name="T10" fmla="*/ 99656125 w 48"/>
                <a:gd name="T11" fmla="*/ 0 h 47"/>
                <a:gd name="T12" fmla="*/ 83920104 w 48"/>
                <a:gd name="T13" fmla="*/ 42269268 h 47"/>
                <a:gd name="T14" fmla="*/ 125881301 w 48"/>
                <a:gd name="T15" fmla="*/ 100389800 h 47"/>
                <a:gd name="T16" fmla="*/ 47205774 w 48"/>
                <a:gd name="T17" fmla="*/ 110956542 h 47"/>
                <a:gd name="T18" fmla="*/ 0 w 48"/>
                <a:gd name="T19" fmla="*/ 174359296 h 47"/>
                <a:gd name="T20" fmla="*/ 62941796 w 48"/>
                <a:gd name="T21" fmla="*/ 232479827 h 47"/>
                <a:gd name="T22" fmla="*/ 146861900 w 48"/>
                <a:gd name="T23" fmla="*/ 248331090 h 47"/>
                <a:gd name="T24" fmla="*/ 146861900 w 48"/>
                <a:gd name="T25" fmla="*/ 248331090 h 47"/>
                <a:gd name="T26" fmla="*/ 188823097 w 48"/>
                <a:gd name="T27" fmla="*/ 211346342 h 47"/>
                <a:gd name="T28" fmla="*/ 220292849 w 48"/>
                <a:gd name="T29" fmla="*/ 163792553 h 4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47"/>
                <a:gd name="T47" fmla="*/ 48 w 48"/>
                <a:gd name="T48" fmla="*/ 47 h 4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3" name="Freeform 102"/>
            <p:cNvSpPr>
              <a:spLocks noChangeArrowheads="1"/>
            </p:cNvSpPr>
            <p:nvPr/>
          </p:nvSpPr>
          <p:spPr bwMode="auto">
            <a:xfrm>
              <a:off x="2039393" y="2467741"/>
              <a:ext cx="32221" cy="68232"/>
            </a:xfrm>
            <a:custGeom>
              <a:avLst/>
              <a:gdLst>
                <a:gd name="T0" fmla="*/ 10593805 w 14"/>
                <a:gd name="T1" fmla="*/ 36210722 h 30"/>
                <a:gd name="T2" fmla="*/ 0 w 14"/>
                <a:gd name="T3" fmla="*/ 36210722 h 30"/>
                <a:gd name="T4" fmla="*/ 0 w 14"/>
                <a:gd name="T5" fmla="*/ 155186861 h 30"/>
                <a:gd name="T6" fmla="*/ 26485662 w 14"/>
                <a:gd name="T7" fmla="*/ 150014875 h 30"/>
                <a:gd name="T8" fmla="*/ 47673271 w 14"/>
                <a:gd name="T9" fmla="*/ 124150398 h 30"/>
                <a:gd name="T10" fmla="*/ 63562827 w 14"/>
                <a:gd name="T11" fmla="*/ 25864477 h 30"/>
                <a:gd name="T12" fmla="*/ 74156632 w 14"/>
                <a:gd name="T13" fmla="*/ 15518231 h 30"/>
                <a:gd name="T14" fmla="*/ 47673271 w 14"/>
                <a:gd name="T15" fmla="*/ 0 h 30"/>
                <a:gd name="T16" fmla="*/ 10593805 w 14"/>
                <a:gd name="T17" fmla="*/ 36210722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30"/>
                <a:gd name="T29" fmla="*/ 14 w 14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4" name="Freeform 103"/>
            <p:cNvSpPr>
              <a:spLocks noChangeArrowheads="1"/>
            </p:cNvSpPr>
            <p:nvPr/>
          </p:nvSpPr>
          <p:spPr bwMode="auto">
            <a:xfrm>
              <a:off x="2416568" y="2416566"/>
              <a:ext cx="77710" cy="66338"/>
            </a:xfrm>
            <a:custGeom>
              <a:avLst/>
              <a:gdLst>
                <a:gd name="T0" fmla="*/ 83581676 w 34"/>
                <a:gd name="T1" fmla="*/ 15699231 h 29"/>
                <a:gd name="T2" fmla="*/ 120151088 w 34"/>
                <a:gd name="T3" fmla="*/ 99422362 h 29"/>
                <a:gd name="T4" fmla="*/ 5224855 w 34"/>
                <a:gd name="T5" fmla="*/ 120353145 h 29"/>
                <a:gd name="T6" fmla="*/ 83581676 w 34"/>
                <a:gd name="T7" fmla="*/ 136050088 h 29"/>
                <a:gd name="T8" fmla="*/ 161940783 w 34"/>
                <a:gd name="T9" fmla="*/ 146515479 h 29"/>
                <a:gd name="T10" fmla="*/ 177613062 w 34"/>
                <a:gd name="T11" fmla="*/ 31396174 h 29"/>
                <a:gd name="T12" fmla="*/ 83581676 w 34"/>
                <a:gd name="T13" fmla="*/ 15699231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29"/>
                <a:gd name="T23" fmla="*/ 34 w 34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5" name="Freeform 104"/>
            <p:cNvSpPr>
              <a:spLocks noChangeArrowheads="1"/>
            </p:cNvSpPr>
            <p:nvPr/>
          </p:nvSpPr>
          <p:spPr bwMode="auto">
            <a:xfrm>
              <a:off x="2486695" y="2427938"/>
              <a:ext cx="89082" cy="60651"/>
            </a:xfrm>
            <a:custGeom>
              <a:avLst/>
              <a:gdLst>
                <a:gd name="T0" fmla="*/ 78259679 w 39"/>
                <a:gd name="T1" fmla="*/ 103391293 h 26"/>
                <a:gd name="T2" fmla="*/ 203476993 w 39"/>
                <a:gd name="T3" fmla="*/ 76182321 h 26"/>
                <a:gd name="T4" fmla="*/ 46955351 w 39"/>
                <a:gd name="T5" fmla="*/ 10882189 h 26"/>
                <a:gd name="T6" fmla="*/ 15651022 w 39"/>
                <a:gd name="T7" fmla="*/ 5442261 h 26"/>
                <a:gd name="T8" fmla="*/ 0 w 39"/>
                <a:gd name="T9" fmla="*/ 125158004 h 26"/>
                <a:gd name="T10" fmla="*/ 5217007 w 39"/>
                <a:gd name="T11" fmla="*/ 130600265 h 26"/>
                <a:gd name="T12" fmla="*/ 78259679 w 39"/>
                <a:gd name="T13" fmla="*/ 103391293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26"/>
                <a:gd name="T23" fmla="*/ 39 w 39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6" name="Freeform 105"/>
            <p:cNvSpPr>
              <a:spLocks noChangeArrowheads="1"/>
            </p:cNvSpPr>
            <p:nvPr/>
          </p:nvSpPr>
          <p:spPr bwMode="auto">
            <a:xfrm>
              <a:off x="2084881" y="2558717"/>
              <a:ext cx="109930" cy="111826"/>
            </a:xfrm>
            <a:custGeom>
              <a:avLst/>
              <a:gdLst>
                <a:gd name="T0" fmla="*/ 136370455 w 48"/>
                <a:gd name="T1" fmla="*/ 239581500 h 49"/>
                <a:gd name="T2" fmla="*/ 194067674 w 48"/>
                <a:gd name="T3" fmla="*/ 249997293 h 49"/>
                <a:gd name="T4" fmla="*/ 220292849 w 48"/>
                <a:gd name="T5" fmla="*/ 255205189 h 49"/>
                <a:gd name="T6" fmla="*/ 215048272 w 48"/>
                <a:gd name="T7" fmla="*/ 244789396 h 49"/>
                <a:gd name="T8" fmla="*/ 230782004 w 48"/>
                <a:gd name="T9" fmla="*/ 166664101 h 49"/>
                <a:gd name="T10" fmla="*/ 236026581 w 48"/>
                <a:gd name="T11" fmla="*/ 67707220 h 49"/>
                <a:gd name="T12" fmla="*/ 251762602 w 48"/>
                <a:gd name="T13" fmla="*/ 5207897 h 49"/>
                <a:gd name="T14" fmla="*/ 251762602 w 48"/>
                <a:gd name="T15" fmla="*/ 0 h 49"/>
                <a:gd name="T16" fmla="*/ 178331652 w 48"/>
                <a:gd name="T17" fmla="*/ 26041765 h 49"/>
                <a:gd name="T18" fmla="*/ 125881301 w 48"/>
                <a:gd name="T19" fmla="*/ 41665455 h 49"/>
                <a:gd name="T20" fmla="*/ 57694928 w 48"/>
                <a:gd name="T21" fmla="*/ 67707220 h 49"/>
                <a:gd name="T22" fmla="*/ 41961197 w 48"/>
                <a:gd name="T23" fmla="*/ 104164778 h 49"/>
                <a:gd name="T24" fmla="*/ 20980599 w 48"/>
                <a:gd name="T25" fmla="*/ 119790750 h 49"/>
                <a:gd name="T26" fmla="*/ 0 w 48"/>
                <a:gd name="T27" fmla="*/ 124998646 h 49"/>
                <a:gd name="T28" fmla="*/ 10489154 w 48"/>
                <a:gd name="T29" fmla="*/ 145832515 h 49"/>
                <a:gd name="T30" fmla="*/ 83920104 w 48"/>
                <a:gd name="T31" fmla="*/ 218747631 h 49"/>
                <a:gd name="T32" fmla="*/ 99656125 w 48"/>
                <a:gd name="T33" fmla="*/ 239581500 h 49"/>
                <a:gd name="T34" fmla="*/ 136370455 w 48"/>
                <a:gd name="T35" fmla="*/ 239581500 h 4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49"/>
                <a:gd name="T56" fmla="*/ 48 w 48"/>
                <a:gd name="T57" fmla="*/ 49 h 4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7" name="Freeform 106"/>
            <p:cNvSpPr>
              <a:spLocks noChangeArrowheads="1"/>
            </p:cNvSpPr>
            <p:nvPr/>
          </p:nvSpPr>
          <p:spPr bwMode="auto">
            <a:xfrm>
              <a:off x="2431730" y="2814588"/>
              <a:ext cx="1027278" cy="1048127"/>
            </a:xfrm>
            <a:custGeom>
              <a:avLst/>
              <a:gdLst>
                <a:gd name="T0" fmla="*/ 1318474788 w 450"/>
                <a:gd name="T1" fmla="*/ 2147483647 h 460"/>
                <a:gd name="T2" fmla="*/ 1354952288 w 450"/>
                <a:gd name="T3" fmla="*/ 2147483647 h 460"/>
                <a:gd name="T4" fmla="*/ 1506083144 w 450"/>
                <a:gd name="T5" fmla="*/ 1967667045 h 460"/>
                <a:gd name="T6" fmla="*/ 1599887323 w 450"/>
                <a:gd name="T7" fmla="*/ 1780763216 h 460"/>
                <a:gd name="T8" fmla="*/ 1756227620 w 450"/>
                <a:gd name="T9" fmla="*/ 1692504087 h 460"/>
                <a:gd name="T10" fmla="*/ 1938624253 w 450"/>
                <a:gd name="T11" fmla="*/ 1640587622 h 460"/>
                <a:gd name="T12" fmla="*/ 2011583820 w 450"/>
                <a:gd name="T13" fmla="*/ 1505602536 h 460"/>
                <a:gd name="T14" fmla="*/ 2068908215 w 450"/>
                <a:gd name="T15" fmla="*/ 1370617450 h 460"/>
                <a:gd name="T16" fmla="*/ 2089755110 w 450"/>
                <a:gd name="T17" fmla="*/ 1095454491 h 460"/>
                <a:gd name="T18" fmla="*/ 2131446617 w 450"/>
                <a:gd name="T19" fmla="*/ 1069497398 h 460"/>
                <a:gd name="T20" fmla="*/ 2147483647 w 450"/>
                <a:gd name="T21" fmla="*/ 820293811 h 460"/>
                <a:gd name="T22" fmla="*/ 2115811446 w 450"/>
                <a:gd name="T23" fmla="*/ 539940346 h 460"/>
                <a:gd name="T24" fmla="*/ 1751015897 w 450"/>
                <a:gd name="T25" fmla="*/ 498407174 h 460"/>
                <a:gd name="T26" fmla="*/ 1537351204 w 450"/>
                <a:gd name="T27" fmla="*/ 384188673 h 460"/>
                <a:gd name="T28" fmla="*/ 1516504309 w 450"/>
                <a:gd name="T29" fmla="*/ 347846009 h 460"/>
                <a:gd name="T30" fmla="*/ 1375799183 w 450"/>
                <a:gd name="T31" fmla="*/ 311503344 h 460"/>
                <a:gd name="T32" fmla="*/ 1344531123 w 450"/>
                <a:gd name="T33" fmla="*/ 67492543 h 460"/>
                <a:gd name="T34" fmla="*/ 1156920484 w 450"/>
                <a:gd name="T35" fmla="*/ 166134965 h 460"/>
                <a:gd name="T36" fmla="*/ 995368462 w 450"/>
                <a:gd name="T37" fmla="*/ 202477630 h 460"/>
                <a:gd name="T38" fmla="*/ 859875060 w 450"/>
                <a:gd name="T39" fmla="*/ 207668137 h 460"/>
                <a:gd name="T40" fmla="*/ 818183553 w 450"/>
                <a:gd name="T41" fmla="*/ 5192786 h 460"/>
                <a:gd name="T42" fmla="*/ 672264420 w 450"/>
                <a:gd name="T43" fmla="*/ 88259129 h 460"/>
                <a:gd name="T44" fmla="*/ 557615630 w 450"/>
                <a:gd name="T45" fmla="*/ 77875836 h 460"/>
                <a:gd name="T46" fmla="*/ 625363472 w 450"/>
                <a:gd name="T47" fmla="*/ 166134965 h 460"/>
                <a:gd name="T48" fmla="*/ 547192182 w 450"/>
                <a:gd name="T49" fmla="*/ 238820294 h 460"/>
                <a:gd name="T50" fmla="*/ 437755116 w 450"/>
                <a:gd name="T51" fmla="*/ 254394094 h 460"/>
                <a:gd name="T52" fmla="*/ 250144476 w 450"/>
                <a:gd name="T53" fmla="*/ 218053708 h 460"/>
                <a:gd name="T54" fmla="*/ 234511588 w 450"/>
                <a:gd name="T55" fmla="*/ 306312837 h 460"/>
                <a:gd name="T56" fmla="*/ 239723311 w 450"/>
                <a:gd name="T57" fmla="*/ 560706931 h 460"/>
                <a:gd name="T58" fmla="*/ 62536119 w 450"/>
                <a:gd name="T59" fmla="*/ 623006689 h 460"/>
                <a:gd name="T60" fmla="*/ 10423447 w 450"/>
                <a:gd name="T61" fmla="*/ 747608482 h 460"/>
                <a:gd name="T62" fmla="*/ 78171290 w 450"/>
                <a:gd name="T63" fmla="*/ 872210276 h 460"/>
                <a:gd name="T64" fmla="*/ 198031804 w 450"/>
                <a:gd name="T65" fmla="*/ 892976862 h 460"/>
                <a:gd name="T66" fmla="*/ 338739213 w 450"/>
                <a:gd name="T67" fmla="*/ 955278898 h 460"/>
                <a:gd name="T68" fmla="*/ 515924123 w 450"/>
                <a:gd name="T69" fmla="*/ 903360154 h 460"/>
                <a:gd name="T70" fmla="*/ 646208084 w 450"/>
                <a:gd name="T71" fmla="*/ 1069497398 h 460"/>
                <a:gd name="T72" fmla="*/ 781703770 w 450"/>
                <a:gd name="T73" fmla="*/ 1126606648 h 460"/>
                <a:gd name="T74" fmla="*/ 823395277 w 450"/>
                <a:gd name="T75" fmla="*/ 1256398949 h 460"/>
                <a:gd name="T76" fmla="*/ 969312127 w 450"/>
                <a:gd name="T77" fmla="*/ 1375807957 h 460"/>
                <a:gd name="T78" fmla="*/ 948467515 w 450"/>
                <a:gd name="T79" fmla="*/ 1521176336 h 460"/>
                <a:gd name="T80" fmla="*/ 1037059969 w 450"/>
                <a:gd name="T81" fmla="*/ 1645778130 h 460"/>
                <a:gd name="T82" fmla="*/ 1156920484 w 450"/>
                <a:gd name="T83" fmla="*/ 1749613337 h 460"/>
                <a:gd name="T84" fmla="*/ 1198611991 w 450"/>
                <a:gd name="T85" fmla="*/ 1946898181 h 460"/>
                <a:gd name="T86" fmla="*/ 974523850 w 450"/>
                <a:gd name="T87" fmla="*/ 2147483647 h 460"/>
                <a:gd name="T88" fmla="*/ 1068328029 w 450"/>
                <a:gd name="T89" fmla="*/ 2147483647 h 460"/>
                <a:gd name="T90" fmla="*/ 1209035438 w 450"/>
                <a:gd name="T91" fmla="*/ 2147483647 h 4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50"/>
                <a:gd name="T139" fmla="*/ 0 h 460"/>
                <a:gd name="T140" fmla="*/ 450 w 450"/>
                <a:gd name="T141" fmla="*/ 460 h 4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8" name="Freeform 107"/>
            <p:cNvSpPr>
              <a:spLocks noChangeArrowheads="1"/>
            </p:cNvSpPr>
            <p:nvPr/>
          </p:nvSpPr>
          <p:spPr bwMode="auto">
            <a:xfrm>
              <a:off x="2837335" y="3756576"/>
              <a:ext cx="126989" cy="140256"/>
            </a:xfrm>
            <a:custGeom>
              <a:avLst/>
              <a:gdLst>
                <a:gd name="T0" fmla="*/ 282824912 w 56"/>
                <a:gd name="T1" fmla="*/ 153526027 h 62"/>
                <a:gd name="T2" fmla="*/ 241687279 w 56"/>
                <a:gd name="T3" fmla="*/ 107467767 h 62"/>
                <a:gd name="T4" fmla="*/ 179979696 w 56"/>
                <a:gd name="T5" fmla="*/ 56292424 h 62"/>
                <a:gd name="T6" fmla="*/ 143985117 w 56"/>
                <a:gd name="T7" fmla="*/ 66528850 h 62"/>
                <a:gd name="T8" fmla="*/ 118272112 w 56"/>
                <a:gd name="T9" fmla="*/ 25587671 h 62"/>
                <a:gd name="T10" fmla="*/ 71991425 w 56"/>
                <a:gd name="T11" fmla="*/ 10234164 h 62"/>
                <a:gd name="T12" fmla="*/ 51423742 w 56"/>
                <a:gd name="T13" fmla="*/ 10234164 h 62"/>
                <a:gd name="T14" fmla="*/ 35996846 w 56"/>
                <a:gd name="T15" fmla="*/ 40941179 h 62"/>
                <a:gd name="T16" fmla="*/ 15426896 w 56"/>
                <a:gd name="T17" fmla="*/ 138172520 h 62"/>
                <a:gd name="T18" fmla="*/ 0 w 56"/>
                <a:gd name="T19" fmla="*/ 214935533 h 62"/>
                <a:gd name="T20" fmla="*/ 15426896 w 56"/>
                <a:gd name="T21" fmla="*/ 250757368 h 62"/>
                <a:gd name="T22" fmla="*/ 10283841 w 56"/>
                <a:gd name="T23" fmla="*/ 276345039 h 62"/>
                <a:gd name="T24" fmla="*/ 35996846 w 56"/>
                <a:gd name="T25" fmla="*/ 286581465 h 62"/>
                <a:gd name="T26" fmla="*/ 107988271 w 56"/>
                <a:gd name="T27" fmla="*/ 307052055 h 62"/>
                <a:gd name="T28" fmla="*/ 154268958 w 56"/>
                <a:gd name="T29" fmla="*/ 307052055 h 62"/>
                <a:gd name="T30" fmla="*/ 241687279 w 56"/>
                <a:gd name="T31" fmla="*/ 291698547 h 62"/>
                <a:gd name="T32" fmla="*/ 287967966 w 56"/>
                <a:gd name="T33" fmla="*/ 240523205 h 62"/>
                <a:gd name="T34" fmla="*/ 282824912 w 56"/>
                <a:gd name="T35" fmla="*/ 153526027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6"/>
                <a:gd name="T55" fmla="*/ 0 h 62"/>
                <a:gd name="T56" fmla="*/ 56 w 56"/>
                <a:gd name="T57" fmla="*/ 62 h 6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9" name="Freeform 108"/>
            <p:cNvSpPr>
              <a:spLocks noEditPoints="1" noChangeArrowheads="1"/>
            </p:cNvSpPr>
            <p:nvPr/>
          </p:nvSpPr>
          <p:spPr bwMode="auto">
            <a:xfrm>
              <a:off x="2439312" y="3523448"/>
              <a:ext cx="521221" cy="1027278"/>
            </a:xfrm>
            <a:custGeom>
              <a:avLst/>
              <a:gdLst>
                <a:gd name="T0" fmla="*/ 339694356 w 228"/>
                <a:gd name="T1" fmla="*/ 2147483647 h 450"/>
                <a:gd name="T2" fmla="*/ 313562439 w 228"/>
                <a:gd name="T3" fmla="*/ 2147483647 h 450"/>
                <a:gd name="T4" fmla="*/ 292658733 w 228"/>
                <a:gd name="T5" fmla="*/ 2147483647 h 450"/>
                <a:gd name="T6" fmla="*/ 418085538 w 228"/>
                <a:gd name="T7" fmla="*/ 2147483647 h 450"/>
                <a:gd name="T8" fmla="*/ 454667022 w 228"/>
                <a:gd name="T9" fmla="*/ 2147483647 h 450"/>
                <a:gd name="T10" fmla="*/ 1139279375 w 228"/>
                <a:gd name="T11" fmla="*/ 239723311 h 450"/>
                <a:gd name="T12" fmla="*/ 1107923817 w 228"/>
                <a:gd name="T13" fmla="*/ 333527490 h 450"/>
                <a:gd name="T14" fmla="*/ 1013854857 w 228"/>
                <a:gd name="T15" fmla="*/ 364795549 h 450"/>
                <a:gd name="T16" fmla="*/ 898882191 w 228"/>
                <a:gd name="T17" fmla="*/ 349160378 h 450"/>
                <a:gd name="T18" fmla="*/ 966821520 w 228"/>
                <a:gd name="T19" fmla="*/ 229299864 h 450"/>
                <a:gd name="T20" fmla="*/ 789135452 w 228"/>
                <a:gd name="T21" fmla="*/ 140707409 h 450"/>
                <a:gd name="T22" fmla="*/ 642804942 w 228"/>
                <a:gd name="T23" fmla="*/ 15635171 h 450"/>
                <a:gd name="T24" fmla="*/ 548735982 w 228"/>
                <a:gd name="T25" fmla="*/ 52112672 h 450"/>
                <a:gd name="T26" fmla="*/ 428537390 w 228"/>
                <a:gd name="T27" fmla="*/ 26056336 h 450"/>
                <a:gd name="T28" fmla="*/ 376275841 w 228"/>
                <a:gd name="T29" fmla="*/ 130283962 h 450"/>
                <a:gd name="T30" fmla="*/ 303110586 w 228"/>
                <a:gd name="T31" fmla="*/ 224088140 h 450"/>
                <a:gd name="T32" fmla="*/ 313562439 w 228"/>
                <a:gd name="T33" fmla="*/ 328315766 h 450"/>
                <a:gd name="T34" fmla="*/ 256077249 w 228"/>
                <a:gd name="T35" fmla="*/ 406487056 h 450"/>
                <a:gd name="T36" fmla="*/ 214267552 w 228"/>
                <a:gd name="T37" fmla="*/ 489867787 h 450"/>
                <a:gd name="T38" fmla="*/ 193363847 w 228"/>
                <a:gd name="T39" fmla="*/ 599307137 h 450"/>
                <a:gd name="T40" fmla="*/ 209041626 w 228"/>
                <a:gd name="T41" fmla="*/ 719167651 h 450"/>
                <a:gd name="T42" fmla="*/ 209041626 w 228"/>
                <a:gd name="T43" fmla="*/ 818183553 h 450"/>
                <a:gd name="T44" fmla="*/ 193363847 w 228"/>
                <a:gd name="T45" fmla="*/ 938044067 h 450"/>
                <a:gd name="T46" fmla="*/ 146330510 w 228"/>
                <a:gd name="T47" fmla="*/ 1073539753 h 450"/>
                <a:gd name="T48" fmla="*/ 130650445 w 228"/>
                <a:gd name="T49" fmla="*/ 1125652424 h 450"/>
                <a:gd name="T50" fmla="*/ 109746739 w 228"/>
                <a:gd name="T51" fmla="*/ 1209035438 h 450"/>
                <a:gd name="T52" fmla="*/ 104520813 w 228"/>
                <a:gd name="T53" fmla="*/ 1292416169 h 450"/>
                <a:gd name="T54" fmla="*/ 94068960 w 228"/>
                <a:gd name="T55" fmla="*/ 1417488407 h 450"/>
                <a:gd name="T56" fmla="*/ 109746739 w 228"/>
                <a:gd name="T57" fmla="*/ 1485236250 h 450"/>
                <a:gd name="T58" fmla="*/ 135876371 w 228"/>
                <a:gd name="T59" fmla="*/ 1542562928 h 450"/>
                <a:gd name="T60" fmla="*/ 120198592 w 228"/>
                <a:gd name="T61" fmla="*/ 1589463875 h 450"/>
                <a:gd name="T62" fmla="*/ 109746739 w 228"/>
                <a:gd name="T63" fmla="*/ 1683268054 h 450"/>
                <a:gd name="T64" fmla="*/ 67939329 w 228"/>
                <a:gd name="T65" fmla="*/ 1761439344 h 450"/>
                <a:gd name="T66" fmla="*/ 47035623 w 228"/>
                <a:gd name="T67" fmla="*/ 1850031799 h 450"/>
                <a:gd name="T68" fmla="*/ 15677779 w 228"/>
                <a:gd name="T69" fmla="*/ 1943835977 h 450"/>
                <a:gd name="T70" fmla="*/ 78391181 w 228"/>
                <a:gd name="T71" fmla="*/ 2001162655 h 450"/>
                <a:gd name="T72" fmla="*/ 109746739 w 228"/>
                <a:gd name="T73" fmla="*/ 2089755110 h 450"/>
                <a:gd name="T74" fmla="*/ 245625396 w 228"/>
                <a:gd name="T75" fmla="*/ 2105387998 h 450"/>
                <a:gd name="T76" fmla="*/ 271755028 w 228"/>
                <a:gd name="T77" fmla="*/ 2058487050 h 450"/>
                <a:gd name="T78" fmla="*/ 276980954 w 228"/>
                <a:gd name="T79" fmla="*/ 1959471148 h 450"/>
                <a:gd name="T80" fmla="*/ 344920283 w 228"/>
                <a:gd name="T81" fmla="*/ 1896935029 h 450"/>
                <a:gd name="T82" fmla="*/ 454667022 w 228"/>
                <a:gd name="T83" fmla="*/ 1771862791 h 450"/>
                <a:gd name="T84" fmla="*/ 407631399 w 228"/>
                <a:gd name="T85" fmla="*/ 1698903225 h 450"/>
                <a:gd name="T86" fmla="*/ 465118875 w 228"/>
                <a:gd name="T87" fmla="*/ 1558195816 h 450"/>
                <a:gd name="T88" fmla="*/ 496474433 w 228"/>
                <a:gd name="T89" fmla="*/ 1485236250 h 450"/>
                <a:gd name="T90" fmla="*/ 533058203 w 228"/>
                <a:gd name="T91" fmla="*/ 1407067242 h 450"/>
                <a:gd name="T92" fmla="*/ 569639688 w 228"/>
                <a:gd name="T93" fmla="*/ 1401855519 h 450"/>
                <a:gd name="T94" fmla="*/ 553961909 w 228"/>
                <a:gd name="T95" fmla="*/ 1365375735 h 450"/>
                <a:gd name="T96" fmla="*/ 512154498 w 228"/>
                <a:gd name="T97" fmla="*/ 1308051340 h 450"/>
                <a:gd name="T98" fmla="*/ 600997532 w 228"/>
                <a:gd name="T99" fmla="*/ 1276783281 h 450"/>
                <a:gd name="T100" fmla="*/ 674160501 w 228"/>
                <a:gd name="T101" fmla="*/ 1188190826 h 450"/>
                <a:gd name="T102" fmla="*/ 695066492 w 228"/>
                <a:gd name="T103" fmla="*/ 1120442983 h 450"/>
                <a:gd name="T104" fmla="*/ 956367381 w 228"/>
                <a:gd name="T105" fmla="*/ 1057906864 h 450"/>
                <a:gd name="T106" fmla="*/ 987725225 w 228"/>
                <a:gd name="T107" fmla="*/ 943255791 h 450"/>
                <a:gd name="T108" fmla="*/ 940689602 w 228"/>
                <a:gd name="T109" fmla="*/ 854663336 h 450"/>
                <a:gd name="T110" fmla="*/ 919785897 w 228"/>
                <a:gd name="T111" fmla="*/ 812971829 h 450"/>
                <a:gd name="T112" fmla="*/ 909334044 w 228"/>
                <a:gd name="T113" fmla="*/ 750435710 h 450"/>
                <a:gd name="T114" fmla="*/ 945915528 w 228"/>
                <a:gd name="T115" fmla="*/ 573248518 h 450"/>
                <a:gd name="T116" fmla="*/ 1118375670 w 228"/>
                <a:gd name="T117" fmla="*/ 370007273 h 450"/>
                <a:gd name="T118" fmla="*/ 1175863146 w 228"/>
                <a:gd name="T119" fmla="*/ 244932752 h 4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28"/>
                <a:gd name="T181" fmla="*/ 0 h 450"/>
                <a:gd name="T182" fmla="*/ 228 w 228"/>
                <a:gd name="T183" fmla="*/ 450 h 4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0" name="Freeform 109"/>
            <p:cNvSpPr>
              <a:spLocks noChangeArrowheads="1"/>
            </p:cNvSpPr>
            <p:nvPr/>
          </p:nvSpPr>
          <p:spPr bwMode="auto">
            <a:xfrm>
              <a:off x="2382451" y="3407832"/>
              <a:ext cx="227442" cy="1161848"/>
            </a:xfrm>
            <a:custGeom>
              <a:avLst/>
              <a:gdLst>
                <a:gd name="T0" fmla="*/ 206919908 w 100"/>
                <a:gd name="T1" fmla="*/ 2147483647 h 510"/>
                <a:gd name="T2" fmla="*/ 139669858 w 100"/>
                <a:gd name="T3" fmla="*/ 2143425031 h 510"/>
                <a:gd name="T4" fmla="*/ 196573572 w 100"/>
                <a:gd name="T5" fmla="*/ 2018868091 h 510"/>
                <a:gd name="T6" fmla="*/ 237956644 w 100"/>
                <a:gd name="T7" fmla="*/ 1894311151 h 510"/>
                <a:gd name="T8" fmla="*/ 263821348 w 100"/>
                <a:gd name="T9" fmla="*/ 1800891738 h 510"/>
                <a:gd name="T10" fmla="*/ 227610307 w 100"/>
                <a:gd name="T11" fmla="*/ 1707474602 h 510"/>
                <a:gd name="T12" fmla="*/ 232784613 w 100"/>
                <a:gd name="T13" fmla="*/ 1551777858 h 510"/>
                <a:gd name="T14" fmla="*/ 253477286 w 100"/>
                <a:gd name="T15" fmla="*/ 1432410505 h 510"/>
                <a:gd name="T16" fmla="*/ 274167684 w 100"/>
                <a:gd name="T17" fmla="*/ 1333801504 h 510"/>
                <a:gd name="T18" fmla="*/ 320725062 w 100"/>
                <a:gd name="T19" fmla="*/ 1121017016 h 510"/>
                <a:gd name="T20" fmla="*/ 336243430 w 100"/>
                <a:gd name="T21" fmla="*/ 980889035 h 510"/>
                <a:gd name="T22" fmla="*/ 341417735 w 100"/>
                <a:gd name="T23" fmla="*/ 814813115 h 510"/>
                <a:gd name="T24" fmla="*/ 382800807 w 100"/>
                <a:gd name="T25" fmla="*/ 669495546 h 510"/>
                <a:gd name="T26" fmla="*/ 434530215 w 100"/>
                <a:gd name="T27" fmla="*/ 555317781 h 510"/>
                <a:gd name="T28" fmla="*/ 501780266 w 100"/>
                <a:gd name="T29" fmla="*/ 394431449 h 510"/>
                <a:gd name="T30" fmla="*/ 460394920 w 100"/>
                <a:gd name="T31" fmla="*/ 275064097 h 510"/>
                <a:gd name="T32" fmla="*/ 434530215 w 100"/>
                <a:gd name="T33" fmla="*/ 129746528 h 510"/>
                <a:gd name="T34" fmla="*/ 367282439 w 100"/>
                <a:gd name="T35" fmla="*/ 10379175 h 510"/>
                <a:gd name="T36" fmla="*/ 331071398 w 100"/>
                <a:gd name="T37" fmla="*/ 119367352 h 510"/>
                <a:gd name="T38" fmla="*/ 320725062 w 100"/>
                <a:gd name="T39" fmla="*/ 389241861 h 510"/>
                <a:gd name="T40" fmla="*/ 274167684 w 100"/>
                <a:gd name="T41" fmla="*/ 664305958 h 510"/>
                <a:gd name="T42" fmla="*/ 248302980 w 100"/>
                <a:gd name="T43" fmla="*/ 845952919 h 510"/>
                <a:gd name="T44" fmla="*/ 212091939 w 100"/>
                <a:gd name="T45" fmla="*/ 1089877212 h 510"/>
                <a:gd name="T46" fmla="*/ 134497827 w 100"/>
                <a:gd name="T47" fmla="*/ 1302661699 h 510"/>
                <a:gd name="T48" fmla="*/ 124151490 w 100"/>
                <a:gd name="T49" fmla="*/ 1484308661 h 510"/>
                <a:gd name="T50" fmla="*/ 87940449 w 100"/>
                <a:gd name="T51" fmla="*/ 1655576447 h 510"/>
                <a:gd name="T52" fmla="*/ 165534562 w 100"/>
                <a:gd name="T53" fmla="*/ 1567346621 h 510"/>
                <a:gd name="T54" fmla="*/ 175880899 w 100"/>
                <a:gd name="T55" fmla="*/ 1660766034 h 510"/>
                <a:gd name="T56" fmla="*/ 155190500 w 100"/>
                <a:gd name="T57" fmla="*/ 1774943799 h 510"/>
                <a:gd name="T58" fmla="*/ 129325796 w 100"/>
                <a:gd name="T59" fmla="*/ 1852792171 h 510"/>
                <a:gd name="T60" fmla="*/ 118979459 w 100"/>
                <a:gd name="T61" fmla="*/ 1837221130 h 510"/>
                <a:gd name="T62" fmla="*/ 77594113 w 100"/>
                <a:gd name="T63" fmla="*/ 1852792171 h 510"/>
                <a:gd name="T64" fmla="*/ 10346337 w 100"/>
                <a:gd name="T65" fmla="*/ 1941019719 h 510"/>
                <a:gd name="T66" fmla="*/ 87940449 w 100"/>
                <a:gd name="T67" fmla="*/ 1951398894 h 510"/>
                <a:gd name="T68" fmla="*/ 129325796 w 100"/>
                <a:gd name="T69" fmla="*/ 2018868091 h 510"/>
                <a:gd name="T70" fmla="*/ 56903714 w 100"/>
                <a:gd name="T71" fmla="*/ 2039626442 h 510"/>
                <a:gd name="T72" fmla="*/ 67247776 w 100"/>
                <a:gd name="T73" fmla="*/ 2075955834 h 510"/>
                <a:gd name="T74" fmla="*/ 31039010 w 100"/>
                <a:gd name="T75" fmla="*/ 2138235443 h 510"/>
                <a:gd name="T76" fmla="*/ 77594113 w 100"/>
                <a:gd name="T77" fmla="*/ 2147483647 h 510"/>
                <a:gd name="T78" fmla="*/ 82768418 w 100"/>
                <a:gd name="T79" fmla="*/ 2147483647 h 510"/>
                <a:gd name="T80" fmla="*/ 46557377 w 100"/>
                <a:gd name="T81" fmla="*/ 2147483647 h 510"/>
                <a:gd name="T82" fmla="*/ 118979459 w 100"/>
                <a:gd name="T83" fmla="*/ 2147483647 h 510"/>
                <a:gd name="T84" fmla="*/ 144844163 w 100"/>
                <a:gd name="T85" fmla="*/ 2147483647 h 510"/>
                <a:gd name="T86" fmla="*/ 113805154 w 100"/>
                <a:gd name="T87" fmla="*/ 2147483647 h 510"/>
                <a:gd name="T88" fmla="*/ 212091939 w 100"/>
                <a:gd name="T89" fmla="*/ 2147483647 h 510"/>
                <a:gd name="T90" fmla="*/ 144844163 w 100"/>
                <a:gd name="T91" fmla="*/ 2147483647 h 510"/>
                <a:gd name="T92" fmla="*/ 217266245 w 100"/>
                <a:gd name="T93" fmla="*/ 2147483647 h 510"/>
                <a:gd name="T94" fmla="*/ 134497827 w 100"/>
                <a:gd name="T95" fmla="*/ 2147483647 h 510"/>
                <a:gd name="T96" fmla="*/ 212091939 w 100"/>
                <a:gd name="T97" fmla="*/ 2147483647 h 510"/>
                <a:gd name="T98" fmla="*/ 331071398 w 100"/>
                <a:gd name="T99" fmla="*/ 2147483647 h 510"/>
                <a:gd name="T100" fmla="*/ 367282439 w 100"/>
                <a:gd name="T101" fmla="*/ 2147483647 h 510"/>
                <a:gd name="T102" fmla="*/ 315553031 w 100"/>
                <a:gd name="T103" fmla="*/ 2147483647 h 510"/>
                <a:gd name="T104" fmla="*/ 258649317 w 100"/>
                <a:gd name="T105" fmla="*/ 2147483647 h 510"/>
                <a:gd name="T106" fmla="*/ 300032389 w 100"/>
                <a:gd name="T107" fmla="*/ 2147483647 h 510"/>
                <a:gd name="T108" fmla="*/ 382800807 w 100"/>
                <a:gd name="T109" fmla="*/ 2147483647 h 510"/>
                <a:gd name="T110" fmla="*/ 470741256 w 100"/>
                <a:gd name="T111" fmla="*/ 2147483647 h 510"/>
                <a:gd name="T112" fmla="*/ 419011848 w 100"/>
                <a:gd name="T113" fmla="*/ 2147483647 h 510"/>
                <a:gd name="T114" fmla="*/ 367282439 w 100"/>
                <a:gd name="T115" fmla="*/ 2147483647 h 510"/>
                <a:gd name="T116" fmla="*/ 237956644 w 100"/>
                <a:gd name="T117" fmla="*/ 2147483647 h 5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0"/>
                <a:gd name="T178" fmla="*/ 0 h 510"/>
                <a:gd name="T179" fmla="*/ 100 w 100"/>
                <a:gd name="T180" fmla="*/ 510 h 5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1" name="Freeform 110"/>
            <p:cNvSpPr>
              <a:spLocks noChangeArrowheads="1"/>
            </p:cNvSpPr>
            <p:nvPr/>
          </p:nvSpPr>
          <p:spPr bwMode="auto">
            <a:xfrm>
              <a:off x="2719823" y="3459006"/>
              <a:ext cx="229338" cy="229337"/>
            </a:xfrm>
            <a:custGeom>
              <a:avLst/>
              <a:gdLst>
                <a:gd name="T0" fmla="*/ 504919714 w 100"/>
                <a:gd name="T1" fmla="*/ 284015528 h 100"/>
                <a:gd name="T2" fmla="*/ 457584351 w 100"/>
                <a:gd name="T3" fmla="*/ 294535216 h 100"/>
                <a:gd name="T4" fmla="*/ 426027442 w 100"/>
                <a:gd name="T5" fmla="*/ 226160683 h 100"/>
                <a:gd name="T6" fmla="*/ 383950799 w 100"/>
                <a:gd name="T7" fmla="*/ 178825526 h 100"/>
                <a:gd name="T8" fmla="*/ 336613143 w 100"/>
                <a:gd name="T9" fmla="*/ 173564535 h 100"/>
                <a:gd name="T10" fmla="*/ 305056234 w 100"/>
                <a:gd name="T11" fmla="*/ 126229378 h 100"/>
                <a:gd name="T12" fmla="*/ 294536500 w 100"/>
                <a:gd name="T13" fmla="*/ 52596148 h 100"/>
                <a:gd name="T14" fmla="*/ 289277780 w 100"/>
                <a:gd name="T15" fmla="*/ 21037083 h 100"/>
                <a:gd name="T16" fmla="*/ 278758046 w 100"/>
                <a:gd name="T17" fmla="*/ 26298074 h 100"/>
                <a:gd name="T18" fmla="*/ 226161669 w 100"/>
                <a:gd name="T19" fmla="*/ 0 h 100"/>
                <a:gd name="T20" fmla="*/ 157786837 w 100"/>
                <a:gd name="T21" fmla="*/ 5258697 h 100"/>
                <a:gd name="T22" fmla="*/ 84153286 w 100"/>
                <a:gd name="T23" fmla="*/ 21037083 h 100"/>
                <a:gd name="T24" fmla="*/ 36817923 w 100"/>
                <a:gd name="T25" fmla="*/ 73633231 h 100"/>
                <a:gd name="T26" fmla="*/ 21039468 w 100"/>
                <a:gd name="T27" fmla="*/ 168305838 h 100"/>
                <a:gd name="T28" fmla="*/ 0 w 100"/>
                <a:gd name="T29" fmla="*/ 163044847 h 100"/>
                <a:gd name="T30" fmla="*/ 84153286 w 100"/>
                <a:gd name="T31" fmla="*/ 247197766 h 100"/>
                <a:gd name="T32" fmla="*/ 147269397 w 100"/>
                <a:gd name="T33" fmla="*/ 289274225 h 100"/>
                <a:gd name="T34" fmla="*/ 215644228 w 100"/>
                <a:gd name="T35" fmla="*/ 326091987 h 100"/>
                <a:gd name="T36" fmla="*/ 326095702 w 100"/>
                <a:gd name="T37" fmla="*/ 378688135 h 100"/>
                <a:gd name="T38" fmla="*/ 278758046 w 100"/>
                <a:gd name="T39" fmla="*/ 457580063 h 100"/>
                <a:gd name="T40" fmla="*/ 257720871 w 100"/>
                <a:gd name="T41" fmla="*/ 499656522 h 100"/>
                <a:gd name="T42" fmla="*/ 315575968 w 100"/>
                <a:gd name="T43" fmla="*/ 510176210 h 100"/>
                <a:gd name="T44" fmla="*/ 373431065 w 100"/>
                <a:gd name="T45" fmla="*/ 515434908 h 100"/>
                <a:gd name="T46" fmla="*/ 420766429 w 100"/>
                <a:gd name="T47" fmla="*/ 504917513 h 100"/>
                <a:gd name="T48" fmla="*/ 468104085 w 100"/>
                <a:gd name="T49" fmla="*/ 483878136 h 100"/>
                <a:gd name="T50" fmla="*/ 499660994 w 100"/>
                <a:gd name="T51" fmla="*/ 394466520 h 100"/>
                <a:gd name="T52" fmla="*/ 504919714 w 100"/>
                <a:gd name="T53" fmla="*/ 284015528 h 1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0"/>
                <a:gd name="T82" fmla="*/ 0 h 100"/>
                <a:gd name="T83" fmla="*/ 100 w 100"/>
                <a:gd name="T84" fmla="*/ 100 h 10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2" name="Freeform 111"/>
            <p:cNvSpPr>
              <a:spLocks noChangeArrowheads="1"/>
            </p:cNvSpPr>
            <p:nvPr/>
          </p:nvSpPr>
          <p:spPr bwMode="auto">
            <a:xfrm>
              <a:off x="2122788" y="2662961"/>
              <a:ext cx="85291" cy="68232"/>
            </a:xfrm>
            <a:custGeom>
              <a:avLst/>
              <a:gdLst>
                <a:gd name="T0" fmla="*/ 181360089 w 38"/>
                <a:gd name="T1" fmla="*/ 124150398 h 30"/>
                <a:gd name="T2" fmla="*/ 191435650 w 38"/>
                <a:gd name="T3" fmla="*/ 87939676 h 30"/>
                <a:gd name="T4" fmla="*/ 130982287 w 38"/>
                <a:gd name="T5" fmla="*/ 15518231 h 30"/>
                <a:gd name="T6" fmla="*/ 105794508 w 38"/>
                <a:gd name="T7" fmla="*/ 10346246 h 30"/>
                <a:gd name="T8" fmla="*/ 50377803 w 38"/>
                <a:gd name="T9" fmla="*/ 0 h 30"/>
                <a:gd name="T10" fmla="*/ 15114463 w 38"/>
                <a:gd name="T11" fmla="*/ 0 h 30"/>
                <a:gd name="T12" fmla="*/ 15114463 w 38"/>
                <a:gd name="T13" fmla="*/ 25864477 h 30"/>
                <a:gd name="T14" fmla="*/ 30226682 w 38"/>
                <a:gd name="T15" fmla="*/ 72421445 h 30"/>
                <a:gd name="T16" fmla="*/ 60453363 w 38"/>
                <a:gd name="T17" fmla="*/ 67247185 h 30"/>
                <a:gd name="T18" fmla="*/ 85643387 w 38"/>
                <a:gd name="T19" fmla="*/ 87939676 h 30"/>
                <a:gd name="T20" fmla="*/ 125945629 w 38"/>
                <a:gd name="T21" fmla="*/ 124150398 h 30"/>
                <a:gd name="T22" fmla="*/ 161208968 w 38"/>
                <a:gd name="T23" fmla="*/ 155186861 h 30"/>
                <a:gd name="T24" fmla="*/ 171284529 w 38"/>
                <a:gd name="T25" fmla="*/ 155186861 h 30"/>
                <a:gd name="T26" fmla="*/ 181360089 w 38"/>
                <a:gd name="T27" fmla="*/ 124150398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30"/>
                <a:gd name="T44" fmla="*/ 38 w 38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3" name="Freeform 112"/>
            <p:cNvSpPr>
              <a:spLocks noChangeArrowheads="1"/>
            </p:cNvSpPr>
            <p:nvPr/>
          </p:nvSpPr>
          <p:spPr bwMode="auto">
            <a:xfrm>
              <a:off x="2200498" y="2697077"/>
              <a:ext cx="149733" cy="72023"/>
            </a:xfrm>
            <a:custGeom>
              <a:avLst/>
              <a:gdLst>
                <a:gd name="T0" fmla="*/ 303667599 w 66"/>
                <a:gd name="T1" fmla="*/ 48580675 h 31"/>
                <a:gd name="T2" fmla="*/ 221316717 w 66"/>
                <a:gd name="T3" fmla="*/ 10796480 h 31"/>
                <a:gd name="T4" fmla="*/ 138965836 w 66"/>
                <a:gd name="T5" fmla="*/ 43183597 h 31"/>
                <a:gd name="T6" fmla="*/ 46321945 w 66"/>
                <a:gd name="T7" fmla="*/ 37784195 h 31"/>
                <a:gd name="T8" fmla="*/ 20588288 w 66"/>
                <a:gd name="T9" fmla="*/ 10796480 h 31"/>
                <a:gd name="T10" fmla="*/ 10293009 w 66"/>
                <a:gd name="T11" fmla="*/ 48580675 h 31"/>
                <a:gd name="T12" fmla="*/ 0 w 66"/>
                <a:gd name="T13" fmla="*/ 80967792 h 31"/>
                <a:gd name="T14" fmla="*/ 77203242 w 66"/>
                <a:gd name="T15" fmla="*/ 118751987 h 31"/>
                <a:gd name="T16" fmla="*/ 118379817 w 66"/>
                <a:gd name="T17" fmla="*/ 145742025 h 31"/>
                <a:gd name="T18" fmla="*/ 164701763 w 66"/>
                <a:gd name="T19" fmla="*/ 134945545 h 31"/>
                <a:gd name="T20" fmla="*/ 149261114 w 66"/>
                <a:gd name="T21" fmla="*/ 102558429 h 31"/>
                <a:gd name="T22" fmla="*/ 180142411 w 66"/>
                <a:gd name="T23" fmla="*/ 70171312 h 31"/>
                <a:gd name="T24" fmla="*/ 241905005 w 66"/>
                <a:gd name="T25" fmla="*/ 48580675 h 31"/>
                <a:gd name="T26" fmla="*/ 257345653 w 66"/>
                <a:gd name="T27" fmla="*/ 91761949 h 31"/>
                <a:gd name="T28" fmla="*/ 293374589 w 66"/>
                <a:gd name="T29" fmla="*/ 156536182 h 31"/>
                <a:gd name="T30" fmla="*/ 334548896 w 66"/>
                <a:gd name="T31" fmla="*/ 113354909 h 31"/>
                <a:gd name="T32" fmla="*/ 339696535 w 66"/>
                <a:gd name="T33" fmla="*/ 97161350 h 31"/>
                <a:gd name="T34" fmla="*/ 303667599 w 66"/>
                <a:gd name="T35" fmla="*/ 48580675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6"/>
                <a:gd name="T55" fmla="*/ 0 h 31"/>
                <a:gd name="T56" fmla="*/ 66 w 66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4" name="Freeform 113"/>
            <p:cNvSpPr>
              <a:spLocks noChangeArrowheads="1"/>
            </p:cNvSpPr>
            <p:nvPr/>
          </p:nvSpPr>
          <p:spPr bwMode="auto">
            <a:xfrm>
              <a:off x="2302847" y="2623159"/>
              <a:ext cx="307046" cy="437826"/>
            </a:xfrm>
            <a:custGeom>
              <a:avLst/>
              <a:gdLst>
                <a:gd name="T0" fmla="*/ 108632875 w 135"/>
                <a:gd name="T1" fmla="*/ 727995182 h 192"/>
                <a:gd name="T2" fmla="*/ 155187872 w 135"/>
                <a:gd name="T3" fmla="*/ 727995182 h 192"/>
                <a:gd name="T4" fmla="*/ 196573124 w 135"/>
                <a:gd name="T5" fmla="*/ 759194845 h 192"/>
                <a:gd name="T6" fmla="*/ 196573124 w 135"/>
                <a:gd name="T7" fmla="*/ 764396309 h 192"/>
                <a:gd name="T8" fmla="*/ 248302414 w 135"/>
                <a:gd name="T9" fmla="*/ 764396309 h 192"/>
                <a:gd name="T10" fmla="*/ 284513372 w 135"/>
                <a:gd name="T11" fmla="*/ 811195804 h 192"/>
                <a:gd name="T12" fmla="*/ 320724331 w 135"/>
                <a:gd name="T13" fmla="*/ 847594651 h 192"/>
                <a:gd name="T14" fmla="*/ 341414682 w 135"/>
                <a:gd name="T15" fmla="*/ 883993497 h 192"/>
                <a:gd name="T16" fmla="*/ 408664580 w 135"/>
                <a:gd name="T17" fmla="*/ 894394145 h 192"/>
                <a:gd name="T18" fmla="*/ 444875538 w 135"/>
                <a:gd name="T19" fmla="*/ 889194962 h 192"/>
                <a:gd name="T20" fmla="*/ 481086496 w 135"/>
                <a:gd name="T21" fmla="*/ 883993497 h 192"/>
                <a:gd name="T22" fmla="*/ 522469474 w 135"/>
                <a:gd name="T23" fmla="*/ 920394625 h 192"/>
                <a:gd name="T24" fmla="*/ 491430535 w 135"/>
                <a:gd name="T25" fmla="*/ 972393303 h 192"/>
                <a:gd name="T26" fmla="*/ 527641493 w 135"/>
                <a:gd name="T27" fmla="*/ 998393783 h 192"/>
                <a:gd name="T28" fmla="*/ 532815787 w 135"/>
                <a:gd name="T29" fmla="*/ 998393783 h 192"/>
                <a:gd name="T30" fmla="*/ 553506138 w 135"/>
                <a:gd name="T31" fmla="*/ 920394625 h 192"/>
                <a:gd name="T32" fmla="*/ 563852451 w 135"/>
                <a:gd name="T33" fmla="*/ 837194003 h 192"/>
                <a:gd name="T34" fmla="*/ 527641493 w 135"/>
                <a:gd name="T35" fmla="*/ 743595013 h 192"/>
                <a:gd name="T36" fmla="*/ 569026745 w 135"/>
                <a:gd name="T37" fmla="*/ 712395350 h 192"/>
                <a:gd name="T38" fmla="*/ 558680432 w 135"/>
                <a:gd name="T39" fmla="*/ 686394870 h 192"/>
                <a:gd name="T40" fmla="*/ 543162100 w 135"/>
                <a:gd name="T41" fmla="*/ 655195207 h 192"/>
                <a:gd name="T42" fmla="*/ 631102348 w 135"/>
                <a:gd name="T43" fmla="*/ 649996024 h 192"/>
                <a:gd name="T44" fmla="*/ 693177952 w 135"/>
                <a:gd name="T45" fmla="*/ 629197008 h 192"/>
                <a:gd name="T46" fmla="*/ 682831639 w 135"/>
                <a:gd name="T47" fmla="*/ 597997345 h 192"/>
                <a:gd name="T48" fmla="*/ 688003658 w 135"/>
                <a:gd name="T49" fmla="*/ 551195570 h 192"/>
                <a:gd name="T50" fmla="*/ 662139013 w 135"/>
                <a:gd name="T51" fmla="*/ 509597539 h 192"/>
                <a:gd name="T52" fmla="*/ 677657345 w 135"/>
                <a:gd name="T53" fmla="*/ 400396438 h 192"/>
                <a:gd name="T54" fmla="*/ 610409722 w 135"/>
                <a:gd name="T55" fmla="*/ 384796606 h 192"/>
                <a:gd name="T56" fmla="*/ 527641493 w 135"/>
                <a:gd name="T57" fmla="*/ 348397759 h 192"/>
                <a:gd name="T58" fmla="*/ 429354931 w 135"/>
                <a:gd name="T59" fmla="*/ 337997111 h 192"/>
                <a:gd name="T60" fmla="*/ 387971954 w 135"/>
                <a:gd name="T61" fmla="*/ 259997953 h 192"/>
                <a:gd name="T62" fmla="*/ 362107308 w 135"/>
                <a:gd name="T63" fmla="*/ 223599106 h 192"/>
                <a:gd name="T64" fmla="*/ 336242663 w 135"/>
                <a:gd name="T65" fmla="*/ 207999275 h 192"/>
                <a:gd name="T66" fmla="*/ 346588976 w 135"/>
                <a:gd name="T67" fmla="*/ 181998795 h 192"/>
                <a:gd name="T68" fmla="*/ 356935289 w 135"/>
                <a:gd name="T69" fmla="*/ 140398484 h 192"/>
                <a:gd name="T70" fmla="*/ 403490286 w 135"/>
                <a:gd name="T71" fmla="*/ 72799974 h 192"/>
                <a:gd name="T72" fmla="*/ 424182912 w 135"/>
                <a:gd name="T73" fmla="*/ 62399326 h 192"/>
                <a:gd name="T74" fmla="*/ 439701244 w 135"/>
                <a:gd name="T75" fmla="*/ 51998679 h 192"/>
                <a:gd name="T76" fmla="*/ 450047557 w 135"/>
                <a:gd name="T77" fmla="*/ 15599832 h 192"/>
                <a:gd name="T78" fmla="*/ 387971954 w 135"/>
                <a:gd name="T79" fmla="*/ 46799495 h 192"/>
                <a:gd name="T80" fmla="*/ 336242663 w 135"/>
                <a:gd name="T81" fmla="*/ 72799974 h 192"/>
                <a:gd name="T82" fmla="*/ 284513372 w 135"/>
                <a:gd name="T83" fmla="*/ 93598990 h 192"/>
                <a:gd name="T84" fmla="*/ 253474433 w 135"/>
                <a:gd name="T85" fmla="*/ 88399806 h 192"/>
                <a:gd name="T86" fmla="*/ 201745143 w 135"/>
                <a:gd name="T87" fmla="*/ 140398484 h 192"/>
                <a:gd name="T88" fmla="*/ 181054791 w 135"/>
                <a:gd name="T89" fmla="*/ 192399443 h 192"/>
                <a:gd name="T90" fmla="*/ 124151207 w 135"/>
                <a:gd name="T91" fmla="*/ 259997953 h 192"/>
                <a:gd name="T92" fmla="*/ 108632875 w 135"/>
                <a:gd name="T93" fmla="*/ 265199417 h 192"/>
                <a:gd name="T94" fmla="*/ 103458581 w 135"/>
                <a:gd name="T95" fmla="*/ 280799249 h 192"/>
                <a:gd name="T96" fmla="*/ 62075604 w 135"/>
                <a:gd name="T97" fmla="*/ 322397280 h 192"/>
                <a:gd name="T98" fmla="*/ 82768230 w 135"/>
                <a:gd name="T99" fmla="*/ 337997111 h 192"/>
                <a:gd name="T100" fmla="*/ 93112268 w 135"/>
                <a:gd name="T101" fmla="*/ 384796606 h 192"/>
                <a:gd name="T102" fmla="*/ 93112268 w 135"/>
                <a:gd name="T103" fmla="*/ 415998550 h 192"/>
                <a:gd name="T104" fmla="*/ 103458581 w 135"/>
                <a:gd name="T105" fmla="*/ 509597539 h 192"/>
                <a:gd name="T106" fmla="*/ 87940249 w 135"/>
                <a:gd name="T107" fmla="*/ 561596218 h 192"/>
                <a:gd name="T108" fmla="*/ 41382978 w 135"/>
                <a:gd name="T109" fmla="*/ 597997345 h 192"/>
                <a:gd name="T110" fmla="*/ 10346313 w 135"/>
                <a:gd name="T111" fmla="*/ 634396192 h 192"/>
                <a:gd name="T112" fmla="*/ 0 w 135"/>
                <a:gd name="T113" fmla="*/ 660396671 h 192"/>
                <a:gd name="T114" fmla="*/ 72421917 w 135"/>
                <a:gd name="T115" fmla="*/ 701994702 h 192"/>
                <a:gd name="T116" fmla="*/ 108632875 w 135"/>
                <a:gd name="T117" fmla="*/ 727995182 h 1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"/>
                <a:gd name="T178" fmla="*/ 0 h 192"/>
                <a:gd name="T179" fmla="*/ 135 w 135"/>
                <a:gd name="T180" fmla="*/ 192 h 19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5" name="Freeform 114"/>
            <p:cNvSpPr>
              <a:spLocks noChangeArrowheads="1"/>
            </p:cNvSpPr>
            <p:nvPr/>
          </p:nvSpPr>
          <p:spPr bwMode="auto">
            <a:xfrm>
              <a:off x="2543555" y="3205030"/>
              <a:ext cx="318418" cy="358221"/>
            </a:xfrm>
            <a:custGeom>
              <a:avLst/>
              <a:gdLst>
                <a:gd name="T0" fmla="*/ 718928284 w 139"/>
                <a:gd name="T1" fmla="*/ 489361829 h 157"/>
                <a:gd name="T2" fmla="*/ 682195675 w 139"/>
                <a:gd name="T3" fmla="*/ 432096666 h 157"/>
                <a:gd name="T4" fmla="*/ 634966726 w 139"/>
                <a:gd name="T5" fmla="*/ 400860707 h 157"/>
                <a:gd name="T6" fmla="*/ 571995558 w 139"/>
                <a:gd name="T7" fmla="*/ 369624749 h 157"/>
                <a:gd name="T8" fmla="*/ 561499218 w 139"/>
                <a:gd name="T9" fmla="*/ 322770811 h 157"/>
                <a:gd name="T10" fmla="*/ 556251047 w 139"/>
                <a:gd name="T11" fmla="*/ 275916873 h 157"/>
                <a:gd name="T12" fmla="*/ 530012488 w 139"/>
                <a:gd name="T13" fmla="*/ 239474161 h 157"/>
                <a:gd name="T14" fmla="*/ 467041320 w 139"/>
                <a:gd name="T15" fmla="*/ 223856182 h 157"/>
                <a:gd name="T16" fmla="*/ 419812371 w 139"/>
                <a:gd name="T17" fmla="*/ 203033730 h 157"/>
                <a:gd name="T18" fmla="*/ 393573811 w 139"/>
                <a:gd name="T19" fmla="*/ 182208998 h 157"/>
                <a:gd name="T20" fmla="*/ 351593032 w 139"/>
                <a:gd name="T21" fmla="*/ 171797772 h 157"/>
                <a:gd name="T22" fmla="*/ 283373694 w 139"/>
                <a:gd name="T23" fmla="*/ 130150588 h 157"/>
                <a:gd name="T24" fmla="*/ 262383304 w 139"/>
                <a:gd name="T25" fmla="*/ 15617979 h 157"/>
                <a:gd name="T26" fmla="*/ 204658015 w 139"/>
                <a:gd name="T27" fmla="*/ 10411226 h 157"/>
                <a:gd name="T28" fmla="*/ 136438677 w 139"/>
                <a:gd name="T29" fmla="*/ 41647184 h 157"/>
                <a:gd name="T30" fmla="*/ 83961558 w 139"/>
                <a:gd name="T31" fmla="*/ 67678671 h 157"/>
                <a:gd name="T32" fmla="*/ 36732609 w 139"/>
                <a:gd name="T33" fmla="*/ 83296650 h 157"/>
                <a:gd name="T34" fmla="*/ 15742219 w 139"/>
                <a:gd name="T35" fmla="*/ 78089896 h 157"/>
                <a:gd name="T36" fmla="*/ 57725289 w 139"/>
                <a:gd name="T37" fmla="*/ 161386546 h 157"/>
                <a:gd name="T38" fmla="*/ 41980779 w 139"/>
                <a:gd name="T39" fmla="*/ 192622505 h 157"/>
                <a:gd name="T40" fmla="*/ 47228949 w 139"/>
                <a:gd name="T41" fmla="*/ 275916873 h 157"/>
                <a:gd name="T42" fmla="*/ 31486730 w 139"/>
                <a:gd name="T43" fmla="*/ 322770811 h 157"/>
                <a:gd name="T44" fmla="*/ 15742219 w 139"/>
                <a:gd name="T45" fmla="*/ 374831502 h 157"/>
                <a:gd name="T46" fmla="*/ 41980779 w 139"/>
                <a:gd name="T47" fmla="*/ 400860707 h 157"/>
                <a:gd name="T48" fmla="*/ 10496340 w 139"/>
                <a:gd name="T49" fmla="*/ 447714645 h 157"/>
                <a:gd name="T50" fmla="*/ 5248170 w 139"/>
                <a:gd name="T51" fmla="*/ 468539378 h 157"/>
                <a:gd name="T52" fmla="*/ 26238560 w 139"/>
                <a:gd name="T53" fmla="*/ 499775337 h 157"/>
                <a:gd name="T54" fmla="*/ 41980779 w 139"/>
                <a:gd name="T55" fmla="*/ 562247254 h 157"/>
                <a:gd name="T56" fmla="*/ 68219338 w 139"/>
                <a:gd name="T57" fmla="*/ 593483212 h 157"/>
                <a:gd name="T58" fmla="*/ 52477119 w 139"/>
                <a:gd name="T59" fmla="*/ 635130396 h 157"/>
                <a:gd name="T60" fmla="*/ 73467508 w 139"/>
                <a:gd name="T61" fmla="*/ 687188806 h 157"/>
                <a:gd name="T62" fmla="*/ 94457898 w 139"/>
                <a:gd name="T63" fmla="*/ 739249498 h 157"/>
                <a:gd name="T64" fmla="*/ 110200117 w 139"/>
                <a:gd name="T65" fmla="*/ 801721415 h 157"/>
                <a:gd name="T66" fmla="*/ 188915796 w 139"/>
                <a:gd name="T67" fmla="*/ 754867477 h 157"/>
                <a:gd name="T68" fmla="*/ 241392915 w 139"/>
                <a:gd name="T69" fmla="*/ 754867477 h 157"/>
                <a:gd name="T70" fmla="*/ 309612253 w 139"/>
                <a:gd name="T71" fmla="*/ 780896682 h 157"/>
                <a:gd name="T72" fmla="*/ 346344862 w 139"/>
                <a:gd name="T73" fmla="*/ 749660723 h 157"/>
                <a:gd name="T74" fmla="*/ 425060541 w 139"/>
                <a:gd name="T75" fmla="*/ 749660723 h 157"/>
                <a:gd name="T76" fmla="*/ 440802760 w 139"/>
                <a:gd name="T77" fmla="*/ 655952848 h 157"/>
                <a:gd name="T78" fmla="*/ 488031709 w 139"/>
                <a:gd name="T79" fmla="*/ 603894438 h 157"/>
                <a:gd name="T80" fmla="*/ 561499218 w 139"/>
                <a:gd name="T81" fmla="*/ 588276459 h 157"/>
                <a:gd name="T82" fmla="*/ 629718556 w 139"/>
                <a:gd name="T83" fmla="*/ 583069705 h 157"/>
                <a:gd name="T84" fmla="*/ 682195675 w 139"/>
                <a:gd name="T85" fmla="*/ 609101191 h 157"/>
                <a:gd name="T86" fmla="*/ 713682405 w 139"/>
                <a:gd name="T87" fmla="*/ 562247254 h 157"/>
                <a:gd name="T88" fmla="*/ 718928284 w 139"/>
                <a:gd name="T89" fmla="*/ 489361829 h 15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9"/>
                <a:gd name="T136" fmla="*/ 0 h 157"/>
                <a:gd name="T137" fmla="*/ 139 w 139"/>
                <a:gd name="T138" fmla="*/ 157 h 15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6" name="Freeform 115"/>
            <p:cNvSpPr>
              <a:spLocks noChangeArrowheads="1"/>
            </p:cNvSpPr>
            <p:nvPr/>
          </p:nvSpPr>
          <p:spPr bwMode="auto">
            <a:xfrm>
              <a:off x="2238405" y="2952949"/>
              <a:ext cx="333581" cy="483314"/>
            </a:xfrm>
            <a:custGeom>
              <a:avLst/>
              <a:gdLst>
                <a:gd name="T0" fmla="*/ 699521642 w 146"/>
                <a:gd name="T1" fmla="*/ 1044678651 h 212"/>
                <a:gd name="T2" fmla="*/ 704742413 w 146"/>
                <a:gd name="T3" fmla="*/ 1039483026 h 212"/>
                <a:gd name="T4" fmla="*/ 709963184 w 146"/>
                <a:gd name="T5" fmla="*/ 1018691405 h 212"/>
                <a:gd name="T6" fmla="*/ 741285526 w 146"/>
                <a:gd name="T7" fmla="*/ 971914817 h 212"/>
                <a:gd name="T8" fmla="*/ 715183955 w 146"/>
                <a:gd name="T9" fmla="*/ 945929850 h 212"/>
                <a:gd name="T10" fmla="*/ 730843984 w 146"/>
                <a:gd name="T11" fmla="*/ 893955357 h 212"/>
                <a:gd name="T12" fmla="*/ 746506297 w 146"/>
                <a:gd name="T13" fmla="*/ 847178769 h 212"/>
                <a:gd name="T14" fmla="*/ 741285526 w 146"/>
                <a:gd name="T15" fmla="*/ 764019124 h 212"/>
                <a:gd name="T16" fmla="*/ 756945555 w 146"/>
                <a:gd name="T17" fmla="*/ 732833972 h 212"/>
                <a:gd name="T18" fmla="*/ 715183955 w 146"/>
                <a:gd name="T19" fmla="*/ 649676606 h 212"/>
                <a:gd name="T20" fmla="*/ 657760042 w 146"/>
                <a:gd name="T21" fmla="*/ 649676606 h 212"/>
                <a:gd name="T22" fmla="*/ 642100014 w 146"/>
                <a:gd name="T23" fmla="*/ 576912772 h 212"/>
                <a:gd name="T24" fmla="*/ 615998443 w 146"/>
                <a:gd name="T25" fmla="*/ 582110677 h 212"/>
                <a:gd name="T26" fmla="*/ 553353759 w 146"/>
                <a:gd name="T27" fmla="*/ 587306302 h 212"/>
                <a:gd name="T28" fmla="*/ 522031417 w 146"/>
                <a:gd name="T29" fmla="*/ 556123430 h 212"/>
                <a:gd name="T30" fmla="*/ 495929846 w 146"/>
                <a:gd name="T31" fmla="*/ 535334089 h 212"/>
                <a:gd name="T32" fmla="*/ 469828275 w 146"/>
                <a:gd name="T33" fmla="*/ 483359596 h 212"/>
                <a:gd name="T34" fmla="*/ 454168247 w 146"/>
                <a:gd name="T35" fmla="*/ 431385102 h 212"/>
                <a:gd name="T36" fmla="*/ 464607504 w 146"/>
                <a:gd name="T37" fmla="*/ 395004325 h 212"/>
                <a:gd name="T38" fmla="*/ 490709075 w 146"/>
                <a:gd name="T39" fmla="*/ 363819173 h 212"/>
                <a:gd name="T40" fmla="*/ 506371388 w 146"/>
                <a:gd name="T41" fmla="*/ 306646775 h 212"/>
                <a:gd name="T42" fmla="*/ 558574530 w 146"/>
                <a:gd name="T43" fmla="*/ 275463902 h 212"/>
                <a:gd name="T44" fmla="*/ 631658472 w 146"/>
                <a:gd name="T45" fmla="*/ 249476656 h 212"/>
                <a:gd name="T46" fmla="*/ 678640842 w 146"/>
                <a:gd name="T47" fmla="*/ 244278750 h 212"/>
                <a:gd name="T48" fmla="*/ 642100014 w 146"/>
                <a:gd name="T49" fmla="*/ 218291504 h 212"/>
                <a:gd name="T50" fmla="*/ 673420071 w 146"/>
                <a:gd name="T51" fmla="*/ 166317011 h 212"/>
                <a:gd name="T52" fmla="*/ 631658472 w 146"/>
                <a:gd name="T53" fmla="*/ 129936233 h 212"/>
                <a:gd name="T54" fmla="*/ 595115358 w 146"/>
                <a:gd name="T55" fmla="*/ 135131859 h 212"/>
                <a:gd name="T56" fmla="*/ 558574530 w 146"/>
                <a:gd name="T57" fmla="*/ 140329764 h 212"/>
                <a:gd name="T58" fmla="*/ 490709075 w 146"/>
                <a:gd name="T59" fmla="*/ 129936233 h 212"/>
                <a:gd name="T60" fmla="*/ 469828275 w 146"/>
                <a:gd name="T61" fmla="*/ 93553176 h 212"/>
                <a:gd name="T62" fmla="*/ 433287447 w 146"/>
                <a:gd name="T63" fmla="*/ 57172399 h 212"/>
                <a:gd name="T64" fmla="*/ 396744334 w 146"/>
                <a:gd name="T65" fmla="*/ 10395811 h 212"/>
                <a:gd name="T66" fmla="*/ 344541192 w 146"/>
                <a:gd name="T67" fmla="*/ 10395811 h 212"/>
                <a:gd name="T68" fmla="*/ 360201221 w 146"/>
                <a:gd name="T69" fmla="*/ 51974493 h 212"/>
                <a:gd name="T70" fmla="*/ 328878879 w 146"/>
                <a:gd name="T71" fmla="*/ 109144612 h 212"/>
                <a:gd name="T72" fmla="*/ 208812567 w 146"/>
                <a:gd name="T73" fmla="*/ 171514916 h 212"/>
                <a:gd name="T74" fmla="*/ 156609425 w 146"/>
                <a:gd name="T75" fmla="*/ 265068092 h 212"/>
                <a:gd name="T76" fmla="*/ 114847826 w 146"/>
                <a:gd name="T77" fmla="*/ 270265997 h 212"/>
                <a:gd name="T78" fmla="*/ 73083941 w 146"/>
                <a:gd name="T79" fmla="*/ 254672281 h 212"/>
                <a:gd name="T80" fmla="*/ 73083941 w 146"/>
                <a:gd name="T81" fmla="*/ 228685035 h 212"/>
                <a:gd name="T82" fmla="*/ 57423913 w 146"/>
                <a:gd name="T83" fmla="*/ 197502162 h 212"/>
                <a:gd name="T84" fmla="*/ 10441542 w 146"/>
                <a:gd name="T85" fmla="*/ 249476656 h 212"/>
                <a:gd name="T86" fmla="*/ 31322342 w 146"/>
                <a:gd name="T87" fmla="*/ 327436116 h 212"/>
                <a:gd name="T88" fmla="*/ 15660029 w 146"/>
                <a:gd name="T89" fmla="*/ 343029832 h 212"/>
                <a:gd name="T90" fmla="*/ 78304713 w 146"/>
                <a:gd name="T91" fmla="*/ 395004325 h 212"/>
                <a:gd name="T92" fmla="*/ 135728625 w 146"/>
                <a:gd name="T93" fmla="*/ 478161690 h 212"/>
                <a:gd name="T94" fmla="*/ 177490225 w 146"/>
                <a:gd name="T95" fmla="*/ 566516961 h 212"/>
                <a:gd name="T96" fmla="*/ 271457251 w 146"/>
                <a:gd name="T97" fmla="*/ 738031877 h 212"/>
                <a:gd name="T98" fmla="*/ 307998079 w 146"/>
                <a:gd name="T99" fmla="*/ 815993617 h 212"/>
                <a:gd name="T100" fmla="*/ 328878879 w 146"/>
                <a:gd name="T101" fmla="*/ 867968110 h 212"/>
                <a:gd name="T102" fmla="*/ 422845905 w 146"/>
                <a:gd name="T103" fmla="*/ 930336134 h 212"/>
                <a:gd name="T104" fmla="*/ 589896872 w 146"/>
                <a:gd name="T105" fmla="*/ 1034285121 h 212"/>
                <a:gd name="T106" fmla="*/ 662980813 w 146"/>
                <a:gd name="T107" fmla="*/ 1091455239 h 212"/>
                <a:gd name="T108" fmla="*/ 662980813 w 146"/>
                <a:gd name="T109" fmla="*/ 1101851050 h 212"/>
                <a:gd name="T110" fmla="*/ 678640842 w 146"/>
                <a:gd name="T111" fmla="*/ 1091455239 h 212"/>
                <a:gd name="T112" fmla="*/ 699521642 w 146"/>
                <a:gd name="T113" fmla="*/ 1044678651 h 21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6"/>
                <a:gd name="T172" fmla="*/ 0 h 212"/>
                <a:gd name="T173" fmla="*/ 146 w 146"/>
                <a:gd name="T174" fmla="*/ 212 h 21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7" name="Freeform 116"/>
            <p:cNvSpPr>
              <a:spLocks noChangeArrowheads="1"/>
            </p:cNvSpPr>
            <p:nvPr/>
          </p:nvSpPr>
          <p:spPr bwMode="auto">
            <a:xfrm>
              <a:off x="2446893" y="2636426"/>
              <a:ext cx="354430" cy="299465"/>
            </a:xfrm>
            <a:custGeom>
              <a:avLst/>
              <a:gdLst>
                <a:gd name="T0" fmla="*/ 77429323 w 156"/>
                <a:gd name="T1" fmla="*/ 41806228 h 131"/>
                <a:gd name="T2" fmla="*/ 30971729 w 156"/>
                <a:gd name="T3" fmla="*/ 109741350 h 131"/>
                <a:gd name="T4" fmla="*/ 20647819 w 156"/>
                <a:gd name="T5" fmla="*/ 151547578 h 131"/>
                <a:gd name="T6" fmla="*/ 10323910 w 156"/>
                <a:gd name="T7" fmla="*/ 177676471 h 131"/>
                <a:gd name="T8" fmla="*/ 36133684 w 156"/>
                <a:gd name="T9" fmla="*/ 193353806 h 131"/>
                <a:gd name="T10" fmla="*/ 61943458 w 156"/>
                <a:gd name="T11" fmla="*/ 229934256 h 131"/>
                <a:gd name="T12" fmla="*/ 103239097 w 156"/>
                <a:gd name="T13" fmla="*/ 308320934 h 131"/>
                <a:gd name="T14" fmla="*/ 201316240 w 156"/>
                <a:gd name="T15" fmla="*/ 318772492 h 131"/>
                <a:gd name="T16" fmla="*/ 283905246 w 156"/>
                <a:gd name="T17" fmla="*/ 355350655 h 131"/>
                <a:gd name="T18" fmla="*/ 351010659 w 156"/>
                <a:gd name="T19" fmla="*/ 371027991 h 131"/>
                <a:gd name="T20" fmla="*/ 335524795 w 156"/>
                <a:gd name="T21" fmla="*/ 480769341 h 131"/>
                <a:gd name="T22" fmla="*/ 361334569 w 156"/>
                <a:gd name="T23" fmla="*/ 522575569 h 131"/>
                <a:gd name="T24" fmla="*/ 356172614 w 156"/>
                <a:gd name="T25" fmla="*/ 569607576 h 131"/>
                <a:gd name="T26" fmla="*/ 366496524 w 156"/>
                <a:gd name="T27" fmla="*/ 600962247 h 131"/>
                <a:gd name="T28" fmla="*/ 361334569 w 156"/>
                <a:gd name="T29" fmla="*/ 600962247 h 131"/>
                <a:gd name="T30" fmla="*/ 402630208 w 156"/>
                <a:gd name="T31" fmla="*/ 663671590 h 131"/>
                <a:gd name="T32" fmla="*/ 438763892 w 156"/>
                <a:gd name="T33" fmla="*/ 679348925 h 131"/>
                <a:gd name="T34" fmla="*/ 469735621 w 156"/>
                <a:gd name="T35" fmla="*/ 674123147 h 131"/>
                <a:gd name="T36" fmla="*/ 511031260 w 156"/>
                <a:gd name="T37" fmla="*/ 647994254 h 131"/>
                <a:gd name="T38" fmla="*/ 547164944 w 156"/>
                <a:gd name="T39" fmla="*/ 632316919 h 131"/>
                <a:gd name="T40" fmla="*/ 583298629 w 156"/>
                <a:gd name="T41" fmla="*/ 600962247 h 131"/>
                <a:gd name="T42" fmla="*/ 588460583 w 156"/>
                <a:gd name="T43" fmla="*/ 574833354 h 131"/>
                <a:gd name="T44" fmla="*/ 557488854 w 156"/>
                <a:gd name="T45" fmla="*/ 569607576 h 131"/>
                <a:gd name="T46" fmla="*/ 542002990 w 156"/>
                <a:gd name="T47" fmla="*/ 527801348 h 131"/>
                <a:gd name="T48" fmla="*/ 521355170 w 156"/>
                <a:gd name="T49" fmla="*/ 485995119 h 131"/>
                <a:gd name="T50" fmla="*/ 557488854 w 156"/>
                <a:gd name="T51" fmla="*/ 480769341 h 131"/>
                <a:gd name="T52" fmla="*/ 609106131 w 156"/>
                <a:gd name="T53" fmla="*/ 496446676 h 131"/>
                <a:gd name="T54" fmla="*/ 634915905 w 156"/>
                <a:gd name="T55" fmla="*/ 496446676 h 131"/>
                <a:gd name="T56" fmla="*/ 671049589 w 156"/>
                <a:gd name="T57" fmla="*/ 475543562 h 131"/>
                <a:gd name="T58" fmla="*/ 743316958 w 156"/>
                <a:gd name="T59" fmla="*/ 449414669 h 131"/>
                <a:gd name="T60" fmla="*/ 758802822 w 156"/>
                <a:gd name="T61" fmla="*/ 428511555 h 131"/>
                <a:gd name="T62" fmla="*/ 722669138 w 156"/>
                <a:gd name="T63" fmla="*/ 376253770 h 131"/>
                <a:gd name="T64" fmla="*/ 727831093 w 156"/>
                <a:gd name="T65" fmla="*/ 344899098 h 131"/>
                <a:gd name="T66" fmla="*/ 753640867 w 156"/>
                <a:gd name="T67" fmla="*/ 318772492 h 131"/>
                <a:gd name="T68" fmla="*/ 763964777 w 156"/>
                <a:gd name="T69" fmla="*/ 287417820 h 131"/>
                <a:gd name="T70" fmla="*/ 784612597 w 156"/>
                <a:gd name="T71" fmla="*/ 245611592 h 131"/>
                <a:gd name="T72" fmla="*/ 805260416 w 156"/>
                <a:gd name="T73" fmla="*/ 219482699 h 131"/>
                <a:gd name="T74" fmla="*/ 722669138 w 156"/>
                <a:gd name="T75" fmla="*/ 209031142 h 131"/>
                <a:gd name="T76" fmla="*/ 738155003 w 156"/>
                <a:gd name="T77" fmla="*/ 161999135 h 131"/>
                <a:gd name="T78" fmla="*/ 650401770 w 156"/>
                <a:gd name="T79" fmla="*/ 130644464 h 131"/>
                <a:gd name="T80" fmla="*/ 660725680 w 156"/>
                <a:gd name="T81" fmla="*/ 99289792 h 131"/>
                <a:gd name="T82" fmla="*/ 609106131 w 156"/>
                <a:gd name="T83" fmla="*/ 83612457 h 131"/>
                <a:gd name="T84" fmla="*/ 495545396 w 156"/>
                <a:gd name="T85" fmla="*/ 125418685 h 131"/>
                <a:gd name="T86" fmla="*/ 387144343 w 156"/>
                <a:gd name="T87" fmla="*/ 88838235 h 131"/>
                <a:gd name="T88" fmla="*/ 309715020 w 156"/>
                <a:gd name="T89" fmla="*/ 78386678 h 131"/>
                <a:gd name="T90" fmla="*/ 268419381 w 156"/>
                <a:gd name="T91" fmla="*/ 31354671 h 131"/>
                <a:gd name="T92" fmla="*/ 216799833 w 156"/>
                <a:gd name="T93" fmla="*/ 0 h 131"/>
                <a:gd name="T94" fmla="*/ 201316240 w 156"/>
                <a:gd name="T95" fmla="*/ 36580450 h 131"/>
                <a:gd name="T96" fmla="*/ 123886917 w 156"/>
                <a:gd name="T97" fmla="*/ 83612457 h 131"/>
                <a:gd name="T98" fmla="*/ 139372782 w 156"/>
                <a:gd name="T99" fmla="*/ 167224914 h 131"/>
                <a:gd name="T100" fmla="*/ 77429323 w 156"/>
                <a:gd name="T101" fmla="*/ 146321799 h 131"/>
                <a:gd name="T102" fmla="*/ 103239097 w 156"/>
                <a:gd name="T103" fmla="*/ 73160900 h 131"/>
                <a:gd name="T104" fmla="*/ 98077143 w 156"/>
                <a:gd name="T105" fmla="*/ 31354671 h 131"/>
                <a:gd name="T106" fmla="*/ 77429323 w 156"/>
                <a:gd name="T107" fmla="*/ 41806228 h 13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6"/>
                <a:gd name="T163" fmla="*/ 0 h 131"/>
                <a:gd name="T164" fmla="*/ 156 w 156"/>
                <a:gd name="T165" fmla="*/ 131 h 13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8" name="Freeform 117"/>
            <p:cNvSpPr>
              <a:spLocks noChangeArrowheads="1"/>
            </p:cNvSpPr>
            <p:nvPr/>
          </p:nvSpPr>
          <p:spPr bwMode="auto">
            <a:xfrm>
              <a:off x="2844916" y="2789949"/>
              <a:ext cx="109930" cy="115617"/>
            </a:xfrm>
            <a:custGeom>
              <a:avLst/>
              <a:gdLst>
                <a:gd name="T0" fmla="*/ 57694928 w 48"/>
                <a:gd name="T1" fmla="*/ 51392890 h 51"/>
                <a:gd name="T2" fmla="*/ 31469753 w 48"/>
                <a:gd name="T3" fmla="*/ 82228624 h 51"/>
                <a:gd name="T4" fmla="*/ 10489154 w 48"/>
                <a:gd name="T5" fmla="*/ 128482225 h 51"/>
                <a:gd name="T6" fmla="*/ 57694928 w 48"/>
                <a:gd name="T7" fmla="*/ 190153693 h 51"/>
                <a:gd name="T8" fmla="*/ 94411548 w 48"/>
                <a:gd name="T9" fmla="*/ 256964450 h 51"/>
                <a:gd name="T10" fmla="*/ 120636724 w 48"/>
                <a:gd name="T11" fmla="*/ 256964450 h 51"/>
                <a:gd name="T12" fmla="*/ 146861900 w 48"/>
                <a:gd name="T13" fmla="*/ 220989427 h 51"/>
                <a:gd name="T14" fmla="*/ 215048272 w 48"/>
                <a:gd name="T15" fmla="*/ 220989427 h 51"/>
                <a:gd name="T16" fmla="*/ 220292849 w 48"/>
                <a:gd name="T17" fmla="*/ 231268005 h 51"/>
                <a:gd name="T18" fmla="*/ 236026581 w 48"/>
                <a:gd name="T19" fmla="*/ 200432271 h 51"/>
                <a:gd name="T20" fmla="*/ 230782004 w 48"/>
                <a:gd name="T21" fmla="*/ 123342936 h 51"/>
                <a:gd name="T22" fmla="*/ 241273448 w 48"/>
                <a:gd name="T23" fmla="*/ 56532179 h 51"/>
                <a:gd name="T24" fmla="*/ 251762602 w 48"/>
                <a:gd name="T25" fmla="*/ 25696445 h 51"/>
                <a:gd name="T26" fmla="*/ 194067674 w 48"/>
                <a:gd name="T27" fmla="*/ 15417867 h 51"/>
                <a:gd name="T28" fmla="*/ 115392147 w 48"/>
                <a:gd name="T29" fmla="*/ 15417867 h 51"/>
                <a:gd name="T30" fmla="*/ 73430950 w 48"/>
                <a:gd name="T31" fmla="*/ 15417867 h 51"/>
                <a:gd name="T32" fmla="*/ 68186373 w 48"/>
                <a:gd name="T33" fmla="*/ 15417867 h 51"/>
                <a:gd name="T34" fmla="*/ 57694928 w 48"/>
                <a:gd name="T35" fmla="*/ 51392890 h 5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51"/>
                <a:gd name="T56" fmla="*/ 48 w 48"/>
                <a:gd name="T57" fmla="*/ 51 h 5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9" name="Freeform 118"/>
            <p:cNvSpPr>
              <a:spLocks noChangeArrowheads="1"/>
            </p:cNvSpPr>
            <p:nvPr/>
          </p:nvSpPr>
          <p:spPr bwMode="auto">
            <a:xfrm>
              <a:off x="2759625" y="2731193"/>
              <a:ext cx="126989" cy="189535"/>
            </a:xfrm>
            <a:custGeom>
              <a:avLst/>
              <a:gdLst>
                <a:gd name="T0" fmla="*/ 77134479 w 56"/>
                <a:gd name="T1" fmla="*/ 26073622 h 83"/>
                <a:gd name="T2" fmla="*/ 56564529 w 56"/>
                <a:gd name="T3" fmla="*/ 67789590 h 83"/>
                <a:gd name="T4" fmla="*/ 46280688 w 56"/>
                <a:gd name="T5" fmla="*/ 99078850 h 83"/>
                <a:gd name="T6" fmla="*/ 20569950 w 56"/>
                <a:gd name="T7" fmla="*/ 125150189 h 83"/>
                <a:gd name="T8" fmla="*/ 15426896 w 56"/>
                <a:gd name="T9" fmla="*/ 156439449 h 83"/>
                <a:gd name="T10" fmla="*/ 51423742 w 56"/>
                <a:gd name="T11" fmla="*/ 208584409 h 83"/>
                <a:gd name="T12" fmla="*/ 71991425 w 56"/>
                <a:gd name="T13" fmla="*/ 192942063 h 83"/>
                <a:gd name="T14" fmla="*/ 97704430 w 56"/>
                <a:gd name="T15" fmla="*/ 245087023 h 83"/>
                <a:gd name="T16" fmla="*/ 102845216 w 56"/>
                <a:gd name="T17" fmla="*/ 292018630 h 83"/>
                <a:gd name="T18" fmla="*/ 113131325 w 56"/>
                <a:gd name="T19" fmla="*/ 396310834 h 83"/>
                <a:gd name="T20" fmla="*/ 179979696 w 56"/>
                <a:gd name="T21" fmla="*/ 417168819 h 83"/>
                <a:gd name="T22" fmla="*/ 215976542 w 56"/>
                <a:gd name="T23" fmla="*/ 401526472 h 83"/>
                <a:gd name="T24" fmla="*/ 246830333 w 56"/>
                <a:gd name="T25" fmla="*/ 391097480 h 83"/>
                <a:gd name="T26" fmla="*/ 287967966 w 56"/>
                <a:gd name="T27" fmla="*/ 391097480 h 83"/>
                <a:gd name="T28" fmla="*/ 251971120 w 56"/>
                <a:gd name="T29" fmla="*/ 323305606 h 83"/>
                <a:gd name="T30" fmla="*/ 205690433 w 56"/>
                <a:gd name="T31" fmla="*/ 260731653 h 83"/>
                <a:gd name="T32" fmla="*/ 226260383 w 56"/>
                <a:gd name="T33" fmla="*/ 213800047 h 83"/>
                <a:gd name="T34" fmla="*/ 251971120 w 56"/>
                <a:gd name="T35" fmla="*/ 182510787 h 83"/>
                <a:gd name="T36" fmla="*/ 262257229 w 56"/>
                <a:gd name="T37" fmla="*/ 146010457 h 83"/>
                <a:gd name="T38" fmla="*/ 205690433 w 56"/>
                <a:gd name="T39" fmla="*/ 99078850 h 83"/>
                <a:gd name="T40" fmla="*/ 179979696 w 56"/>
                <a:gd name="T41" fmla="*/ 62576236 h 83"/>
                <a:gd name="T42" fmla="*/ 118272112 w 56"/>
                <a:gd name="T43" fmla="*/ 15644630 h 83"/>
                <a:gd name="T44" fmla="*/ 97704430 w 56"/>
                <a:gd name="T45" fmla="*/ 0 h 83"/>
                <a:gd name="T46" fmla="*/ 77134479 w 56"/>
                <a:gd name="T47" fmla="*/ 26073622 h 8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6"/>
                <a:gd name="T73" fmla="*/ 0 h 83"/>
                <a:gd name="T74" fmla="*/ 56 w 56"/>
                <a:gd name="T75" fmla="*/ 83 h 8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0" name="Freeform 119"/>
            <p:cNvSpPr>
              <a:spLocks noChangeArrowheads="1"/>
            </p:cNvSpPr>
            <p:nvPr/>
          </p:nvSpPr>
          <p:spPr bwMode="auto">
            <a:xfrm>
              <a:off x="2941578" y="2801322"/>
              <a:ext cx="79605" cy="100454"/>
            </a:xfrm>
            <a:custGeom>
              <a:avLst/>
              <a:gdLst>
                <a:gd name="T0" fmla="*/ 10346376 w 35"/>
                <a:gd name="T1" fmla="*/ 99033946 h 44"/>
                <a:gd name="T2" fmla="*/ 15518426 w 35"/>
                <a:gd name="T3" fmla="*/ 177219120 h 44"/>
                <a:gd name="T4" fmla="*/ 0 w 35"/>
                <a:gd name="T5" fmla="*/ 208492277 h 44"/>
                <a:gd name="T6" fmla="*/ 51729603 w 35"/>
                <a:gd name="T7" fmla="*/ 218916663 h 44"/>
                <a:gd name="T8" fmla="*/ 113805582 w 35"/>
                <a:gd name="T9" fmla="*/ 192855699 h 44"/>
                <a:gd name="T10" fmla="*/ 181055886 w 35"/>
                <a:gd name="T11" fmla="*/ 99033946 h 44"/>
                <a:gd name="T12" fmla="*/ 181055886 w 35"/>
                <a:gd name="T13" fmla="*/ 99033946 h 44"/>
                <a:gd name="T14" fmla="*/ 82768730 w 35"/>
                <a:gd name="T15" fmla="*/ 20848771 h 44"/>
                <a:gd name="T16" fmla="*/ 31039127 w 35"/>
                <a:gd name="T17" fmla="*/ 0 h 44"/>
                <a:gd name="T18" fmla="*/ 20692751 w 35"/>
                <a:gd name="T19" fmla="*/ 31273157 h 44"/>
                <a:gd name="T20" fmla="*/ 10346376 w 35"/>
                <a:gd name="T21" fmla="*/ 99033946 h 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5"/>
                <a:gd name="T34" fmla="*/ 0 h 44"/>
                <a:gd name="T35" fmla="*/ 35 w 35"/>
                <a:gd name="T36" fmla="*/ 44 h 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1" name="Freeform 120"/>
            <p:cNvSpPr>
              <a:spLocks noChangeArrowheads="1"/>
            </p:cNvSpPr>
            <p:nvPr/>
          </p:nvSpPr>
          <p:spPr bwMode="auto">
            <a:xfrm>
              <a:off x="2156905" y="2331276"/>
              <a:ext cx="271035" cy="96663"/>
            </a:xfrm>
            <a:custGeom>
              <a:avLst/>
              <a:gdLst>
                <a:gd name="T0" fmla="*/ 497998342 w 119"/>
                <a:gd name="T1" fmla="*/ 136440948 h 43"/>
                <a:gd name="T2" fmla="*/ 217873421 w 119"/>
                <a:gd name="T3" fmla="*/ 25267259 h 43"/>
                <a:gd name="T4" fmla="*/ 10374491 w 119"/>
                <a:gd name="T5" fmla="*/ 96015583 h 43"/>
                <a:gd name="T6" fmla="*/ 108937849 w 119"/>
                <a:gd name="T7" fmla="*/ 50534517 h 43"/>
                <a:gd name="T8" fmla="*/ 165998688 w 119"/>
                <a:gd name="T9" fmla="*/ 75801776 h 43"/>
                <a:gd name="T10" fmla="*/ 264562046 w 119"/>
                <a:gd name="T11" fmla="*/ 96015583 h 43"/>
                <a:gd name="T12" fmla="*/ 389060493 w 119"/>
                <a:gd name="T13" fmla="*/ 161708207 h 43"/>
                <a:gd name="T14" fmla="*/ 420186244 w 119"/>
                <a:gd name="T15" fmla="*/ 207189273 h 43"/>
                <a:gd name="T16" fmla="*/ 606936192 w 119"/>
                <a:gd name="T17" fmla="*/ 202135821 h 43"/>
                <a:gd name="T18" fmla="*/ 497998342 w 119"/>
                <a:gd name="T19" fmla="*/ 136440948 h 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9"/>
                <a:gd name="T31" fmla="*/ 0 h 43"/>
                <a:gd name="T32" fmla="*/ 119 w 119"/>
                <a:gd name="T33" fmla="*/ 43 h 4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2" name="Freeform 121"/>
            <p:cNvSpPr>
              <a:spLocks noChangeArrowheads="1"/>
            </p:cNvSpPr>
            <p:nvPr/>
          </p:nvSpPr>
          <p:spPr bwMode="auto">
            <a:xfrm>
              <a:off x="2312323" y="2460159"/>
              <a:ext cx="62547" cy="30326"/>
            </a:xfrm>
            <a:custGeom>
              <a:avLst/>
              <a:gdLst>
                <a:gd name="T0" fmla="*/ 14968837 w 28"/>
                <a:gd name="T1" fmla="*/ 27209420 h 13"/>
                <a:gd name="T2" fmla="*/ 129738115 w 28"/>
                <a:gd name="T3" fmla="*/ 48976490 h 13"/>
                <a:gd name="T4" fmla="*/ 14968837 w 28"/>
                <a:gd name="T5" fmla="*/ 27209420 h 13"/>
                <a:gd name="T6" fmla="*/ 0 60000 65536"/>
                <a:gd name="T7" fmla="*/ 0 60000 65536"/>
                <a:gd name="T8" fmla="*/ 0 60000 65536"/>
                <a:gd name="T9" fmla="*/ 0 w 28"/>
                <a:gd name="T10" fmla="*/ 0 h 13"/>
                <a:gd name="T11" fmla="*/ 28 w 2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3" name="Freeform 122"/>
            <p:cNvSpPr>
              <a:spLocks noChangeArrowheads="1"/>
            </p:cNvSpPr>
            <p:nvPr/>
          </p:nvSpPr>
          <p:spPr bwMode="auto">
            <a:xfrm>
              <a:off x="2602312" y="2458263"/>
              <a:ext cx="56860" cy="32221"/>
            </a:xfrm>
            <a:custGeom>
              <a:avLst/>
              <a:gdLst>
                <a:gd name="T0" fmla="*/ 20692491 w 25"/>
                <a:gd name="T1" fmla="*/ 37079467 h 14"/>
                <a:gd name="T2" fmla="*/ 118976138 w 25"/>
                <a:gd name="T3" fmla="*/ 37079467 h 14"/>
                <a:gd name="T4" fmla="*/ 20692491 w 25"/>
                <a:gd name="T5" fmla="*/ 37079467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4" name="Freeform 123"/>
            <p:cNvSpPr>
              <a:spLocks noEditPoints="1" noChangeArrowheads="1"/>
            </p:cNvSpPr>
            <p:nvPr/>
          </p:nvSpPr>
          <p:spPr bwMode="auto">
            <a:xfrm>
              <a:off x="2465847" y="0"/>
              <a:ext cx="1578824" cy="1177011"/>
            </a:xfrm>
            <a:custGeom>
              <a:avLst/>
              <a:gdLst>
                <a:gd name="T0" fmla="*/ 2147483647 w 691"/>
                <a:gd name="T1" fmla="*/ 306983173 h 516"/>
                <a:gd name="T2" fmla="*/ 2147483647 w 691"/>
                <a:gd name="T3" fmla="*/ 431855829 h 516"/>
                <a:gd name="T4" fmla="*/ 2147483647 w 691"/>
                <a:gd name="T5" fmla="*/ 270561982 h 516"/>
                <a:gd name="T6" fmla="*/ 2147483647 w 691"/>
                <a:gd name="T7" fmla="*/ 244544565 h 516"/>
                <a:gd name="T8" fmla="*/ 2147483647 w 691"/>
                <a:gd name="T9" fmla="*/ 197717319 h 516"/>
                <a:gd name="T10" fmla="*/ 2147483647 w 691"/>
                <a:gd name="T11" fmla="*/ 88451464 h 516"/>
                <a:gd name="T12" fmla="*/ 2147483647 w 691"/>
                <a:gd name="T13" fmla="*/ 5203027 h 516"/>
                <a:gd name="T14" fmla="*/ 2051653228 w 691"/>
                <a:gd name="T15" fmla="*/ 52030273 h 516"/>
                <a:gd name="T16" fmla="*/ 1759305746 w 691"/>
                <a:gd name="T17" fmla="*/ 57233300 h 516"/>
                <a:gd name="T18" fmla="*/ 1519162275 w 691"/>
                <a:gd name="T19" fmla="*/ 161296128 h 516"/>
                <a:gd name="T20" fmla="*/ 1461737407 w 691"/>
                <a:gd name="T21" fmla="*/ 192514291 h 516"/>
                <a:gd name="T22" fmla="*/ 1289460519 w 691"/>
                <a:gd name="T23" fmla="*/ 244544565 h 516"/>
                <a:gd name="T24" fmla="*/ 1127625347 w 691"/>
                <a:gd name="T25" fmla="*/ 301780146 h 516"/>
                <a:gd name="T26" fmla="*/ 845719581 w 691"/>
                <a:gd name="T27" fmla="*/ 244544565 h 516"/>
                <a:gd name="T28" fmla="*/ 694326125 w 691"/>
                <a:gd name="T29" fmla="*/ 364216474 h 516"/>
                <a:gd name="T30" fmla="*/ 459403511 w 691"/>
                <a:gd name="T31" fmla="*/ 515106547 h 516"/>
                <a:gd name="T32" fmla="*/ 0 w 691"/>
                <a:gd name="T33" fmla="*/ 738839002 h 516"/>
                <a:gd name="T34" fmla="*/ 292347481 w 691"/>
                <a:gd name="T35" fmla="*/ 822089720 h 516"/>
                <a:gd name="T36" fmla="*/ 83526873 w 691"/>
                <a:gd name="T37" fmla="*/ 894932102 h 516"/>
                <a:gd name="T38" fmla="*/ 261024619 w 691"/>
                <a:gd name="T39" fmla="*/ 1009400984 h 516"/>
                <a:gd name="T40" fmla="*/ 495947232 w 691"/>
                <a:gd name="T41" fmla="*/ 998994929 h 516"/>
                <a:gd name="T42" fmla="*/ 850940439 w 691"/>
                <a:gd name="T43" fmla="*/ 1097852448 h 516"/>
                <a:gd name="T44" fmla="*/ 1028435900 w 691"/>
                <a:gd name="T45" fmla="*/ 1331990958 h 516"/>
                <a:gd name="T46" fmla="*/ 1054540190 w 691"/>
                <a:gd name="T47" fmla="*/ 1545319640 h 516"/>
                <a:gd name="T48" fmla="*/ 1279021088 w 691"/>
                <a:gd name="T49" fmla="*/ 1623365049 h 516"/>
                <a:gd name="T50" fmla="*/ 1252916798 w 691"/>
                <a:gd name="T51" fmla="*/ 1706615767 h 516"/>
                <a:gd name="T52" fmla="*/ 1221593935 w 691"/>
                <a:gd name="T53" fmla="*/ 1852300532 h 516"/>
                <a:gd name="T54" fmla="*/ 1179831641 w 691"/>
                <a:gd name="T55" fmla="*/ 2029205741 h 516"/>
                <a:gd name="T56" fmla="*/ 1226814793 w 691"/>
                <a:gd name="T57" fmla="*/ 2147483647 h 516"/>
                <a:gd name="T58" fmla="*/ 1336445956 w 691"/>
                <a:gd name="T59" fmla="*/ 2147483647 h 516"/>
                <a:gd name="T60" fmla="*/ 1498281128 w 691"/>
                <a:gd name="T61" fmla="*/ 2147483647 h 516"/>
                <a:gd name="T62" fmla="*/ 1727982883 w 691"/>
                <a:gd name="T63" fmla="*/ 2147483647 h 516"/>
                <a:gd name="T64" fmla="*/ 1795849467 w 691"/>
                <a:gd name="T65" fmla="*/ 2147483647 h 516"/>
                <a:gd name="T66" fmla="*/ 1895038913 w 691"/>
                <a:gd name="T67" fmla="*/ 2147483647 h 516"/>
                <a:gd name="T68" fmla="*/ 1905478344 w 691"/>
                <a:gd name="T69" fmla="*/ 2147483647 h 516"/>
                <a:gd name="T70" fmla="*/ 2004667791 w 691"/>
                <a:gd name="T71" fmla="*/ 2147483647 h 516"/>
                <a:gd name="T72" fmla="*/ 2093417806 w 691"/>
                <a:gd name="T73" fmla="*/ 2128065541 h 516"/>
                <a:gd name="T74" fmla="*/ 2147483647 w 691"/>
                <a:gd name="T75" fmla="*/ 1919942168 h 516"/>
                <a:gd name="T76" fmla="*/ 2147483647 w 691"/>
                <a:gd name="T77" fmla="*/ 1867909614 h 516"/>
                <a:gd name="T78" fmla="*/ 2147483647 w 691"/>
                <a:gd name="T79" fmla="*/ 1691004404 h 516"/>
                <a:gd name="T80" fmla="*/ 2147483647 w 691"/>
                <a:gd name="T81" fmla="*/ 1644177159 h 516"/>
                <a:gd name="T82" fmla="*/ 2147483647 w 691"/>
                <a:gd name="T83" fmla="*/ 1659786241 h 516"/>
                <a:gd name="T84" fmla="*/ 2147483647 w 691"/>
                <a:gd name="T85" fmla="*/ 1456865895 h 516"/>
                <a:gd name="T86" fmla="*/ 2147483647 w 691"/>
                <a:gd name="T87" fmla="*/ 1358008376 h 516"/>
                <a:gd name="T88" fmla="*/ 2147483647 w 691"/>
                <a:gd name="T89" fmla="*/ 1321584903 h 516"/>
                <a:gd name="T90" fmla="*/ 2147483647 w 691"/>
                <a:gd name="T91" fmla="*/ 1196712248 h 516"/>
                <a:gd name="T92" fmla="*/ 2147483647 w 691"/>
                <a:gd name="T93" fmla="*/ 1004197957 h 516"/>
                <a:gd name="T94" fmla="*/ 2147483647 w 691"/>
                <a:gd name="T95" fmla="*/ 926150266 h 516"/>
                <a:gd name="T96" fmla="*/ 2147483647 w 691"/>
                <a:gd name="T97" fmla="*/ 842901829 h 516"/>
                <a:gd name="T98" fmla="*/ 2147483647 w 691"/>
                <a:gd name="T99" fmla="*/ 801275330 h 516"/>
                <a:gd name="T100" fmla="*/ 2147483647 w 691"/>
                <a:gd name="T101" fmla="*/ 551527738 h 516"/>
                <a:gd name="T102" fmla="*/ 2147483647 w 691"/>
                <a:gd name="T103" fmla="*/ 489091410 h 516"/>
                <a:gd name="T104" fmla="*/ 2147483647 w 691"/>
                <a:gd name="T105" fmla="*/ 421449774 h 516"/>
                <a:gd name="T106" fmla="*/ 2147483647 w 691"/>
                <a:gd name="T107" fmla="*/ 301780146 h 516"/>
                <a:gd name="T108" fmla="*/ 1190271072 w 691"/>
                <a:gd name="T109" fmla="*/ 1711818795 h 516"/>
                <a:gd name="T110" fmla="*/ 1127625347 w 691"/>
                <a:gd name="T111" fmla="*/ 1779458150 h 5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1"/>
                <a:gd name="T169" fmla="*/ 0 h 516"/>
                <a:gd name="T170" fmla="*/ 691 w 691"/>
                <a:gd name="T171" fmla="*/ 516 h 5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5" name="Freeform 124"/>
            <p:cNvSpPr>
              <a:spLocks noEditPoints="1" noChangeArrowheads="1"/>
            </p:cNvSpPr>
            <p:nvPr/>
          </p:nvSpPr>
          <p:spPr bwMode="auto">
            <a:xfrm>
              <a:off x="697488" y="20848"/>
              <a:ext cx="2293370" cy="1764568"/>
            </a:xfrm>
            <a:custGeom>
              <a:avLst/>
              <a:gdLst>
                <a:gd name="T0" fmla="*/ 1067505545 w 1005"/>
                <a:gd name="T1" fmla="*/ 2147483647 h 774"/>
                <a:gd name="T2" fmla="*/ 984186614 w 1005"/>
                <a:gd name="T3" fmla="*/ 1179832569 h 774"/>
                <a:gd name="T4" fmla="*/ 2015242409 w 1005"/>
                <a:gd name="T5" fmla="*/ 1304574304 h 774"/>
                <a:gd name="T6" fmla="*/ 1338287506 w 1005"/>
                <a:gd name="T7" fmla="*/ 1398128325 h 774"/>
                <a:gd name="T8" fmla="*/ 2010034976 w 1005"/>
                <a:gd name="T9" fmla="*/ 1735965584 h 774"/>
                <a:gd name="T10" fmla="*/ 1234141125 w 1005"/>
                <a:gd name="T11" fmla="*/ 1008316104 h 774"/>
                <a:gd name="T12" fmla="*/ 1083127845 w 1005"/>
                <a:gd name="T13" fmla="*/ 961539093 h 774"/>
                <a:gd name="T14" fmla="*/ 1921508612 w 1005"/>
                <a:gd name="T15" fmla="*/ 1107068077 h 774"/>
                <a:gd name="T16" fmla="*/ 1546580269 w 1005"/>
                <a:gd name="T17" fmla="*/ 748441289 h 774"/>
                <a:gd name="T18" fmla="*/ 2147483647 w 1005"/>
                <a:gd name="T19" fmla="*/ 618503882 h 774"/>
                <a:gd name="T20" fmla="*/ 2147483647 w 1005"/>
                <a:gd name="T21" fmla="*/ 836797358 h 774"/>
                <a:gd name="T22" fmla="*/ 2147483647 w 1005"/>
                <a:gd name="T23" fmla="*/ 961539093 h 774"/>
                <a:gd name="T24" fmla="*/ 2147483647 w 1005"/>
                <a:gd name="T25" fmla="*/ 764032866 h 774"/>
                <a:gd name="T26" fmla="*/ 2147483647 w 1005"/>
                <a:gd name="T27" fmla="*/ 1205820051 h 774"/>
                <a:gd name="T28" fmla="*/ 2147483647 w 1005"/>
                <a:gd name="T29" fmla="*/ 1143451463 h 774"/>
                <a:gd name="T30" fmla="*/ 2147483647 w 1005"/>
                <a:gd name="T31" fmla="*/ 784822395 h 774"/>
                <a:gd name="T32" fmla="*/ 2147483647 w 1005"/>
                <a:gd name="T33" fmla="*/ 431393560 h 774"/>
                <a:gd name="T34" fmla="*/ 2147483647 w 1005"/>
                <a:gd name="T35" fmla="*/ 343035211 h 774"/>
                <a:gd name="T36" fmla="*/ 2147483647 w 1005"/>
                <a:gd name="T37" fmla="*/ 623699554 h 774"/>
                <a:gd name="T38" fmla="*/ 2147483647 w 1005"/>
                <a:gd name="T39" fmla="*/ 935551612 h 774"/>
                <a:gd name="T40" fmla="*/ 2147483647 w 1005"/>
                <a:gd name="T41" fmla="*/ 452183089 h 774"/>
                <a:gd name="T42" fmla="*/ 2147483647 w 1005"/>
                <a:gd name="T43" fmla="*/ 46777011 h 774"/>
                <a:gd name="T44" fmla="*/ 2147483647 w 1005"/>
                <a:gd name="T45" fmla="*/ 239085285 h 774"/>
                <a:gd name="T46" fmla="*/ 2147483647 w 1005"/>
                <a:gd name="T47" fmla="*/ 2147483647 h 774"/>
                <a:gd name="T48" fmla="*/ 2147483647 w 1005"/>
                <a:gd name="T49" fmla="*/ 1767151017 h 774"/>
                <a:gd name="T50" fmla="*/ 2147483647 w 1005"/>
                <a:gd name="T51" fmla="*/ 1413722182 h 774"/>
                <a:gd name="T52" fmla="*/ 2147483647 w 1005"/>
                <a:gd name="T53" fmla="*/ 1299376352 h 774"/>
                <a:gd name="T54" fmla="*/ 2147483647 w 1005"/>
                <a:gd name="T55" fmla="*/ 1606028177 h 774"/>
                <a:gd name="T56" fmla="*/ 2147483647 w 1005"/>
                <a:gd name="T57" fmla="*/ 2125780085 h 774"/>
                <a:gd name="T58" fmla="*/ 2147483647 w 1005"/>
                <a:gd name="T59" fmla="*/ 2147483647 h 774"/>
                <a:gd name="T60" fmla="*/ 2147483647 w 1005"/>
                <a:gd name="T61" fmla="*/ 1252599341 h 774"/>
                <a:gd name="T62" fmla="*/ 2147483647 w 1005"/>
                <a:gd name="T63" fmla="*/ 2147483647 h 774"/>
                <a:gd name="T64" fmla="*/ 572808521 w 1005"/>
                <a:gd name="T65" fmla="*/ 2147483647 h 774"/>
                <a:gd name="T66" fmla="*/ 2147483647 w 1005"/>
                <a:gd name="T67" fmla="*/ 2147483647 h 774"/>
                <a:gd name="T68" fmla="*/ 2147483647 w 1005"/>
                <a:gd name="T69" fmla="*/ 2147483647 h 774"/>
                <a:gd name="T70" fmla="*/ 2147483647 w 1005"/>
                <a:gd name="T71" fmla="*/ 2147483647 h 774"/>
                <a:gd name="T72" fmla="*/ 2147483647 w 1005"/>
                <a:gd name="T73" fmla="*/ 2147483647 h 774"/>
                <a:gd name="T74" fmla="*/ 2147483647 w 1005"/>
                <a:gd name="T75" fmla="*/ 2147483647 h 774"/>
                <a:gd name="T76" fmla="*/ 2147483647 w 1005"/>
                <a:gd name="T77" fmla="*/ 2147483647 h 774"/>
                <a:gd name="T78" fmla="*/ 2147483647 w 1005"/>
                <a:gd name="T79" fmla="*/ 2147483647 h 774"/>
                <a:gd name="T80" fmla="*/ 2147483647 w 1005"/>
                <a:gd name="T81" fmla="*/ 2147483647 h 774"/>
                <a:gd name="T82" fmla="*/ 2147483647 w 1005"/>
                <a:gd name="T83" fmla="*/ 2147483647 h 774"/>
                <a:gd name="T84" fmla="*/ 2147483647 w 1005"/>
                <a:gd name="T85" fmla="*/ 2011434255 h 774"/>
                <a:gd name="T86" fmla="*/ 2147483647 w 1005"/>
                <a:gd name="T87" fmla="*/ 1761953065 h 774"/>
                <a:gd name="T88" fmla="*/ 2147483647 w 1005"/>
                <a:gd name="T89" fmla="*/ 1782744874 h 774"/>
                <a:gd name="T90" fmla="*/ 2147483647 w 1005"/>
                <a:gd name="T91" fmla="*/ 1408524230 h 774"/>
                <a:gd name="T92" fmla="*/ 2147483647 w 1005"/>
                <a:gd name="T93" fmla="*/ 1517672108 h 774"/>
                <a:gd name="T94" fmla="*/ 2147483647 w 1005"/>
                <a:gd name="T95" fmla="*/ 1891892752 h 774"/>
                <a:gd name="T96" fmla="*/ 2147483647 w 1005"/>
                <a:gd name="T97" fmla="*/ 1808732356 h 774"/>
                <a:gd name="T98" fmla="*/ 2077729325 w 1005"/>
                <a:gd name="T99" fmla="*/ 1808732356 h 774"/>
                <a:gd name="T100" fmla="*/ 1395566989 w 1005"/>
                <a:gd name="T101" fmla="*/ 1761953065 h 774"/>
                <a:gd name="T102" fmla="*/ 505111890 w 1005"/>
                <a:gd name="T103" fmla="*/ 1767151017 h 774"/>
                <a:gd name="T104" fmla="*/ 244744795 w 1005"/>
                <a:gd name="T105" fmla="*/ 1772348970 h 774"/>
                <a:gd name="T106" fmla="*/ 661332603 w 1005"/>
                <a:gd name="T107" fmla="*/ 2147483647 h 774"/>
                <a:gd name="T108" fmla="*/ 947736864 w 1005"/>
                <a:gd name="T109" fmla="*/ 2147483647 h 774"/>
                <a:gd name="T110" fmla="*/ 2147483647 w 1005"/>
                <a:gd name="T111" fmla="*/ 2147483647 h 774"/>
                <a:gd name="T112" fmla="*/ 2147483647 w 1005"/>
                <a:gd name="T113" fmla="*/ 2147483647 h 774"/>
                <a:gd name="T114" fmla="*/ 2147483647 w 1005"/>
                <a:gd name="T115" fmla="*/ 2147483647 h 774"/>
                <a:gd name="T116" fmla="*/ 1265383442 w 1005"/>
                <a:gd name="T117" fmla="*/ 2115384181 h 774"/>
                <a:gd name="T118" fmla="*/ 1254968575 w 1005"/>
                <a:gd name="T119" fmla="*/ 2037421736 h 774"/>
                <a:gd name="T120" fmla="*/ 2147483647 w 1005"/>
                <a:gd name="T121" fmla="*/ 2147483647 h 77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05"/>
                <a:gd name="T184" fmla="*/ 0 h 774"/>
                <a:gd name="T185" fmla="*/ 1005 w 1005"/>
                <a:gd name="T186" fmla="*/ 774 h 77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6" name="Freeform 125"/>
            <p:cNvSpPr>
              <a:spLocks noEditPoints="1" noChangeArrowheads="1"/>
            </p:cNvSpPr>
            <p:nvPr/>
          </p:nvSpPr>
          <p:spPr bwMode="auto">
            <a:xfrm>
              <a:off x="0" y="686115"/>
              <a:ext cx="2617474" cy="1607253"/>
            </a:xfrm>
            <a:custGeom>
              <a:avLst/>
              <a:gdLst>
                <a:gd name="T0" fmla="*/ 1822661019 w 1147"/>
                <a:gd name="T1" fmla="*/ 1195413227 h 705"/>
                <a:gd name="T2" fmla="*/ 1593525930 w 1147"/>
                <a:gd name="T3" fmla="*/ 181911402 h 705"/>
                <a:gd name="T4" fmla="*/ 963406147 w 1147"/>
                <a:gd name="T5" fmla="*/ 109147297 h 705"/>
                <a:gd name="T6" fmla="*/ 703025676 w 1147"/>
                <a:gd name="T7" fmla="*/ 51974686 h 705"/>
                <a:gd name="T8" fmla="*/ 484307997 w 1147"/>
                <a:gd name="T9" fmla="*/ 109147297 h 705"/>
                <a:gd name="T10" fmla="*/ 98943712 w 1147"/>
                <a:gd name="T11" fmla="*/ 306650194 h 705"/>
                <a:gd name="T12" fmla="*/ 369739311 w 1147"/>
                <a:gd name="T13" fmla="*/ 535338358 h 705"/>
                <a:gd name="T14" fmla="*/ 88528584 w 1147"/>
                <a:gd name="T15" fmla="*/ 550929852 h 705"/>
                <a:gd name="T16" fmla="*/ 307248546 w 1147"/>
                <a:gd name="T17" fmla="*/ 706853911 h 705"/>
                <a:gd name="T18" fmla="*/ 223927525 w 1147"/>
                <a:gd name="T19" fmla="*/ 821196853 h 705"/>
                <a:gd name="T20" fmla="*/ 234342653 w 1147"/>
                <a:gd name="T21" fmla="*/ 1138240616 h 705"/>
                <a:gd name="T22" fmla="*/ 499930688 w 1147"/>
                <a:gd name="T23" fmla="*/ 1226598495 h 705"/>
                <a:gd name="T24" fmla="*/ 531176071 w 1147"/>
                <a:gd name="T25" fmla="*/ 1398114048 h 705"/>
                <a:gd name="T26" fmla="*/ 437437640 w 1147"/>
                <a:gd name="T27" fmla="*/ 1491667571 h 705"/>
                <a:gd name="T28" fmla="*/ 765518723 w 1147"/>
                <a:gd name="T29" fmla="*/ 1299362600 h 705"/>
                <a:gd name="T30" fmla="*/ 900915382 w 1147"/>
                <a:gd name="T31" fmla="*/ 1107057628 h 705"/>
                <a:gd name="T32" fmla="*/ 994651530 w 1147"/>
                <a:gd name="T33" fmla="*/ 1044687093 h 705"/>
                <a:gd name="T34" fmla="*/ 1176918545 w 1147"/>
                <a:gd name="T35" fmla="*/ 1117451197 h 705"/>
                <a:gd name="T36" fmla="*/ 1291484948 w 1147"/>
                <a:gd name="T37" fmla="*/ 1049885017 h 705"/>
                <a:gd name="T38" fmla="*/ 1437299016 w 1147"/>
                <a:gd name="T39" fmla="*/ 1107057628 h 705"/>
                <a:gd name="T40" fmla="*/ 1770585381 w 1147"/>
                <a:gd name="T41" fmla="*/ 1205809076 h 705"/>
                <a:gd name="T42" fmla="*/ 1952852396 w 1147"/>
                <a:gd name="T43" fmla="*/ 1288966751 h 705"/>
                <a:gd name="T44" fmla="*/ 1958059959 w 1147"/>
                <a:gd name="T45" fmla="*/ 1356535211 h 705"/>
                <a:gd name="T46" fmla="*/ 2025758289 w 1147"/>
                <a:gd name="T47" fmla="*/ 1366928780 h 705"/>
                <a:gd name="T48" fmla="*/ 2088249054 w 1147"/>
                <a:gd name="T49" fmla="*/ 1424101391 h 705"/>
                <a:gd name="T50" fmla="*/ 2062211235 w 1147"/>
                <a:gd name="T51" fmla="*/ 1559233752 h 705"/>
                <a:gd name="T52" fmla="*/ 2147483647 w 1147"/>
                <a:gd name="T53" fmla="*/ 1554038107 h 705"/>
                <a:gd name="T54" fmla="*/ 78113457 w 1147"/>
                <a:gd name="T55" fmla="*/ 1626802212 h 705"/>
                <a:gd name="T56" fmla="*/ 926953201 w 1147"/>
                <a:gd name="T57" fmla="*/ 1247387913 h 705"/>
                <a:gd name="T58" fmla="*/ 921745637 w 1147"/>
                <a:gd name="T59" fmla="*/ 1330547868 h 705"/>
                <a:gd name="T60" fmla="*/ 130189095 w 1147"/>
                <a:gd name="T61" fmla="*/ 1138240616 h 705"/>
                <a:gd name="T62" fmla="*/ 2147483647 w 1147"/>
                <a:gd name="T63" fmla="*/ 2147483647 h 705"/>
                <a:gd name="T64" fmla="*/ 2147483647 w 1147"/>
                <a:gd name="T65" fmla="*/ 2147483647 h 705"/>
                <a:gd name="T66" fmla="*/ 2147483647 w 1147"/>
                <a:gd name="T67" fmla="*/ 2147483647 h 705"/>
                <a:gd name="T68" fmla="*/ 2147483647 w 1147"/>
                <a:gd name="T69" fmla="*/ 2147483647 h 705"/>
                <a:gd name="T70" fmla="*/ 2147483647 w 1147"/>
                <a:gd name="T71" fmla="*/ 2147483647 h 705"/>
                <a:gd name="T72" fmla="*/ 2147483647 w 1147"/>
                <a:gd name="T73" fmla="*/ 2130955302 h 705"/>
                <a:gd name="T74" fmla="*/ 2147483647 w 1147"/>
                <a:gd name="T75" fmla="*/ 2063386842 h 705"/>
                <a:gd name="T76" fmla="*/ 2147483647 w 1147"/>
                <a:gd name="T77" fmla="*/ 2016610080 h 705"/>
                <a:gd name="T78" fmla="*/ 2147483647 w 1147"/>
                <a:gd name="T79" fmla="*/ 2052993272 h 705"/>
                <a:gd name="T80" fmla="*/ 2147483647 w 1147"/>
                <a:gd name="T81" fmla="*/ 2147483647 h 705"/>
                <a:gd name="T82" fmla="*/ 2147483647 w 1147"/>
                <a:gd name="T83" fmla="*/ 2147483647 h 705"/>
                <a:gd name="T84" fmla="*/ 2147483647 w 1147"/>
                <a:gd name="T85" fmla="*/ 2147483647 h 705"/>
                <a:gd name="T86" fmla="*/ 2147483647 w 1147"/>
                <a:gd name="T87" fmla="*/ 2147483647 h 705"/>
                <a:gd name="T88" fmla="*/ 2147483647 w 1147"/>
                <a:gd name="T89" fmla="*/ 2147483647 h 705"/>
                <a:gd name="T90" fmla="*/ 2147483647 w 1147"/>
                <a:gd name="T91" fmla="*/ 2147483647 h 705"/>
                <a:gd name="T92" fmla="*/ 2147483647 w 1147"/>
                <a:gd name="T93" fmla="*/ 2147483647 h 705"/>
                <a:gd name="T94" fmla="*/ 2147483647 w 1147"/>
                <a:gd name="T95" fmla="*/ 2147483647 h 705"/>
                <a:gd name="T96" fmla="*/ 2147483647 w 1147"/>
                <a:gd name="T97" fmla="*/ 2147483647 h 705"/>
                <a:gd name="T98" fmla="*/ 2147483647 w 1147"/>
                <a:gd name="T99" fmla="*/ 2147483647 h 705"/>
                <a:gd name="T100" fmla="*/ 2147483647 w 1147"/>
                <a:gd name="T101" fmla="*/ 2147483647 h 705"/>
                <a:gd name="T102" fmla="*/ 2147483647 w 1147"/>
                <a:gd name="T103" fmla="*/ 2147483647 h 705"/>
                <a:gd name="T104" fmla="*/ 2147483647 w 1147"/>
                <a:gd name="T105" fmla="*/ 2147483647 h 705"/>
                <a:gd name="T106" fmla="*/ 2147483647 w 1147"/>
                <a:gd name="T107" fmla="*/ 2147483647 h 705"/>
                <a:gd name="T108" fmla="*/ 2147483647 w 1147"/>
                <a:gd name="T109" fmla="*/ 2147483647 h 705"/>
                <a:gd name="T110" fmla="*/ 2147483647 w 1147"/>
                <a:gd name="T111" fmla="*/ 2147483647 h 705"/>
                <a:gd name="T112" fmla="*/ 2147483647 w 1147"/>
                <a:gd name="T113" fmla="*/ 2147483647 h 705"/>
                <a:gd name="T114" fmla="*/ 2147483647 w 1147"/>
                <a:gd name="T115" fmla="*/ 2146546796 h 70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47"/>
                <a:gd name="T175" fmla="*/ 0 h 705"/>
                <a:gd name="T176" fmla="*/ 1147 w 1147"/>
                <a:gd name="T177" fmla="*/ 705 h 70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7" name="Freeform 126"/>
            <p:cNvSpPr>
              <a:spLocks noEditPoints="1" noChangeArrowheads="1"/>
            </p:cNvSpPr>
            <p:nvPr/>
          </p:nvSpPr>
          <p:spPr bwMode="auto">
            <a:xfrm>
              <a:off x="4112902" y="1738032"/>
              <a:ext cx="329790" cy="235023"/>
            </a:xfrm>
            <a:custGeom>
              <a:avLst/>
              <a:gdLst>
                <a:gd name="T0" fmla="*/ 739732616 w 145"/>
                <a:gd name="T1" fmla="*/ 93717133 h 103"/>
                <a:gd name="T2" fmla="*/ 682831332 w 145"/>
                <a:gd name="T3" fmla="*/ 93717133 h 103"/>
                <a:gd name="T4" fmla="*/ 610409448 w 145"/>
                <a:gd name="T5" fmla="*/ 78098371 h 103"/>
                <a:gd name="T6" fmla="*/ 584544815 w 145"/>
                <a:gd name="T7" fmla="*/ 67684342 h 103"/>
                <a:gd name="T8" fmla="*/ 537987564 w 145"/>
                <a:gd name="T9" fmla="*/ 72891357 h 103"/>
                <a:gd name="T10" fmla="*/ 481084006 w 145"/>
                <a:gd name="T11" fmla="*/ 46858566 h 103"/>
                <a:gd name="T12" fmla="*/ 450047355 w 145"/>
                <a:gd name="T13" fmla="*/ 31239805 h 103"/>
                <a:gd name="T14" fmla="*/ 346588820 w 145"/>
                <a:gd name="T15" fmla="*/ 20825776 h 103"/>
                <a:gd name="T16" fmla="*/ 155187802 w 145"/>
                <a:gd name="T17" fmla="*/ 15618762 h 103"/>
                <a:gd name="T18" fmla="*/ 82768192 w 145"/>
                <a:gd name="T19" fmla="*/ 0 h 103"/>
                <a:gd name="T20" fmla="*/ 36210942 w 145"/>
                <a:gd name="T21" fmla="*/ 31239805 h 103"/>
                <a:gd name="T22" fmla="*/ 25864634 w 145"/>
                <a:gd name="T23" fmla="*/ 72891357 h 103"/>
                <a:gd name="T24" fmla="*/ 36210942 w 145"/>
                <a:gd name="T25" fmla="*/ 130161670 h 103"/>
                <a:gd name="T26" fmla="*/ 51729267 w 145"/>
                <a:gd name="T27" fmla="*/ 119749923 h 103"/>
                <a:gd name="T28" fmla="*/ 72421884 w 145"/>
                <a:gd name="T29" fmla="*/ 124956937 h 103"/>
                <a:gd name="T30" fmla="*/ 108632826 w 145"/>
                <a:gd name="T31" fmla="*/ 130161670 h 103"/>
                <a:gd name="T32" fmla="*/ 129323168 w 145"/>
                <a:gd name="T33" fmla="*/ 130161670 h 103"/>
                <a:gd name="T34" fmla="*/ 165534110 w 145"/>
                <a:gd name="T35" fmla="*/ 140575699 h 103"/>
                <a:gd name="T36" fmla="*/ 181052436 w 145"/>
                <a:gd name="T37" fmla="*/ 161401475 h 103"/>
                <a:gd name="T38" fmla="*/ 139669477 w 145"/>
                <a:gd name="T39" fmla="*/ 197848294 h 103"/>
                <a:gd name="T40" fmla="*/ 144843768 w 145"/>
                <a:gd name="T41" fmla="*/ 249911593 h 103"/>
                <a:gd name="T42" fmla="*/ 134497460 w 145"/>
                <a:gd name="T43" fmla="*/ 291563145 h 103"/>
                <a:gd name="T44" fmla="*/ 118979134 w 145"/>
                <a:gd name="T45" fmla="*/ 312391203 h 103"/>
                <a:gd name="T46" fmla="*/ 139669477 w 145"/>
                <a:gd name="T47" fmla="*/ 343628726 h 103"/>
                <a:gd name="T48" fmla="*/ 124151151 w 145"/>
                <a:gd name="T49" fmla="*/ 380075545 h 103"/>
                <a:gd name="T50" fmla="*/ 134497460 w 145"/>
                <a:gd name="T51" fmla="*/ 406108335 h 103"/>
                <a:gd name="T52" fmla="*/ 113804843 w 145"/>
                <a:gd name="T53" fmla="*/ 442552873 h 103"/>
                <a:gd name="T54" fmla="*/ 118979134 w 145"/>
                <a:gd name="T55" fmla="*/ 463378648 h 103"/>
                <a:gd name="T56" fmla="*/ 150015785 w 145"/>
                <a:gd name="T57" fmla="*/ 463378648 h 103"/>
                <a:gd name="T58" fmla="*/ 222437669 w 145"/>
                <a:gd name="T59" fmla="*/ 531062991 h 103"/>
                <a:gd name="T60" fmla="*/ 237955994 w 145"/>
                <a:gd name="T61" fmla="*/ 515444229 h 103"/>
                <a:gd name="T62" fmla="*/ 268994919 w 145"/>
                <a:gd name="T63" fmla="*/ 510237215 h 103"/>
                <a:gd name="T64" fmla="*/ 325896204 w 145"/>
                <a:gd name="T65" fmla="*/ 489411439 h 103"/>
                <a:gd name="T66" fmla="*/ 398318088 w 145"/>
                <a:gd name="T67" fmla="*/ 489411439 h 103"/>
                <a:gd name="T68" fmla="*/ 439701047 w 145"/>
                <a:gd name="T69" fmla="*/ 468585663 h 103"/>
                <a:gd name="T70" fmla="*/ 486258297 w 145"/>
                <a:gd name="T71" fmla="*/ 437345858 h 103"/>
                <a:gd name="T72" fmla="*/ 506950914 w 145"/>
                <a:gd name="T73" fmla="*/ 395694306 h 103"/>
                <a:gd name="T74" fmla="*/ 548333873 w 145"/>
                <a:gd name="T75" fmla="*/ 348835740 h 103"/>
                <a:gd name="T76" fmla="*/ 553505890 w 145"/>
                <a:gd name="T77" fmla="*/ 265532636 h 103"/>
                <a:gd name="T78" fmla="*/ 600063140 w 145"/>
                <a:gd name="T79" fmla="*/ 208260041 h 103"/>
                <a:gd name="T80" fmla="*/ 651792407 w 145"/>
                <a:gd name="T81" fmla="*/ 177020236 h 103"/>
                <a:gd name="T82" fmla="*/ 719042274 w 145"/>
                <a:gd name="T83" fmla="*/ 145782713 h 103"/>
                <a:gd name="T84" fmla="*/ 739732616 w 145"/>
                <a:gd name="T85" fmla="*/ 93717133 h 103"/>
                <a:gd name="T86" fmla="*/ 744906908 w 145"/>
                <a:gd name="T87" fmla="*/ 286358412 h 103"/>
                <a:gd name="T88" fmla="*/ 693175366 w 145"/>
                <a:gd name="T89" fmla="*/ 301977174 h 103"/>
                <a:gd name="T90" fmla="*/ 744906908 w 145"/>
                <a:gd name="T91" fmla="*/ 286358412 h 10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5"/>
                <a:gd name="T139" fmla="*/ 0 h 103"/>
                <a:gd name="T140" fmla="*/ 145 w 145"/>
                <a:gd name="T141" fmla="*/ 103 h 10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8" name="Freeform 127"/>
            <p:cNvSpPr>
              <a:spLocks noEditPoints="1" noChangeArrowheads="1"/>
            </p:cNvSpPr>
            <p:nvPr/>
          </p:nvSpPr>
          <p:spPr bwMode="auto">
            <a:xfrm>
              <a:off x="4865356" y="1798683"/>
              <a:ext cx="163000" cy="202803"/>
            </a:xfrm>
            <a:custGeom>
              <a:avLst/>
              <a:gdLst>
                <a:gd name="T0" fmla="*/ 368940169 w 71"/>
                <a:gd name="T1" fmla="*/ 0 h 89"/>
                <a:gd name="T2" fmla="*/ 342586972 w 71"/>
                <a:gd name="T3" fmla="*/ 10383969 h 89"/>
                <a:gd name="T4" fmla="*/ 321504873 w 71"/>
                <a:gd name="T5" fmla="*/ 25961063 h 89"/>
                <a:gd name="T6" fmla="*/ 258258577 w 71"/>
                <a:gd name="T7" fmla="*/ 15577093 h 89"/>
                <a:gd name="T8" fmla="*/ 179198986 w 71"/>
                <a:gd name="T9" fmla="*/ 15577093 h 89"/>
                <a:gd name="T10" fmla="*/ 173930183 w 71"/>
                <a:gd name="T11" fmla="*/ 15577093 h 89"/>
                <a:gd name="T12" fmla="*/ 121223789 w 71"/>
                <a:gd name="T13" fmla="*/ 41538156 h 89"/>
                <a:gd name="T14" fmla="*/ 94870592 w 71"/>
                <a:gd name="T15" fmla="*/ 57117528 h 89"/>
                <a:gd name="T16" fmla="*/ 52706394 w 71"/>
                <a:gd name="T17" fmla="*/ 62308373 h 89"/>
                <a:gd name="T18" fmla="*/ 31624296 w 71"/>
                <a:gd name="T19" fmla="*/ 98655684 h 89"/>
                <a:gd name="T20" fmla="*/ 15811000 w 71"/>
                <a:gd name="T21" fmla="*/ 119425901 h 89"/>
                <a:gd name="T22" fmla="*/ 0 w 71"/>
                <a:gd name="T23" fmla="*/ 150580088 h 89"/>
                <a:gd name="T24" fmla="*/ 0 w 71"/>
                <a:gd name="T25" fmla="*/ 150580088 h 89"/>
                <a:gd name="T26" fmla="*/ 31624296 w 71"/>
                <a:gd name="T27" fmla="*/ 202504492 h 89"/>
                <a:gd name="T28" fmla="*/ 73788493 w 71"/>
                <a:gd name="T29" fmla="*/ 218081586 h 89"/>
                <a:gd name="T30" fmla="*/ 131763690 w 71"/>
                <a:gd name="T31" fmla="*/ 233658679 h 89"/>
                <a:gd name="T32" fmla="*/ 68517394 w 71"/>
                <a:gd name="T33" fmla="*/ 238851803 h 89"/>
                <a:gd name="T34" fmla="*/ 79059592 w 71"/>
                <a:gd name="T35" fmla="*/ 290773928 h 89"/>
                <a:gd name="T36" fmla="*/ 110681592 w 71"/>
                <a:gd name="T37" fmla="*/ 332314363 h 89"/>
                <a:gd name="T38" fmla="*/ 163387986 w 71"/>
                <a:gd name="T39" fmla="*/ 358275426 h 89"/>
                <a:gd name="T40" fmla="*/ 152845789 w 71"/>
                <a:gd name="T41" fmla="*/ 295967052 h 89"/>
                <a:gd name="T42" fmla="*/ 195012282 w 71"/>
                <a:gd name="T43" fmla="*/ 295967052 h 89"/>
                <a:gd name="T44" fmla="*/ 168659085 w 71"/>
                <a:gd name="T45" fmla="*/ 275196835 h 89"/>
                <a:gd name="T46" fmla="*/ 189741183 w 71"/>
                <a:gd name="T47" fmla="*/ 259619742 h 89"/>
                <a:gd name="T48" fmla="*/ 231905380 w 71"/>
                <a:gd name="T49" fmla="*/ 254428896 h 89"/>
                <a:gd name="T50" fmla="*/ 210823282 w 71"/>
                <a:gd name="T51" fmla="*/ 207695338 h 89"/>
                <a:gd name="T52" fmla="*/ 163387986 w 71"/>
                <a:gd name="T53" fmla="*/ 212888462 h 89"/>
                <a:gd name="T54" fmla="*/ 184470085 w 71"/>
                <a:gd name="T55" fmla="*/ 181734275 h 89"/>
                <a:gd name="T56" fmla="*/ 137034789 w 71"/>
                <a:gd name="T57" fmla="*/ 114232777 h 89"/>
                <a:gd name="T58" fmla="*/ 163387986 w 71"/>
                <a:gd name="T59" fmla="*/ 98655684 h 89"/>
                <a:gd name="T60" fmla="*/ 210823282 w 71"/>
                <a:gd name="T61" fmla="*/ 103848808 h 89"/>
                <a:gd name="T62" fmla="*/ 226634282 w 71"/>
                <a:gd name="T63" fmla="*/ 62308373 h 89"/>
                <a:gd name="T64" fmla="*/ 258258577 w 71"/>
                <a:gd name="T65" fmla="*/ 72694621 h 89"/>
                <a:gd name="T66" fmla="*/ 305693873 w 71"/>
                <a:gd name="T67" fmla="*/ 51924404 h 89"/>
                <a:gd name="T68" fmla="*/ 342586972 w 71"/>
                <a:gd name="T69" fmla="*/ 67501497 h 89"/>
                <a:gd name="T70" fmla="*/ 358400268 w 71"/>
                <a:gd name="T71" fmla="*/ 46731280 h 89"/>
                <a:gd name="T72" fmla="*/ 374211268 w 71"/>
                <a:gd name="T73" fmla="*/ 20770217 h 89"/>
                <a:gd name="T74" fmla="*/ 368940169 w 71"/>
                <a:gd name="T75" fmla="*/ 0 h 89"/>
                <a:gd name="T76" fmla="*/ 321504873 w 71"/>
                <a:gd name="T77" fmla="*/ 436163171 h 89"/>
                <a:gd name="T78" fmla="*/ 226634282 w 71"/>
                <a:gd name="T79" fmla="*/ 425776923 h 89"/>
                <a:gd name="T80" fmla="*/ 189741183 w 71"/>
                <a:gd name="T81" fmla="*/ 441354016 h 89"/>
                <a:gd name="T82" fmla="*/ 279340676 w 71"/>
                <a:gd name="T83" fmla="*/ 462124234 h 89"/>
                <a:gd name="T84" fmla="*/ 358400268 w 71"/>
                <a:gd name="T85" fmla="*/ 436163171 h 89"/>
                <a:gd name="T86" fmla="*/ 321504873 w 71"/>
                <a:gd name="T87" fmla="*/ 436163171 h 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1"/>
                <a:gd name="T133" fmla="*/ 0 h 89"/>
                <a:gd name="T134" fmla="*/ 71 w 71"/>
                <a:gd name="T135" fmla="*/ 89 h 8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9" name="Freeform 128"/>
            <p:cNvSpPr>
              <a:spLocks noChangeArrowheads="1"/>
            </p:cNvSpPr>
            <p:nvPr/>
          </p:nvSpPr>
          <p:spPr bwMode="auto">
            <a:xfrm>
              <a:off x="5168611" y="1974951"/>
              <a:ext cx="66338" cy="41698"/>
            </a:xfrm>
            <a:custGeom>
              <a:avLst/>
              <a:gdLst>
                <a:gd name="T0" fmla="*/ 104653914 w 29"/>
                <a:gd name="T1" fmla="*/ 59030469 h 18"/>
                <a:gd name="T2" fmla="*/ 136050088 w 29"/>
                <a:gd name="T3" fmla="*/ 21465204 h 18"/>
                <a:gd name="T4" fmla="*/ 130818536 w 29"/>
                <a:gd name="T5" fmla="*/ 10732602 h 18"/>
                <a:gd name="T6" fmla="*/ 47095405 w 29"/>
                <a:gd name="T7" fmla="*/ 37565265 h 18"/>
                <a:gd name="T8" fmla="*/ 20930783 w 29"/>
                <a:gd name="T9" fmla="*/ 80495672 h 18"/>
                <a:gd name="T10" fmla="*/ 104653914 w 29"/>
                <a:gd name="T11" fmla="*/ 59030469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18"/>
                <a:gd name="T20" fmla="*/ 29 w 29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0" name="Freeform 129"/>
            <p:cNvSpPr>
              <a:spLocks noChangeArrowheads="1"/>
            </p:cNvSpPr>
            <p:nvPr/>
          </p:nvSpPr>
          <p:spPr bwMode="auto">
            <a:xfrm>
              <a:off x="3728148" y="900289"/>
              <a:ext cx="276721" cy="140256"/>
            </a:xfrm>
            <a:custGeom>
              <a:avLst/>
              <a:gdLst>
                <a:gd name="T0" fmla="*/ 533474636 w 121"/>
                <a:gd name="T1" fmla="*/ 232613426 h 61"/>
                <a:gd name="T2" fmla="*/ 580544649 w 121"/>
                <a:gd name="T3" fmla="*/ 190320494 h 61"/>
                <a:gd name="T4" fmla="*/ 627616950 w 121"/>
                <a:gd name="T5" fmla="*/ 148027562 h 61"/>
                <a:gd name="T6" fmla="*/ 596235416 w 121"/>
                <a:gd name="T7" fmla="*/ 100446289 h 61"/>
                <a:gd name="T8" fmla="*/ 564856170 w 121"/>
                <a:gd name="T9" fmla="*/ 68727739 h 61"/>
                <a:gd name="T10" fmla="*/ 554395658 w 121"/>
                <a:gd name="T11" fmla="*/ 31720849 h 61"/>
                <a:gd name="T12" fmla="*/ 512553614 w 121"/>
                <a:gd name="T13" fmla="*/ 37006890 h 61"/>
                <a:gd name="T14" fmla="*/ 455023089 w 121"/>
                <a:gd name="T15" fmla="*/ 10574383 h 61"/>
                <a:gd name="T16" fmla="*/ 449792833 w 121"/>
                <a:gd name="T17" fmla="*/ 42292932 h 61"/>
                <a:gd name="T18" fmla="*/ 413181044 w 121"/>
                <a:gd name="T19" fmla="*/ 47581273 h 61"/>
                <a:gd name="T20" fmla="*/ 392260022 w 121"/>
                <a:gd name="T21" fmla="*/ 47581273 h 61"/>
                <a:gd name="T22" fmla="*/ 355650520 w 121"/>
                <a:gd name="T23" fmla="*/ 52867315 h 61"/>
                <a:gd name="T24" fmla="*/ 324268986 w 121"/>
                <a:gd name="T25" fmla="*/ 42292932 h 61"/>
                <a:gd name="T26" fmla="*/ 287657197 w 121"/>
                <a:gd name="T27" fmla="*/ 68727739 h 61"/>
                <a:gd name="T28" fmla="*/ 261508206 w 121"/>
                <a:gd name="T29" fmla="*/ 58153357 h 61"/>
                <a:gd name="T30" fmla="*/ 235356928 w 121"/>
                <a:gd name="T31" fmla="*/ 74013781 h 61"/>
                <a:gd name="T32" fmla="*/ 230126672 w 121"/>
                <a:gd name="T33" fmla="*/ 105734630 h 61"/>
                <a:gd name="T34" fmla="*/ 188284628 w 121"/>
                <a:gd name="T35" fmla="*/ 121592755 h 61"/>
                <a:gd name="T36" fmla="*/ 172593861 w 121"/>
                <a:gd name="T37" fmla="*/ 74013781 h 61"/>
                <a:gd name="T38" fmla="*/ 83681803 w 121"/>
                <a:gd name="T39" fmla="*/ 15860424 h 61"/>
                <a:gd name="T40" fmla="*/ 94142314 w 121"/>
                <a:gd name="T41" fmla="*/ 47581273 h 61"/>
                <a:gd name="T42" fmla="*/ 73221291 w 121"/>
                <a:gd name="T43" fmla="*/ 47581273 h 61"/>
                <a:gd name="T44" fmla="*/ 31381534 w 121"/>
                <a:gd name="T45" fmla="*/ 58153357 h 61"/>
                <a:gd name="T46" fmla="*/ 5230256 w 121"/>
                <a:gd name="T47" fmla="*/ 100446289 h 61"/>
                <a:gd name="T48" fmla="*/ 62760780 w 121"/>
                <a:gd name="T49" fmla="*/ 116306713 h 61"/>
                <a:gd name="T50" fmla="*/ 130754103 w 121"/>
                <a:gd name="T51" fmla="*/ 116306713 h 61"/>
                <a:gd name="T52" fmla="*/ 120293592 w 121"/>
                <a:gd name="T53" fmla="*/ 142741520 h 61"/>
                <a:gd name="T54" fmla="*/ 88912058 w 121"/>
                <a:gd name="T55" fmla="*/ 158599645 h 61"/>
                <a:gd name="T56" fmla="*/ 20921022 w 121"/>
                <a:gd name="T57" fmla="*/ 179746111 h 61"/>
                <a:gd name="T58" fmla="*/ 109833081 w 121"/>
                <a:gd name="T59" fmla="*/ 179746111 h 61"/>
                <a:gd name="T60" fmla="*/ 130754103 w 121"/>
                <a:gd name="T61" fmla="*/ 200894877 h 61"/>
                <a:gd name="T62" fmla="*/ 146444870 w 121"/>
                <a:gd name="T63" fmla="*/ 222041343 h 61"/>
                <a:gd name="T64" fmla="*/ 125523847 w 121"/>
                <a:gd name="T65" fmla="*/ 248473851 h 61"/>
                <a:gd name="T66" fmla="*/ 99372569 w 121"/>
                <a:gd name="T67" fmla="*/ 269620317 h 61"/>
                <a:gd name="T68" fmla="*/ 172593861 w 121"/>
                <a:gd name="T69" fmla="*/ 264334275 h 61"/>
                <a:gd name="T70" fmla="*/ 277196686 w 121"/>
                <a:gd name="T71" fmla="*/ 311913249 h 61"/>
                <a:gd name="T72" fmla="*/ 381799511 w 121"/>
                <a:gd name="T73" fmla="*/ 285480741 h 61"/>
                <a:gd name="T74" fmla="*/ 455023089 w 121"/>
                <a:gd name="T75" fmla="*/ 259048233 h 61"/>
                <a:gd name="T76" fmla="*/ 533474636 w 121"/>
                <a:gd name="T77" fmla="*/ 232613426 h 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1"/>
                <a:gd name="T118" fmla="*/ 0 h 61"/>
                <a:gd name="T119" fmla="*/ 121 w 121"/>
                <a:gd name="T120" fmla="*/ 61 h 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1" name="Freeform 130"/>
            <p:cNvSpPr>
              <a:spLocks noChangeArrowheads="1"/>
            </p:cNvSpPr>
            <p:nvPr/>
          </p:nvSpPr>
          <p:spPr bwMode="auto">
            <a:xfrm>
              <a:off x="4084473" y="1351381"/>
              <a:ext cx="117511" cy="128884"/>
            </a:xfrm>
            <a:custGeom>
              <a:avLst/>
              <a:gdLst>
                <a:gd name="T0" fmla="*/ 238906775 w 51"/>
                <a:gd name="T1" fmla="*/ 90048489 h 56"/>
                <a:gd name="T2" fmla="*/ 222980579 w 51"/>
                <a:gd name="T3" fmla="*/ 74156632 h 56"/>
                <a:gd name="T4" fmla="*/ 185817149 w 51"/>
                <a:gd name="T5" fmla="*/ 84750436 h 56"/>
                <a:gd name="T6" fmla="*/ 148653719 w 51"/>
                <a:gd name="T7" fmla="*/ 79454685 h 56"/>
                <a:gd name="T8" fmla="*/ 164579916 w 51"/>
                <a:gd name="T9" fmla="*/ 42375218 h 56"/>
                <a:gd name="T10" fmla="*/ 180508417 w 51"/>
                <a:gd name="T11" fmla="*/ 10593805 h 56"/>
                <a:gd name="T12" fmla="*/ 169888648 w 51"/>
                <a:gd name="T13" fmla="*/ 5298053 h 56"/>
                <a:gd name="T14" fmla="*/ 111490289 w 51"/>
                <a:gd name="T15" fmla="*/ 21187609 h 56"/>
                <a:gd name="T16" fmla="*/ 138036255 w 51"/>
                <a:gd name="T17" fmla="*/ 47673271 h 56"/>
                <a:gd name="T18" fmla="*/ 90253056 w 51"/>
                <a:gd name="T19" fmla="*/ 74156632 h 56"/>
                <a:gd name="T20" fmla="*/ 26545965 w 51"/>
                <a:gd name="T21" fmla="*/ 74156632 h 56"/>
                <a:gd name="T22" fmla="*/ 31854698 w 51"/>
                <a:gd name="T23" fmla="*/ 116531850 h 56"/>
                <a:gd name="T24" fmla="*/ 63709395 w 51"/>
                <a:gd name="T25" fmla="*/ 158907068 h 56"/>
                <a:gd name="T26" fmla="*/ 47780894 w 51"/>
                <a:gd name="T27" fmla="*/ 211876090 h 56"/>
                <a:gd name="T28" fmla="*/ 5308732 w 51"/>
                <a:gd name="T29" fmla="*/ 248955557 h 56"/>
                <a:gd name="T30" fmla="*/ 63709395 w 51"/>
                <a:gd name="T31" fmla="*/ 296626526 h 56"/>
                <a:gd name="T32" fmla="*/ 169888648 w 51"/>
                <a:gd name="T33" fmla="*/ 254251308 h 56"/>
                <a:gd name="T34" fmla="*/ 244215508 w 51"/>
                <a:gd name="T35" fmla="*/ 238361752 h 56"/>
                <a:gd name="T36" fmla="*/ 244215508 w 51"/>
                <a:gd name="T37" fmla="*/ 100642294 h 56"/>
                <a:gd name="T38" fmla="*/ 238906775 w 51"/>
                <a:gd name="T39" fmla="*/ 90048489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1"/>
                <a:gd name="T61" fmla="*/ 0 h 56"/>
                <a:gd name="T62" fmla="*/ 51 w 51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2" name="Freeform 131"/>
            <p:cNvSpPr>
              <a:spLocks noEditPoints="1" noChangeArrowheads="1"/>
            </p:cNvSpPr>
            <p:nvPr/>
          </p:nvSpPr>
          <p:spPr bwMode="auto">
            <a:xfrm>
              <a:off x="4141333" y="1139102"/>
              <a:ext cx="261558" cy="398023"/>
            </a:xfrm>
            <a:custGeom>
              <a:avLst/>
              <a:gdLst>
                <a:gd name="T0" fmla="*/ 47376414 w 114"/>
                <a:gd name="T1" fmla="*/ 497096415 h 174"/>
                <a:gd name="T2" fmla="*/ 15792138 w 114"/>
                <a:gd name="T3" fmla="*/ 565121748 h 174"/>
                <a:gd name="T4" fmla="*/ 89489546 w 114"/>
                <a:gd name="T5" fmla="*/ 559887974 h 174"/>
                <a:gd name="T6" fmla="*/ 152660392 w 114"/>
                <a:gd name="T7" fmla="*/ 549422714 h 174"/>
                <a:gd name="T8" fmla="*/ 600110415 w 114"/>
                <a:gd name="T9" fmla="*/ 701167839 h 174"/>
                <a:gd name="T10" fmla="*/ 510620870 w 114"/>
                <a:gd name="T11" fmla="*/ 664540573 h 174"/>
                <a:gd name="T12" fmla="*/ 489563156 w 114"/>
                <a:gd name="T13" fmla="*/ 601749014 h 174"/>
                <a:gd name="T14" fmla="*/ 405336891 w 114"/>
                <a:gd name="T15" fmla="*/ 460469149 h 174"/>
                <a:gd name="T16" fmla="*/ 310584064 w 114"/>
                <a:gd name="T17" fmla="*/ 418608109 h 174"/>
                <a:gd name="T18" fmla="*/ 379018191 w 114"/>
                <a:gd name="T19" fmla="*/ 277328244 h 174"/>
                <a:gd name="T20" fmla="*/ 247413219 w 114"/>
                <a:gd name="T21" fmla="*/ 256397724 h 174"/>
                <a:gd name="T22" fmla="*/ 300055208 w 114"/>
                <a:gd name="T23" fmla="*/ 172675645 h 174"/>
                <a:gd name="T24" fmla="*/ 210565662 w 114"/>
                <a:gd name="T25" fmla="*/ 193606165 h 174"/>
                <a:gd name="T26" fmla="*/ 147394816 w 114"/>
                <a:gd name="T27" fmla="*/ 282559730 h 174"/>
                <a:gd name="T28" fmla="*/ 94755121 w 114"/>
                <a:gd name="T29" fmla="*/ 287793504 h 174"/>
                <a:gd name="T30" fmla="*/ 115810540 w 114"/>
                <a:gd name="T31" fmla="*/ 366281809 h 174"/>
                <a:gd name="T32" fmla="*/ 100018403 w 114"/>
                <a:gd name="T33" fmla="*/ 434307143 h 174"/>
                <a:gd name="T34" fmla="*/ 168452529 w 114"/>
                <a:gd name="T35" fmla="*/ 455237663 h 174"/>
                <a:gd name="T36" fmla="*/ 205300086 w 114"/>
                <a:gd name="T37" fmla="*/ 450003889 h 174"/>
                <a:gd name="T38" fmla="*/ 268470932 w 114"/>
                <a:gd name="T39" fmla="*/ 502330188 h 174"/>
                <a:gd name="T40" fmla="*/ 294791927 w 114"/>
                <a:gd name="T41" fmla="*/ 554656488 h 174"/>
                <a:gd name="T42" fmla="*/ 305318489 w 114"/>
                <a:gd name="T43" fmla="*/ 633144794 h 174"/>
                <a:gd name="T44" fmla="*/ 226357800 w 114"/>
                <a:gd name="T45" fmla="*/ 643610053 h 174"/>
                <a:gd name="T46" fmla="*/ 242149938 w 114"/>
                <a:gd name="T47" fmla="*/ 701167839 h 174"/>
                <a:gd name="T48" fmla="*/ 210565662 w 114"/>
                <a:gd name="T49" fmla="*/ 769193172 h 174"/>
                <a:gd name="T50" fmla="*/ 305318489 w 114"/>
                <a:gd name="T51" fmla="*/ 784889919 h 174"/>
                <a:gd name="T52" fmla="*/ 247413219 w 114"/>
                <a:gd name="T53" fmla="*/ 805820438 h 174"/>
                <a:gd name="T54" fmla="*/ 215828943 w 114"/>
                <a:gd name="T55" fmla="*/ 873845772 h 174"/>
                <a:gd name="T56" fmla="*/ 284263070 w 114"/>
                <a:gd name="T57" fmla="*/ 858146738 h 174"/>
                <a:gd name="T58" fmla="*/ 373752616 w 114"/>
                <a:gd name="T59" fmla="*/ 837216218 h 174"/>
                <a:gd name="T60" fmla="*/ 489563156 w 114"/>
                <a:gd name="T61" fmla="*/ 837216218 h 174"/>
                <a:gd name="T62" fmla="*/ 547468426 w 114"/>
                <a:gd name="T63" fmla="*/ 790123692 h 174"/>
                <a:gd name="T64" fmla="*/ 600110415 w 114"/>
                <a:gd name="T65" fmla="*/ 701167839 h 174"/>
                <a:gd name="T66" fmla="*/ 110547259 w 114"/>
                <a:gd name="T67" fmla="*/ 209305198 h 174"/>
                <a:gd name="T68" fmla="*/ 410602467 w 114"/>
                <a:gd name="T69" fmla="*/ 73256819 h 174"/>
                <a:gd name="T70" fmla="*/ 410602467 w 114"/>
                <a:gd name="T71" fmla="*/ 73256819 h 17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174"/>
                <a:gd name="T110" fmla="*/ 114 w 114"/>
                <a:gd name="T111" fmla="*/ 174 h 17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328B97"/>
            </a:solidFill>
            <a:ln w="3175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3" name="Freeform 132"/>
            <p:cNvSpPr>
              <a:spLocks noEditPoints="1" noChangeArrowheads="1"/>
            </p:cNvSpPr>
            <p:nvPr/>
          </p:nvSpPr>
          <p:spPr bwMode="auto">
            <a:xfrm>
              <a:off x="4141333" y="1139102"/>
              <a:ext cx="261558" cy="398023"/>
            </a:xfrm>
            <a:custGeom>
              <a:avLst/>
              <a:gdLst>
                <a:gd name="T0" fmla="*/ 47376414 w 114"/>
                <a:gd name="T1" fmla="*/ 497096415 h 174"/>
                <a:gd name="T2" fmla="*/ 15792138 w 114"/>
                <a:gd name="T3" fmla="*/ 565121748 h 174"/>
                <a:gd name="T4" fmla="*/ 89489546 w 114"/>
                <a:gd name="T5" fmla="*/ 559887974 h 174"/>
                <a:gd name="T6" fmla="*/ 152660392 w 114"/>
                <a:gd name="T7" fmla="*/ 549422714 h 174"/>
                <a:gd name="T8" fmla="*/ 600110415 w 114"/>
                <a:gd name="T9" fmla="*/ 701167839 h 174"/>
                <a:gd name="T10" fmla="*/ 510620870 w 114"/>
                <a:gd name="T11" fmla="*/ 664540573 h 174"/>
                <a:gd name="T12" fmla="*/ 489563156 w 114"/>
                <a:gd name="T13" fmla="*/ 601749014 h 174"/>
                <a:gd name="T14" fmla="*/ 405336891 w 114"/>
                <a:gd name="T15" fmla="*/ 460469149 h 174"/>
                <a:gd name="T16" fmla="*/ 310584064 w 114"/>
                <a:gd name="T17" fmla="*/ 418608109 h 174"/>
                <a:gd name="T18" fmla="*/ 379018191 w 114"/>
                <a:gd name="T19" fmla="*/ 277328244 h 174"/>
                <a:gd name="T20" fmla="*/ 247413219 w 114"/>
                <a:gd name="T21" fmla="*/ 256397724 h 174"/>
                <a:gd name="T22" fmla="*/ 300055208 w 114"/>
                <a:gd name="T23" fmla="*/ 172675645 h 174"/>
                <a:gd name="T24" fmla="*/ 210565662 w 114"/>
                <a:gd name="T25" fmla="*/ 193606165 h 174"/>
                <a:gd name="T26" fmla="*/ 147394816 w 114"/>
                <a:gd name="T27" fmla="*/ 282559730 h 174"/>
                <a:gd name="T28" fmla="*/ 94755121 w 114"/>
                <a:gd name="T29" fmla="*/ 287793504 h 174"/>
                <a:gd name="T30" fmla="*/ 115810540 w 114"/>
                <a:gd name="T31" fmla="*/ 366281809 h 174"/>
                <a:gd name="T32" fmla="*/ 100018403 w 114"/>
                <a:gd name="T33" fmla="*/ 434307143 h 174"/>
                <a:gd name="T34" fmla="*/ 168452529 w 114"/>
                <a:gd name="T35" fmla="*/ 455237663 h 174"/>
                <a:gd name="T36" fmla="*/ 205300086 w 114"/>
                <a:gd name="T37" fmla="*/ 450003889 h 174"/>
                <a:gd name="T38" fmla="*/ 268470932 w 114"/>
                <a:gd name="T39" fmla="*/ 502330188 h 174"/>
                <a:gd name="T40" fmla="*/ 294791927 w 114"/>
                <a:gd name="T41" fmla="*/ 554656488 h 174"/>
                <a:gd name="T42" fmla="*/ 305318489 w 114"/>
                <a:gd name="T43" fmla="*/ 633144794 h 174"/>
                <a:gd name="T44" fmla="*/ 226357800 w 114"/>
                <a:gd name="T45" fmla="*/ 643610053 h 174"/>
                <a:gd name="T46" fmla="*/ 242149938 w 114"/>
                <a:gd name="T47" fmla="*/ 701167839 h 174"/>
                <a:gd name="T48" fmla="*/ 210565662 w 114"/>
                <a:gd name="T49" fmla="*/ 769193172 h 174"/>
                <a:gd name="T50" fmla="*/ 305318489 w 114"/>
                <a:gd name="T51" fmla="*/ 784889919 h 174"/>
                <a:gd name="T52" fmla="*/ 247413219 w 114"/>
                <a:gd name="T53" fmla="*/ 805820438 h 174"/>
                <a:gd name="T54" fmla="*/ 215828943 w 114"/>
                <a:gd name="T55" fmla="*/ 873845772 h 174"/>
                <a:gd name="T56" fmla="*/ 284263070 w 114"/>
                <a:gd name="T57" fmla="*/ 858146738 h 174"/>
                <a:gd name="T58" fmla="*/ 373752616 w 114"/>
                <a:gd name="T59" fmla="*/ 837216218 h 174"/>
                <a:gd name="T60" fmla="*/ 489563156 w 114"/>
                <a:gd name="T61" fmla="*/ 837216218 h 174"/>
                <a:gd name="T62" fmla="*/ 547468426 w 114"/>
                <a:gd name="T63" fmla="*/ 790123692 h 174"/>
                <a:gd name="T64" fmla="*/ 600110415 w 114"/>
                <a:gd name="T65" fmla="*/ 701167839 h 174"/>
                <a:gd name="T66" fmla="*/ 110547259 w 114"/>
                <a:gd name="T67" fmla="*/ 209305198 h 174"/>
                <a:gd name="T68" fmla="*/ 410602467 w 114"/>
                <a:gd name="T69" fmla="*/ 73256819 h 174"/>
                <a:gd name="T70" fmla="*/ 410602467 w 114"/>
                <a:gd name="T71" fmla="*/ 73256819 h 17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174"/>
                <a:gd name="T110" fmla="*/ 114 w 114"/>
                <a:gd name="T111" fmla="*/ 174 h 17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4" name="Freeform 133"/>
            <p:cNvSpPr>
              <a:spLocks noEditPoints="1" noChangeArrowheads="1"/>
            </p:cNvSpPr>
            <p:nvPr/>
          </p:nvSpPr>
          <p:spPr bwMode="auto">
            <a:xfrm>
              <a:off x="4562100" y="1254719"/>
              <a:ext cx="123198" cy="117511"/>
            </a:xfrm>
            <a:custGeom>
              <a:avLst/>
              <a:gdLst>
                <a:gd name="T0" fmla="*/ 140534696 w 54"/>
                <a:gd name="T1" fmla="*/ 102137397 h 52"/>
                <a:gd name="T2" fmla="*/ 140534696 w 54"/>
                <a:gd name="T3" fmla="*/ 61281986 h 52"/>
                <a:gd name="T4" fmla="*/ 145738671 w 54"/>
                <a:gd name="T5" fmla="*/ 10214418 h 52"/>
                <a:gd name="T6" fmla="*/ 104100029 w 54"/>
                <a:gd name="T7" fmla="*/ 35748202 h 52"/>
                <a:gd name="T8" fmla="*/ 67665361 w 54"/>
                <a:gd name="T9" fmla="*/ 51067569 h 52"/>
                <a:gd name="T10" fmla="*/ 72869336 w 54"/>
                <a:gd name="T11" fmla="*/ 76601353 h 52"/>
                <a:gd name="T12" fmla="*/ 36434668 w 54"/>
                <a:gd name="T13" fmla="*/ 61281986 h 52"/>
                <a:gd name="T14" fmla="*/ 10410231 w 54"/>
                <a:gd name="T15" fmla="*/ 102137397 h 52"/>
                <a:gd name="T16" fmla="*/ 10410231 w 54"/>
                <a:gd name="T17" fmla="*/ 168524333 h 52"/>
                <a:gd name="T18" fmla="*/ 31230693 w 54"/>
                <a:gd name="T19" fmla="*/ 219594162 h 52"/>
                <a:gd name="T20" fmla="*/ 41640924 w 54"/>
                <a:gd name="T21" fmla="*/ 245127946 h 52"/>
                <a:gd name="T22" fmla="*/ 93689798 w 54"/>
                <a:gd name="T23" fmla="*/ 250235155 h 52"/>
                <a:gd name="T24" fmla="*/ 114510260 w 54"/>
                <a:gd name="T25" fmla="*/ 245127946 h 52"/>
                <a:gd name="T26" fmla="*/ 93689798 w 54"/>
                <a:gd name="T27" fmla="*/ 214486953 h 52"/>
                <a:gd name="T28" fmla="*/ 124920491 w 54"/>
                <a:gd name="T29" fmla="*/ 224699111 h 52"/>
                <a:gd name="T30" fmla="*/ 166559133 w 54"/>
                <a:gd name="T31" fmla="*/ 219594162 h 52"/>
                <a:gd name="T32" fmla="*/ 145738671 w 54"/>
                <a:gd name="T33" fmla="*/ 183845959 h 52"/>
                <a:gd name="T34" fmla="*/ 114510260 w 54"/>
                <a:gd name="T35" fmla="*/ 183845959 h 52"/>
                <a:gd name="T36" fmla="*/ 135330722 w 54"/>
                <a:gd name="T37" fmla="*/ 148097757 h 52"/>
                <a:gd name="T38" fmla="*/ 171765389 w 54"/>
                <a:gd name="T39" fmla="*/ 127671182 h 52"/>
                <a:gd name="T40" fmla="*/ 140534696 w 54"/>
                <a:gd name="T41" fmla="*/ 102137397 h 52"/>
                <a:gd name="T42" fmla="*/ 275865418 w 54"/>
                <a:gd name="T43" fmla="*/ 153204966 h 52"/>
                <a:gd name="T44" fmla="*/ 255044956 w 54"/>
                <a:gd name="T45" fmla="*/ 163417124 h 52"/>
                <a:gd name="T46" fmla="*/ 234224494 w 54"/>
                <a:gd name="T47" fmla="*/ 153204966 h 52"/>
                <a:gd name="T48" fmla="*/ 197789826 w 54"/>
                <a:gd name="T49" fmla="*/ 168524333 h 52"/>
                <a:gd name="T50" fmla="*/ 218610288 w 54"/>
                <a:gd name="T51" fmla="*/ 219594162 h 52"/>
                <a:gd name="T52" fmla="*/ 202993801 w 54"/>
                <a:gd name="T53" fmla="*/ 234913528 h 52"/>
                <a:gd name="T54" fmla="*/ 218610288 w 54"/>
                <a:gd name="T55" fmla="*/ 260447313 h 52"/>
                <a:gd name="T56" fmla="*/ 260248931 w 54"/>
                <a:gd name="T57" fmla="*/ 214486953 h 52"/>
                <a:gd name="T58" fmla="*/ 275865418 w 54"/>
                <a:gd name="T59" fmla="*/ 153204966 h 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52"/>
                <a:gd name="T92" fmla="*/ 54 w 54"/>
                <a:gd name="T93" fmla="*/ 52 h 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5" name="Freeform 134"/>
            <p:cNvSpPr>
              <a:spLocks noEditPoints="1" noChangeArrowheads="1"/>
            </p:cNvSpPr>
            <p:nvPr/>
          </p:nvSpPr>
          <p:spPr bwMode="auto">
            <a:xfrm>
              <a:off x="4647390" y="784673"/>
              <a:ext cx="318418" cy="562918"/>
            </a:xfrm>
            <a:custGeom>
              <a:avLst/>
              <a:gdLst>
                <a:gd name="T0" fmla="*/ 708696119 w 140"/>
                <a:gd name="T1" fmla="*/ 275278297 h 247"/>
                <a:gd name="T2" fmla="*/ 698349809 w 140"/>
                <a:gd name="T3" fmla="*/ 171400554 h 247"/>
                <a:gd name="T4" fmla="*/ 610409580 w 140"/>
                <a:gd name="T5" fmla="*/ 62326646 h 247"/>
                <a:gd name="T6" fmla="*/ 506951023 w 140"/>
                <a:gd name="T7" fmla="*/ 57132758 h 247"/>
                <a:gd name="T8" fmla="*/ 408664484 w 140"/>
                <a:gd name="T9" fmla="*/ 57132758 h 247"/>
                <a:gd name="T10" fmla="*/ 351760913 w 140"/>
                <a:gd name="T11" fmla="*/ 119459404 h 247"/>
                <a:gd name="T12" fmla="*/ 289685324 w 140"/>
                <a:gd name="T13" fmla="*/ 192176103 h 247"/>
                <a:gd name="T14" fmla="*/ 243128064 w 140"/>
                <a:gd name="T15" fmla="*/ 264890523 h 247"/>
                <a:gd name="T16" fmla="*/ 191398785 w 140"/>
                <a:gd name="T17" fmla="*/ 311635507 h 247"/>
                <a:gd name="T18" fmla="*/ 150015817 w 140"/>
                <a:gd name="T19" fmla="*/ 441484964 h 247"/>
                <a:gd name="T20" fmla="*/ 160362128 w 140"/>
                <a:gd name="T21" fmla="*/ 503811610 h 247"/>
                <a:gd name="T22" fmla="*/ 62075589 w 140"/>
                <a:gd name="T23" fmla="*/ 545362707 h 247"/>
                <a:gd name="T24" fmla="*/ 56903571 w 140"/>
                <a:gd name="T25" fmla="*/ 659630503 h 247"/>
                <a:gd name="T26" fmla="*/ 93112246 w 140"/>
                <a:gd name="T27" fmla="*/ 758314359 h 247"/>
                <a:gd name="T28" fmla="*/ 77593918 w 140"/>
                <a:gd name="T29" fmla="*/ 815447117 h 247"/>
                <a:gd name="T30" fmla="*/ 41382968 w 140"/>
                <a:gd name="T31" fmla="*/ 888161537 h 247"/>
                <a:gd name="T32" fmla="*/ 15518329 w 140"/>
                <a:gd name="T33" fmla="*/ 971266010 h 247"/>
                <a:gd name="T34" fmla="*/ 0 w 140"/>
                <a:gd name="T35" fmla="*/ 976459897 h 247"/>
                <a:gd name="T36" fmla="*/ 46557260 w 140"/>
                <a:gd name="T37" fmla="*/ 1095919301 h 247"/>
                <a:gd name="T38" fmla="*/ 87940228 w 140"/>
                <a:gd name="T39" fmla="*/ 1194605436 h 247"/>
                <a:gd name="T40" fmla="*/ 103458557 w 140"/>
                <a:gd name="T41" fmla="*/ 1267319856 h 247"/>
                <a:gd name="T42" fmla="*/ 170708439 w 140"/>
                <a:gd name="T43" fmla="*/ 1236156533 h 247"/>
                <a:gd name="T44" fmla="*/ 237956046 w 140"/>
                <a:gd name="T45" fmla="*/ 1210187097 h 247"/>
                <a:gd name="T46" fmla="*/ 294859617 w 140"/>
                <a:gd name="T47" fmla="*/ 1194605436 h 247"/>
                <a:gd name="T48" fmla="*/ 305203653 w 140"/>
                <a:gd name="T49" fmla="*/ 1142664285 h 247"/>
                <a:gd name="T50" fmla="*/ 315549964 w 140"/>
                <a:gd name="T51" fmla="*/ 1018010994 h 247"/>
                <a:gd name="T52" fmla="*/ 398318174 w 140"/>
                <a:gd name="T53" fmla="*/ 929714913 h 247"/>
                <a:gd name="T54" fmla="*/ 377625553 w 140"/>
                <a:gd name="T55" fmla="*/ 820641004 h 247"/>
                <a:gd name="T56" fmla="*/ 331070567 w 140"/>
                <a:gd name="T57" fmla="*/ 747926584 h 247"/>
                <a:gd name="T58" fmla="*/ 367279242 w 140"/>
                <a:gd name="T59" fmla="*/ 644048842 h 247"/>
                <a:gd name="T60" fmla="*/ 434529124 w 140"/>
                <a:gd name="T61" fmla="*/ 571332143 h 247"/>
                <a:gd name="T62" fmla="*/ 579370649 w 140"/>
                <a:gd name="T63" fmla="*/ 472648287 h 247"/>
                <a:gd name="T64" fmla="*/ 594891252 w 140"/>
                <a:gd name="T65" fmla="*/ 368768266 h 247"/>
                <a:gd name="T66" fmla="*/ 693177791 w 140"/>
                <a:gd name="T67" fmla="*/ 332411056 h 247"/>
                <a:gd name="T68" fmla="*/ 719042430 w 140"/>
                <a:gd name="T69" fmla="*/ 301247733 h 247"/>
                <a:gd name="T70" fmla="*/ 387971863 w 140"/>
                <a:gd name="T71" fmla="*/ 1142664285 h 24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0"/>
                <a:gd name="T109" fmla="*/ 0 h 247"/>
                <a:gd name="T110" fmla="*/ 140 w 140"/>
                <a:gd name="T111" fmla="*/ 247 h 24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6" name="Freeform 135"/>
            <p:cNvSpPr>
              <a:spLocks noEditPoints="1" noChangeArrowheads="1"/>
            </p:cNvSpPr>
            <p:nvPr/>
          </p:nvSpPr>
          <p:spPr bwMode="auto">
            <a:xfrm>
              <a:off x="4908948" y="1180800"/>
              <a:ext cx="163000" cy="79605"/>
            </a:xfrm>
            <a:custGeom>
              <a:avLst/>
              <a:gdLst>
                <a:gd name="T0" fmla="*/ 347858070 w 71"/>
                <a:gd name="T1" fmla="*/ 51729603 h 35"/>
                <a:gd name="T2" fmla="*/ 363669070 w 71"/>
                <a:gd name="T3" fmla="*/ 10346376 h 35"/>
                <a:gd name="T4" fmla="*/ 347858070 w 71"/>
                <a:gd name="T5" fmla="*/ 20692751 h 35"/>
                <a:gd name="T6" fmla="*/ 237176479 w 71"/>
                <a:gd name="T7" fmla="*/ 5172051 h 35"/>
                <a:gd name="T8" fmla="*/ 126494887 w 71"/>
                <a:gd name="T9" fmla="*/ 31039127 h 35"/>
                <a:gd name="T10" fmla="*/ 89599493 w 71"/>
                <a:gd name="T11" fmla="*/ 62075979 h 35"/>
                <a:gd name="T12" fmla="*/ 100141690 w 71"/>
                <a:gd name="T13" fmla="*/ 98287156 h 35"/>
                <a:gd name="T14" fmla="*/ 137034789 w 71"/>
                <a:gd name="T15" fmla="*/ 118979907 h 35"/>
                <a:gd name="T16" fmla="*/ 147576986 w 71"/>
                <a:gd name="T17" fmla="*/ 144844709 h 35"/>
                <a:gd name="T18" fmla="*/ 147576986 w 71"/>
                <a:gd name="T19" fmla="*/ 144844709 h 35"/>
                <a:gd name="T20" fmla="*/ 210823282 w 71"/>
                <a:gd name="T21" fmla="*/ 144844709 h 35"/>
                <a:gd name="T22" fmla="*/ 274069577 w 71"/>
                <a:gd name="T23" fmla="*/ 175883836 h 35"/>
                <a:gd name="T24" fmla="*/ 326775972 w 71"/>
                <a:gd name="T25" fmla="*/ 181055886 h 35"/>
                <a:gd name="T26" fmla="*/ 332047070 w 71"/>
                <a:gd name="T27" fmla="*/ 165537460 h 35"/>
                <a:gd name="T28" fmla="*/ 347858070 w 71"/>
                <a:gd name="T29" fmla="*/ 144844709 h 35"/>
                <a:gd name="T30" fmla="*/ 332047070 w 71"/>
                <a:gd name="T31" fmla="*/ 113805582 h 35"/>
                <a:gd name="T32" fmla="*/ 332047070 w 71"/>
                <a:gd name="T33" fmla="*/ 82768730 h 35"/>
                <a:gd name="T34" fmla="*/ 347858070 w 71"/>
                <a:gd name="T35" fmla="*/ 51729603 h 35"/>
                <a:gd name="T36" fmla="*/ 36893099 w 71"/>
                <a:gd name="T37" fmla="*/ 93115106 h 35"/>
                <a:gd name="T38" fmla="*/ 15811000 w 71"/>
                <a:gd name="T39" fmla="*/ 144844709 h 35"/>
                <a:gd name="T40" fmla="*/ 79059592 w 71"/>
                <a:gd name="T41" fmla="*/ 103461481 h 35"/>
                <a:gd name="T42" fmla="*/ 36893099 w 71"/>
                <a:gd name="T43" fmla="*/ 93115106 h 35"/>
                <a:gd name="T44" fmla="*/ 63246296 w 71"/>
                <a:gd name="T45" fmla="*/ 67250304 h 35"/>
                <a:gd name="T46" fmla="*/ 26353197 w 71"/>
                <a:gd name="T47" fmla="*/ 72422355 h 35"/>
                <a:gd name="T48" fmla="*/ 63246296 w 71"/>
                <a:gd name="T49" fmla="*/ 67250304 h 3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"/>
                <a:gd name="T76" fmla="*/ 0 h 35"/>
                <a:gd name="T77" fmla="*/ 71 w 71"/>
                <a:gd name="T78" fmla="*/ 35 h 3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7" name="Freeform 136"/>
            <p:cNvSpPr>
              <a:spLocks noChangeArrowheads="1"/>
            </p:cNvSpPr>
            <p:nvPr/>
          </p:nvSpPr>
          <p:spPr bwMode="auto">
            <a:xfrm>
              <a:off x="5208413" y="2820275"/>
              <a:ext cx="206593" cy="252082"/>
            </a:xfrm>
            <a:custGeom>
              <a:avLst/>
              <a:gdLst>
                <a:gd name="T0" fmla="*/ 412323304 w 91"/>
                <a:gd name="T1" fmla="*/ 131291181 h 110"/>
                <a:gd name="T2" fmla="*/ 438092943 w 91"/>
                <a:gd name="T3" fmla="*/ 89278278 h 110"/>
                <a:gd name="T4" fmla="*/ 469018326 w 91"/>
                <a:gd name="T5" fmla="*/ 47265375 h 110"/>
                <a:gd name="T6" fmla="*/ 438092943 w 91"/>
                <a:gd name="T7" fmla="*/ 57768028 h 110"/>
                <a:gd name="T8" fmla="*/ 412323304 w 91"/>
                <a:gd name="T9" fmla="*/ 42012903 h 110"/>
                <a:gd name="T10" fmla="*/ 360784026 w 91"/>
                <a:gd name="T11" fmla="*/ 52517847 h 110"/>
                <a:gd name="T12" fmla="*/ 319551696 w 91"/>
                <a:gd name="T13" fmla="*/ 84025806 h 110"/>
                <a:gd name="T14" fmla="*/ 252547456 w 91"/>
                <a:gd name="T15" fmla="*/ 73523153 h 110"/>
                <a:gd name="T16" fmla="*/ 185545487 w 91"/>
                <a:gd name="T17" fmla="*/ 36762722 h 110"/>
                <a:gd name="T18" fmla="*/ 128850465 w 91"/>
                <a:gd name="T19" fmla="*/ 21007597 h 110"/>
                <a:gd name="T20" fmla="*/ 92773879 w 91"/>
                <a:gd name="T21" fmla="*/ 5252472 h 110"/>
                <a:gd name="T22" fmla="*/ 61848496 w 91"/>
                <a:gd name="T23" fmla="*/ 0 h 110"/>
                <a:gd name="T24" fmla="*/ 15462691 w 91"/>
                <a:gd name="T25" fmla="*/ 31510250 h 110"/>
                <a:gd name="T26" fmla="*/ 5153474 w 91"/>
                <a:gd name="T27" fmla="*/ 42012903 h 110"/>
                <a:gd name="T28" fmla="*/ 30925383 w 91"/>
                <a:gd name="T29" fmla="*/ 68272972 h 110"/>
                <a:gd name="T30" fmla="*/ 36078857 w 91"/>
                <a:gd name="T31" fmla="*/ 110285875 h 110"/>
                <a:gd name="T32" fmla="*/ 61848496 w 91"/>
                <a:gd name="T33" fmla="*/ 131291181 h 110"/>
                <a:gd name="T34" fmla="*/ 56695022 w 91"/>
                <a:gd name="T35" fmla="*/ 178556556 h 110"/>
                <a:gd name="T36" fmla="*/ 20616165 w 91"/>
                <a:gd name="T37" fmla="*/ 246829528 h 110"/>
                <a:gd name="T38" fmla="*/ 5153474 w 91"/>
                <a:gd name="T39" fmla="*/ 283589958 h 110"/>
                <a:gd name="T40" fmla="*/ 41232330 w 91"/>
                <a:gd name="T41" fmla="*/ 309850028 h 110"/>
                <a:gd name="T42" fmla="*/ 0 w 91"/>
                <a:gd name="T43" fmla="*/ 346610458 h 110"/>
                <a:gd name="T44" fmla="*/ 0 w 91"/>
                <a:gd name="T45" fmla="*/ 351862931 h 110"/>
                <a:gd name="T46" fmla="*/ 221624343 w 91"/>
                <a:gd name="T47" fmla="*/ 472651458 h 110"/>
                <a:gd name="T48" fmla="*/ 216470870 w 91"/>
                <a:gd name="T49" fmla="*/ 504161708 h 110"/>
                <a:gd name="T50" fmla="*/ 314395952 w 91"/>
                <a:gd name="T51" fmla="*/ 577684861 h 110"/>
                <a:gd name="T52" fmla="*/ 371090974 w 91"/>
                <a:gd name="T53" fmla="*/ 446393681 h 110"/>
                <a:gd name="T54" fmla="*/ 407169830 w 91"/>
                <a:gd name="T55" fmla="*/ 420133611 h 110"/>
                <a:gd name="T56" fmla="*/ 438092943 w 91"/>
                <a:gd name="T57" fmla="*/ 399128306 h 110"/>
                <a:gd name="T58" fmla="*/ 443248687 w 91"/>
                <a:gd name="T59" fmla="*/ 388623361 h 110"/>
                <a:gd name="T60" fmla="*/ 417476778 w 91"/>
                <a:gd name="T61" fmla="*/ 341360278 h 110"/>
                <a:gd name="T62" fmla="*/ 412323304 w 91"/>
                <a:gd name="T63" fmla="*/ 131291181 h 1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1"/>
                <a:gd name="T97" fmla="*/ 0 h 110"/>
                <a:gd name="T98" fmla="*/ 91 w 91"/>
                <a:gd name="T99" fmla="*/ 110 h 1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8" name="Freeform 137"/>
            <p:cNvSpPr>
              <a:spLocks noChangeArrowheads="1"/>
            </p:cNvSpPr>
            <p:nvPr/>
          </p:nvSpPr>
          <p:spPr bwMode="auto">
            <a:xfrm>
              <a:off x="5094692" y="2839228"/>
              <a:ext cx="140256" cy="145942"/>
            </a:xfrm>
            <a:custGeom>
              <a:avLst/>
              <a:gdLst>
                <a:gd name="T0" fmla="*/ 291698547 w 62"/>
                <a:gd name="T1" fmla="*/ 67598510 h 64"/>
                <a:gd name="T2" fmla="*/ 286581465 w 62"/>
                <a:gd name="T3" fmla="*/ 26000479 h 64"/>
                <a:gd name="T4" fmla="*/ 260993794 w 62"/>
                <a:gd name="T5" fmla="*/ 0 h 64"/>
                <a:gd name="T6" fmla="*/ 240523205 w 62"/>
                <a:gd name="T7" fmla="*/ 20799015 h 64"/>
                <a:gd name="T8" fmla="*/ 204701370 w 62"/>
                <a:gd name="T9" fmla="*/ 20799015 h 64"/>
                <a:gd name="T10" fmla="*/ 163760191 w 62"/>
                <a:gd name="T11" fmla="*/ 36398847 h 64"/>
                <a:gd name="T12" fmla="*/ 127938356 w 62"/>
                <a:gd name="T13" fmla="*/ 26000479 h 64"/>
                <a:gd name="T14" fmla="*/ 86997177 w 62"/>
                <a:gd name="T15" fmla="*/ 36398847 h 64"/>
                <a:gd name="T16" fmla="*/ 81880095 w 62"/>
                <a:gd name="T17" fmla="*/ 88399806 h 64"/>
                <a:gd name="T18" fmla="*/ 97233603 w 62"/>
                <a:gd name="T19" fmla="*/ 114400285 h 64"/>
                <a:gd name="T20" fmla="*/ 81880095 w 62"/>
                <a:gd name="T21" fmla="*/ 145599948 h 64"/>
                <a:gd name="T22" fmla="*/ 56292424 w 62"/>
                <a:gd name="T23" fmla="*/ 161199780 h 64"/>
                <a:gd name="T24" fmla="*/ 35821835 w 62"/>
                <a:gd name="T25" fmla="*/ 197598627 h 64"/>
                <a:gd name="T26" fmla="*/ 20470589 w 62"/>
                <a:gd name="T27" fmla="*/ 239198938 h 64"/>
                <a:gd name="T28" fmla="*/ 10234164 w 62"/>
                <a:gd name="T29" fmla="*/ 285998433 h 64"/>
                <a:gd name="T30" fmla="*/ 0 w 62"/>
                <a:gd name="T31" fmla="*/ 327598744 h 64"/>
                <a:gd name="T32" fmla="*/ 30704753 w 62"/>
                <a:gd name="T33" fmla="*/ 322397280 h 64"/>
                <a:gd name="T34" fmla="*/ 92114259 w 62"/>
                <a:gd name="T35" fmla="*/ 306797448 h 64"/>
                <a:gd name="T36" fmla="*/ 138172520 w 62"/>
                <a:gd name="T37" fmla="*/ 301598264 h 64"/>
                <a:gd name="T38" fmla="*/ 184230780 w 62"/>
                <a:gd name="T39" fmla="*/ 239198938 h 64"/>
                <a:gd name="T40" fmla="*/ 260993794 w 62"/>
                <a:gd name="T41" fmla="*/ 239198938 h 64"/>
                <a:gd name="T42" fmla="*/ 276345039 w 62"/>
                <a:gd name="T43" fmla="*/ 202797811 h 64"/>
                <a:gd name="T44" fmla="*/ 312169137 w 62"/>
                <a:gd name="T45" fmla="*/ 135199301 h 64"/>
                <a:gd name="T46" fmla="*/ 317286218 w 62"/>
                <a:gd name="T47" fmla="*/ 88399806 h 64"/>
                <a:gd name="T48" fmla="*/ 291698547 w 62"/>
                <a:gd name="T49" fmla="*/ 67598510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2"/>
                <a:gd name="T76" fmla="*/ 0 h 64"/>
                <a:gd name="T77" fmla="*/ 62 w 62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9" name="Freeform 138"/>
            <p:cNvSpPr>
              <a:spLocks noChangeArrowheads="1"/>
            </p:cNvSpPr>
            <p:nvPr/>
          </p:nvSpPr>
          <p:spPr bwMode="auto">
            <a:xfrm>
              <a:off x="5788389" y="1681171"/>
              <a:ext cx="456779" cy="263454"/>
            </a:xfrm>
            <a:custGeom>
              <a:avLst/>
              <a:gdLst>
                <a:gd name="T0" fmla="*/ 1011939061 w 200"/>
                <a:gd name="T1" fmla="*/ 335279282 h 116"/>
                <a:gd name="T2" fmla="*/ 933695102 w 200"/>
                <a:gd name="T3" fmla="*/ 299172457 h 116"/>
                <a:gd name="T4" fmla="*/ 886749640 w 200"/>
                <a:gd name="T5" fmla="*/ 304330251 h 116"/>
                <a:gd name="T6" fmla="*/ 829371346 w 200"/>
                <a:gd name="T7" fmla="*/ 283699077 h 116"/>
                <a:gd name="T8" fmla="*/ 771993052 w 200"/>
                <a:gd name="T9" fmla="*/ 330121489 h 116"/>
                <a:gd name="T10" fmla="*/ 740696839 w 200"/>
                <a:gd name="T11" fmla="*/ 340437076 h 116"/>
                <a:gd name="T12" fmla="*/ 693751377 w 200"/>
                <a:gd name="T13" fmla="*/ 309488044 h 116"/>
                <a:gd name="T14" fmla="*/ 641589500 w 200"/>
                <a:gd name="T15" fmla="*/ 299172457 h 116"/>
                <a:gd name="T16" fmla="*/ 610293286 w 200"/>
                <a:gd name="T17" fmla="*/ 237274394 h 116"/>
                <a:gd name="T18" fmla="*/ 594644038 w 200"/>
                <a:gd name="T19" fmla="*/ 180534125 h 116"/>
                <a:gd name="T20" fmla="*/ 547698576 w 200"/>
                <a:gd name="T21" fmla="*/ 149587364 h 116"/>
                <a:gd name="T22" fmla="*/ 432941988 w 200"/>
                <a:gd name="T23" fmla="*/ 144427300 h 116"/>
                <a:gd name="T24" fmla="*/ 354700313 w 200"/>
                <a:gd name="T25" fmla="*/ 149587364 h 116"/>
                <a:gd name="T26" fmla="*/ 286889187 w 200"/>
                <a:gd name="T27" fmla="*/ 72213650 h 116"/>
                <a:gd name="T28" fmla="*/ 266025806 w 200"/>
                <a:gd name="T29" fmla="*/ 98004888 h 116"/>
                <a:gd name="T30" fmla="*/ 198214679 w 200"/>
                <a:gd name="T31" fmla="*/ 87689301 h 116"/>
                <a:gd name="T32" fmla="*/ 187781847 w 200"/>
                <a:gd name="T33" fmla="*/ 5157793 h 116"/>
                <a:gd name="T34" fmla="*/ 166918466 w 200"/>
                <a:gd name="T35" fmla="*/ 87689301 h 116"/>
                <a:gd name="T36" fmla="*/ 156485634 w 200"/>
                <a:gd name="T37" fmla="*/ 0 h 116"/>
                <a:gd name="T38" fmla="*/ 10432832 w 200"/>
                <a:gd name="T39" fmla="*/ 36106825 h 116"/>
                <a:gd name="T40" fmla="*/ 0 w 200"/>
                <a:gd name="T41" fmla="*/ 294014664 h 116"/>
                <a:gd name="T42" fmla="*/ 0 w 200"/>
                <a:gd name="T43" fmla="*/ 294014664 h 116"/>
                <a:gd name="T44" fmla="*/ 41729046 w 200"/>
                <a:gd name="T45" fmla="*/ 304330251 h 116"/>
                <a:gd name="T46" fmla="*/ 62594710 w 200"/>
                <a:gd name="T47" fmla="*/ 278539013 h 116"/>
                <a:gd name="T48" fmla="*/ 104323756 w 200"/>
                <a:gd name="T49" fmla="*/ 247589981 h 116"/>
                <a:gd name="T50" fmla="*/ 125187137 w 200"/>
                <a:gd name="T51" fmla="*/ 226958808 h 116"/>
                <a:gd name="T52" fmla="*/ 151269218 w 200"/>
                <a:gd name="T53" fmla="*/ 211483156 h 116"/>
                <a:gd name="T54" fmla="*/ 192998263 w 200"/>
                <a:gd name="T55" fmla="*/ 221801014 h 116"/>
                <a:gd name="T56" fmla="*/ 234727309 w 200"/>
                <a:gd name="T57" fmla="*/ 237274394 h 116"/>
                <a:gd name="T58" fmla="*/ 255592973 w 200"/>
                <a:gd name="T59" fmla="*/ 299172457 h 116"/>
                <a:gd name="T60" fmla="*/ 344267481 w 200"/>
                <a:gd name="T61" fmla="*/ 309488044 h 116"/>
                <a:gd name="T62" fmla="*/ 370349562 w 200"/>
                <a:gd name="T63" fmla="*/ 350754934 h 116"/>
                <a:gd name="T64" fmla="*/ 396429359 w 200"/>
                <a:gd name="T65" fmla="*/ 397177345 h 116"/>
                <a:gd name="T66" fmla="*/ 453807653 w 200"/>
                <a:gd name="T67" fmla="*/ 438441964 h 116"/>
                <a:gd name="T68" fmla="*/ 521618779 w 200"/>
                <a:gd name="T69" fmla="*/ 479706582 h 116"/>
                <a:gd name="T70" fmla="*/ 584211205 w 200"/>
                <a:gd name="T71" fmla="*/ 520973472 h 116"/>
                <a:gd name="T72" fmla="*/ 636373083 w 200"/>
                <a:gd name="T73" fmla="*/ 536446852 h 116"/>
                <a:gd name="T74" fmla="*/ 641589500 w 200"/>
                <a:gd name="T75" fmla="*/ 572553677 h 116"/>
                <a:gd name="T76" fmla="*/ 646805916 w 200"/>
                <a:gd name="T77" fmla="*/ 572553677 h 116"/>
                <a:gd name="T78" fmla="*/ 693751377 w 200"/>
                <a:gd name="T79" fmla="*/ 588029328 h 116"/>
                <a:gd name="T80" fmla="*/ 714617042 w 200"/>
                <a:gd name="T81" fmla="*/ 598344915 h 116"/>
                <a:gd name="T82" fmla="*/ 740696839 w 200"/>
                <a:gd name="T83" fmla="*/ 541604645 h 116"/>
                <a:gd name="T84" fmla="*/ 735480423 w 200"/>
                <a:gd name="T85" fmla="*/ 490024440 h 116"/>
                <a:gd name="T86" fmla="*/ 698967794 w 200"/>
                <a:gd name="T87" fmla="*/ 443599757 h 116"/>
                <a:gd name="T88" fmla="*/ 751129671 w 200"/>
                <a:gd name="T89" fmla="*/ 422968584 h 116"/>
                <a:gd name="T90" fmla="*/ 771993052 w 200"/>
                <a:gd name="T91" fmla="*/ 392019552 h 116"/>
                <a:gd name="T92" fmla="*/ 798075133 w 200"/>
                <a:gd name="T93" fmla="*/ 361070520 h 116"/>
                <a:gd name="T94" fmla="*/ 845020595 w 200"/>
                <a:gd name="T95" fmla="*/ 350754934 h 116"/>
                <a:gd name="T96" fmla="*/ 886749640 w 200"/>
                <a:gd name="T97" fmla="*/ 340437076 h 116"/>
                <a:gd name="T98" fmla="*/ 865886260 w 200"/>
                <a:gd name="T99" fmla="*/ 386861759 h 116"/>
                <a:gd name="T100" fmla="*/ 933695102 w 200"/>
                <a:gd name="T101" fmla="*/ 376543901 h 116"/>
                <a:gd name="T102" fmla="*/ 985856980 w 200"/>
                <a:gd name="T103" fmla="*/ 366228314 h 116"/>
                <a:gd name="T104" fmla="*/ 1011939061 w 200"/>
                <a:gd name="T105" fmla="*/ 335279282 h 1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0"/>
                <a:gd name="T160" fmla="*/ 0 h 116"/>
                <a:gd name="T161" fmla="*/ 200 w 200"/>
                <a:gd name="T162" fmla="*/ 116 h 11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0" name="Freeform 139"/>
            <p:cNvSpPr>
              <a:spLocks noEditPoints="1" noChangeArrowheads="1"/>
            </p:cNvSpPr>
            <p:nvPr/>
          </p:nvSpPr>
          <p:spPr bwMode="auto">
            <a:xfrm>
              <a:off x="4482496" y="191429"/>
              <a:ext cx="667162" cy="1053812"/>
            </a:xfrm>
            <a:custGeom>
              <a:avLst/>
              <a:gdLst>
                <a:gd name="T0" fmla="*/ 1440807168 w 292"/>
                <a:gd name="T1" fmla="*/ 1259093209 h 462"/>
                <a:gd name="T2" fmla="*/ 1446027939 w 292"/>
                <a:gd name="T3" fmla="*/ 1186252446 h 462"/>
                <a:gd name="T4" fmla="*/ 1362502455 w 292"/>
                <a:gd name="T5" fmla="*/ 1175846623 h 462"/>
                <a:gd name="T6" fmla="*/ 1268537714 w 292"/>
                <a:gd name="T7" fmla="*/ 1170643711 h 462"/>
                <a:gd name="T8" fmla="*/ 1221555344 w 292"/>
                <a:gd name="T9" fmla="*/ 1165440800 h 462"/>
                <a:gd name="T10" fmla="*/ 1127588318 w 292"/>
                <a:gd name="T11" fmla="*/ 1186252446 h 462"/>
                <a:gd name="T12" fmla="*/ 1054504376 w 292"/>
                <a:gd name="T13" fmla="*/ 1264296121 h 462"/>
                <a:gd name="T14" fmla="*/ 1054504376 w 292"/>
                <a:gd name="T15" fmla="*/ 1175846623 h 462"/>
                <a:gd name="T16" fmla="*/ 950098093 w 292"/>
                <a:gd name="T17" fmla="*/ 1238281563 h 462"/>
                <a:gd name="T18" fmla="*/ 908334209 w 292"/>
                <a:gd name="T19" fmla="*/ 1259093209 h 462"/>
                <a:gd name="T20" fmla="*/ 861351838 w 292"/>
                <a:gd name="T21" fmla="*/ 1248687386 h 462"/>
                <a:gd name="T22" fmla="*/ 783047125 w 292"/>
                <a:gd name="T23" fmla="*/ 1305919414 h 462"/>
                <a:gd name="T24" fmla="*/ 725623213 w 292"/>
                <a:gd name="T25" fmla="*/ 1352743337 h 462"/>
                <a:gd name="T26" fmla="*/ 673420071 w 292"/>
                <a:gd name="T27" fmla="*/ 1378757895 h 462"/>
                <a:gd name="T28" fmla="*/ 584676101 w 292"/>
                <a:gd name="T29" fmla="*/ 1399569542 h 462"/>
                <a:gd name="T30" fmla="*/ 548132988 w 292"/>
                <a:gd name="T31" fmla="*/ 1451598658 h 462"/>
                <a:gd name="T32" fmla="*/ 673420071 w 292"/>
                <a:gd name="T33" fmla="*/ 1451598658 h 462"/>
                <a:gd name="T34" fmla="*/ 579455330 w 292"/>
                <a:gd name="T35" fmla="*/ 1519236509 h 462"/>
                <a:gd name="T36" fmla="*/ 448947476 w 292"/>
                <a:gd name="T37" fmla="*/ 1659712842 h 462"/>
                <a:gd name="T38" fmla="*/ 365421992 w 292"/>
                <a:gd name="T39" fmla="*/ 1774176898 h 462"/>
                <a:gd name="T40" fmla="*/ 292338050 w 292"/>
                <a:gd name="T41" fmla="*/ 1878232850 h 462"/>
                <a:gd name="T42" fmla="*/ 187931767 w 292"/>
                <a:gd name="T43" fmla="*/ 1945870701 h 462"/>
                <a:gd name="T44" fmla="*/ 83525484 w 292"/>
                <a:gd name="T45" fmla="*/ 2013508552 h 462"/>
                <a:gd name="T46" fmla="*/ 31322342 w 292"/>
                <a:gd name="T47" fmla="*/ 2101955769 h 462"/>
                <a:gd name="T48" fmla="*/ 10441542 w 292"/>
                <a:gd name="T49" fmla="*/ 2147483647 h 462"/>
                <a:gd name="T50" fmla="*/ 62644684 w 292"/>
                <a:gd name="T51" fmla="*/ 2147483647 h 462"/>
                <a:gd name="T52" fmla="*/ 52203142 w 292"/>
                <a:gd name="T53" fmla="*/ 2147483647 h 462"/>
                <a:gd name="T54" fmla="*/ 104406283 w 292"/>
                <a:gd name="T55" fmla="*/ 2147483647 h 462"/>
                <a:gd name="T56" fmla="*/ 339320421 w 292"/>
                <a:gd name="T57" fmla="*/ 2147483647 h 462"/>
                <a:gd name="T58" fmla="*/ 407185876 w 292"/>
                <a:gd name="T59" fmla="*/ 2147483647 h 462"/>
                <a:gd name="T60" fmla="*/ 448947476 w 292"/>
                <a:gd name="T61" fmla="*/ 2143579062 h 462"/>
                <a:gd name="T62" fmla="*/ 433287447 w 292"/>
                <a:gd name="T63" fmla="*/ 1956276524 h 462"/>
                <a:gd name="T64" fmla="*/ 537693730 w 292"/>
                <a:gd name="T65" fmla="*/ 1826203733 h 462"/>
                <a:gd name="T66" fmla="*/ 610777672 w 292"/>
                <a:gd name="T67" fmla="*/ 1654509931 h 462"/>
                <a:gd name="T68" fmla="*/ 683861613 w 292"/>
                <a:gd name="T69" fmla="*/ 1503627775 h 462"/>
                <a:gd name="T70" fmla="*/ 850912581 w 292"/>
                <a:gd name="T71" fmla="*/ 1420381188 h 462"/>
                <a:gd name="T72" fmla="*/ 965758121 w 292"/>
                <a:gd name="T73" fmla="*/ 1342337514 h 462"/>
                <a:gd name="T74" fmla="*/ 1174570688 w 292"/>
                <a:gd name="T75" fmla="*/ 1404772454 h 462"/>
                <a:gd name="T76" fmla="*/ 1305078542 w 292"/>
                <a:gd name="T77" fmla="*/ 1264296121 h 462"/>
                <a:gd name="T78" fmla="*/ 1440807168 w 292"/>
                <a:gd name="T79" fmla="*/ 1326728779 h 462"/>
                <a:gd name="T80" fmla="*/ 422845905 w 292"/>
                <a:gd name="T81" fmla="*/ 176896714 h 462"/>
                <a:gd name="T82" fmla="*/ 563795301 w 292"/>
                <a:gd name="T83" fmla="*/ 254940389 h 462"/>
                <a:gd name="T84" fmla="*/ 673420071 w 292"/>
                <a:gd name="T85" fmla="*/ 280954947 h 462"/>
                <a:gd name="T86" fmla="*/ 683861613 w 292"/>
                <a:gd name="T87" fmla="*/ 358998621 h 462"/>
                <a:gd name="T88" fmla="*/ 579455330 w 292"/>
                <a:gd name="T89" fmla="*/ 452648750 h 462"/>
                <a:gd name="T90" fmla="*/ 694303155 w 292"/>
                <a:gd name="T91" fmla="*/ 499474954 h 462"/>
                <a:gd name="T92" fmla="*/ 835250267 w 292"/>
                <a:gd name="T93" fmla="*/ 270549124 h 462"/>
                <a:gd name="T94" fmla="*/ 944877322 w 292"/>
                <a:gd name="T95" fmla="*/ 327781152 h 462"/>
                <a:gd name="T96" fmla="*/ 1096265976 w 292"/>
                <a:gd name="T97" fmla="*/ 390213810 h 462"/>
                <a:gd name="T98" fmla="*/ 1049283605 w 292"/>
                <a:gd name="T99" fmla="*/ 312172417 h 462"/>
                <a:gd name="T100" fmla="*/ 918775751 w 292"/>
                <a:gd name="T101" fmla="*/ 202911273 h 462"/>
                <a:gd name="T102" fmla="*/ 783047125 w 292"/>
                <a:gd name="T103" fmla="*/ 135273421 h 462"/>
                <a:gd name="T104" fmla="*/ 657760042 w 292"/>
                <a:gd name="T105" fmla="*/ 62434940 h 462"/>
                <a:gd name="T106" fmla="*/ 610777672 w 292"/>
                <a:gd name="T107" fmla="*/ 135273421 h 462"/>
                <a:gd name="T108" fmla="*/ 485490589 w 292"/>
                <a:gd name="T109" fmla="*/ 124867598 h 462"/>
                <a:gd name="T110" fmla="*/ 407185876 w 292"/>
                <a:gd name="T111" fmla="*/ 98855321 h 462"/>
                <a:gd name="T112" fmla="*/ 370642763 w 292"/>
                <a:gd name="T113" fmla="*/ 280954947 h 462"/>
                <a:gd name="T114" fmla="*/ 370642763 w 292"/>
                <a:gd name="T115" fmla="*/ 280954947 h 462"/>
                <a:gd name="T116" fmla="*/ 871793380 w 292"/>
                <a:gd name="T117" fmla="*/ 140476333 h 462"/>
                <a:gd name="T118" fmla="*/ 1221555344 w 292"/>
                <a:gd name="T119" fmla="*/ 130070510 h 462"/>
                <a:gd name="T120" fmla="*/ 1064943634 w 292"/>
                <a:gd name="T121" fmla="*/ 52029116 h 462"/>
                <a:gd name="T122" fmla="*/ 923996522 w 292"/>
                <a:gd name="T123" fmla="*/ 41623293 h 462"/>
                <a:gd name="T124" fmla="*/ 824811010 w 292"/>
                <a:gd name="T125" fmla="*/ 52029116 h 46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92"/>
                <a:gd name="T190" fmla="*/ 0 h 462"/>
                <a:gd name="T191" fmla="*/ 292 w 292"/>
                <a:gd name="T192" fmla="*/ 462 h 46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1" name="Freeform 140"/>
            <p:cNvSpPr>
              <a:spLocks noChangeArrowheads="1"/>
            </p:cNvSpPr>
            <p:nvPr/>
          </p:nvSpPr>
          <p:spPr bwMode="auto">
            <a:xfrm>
              <a:off x="9186746" y="1032963"/>
              <a:ext cx="87186" cy="32221"/>
            </a:xfrm>
            <a:custGeom>
              <a:avLst/>
              <a:gdLst>
                <a:gd name="T0" fmla="*/ 89489546 w 38"/>
                <a:gd name="T1" fmla="*/ 10593805 h 14"/>
                <a:gd name="T2" fmla="*/ 15792138 w 38"/>
                <a:gd name="T3" fmla="*/ 31781414 h 14"/>
                <a:gd name="T4" fmla="*/ 126339397 w 38"/>
                <a:gd name="T5" fmla="*/ 58267076 h 14"/>
                <a:gd name="T6" fmla="*/ 200036805 w 38"/>
                <a:gd name="T7" fmla="*/ 47673271 h 14"/>
                <a:gd name="T8" fmla="*/ 89489546 w 38"/>
                <a:gd name="T9" fmla="*/ 1059380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14"/>
                <a:gd name="T17" fmla="*/ 38 w 38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2" name="Freeform 141"/>
            <p:cNvSpPr>
              <a:spLocks noEditPoints="1" noChangeArrowheads="1"/>
            </p:cNvSpPr>
            <p:nvPr/>
          </p:nvSpPr>
          <p:spPr bwMode="auto">
            <a:xfrm>
              <a:off x="7660991" y="1683067"/>
              <a:ext cx="441616" cy="439720"/>
            </a:xfrm>
            <a:custGeom>
              <a:avLst/>
              <a:gdLst>
                <a:gd name="T0" fmla="*/ 895304363 w 193"/>
                <a:gd name="T1" fmla="*/ 124579739 h 193"/>
                <a:gd name="T2" fmla="*/ 727762575 w 193"/>
                <a:gd name="T3" fmla="*/ 46717402 h 193"/>
                <a:gd name="T4" fmla="*/ 706818993 w 193"/>
                <a:gd name="T5" fmla="*/ 160917015 h 193"/>
                <a:gd name="T6" fmla="*/ 633519890 w 193"/>
                <a:gd name="T7" fmla="*/ 212824480 h 193"/>
                <a:gd name="T8" fmla="*/ 623049243 w 193"/>
                <a:gd name="T9" fmla="*/ 295876880 h 193"/>
                <a:gd name="T10" fmla="*/ 685877699 w 193"/>
                <a:gd name="T11" fmla="*/ 275114349 h 193"/>
                <a:gd name="T12" fmla="*/ 701583670 w 193"/>
                <a:gd name="T13" fmla="*/ 228396947 h 193"/>
                <a:gd name="T14" fmla="*/ 827240583 w 193"/>
                <a:gd name="T15" fmla="*/ 233587010 h 193"/>
                <a:gd name="T16" fmla="*/ 942426849 w 193"/>
                <a:gd name="T17" fmla="*/ 166107078 h 193"/>
                <a:gd name="T18" fmla="*/ 952897496 w 193"/>
                <a:gd name="T19" fmla="*/ 109007272 h 193"/>
                <a:gd name="T20" fmla="*/ 623049243 w 193"/>
                <a:gd name="T21" fmla="*/ 425648960 h 193"/>
                <a:gd name="T22" fmla="*/ 554985463 w 193"/>
                <a:gd name="T23" fmla="*/ 560611103 h 193"/>
                <a:gd name="T24" fmla="*/ 465978101 w 193"/>
                <a:gd name="T25" fmla="*/ 581373634 h 193"/>
                <a:gd name="T26" fmla="*/ 382206063 w 193"/>
                <a:gd name="T27" fmla="*/ 685190842 h 193"/>
                <a:gd name="T28" fmla="*/ 277492731 w 193"/>
                <a:gd name="T29" fmla="*/ 705955651 h 193"/>
                <a:gd name="T30" fmla="*/ 99478008 w 193"/>
                <a:gd name="T31" fmla="*/ 778625646 h 193"/>
                <a:gd name="T32" fmla="*/ 162306465 w 193"/>
                <a:gd name="T33" fmla="*/ 799390455 h 193"/>
                <a:gd name="T34" fmla="*/ 335085865 w 193"/>
                <a:gd name="T35" fmla="*/ 814962922 h 193"/>
                <a:gd name="T36" fmla="*/ 424090938 w 193"/>
                <a:gd name="T37" fmla="*/ 773435583 h 193"/>
                <a:gd name="T38" fmla="*/ 518333623 w 193"/>
                <a:gd name="T39" fmla="*/ 757863116 h 193"/>
                <a:gd name="T40" fmla="*/ 596870338 w 193"/>
                <a:gd name="T41" fmla="*/ 726718181 h 193"/>
                <a:gd name="T42" fmla="*/ 670169441 w 193"/>
                <a:gd name="T43" fmla="*/ 633283377 h 193"/>
                <a:gd name="T44" fmla="*/ 738233221 w 193"/>
                <a:gd name="T45" fmla="*/ 482748766 h 193"/>
                <a:gd name="T46" fmla="*/ 633519890 w 193"/>
                <a:gd name="T47" fmla="*/ 347786623 h 193"/>
                <a:gd name="T48" fmla="*/ 193720693 w 193"/>
                <a:gd name="T49" fmla="*/ 809770581 h 193"/>
                <a:gd name="T50" fmla="*/ 219899598 w 193"/>
                <a:gd name="T51" fmla="*/ 872060450 h 193"/>
                <a:gd name="T52" fmla="*/ 308906960 w 193"/>
                <a:gd name="T53" fmla="*/ 804580518 h 193"/>
                <a:gd name="T54" fmla="*/ 130892237 w 193"/>
                <a:gd name="T55" fmla="*/ 861680324 h 193"/>
                <a:gd name="T56" fmla="*/ 36649552 w 193"/>
                <a:gd name="T57" fmla="*/ 846107857 h 193"/>
                <a:gd name="T58" fmla="*/ 41884875 w 193"/>
                <a:gd name="T59" fmla="*/ 872060450 h 193"/>
                <a:gd name="T60" fmla="*/ 73299103 w 193"/>
                <a:gd name="T61" fmla="*/ 1001832531 h 193"/>
                <a:gd name="T62" fmla="*/ 130892237 w 193"/>
                <a:gd name="T63" fmla="*/ 861680324 h 19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93"/>
                <a:gd name="T97" fmla="*/ 0 h 193"/>
                <a:gd name="T98" fmla="*/ 193 w 193"/>
                <a:gd name="T99" fmla="*/ 193 h 19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3" name="Freeform 143"/>
            <p:cNvSpPr>
              <a:spLocks noEditPoints="1" noChangeArrowheads="1"/>
            </p:cNvSpPr>
            <p:nvPr/>
          </p:nvSpPr>
          <p:spPr bwMode="auto">
            <a:xfrm>
              <a:off x="7340678" y="2465845"/>
              <a:ext cx="248291" cy="348744"/>
            </a:xfrm>
            <a:custGeom>
              <a:avLst/>
              <a:gdLst>
                <a:gd name="T0" fmla="*/ 300951471 w 109"/>
                <a:gd name="T1" fmla="*/ 306536859 h 153"/>
                <a:gd name="T2" fmla="*/ 373595951 w 109"/>
                <a:gd name="T3" fmla="*/ 358492876 h 153"/>
                <a:gd name="T4" fmla="*/ 389160835 w 109"/>
                <a:gd name="T5" fmla="*/ 410446615 h 153"/>
                <a:gd name="T6" fmla="*/ 415106106 w 109"/>
                <a:gd name="T7" fmla="*/ 436424624 h 153"/>
                <a:gd name="T8" fmla="*/ 441049098 w 109"/>
                <a:gd name="T9" fmla="*/ 509163961 h 153"/>
                <a:gd name="T10" fmla="*/ 461805315 w 109"/>
                <a:gd name="T11" fmla="*/ 493575332 h 153"/>
                <a:gd name="T12" fmla="*/ 487750585 w 109"/>
                <a:gd name="T13" fmla="*/ 457207943 h 153"/>
                <a:gd name="T14" fmla="*/ 472183423 w 109"/>
                <a:gd name="T15" fmla="*/ 389665575 h 153"/>
                <a:gd name="T16" fmla="*/ 404727997 w 109"/>
                <a:gd name="T17" fmla="*/ 342906527 h 153"/>
                <a:gd name="T18" fmla="*/ 368406897 w 109"/>
                <a:gd name="T19" fmla="*/ 290950509 h 153"/>
                <a:gd name="T20" fmla="*/ 285384309 w 109"/>
                <a:gd name="T21" fmla="*/ 275364160 h 153"/>
                <a:gd name="T22" fmla="*/ 254252262 w 109"/>
                <a:gd name="T23" fmla="*/ 223408142 h 153"/>
                <a:gd name="T24" fmla="*/ 295762417 w 109"/>
                <a:gd name="T25" fmla="*/ 140279425 h 153"/>
                <a:gd name="T26" fmla="*/ 290573363 w 109"/>
                <a:gd name="T27" fmla="*/ 41564358 h 153"/>
                <a:gd name="T28" fmla="*/ 280197532 w 109"/>
                <a:gd name="T29" fmla="*/ 20781040 h 153"/>
                <a:gd name="T30" fmla="*/ 197174945 w 109"/>
                <a:gd name="T31" fmla="*/ 15586349 h 153"/>
                <a:gd name="T32" fmla="*/ 186796836 w 109"/>
                <a:gd name="T33" fmla="*/ 150671084 h 153"/>
                <a:gd name="T34" fmla="*/ 155664790 w 109"/>
                <a:gd name="T35" fmla="*/ 145474115 h 153"/>
                <a:gd name="T36" fmla="*/ 171231952 w 109"/>
                <a:gd name="T37" fmla="*/ 223408142 h 153"/>
                <a:gd name="T38" fmla="*/ 186796836 w 109"/>
                <a:gd name="T39" fmla="*/ 270167190 h 153"/>
                <a:gd name="T40" fmla="*/ 249063208 w 109"/>
                <a:gd name="T41" fmla="*/ 290950509 h 153"/>
                <a:gd name="T42" fmla="*/ 300951471 w 109"/>
                <a:gd name="T43" fmla="*/ 306536859 h 153"/>
                <a:gd name="T44" fmla="*/ 191985890 w 109"/>
                <a:gd name="T45" fmla="*/ 322123208 h 153"/>
                <a:gd name="T46" fmla="*/ 243874154 w 109"/>
                <a:gd name="T47" fmla="*/ 384470885 h 153"/>
                <a:gd name="T48" fmla="*/ 191985890 w 109"/>
                <a:gd name="T49" fmla="*/ 322123208 h 153"/>
                <a:gd name="T50" fmla="*/ 285384309 w 109"/>
                <a:gd name="T51" fmla="*/ 488380642 h 153"/>
                <a:gd name="T52" fmla="*/ 316518633 w 109"/>
                <a:gd name="T53" fmla="*/ 472794292 h 153"/>
                <a:gd name="T54" fmla="*/ 321707687 w 109"/>
                <a:gd name="T55" fmla="*/ 519553341 h 153"/>
                <a:gd name="T56" fmla="*/ 332085796 w 109"/>
                <a:gd name="T57" fmla="*/ 581901018 h 153"/>
                <a:gd name="T58" fmla="*/ 394349889 w 109"/>
                <a:gd name="T59" fmla="*/ 488380642 h 153"/>
                <a:gd name="T60" fmla="*/ 373595951 w 109"/>
                <a:gd name="T61" fmla="*/ 477988982 h 153"/>
                <a:gd name="T62" fmla="*/ 285384309 w 109"/>
                <a:gd name="T63" fmla="*/ 410446615 h 153"/>
                <a:gd name="T64" fmla="*/ 285384309 w 109"/>
                <a:gd name="T65" fmla="*/ 488380642 h 153"/>
                <a:gd name="T66" fmla="*/ 83020310 w 109"/>
                <a:gd name="T67" fmla="*/ 524750310 h 153"/>
                <a:gd name="T68" fmla="*/ 10378108 w 109"/>
                <a:gd name="T69" fmla="*/ 618268407 h 153"/>
                <a:gd name="T70" fmla="*/ 114154635 w 109"/>
                <a:gd name="T71" fmla="*/ 519553341 h 153"/>
                <a:gd name="T72" fmla="*/ 129719519 w 109"/>
                <a:gd name="T73" fmla="*/ 457207943 h 153"/>
                <a:gd name="T74" fmla="*/ 83020310 w 109"/>
                <a:gd name="T75" fmla="*/ 524750310 h 153"/>
                <a:gd name="T76" fmla="*/ 389160835 w 109"/>
                <a:gd name="T77" fmla="*/ 555923009 h 153"/>
                <a:gd name="T78" fmla="*/ 435862322 w 109"/>
                <a:gd name="T79" fmla="*/ 529945000 h 153"/>
                <a:gd name="T80" fmla="*/ 389160835 w 109"/>
                <a:gd name="T81" fmla="*/ 555923009 h 153"/>
                <a:gd name="T82" fmla="*/ 544825625 w 109"/>
                <a:gd name="T83" fmla="*/ 691007744 h 153"/>
                <a:gd name="T84" fmla="*/ 534449794 w 109"/>
                <a:gd name="T85" fmla="*/ 561117699 h 153"/>
                <a:gd name="T86" fmla="*/ 492937361 w 109"/>
                <a:gd name="T87" fmla="*/ 561117699 h 153"/>
                <a:gd name="T88" fmla="*/ 456616261 w 109"/>
                <a:gd name="T89" fmla="*/ 592290398 h 153"/>
                <a:gd name="T90" fmla="*/ 425484214 w 109"/>
                <a:gd name="T91" fmla="*/ 618268407 h 153"/>
                <a:gd name="T92" fmla="*/ 373595951 w 109"/>
                <a:gd name="T93" fmla="*/ 602682058 h 153"/>
                <a:gd name="T94" fmla="*/ 306140525 w 109"/>
                <a:gd name="T95" fmla="*/ 644246416 h 153"/>
                <a:gd name="T96" fmla="*/ 280197532 w 109"/>
                <a:gd name="T97" fmla="*/ 706594093 h 153"/>
                <a:gd name="T98" fmla="*/ 332085796 w 109"/>
                <a:gd name="T99" fmla="*/ 675419115 h 153"/>
                <a:gd name="T100" fmla="*/ 378785005 w 109"/>
                <a:gd name="T101" fmla="*/ 659832765 h 153"/>
                <a:gd name="T102" fmla="*/ 425484214 w 109"/>
                <a:gd name="T103" fmla="*/ 763744801 h 153"/>
                <a:gd name="T104" fmla="*/ 487750585 w 109"/>
                <a:gd name="T105" fmla="*/ 794917500 h 153"/>
                <a:gd name="T106" fmla="*/ 482561531 w 109"/>
                <a:gd name="T107" fmla="*/ 716983473 h 153"/>
                <a:gd name="T108" fmla="*/ 544825625 w 109"/>
                <a:gd name="T109" fmla="*/ 691007744 h 15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9"/>
                <a:gd name="T166" fmla="*/ 0 h 153"/>
                <a:gd name="T167" fmla="*/ 109 w 109"/>
                <a:gd name="T168" fmla="*/ 153 h 15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4" name="Freeform 144"/>
            <p:cNvSpPr>
              <a:spLocks noEditPoints="1" noChangeArrowheads="1"/>
            </p:cNvSpPr>
            <p:nvPr/>
          </p:nvSpPr>
          <p:spPr bwMode="auto">
            <a:xfrm>
              <a:off x="7956665" y="3026867"/>
              <a:ext cx="326000" cy="206593"/>
            </a:xfrm>
            <a:custGeom>
              <a:avLst/>
              <a:gdLst>
                <a:gd name="T0" fmla="*/ 530105636 w 143"/>
                <a:gd name="T1" fmla="*/ 432939469 h 91"/>
                <a:gd name="T2" fmla="*/ 488530378 w 143"/>
                <a:gd name="T3" fmla="*/ 391707139 h 91"/>
                <a:gd name="T4" fmla="*/ 431361832 w 143"/>
                <a:gd name="T5" fmla="*/ 365937500 h 91"/>
                <a:gd name="T6" fmla="*/ 389784294 w 143"/>
                <a:gd name="T7" fmla="*/ 288626313 h 91"/>
                <a:gd name="T8" fmla="*/ 374193287 w 143"/>
                <a:gd name="T9" fmla="*/ 242240509 h 91"/>
                <a:gd name="T10" fmla="*/ 389784294 w 143"/>
                <a:gd name="T11" fmla="*/ 201008178 h 91"/>
                <a:gd name="T12" fmla="*/ 270249441 w 143"/>
                <a:gd name="T13" fmla="*/ 139159683 h 91"/>
                <a:gd name="T14" fmla="*/ 41577538 w 143"/>
                <a:gd name="T15" fmla="*/ 15462691 h 91"/>
                <a:gd name="T16" fmla="*/ 0 w 143"/>
                <a:gd name="T17" fmla="*/ 0 h 91"/>
                <a:gd name="T18" fmla="*/ 0 w 143"/>
                <a:gd name="T19" fmla="*/ 365937500 h 91"/>
                <a:gd name="T20" fmla="*/ 62366308 w 143"/>
                <a:gd name="T21" fmla="*/ 386553665 h 91"/>
                <a:gd name="T22" fmla="*/ 129928098 w 143"/>
                <a:gd name="T23" fmla="*/ 350474808 h 91"/>
                <a:gd name="T24" fmla="*/ 166307874 w 143"/>
                <a:gd name="T25" fmla="*/ 304089004 h 91"/>
                <a:gd name="T26" fmla="*/ 291038210 w 143"/>
                <a:gd name="T27" fmla="*/ 335012117 h 91"/>
                <a:gd name="T28" fmla="*/ 415770825 w 143"/>
                <a:gd name="T29" fmla="*/ 448402161 h 91"/>
                <a:gd name="T30" fmla="*/ 540501161 w 143"/>
                <a:gd name="T31" fmla="*/ 469018326 h 91"/>
                <a:gd name="T32" fmla="*/ 530105636 w 143"/>
                <a:gd name="T33" fmla="*/ 432939469 h 91"/>
                <a:gd name="T34" fmla="*/ 628851720 w 143"/>
                <a:gd name="T35" fmla="*/ 128850465 h 91"/>
                <a:gd name="T36" fmla="*/ 561289930 w 143"/>
                <a:gd name="T37" fmla="*/ 170082795 h 91"/>
                <a:gd name="T38" fmla="*/ 436559594 w 143"/>
                <a:gd name="T39" fmla="*/ 175238539 h 91"/>
                <a:gd name="T40" fmla="*/ 530105636 w 143"/>
                <a:gd name="T41" fmla="*/ 216470870 h 91"/>
                <a:gd name="T42" fmla="*/ 649640490 w 143"/>
                <a:gd name="T43" fmla="*/ 154622374 h 91"/>
                <a:gd name="T44" fmla="*/ 670429259 w 143"/>
                <a:gd name="T45" fmla="*/ 103080826 h 91"/>
                <a:gd name="T46" fmla="*/ 628851720 w 143"/>
                <a:gd name="T47" fmla="*/ 128850465 h 91"/>
                <a:gd name="T48" fmla="*/ 691218028 w 143"/>
                <a:gd name="T49" fmla="*/ 61848496 h 91"/>
                <a:gd name="T50" fmla="*/ 670429259 w 143"/>
                <a:gd name="T51" fmla="*/ 67001969 h 91"/>
                <a:gd name="T52" fmla="*/ 706809035 w 143"/>
                <a:gd name="T53" fmla="*/ 118543517 h 91"/>
                <a:gd name="T54" fmla="*/ 691218028 w 143"/>
                <a:gd name="T55" fmla="*/ 61848496 h 9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43"/>
                <a:gd name="T85" fmla="*/ 0 h 91"/>
                <a:gd name="T86" fmla="*/ 143 w 143"/>
                <a:gd name="T87" fmla="*/ 91 h 9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5" name="Freeform 145"/>
            <p:cNvSpPr>
              <a:spLocks noChangeArrowheads="1"/>
            </p:cNvSpPr>
            <p:nvPr/>
          </p:nvSpPr>
          <p:spPr bwMode="auto">
            <a:xfrm>
              <a:off x="6402481" y="2702764"/>
              <a:ext cx="54966" cy="106139"/>
            </a:xfrm>
            <a:custGeom>
              <a:avLst/>
              <a:gdLst>
                <a:gd name="T0" fmla="*/ 26225653 w 24"/>
                <a:gd name="T1" fmla="*/ 0 h 47"/>
                <a:gd name="T2" fmla="*/ 5244673 w 24"/>
                <a:gd name="T3" fmla="*/ 56097849 h 47"/>
                <a:gd name="T4" fmla="*/ 5244673 w 24"/>
                <a:gd name="T5" fmla="*/ 132594710 h 47"/>
                <a:gd name="T6" fmla="*/ 31472616 w 24"/>
                <a:gd name="T7" fmla="*/ 219292207 h 47"/>
                <a:gd name="T8" fmla="*/ 125885882 w 24"/>
                <a:gd name="T9" fmla="*/ 137693899 h 47"/>
                <a:gd name="T10" fmla="*/ 26225653 w 24"/>
                <a:gd name="T11" fmla="*/ 0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47"/>
                <a:gd name="T20" fmla="*/ 24 w 24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6" name="Freeform 146"/>
            <p:cNvSpPr>
              <a:spLocks noChangeArrowheads="1"/>
            </p:cNvSpPr>
            <p:nvPr/>
          </p:nvSpPr>
          <p:spPr bwMode="auto">
            <a:xfrm>
              <a:off x="5443436" y="3252414"/>
              <a:ext cx="191431" cy="379069"/>
            </a:xfrm>
            <a:custGeom>
              <a:avLst/>
              <a:gdLst>
                <a:gd name="T0" fmla="*/ 368743964 w 84"/>
                <a:gd name="T1" fmla="*/ 26073553 h 166"/>
                <a:gd name="T2" fmla="*/ 347969142 w 84"/>
                <a:gd name="T3" fmla="*/ 46931482 h 166"/>
                <a:gd name="T4" fmla="*/ 337581732 w 84"/>
                <a:gd name="T5" fmla="*/ 88647341 h 166"/>
                <a:gd name="T6" fmla="*/ 306419500 w 84"/>
                <a:gd name="T7" fmla="*/ 114720894 h 166"/>
                <a:gd name="T8" fmla="*/ 275259546 w 84"/>
                <a:gd name="T9" fmla="*/ 140794447 h 166"/>
                <a:gd name="T10" fmla="*/ 275259546 w 84"/>
                <a:gd name="T11" fmla="*/ 172081341 h 166"/>
                <a:gd name="T12" fmla="*/ 228516198 w 84"/>
                <a:gd name="T13" fmla="*/ 208583859 h 166"/>
                <a:gd name="T14" fmla="*/ 150612897 w 84"/>
                <a:gd name="T15" fmla="*/ 250299717 h 166"/>
                <a:gd name="T16" fmla="*/ 72709596 w 84"/>
                <a:gd name="T17" fmla="*/ 260728682 h 166"/>
                <a:gd name="T18" fmla="*/ 51934775 w 84"/>
                <a:gd name="T19" fmla="*/ 338949342 h 166"/>
                <a:gd name="T20" fmla="*/ 57128480 w 84"/>
                <a:gd name="T21" fmla="*/ 448454612 h 166"/>
                <a:gd name="T22" fmla="*/ 41549643 w 84"/>
                <a:gd name="T23" fmla="*/ 568391130 h 166"/>
                <a:gd name="T24" fmla="*/ 20774821 w 84"/>
                <a:gd name="T25" fmla="*/ 709185577 h 166"/>
                <a:gd name="T26" fmla="*/ 57128480 w 84"/>
                <a:gd name="T27" fmla="*/ 818690847 h 166"/>
                <a:gd name="T28" fmla="*/ 161000308 w 84"/>
                <a:gd name="T29" fmla="*/ 844764401 h 166"/>
                <a:gd name="T30" fmla="*/ 223322493 w 84"/>
                <a:gd name="T31" fmla="*/ 823906472 h 166"/>
                <a:gd name="T32" fmla="*/ 306419500 w 84"/>
                <a:gd name="T33" fmla="*/ 573604471 h 166"/>
                <a:gd name="T34" fmla="*/ 373937669 w 84"/>
                <a:gd name="T35" fmla="*/ 344162682 h 166"/>
                <a:gd name="T36" fmla="*/ 384325080 w 84"/>
                <a:gd name="T37" fmla="*/ 281588895 h 166"/>
                <a:gd name="T38" fmla="*/ 399903917 w 84"/>
                <a:gd name="T39" fmla="*/ 245086377 h 166"/>
                <a:gd name="T40" fmla="*/ 431066149 w 84"/>
                <a:gd name="T41" fmla="*/ 234657412 h 166"/>
                <a:gd name="T42" fmla="*/ 410291328 w 84"/>
                <a:gd name="T43" fmla="*/ 125149859 h 166"/>
                <a:gd name="T44" fmla="*/ 368743964 w 84"/>
                <a:gd name="T45" fmla="*/ 26073553 h 1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4"/>
                <a:gd name="T70" fmla="*/ 0 h 166"/>
                <a:gd name="T71" fmla="*/ 84 w 84"/>
                <a:gd name="T72" fmla="*/ 166 h 16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7" name="Freeform 147"/>
            <p:cNvSpPr>
              <a:spLocks noEditPoints="1" noChangeArrowheads="1"/>
            </p:cNvSpPr>
            <p:nvPr/>
          </p:nvSpPr>
          <p:spPr bwMode="auto">
            <a:xfrm>
              <a:off x="5435854" y="2450682"/>
              <a:ext cx="308942" cy="187640"/>
            </a:xfrm>
            <a:custGeom>
              <a:avLst/>
              <a:gdLst>
                <a:gd name="T0" fmla="*/ 497520197 w 135"/>
                <a:gd name="T1" fmla="*/ 15709129 h 82"/>
                <a:gd name="T2" fmla="*/ 382305427 w 135"/>
                <a:gd name="T3" fmla="*/ 20944743 h 82"/>
                <a:gd name="T4" fmla="*/ 293275208 w 135"/>
                <a:gd name="T5" fmla="*/ 99490389 h 82"/>
                <a:gd name="T6" fmla="*/ 251378096 w 135"/>
                <a:gd name="T7" fmla="*/ 115197230 h 82"/>
                <a:gd name="T8" fmla="*/ 167586160 w 135"/>
                <a:gd name="T9" fmla="*/ 104726003 h 82"/>
                <a:gd name="T10" fmla="*/ 94266214 w 135"/>
                <a:gd name="T11" fmla="*/ 99490389 h 82"/>
                <a:gd name="T12" fmla="*/ 52371390 w 135"/>
                <a:gd name="T13" fmla="*/ 89016874 h 82"/>
                <a:gd name="T14" fmla="*/ 26184551 w 135"/>
                <a:gd name="T15" fmla="*/ 109961617 h 82"/>
                <a:gd name="T16" fmla="*/ 31422834 w 135"/>
                <a:gd name="T17" fmla="*/ 146615489 h 82"/>
                <a:gd name="T18" fmla="*/ 0 w 135"/>
                <a:gd name="T19" fmla="*/ 157089004 h 82"/>
                <a:gd name="T20" fmla="*/ 5235995 w 135"/>
                <a:gd name="T21" fmla="*/ 193742877 h 82"/>
                <a:gd name="T22" fmla="*/ 26184551 w 135"/>
                <a:gd name="T23" fmla="*/ 287995364 h 82"/>
                <a:gd name="T24" fmla="*/ 47133107 w 135"/>
                <a:gd name="T25" fmla="*/ 377012238 h 82"/>
                <a:gd name="T26" fmla="*/ 151873599 w 135"/>
                <a:gd name="T27" fmla="*/ 366538722 h 82"/>
                <a:gd name="T28" fmla="*/ 230429540 w 135"/>
                <a:gd name="T29" fmla="*/ 340358365 h 82"/>
                <a:gd name="T30" fmla="*/ 293275208 w 135"/>
                <a:gd name="T31" fmla="*/ 308940107 h 82"/>
                <a:gd name="T32" fmla="*/ 350882593 w 135"/>
                <a:gd name="T33" fmla="*/ 298468880 h 82"/>
                <a:gd name="T34" fmla="*/ 398015700 w 135"/>
                <a:gd name="T35" fmla="*/ 267050621 h 82"/>
                <a:gd name="T36" fmla="*/ 523704748 w 135"/>
                <a:gd name="T37" fmla="*/ 225161135 h 82"/>
                <a:gd name="T38" fmla="*/ 581312133 w 135"/>
                <a:gd name="T39" fmla="*/ 167560232 h 82"/>
                <a:gd name="T40" fmla="*/ 628445239 w 135"/>
                <a:gd name="T41" fmla="*/ 146615489 h 82"/>
                <a:gd name="T42" fmla="*/ 555127582 w 135"/>
                <a:gd name="T43" fmla="*/ 0 h 82"/>
                <a:gd name="T44" fmla="*/ 497520197 w 135"/>
                <a:gd name="T45" fmla="*/ 15709129 h 82"/>
                <a:gd name="T46" fmla="*/ 644155512 w 135"/>
                <a:gd name="T47" fmla="*/ 408430496 h 82"/>
                <a:gd name="T48" fmla="*/ 701765186 w 135"/>
                <a:gd name="T49" fmla="*/ 397956980 h 82"/>
                <a:gd name="T50" fmla="*/ 644155512 w 135"/>
                <a:gd name="T51" fmla="*/ 408430496 h 8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5"/>
                <a:gd name="T79" fmla="*/ 0 h 82"/>
                <a:gd name="T80" fmla="*/ 135 w 135"/>
                <a:gd name="T81" fmla="*/ 82 h 8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8" name="Freeform 148"/>
            <p:cNvSpPr>
              <a:spLocks noEditPoints="1" noChangeArrowheads="1"/>
            </p:cNvSpPr>
            <p:nvPr/>
          </p:nvSpPr>
          <p:spPr bwMode="auto">
            <a:xfrm>
              <a:off x="8311096" y="3095100"/>
              <a:ext cx="208488" cy="149733"/>
            </a:xfrm>
            <a:custGeom>
              <a:avLst/>
              <a:gdLst>
                <a:gd name="T0" fmla="*/ 5135150 w 92"/>
                <a:gd name="T1" fmla="*/ 15440648 h 66"/>
                <a:gd name="T2" fmla="*/ 77034050 w 92"/>
                <a:gd name="T3" fmla="*/ 97791530 h 66"/>
                <a:gd name="T4" fmla="*/ 5135150 w 92"/>
                <a:gd name="T5" fmla="*/ 15440648 h 66"/>
                <a:gd name="T6" fmla="*/ 112982367 w 92"/>
                <a:gd name="T7" fmla="*/ 87498520 h 66"/>
                <a:gd name="T8" fmla="*/ 164338400 w 92"/>
                <a:gd name="T9" fmla="*/ 123525188 h 66"/>
                <a:gd name="T10" fmla="*/ 112982367 w 92"/>
                <a:gd name="T11" fmla="*/ 87498520 h 66"/>
                <a:gd name="T12" fmla="*/ 308131667 w 92"/>
                <a:gd name="T13" fmla="*/ 190435421 h 66"/>
                <a:gd name="T14" fmla="*/ 225964733 w 92"/>
                <a:gd name="T15" fmla="*/ 144113475 h 66"/>
                <a:gd name="T16" fmla="*/ 308131667 w 92"/>
                <a:gd name="T17" fmla="*/ 190435421 h 66"/>
                <a:gd name="T18" fmla="*/ 297861367 w 92"/>
                <a:gd name="T19" fmla="*/ 241905005 h 66"/>
                <a:gd name="T20" fmla="*/ 354352550 w 92"/>
                <a:gd name="T21" fmla="*/ 277933941 h 66"/>
                <a:gd name="T22" fmla="*/ 297861367 w 92"/>
                <a:gd name="T23" fmla="*/ 241905005 h 66"/>
                <a:gd name="T24" fmla="*/ 400573433 w 92"/>
                <a:gd name="T25" fmla="*/ 298522228 h 66"/>
                <a:gd name="T26" fmla="*/ 457062350 w 92"/>
                <a:gd name="T27" fmla="*/ 324255886 h 66"/>
                <a:gd name="T28" fmla="*/ 400573433 w 92"/>
                <a:gd name="T29" fmla="*/ 298522228 h 66"/>
                <a:gd name="T30" fmla="*/ 359487700 w 92"/>
                <a:gd name="T31" fmla="*/ 185290050 h 66"/>
                <a:gd name="T32" fmla="*/ 405708583 w 92"/>
                <a:gd name="T33" fmla="*/ 262493292 h 66"/>
                <a:gd name="T34" fmla="*/ 359487700 w 92"/>
                <a:gd name="T35" fmla="*/ 185290050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2"/>
                <a:gd name="T55" fmla="*/ 0 h 66"/>
                <a:gd name="T56" fmla="*/ 92 w 92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328B97"/>
            </a:solidFill>
            <a:ln w="3175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9" name="Freeform 149"/>
            <p:cNvSpPr>
              <a:spLocks noEditPoints="1" noChangeArrowheads="1"/>
            </p:cNvSpPr>
            <p:nvPr/>
          </p:nvSpPr>
          <p:spPr bwMode="auto">
            <a:xfrm>
              <a:off x="8311096" y="3095100"/>
              <a:ext cx="208488" cy="149733"/>
            </a:xfrm>
            <a:custGeom>
              <a:avLst/>
              <a:gdLst>
                <a:gd name="T0" fmla="*/ 5135150 w 92"/>
                <a:gd name="T1" fmla="*/ 15440648 h 66"/>
                <a:gd name="T2" fmla="*/ 77034050 w 92"/>
                <a:gd name="T3" fmla="*/ 97791530 h 66"/>
                <a:gd name="T4" fmla="*/ 5135150 w 92"/>
                <a:gd name="T5" fmla="*/ 15440648 h 66"/>
                <a:gd name="T6" fmla="*/ 112982367 w 92"/>
                <a:gd name="T7" fmla="*/ 87498520 h 66"/>
                <a:gd name="T8" fmla="*/ 164338400 w 92"/>
                <a:gd name="T9" fmla="*/ 123525188 h 66"/>
                <a:gd name="T10" fmla="*/ 112982367 w 92"/>
                <a:gd name="T11" fmla="*/ 87498520 h 66"/>
                <a:gd name="T12" fmla="*/ 308131667 w 92"/>
                <a:gd name="T13" fmla="*/ 190435421 h 66"/>
                <a:gd name="T14" fmla="*/ 225964733 w 92"/>
                <a:gd name="T15" fmla="*/ 144113475 h 66"/>
                <a:gd name="T16" fmla="*/ 308131667 w 92"/>
                <a:gd name="T17" fmla="*/ 190435421 h 66"/>
                <a:gd name="T18" fmla="*/ 297861367 w 92"/>
                <a:gd name="T19" fmla="*/ 241905005 h 66"/>
                <a:gd name="T20" fmla="*/ 354352550 w 92"/>
                <a:gd name="T21" fmla="*/ 277933941 h 66"/>
                <a:gd name="T22" fmla="*/ 297861367 w 92"/>
                <a:gd name="T23" fmla="*/ 241905005 h 66"/>
                <a:gd name="T24" fmla="*/ 400573433 w 92"/>
                <a:gd name="T25" fmla="*/ 298522228 h 66"/>
                <a:gd name="T26" fmla="*/ 457062350 w 92"/>
                <a:gd name="T27" fmla="*/ 324255886 h 66"/>
                <a:gd name="T28" fmla="*/ 400573433 w 92"/>
                <a:gd name="T29" fmla="*/ 298522228 h 66"/>
                <a:gd name="T30" fmla="*/ 359487700 w 92"/>
                <a:gd name="T31" fmla="*/ 185290050 h 66"/>
                <a:gd name="T32" fmla="*/ 405708583 w 92"/>
                <a:gd name="T33" fmla="*/ 262493292 h 66"/>
                <a:gd name="T34" fmla="*/ 359487700 w 92"/>
                <a:gd name="T35" fmla="*/ 185290050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2"/>
                <a:gd name="T55" fmla="*/ 0 h 66"/>
                <a:gd name="T56" fmla="*/ 92 w 92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0" name="Freeform 150"/>
            <p:cNvSpPr>
              <a:spLocks noEditPoints="1" noChangeArrowheads="1"/>
            </p:cNvSpPr>
            <p:nvPr/>
          </p:nvSpPr>
          <p:spPr bwMode="auto">
            <a:xfrm>
              <a:off x="7228852" y="3231564"/>
              <a:ext cx="1055709" cy="940092"/>
            </a:xfrm>
            <a:custGeom>
              <a:avLst/>
              <a:gdLst>
                <a:gd name="T0" fmla="*/ 2147483647 w 463"/>
                <a:gd name="T1" fmla="*/ 937171326 h 412"/>
                <a:gd name="T2" fmla="*/ 2147483647 w 463"/>
                <a:gd name="T3" fmla="*/ 833040164 h 412"/>
                <a:gd name="T4" fmla="*/ 2147483647 w 463"/>
                <a:gd name="T5" fmla="*/ 723704270 h 412"/>
                <a:gd name="T6" fmla="*/ 2131622401 w 463"/>
                <a:gd name="T7" fmla="*/ 645605899 h 412"/>
                <a:gd name="T8" fmla="*/ 1965251327 w 463"/>
                <a:gd name="T9" fmla="*/ 484204424 h 412"/>
                <a:gd name="T10" fmla="*/ 1908062909 w 463"/>
                <a:gd name="T11" fmla="*/ 275944383 h 412"/>
                <a:gd name="T12" fmla="*/ 1804081273 w 463"/>
                <a:gd name="T13" fmla="*/ 171815504 h 412"/>
                <a:gd name="T14" fmla="*/ 1710497116 w 463"/>
                <a:gd name="T15" fmla="*/ 52065581 h 412"/>
                <a:gd name="T16" fmla="*/ 1684501137 w 463"/>
                <a:gd name="T17" fmla="*/ 265532636 h 412"/>
                <a:gd name="T18" fmla="*/ 1544126042 w 463"/>
                <a:gd name="T19" fmla="*/ 395694306 h 412"/>
                <a:gd name="T20" fmla="*/ 1377754969 w 463"/>
                <a:gd name="T21" fmla="*/ 307184188 h 412"/>
                <a:gd name="T22" fmla="*/ 1346562530 w 463"/>
                <a:gd name="T23" fmla="*/ 182227251 h 412"/>
                <a:gd name="T24" fmla="*/ 1393353468 w 463"/>
                <a:gd name="T25" fmla="*/ 88510118 h 412"/>
                <a:gd name="T26" fmla="*/ 1304968051 w 463"/>
                <a:gd name="T27" fmla="*/ 98924147 h 412"/>
                <a:gd name="T28" fmla="*/ 1154195477 w 463"/>
                <a:gd name="T29" fmla="*/ 67684342 h 412"/>
                <a:gd name="T30" fmla="*/ 1008621642 w 463"/>
                <a:gd name="T31" fmla="*/ 166608489 h 412"/>
                <a:gd name="T32" fmla="*/ 956629684 w 463"/>
                <a:gd name="T33" fmla="*/ 265532636 h 412"/>
                <a:gd name="T34" fmla="*/ 868246548 w 463"/>
                <a:gd name="T35" fmla="*/ 229085817 h 412"/>
                <a:gd name="T36" fmla="*/ 764264912 w 463"/>
                <a:gd name="T37" fmla="*/ 239499846 h 412"/>
                <a:gd name="T38" fmla="*/ 681080515 w 463"/>
                <a:gd name="T39" fmla="*/ 286358412 h 412"/>
                <a:gd name="T40" fmla="*/ 639486036 w 463"/>
                <a:gd name="T41" fmla="*/ 380075545 h 412"/>
                <a:gd name="T42" fmla="*/ 551102899 w 463"/>
                <a:gd name="T43" fmla="*/ 390487292 h 412"/>
                <a:gd name="T44" fmla="*/ 358735847 w 463"/>
                <a:gd name="T45" fmla="*/ 572714543 h 412"/>
                <a:gd name="T46" fmla="*/ 176768553 w 463"/>
                <a:gd name="T47" fmla="*/ 629987138 h 412"/>
                <a:gd name="T48" fmla="*/ 67588177 w 463"/>
                <a:gd name="T49" fmla="*/ 676845704 h 412"/>
                <a:gd name="T50" fmla="*/ 31194719 w 463"/>
                <a:gd name="T51" fmla="*/ 879898731 h 412"/>
                <a:gd name="T52" fmla="*/ 46790938 w 463"/>
                <a:gd name="T53" fmla="*/ 973615863 h 412"/>
                <a:gd name="T54" fmla="*/ 114379116 w 463"/>
                <a:gd name="T55" fmla="*/ 1181875904 h 412"/>
                <a:gd name="T56" fmla="*/ 119577855 w 463"/>
                <a:gd name="T57" fmla="*/ 1442201526 h 412"/>
                <a:gd name="T58" fmla="*/ 291147669 w 463"/>
                <a:gd name="T59" fmla="*/ 1530711644 h 412"/>
                <a:gd name="T60" fmla="*/ 540703140 w 463"/>
                <a:gd name="T61" fmla="*/ 1457820288 h 412"/>
                <a:gd name="T62" fmla="*/ 816254590 w 463"/>
                <a:gd name="T63" fmla="*/ 1353691408 h 412"/>
                <a:gd name="T64" fmla="*/ 1138599258 w 463"/>
                <a:gd name="T65" fmla="*/ 1332865632 h 412"/>
                <a:gd name="T66" fmla="*/ 1247779634 w 463"/>
                <a:gd name="T67" fmla="*/ 1395342960 h 412"/>
                <a:gd name="T68" fmla="*/ 1362158749 w 463"/>
                <a:gd name="T69" fmla="*/ 1494267107 h 412"/>
                <a:gd name="T70" fmla="*/ 1445343146 w 463"/>
                <a:gd name="T71" fmla="*/ 1483853078 h 412"/>
                <a:gd name="T72" fmla="*/ 1497335104 w 463"/>
                <a:gd name="T73" fmla="*/ 1504678854 h 412"/>
                <a:gd name="T74" fmla="*/ 1580519501 w 463"/>
                <a:gd name="T75" fmla="*/ 1650461567 h 412"/>
                <a:gd name="T76" fmla="*/ 1788482773 w 463"/>
                <a:gd name="T77" fmla="*/ 1791037266 h 412"/>
                <a:gd name="T78" fmla="*/ 1897663149 w 463"/>
                <a:gd name="T79" fmla="*/ 1775418505 h 412"/>
                <a:gd name="T80" fmla="*/ 1970450066 w 463"/>
                <a:gd name="T81" fmla="*/ 1811863042 h 412"/>
                <a:gd name="T82" fmla="*/ 2147483647 w 463"/>
                <a:gd name="T83" fmla="*/ 1718145909 h 412"/>
                <a:gd name="T84" fmla="*/ 2147483647 w 463"/>
                <a:gd name="T85" fmla="*/ 1384931213 h 412"/>
                <a:gd name="T86" fmla="*/ 2147483647 w 463"/>
                <a:gd name="T87" fmla="*/ 1187082919 h 412"/>
                <a:gd name="T88" fmla="*/ 1091806039 w 463"/>
                <a:gd name="T89" fmla="*/ 57272595 h 412"/>
                <a:gd name="T90" fmla="*/ 1382955989 w 463"/>
                <a:gd name="T91" fmla="*/ 1598395987 h 412"/>
                <a:gd name="T92" fmla="*/ 1970450066 w 463"/>
                <a:gd name="T93" fmla="*/ 1957645755 h 412"/>
                <a:gd name="T94" fmla="*/ 1975651086 w 463"/>
                <a:gd name="T95" fmla="*/ 2139873006 h 412"/>
                <a:gd name="T96" fmla="*/ 2053636743 w 463"/>
                <a:gd name="T97" fmla="*/ 2093014440 h 412"/>
                <a:gd name="T98" fmla="*/ 1970450066 w 463"/>
                <a:gd name="T99" fmla="*/ 1957645755 h 4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63"/>
                <a:gd name="T151" fmla="*/ 0 h 412"/>
                <a:gd name="T152" fmla="*/ 463 w 463"/>
                <a:gd name="T153" fmla="*/ 412 h 41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1" name="Freeform 151"/>
            <p:cNvSpPr>
              <a:spLocks noEditPoints="1" noChangeArrowheads="1"/>
            </p:cNvSpPr>
            <p:nvPr/>
          </p:nvSpPr>
          <p:spPr bwMode="auto">
            <a:xfrm>
              <a:off x="8610561" y="3900622"/>
              <a:ext cx="322209" cy="382860"/>
            </a:xfrm>
            <a:custGeom>
              <a:avLst/>
              <a:gdLst>
                <a:gd name="T0" fmla="*/ 454314690 w 141"/>
                <a:gd name="T1" fmla="*/ 420674262 h 168"/>
                <a:gd name="T2" fmla="*/ 407315594 w 141"/>
                <a:gd name="T3" fmla="*/ 436255296 h 168"/>
                <a:gd name="T4" fmla="*/ 349873271 w 141"/>
                <a:gd name="T5" fmla="*/ 410286905 h 168"/>
                <a:gd name="T6" fmla="*/ 318541302 w 141"/>
                <a:gd name="T7" fmla="*/ 462223688 h 168"/>
                <a:gd name="T8" fmla="*/ 271544491 w 141"/>
                <a:gd name="T9" fmla="*/ 545320260 h 168"/>
                <a:gd name="T10" fmla="*/ 109663033 w 141"/>
                <a:gd name="T11" fmla="*/ 649189266 h 168"/>
                <a:gd name="T12" fmla="*/ 36553583 w 141"/>
                <a:gd name="T13" fmla="*/ 721898483 h 168"/>
                <a:gd name="T14" fmla="*/ 20888741 w 141"/>
                <a:gd name="T15" fmla="*/ 784220342 h 168"/>
                <a:gd name="T16" fmla="*/ 73107165 w 141"/>
                <a:gd name="T17" fmla="*/ 810188733 h 168"/>
                <a:gd name="T18" fmla="*/ 114884647 w 141"/>
                <a:gd name="T19" fmla="*/ 825769768 h 168"/>
                <a:gd name="T20" fmla="*/ 224545395 w 141"/>
                <a:gd name="T21" fmla="*/ 799801377 h 168"/>
                <a:gd name="T22" fmla="*/ 261101263 w 141"/>
                <a:gd name="T23" fmla="*/ 732285839 h 168"/>
                <a:gd name="T24" fmla="*/ 292433232 w 141"/>
                <a:gd name="T25" fmla="*/ 669963979 h 168"/>
                <a:gd name="T26" fmla="*/ 360318784 w 141"/>
                <a:gd name="T27" fmla="*/ 633608232 h 168"/>
                <a:gd name="T28" fmla="*/ 375983625 w 141"/>
                <a:gd name="T29" fmla="*/ 602448441 h 168"/>
                <a:gd name="T30" fmla="*/ 417761107 w 141"/>
                <a:gd name="T31" fmla="*/ 545320260 h 168"/>
                <a:gd name="T32" fmla="*/ 464757918 w 141"/>
                <a:gd name="T33" fmla="*/ 467417366 h 168"/>
                <a:gd name="T34" fmla="*/ 454314690 w 141"/>
                <a:gd name="T35" fmla="*/ 420674262 h 168"/>
                <a:gd name="T36" fmla="*/ 78331065 w 141"/>
                <a:gd name="T37" fmla="*/ 867316915 h 168"/>
                <a:gd name="T38" fmla="*/ 99217520 w 141"/>
                <a:gd name="T39" fmla="*/ 841348524 h 168"/>
                <a:gd name="T40" fmla="*/ 78331065 w 141"/>
                <a:gd name="T41" fmla="*/ 867316915 h 168"/>
                <a:gd name="T42" fmla="*/ 668416858 w 141"/>
                <a:gd name="T43" fmla="*/ 212933970 h 168"/>
                <a:gd name="T44" fmla="*/ 610974534 w 141"/>
                <a:gd name="T45" fmla="*/ 207740292 h 168"/>
                <a:gd name="T46" fmla="*/ 574420951 w 141"/>
                <a:gd name="T47" fmla="*/ 171386823 h 168"/>
                <a:gd name="T48" fmla="*/ 548310596 w 141"/>
                <a:gd name="T49" fmla="*/ 124643719 h 168"/>
                <a:gd name="T50" fmla="*/ 548310596 w 141"/>
                <a:gd name="T51" fmla="*/ 155805789 h 168"/>
                <a:gd name="T52" fmla="*/ 522200242 w 141"/>
                <a:gd name="T53" fmla="*/ 145418432 h 168"/>
                <a:gd name="T54" fmla="*/ 501311501 w 141"/>
                <a:gd name="T55" fmla="*/ 103871285 h 168"/>
                <a:gd name="T56" fmla="*/ 480425045 w 141"/>
                <a:gd name="T57" fmla="*/ 51934503 h 168"/>
                <a:gd name="T58" fmla="*/ 407315594 w 141"/>
                <a:gd name="T59" fmla="*/ 0 h 168"/>
                <a:gd name="T60" fmla="*/ 422982721 w 141"/>
                <a:gd name="T61" fmla="*/ 62321860 h 168"/>
                <a:gd name="T62" fmla="*/ 464757918 w 141"/>
                <a:gd name="T63" fmla="*/ 103871285 h 168"/>
                <a:gd name="T64" fmla="*/ 501311501 w 141"/>
                <a:gd name="T65" fmla="*/ 150612110 h 168"/>
                <a:gd name="T66" fmla="*/ 490868273 w 141"/>
                <a:gd name="T67" fmla="*/ 238902361 h 168"/>
                <a:gd name="T68" fmla="*/ 443869177 w 141"/>
                <a:gd name="T69" fmla="*/ 290836864 h 168"/>
                <a:gd name="T70" fmla="*/ 522200242 w 141"/>
                <a:gd name="T71" fmla="*/ 358352402 h 168"/>
                <a:gd name="T72" fmla="*/ 506535400 w 141"/>
                <a:gd name="T73" fmla="*/ 451836331 h 168"/>
                <a:gd name="T74" fmla="*/ 558753824 w 141"/>
                <a:gd name="T75" fmla="*/ 462223688 h 168"/>
                <a:gd name="T76" fmla="*/ 621417762 w 141"/>
                <a:gd name="T77" fmla="*/ 368739759 h 168"/>
                <a:gd name="T78" fmla="*/ 642306503 w 141"/>
                <a:gd name="T79" fmla="*/ 311611577 h 168"/>
                <a:gd name="T80" fmla="*/ 678860085 w 141"/>
                <a:gd name="T81" fmla="*/ 296030543 h 168"/>
                <a:gd name="T82" fmla="*/ 704970440 w 141"/>
                <a:gd name="T83" fmla="*/ 259674795 h 168"/>
                <a:gd name="T84" fmla="*/ 725859181 w 141"/>
                <a:gd name="T85" fmla="*/ 207740292 h 168"/>
                <a:gd name="T86" fmla="*/ 668416858 w 141"/>
                <a:gd name="T87" fmla="*/ 212933970 h 16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1"/>
                <a:gd name="T133" fmla="*/ 0 h 168"/>
                <a:gd name="T134" fmla="*/ 141 w 141"/>
                <a:gd name="T135" fmla="*/ 168 h 16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2" name="Freeform 152"/>
            <p:cNvSpPr>
              <a:spLocks noEditPoints="1" noChangeArrowheads="1"/>
            </p:cNvSpPr>
            <p:nvPr/>
          </p:nvSpPr>
          <p:spPr bwMode="auto">
            <a:xfrm>
              <a:off x="8892967" y="3379401"/>
              <a:ext cx="70128" cy="64442"/>
            </a:xfrm>
            <a:custGeom>
              <a:avLst/>
              <a:gdLst>
                <a:gd name="T0" fmla="*/ 20470589 w 31"/>
                <a:gd name="T1" fmla="*/ 127125654 h 28"/>
                <a:gd name="T2" fmla="*/ 86997177 w 31"/>
                <a:gd name="T3" fmla="*/ 105938045 h 28"/>
                <a:gd name="T4" fmla="*/ 20470589 w 31"/>
                <a:gd name="T5" fmla="*/ 127125654 h 28"/>
                <a:gd name="T6" fmla="*/ 102350685 w 31"/>
                <a:gd name="T7" fmla="*/ 52969023 h 28"/>
                <a:gd name="T8" fmla="*/ 158643109 w 31"/>
                <a:gd name="T9" fmla="*/ 21187609 h 28"/>
                <a:gd name="T10" fmla="*/ 102350685 w 31"/>
                <a:gd name="T11" fmla="*/ 52969023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28"/>
                <a:gd name="T20" fmla="*/ 31 w 31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3" name="Freeform 153"/>
            <p:cNvSpPr>
              <a:spLocks noChangeArrowheads="1"/>
            </p:cNvSpPr>
            <p:nvPr/>
          </p:nvSpPr>
          <p:spPr bwMode="auto">
            <a:xfrm>
              <a:off x="5699308" y="1772148"/>
              <a:ext cx="369593" cy="233128"/>
            </a:xfrm>
            <a:custGeom>
              <a:avLst/>
              <a:gdLst>
                <a:gd name="T0" fmla="*/ 837999654 w 162"/>
                <a:gd name="T1" fmla="*/ 334323837 h 102"/>
                <a:gd name="T2" fmla="*/ 785948640 w 162"/>
                <a:gd name="T3" fmla="*/ 318653978 h 102"/>
                <a:gd name="T4" fmla="*/ 723489705 w 162"/>
                <a:gd name="T5" fmla="*/ 276862356 h 102"/>
                <a:gd name="T6" fmla="*/ 655824527 w 162"/>
                <a:gd name="T7" fmla="*/ 235073019 h 102"/>
                <a:gd name="T8" fmla="*/ 598569552 w 162"/>
                <a:gd name="T9" fmla="*/ 193281397 h 102"/>
                <a:gd name="T10" fmla="*/ 572545186 w 162"/>
                <a:gd name="T11" fmla="*/ 146267250 h 102"/>
                <a:gd name="T12" fmla="*/ 546520819 w 162"/>
                <a:gd name="T13" fmla="*/ 104475628 h 102"/>
                <a:gd name="T14" fmla="*/ 458037517 w 162"/>
                <a:gd name="T15" fmla="*/ 94028293 h 102"/>
                <a:gd name="T16" fmla="*/ 437217112 w 162"/>
                <a:gd name="T17" fmla="*/ 31342003 h 102"/>
                <a:gd name="T18" fmla="*/ 395576300 w 162"/>
                <a:gd name="T19" fmla="*/ 15672144 h 102"/>
                <a:gd name="T20" fmla="*/ 353937771 w 162"/>
                <a:gd name="T21" fmla="*/ 5224810 h 102"/>
                <a:gd name="T22" fmla="*/ 327913404 w 162"/>
                <a:gd name="T23" fmla="*/ 20894668 h 102"/>
                <a:gd name="T24" fmla="*/ 307092999 w 162"/>
                <a:gd name="T25" fmla="*/ 41791622 h 102"/>
                <a:gd name="T26" fmla="*/ 265452187 w 162"/>
                <a:gd name="T27" fmla="*/ 73133625 h 102"/>
                <a:gd name="T28" fmla="*/ 244634063 w 162"/>
                <a:gd name="T29" fmla="*/ 99253103 h 102"/>
                <a:gd name="T30" fmla="*/ 202993252 w 162"/>
                <a:gd name="T31" fmla="*/ 88805769 h 102"/>
                <a:gd name="T32" fmla="*/ 161354722 w 162"/>
                <a:gd name="T33" fmla="*/ 78358435 h 102"/>
                <a:gd name="T34" fmla="*/ 88483302 w 162"/>
                <a:gd name="T35" fmla="*/ 26119478 h 102"/>
                <a:gd name="T36" fmla="*/ 31230608 w 162"/>
                <a:gd name="T37" fmla="*/ 57461481 h 102"/>
                <a:gd name="T38" fmla="*/ 57254975 w 162"/>
                <a:gd name="T39" fmla="*/ 47014147 h 102"/>
                <a:gd name="T40" fmla="*/ 104099747 w 162"/>
                <a:gd name="T41" fmla="*/ 99253103 h 102"/>
                <a:gd name="T42" fmla="*/ 130124113 w 162"/>
                <a:gd name="T43" fmla="*/ 135819916 h 102"/>
                <a:gd name="T44" fmla="*/ 72869138 w 162"/>
                <a:gd name="T45" fmla="*/ 146267250 h 102"/>
                <a:gd name="T46" fmla="*/ 15614164 w 162"/>
                <a:gd name="T47" fmla="*/ 146267250 h 102"/>
                <a:gd name="T48" fmla="*/ 31230608 w 162"/>
                <a:gd name="T49" fmla="*/ 198506206 h 102"/>
                <a:gd name="T50" fmla="*/ 31230608 w 162"/>
                <a:gd name="T51" fmla="*/ 235073019 h 102"/>
                <a:gd name="T52" fmla="*/ 67665178 w 162"/>
                <a:gd name="T53" fmla="*/ 245520353 h 102"/>
                <a:gd name="T54" fmla="*/ 78075381 w 162"/>
                <a:gd name="T55" fmla="*/ 292534500 h 102"/>
                <a:gd name="T56" fmla="*/ 78075381 w 162"/>
                <a:gd name="T57" fmla="*/ 370890649 h 102"/>
                <a:gd name="T58" fmla="*/ 124920153 w 162"/>
                <a:gd name="T59" fmla="*/ 365668125 h 102"/>
                <a:gd name="T60" fmla="*/ 176968885 w 162"/>
                <a:gd name="T61" fmla="*/ 329101312 h 102"/>
                <a:gd name="T62" fmla="*/ 218607415 w 162"/>
                <a:gd name="T63" fmla="*/ 323876502 h 102"/>
                <a:gd name="T64" fmla="*/ 286272593 w 162"/>
                <a:gd name="T65" fmla="*/ 323876502 h 102"/>
                <a:gd name="T66" fmla="*/ 333117365 w 162"/>
                <a:gd name="T67" fmla="*/ 344773456 h 102"/>
                <a:gd name="T68" fmla="*/ 359141731 w 162"/>
                <a:gd name="T69" fmla="*/ 355220791 h 102"/>
                <a:gd name="T70" fmla="*/ 411192745 w 162"/>
                <a:gd name="T71" fmla="*/ 370890649 h 102"/>
                <a:gd name="T72" fmla="*/ 437217112 w 162"/>
                <a:gd name="T73" fmla="*/ 391787603 h 102"/>
                <a:gd name="T74" fmla="*/ 473651681 w 162"/>
                <a:gd name="T75" fmla="*/ 428354415 h 102"/>
                <a:gd name="T76" fmla="*/ 515290211 w 162"/>
                <a:gd name="T77" fmla="*/ 433576940 h 102"/>
                <a:gd name="T78" fmla="*/ 525700414 w 162"/>
                <a:gd name="T79" fmla="*/ 506710565 h 102"/>
                <a:gd name="T80" fmla="*/ 541316859 w 162"/>
                <a:gd name="T81" fmla="*/ 501488040 h 102"/>
                <a:gd name="T82" fmla="*/ 582955389 w 162"/>
                <a:gd name="T83" fmla="*/ 517157899 h 102"/>
                <a:gd name="T84" fmla="*/ 635004121 w 162"/>
                <a:gd name="T85" fmla="*/ 496263231 h 102"/>
                <a:gd name="T86" fmla="*/ 718283463 w 162"/>
                <a:gd name="T87" fmla="*/ 449249084 h 102"/>
                <a:gd name="T88" fmla="*/ 749514071 w 162"/>
                <a:gd name="T89" fmla="*/ 391787603 h 102"/>
                <a:gd name="T90" fmla="*/ 796358843 w 162"/>
                <a:gd name="T91" fmla="*/ 360443315 h 102"/>
                <a:gd name="T92" fmla="*/ 843203615 w 162"/>
                <a:gd name="T93" fmla="*/ 370890649 h 102"/>
                <a:gd name="T94" fmla="*/ 837999654 w 162"/>
                <a:gd name="T95" fmla="*/ 334323837 h 1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62"/>
                <a:gd name="T145" fmla="*/ 0 h 102"/>
                <a:gd name="T146" fmla="*/ 162 w 162"/>
                <a:gd name="T147" fmla="*/ 102 h 1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4" name="Freeform 154"/>
            <p:cNvSpPr>
              <a:spLocks noChangeArrowheads="1"/>
            </p:cNvSpPr>
            <p:nvPr/>
          </p:nvSpPr>
          <p:spPr bwMode="auto">
            <a:xfrm>
              <a:off x="5475657" y="1855543"/>
              <a:ext cx="507953" cy="430244"/>
            </a:xfrm>
            <a:custGeom>
              <a:avLst/>
              <a:gdLst>
                <a:gd name="T0" fmla="*/ 1125892630 w 223"/>
                <a:gd name="T1" fmla="*/ 848454899 h 188"/>
                <a:gd name="T2" fmla="*/ 1099950582 w 223"/>
                <a:gd name="T3" fmla="*/ 785607236 h 188"/>
                <a:gd name="T4" fmla="*/ 1037688756 w 223"/>
                <a:gd name="T5" fmla="*/ 733231894 h 188"/>
                <a:gd name="T6" fmla="*/ 996182390 w 223"/>
                <a:gd name="T7" fmla="*/ 680858841 h 188"/>
                <a:gd name="T8" fmla="*/ 1058441939 w 223"/>
                <a:gd name="T9" fmla="*/ 597061957 h 188"/>
                <a:gd name="T10" fmla="*/ 1001371255 w 223"/>
                <a:gd name="T11" fmla="*/ 565635837 h 188"/>
                <a:gd name="T12" fmla="*/ 990993525 w 223"/>
                <a:gd name="T13" fmla="*/ 497552012 h 188"/>
                <a:gd name="T14" fmla="*/ 990993525 w 223"/>
                <a:gd name="T15" fmla="*/ 434702060 h 188"/>
                <a:gd name="T16" fmla="*/ 996182390 w 223"/>
                <a:gd name="T17" fmla="*/ 387565168 h 188"/>
                <a:gd name="T18" fmla="*/ 1022124438 w 223"/>
                <a:gd name="T19" fmla="*/ 340430565 h 188"/>
                <a:gd name="T20" fmla="*/ 1032499891 w 223"/>
                <a:gd name="T21" fmla="*/ 314242894 h 188"/>
                <a:gd name="T22" fmla="*/ 1022124438 w 223"/>
                <a:gd name="T23" fmla="*/ 240918332 h 188"/>
                <a:gd name="T24" fmla="*/ 980615794 w 223"/>
                <a:gd name="T25" fmla="*/ 235682171 h 188"/>
                <a:gd name="T26" fmla="*/ 944298294 w 223"/>
                <a:gd name="T27" fmla="*/ 199019889 h 188"/>
                <a:gd name="T28" fmla="*/ 918353968 w 223"/>
                <a:gd name="T29" fmla="*/ 178070668 h 188"/>
                <a:gd name="T30" fmla="*/ 866469872 w 223"/>
                <a:gd name="T31" fmla="*/ 162357608 h 188"/>
                <a:gd name="T32" fmla="*/ 840527824 w 223"/>
                <a:gd name="T33" fmla="*/ 151882998 h 188"/>
                <a:gd name="T34" fmla="*/ 793832593 w 223"/>
                <a:gd name="T35" fmla="*/ 130933776 h 188"/>
                <a:gd name="T36" fmla="*/ 726381901 w 223"/>
                <a:gd name="T37" fmla="*/ 130933776 h 188"/>
                <a:gd name="T38" fmla="*/ 684875535 w 223"/>
                <a:gd name="T39" fmla="*/ 136172226 h 188"/>
                <a:gd name="T40" fmla="*/ 632991439 w 223"/>
                <a:gd name="T41" fmla="*/ 172834507 h 188"/>
                <a:gd name="T42" fmla="*/ 586293931 w 223"/>
                <a:gd name="T43" fmla="*/ 178070668 h 188"/>
                <a:gd name="T44" fmla="*/ 586293931 w 223"/>
                <a:gd name="T45" fmla="*/ 209494500 h 188"/>
                <a:gd name="T46" fmla="*/ 456583690 w 223"/>
                <a:gd name="T47" fmla="*/ 240918332 h 188"/>
                <a:gd name="T48" fmla="*/ 352813220 w 223"/>
                <a:gd name="T49" fmla="*/ 172834507 h 188"/>
                <a:gd name="T50" fmla="*/ 280175941 w 223"/>
                <a:gd name="T51" fmla="*/ 104748394 h 188"/>
                <a:gd name="T52" fmla="*/ 238669576 w 223"/>
                <a:gd name="T53" fmla="*/ 73322274 h 188"/>
                <a:gd name="T54" fmla="*/ 228291845 w 223"/>
                <a:gd name="T55" fmla="*/ 20949221 h 188"/>
                <a:gd name="T56" fmla="*/ 108957057 w 223"/>
                <a:gd name="T57" fmla="*/ 73322274 h 188"/>
                <a:gd name="T58" fmla="*/ 67450692 w 223"/>
                <a:gd name="T59" fmla="*/ 47136892 h 188"/>
                <a:gd name="T60" fmla="*/ 36319778 w 223"/>
                <a:gd name="T61" fmla="*/ 5238450 h 188"/>
                <a:gd name="T62" fmla="*/ 15564318 w 223"/>
                <a:gd name="T63" fmla="*/ 31423832 h 188"/>
                <a:gd name="T64" fmla="*/ 15564318 w 223"/>
                <a:gd name="T65" fmla="*/ 83799173 h 188"/>
                <a:gd name="T66" fmla="*/ 15564318 w 223"/>
                <a:gd name="T67" fmla="*/ 146646837 h 188"/>
                <a:gd name="T68" fmla="*/ 46695231 w 223"/>
                <a:gd name="T69" fmla="*/ 193783728 h 188"/>
                <a:gd name="T70" fmla="*/ 67450692 w 223"/>
                <a:gd name="T71" fmla="*/ 240918332 h 188"/>
                <a:gd name="T72" fmla="*/ 98581605 w 223"/>
                <a:gd name="T73" fmla="*/ 272344452 h 188"/>
                <a:gd name="T74" fmla="*/ 119334788 w 223"/>
                <a:gd name="T75" fmla="*/ 293293673 h 188"/>
                <a:gd name="T76" fmla="*/ 114145923 w 223"/>
                <a:gd name="T77" fmla="*/ 329955954 h 188"/>
                <a:gd name="T78" fmla="*/ 88203875 w 223"/>
                <a:gd name="T79" fmla="*/ 377090558 h 188"/>
                <a:gd name="T80" fmla="*/ 98581605 w 223"/>
                <a:gd name="T81" fmla="*/ 429465899 h 188"/>
                <a:gd name="T82" fmla="*/ 124523653 w 223"/>
                <a:gd name="T83" fmla="*/ 460889731 h 188"/>
                <a:gd name="T84" fmla="*/ 191972067 w 223"/>
                <a:gd name="T85" fmla="*/ 508026623 h 188"/>
                <a:gd name="T86" fmla="*/ 217914115 w 223"/>
                <a:gd name="T87" fmla="*/ 539450454 h 188"/>
                <a:gd name="T88" fmla="*/ 212725250 w 223"/>
                <a:gd name="T89" fmla="*/ 581348897 h 188"/>
                <a:gd name="T90" fmla="*/ 233480710 w 223"/>
                <a:gd name="T91" fmla="*/ 623247339 h 188"/>
                <a:gd name="T92" fmla="*/ 264611624 w 223"/>
                <a:gd name="T93" fmla="*/ 665148070 h 188"/>
                <a:gd name="T94" fmla="*/ 280175941 w 223"/>
                <a:gd name="T95" fmla="*/ 665148070 h 188"/>
                <a:gd name="T96" fmla="*/ 306117989 w 223"/>
                <a:gd name="T97" fmla="*/ 659909620 h 188"/>
                <a:gd name="T98" fmla="*/ 347626633 w 223"/>
                <a:gd name="T99" fmla="*/ 654671171 h 188"/>
                <a:gd name="T100" fmla="*/ 409886182 w 223"/>
                <a:gd name="T101" fmla="*/ 748944954 h 188"/>
                <a:gd name="T102" fmla="*/ 441017095 w 223"/>
                <a:gd name="T103" fmla="*/ 801318007 h 188"/>
                <a:gd name="T104" fmla="*/ 513656652 w 223"/>
                <a:gd name="T105" fmla="*/ 837980289 h 188"/>
                <a:gd name="T106" fmla="*/ 648555757 w 223"/>
                <a:gd name="T107" fmla="*/ 890353341 h 188"/>
                <a:gd name="T108" fmla="*/ 741948497 w 223"/>
                <a:gd name="T109" fmla="*/ 864167959 h 188"/>
                <a:gd name="T110" fmla="*/ 783454863 w 223"/>
                <a:gd name="T111" fmla="*/ 942728683 h 188"/>
                <a:gd name="T112" fmla="*/ 990993525 w 223"/>
                <a:gd name="T113" fmla="*/ 979388676 h 188"/>
                <a:gd name="T114" fmla="*/ 1048066486 w 223"/>
                <a:gd name="T115" fmla="*/ 984627125 h 188"/>
                <a:gd name="T116" fmla="*/ 1048066486 w 223"/>
                <a:gd name="T117" fmla="*/ 968914065 h 188"/>
                <a:gd name="T118" fmla="*/ 1084386265 w 223"/>
                <a:gd name="T119" fmla="*/ 911304851 h 188"/>
                <a:gd name="T120" fmla="*/ 1141459226 w 223"/>
                <a:gd name="T121" fmla="*/ 895591791 h 188"/>
                <a:gd name="T122" fmla="*/ 1125892630 w 223"/>
                <a:gd name="T123" fmla="*/ 848454899 h 1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23"/>
                <a:gd name="T187" fmla="*/ 0 h 188"/>
                <a:gd name="T188" fmla="*/ 223 w 223"/>
                <a:gd name="T189" fmla="*/ 188 h 18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5" name="Freeform 155"/>
            <p:cNvSpPr>
              <a:spLocks noEditPoints="1" noChangeArrowheads="1"/>
            </p:cNvSpPr>
            <p:nvPr/>
          </p:nvSpPr>
          <p:spPr bwMode="auto">
            <a:xfrm>
              <a:off x="5541994" y="1347590"/>
              <a:ext cx="1046231" cy="492790"/>
            </a:xfrm>
            <a:custGeom>
              <a:avLst/>
              <a:gdLst>
                <a:gd name="T0" fmla="*/ 2147483647 w 459"/>
                <a:gd name="T1" fmla="*/ 463240851 h 216"/>
                <a:gd name="T2" fmla="*/ 2147483647 w 459"/>
                <a:gd name="T3" fmla="*/ 390371812 h 216"/>
                <a:gd name="T4" fmla="*/ 2073016691 w 459"/>
                <a:gd name="T5" fmla="*/ 364345199 h 216"/>
                <a:gd name="T6" fmla="*/ 1932737401 w 459"/>
                <a:gd name="T7" fmla="*/ 265451828 h 216"/>
                <a:gd name="T8" fmla="*/ 1771674811 w 459"/>
                <a:gd name="T9" fmla="*/ 88483182 h 216"/>
                <a:gd name="T10" fmla="*/ 1610614501 w 459"/>
                <a:gd name="T11" fmla="*/ 156148268 h 216"/>
                <a:gd name="T12" fmla="*/ 1569050182 w 459"/>
                <a:gd name="T13" fmla="*/ 109303560 h 216"/>
                <a:gd name="T14" fmla="*/ 1480726859 w 459"/>
                <a:gd name="T15" fmla="*/ 98893371 h 216"/>
                <a:gd name="T16" fmla="*/ 1439162541 w 459"/>
                <a:gd name="T17" fmla="*/ 10410189 h 216"/>
                <a:gd name="T18" fmla="*/ 1231340947 w 459"/>
                <a:gd name="T19" fmla="*/ 52048662 h 216"/>
                <a:gd name="T20" fmla="*/ 1002736055 w 459"/>
                <a:gd name="T21" fmla="*/ 104099606 h 216"/>
                <a:gd name="T22" fmla="*/ 883240063 w 459"/>
                <a:gd name="T23" fmla="*/ 161352222 h 216"/>
                <a:gd name="T24" fmla="*/ 862456764 w 459"/>
                <a:gd name="T25" fmla="*/ 239427497 h 216"/>
                <a:gd name="T26" fmla="*/ 883240063 w 459"/>
                <a:gd name="T27" fmla="*/ 317502772 h 216"/>
                <a:gd name="T28" fmla="*/ 820894725 w 459"/>
                <a:gd name="T29" fmla="*/ 359141245 h 216"/>
                <a:gd name="T30" fmla="*/ 732569123 w 459"/>
                <a:gd name="T31" fmla="*/ 353937292 h 216"/>
                <a:gd name="T32" fmla="*/ 581898182 w 459"/>
                <a:gd name="T33" fmla="*/ 364345199 h 216"/>
                <a:gd name="T34" fmla="*/ 477988525 w 459"/>
                <a:gd name="T35" fmla="*/ 364345199 h 216"/>
                <a:gd name="T36" fmla="*/ 322122900 w 459"/>
                <a:gd name="T37" fmla="*/ 301886348 h 216"/>
                <a:gd name="T38" fmla="*/ 181843609 w 459"/>
                <a:gd name="T39" fmla="*/ 343527103 h 216"/>
                <a:gd name="T40" fmla="*/ 129887641 w 459"/>
                <a:gd name="T41" fmla="*/ 437216520 h 216"/>
                <a:gd name="T42" fmla="*/ 20781020 w 459"/>
                <a:gd name="T43" fmla="*/ 458034616 h 216"/>
                <a:gd name="T44" fmla="*/ 5194685 w 459"/>
                <a:gd name="T45" fmla="*/ 541313845 h 216"/>
                <a:gd name="T46" fmla="*/ 88323322 w 459"/>
                <a:gd name="T47" fmla="*/ 593364789 h 216"/>
                <a:gd name="T48" fmla="*/ 145473976 w 459"/>
                <a:gd name="T49" fmla="*/ 697462113 h 216"/>
                <a:gd name="T50" fmla="*/ 301339601 w 459"/>
                <a:gd name="T51" fmla="*/ 661027593 h 216"/>
                <a:gd name="T52" fmla="*/ 337709235 w 459"/>
                <a:gd name="T53" fmla="*/ 780741342 h 216"/>
                <a:gd name="T54" fmla="*/ 228602613 w 459"/>
                <a:gd name="T55" fmla="*/ 858816617 h 216"/>
                <a:gd name="T56" fmla="*/ 332514550 w 459"/>
                <a:gd name="T57" fmla="*/ 962916223 h 216"/>
                <a:gd name="T58" fmla="*/ 389665203 w 459"/>
                <a:gd name="T59" fmla="*/ 1025375074 h 216"/>
                <a:gd name="T60" fmla="*/ 561117163 w 459"/>
                <a:gd name="T61" fmla="*/ 1056603359 h 216"/>
                <a:gd name="T62" fmla="*/ 722177473 w 459"/>
                <a:gd name="T63" fmla="*/ 749513057 h 216"/>
                <a:gd name="T64" fmla="*/ 815697760 w 459"/>
                <a:gd name="T65" fmla="*/ 759923246 h 216"/>
                <a:gd name="T66" fmla="*/ 992346684 w 459"/>
                <a:gd name="T67" fmla="*/ 905661325 h 216"/>
                <a:gd name="T68" fmla="*/ 1168993329 w 459"/>
                <a:gd name="T69" fmla="*/ 999350743 h 216"/>
                <a:gd name="T70" fmla="*/ 1298883250 w 459"/>
                <a:gd name="T71" fmla="*/ 1103448067 h 216"/>
                <a:gd name="T72" fmla="*/ 1423573927 w 459"/>
                <a:gd name="T73" fmla="*/ 1046193170 h 216"/>
                <a:gd name="T74" fmla="*/ 1553463847 w 459"/>
                <a:gd name="T75" fmla="*/ 973324130 h 216"/>
                <a:gd name="T76" fmla="*/ 1745696827 w 459"/>
                <a:gd name="T77" fmla="*/ 962916223 h 216"/>
                <a:gd name="T78" fmla="*/ 2000279703 w 459"/>
                <a:gd name="T79" fmla="*/ 1004554696 h 216"/>
                <a:gd name="T80" fmla="*/ 2005474389 w 459"/>
                <a:gd name="T81" fmla="*/ 869226806 h 216"/>
                <a:gd name="T82" fmla="*/ 2083408341 w 459"/>
                <a:gd name="T83" fmla="*/ 785947577 h 216"/>
                <a:gd name="T84" fmla="*/ 2147483647 w 459"/>
                <a:gd name="T85" fmla="*/ 655823640 h 216"/>
                <a:gd name="T86" fmla="*/ 2147483647 w 459"/>
                <a:gd name="T87" fmla="*/ 640209497 h 216"/>
                <a:gd name="T88" fmla="*/ 2147483647 w 459"/>
                <a:gd name="T89" fmla="*/ 515289514 h 216"/>
                <a:gd name="T90" fmla="*/ 888434748 w 459"/>
                <a:gd name="T91" fmla="*/ 713078537 h 216"/>
                <a:gd name="T92" fmla="*/ 1875586747 w 459"/>
                <a:gd name="T93" fmla="*/ 707872302 h 216"/>
                <a:gd name="T94" fmla="*/ 1636592485 w 459"/>
                <a:gd name="T95" fmla="*/ 707872302 h 216"/>
                <a:gd name="T96" fmla="*/ 1875586747 w 459"/>
                <a:gd name="T97" fmla="*/ 707872302 h 21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9"/>
                <a:gd name="T148" fmla="*/ 0 h 216"/>
                <a:gd name="T149" fmla="*/ 459 w 459"/>
                <a:gd name="T150" fmla="*/ 216 h 21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6" name="Freeform 156"/>
            <p:cNvSpPr>
              <a:spLocks noEditPoints="1" noChangeArrowheads="1"/>
            </p:cNvSpPr>
            <p:nvPr/>
          </p:nvSpPr>
          <p:spPr bwMode="auto">
            <a:xfrm>
              <a:off x="4852088" y="134569"/>
              <a:ext cx="4395310" cy="1684963"/>
            </a:xfrm>
            <a:custGeom>
              <a:avLst/>
              <a:gdLst>
                <a:gd name="T0" fmla="*/ 2147483647 w 1926"/>
                <a:gd name="T1" fmla="*/ 62384672 h 739"/>
                <a:gd name="T2" fmla="*/ 2147483647 w 1926"/>
                <a:gd name="T3" fmla="*/ 233940810 h 739"/>
                <a:gd name="T4" fmla="*/ 2147483647 w 1926"/>
                <a:gd name="T5" fmla="*/ 317119613 h 739"/>
                <a:gd name="T6" fmla="*/ 2147483647 w 1926"/>
                <a:gd name="T7" fmla="*/ 145563475 h 739"/>
                <a:gd name="T8" fmla="*/ 2147483647 w 1926"/>
                <a:gd name="T9" fmla="*/ 873376288 h 739"/>
                <a:gd name="T10" fmla="*/ 2147483647 w 1926"/>
                <a:gd name="T11" fmla="*/ 1029336829 h 739"/>
                <a:gd name="T12" fmla="*/ 2147483647 w 1926"/>
                <a:gd name="T13" fmla="*/ 2147483647 h 739"/>
                <a:gd name="T14" fmla="*/ 1848821199 w 1926"/>
                <a:gd name="T15" fmla="*/ 129965597 h 739"/>
                <a:gd name="T16" fmla="*/ 2147483647 w 1926"/>
                <a:gd name="T17" fmla="*/ 1715559101 h 739"/>
                <a:gd name="T18" fmla="*/ 2147483647 w 1926"/>
                <a:gd name="T19" fmla="*/ 1440030029 h 739"/>
                <a:gd name="T20" fmla="*/ 2147483647 w 1926"/>
                <a:gd name="T21" fmla="*/ 1393243235 h 739"/>
                <a:gd name="T22" fmla="*/ 2147483647 w 1926"/>
                <a:gd name="T23" fmla="*/ 1148905360 h 739"/>
                <a:gd name="T24" fmla="*/ 2147483647 w 1926"/>
                <a:gd name="T25" fmla="*/ 1252878293 h 739"/>
                <a:gd name="T26" fmla="*/ 2147483647 w 1926"/>
                <a:gd name="T27" fmla="*/ 1060528025 h 739"/>
                <a:gd name="T28" fmla="*/ 2147483647 w 1926"/>
                <a:gd name="T29" fmla="*/ 1018937483 h 739"/>
                <a:gd name="T30" fmla="*/ 2147483647 w 1926"/>
                <a:gd name="T31" fmla="*/ 1003341885 h 739"/>
                <a:gd name="T32" fmla="*/ 2147483647 w 1926"/>
                <a:gd name="T33" fmla="*/ 634236946 h 739"/>
                <a:gd name="T34" fmla="*/ 2147483647 w 1926"/>
                <a:gd name="T35" fmla="*/ 655031076 h 739"/>
                <a:gd name="T36" fmla="*/ 2147483647 w 1926"/>
                <a:gd name="T37" fmla="*/ 769403355 h 739"/>
                <a:gd name="T38" fmla="*/ 2147483647 w 1926"/>
                <a:gd name="T39" fmla="*/ 987746287 h 739"/>
                <a:gd name="T40" fmla="*/ 2147483647 w 1926"/>
                <a:gd name="T41" fmla="*/ 1185295089 h 739"/>
                <a:gd name="T42" fmla="*/ 2147483647 w 1926"/>
                <a:gd name="T43" fmla="*/ 1336057096 h 739"/>
                <a:gd name="T44" fmla="*/ 2147483647 w 1926"/>
                <a:gd name="T45" fmla="*/ 1621983233 h 739"/>
                <a:gd name="T46" fmla="*/ 2147483647 w 1926"/>
                <a:gd name="T47" fmla="*/ 1663573774 h 739"/>
                <a:gd name="T48" fmla="*/ 2147483647 w 1926"/>
                <a:gd name="T49" fmla="*/ 1200890687 h 739"/>
                <a:gd name="T50" fmla="*/ 2147483647 w 1926"/>
                <a:gd name="T51" fmla="*/ 1419235899 h 739"/>
                <a:gd name="T52" fmla="*/ 1999850075 w 1926"/>
                <a:gd name="T53" fmla="*/ 1585593504 h 739"/>
                <a:gd name="T54" fmla="*/ 1598838513 w 1926"/>
                <a:gd name="T55" fmla="*/ 1621983233 h 739"/>
                <a:gd name="T56" fmla="*/ 1197826951 w 1926"/>
                <a:gd name="T57" fmla="*/ 1835129912 h 739"/>
                <a:gd name="T58" fmla="*/ 885351447 w 1926"/>
                <a:gd name="T59" fmla="*/ 1845526978 h 739"/>
                <a:gd name="T60" fmla="*/ 1046798075 w 1926"/>
                <a:gd name="T61" fmla="*/ 1518010299 h 739"/>
                <a:gd name="T62" fmla="*/ 520794029 w 1926"/>
                <a:gd name="T63" fmla="*/ 1538804430 h 739"/>
                <a:gd name="T64" fmla="*/ 692656127 w 1926"/>
                <a:gd name="T65" fmla="*/ 2115857516 h 739"/>
                <a:gd name="T66" fmla="*/ 463506663 w 1926"/>
                <a:gd name="T67" fmla="*/ 2147483647 h 739"/>
                <a:gd name="T68" fmla="*/ 697863862 w 1926"/>
                <a:gd name="T69" fmla="*/ 2147483647 h 739"/>
                <a:gd name="T70" fmla="*/ 1161372807 w 1926"/>
                <a:gd name="T71" fmla="*/ 2147483647 h 739"/>
                <a:gd name="T72" fmla="*/ 1005133914 w 1926"/>
                <a:gd name="T73" fmla="*/ 2147483647 h 739"/>
                <a:gd name="T74" fmla="*/ 1697790041 w 1926"/>
                <a:gd name="T75" fmla="*/ 2147483647 h 739"/>
                <a:gd name="T76" fmla="*/ 1624879470 w 1926"/>
                <a:gd name="T77" fmla="*/ 2147483647 h 739"/>
                <a:gd name="T78" fmla="*/ 2147483647 w 1926"/>
                <a:gd name="T79" fmla="*/ 2147483647 h 739"/>
                <a:gd name="T80" fmla="*/ 2147483647 w 1926"/>
                <a:gd name="T81" fmla="*/ 2147483647 h 739"/>
                <a:gd name="T82" fmla="*/ 2147483647 w 1926"/>
                <a:gd name="T83" fmla="*/ 2147483647 h 739"/>
                <a:gd name="T84" fmla="*/ 2147483647 w 1926"/>
                <a:gd name="T85" fmla="*/ 2147483647 h 739"/>
                <a:gd name="T86" fmla="*/ 2147483647 w 1926"/>
                <a:gd name="T87" fmla="*/ 2147483647 h 739"/>
                <a:gd name="T88" fmla="*/ 2147483647 w 1926"/>
                <a:gd name="T89" fmla="*/ 2147483647 h 739"/>
                <a:gd name="T90" fmla="*/ 2147483647 w 1926"/>
                <a:gd name="T91" fmla="*/ 2147483647 h 739"/>
                <a:gd name="T92" fmla="*/ 2147483647 w 1926"/>
                <a:gd name="T93" fmla="*/ 2147483647 h 739"/>
                <a:gd name="T94" fmla="*/ 2147483647 w 1926"/>
                <a:gd name="T95" fmla="*/ 2147483647 h 739"/>
                <a:gd name="T96" fmla="*/ 2147483647 w 1926"/>
                <a:gd name="T97" fmla="*/ 2147483647 h 739"/>
                <a:gd name="T98" fmla="*/ 2147483647 w 1926"/>
                <a:gd name="T99" fmla="*/ 2147483647 h 739"/>
                <a:gd name="T100" fmla="*/ 2147483647 w 1926"/>
                <a:gd name="T101" fmla="*/ 2147483647 h 739"/>
                <a:gd name="T102" fmla="*/ 2147483647 w 1926"/>
                <a:gd name="T103" fmla="*/ 2147483647 h 739"/>
                <a:gd name="T104" fmla="*/ 2147483647 w 1926"/>
                <a:gd name="T105" fmla="*/ 2147483647 h 739"/>
                <a:gd name="T106" fmla="*/ 2147483647 w 1926"/>
                <a:gd name="T107" fmla="*/ 2147483647 h 739"/>
                <a:gd name="T108" fmla="*/ 2147483647 w 1926"/>
                <a:gd name="T109" fmla="*/ 2147483647 h 739"/>
                <a:gd name="T110" fmla="*/ 2147483647 w 1926"/>
                <a:gd name="T111" fmla="*/ 1939102846 h 739"/>
                <a:gd name="T112" fmla="*/ 2147483647 w 1926"/>
                <a:gd name="T113" fmla="*/ 1970294042 h 739"/>
                <a:gd name="T114" fmla="*/ 2147483647 w 1926"/>
                <a:gd name="T115" fmla="*/ 2147483647 h 739"/>
                <a:gd name="T116" fmla="*/ 2010267827 w 1926"/>
                <a:gd name="T117" fmla="*/ 1284069489 h 739"/>
                <a:gd name="T118" fmla="*/ 2147483647 w 1926"/>
                <a:gd name="T119" fmla="*/ 691423085 h 739"/>
                <a:gd name="T120" fmla="*/ 2147483647 w 1926"/>
                <a:gd name="T121" fmla="*/ 202747334 h 739"/>
                <a:gd name="T122" fmla="*/ 2147483647 w 1926"/>
                <a:gd name="T123" fmla="*/ 83178803 h 7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926"/>
                <a:gd name="T187" fmla="*/ 0 h 739"/>
                <a:gd name="T188" fmla="*/ 1926 w 1926"/>
                <a:gd name="T189" fmla="*/ 739 h 7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7" name="Freeform 158"/>
            <p:cNvSpPr>
              <a:spLocks noChangeArrowheads="1"/>
            </p:cNvSpPr>
            <p:nvPr/>
          </p:nvSpPr>
          <p:spPr bwMode="auto">
            <a:xfrm>
              <a:off x="4666344" y="2803216"/>
              <a:ext cx="471942" cy="496581"/>
            </a:xfrm>
            <a:custGeom>
              <a:avLst/>
              <a:gdLst>
                <a:gd name="T0" fmla="*/ 965739955 w 206"/>
                <a:gd name="T1" fmla="*/ 529257397 h 218"/>
                <a:gd name="T2" fmla="*/ 965739955 w 206"/>
                <a:gd name="T3" fmla="*/ 492936369 h 218"/>
                <a:gd name="T4" fmla="*/ 949994045 w 206"/>
                <a:gd name="T5" fmla="*/ 472180194 h 218"/>
                <a:gd name="T6" fmla="*/ 976237228 w 206"/>
                <a:gd name="T7" fmla="*/ 420292035 h 218"/>
                <a:gd name="T8" fmla="*/ 991983137 w 206"/>
                <a:gd name="T9" fmla="*/ 368406155 h 218"/>
                <a:gd name="T10" fmla="*/ 1018226320 w 206"/>
                <a:gd name="T11" fmla="*/ 280194690 h 218"/>
                <a:gd name="T12" fmla="*/ 1065464049 w 206"/>
                <a:gd name="T13" fmla="*/ 228306532 h 218"/>
                <a:gd name="T14" fmla="*/ 1065464049 w 206"/>
                <a:gd name="T15" fmla="*/ 171231607 h 218"/>
                <a:gd name="T16" fmla="*/ 1070712685 w 206"/>
                <a:gd name="T17" fmla="*/ 119343448 h 218"/>
                <a:gd name="T18" fmla="*/ 970988591 w 206"/>
                <a:gd name="T19" fmla="*/ 67455290 h 218"/>
                <a:gd name="T20" fmla="*/ 902758608 w 206"/>
                <a:gd name="T21" fmla="*/ 67455290 h 218"/>
                <a:gd name="T22" fmla="*/ 860769515 w 206"/>
                <a:gd name="T23" fmla="*/ 20756175 h 218"/>
                <a:gd name="T24" fmla="*/ 818780423 w 206"/>
                <a:gd name="T25" fmla="*/ 31131984 h 218"/>
                <a:gd name="T26" fmla="*/ 703310420 w 206"/>
                <a:gd name="T27" fmla="*/ 31131984 h 218"/>
                <a:gd name="T28" fmla="*/ 598339981 w 206"/>
                <a:gd name="T29" fmla="*/ 46699115 h 218"/>
                <a:gd name="T30" fmla="*/ 467124068 w 206"/>
                <a:gd name="T31" fmla="*/ 67455290 h 218"/>
                <a:gd name="T32" fmla="*/ 356904992 w 206"/>
                <a:gd name="T33" fmla="*/ 83020143 h 218"/>
                <a:gd name="T34" fmla="*/ 346407719 w 206"/>
                <a:gd name="T35" fmla="*/ 181607417 h 218"/>
                <a:gd name="T36" fmla="*/ 278175444 w 206"/>
                <a:gd name="T37" fmla="*/ 368406155 h 218"/>
                <a:gd name="T38" fmla="*/ 225689079 w 206"/>
                <a:gd name="T39" fmla="*/ 529257397 h 218"/>
                <a:gd name="T40" fmla="*/ 167954077 w 206"/>
                <a:gd name="T41" fmla="*/ 607090774 h 218"/>
                <a:gd name="T42" fmla="*/ 94475457 w 206"/>
                <a:gd name="T43" fmla="*/ 607090774 h 218"/>
                <a:gd name="T44" fmla="*/ 0 w 206"/>
                <a:gd name="T45" fmla="*/ 627844670 h 218"/>
                <a:gd name="T46" fmla="*/ 20994546 w 206"/>
                <a:gd name="T47" fmla="*/ 700489004 h 218"/>
                <a:gd name="T48" fmla="*/ 246683625 w 206"/>
                <a:gd name="T49" fmla="*/ 684921873 h 218"/>
                <a:gd name="T50" fmla="*/ 278175444 w 206"/>
                <a:gd name="T51" fmla="*/ 778320103 h 218"/>
                <a:gd name="T52" fmla="*/ 398894084 w 206"/>
                <a:gd name="T53" fmla="*/ 804265321 h 218"/>
                <a:gd name="T54" fmla="*/ 467124068 w 206"/>
                <a:gd name="T55" fmla="*/ 752377162 h 218"/>
                <a:gd name="T56" fmla="*/ 535356343 w 206"/>
                <a:gd name="T57" fmla="*/ 773131059 h 218"/>
                <a:gd name="T58" fmla="*/ 540604979 w 206"/>
                <a:gd name="T59" fmla="*/ 902852595 h 218"/>
                <a:gd name="T60" fmla="*/ 566848162 w 206"/>
                <a:gd name="T61" fmla="*/ 996250825 h 218"/>
                <a:gd name="T62" fmla="*/ 650826346 w 206"/>
                <a:gd name="T63" fmla="*/ 975494650 h 218"/>
                <a:gd name="T64" fmla="*/ 682315874 w 206"/>
                <a:gd name="T65" fmla="*/ 991061781 h 218"/>
                <a:gd name="T66" fmla="*/ 734802239 w 206"/>
                <a:gd name="T67" fmla="*/ 1001439869 h 218"/>
                <a:gd name="T68" fmla="*/ 803034514 w 206"/>
                <a:gd name="T69" fmla="*/ 1042949940 h 218"/>
                <a:gd name="T70" fmla="*/ 850272242 w 206"/>
                <a:gd name="T71" fmla="*/ 1027382809 h 218"/>
                <a:gd name="T72" fmla="*/ 929001790 w 206"/>
                <a:gd name="T73" fmla="*/ 1068892880 h 218"/>
                <a:gd name="T74" fmla="*/ 991983137 w 206"/>
                <a:gd name="T75" fmla="*/ 1120781039 h 218"/>
                <a:gd name="T76" fmla="*/ 997231774 w 206"/>
                <a:gd name="T77" fmla="*/ 1053328027 h 218"/>
                <a:gd name="T78" fmla="*/ 918504517 w 206"/>
                <a:gd name="T79" fmla="*/ 1017004722 h 218"/>
                <a:gd name="T80" fmla="*/ 934250427 w 206"/>
                <a:gd name="T81" fmla="*/ 897663551 h 218"/>
                <a:gd name="T82" fmla="*/ 955242682 w 206"/>
                <a:gd name="T83" fmla="*/ 830208261 h 218"/>
                <a:gd name="T84" fmla="*/ 1028723593 w 206"/>
                <a:gd name="T85" fmla="*/ 814641131 h 218"/>
                <a:gd name="T86" fmla="*/ 991983137 w 206"/>
                <a:gd name="T87" fmla="*/ 747188119 h 2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6"/>
                <a:gd name="T133" fmla="*/ 0 h 218"/>
                <a:gd name="T134" fmla="*/ 206 w 206"/>
                <a:gd name="T135" fmla="*/ 218 h 21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8" name="Freeform 159"/>
            <p:cNvSpPr>
              <a:spLocks noChangeArrowheads="1"/>
            </p:cNvSpPr>
            <p:nvPr/>
          </p:nvSpPr>
          <p:spPr bwMode="auto">
            <a:xfrm>
              <a:off x="5087111" y="3009810"/>
              <a:ext cx="41698" cy="54966"/>
            </a:xfrm>
            <a:custGeom>
              <a:avLst/>
              <a:gdLst>
                <a:gd name="T0" fmla="*/ 5367459 w 18"/>
                <a:gd name="T1" fmla="*/ 62942941 h 24"/>
                <a:gd name="T2" fmla="*/ 21465204 w 18"/>
                <a:gd name="T3" fmla="*/ 125885882 h 24"/>
                <a:gd name="T4" fmla="*/ 48297867 w 18"/>
                <a:gd name="T5" fmla="*/ 110149574 h 24"/>
                <a:gd name="T6" fmla="*/ 96595734 w 18"/>
                <a:gd name="T7" fmla="*/ 41961961 h 24"/>
                <a:gd name="T8" fmla="*/ 80495672 w 18"/>
                <a:gd name="T9" fmla="*/ 31472616 h 24"/>
                <a:gd name="T10" fmla="*/ 75130530 w 18"/>
                <a:gd name="T11" fmla="*/ 0 h 24"/>
                <a:gd name="T12" fmla="*/ 48297867 w 18"/>
                <a:gd name="T13" fmla="*/ 0 h 24"/>
                <a:gd name="T14" fmla="*/ 16100061 w 18"/>
                <a:gd name="T15" fmla="*/ 20980980 h 24"/>
                <a:gd name="T16" fmla="*/ 0 w 18"/>
                <a:gd name="T17" fmla="*/ 15736308 h 24"/>
                <a:gd name="T18" fmla="*/ 0 w 18"/>
                <a:gd name="T19" fmla="*/ 20980980 h 24"/>
                <a:gd name="T20" fmla="*/ 5367459 w 18"/>
                <a:gd name="T21" fmla="*/ 62942941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"/>
                <a:gd name="T34" fmla="*/ 0 h 24"/>
                <a:gd name="T35" fmla="*/ 18 w 1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9" name="Freeform 160"/>
            <p:cNvSpPr>
              <a:spLocks noChangeArrowheads="1"/>
            </p:cNvSpPr>
            <p:nvPr/>
          </p:nvSpPr>
          <p:spPr bwMode="auto">
            <a:xfrm>
              <a:off x="5111751" y="3222088"/>
              <a:ext cx="274826" cy="439720"/>
            </a:xfrm>
            <a:custGeom>
              <a:avLst/>
              <a:gdLst>
                <a:gd name="T0" fmla="*/ 624166489 w 120"/>
                <a:gd name="T1" fmla="*/ 259541882 h 193"/>
                <a:gd name="T2" fmla="*/ 608430411 w 120"/>
                <a:gd name="T3" fmla="*/ 145344548 h 193"/>
                <a:gd name="T4" fmla="*/ 603185815 w 120"/>
                <a:gd name="T5" fmla="*/ 5190063 h 193"/>
                <a:gd name="T6" fmla="*/ 603185815 w 120"/>
                <a:gd name="T7" fmla="*/ 0 h 193"/>
                <a:gd name="T8" fmla="*/ 540243790 w 120"/>
                <a:gd name="T9" fmla="*/ 36334998 h 193"/>
                <a:gd name="T10" fmla="*/ 498284730 w 120"/>
                <a:gd name="T11" fmla="*/ 46717402 h 193"/>
                <a:gd name="T12" fmla="*/ 466812573 w 120"/>
                <a:gd name="T13" fmla="*/ 41527339 h 193"/>
                <a:gd name="T14" fmla="*/ 445831898 w 120"/>
                <a:gd name="T15" fmla="*/ 67479932 h 193"/>
                <a:gd name="T16" fmla="*/ 409117435 w 120"/>
                <a:gd name="T17" fmla="*/ 67479932 h 193"/>
                <a:gd name="T18" fmla="*/ 361911489 w 120"/>
                <a:gd name="T19" fmla="*/ 77862337 h 193"/>
                <a:gd name="T20" fmla="*/ 340930814 w 120"/>
                <a:gd name="T21" fmla="*/ 57099806 h 193"/>
                <a:gd name="T22" fmla="*/ 304216350 w 120"/>
                <a:gd name="T23" fmla="*/ 67479932 h 193"/>
                <a:gd name="T24" fmla="*/ 272744193 w 120"/>
                <a:gd name="T25" fmla="*/ 62289869 h 193"/>
                <a:gd name="T26" fmla="*/ 267499597 w 120"/>
                <a:gd name="T27" fmla="*/ 83052400 h 193"/>
                <a:gd name="T28" fmla="*/ 293724868 w 120"/>
                <a:gd name="T29" fmla="*/ 207634417 h 193"/>
                <a:gd name="T30" fmla="*/ 330441622 w 120"/>
                <a:gd name="T31" fmla="*/ 238779352 h 193"/>
                <a:gd name="T32" fmla="*/ 330441622 w 120"/>
                <a:gd name="T33" fmla="*/ 301069221 h 193"/>
                <a:gd name="T34" fmla="*/ 298969464 w 120"/>
                <a:gd name="T35" fmla="*/ 337404219 h 193"/>
                <a:gd name="T36" fmla="*/ 293724868 w 120"/>
                <a:gd name="T37" fmla="*/ 389313962 h 193"/>
                <a:gd name="T38" fmla="*/ 241274326 w 120"/>
                <a:gd name="T39" fmla="*/ 321831752 h 193"/>
                <a:gd name="T40" fmla="*/ 251763518 w 120"/>
                <a:gd name="T41" fmla="*/ 243969415 h 193"/>
                <a:gd name="T42" fmla="*/ 204557572 w 120"/>
                <a:gd name="T43" fmla="*/ 238779352 h 193"/>
                <a:gd name="T44" fmla="*/ 162598513 w 120"/>
                <a:gd name="T45" fmla="*/ 207634417 h 193"/>
                <a:gd name="T46" fmla="*/ 0 w 120"/>
                <a:gd name="T47" fmla="*/ 269924286 h 193"/>
                <a:gd name="T48" fmla="*/ 10489192 w 120"/>
                <a:gd name="T49" fmla="*/ 311451625 h 193"/>
                <a:gd name="T50" fmla="*/ 10489192 w 120"/>
                <a:gd name="T51" fmla="*/ 311451625 h 193"/>
                <a:gd name="T52" fmla="*/ 15736079 w 120"/>
                <a:gd name="T53" fmla="*/ 332214156 h 193"/>
                <a:gd name="T54" fmla="*/ 94411892 w 120"/>
                <a:gd name="T55" fmla="*/ 347786623 h 193"/>
                <a:gd name="T56" fmla="*/ 162598513 w 120"/>
                <a:gd name="T57" fmla="*/ 373741495 h 193"/>
                <a:gd name="T58" fmla="*/ 162598513 w 120"/>
                <a:gd name="T59" fmla="*/ 461983958 h 193"/>
                <a:gd name="T60" fmla="*/ 146862434 w 120"/>
                <a:gd name="T61" fmla="*/ 513893701 h 193"/>
                <a:gd name="T62" fmla="*/ 167843109 w 120"/>
                <a:gd name="T63" fmla="*/ 560611103 h 193"/>
                <a:gd name="T64" fmla="*/ 136373242 w 120"/>
                <a:gd name="T65" fmla="*/ 602138442 h 193"/>
                <a:gd name="T66" fmla="*/ 120637163 w 120"/>
                <a:gd name="T67" fmla="*/ 659235970 h 193"/>
                <a:gd name="T68" fmla="*/ 57695138 w 120"/>
                <a:gd name="T69" fmla="*/ 716335777 h 193"/>
                <a:gd name="T70" fmla="*/ 62942025 w 120"/>
                <a:gd name="T71" fmla="*/ 721528118 h 193"/>
                <a:gd name="T72" fmla="*/ 99656488 w 120"/>
                <a:gd name="T73" fmla="*/ 830535390 h 193"/>
                <a:gd name="T74" fmla="*/ 104901084 w 120"/>
                <a:gd name="T75" fmla="*/ 934352598 h 193"/>
                <a:gd name="T76" fmla="*/ 110147971 w 120"/>
                <a:gd name="T77" fmla="*/ 1001832531 h 193"/>
                <a:gd name="T78" fmla="*/ 157353917 w 120"/>
                <a:gd name="T79" fmla="*/ 1001832531 h 193"/>
                <a:gd name="T80" fmla="*/ 157353917 w 120"/>
                <a:gd name="T81" fmla="*/ 970687596 h 193"/>
                <a:gd name="T82" fmla="*/ 136373242 w 120"/>
                <a:gd name="T83" fmla="*/ 949925065 h 193"/>
                <a:gd name="T84" fmla="*/ 225538247 w 120"/>
                <a:gd name="T85" fmla="*/ 882442855 h 193"/>
                <a:gd name="T86" fmla="*/ 298969464 w 120"/>
                <a:gd name="T87" fmla="*/ 835725453 h 193"/>
                <a:gd name="T88" fmla="*/ 309460947 w 120"/>
                <a:gd name="T89" fmla="*/ 752673053 h 193"/>
                <a:gd name="T90" fmla="*/ 298969464 w 120"/>
                <a:gd name="T91" fmla="*/ 674808438 h 193"/>
                <a:gd name="T92" fmla="*/ 267499597 w 120"/>
                <a:gd name="T93" fmla="*/ 602138442 h 193"/>
                <a:gd name="T94" fmla="*/ 277988789 w 120"/>
                <a:gd name="T95" fmla="*/ 560611103 h 193"/>
                <a:gd name="T96" fmla="*/ 304216350 w 120"/>
                <a:gd name="T97" fmla="*/ 529466168 h 193"/>
                <a:gd name="T98" fmla="*/ 356666893 w 120"/>
                <a:gd name="T99" fmla="*/ 498321234 h 193"/>
                <a:gd name="T100" fmla="*/ 414362031 w 120"/>
                <a:gd name="T101" fmla="*/ 430839023 h 193"/>
                <a:gd name="T102" fmla="*/ 529754598 w 120"/>
                <a:gd name="T103" fmla="*/ 378931558 h 193"/>
                <a:gd name="T104" fmla="*/ 624166489 w 120"/>
                <a:gd name="T105" fmla="*/ 259541882 h 1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0"/>
                <a:gd name="T160" fmla="*/ 0 h 193"/>
                <a:gd name="T161" fmla="*/ 120 w 120"/>
                <a:gd name="T162" fmla="*/ 193 h 1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0" name="Freeform 161"/>
            <p:cNvSpPr>
              <a:spLocks noChangeArrowheads="1"/>
            </p:cNvSpPr>
            <p:nvPr/>
          </p:nvSpPr>
          <p:spPr bwMode="auto">
            <a:xfrm>
              <a:off x="5096588" y="2971903"/>
              <a:ext cx="278617" cy="284302"/>
            </a:xfrm>
            <a:custGeom>
              <a:avLst/>
              <a:gdLst>
                <a:gd name="T0" fmla="*/ 594566394 w 122"/>
                <a:gd name="T1" fmla="*/ 517297724 h 125"/>
                <a:gd name="T2" fmla="*/ 573704375 w 122"/>
                <a:gd name="T3" fmla="*/ 455222088 h 125"/>
                <a:gd name="T4" fmla="*/ 568488300 w 122"/>
                <a:gd name="T5" fmla="*/ 408664792 h 125"/>
                <a:gd name="T6" fmla="*/ 578920451 w 122"/>
                <a:gd name="T7" fmla="*/ 367281793 h 125"/>
                <a:gd name="T8" fmla="*/ 547626281 w 122"/>
                <a:gd name="T9" fmla="*/ 315550201 h 125"/>
                <a:gd name="T10" fmla="*/ 573704375 w 122"/>
                <a:gd name="T11" fmla="*/ 227609907 h 125"/>
                <a:gd name="T12" fmla="*/ 474610357 w 122"/>
                <a:gd name="T13" fmla="*/ 155187953 h 125"/>
                <a:gd name="T14" fmla="*/ 479826433 w 122"/>
                <a:gd name="T15" fmla="*/ 124151272 h 125"/>
                <a:gd name="T16" fmla="*/ 255560301 w 122"/>
                <a:gd name="T17" fmla="*/ 5172022 h 125"/>
                <a:gd name="T18" fmla="*/ 229482207 w 122"/>
                <a:gd name="T19" fmla="*/ 62075636 h 125"/>
                <a:gd name="T20" fmla="*/ 229482207 w 122"/>
                <a:gd name="T21" fmla="*/ 98286613 h 125"/>
                <a:gd name="T22" fmla="*/ 135601980 w 122"/>
                <a:gd name="T23" fmla="*/ 93112317 h 125"/>
                <a:gd name="T24" fmla="*/ 135601980 w 122"/>
                <a:gd name="T25" fmla="*/ 0 h 125"/>
                <a:gd name="T26" fmla="*/ 88664151 w 122"/>
                <a:gd name="T27" fmla="*/ 5172022 h 125"/>
                <a:gd name="T28" fmla="*/ 57369981 w 122"/>
                <a:gd name="T29" fmla="*/ 10346318 h 125"/>
                <a:gd name="T30" fmla="*/ 67802132 w 122"/>
                <a:gd name="T31" fmla="*/ 36210977 h 125"/>
                <a:gd name="T32" fmla="*/ 78232000 w 122"/>
                <a:gd name="T33" fmla="*/ 77593976 h 125"/>
                <a:gd name="T34" fmla="*/ 52153905 w 122"/>
                <a:gd name="T35" fmla="*/ 87940295 h 125"/>
                <a:gd name="T36" fmla="*/ 57369981 w 122"/>
                <a:gd name="T37" fmla="*/ 118979250 h 125"/>
                <a:gd name="T38" fmla="*/ 73015924 w 122"/>
                <a:gd name="T39" fmla="*/ 129323294 h 125"/>
                <a:gd name="T40" fmla="*/ 26078094 w 122"/>
                <a:gd name="T41" fmla="*/ 196573226 h 125"/>
                <a:gd name="T42" fmla="*/ 0 w 122"/>
                <a:gd name="T43" fmla="*/ 212091566 h 125"/>
                <a:gd name="T44" fmla="*/ 36507962 w 122"/>
                <a:gd name="T45" fmla="*/ 320724498 h 125"/>
                <a:gd name="T46" fmla="*/ 67802132 w 122"/>
                <a:gd name="T47" fmla="*/ 398318474 h 125"/>
                <a:gd name="T48" fmla="*/ 78232000 w 122"/>
                <a:gd name="T49" fmla="*/ 444875770 h 125"/>
                <a:gd name="T50" fmla="*/ 46940113 w 122"/>
                <a:gd name="T51" fmla="*/ 419011111 h 125"/>
                <a:gd name="T52" fmla="*/ 41724038 w 122"/>
                <a:gd name="T53" fmla="*/ 429357429 h 125"/>
                <a:gd name="T54" fmla="*/ 41724038 w 122"/>
                <a:gd name="T55" fmla="*/ 429357429 h 125"/>
                <a:gd name="T56" fmla="*/ 83448075 w 122"/>
                <a:gd name="T57" fmla="*/ 455222088 h 125"/>
                <a:gd name="T58" fmla="*/ 135601980 w 122"/>
                <a:gd name="T59" fmla="*/ 475912450 h 125"/>
                <a:gd name="T60" fmla="*/ 213836264 w 122"/>
                <a:gd name="T61" fmla="*/ 512123427 h 125"/>
                <a:gd name="T62" fmla="*/ 219050056 w 122"/>
                <a:gd name="T63" fmla="*/ 517297724 h 125"/>
                <a:gd name="T64" fmla="*/ 255560301 w 122"/>
                <a:gd name="T65" fmla="*/ 517297724 h 125"/>
                <a:gd name="T66" fmla="*/ 265990169 w 122"/>
                <a:gd name="T67" fmla="*/ 512123427 h 125"/>
                <a:gd name="T68" fmla="*/ 307714207 w 122"/>
                <a:gd name="T69" fmla="*/ 631102677 h 125"/>
                <a:gd name="T70" fmla="*/ 339006093 w 122"/>
                <a:gd name="T71" fmla="*/ 636274699 h 125"/>
                <a:gd name="T72" fmla="*/ 375516339 w 122"/>
                <a:gd name="T73" fmla="*/ 625928381 h 125"/>
                <a:gd name="T74" fmla="*/ 396378357 w 122"/>
                <a:gd name="T75" fmla="*/ 646621018 h 125"/>
                <a:gd name="T76" fmla="*/ 443316187 w 122"/>
                <a:gd name="T77" fmla="*/ 636274699 h 125"/>
                <a:gd name="T78" fmla="*/ 479826433 w 122"/>
                <a:gd name="T79" fmla="*/ 636274699 h 125"/>
                <a:gd name="T80" fmla="*/ 500688451 w 122"/>
                <a:gd name="T81" fmla="*/ 610410040 h 125"/>
                <a:gd name="T82" fmla="*/ 531980338 w 122"/>
                <a:gd name="T83" fmla="*/ 615584337 h 125"/>
                <a:gd name="T84" fmla="*/ 573704375 w 122"/>
                <a:gd name="T85" fmla="*/ 605238019 h 125"/>
                <a:gd name="T86" fmla="*/ 636290432 w 122"/>
                <a:gd name="T87" fmla="*/ 569027041 h 125"/>
                <a:gd name="T88" fmla="*/ 594566394 w 122"/>
                <a:gd name="T89" fmla="*/ 517297724 h 12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2"/>
                <a:gd name="T136" fmla="*/ 0 h 125"/>
                <a:gd name="T137" fmla="*/ 122 w 122"/>
                <a:gd name="T138" fmla="*/ 125 h 12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1" name="Freeform 162"/>
            <p:cNvSpPr>
              <a:spLocks noChangeArrowheads="1"/>
            </p:cNvSpPr>
            <p:nvPr/>
          </p:nvSpPr>
          <p:spPr bwMode="auto">
            <a:xfrm>
              <a:off x="5178087" y="3197448"/>
              <a:ext cx="85291" cy="200907"/>
            </a:xfrm>
            <a:custGeom>
              <a:avLst/>
              <a:gdLst>
                <a:gd name="T0" fmla="*/ 180669390 w 37"/>
                <a:gd name="T1" fmla="*/ 297098075 h 88"/>
                <a:gd name="T2" fmla="*/ 143470988 w 37"/>
                <a:gd name="T3" fmla="*/ 265825074 h 88"/>
                <a:gd name="T4" fmla="*/ 143470988 w 37"/>
                <a:gd name="T5" fmla="*/ 276249408 h 88"/>
                <a:gd name="T6" fmla="*/ 79705592 w 37"/>
                <a:gd name="T7" fmla="*/ 182428122 h 88"/>
                <a:gd name="T8" fmla="*/ 85021296 w 37"/>
                <a:gd name="T9" fmla="*/ 78184785 h 88"/>
                <a:gd name="T10" fmla="*/ 69078795 w 37"/>
                <a:gd name="T11" fmla="*/ 5212167 h 88"/>
                <a:gd name="T12" fmla="*/ 31882698 w 37"/>
                <a:gd name="T13" fmla="*/ 5212167 h 88"/>
                <a:gd name="T14" fmla="*/ 53138598 w 37"/>
                <a:gd name="T15" fmla="*/ 62546002 h 88"/>
                <a:gd name="T16" fmla="*/ 31882698 w 37"/>
                <a:gd name="T17" fmla="*/ 72970336 h 88"/>
                <a:gd name="T18" fmla="*/ 37196097 w 37"/>
                <a:gd name="T19" fmla="*/ 166791622 h 88"/>
                <a:gd name="T20" fmla="*/ 10626798 w 37"/>
                <a:gd name="T21" fmla="*/ 182428122 h 88"/>
                <a:gd name="T22" fmla="*/ 0 w 37"/>
                <a:gd name="T23" fmla="*/ 239764240 h 88"/>
                <a:gd name="T24" fmla="*/ 10626798 w 37"/>
                <a:gd name="T25" fmla="*/ 265825074 h 88"/>
                <a:gd name="T26" fmla="*/ 10626798 w 37"/>
                <a:gd name="T27" fmla="*/ 265825074 h 88"/>
                <a:gd name="T28" fmla="*/ 53138598 w 37"/>
                <a:gd name="T29" fmla="*/ 297098075 h 88"/>
                <a:gd name="T30" fmla="*/ 100961492 w 37"/>
                <a:gd name="T31" fmla="*/ 302310242 h 88"/>
                <a:gd name="T32" fmla="*/ 90334695 w 37"/>
                <a:gd name="T33" fmla="*/ 380492745 h 88"/>
                <a:gd name="T34" fmla="*/ 143470988 w 37"/>
                <a:gd name="T35" fmla="*/ 448253196 h 88"/>
                <a:gd name="T36" fmla="*/ 148786692 w 37"/>
                <a:gd name="T37" fmla="*/ 396131528 h 88"/>
                <a:gd name="T38" fmla="*/ 180669390 w 37"/>
                <a:gd name="T39" fmla="*/ 359644077 h 88"/>
                <a:gd name="T40" fmla="*/ 180669390 w 37"/>
                <a:gd name="T41" fmla="*/ 297098075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7"/>
                <a:gd name="T64" fmla="*/ 0 h 88"/>
                <a:gd name="T65" fmla="*/ 37 w 37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2" name="Freeform 163"/>
            <p:cNvSpPr>
              <a:spLocks noChangeArrowheads="1"/>
            </p:cNvSpPr>
            <p:nvPr/>
          </p:nvSpPr>
          <p:spPr bwMode="auto">
            <a:xfrm>
              <a:off x="8553700" y="3485541"/>
              <a:ext cx="87186" cy="68232"/>
            </a:xfrm>
            <a:custGeom>
              <a:avLst/>
              <a:gdLst>
                <a:gd name="T0" fmla="*/ 5263281 w 38"/>
                <a:gd name="T1" fmla="*/ 25864477 h 30"/>
                <a:gd name="T2" fmla="*/ 178981386 w 38"/>
                <a:gd name="T3" fmla="*/ 139668630 h 30"/>
                <a:gd name="T4" fmla="*/ 5263281 w 38"/>
                <a:gd name="T5" fmla="*/ 25864477 h 30"/>
                <a:gd name="T6" fmla="*/ 0 60000 65536"/>
                <a:gd name="T7" fmla="*/ 0 60000 65536"/>
                <a:gd name="T8" fmla="*/ 0 60000 65536"/>
                <a:gd name="T9" fmla="*/ 0 w 38"/>
                <a:gd name="T10" fmla="*/ 0 h 30"/>
                <a:gd name="T11" fmla="*/ 38 w 38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3" name="Freeform 164"/>
            <p:cNvSpPr>
              <a:spLocks noChangeArrowheads="1"/>
            </p:cNvSpPr>
            <p:nvPr/>
          </p:nvSpPr>
          <p:spPr bwMode="auto">
            <a:xfrm>
              <a:off x="6091644" y="1827114"/>
              <a:ext cx="199012" cy="132674"/>
            </a:xfrm>
            <a:custGeom>
              <a:avLst/>
              <a:gdLst>
                <a:gd name="T0" fmla="*/ 371516517 w 87"/>
                <a:gd name="T1" fmla="*/ 245931846 h 58"/>
                <a:gd name="T2" fmla="*/ 392447089 w 87"/>
                <a:gd name="T3" fmla="*/ 266862314 h 58"/>
                <a:gd name="T4" fmla="*/ 434308234 w 87"/>
                <a:gd name="T5" fmla="*/ 277327547 h 58"/>
                <a:gd name="T6" fmla="*/ 455238806 w 87"/>
                <a:gd name="T7" fmla="*/ 272093787 h 58"/>
                <a:gd name="T8" fmla="*/ 439542021 w 87"/>
                <a:gd name="T9" fmla="*/ 193605678 h 58"/>
                <a:gd name="T10" fmla="*/ 381981803 w 87"/>
                <a:gd name="T11" fmla="*/ 156976217 h 58"/>
                <a:gd name="T12" fmla="*/ 376750303 w 87"/>
                <a:gd name="T13" fmla="*/ 104652336 h 58"/>
                <a:gd name="T14" fmla="*/ 298259513 w 87"/>
                <a:gd name="T15" fmla="*/ 109883809 h 58"/>
                <a:gd name="T16" fmla="*/ 245933082 w 87"/>
                <a:gd name="T17" fmla="*/ 99418576 h 58"/>
                <a:gd name="T18" fmla="*/ 193606651 w 87"/>
                <a:gd name="T19" fmla="*/ 99418576 h 58"/>
                <a:gd name="T20" fmla="*/ 109884361 w 87"/>
                <a:gd name="T21" fmla="*/ 94187103 h 58"/>
                <a:gd name="T22" fmla="*/ 151745506 w 87"/>
                <a:gd name="T23" fmla="*/ 57557641 h 58"/>
                <a:gd name="T24" fmla="*/ 172676079 w 87"/>
                <a:gd name="T25" fmla="*/ 57557641 h 58"/>
                <a:gd name="T26" fmla="*/ 193606651 w 87"/>
                <a:gd name="T27" fmla="*/ 10465234 h 58"/>
                <a:gd name="T28" fmla="*/ 151745506 w 87"/>
                <a:gd name="T29" fmla="*/ 20930467 h 58"/>
                <a:gd name="T30" fmla="*/ 104652862 w 87"/>
                <a:gd name="T31" fmla="*/ 31395701 h 58"/>
                <a:gd name="T32" fmla="*/ 78488503 w 87"/>
                <a:gd name="T33" fmla="*/ 62791402 h 58"/>
                <a:gd name="T34" fmla="*/ 57557930 w 87"/>
                <a:gd name="T35" fmla="*/ 94187103 h 58"/>
                <a:gd name="T36" fmla="*/ 5231499 w 87"/>
                <a:gd name="T37" fmla="*/ 115117570 h 58"/>
                <a:gd name="T38" fmla="*/ 41861145 w 87"/>
                <a:gd name="T39" fmla="*/ 162209977 h 58"/>
                <a:gd name="T40" fmla="*/ 47092644 w 87"/>
                <a:gd name="T41" fmla="*/ 214536145 h 58"/>
                <a:gd name="T42" fmla="*/ 20930572 w 87"/>
                <a:gd name="T43" fmla="*/ 272093787 h 58"/>
                <a:gd name="T44" fmla="*/ 52326431 w 87"/>
                <a:gd name="T45" fmla="*/ 277327547 h 58"/>
                <a:gd name="T46" fmla="*/ 109884361 w 87"/>
                <a:gd name="T47" fmla="*/ 261628553 h 58"/>
                <a:gd name="T48" fmla="*/ 167444579 w 87"/>
                <a:gd name="T49" fmla="*/ 230232852 h 58"/>
                <a:gd name="T50" fmla="*/ 219771010 w 87"/>
                <a:gd name="T51" fmla="*/ 183140445 h 58"/>
                <a:gd name="T52" fmla="*/ 245933082 w 87"/>
                <a:gd name="T53" fmla="*/ 230232852 h 58"/>
                <a:gd name="T54" fmla="*/ 245933082 w 87"/>
                <a:gd name="T55" fmla="*/ 298258014 h 58"/>
                <a:gd name="T56" fmla="*/ 272097441 w 87"/>
                <a:gd name="T57" fmla="*/ 303489488 h 58"/>
                <a:gd name="T58" fmla="*/ 303493300 w 87"/>
                <a:gd name="T59" fmla="*/ 293024254 h 58"/>
                <a:gd name="T60" fmla="*/ 371516517 w 87"/>
                <a:gd name="T61" fmla="*/ 245931846 h 5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7"/>
                <a:gd name="T94" fmla="*/ 0 h 58"/>
                <a:gd name="T95" fmla="*/ 87 w 87"/>
                <a:gd name="T96" fmla="*/ 58 h 5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4" name="Freeform 165"/>
            <p:cNvSpPr>
              <a:spLocks noChangeArrowheads="1"/>
            </p:cNvSpPr>
            <p:nvPr/>
          </p:nvSpPr>
          <p:spPr bwMode="auto">
            <a:xfrm>
              <a:off x="2319904" y="2278206"/>
              <a:ext cx="22744" cy="47384"/>
            </a:xfrm>
            <a:custGeom>
              <a:avLst/>
              <a:gdLst>
                <a:gd name="T0" fmla="*/ 41382708 w 10"/>
                <a:gd name="T1" fmla="*/ 96733308 h 21"/>
                <a:gd name="T2" fmla="*/ 20692491 w 10"/>
                <a:gd name="T3" fmla="*/ 76369470 h 21"/>
                <a:gd name="T4" fmla="*/ 0 w 10"/>
                <a:gd name="T5" fmla="*/ 35639537 h 21"/>
                <a:gd name="T6" fmla="*/ 20692491 w 10"/>
                <a:gd name="T7" fmla="*/ 20366094 h 21"/>
                <a:gd name="T8" fmla="*/ 25864477 w 10"/>
                <a:gd name="T9" fmla="*/ 61096027 h 21"/>
                <a:gd name="T10" fmla="*/ 41382708 w 10"/>
                <a:gd name="T11" fmla="*/ 96733308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21"/>
                <a:gd name="T20" fmla="*/ 10 w 10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5" name="Freeform 166"/>
            <p:cNvSpPr>
              <a:spLocks noChangeArrowheads="1"/>
            </p:cNvSpPr>
            <p:nvPr/>
          </p:nvSpPr>
          <p:spPr bwMode="auto">
            <a:xfrm>
              <a:off x="2744462" y="2668647"/>
              <a:ext cx="30326" cy="24640"/>
            </a:xfrm>
            <a:custGeom>
              <a:avLst/>
              <a:gdLst>
                <a:gd name="T0" fmla="*/ 16324719 w 13"/>
                <a:gd name="T1" fmla="*/ 50176000 h 11"/>
                <a:gd name="T2" fmla="*/ 10884701 w 13"/>
                <a:gd name="T3" fmla="*/ 20070400 h 11"/>
                <a:gd name="T4" fmla="*/ 59858858 w 13"/>
                <a:gd name="T5" fmla="*/ 10035200 h 11"/>
                <a:gd name="T6" fmla="*/ 59858858 w 13"/>
                <a:gd name="T7" fmla="*/ 40140800 h 11"/>
                <a:gd name="T8" fmla="*/ 16324719 w 13"/>
                <a:gd name="T9" fmla="*/ 5017600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1"/>
                <a:gd name="T17" fmla="*/ 13 w 1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6" name="Freeform 167"/>
            <p:cNvSpPr>
              <a:spLocks noChangeArrowheads="1"/>
            </p:cNvSpPr>
            <p:nvPr/>
          </p:nvSpPr>
          <p:spPr bwMode="auto">
            <a:xfrm>
              <a:off x="5458598" y="1813846"/>
              <a:ext cx="85291" cy="73919"/>
            </a:xfrm>
            <a:custGeom>
              <a:avLst/>
              <a:gdLst>
                <a:gd name="T0" fmla="*/ 185982788 w 37"/>
                <a:gd name="T1" fmla="*/ 130453595 h 33"/>
                <a:gd name="T2" fmla="*/ 148786692 w 37"/>
                <a:gd name="T3" fmla="*/ 85295806 h 33"/>
                <a:gd name="T4" fmla="*/ 127530791 w 37"/>
                <a:gd name="T5" fmla="*/ 40140257 h 33"/>
                <a:gd name="T6" fmla="*/ 111588290 w 37"/>
                <a:gd name="T7" fmla="*/ 10035064 h 33"/>
                <a:gd name="T8" fmla="*/ 58451997 w 37"/>
                <a:gd name="T9" fmla="*/ 5017532 h 33"/>
                <a:gd name="T10" fmla="*/ 0 w 37"/>
                <a:gd name="T11" fmla="*/ 15052596 h 33"/>
                <a:gd name="T12" fmla="*/ 10626798 w 37"/>
                <a:gd name="T13" fmla="*/ 60210385 h 33"/>
                <a:gd name="T14" fmla="*/ 58451997 w 37"/>
                <a:gd name="T15" fmla="*/ 80280514 h 33"/>
                <a:gd name="T16" fmla="*/ 69078795 w 37"/>
                <a:gd name="T17" fmla="*/ 100348402 h 33"/>
                <a:gd name="T18" fmla="*/ 74392193 w 37"/>
                <a:gd name="T19" fmla="*/ 100348402 h 33"/>
                <a:gd name="T20" fmla="*/ 90334695 w 37"/>
                <a:gd name="T21" fmla="*/ 110383467 h 33"/>
                <a:gd name="T22" fmla="*/ 116903994 w 37"/>
                <a:gd name="T23" fmla="*/ 125436063 h 33"/>
                <a:gd name="T24" fmla="*/ 148786692 w 37"/>
                <a:gd name="T25" fmla="*/ 135471127 h 33"/>
                <a:gd name="T26" fmla="*/ 159413489 w 37"/>
                <a:gd name="T27" fmla="*/ 165576320 h 33"/>
                <a:gd name="T28" fmla="*/ 196609586 w 37"/>
                <a:gd name="T29" fmla="*/ 155541256 h 33"/>
                <a:gd name="T30" fmla="*/ 185982788 w 37"/>
                <a:gd name="T31" fmla="*/ 130453595 h 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7"/>
                <a:gd name="T49" fmla="*/ 0 h 33"/>
                <a:gd name="T50" fmla="*/ 37 w 37"/>
                <a:gd name="T51" fmla="*/ 33 h 3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7" name="Freeform 168"/>
            <p:cNvSpPr>
              <a:spLocks noEditPoints="1" noChangeArrowheads="1"/>
            </p:cNvSpPr>
            <p:nvPr/>
          </p:nvSpPr>
          <p:spPr bwMode="auto">
            <a:xfrm>
              <a:off x="5498401" y="1796788"/>
              <a:ext cx="126989" cy="104245"/>
            </a:xfrm>
            <a:custGeom>
              <a:avLst/>
              <a:gdLst>
                <a:gd name="T0" fmla="*/ 272541071 w 56"/>
                <a:gd name="T1" fmla="*/ 77034789 h 46"/>
                <a:gd name="T2" fmla="*/ 221117329 w 56"/>
                <a:gd name="T3" fmla="*/ 10270399 h 46"/>
                <a:gd name="T4" fmla="*/ 179979696 w 56"/>
                <a:gd name="T5" fmla="*/ 41086127 h 46"/>
                <a:gd name="T6" fmla="*/ 154268958 w 56"/>
                <a:gd name="T7" fmla="*/ 41086127 h 46"/>
                <a:gd name="T8" fmla="*/ 113131325 w 56"/>
                <a:gd name="T9" fmla="*/ 10270399 h 46"/>
                <a:gd name="T10" fmla="*/ 92561375 w 56"/>
                <a:gd name="T11" fmla="*/ 0 h 46"/>
                <a:gd name="T12" fmla="*/ 82277534 w 56"/>
                <a:gd name="T13" fmla="*/ 20543064 h 46"/>
                <a:gd name="T14" fmla="*/ 102845216 w 56"/>
                <a:gd name="T15" fmla="*/ 46221327 h 46"/>
                <a:gd name="T16" fmla="*/ 56564529 w 56"/>
                <a:gd name="T17" fmla="*/ 46221327 h 46"/>
                <a:gd name="T18" fmla="*/ 15426896 w 56"/>
                <a:gd name="T19" fmla="*/ 30813462 h 46"/>
                <a:gd name="T20" fmla="*/ 35996846 w 56"/>
                <a:gd name="T21" fmla="*/ 77034789 h 46"/>
                <a:gd name="T22" fmla="*/ 56564529 w 56"/>
                <a:gd name="T23" fmla="*/ 123256115 h 46"/>
                <a:gd name="T24" fmla="*/ 92561375 w 56"/>
                <a:gd name="T25" fmla="*/ 169475176 h 46"/>
                <a:gd name="T26" fmla="*/ 102845216 w 56"/>
                <a:gd name="T27" fmla="*/ 195153439 h 46"/>
                <a:gd name="T28" fmla="*/ 174836641 w 56"/>
                <a:gd name="T29" fmla="*/ 154069578 h 46"/>
                <a:gd name="T30" fmla="*/ 185122750 w 56"/>
                <a:gd name="T31" fmla="*/ 205426103 h 46"/>
                <a:gd name="T32" fmla="*/ 226260383 w 56"/>
                <a:gd name="T33" fmla="*/ 236239566 h 46"/>
                <a:gd name="T34" fmla="*/ 236544224 w 56"/>
                <a:gd name="T35" fmla="*/ 200290904 h 46"/>
                <a:gd name="T36" fmla="*/ 272541071 w 56"/>
                <a:gd name="T37" fmla="*/ 77034789 h 46"/>
                <a:gd name="T38" fmla="*/ 25710737 w 56"/>
                <a:gd name="T39" fmla="*/ 164339976 h 46"/>
                <a:gd name="T40" fmla="*/ 0 w 56"/>
                <a:gd name="T41" fmla="*/ 148934378 h 46"/>
                <a:gd name="T42" fmla="*/ 15426896 w 56"/>
                <a:gd name="T43" fmla="*/ 179747841 h 46"/>
                <a:gd name="T44" fmla="*/ 56564529 w 56"/>
                <a:gd name="T45" fmla="*/ 205426103 h 46"/>
                <a:gd name="T46" fmla="*/ 66850638 w 56"/>
                <a:gd name="T47" fmla="*/ 205426103 h 46"/>
                <a:gd name="T48" fmla="*/ 56564529 w 56"/>
                <a:gd name="T49" fmla="*/ 174612641 h 46"/>
                <a:gd name="T50" fmla="*/ 25710737 w 56"/>
                <a:gd name="T51" fmla="*/ 164339976 h 4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"/>
                <a:gd name="T79" fmla="*/ 0 h 46"/>
                <a:gd name="T80" fmla="*/ 56 w 56"/>
                <a:gd name="T81" fmla="*/ 46 h 4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8" name="Freeform 169"/>
            <p:cNvSpPr>
              <a:spLocks noChangeArrowheads="1"/>
            </p:cNvSpPr>
            <p:nvPr/>
          </p:nvSpPr>
          <p:spPr bwMode="auto">
            <a:xfrm>
              <a:off x="5905900" y="1904822"/>
              <a:ext cx="369593" cy="263454"/>
            </a:xfrm>
            <a:custGeom>
              <a:avLst/>
              <a:gdLst>
                <a:gd name="T0" fmla="*/ 811973007 w 162"/>
                <a:gd name="T1" fmla="*/ 87689301 h 116"/>
                <a:gd name="T2" fmla="*/ 791154882 w 162"/>
                <a:gd name="T3" fmla="*/ 67055856 h 116"/>
                <a:gd name="T4" fmla="*/ 723489705 w 162"/>
                <a:gd name="T5" fmla="*/ 113478268 h 116"/>
                <a:gd name="T6" fmla="*/ 697465338 w 162"/>
                <a:gd name="T7" fmla="*/ 123796126 h 116"/>
                <a:gd name="T8" fmla="*/ 666234730 w 162"/>
                <a:gd name="T9" fmla="*/ 118638333 h 116"/>
                <a:gd name="T10" fmla="*/ 666234730 w 162"/>
                <a:gd name="T11" fmla="*/ 51582476 h 116"/>
                <a:gd name="T12" fmla="*/ 640210363 w 162"/>
                <a:gd name="T13" fmla="*/ 5157793 h 116"/>
                <a:gd name="T14" fmla="*/ 588161631 w 162"/>
                <a:gd name="T15" fmla="*/ 51582476 h 116"/>
                <a:gd name="T16" fmla="*/ 530906656 w 162"/>
                <a:gd name="T17" fmla="*/ 82529237 h 116"/>
                <a:gd name="T18" fmla="*/ 473651681 w 162"/>
                <a:gd name="T19" fmla="*/ 98004888 h 116"/>
                <a:gd name="T20" fmla="*/ 421602948 w 162"/>
                <a:gd name="T21" fmla="*/ 82529237 h 116"/>
                <a:gd name="T22" fmla="*/ 374758176 w 162"/>
                <a:gd name="T23" fmla="*/ 67055856 h 116"/>
                <a:gd name="T24" fmla="*/ 322707162 w 162"/>
                <a:gd name="T25" fmla="*/ 56740270 h 116"/>
                <a:gd name="T26" fmla="*/ 275862390 w 162"/>
                <a:gd name="T27" fmla="*/ 87689301 h 116"/>
                <a:gd name="T28" fmla="*/ 244634063 w 162"/>
                <a:gd name="T29" fmla="*/ 144427300 h 116"/>
                <a:gd name="T30" fmla="*/ 161354722 w 162"/>
                <a:gd name="T31" fmla="*/ 190851983 h 116"/>
                <a:gd name="T32" fmla="*/ 109303708 w 162"/>
                <a:gd name="T33" fmla="*/ 211483156 h 116"/>
                <a:gd name="T34" fmla="*/ 67665178 w 162"/>
                <a:gd name="T35" fmla="*/ 196009776 h 116"/>
                <a:gd name="T36" fmla="*/ 41640811 w 162"/>
                <a:gd name="T37" fmla="*/ 226958808 h 116"/>
                <a:gd name="T38" fmla="*/ 15614164 w 162"/>
                <a:gd name="T39" fmla="*/ 273381219 h 116"/>
                <a:gd name="T40" fmla="*/ 10410203 w 162"/>
                <a:gd name="T41" fmla="*/ 319805902 h 116"/>
                <a:gd name="T42" fmla="*/ 10410203 w 162"/>
                <a:gd name="T43" fmla="*/ 381701694 h 116"/>
                <a:gd name="T44" fmla="*/ 20820406 w 162"/>
                <a:gd name="T45" fmla="*/ 448759822 h 116"/>
                <a:gd name="T46" fmla="*/ 78075381 w 162"/>
                <a:gd name="T47" fmla="*/ 479706582 h 116"/>
                <a:gd name="T48" fmla="*/ 15614164 w 162"/>
                <a:gd name="T49" fmla="*/ 562238090 h 116"/>
                <a:gd name="T50" fmla="*/ 31230608 w 162"/>
                <a:gd name="T51" fmla="*/ 582871535 h 116"/>
                <a:gd name="T52" fmla="*/ 119713910 w 162"/>
                <a:gd name="T53" fmla="*/ 593187121 h 116"/>
                <a:gd name="T54" fmla="*/ 353937771 w 162"/>
                <a:gd name="T55" fmla="*/ 562238090 h 116"/>
                <a:gd name="T56" fmla="*/ 348731528 w 162"/>
                <a:gd name="T57" fmla="*/ 505497820 h 116"/>
                <a:gd name="T58" fmla="*/ 395576300 w 162"/>
                <a:gd name="T59" fmla="*/ 479706582 h 116"/>
                <a:gd name="T60" fmla="*/ 437217112 w 162"/>
                <a:gd name="T61" fmla="*/ 469390995 h 116"/>
                <a:gd name="T62" fmla="*/ 499676047 w 162"/>
                <a:gd name="T63" fmla="*/ 448759822 h 116"/>
                <a:gd name="T64" fmla="*/ 525700414 w 162"/>
                <a:gd name="T65" fmla="*/ 422968584 h 116"/>
                <a:gd name="T66" fmla="*/ 546520819 w 162"/>
                <a:gd name="T67" fmla="*/ 361070520 h 116"/>
                <a:gd name="T68" fmla="*/ 588161631 w 162"/>
                <a:gd name="T69" fmla="*/ 335279282 h 116"/>
                <a:gd name="T70" fmla="*/ 567341225 w 162"/>
                <a:gd name="T71" fmla="*/ 299172457 h 116"/>
                <a:gd name="T72" fmla="*/ 635004121 w 162"/>
                <a:gd name="T73" fmla="*/ 299172457 h 116"/>
                <a:gd name="T74" fmla="*/ 640210363 w 162"/>
                <a:gd name="T75" fmla="*/ 252750046 h 116"/>
                <a:gd name="T76" fmla="*/ 666234730 w 162"/>
                <a:gd name="T77" fmla="*/ 211483156 h 116"/>
                <a:gd name="T78" fmla="*/ 655824527 w 162"/>
                <a:gd name="T79" fmla="*/ 175376331 h 116"/>
                <a:gd name="T80" fmla="*/ 666234730 w 162"/>
                <a:gd name="T81" fmla="*/ 149587364 h 116"/>
                <a:gd name="T82" fmla="*/ 671440972 w 162"/>
                <a:gd name="T83" fmla="*/ 144427300 h 116"/>
                <a:gd name="T84" fmla="*/ 702669299 w 162"/>
                <a:gd name="T85" fmla="*/ 134111713 h 116"/>
                <a:gd name="T86" fmla="*/ 780744680 w 162"/>
                <a:gd name="T87" fmla="*/ 108320475 h 116"/>
                <a:gd name="T88" fmla="*/ 843203615 w 162"/>
                <a:gd name="T89" fmla="*/ 92847095 h 116"/>
                <a:gd name="T90" fmla="*/ 811973007 w 162"/>
                <a:gd name="T91" fmla="*/ 87689301 h 1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2"/>
                <a:gd name="T139" fmla="*/ 0 h 116"/>
                <a:gd name="T140" fmla="*/ 162 w 162"/>
                <a:gd name="T141" fmla="*/ 116 h 11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170"/>
            <p:cNvSpPr>
              <a:spLocks noChangeArrowheads="1"/>
            </p:cNvSpPr>
            <p:nvPr/>
          </p:nvSpPr>
          <p:spPr bwMode="auto">
            <a:xfrm>
              <a:off x="5921063" y="1944625"/>
              <a:ext cx="424558" cy="382860"/>
            </a:xfrm>
            <a:custGeom>
              <a:avLst/>
              <a:gdLst>
                <a:gd name="T0" fmla="*/ 896141505 w 186"/>
                <a:gd name="T1" fmla="*/ 46740825 h 168"/>
                <a:gd name="T2" fmla="*/ 823199701 w 186"/>
                <a:gd name="T3" fmla="*/ 5193678 h 168"/>
                <a:gd name="T4" fmla="*/ 750257898 w 186"/>
                <a:gd name="T5" fmla="*/ 15581035 h 168"/>
                <a:gd name="T6" fmla="*/ 640845193 w 186"/>
                <a:gd name="T7" fmla="*/ 51934503 h 168"/>
                <a:gd name="T8" fmla="*/ 625214154 w 186"/>
                <a:gd name="T9" fmla="*/ 83096573 h 168"/>
                <a:gd name="T10" fmla="*/ 609585398 w 186"/>
                <a:gd name="T11" fmla="*/ 160999467 h 168"/>
                <a:gd name="T12" fmla="*/ 536643595 w 186"/>
                <a:gd name="T13" fmla="*/ 207740292 h 168"/>
                <a:gd name="T14" fmla="*/ 515801449 w 186"/>
                <a:gd name="T15" fmla="*/ 270062151 h 168"/>
                <a:gd name="T16" fmla="*/ 468910616 w 186"/>
                <a:gd name="T17" fmla="*/ 358352402 h 168"/>
                <a:gd name="T18" fmla="*/ 364709017 w 186"/>
                <a:gd name="T19" fmla="*/ 389514471 h 168"/>
                <a:gd name="T20" fmla="*/ 323027009 w 186"/>
                <a:gd name="T21" fmla="*/ 472611044 h 168"/>
                <a:gd name="T22" fmla="*/ 0 w 186"/>
                <a:gd name="T23" fmla="*/ 493383478 h 168"/>
                <a:gd name="T24" fmla="*/ 88572842 w 186"/>
                <a:gd name="T25" fmla="*/ 576480050 h 168"/>
                <a:gd name="T26" fmla="*/ 130252568 w 186"/>
                <a:gd name="T27" fmla="*/ 685545014 h 168"/>
                <a:gd name="T28" fmla="*/ 36470902 w 186"/>
                <a:gd name="T29" fmla="*/ 758254230 h 168"/>
                <a:gd name="T30" fmla="*/ 151094714 w 186"/>
                <a:gd name="T31" fmla="*/ 768639308 h 168"/>
                <a:gd name="T32" fmla="*/ 286556107 w 186"/>
                <a:gd name="T33" fmla="*/ 758254230 h 168"/>
                <a:gd name="T34" fmla="*/ 364709017 w 186"/>
                <a:gd name="T35" fmla="*/ 804995055 h 168"/>
                <a:gd name="T36" fmla="*/ 427230889 w 186"/>
                <a:gd name="T37" fmla="*/ 867316915 h 168"/>
                <a:gd name="T38" fmla="*/ 437650821 w 186"/>
                <a:gd name="T39" fmla="*/ 867316915 h 168"/>
                <a:gd name="T40" fmla="*/ 547063526 w 186"/>
                <a:gd name="T41" fmla="*/ 830963446 h 168"/>
                <a:gd name="T42" fmla="*/ 573114496 w 186"/>
                <a:gd name="T43" fmla="*/ 763447908 h 168"/>
                <a:gd name="T44" fmla="*/ 510592624 w 186"/>
                <a:gd name="T45" fmla="*/ 664770301 h 168"/>
                <a:gd name="T46" fmla="*/ 593954359 w 186"/>
                <a:gd name="T47" fmla="*/ 612835798 h 168"/>
                <a:gd name="T48" fmla="*/ 666896163 w 186"/>
                <a:gd name="T49" fmla="*/ 566092694 h 168"/>
                <a:gd name="T50" fmla="*/ 739837966 w 186"/>
                <a:gd name="T51" fmla="*/ 472611044 h 168"/>
                <a:gd name="T52" fmla="*/ 802359838 w 186"/>
                <a:gd name="T53" fmla="*/ 415480584 h 168"/>
                <a:gd name="T54" fmla="*/ 844039565 w 186"/>
                <a:gd name="T55" fmla="*/ 327192612 h 168"/>
                <a:gd name="T56" fmla="*/ 781517693 w 186"/>
                <a:gd name="T57" fmla="*/ 244096039 h 168"/>
                <a:gd name="T58" fmla="*/ 802359838 w 186"/>
                <a:gd name="T59" fmla="*/ 155805789 h 168"/>
                <a:gd name="T60" fmla="*/ 948243445 w 186"/>
                <a:gd name="T61" fmla="*/ 150612110 h 168"/>
                <a:gd name="T62" fmla="*/ 922192475 w 186"/>
                <a:gd name="T63" fmla="*/ 88290251 h 16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6"/>
                <a:gd name="T97" fmla="*/ 0 h 168"/>
                <a:gd name="T98" fmla="*/ 186 w 186"/>
                <a:gd name="T99" fmla="*/ 168 h 16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0" name="Freeform 171"/>
            <p:cNvSpPr>
              <a:spLocks noEditPoints="1" noChangeArrowheads="1"/>
            </p:cNvSpPr>
            <p:nvPr/>
          </p:nvSpPr>
          <p:spPr bwMode="auto">
            <a:xfrm>
              <a:off x="6772074" y="2801322"/>
              <a:ext cx="1184592" cy="430244"/>
            </a:xfrm>
            <a:custGeom>
              <a:avLst/>
              <a:gdLst>
                <a:gd name="T0" fmla="*/ 197963811 w 519"/>
                <a:gd name="T1" fmla="*/ 414568549 h 189"/>
                <a:gd name="T2" fmla="*/ 765807915 w 519"/>
                <a:gd name="T3" fmla="*/ 523392964 h 189"/>
                <a:gd name="T4" fmla="*/ 114610988 w 519"/>
                <a:gd name="T5" fmla="*/ 269469329 h 189"/>
                <a:gd name="T6" fmla="*/ 1448263007 w 519"/>
                <a:gd name="T7" fmla="*/ 694402434 h 189"/>
                <a:gd name="T8" fmla="*/ 1510779336 w 519"/>
                <a:gd name="T9" fmla="*/ 554484353 h 189"/>
                <a:gd name="T10" fmla="*/ 1594132159 w 519"/>
                <a:gd name="T11" fmla="*/ 575213464 h 189"/>
                <a:gd name="T12" fmla="*/ 1651437653 w 519"/>
                <a:gd name="T13" fmla="*/ 393839439 h 189"/>
                <a:gd name="T14" fmla="*/ 1656646206 w 519"/>
                <a:gd name="T15" fmla="*/ 326473245 h 189"/>
                <a:gd name="T16" fmla="*/ 1547246053 w 519"/>
                <a:gd name="T17" fmla="*/ 274650469 h 189"/>
                <a:gd name="T18" fmla="*/ 1385748960 w 519"/>
                <a:gd name="T19" fmla="*/ 502663854 h 189"/>
                <a:gd name="T20" fmla="*/ 640777539 w 519"/>
                <a:gd name="T21" fmla="*/ 549303214 h 189"/>
                <a:gd name="T22" fmla="*/ 614730210 w 519"/>
                <a:gd name="T23" fmla="*/ 450843354 h 189"/>
                <a:gd name="T24" fmla="*/ 593891433 w 519"/>
                <a:gd name="T25" fmla="*/ 492299299 h 189"/>
                <a:gd name="T26" fmla="*/ 494910669 w 519"/>
                <a:gd name="T27" fmla="*/ 367929189 h 189"/>
                <a:gd name="T28" fmla="*/ 406347010 w 519"/>
                <a:gd name="T29" fmla="*/ 259104774 h 189"/>
                <a:gd name="T30" fmla="*/ 270897246 w 519"/>
                <a:gd name="T31" fmla="*/ 176190609 h 189"/>
                <a:gd name="T32" fmla="*/ 10419388 w 519"/>
                <a:gd name="T33" fmla="*/ 25910250 h 189"/>
                <a:gd name="T34" fmla="*/ 234430529 w 519"/>
                <a:gd name="T35" fmla="*/ 336837800 h 189"/>
                <a:gd name="T36" fmla="*/ 515749445 w 519"/>
                <a:gd name="T37" fmla="*/ 663308768 h 189"/>
                <a:gd name="T38" fmla="*/ 630360433 w 519"/>
                <a:gd name="T39" fmla="*/ 606307129 h 189"/>
                <a:gd name="T40" fmla="*/ 1943173675 w 519"/>
                <a:gd name="T41" fmla="*/ 274650469 h 189"/>
                <a:gd name="T42" fmla="*/ 1958803899 w 519"/>
                <a:gd name="T43" fmla="*/ 331654384 h 189"/>
                <a:gd name="T44" fmla="*/ 1812934747 w 519"/>
                <a:gd name="T45" fmla="*/ 549303214 h 189"/>
                <a:gd name="T46" fmla="*/ 1443054454 w 519"/>
                <a:gd name="T47" fmla="*/ 865411904 h 189"/>
                <a:gd name="T48" fmla="*/ 1677484982 w 519"/>
                <a:gd name="T49" fmla="*/ 839501654 h 189"/>
                <a:gd name="T50" fmla="*/ 2016107110 w 519"/>
                <a:gd name="T51" fmla="*/ 554484353 h 189"/>
                <a:gd name="T52" fmla="*/ 1135688208 w 519"/>
                <a:gd name="T53" fmla="*/ 818772543 h 189"/>
                <a:gd name="T54" fmla="*/ 1021077220 w 519"/>
                <a:gd name="T55" fmla="*/ 761768628 h 189"/>
                <a:gd name="T56" fmla="*/ 635568986 w 519"/>
                <a:gd name="T57" fmla="*/ 715129268 h 189"/>
                <a:gd name="T58" fmla="*/ 682455092 w 519"/>
                <a:gd name="T59" fmla="*/ 792862294 h 189"/>
                <a:gd name="T60" fmla="*/ 1047126832 w 519"/>
                <a:gd name="T61" fmla="*/ 849863933 h 189"/>
                <a:gd name="T62" fmla="*/ 1135688208 w 519"/>
                <a:gd name="T63" fmla="*/ 818772543 h 189"/>
                <a:gd name="T64" fmla="*/ 2147483647 w 519"/>
                <a:gd name="T65" fmla="*/ 549303214 h 189"/>
                <a:gd name="T66" fmla="*/ 2104670769 w 519"/>
                <a:gd name="T67" fmla="*/ 424933104 h 189"/>
                <a:gd name="T68" fmla="*/ 2147483647 w 519"/>
                <a:gd name="T69" fmla="*/ 487118159 h 189"/>
                <a:gd name="T70" fmla="*/ 2147483647 w 519"/>
                <a:gd name="T71" fmla="*/ 523392964 h 189"/>
                <a:gd name="T72" fmla="*/ 2147483647 w 519"/>
                <a:gd name="T73" fmla="*/ 590759158 h 189"/>
                <a:gd name="T74" fmla="*/ 2147483647 w 519"/>
                <a:gd name="T75" fmla="*/ 741041794 h 189"/>
                <a:gd name="T76" fmla="*/ 2147483647 w 519"/>
                <a:gd name="T77" fmla="*/ 834318238 h 189"/>
                <a:gd name="T78" fmla="*/ 2147483647 w 519"/>
                <a:gd name="T79" fmla="*/ 445659938 h 189"/>
                <a:gd name="T80" fmla="*/ 1719162535 w 519"/>
                <a:gd name="T81" fmla="*/ 906867848 h 189"/>
                <a:gd name="T82" fmla="*/ 1750418417 w 519"/>
                <a:gd name="T83" fmla="*/ 917232403 h 189"/>
                <a:gd name="T84" fmla="*/ 1766048641 w 519"/>
                <a:gd name="T85" fmla="*/ 901686709 h 189"/>
                <a:gd name="T86" fmla="*/ 1302396137 w 519"/>
                <a:gd name="T87" fmla="*/ 347200079 h 189"/>
                <a:gd name="T88" fmla="*/ 1328443466 w 519"/>
                <a:gd name="T89" fmla="*/ 202103135 h 189"/>
                <a:gd name="T90" fmla="*/ 1323234913 w 519"/>
                <a:gd name="T91" fmla="*/ 103640999 h 189"/>
                <a:gd name="T92" fmla="*/ 1172154925 w 519"/>
                <a:gd name="T93" fmla="*/ 186555164 h 189"/>
                <a:gd name="T94" fmla="*/ 1047126832 w 519"/>
                <a:gd name="T95" fmla="*/ 264288190 h 189"/>
                <a:gd name="T96" fmla="*/ 859580126 w 519"/>
                <a:gd name="T97" fmla="*/ 269469329 h 189"/>
                <a:gd name="T98" fmla="*/ 797066080 w 519"/>
                <a:gd name="T99" fmla="*/ 316108690 h 189"/>
                <a:gd name="T100" fmla="*/ 937724397 w 519"/>
                <a:gd name="T101" fmla="*/ 533757519 h 189"/>
                <a:gd name="T102" fmla="*/ 1135688208 w 519"/>
                <a:gd name="T103" fmla="*/ 580394603 h 189"/>
                <a:gd name="T104" fmla="*/ 1396168348 w 519"/>
                <a:gd name="T105" fmla="*/ 922413542 h 189"/>
                <a:gd name="T106" fmla="*/ 1396168348 w 519"/>
                <a:gd name="T107" fmla="*/ 922413542 h 189"/>
                <a:gd name="T108" fmla="*/ 1229460419 w 519"/>
                <a:gd name="T109" fmla="*/ 875776459 h 189"/>
                <a:gd name="T110" fmla="*/ 1307604689 w 519"/>
                <a:gd name="T111" fmla="*/ 834318238 h 18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19"/>
                <a:gd name="T169" fmla="*/ 0 h 189"/>
                <a:gd name="T170" fmla="*/ 519 w 519"/>
                <a:gd name="T171" fmla="*/ 189 h 18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1" name="Freeform 172"/>
            <p:cNvSpPr>
              <a:spLocks noEditPoints="1" noChangeArrowheads="1"/>
            </p:cNvSpPr>
            <p:nvPr/>
          </p:nvSpPr>
          <p:spPr bwMode="auto">
            <a:xfrm>
              <a:off x="7518841" y="3165228"/>
              <a:ext cx="83395" cy="36012"/>
            </a:xfrm>
            <a:custGeom>
              <a:avLst/>
              <a:gdLst>
                <a:gd name="T0" fmla="*/ 15241000 w 37"/>
                <a:gd name="T1" fmla="*/ 60790507 h 16"/>
                <a:gd name="T2" fmla="*/ 0 w 37"/>
                <a:gd name="T3" fmla="*/ 65856945 h 16"/>
                <a:gd name="T4" fmla="*/ 15241000 w 37"/>
                <a:gd name="T5" fmla="*/ 75987571 h 16"/>
                <a:gd name="T6" fmla="*/ 25401666 w 37"/>
                <a:gd name="T7" fmla="*/ 60790507 h 16"/>
                <a:gd name="T8" fmla="*/ 20321333 w 37"/>
                <a:gd name="T9" fmla="*/ 60790507 h 16"/>
                <a:gd name="T10" fmla="*/ 15241000 w 37"/>
                <a:gd name="T11" fmla="*/ 60790507 h 16"/>
                <a:gd name="T12" fmla="*/ 96521824 w 37"/>
                <a:gd name="T13" fmla="*/ 15197064 h 16"/>
                <a:gd name="T14" fmla="*/ 50801079 w 37"/>
                <a:gd name="T15" fmla="*/ 45593443 h 16"/>
                <a:gd name="T16" fmla="*/ 45720745 w 37"/>
                <a:gd name="T17" fmla="*/ 50659881 h 16"/>
                <a:gd name="T18" fmla="*/ 60961745 w 37"/>
                <a:gd name="T19" fmla="*/ 70923383 h 16"/>
                <a:gd name="T20" fmla="*/ 182885235 w 37"/>
                <a:gd name="T21" fmla="*/ 15197064 h 16"/>
                <a:gd name="T22" fmla="*/ 96521824 w 37"/>
                <a:gd name="T23" fmla="*/ 15197064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7"/>
                <a:gd name="T37" fmla="*/ 0 h 16"/>
                <a:gd name="T38" fmla="*/ 37 w 37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73"/>
            <p:cNvSpPr>
              <a:spLocks noChangeArrowheads="1"/>
            </p:cNvSpPr>
            <p:nvPr/>
          </p:nvSpPr>
          <p:spPr bwMode="auto">
            <a:xfrm>
              <a:off x="4687193" y="1635683"/>
              <a:ext cx="87186" cy="47384"/>
            </a:xfrm>
            <a:custGeom>
              <a:avLst/>
              <a:gdLst>
                <a:gd name="T0" fmla="*/ 0 w 38"/>
                <a:gd name="T1" fmla="*/ 96733308 h 21"/>
                <a:gd name="T2" fmla="*/ 36849851 w 38"/>
                <a:gd name="T3" fmla="*/ 91642912 h 21"/>
                <a:gd name="T4" fmla="*/ 47376414 w 38"/>
                <a:gd name="T5" fmla="*/ 106916355 h 21"/>
                <a:gd name="T6" fmla="*/ 89489546 w 38"/>
                <a:gd name="T7" fmla="*/ 101825960 h 21"/>
                <a:gd name="T8" fmla="*/ 126339397 w 38"/>
                <a:gd name="T9" fmla="*/ 101825960 h 21"/>
                <a:gd name="T10" fmla="*/ 147394816 w 38"/>
                <a:gd name="T11" fmla="*/ 76369470 h 21"/>
                <a:gd name="T12" fmla="*/ 163186954 w 38"/>
                <a:gd name="T13" fmla="*/ 45820328 h 21"/>
                <a:gd name="T14" fmla="*/ 200036805 w 38"/>
                <a:gd name="T15" fmla="*/ 25456490 h 21"/>
                <a:gd name="T16" fmla="*/ 184244667 w 38"/>
                <a:gd name="T17" fmla="*/ 0 h 21"/>
                <a:gd name="T18" fmla="*/ 142131535 w 38"/>
                <a:gd name="T19" fmla="*/ 15273443 h 21"/>
                <a:gd name="T20" fmla="*/ 94755121 w 38"/>
                <a:gd name="T21" fmla="*/ 30546885 h 21"/>
                <a:gd name="T22" fmla="*/ 26320995 w 38"/>
                <a:gd name="T23" fmla="*/ 20366094 h 21"/>
                <a:gd name="T24" fmla="*/ 5263281 w 38"/>
                <a:gd name="T25" fmla="*/ 20366094 h 21"/>
                <a:gd name="T26" fmla="*/ 0 w 38"/>
                <a:gd name="T27" fmla="*/ 96733308 h 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21"/>
                <a:gd name="T44" fmla="*/ 38 w 38"/>
                <a:gd name="T45" fmla="*/ 21 h 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74"/>
            <p:cNvSpPr>
              <a:spLocks noEditPoints="1" noChangeArrowheads="1"/>
            </p:cNvSpPr>
            <p:nvPr/>
          </p:nvSpPr>
          <p:spPr bwMode="auto">
            <a:xfrm>
              <a:off x="4526088" y="1629998"/>
              <a:ext cx="295674" cy="322209"/>
            </a:xfrm>
            <a:custGeom>
              <a:avLst/>
              <a:gdLst>
                <a:gd name="T0" fmla="*/ 465566006 w 130"/>
                <a:gd name="T1" fmla="*/ 637084889 h 141"/>
                <a:gd name="T2" fmla="*/ 398318366 w 130"/>
                <a:gd name="T3" fmla="*/ 637084889 h 141"/>
                <a:gd name="T4" fmla="*/ 346589063 w 130"/>
                <a:gd name="T5" fmla="*/ 663195244 h 141"/>
                <a:gd name="T6" fmla="*/ 408664682 w 130"/>
                <a:gd name="T7" fmla="*/ 694527212 h 141"/>
                <a:gd name="T8" fmla="*/ 475912322 w 130"/>
                <a:gd name="T9" fmla="*/ 736302409 h 141"/>
                <a:gd name="T10" fmla="*/ 491430658 w 130"/>
                <a:gd name="T11" fmla="*/ 699748826 h 141"/>
                <a:gd name="T12" fmla="*/ 512123289 w 130"/>
                <a:gd name="T13" fmla="*/ 642306503 h 141"/>
                <a:gd name="T14" fmla="*/ 465566006 w 130"/>
                <a:gd name="T15" fmla="*/ 637084889 h 141"/>
                <a:gd name="T16" fmla="*/ 134497554 w 130"/>
                <a:gd name="T17" fmla="*/ 443869177 h 141"/>
                <a:gd name="T18" fmla="*/ 93112291 w 130"/>
                <a:gd name="T19" fmla="*/ 454314690 h 141"/>
                <a:gd name="T20" fmla="*/ 113804923 w 130"/>
                <a:gd name="T21" fmla="*/ 527421855 h 141"/>
                <a:gd name="T22" fmla="*/ 139669574 w 130"/>
                <a:gd name="T23" fmla="*/ 584864179 h 141"/>
                <a:gd name="T24" fmla="*/ 175880542 w 130"/>
                <a:gd name="T25" fmla="*/ 558753824 h 141"/>
                <a:gd name="T26" fmla="*/ 186226857 w 130"/>
                <a:gd name="T27" fmla="*/ 464757918 h 141"/>
                <a:gd name="T28" fmla="*/ 134497554 w 130"/>
                <a:gd name="T29" fmla="*/ 443869177 h 141"/>
                <a:gd name="T30" fmla="*/ 558680572 w 130"/>
                <a:gd name="T31" fmla="*/ 412537208 h 141"/>
                <a:gd name="T32" fmla="*/ 512123289 w 130"/>
                <a:gd name="T33" fmla="*/ 381205239 h 141"/>
                <a:gd name="T34" fmla="*/ 424183018 w 130"/>
                <a:gd name="T35" fmla="*/ 287209333 h 141"/>
                <a:gd name="T36" fmla="*/ 341414768 w 130"/>
                <a:gd name="T37" fmla="*/ 198435041 h 141"/>
                <a:gd name="T38" fmla="*/ 341414768 w 130"/>
                <a:gd name="T39" fmla="*/ 140995002 h 141"/>
                <a:gd name="T40" fmla="*/ 367279420 w 130"/>
                <a:gd name="T41" fmla="*/ 109663033 h 141"/>
                <a:gd name="T42" fmla="*/ 372453715 w 130"/>
                <a:gd name="T43" fmla="*/ 31331969 h 141"/>
                <a:gd name="T44" fmla="*/ 341414768 w 130"/>
                <a:gd name="T45" fmla="*/ 26110355 h 141"/>
                <a:gd name="T46" fmla="*/ 331070727 w 130"/>
                <a:gd name="T47" fmla="*/ 0 h 141"/>
                <a:gd name="T48" fmla="*/ 284513444 w 130"/>
                <a:gd name="T49" fmla="*/ 5221614 h 141"/>
                <a:gd name="T50" fmla="*/ 248302476 w 130"/>
                <a:gd name="T51" fmla="*/ 15667127 h 141"/>
                <a:gd name="T52" fmla="*/ 237956161 w 130"/>
                <a:gd name="T53" fmla="*/ 10443228 h 141"/>
                <a:gd name="T54" fmla="*/ 227609845 w 130"/>
                <a:gd name="T55" fmla="*/ 26110355 h 141"/>
                <a:gd name="T56" fmla="*/ 217263530 w 130"/>
                <a:gd name="T57" fmla="*/ 36553583 h 141"/>
                <a:gd name="T58" fmla="*/ 201745193 w 130"/>
                <a:gd name="T59" fmla="*/ 46999096 h 141"/>
                <a:gd name="T60" fmla="*/ 175880542 w 130"/>
                <a:gd name="T61" fmla="*/ 52220710 h 141"/>
                <a:gd name="T62" fmla="*/ 155187911 w 130"/>
                <a:gd name="T63" fmla="*/ 62663938 h 141"/>
                <a:gd name="T64" fmla="*/ 139669574 w 130"/>
                <a:gd name="T65" fmla="*/ 83552678 h 141"/>
                <a:gd name="T66" fmla="*/ 103458607 w 130"/>
                <a:gd name="T67" fmla="*/ 46999096 h 141"/>
                <a:gd name="T68" fmla="*/ 77593955 w 130"/>
                <a:gd name="T69" fmla="*/ 88774292 h 141"/>
                <a:gd name="T70" fmla="*/ 25864652 w 130"/>
                <a:gd name="T71" fmla="*/ 88774292 h 141"/>
                <a:gd name="T72" fmla="*/ 31036672 w 130"/>
                <a:gd name="T73" fmla="*/ 120106261 h 141"/>
                <a:gd name="T74" fmla="*/ 20692631 w 130"/>
                <a:gd name="T75" fmla="*/ 140995002 h 141"/>
                <a:gd name="T76" fmla="*/ 10346316 w 130"/>
                <a:gd name="T77" fmla="*/ 156659844 h 141"/>
                <a:gd name="T78" fmla="*/ 25864652 w 130"/>
                <a:gd name="T79" fmla="*/ 187991813 h 141"/>
                <a:gd name="T80" fmla="*/ 41382988 w 130"/>
                <a:gd name="T81" fmla="*/ 214102168 h 141"/>
                <a:gd name="T82" fmla="*/ 67247640 w 130"/>
                <a:gd name="T83" fmla="*/ 224545395 h 141"/>
                <a:gd name="T84" fmla="*/ 62075619 w 130"/>
                <a:gd name="T85" fmla="*/ 245434136 h 141"/>
                <a:gd name="T86" fmla="*/ 87940271 w 130"/>
                <a:gd name="T87" fmla="*/ 234990908 h 141"/>
                <a:gd name="T88" fmla="*/ 129323259 w 130"/>
                <a:gd name="T89" fmla="*/ 198435041 h 141"/>
                <a:gd name="T90" fmla="*/ 212091509 w 130"/>
                <a:gd name="T91" fmla="*/ 234990908 h 141"/>
                <a:gd name="T92" fmla="*/ 227609845 w 130"/>
                <a:gd name="T93" fmla="*/ 271544491 h 141"/>
                <a:gd name="T94" fmla="*/ 284513444 w 130"/>
                <a:gd name="T95" fmla="*/ 339430043 h 141"/>
                <a:gd name="T96" fmla="*/ 362107399 w 130"/>
                <a:gd name="T97" fmla="*/ 412537208 h 141"/>
                <a:gd name="T98" fmla="*/ 419010997 w 130"/>
                <a:gd name="T99" fmla="*/ 433425949 h 141"/>
                <a:gd name="T100" fmla="*/ 470740301 w 130"/>
                <a:gd name="T101" fmla="*/ 469979532 h 141"/>
                <a:gd name="T102" fmla="*/ 512123289 w 130"/>
                <a:gd name="T103" fmla="*/ 501311501 h 141"/>
                <a:gd name="T104" fmla="*/ 532815920 w 130"/>
                <a:gd name="T105" fmla="*/ 537867368 h 141"/>
                <a:gd name="T106" fmla="*/ 532815920 w 130"/>
                <a:gd name="T107" fmla="*/ 600531306 h 141"/>
                <a:gd name="T108" fmla="*/ 537987941 w 130"/>
                <a:gd name="T109" fmla="*/ 647528117 h 141"/>
                <a:gd name="T110" fmla="*/ 563852592 w 130"/>
                <a:gd name="T111" fmla="*/ 600531306 h 141"/>
                <a:gd name="T112" fmla="*/ 600063560 w 130"/>
                <a:gd name="T113" fmla="*/ 563975438 h 141"/>
                <a:gd name="T114" fmla="*/ 574198908 w 130"/>
                <a:gd name="T115" fmla="*/ 516978628 h 141"/>
                <a:gd name="T116" fmla="*/ 625928212 w 130"/>
                <a:gd name="T117" fmla="*/ 496089887 h 141"/>
                <a:gd name="T118" fmla="*/ 672485494 w 130"/>
                <a:gd name="T119" fmla="*/ 496089887 h 141"/>
                <a:gd name="T120" fmla="*/ 558680572 w 130"/>
                <a:gd name="T121" fmla="*/ 412537208 h 14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0"/>
                <a:gd name="T184" fmla="*/ 0 h 141"/>
                <a:gd name="T185" fmla="*/ 130 w 130"/>
                <a:gd name="T186" fmla="*/ 141 h 14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75"/>
            <p:cNvSpPr>
              <a:spLocks noChangeArrowheads="1"/>
            </p:cNvSpPr>
            <p:nvPr/>
          </p:nvSpPr>
          <p:spPr bwMode="auto">
            <a:xfrm>
              <a:off x="4821762" y="1749404"/>
              <a:ext cx="32221" cy="39803"/>
            </a:xfrm>
            <a:custGeom>
              <a:avLst/>
              <a:gdLst>
                <a:gd name="T0" fmla="*/ 26485662 w 14"/>
                <a:gd name="T1" fmla="*/ 0 h 18"/>
                <a:gd name="T2" fmla="*/ 5298053 w 14"/>
                <a:gd name="T3" fmla="*/ 39117504 h 18"/>
                <a:gd name="T4" fmla="*/ 0 w 14"/>
                <a:gd name="T5" fmla="*/ 58676256 h 18"/>
                <a:gd name="T6" fmla="*/ 42375218 w 14"/>
                <a:gd name="T7" fmla="*/ 88015489 h 18"/>
                <a:gd name="T8" fmla="*/ 47673271 w 14"/>
                <a:gd name="T9" fmla="*/ 88015489 h 18"/>
                <a:gd name="T10" fmla="*/ 74156632 w 14"/>
                <a:gd name="T11" fmla="*/ 48897986 h 18"/>
                <a:gd name="T12" fmla="*/ 26485662 w 14"/>
                <a:gd name="T13" fmla="*/ 0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8"/>
                <a:gd name="T23" fmla="*/ 14 w 14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76"/>
            <p:cNvSpPr>
              <a:spLocks noChangeArrowheads="1"/>
            </p:cNvSpPr>
            <p:nvPr/>
          </p:nvSpPr>
          <p:spPr bwMode="auto">
            <a:xfrm>
              <a:off x="4829343" y="1658427"/>
              <a:ext cx="108035" cy="126989"/>
            </a:xfrm>
            <a:custGeom>
              <a:avLst/>
              <a:gdLst>
                <a:gd name="T0" fmla="*/ 216628564 w 47"/>
                <a:gd name="T1" fmla="*/ 190263537 h 56"/>
                <a:gd name="T2" fmla="*/ 216628564 w 47"/>
                <a:gd name="T3" fmla="*/ 149125904 h 56"/>
                <a:gd name="T4" fmla="*/ 221913084 w 47"/>
                <a:gd name="T5" fmla="*/ 118272112 h 56"/>
                <a:gd name="T6" fmla="*/ 153225811 w 47"/>
                <a:gd name="T7" fmla="*/ 102845216 h 56"/>
                <a:gd name="T8" fmla="*/ 147941290 w 47"/>
                <a:gd name="T9" fmla="*/ 66850638 h 56"/>
                <a:gd name="T10" fmla="*/ 126807805 w 47"/>
                <a:gd name="T11" fmla="*/ 46280688 h 56"/>
                <a:gd name="T12" fmla="*/ 105672022 w 47"/>
                <a:gd name="T13" fmla="*/ 10283841 h 56"/>
                <a:gd name="T14" fmla="*/ 105672022 w 47"/>
                <a:gd name="T15" fmla="*/ 10283841 h 56"/>
                <a:gd name="T16" fmla="*/ 89820759 w 47"/>
                <a:gd name="T17" fmla="*/ 5143055 h 56"/>
                <a:gd name="T18" fmla="*/ 63402753 w 47"/>
                <a:gd name="T19" fmla="*/ 0 h 56"/>
                <a:gd name="T20" fmla="*/ 0 w 47"/>
                <a:gd name="T21" fmla="*/ 15426896 h 56"/>
                <a:gd name="T22" fmla="*/ 15851263 w 47"/>
                <a:gd name="T23" fmla="*/ 51423742 h 56"/>
                <a:gd name="T24" fmla="*/ 36984748 w 47"/>
                <a:gd name="T25" fmla="*/ 92561375 h 56"/>
                <a:gd name="T26" fmla="*/ 31702526 w 47"/>
                <a:gd name="T27" fmla="*/ 185122750 h 56"/>
                <a:gd name="T28" fmla="*/ 10566742 w 47"/>
                <a:gd name="T29" fmla="*/ 205690433 h 56"/>
                <a:gd name="T30" fmla="*/ 58120531 w 47"/>
                <a:gd name="T31" fmla="*/ 257114175 h 56"/>
                <a:gd name="T32" fmla="*/ 58120531 w 47"/>
                <a:gd name="T33" fmla="*/ 257114175 h 56"/>
                <a:gd name="T34" fmla="*/ 110956542 w 47"/>
                <a:gd name="T35" fmla="*/ 287967966 h 56"/>
                <a:gd name="T36" fmla="*/ 216628564 w 47"/>
                <a:gd name="T37" fmla="*/ 267398016 h 56"/>
                <a:gd name="T38" fmla="*/ 216628564 w 47"/>
                <a:gd name="T39" fmla="*/ 251971120 h 56"/>
                <a:gd name="T40" fmla="*/ 237764347 w 47"/>
                <a:gd name="T41" fmla="*/ 226260383 h 56"/>
                <a:gd name="T42" fmla="*/ 216628564 w 47"/>
                <a:gd name="T43" fmla="*/ 19026353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7"/>
                <a:gd name="T67" fmla="*/ 0 h 56"/>
                <a:gd name="T68" fmla="*/ 47 w 47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709" name="Group 181"/>
          <p:cNvGrpSpPr>
            <a:grpSpLocks/>
          </p:cNvGrpSpPr>
          <p:nvPr/>
        </p:nvGrpSpPr>
        <p:grpSpPr bwMode="auto">
          <a:xfrm>
            <a:off x="8370888" y="3252788"/>
            <a:ext cx="2695575" cy="1155700"/>
            <a:chOff x="0" y="0"/>
            <a:chExt cx="2694744" cy="1156162"/>
          </a:xfrm>
        </p:grpSpPr>
        <p:sp>
          <p:nvSpPr>
            <p:cNvPr id="22543" name="直接连接符 184"/>
            <p:cNvSpPr>
              <a:spLocks noChangeShapeType="1"/>
            </p:cNvSpPr>
            <p:nvPr/>
          </p:nvSpPr>
          <p:spPr bwMode="auto">
            <a:xfrm>
              <a:off x="0" y="259662"/>
              <a:ext cx="723109" cy="21796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矩形 185"/>
            <p:cNvSpPr>
              <a:spLocks noChangeArrowheads="1"/>
            </p:cNvSpPr>
            <p:nvPr/>
          </p:nvSpPr>
          <p:spPr bwMode="auto">
            <a:xfrm>
              <a:off x="721213" y="0"/>
              <a:ext cx="1973531" cy="1156162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2712" name="文本框 183"/>
          <p:cNvSpPr>
            <a:spLocks noChangeArrowheads="1"/>
          </p:cNvSpPr>
          <p:nvPr/>
        </p:nvSpPr>
        <p:spPr bwMode="auto">
          <a:xfrm>
            <a:off x="9432925" y="3359150"/>
            <a:ext cx="1981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请输入您要的内容</a:t>
            </a:r>
            <a:endParaRPr lang="en-US" altLang="zh-CN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713" name="文本框 184"/>
          <p:cNvSpPr>
            <a:spLocks noChangeArrowheads="1"/>
          </p:cNvSpPr>
          <p:nvPr/>
        </p:nvSpPr>
        <p:spPr bwMode="auto">
          <a:xfrm>
            <a:off x="9432925" y="3579813"/>
            <a:ext cx="19812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en-US" altLang="zh-CN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714" name="文本框 185"/>
          <p:cNvSpPr>
            <a:spLocks noChangeArrowheads="1"/>
          </p:cNvSpPr>
          <p:nvPr/>
        </p:nvSpPr>
        <p:spPr bwMode="auto">
          <a:xfrm>
            <a:off x="9432925" y="3795713"/>
            <a:ext cx="19812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en-US" altLang="zh-CN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715" name="文本框 186"/>
          <p:cNvSpPr>
            <a:spLocks noChangeArrowheads="1"/>
          </p:cNvSpPr>
          <p:nvPr/>
        </p:nvSpPr>
        <p:spPr bwMode="auto">
          <a:xfrm>
            <a:off x="9432925" y="4011613"/>
            <a:ext cx="19812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en-US" altLang="zh-CN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716" name="Freeform 142"/>
          <p:cNvSpPr>
            <a:spLocks noEditPoints="1" noChangeArrowheads="1"/>
          </p:cNvSpPr>
          <p:nvPr/>
        </p:nvSpPr>
        <p:spPr bwMode="auto">
          <a:xfrm>
            <a:off x="7102475" y="2752725"/>
            <a:ext cx="1544638" cy="1069975"/>
          </a:xfrm>
          <a:custGeom>
            <a:avLst/>
            <a:gdLst>
              <a:gd name="T0" fmla="*/ 2147483647 w 677"/>
              <a:gd name="T1" fmla="*/ 452816158 h 469"/>
              <a:gd name="T2" fmla="*/ 2147483647 w 677"/>
              <a:gd name="T3" fmla="*/ 327900569 h 469"/>
              <a:gd name="T4" fmla="*/ 2147483647 w 677"/>
              <a:gd name="T5" fmla="*/ 135323320 h 469"/>
              <a:gd name="T6" fmla="*/ 2147483647 w 677"/>
              <a:gd name="T7" fmla="*/ 5203866 h 469"/>
              <a:gd name="T8" fmla="*/ 2147483647 w 677"/>
              <a:gd name="T9" fmla="*/ 109299429 h 469"/>
              <a:gd name="T10" fmla="*/ 2147483647 w 677"/>
              <a:gd name="T11" fmla="*/ 281056653 h 469"/>
              <a:gd name="T12" fmla="*/ 2147483647 w 677"/>
              <a:gd name="T13" fmla="*/ 379948351 h 469"/>
              <a:gd name="T14" fmla="*/ 2147483647 w 677"/>
              <a:gd name="T15" fmla="*/ 447610011 h 469"/>
              <a:gd name="T16" fmla="*/ 2147483647 w 677"/>
              <a:gd name="T17" fmla="*/ 546501709 h 469"/>
              <a:gd name="T18" fmla="*/ 2147483647 w 677"/>
              <a:gd name="T19" fmla="*/ 655801138 h 469"/>
              <a:gd name="T20" fmla="*/ 1978151949 w 677"/>
              <a:gd name="T21" fmla="*/ 843172240 h 469"/>
              <a:gd name="T22" fmla="*/ 1639784963 w 677"/>
              <a:gd name="T23" fmla="*/ 863992265 h 469"/>
              <a:gd name="T24" fmla="*/ 1254565479 w 677"/>
              <a:gd name="T25" fmla="*/ 811944483 h 469"/>
              <a:gd name="T26" fmla="*/ 1093188454 w 677"/>
              <a:gd name="T27" fmla="*/ 650597272 h 469"/>
              <a:gd name="T28" fmla="*/ 947431210 w 677"/>
              <a:gd name="T29" fmla="*/ 468430036 h 469"/>
              <a:gd name="T30" fmla="*/ 796467373 w 677"/>
              <a:gd name="T31" fmla="*/ 338310582 h 469"/>
              <a:gd name="T32" fmla="*/ 713175564 w 677"/>
              <a:gd name="T33" fmla="*/ 395562229 h 469"/>
              <a:gd name="T34" fmla="*/ 577829226 w 677"/>
              <a:gd name="T35" fmla="*/ 499657792 h 469"/>
              <a:gd name="T36" fmla="*/ 458098106 w 677"/>
              <a:gd name="T37" fmla="*/ 629777247 h 469"/>
              <a:gd name="T38" fmla="*/ 406041295 w 677"/>
              <a:gd name="T39" fmla="*/ 780714445 h 469"/>
              <a:gd name="T40" fmla="*/ 270694958 w 677"/>
              <a:gd name="T41" fmla="*/ 910833900 h 469"/>
              <a:gd name="T42" fmla="*/ 98907027 w 677"/>
              <a:gd name="T43" fmla="*/ 968087828 h 469"/>
              <a:gd name="T44" fmla="*/ 0 w 677"/>
              <a:gd name="T45" fmla="*/ 1040953354 h 469"/>
              <a:gd name="T46" fmla="*/ 78085216 w 677"/>
              <a:gd name="T47" fmla="*/ 1207506712 h 469"/>
              <a:gd name="T48" fmla="*/ 203020648 w 677"/>
              <a:gd name="T49" fmla="*/ 1322012288 h 469"/>
              <a:gd name="T50" fmla="*/ 307134268 w 677"/>
              <a:gd name="T51" fmla="*/ 1285578385 h 469"/>
              <a:gd name="T52" fmla="*/ 291516769 w 677"/>
              <a:gd name="T53" fmla="*/ 1436515583 h 469"/>
              <a:gd name="T54" fmla="*/ 291516769 w 677"/>
              <a:gd name="T55" fmla="*/ 1582251197 h 469"/>
              <a:gd name="T56" fmla="*/ 400836983 w 677"/>
              <a:gd name="T57" fmla="*/ 1675936748 h 469"/>
              <a:gd name="T58" fmla="*/ 718382158 w 677"/>
              <a:gd name="T59" fmla="*/ 1806056202 h 469"/>
              <a:gd name="T60" fmla="*/ 843317590 w 677"/>
              <a:gd name="T61" fmla="*/ 1837283959 h 469"/>
              <a:gd name="T62" fmla="*/ 952635523 w 677"/>
              <a:gd name="T63" fmla="*/ 1806056202 h 469"/>
              <a:gd name="T64" fmla="*/ 1093188454 w 677"/>
              <a:gd name="T65" fmla="*/ 1769622299 h 469"/>
              <a:gd name="T66" fmla="*/ 1264976385 w 677"/>
              <a:gd name="T67" fmla="*/ 1769622299 h 469"/>
              <a:gd name="T68" fmla="*/ 1358679100 w 677"/>
              <a:gd name="T69" fmla="*/ 1832080093 h 469"/>
              <a:gd name="T70" fmla="*/ 1332650694 w 677"/>
              <a:gd name="T71" fmla="*/ 2055885099 h 469"/>
              <a:gd name="T72" fmla="*/ 1426351128 w 677"/>
              <a:gd name="T73" fmla="*/ 2147483647 h 469"/>
              <a:gd name="T74" fmla="*/ 1551288842 w 677"/>
              <a:gd name="T75" fmla="*/ 2147483647 h 469"/>
              <a:gd name="T76" fmla="*/ 1644989275 w 677"/>
              <a:gd name="T77" fmla="*/ 2144364502 h 469"/>
              <a:gd name="T78" fmla="*/ 1832392423 w 677"/>
              <a:gd name="T79" fmla="*/ 2133956771 h 469"/>
              <a:gd name="T80" fmla="*/ 1952123543 w 677"/>
              <a:gd name="T81" fmla="*/ 2147483647 h 469"/>
              <a:gd name="T82" fmla="*/ 2045826258 w 677"/>
              <a:gd name="T83" fmla="*/ 2147483647 h 469"/>
              <a:gd name="T84" fmla="*/ 2147483647 w 677"/>
              <a:gd name="T85" fmla="*/ 2147483647 h 469"/>
              <a:gd name="T86" fmla="*/ 2147483647 w 677"/>
              <a:gd name="T87" fmla="*/ 2040268939 h 469"/>
              <a:gd name="T88" fmla="*/ 2147483647 w 677"/>
              <a:gd name="T89" fmla="*/ 1915355631 h 469"/>
              <a:gd name="T90" fmla="*/ 2147483647 w 677"/>
              <a:gd name="T91" fmla="*/ 1795646190 h 469"/>
              <a:gd name="T92" fmla="*/ 2147483647 w 677"/>
              <a:gd name="T93" fmla="*/ 1681140613 h 469"/>
              <a:gd name="T94" fmla="*/ 2147483647 w 677"/>
              <a:gd name="T95" fmla="*/ 1592658928 h 469"/>
              <a:gd name="T96" fmla="*/ 2147483647 w 677"/>
              <a:gd name="T97" fmla="*/ 1509383390 h 469"/>
              <a:gd name="T98" fmla="*/ 2147483647 w 677"/>
              <a:gd name="T99" fmla="*/ 1311602275 h 469"/>
              <a:gd name="T100" fmla="*/ 2147483647 w 677"/>
              <a:gd name="T101" fmla="*/ 1217916725 h 469"/>
              <a:gd name="T102" fmla="*/ 2147483647 w 677"/>
              <a:gd name="T103" fmla="*/ 1160662796 h 469"/>
              <a:gd name="T104" fmla="*/ 2147483647 w 677"/>
              <a:gd name="T105" fmla="*/ 999315585 h 469"/>
              <a:gd name="T106" fmla="*/ 2147483647 w 677"/>
              <a:gd name="T107" fmla="*/ 1082591123 h 469"/>
              <a:gd name="T108" fmla="*/ 2147483647 w 677"/>
              <a:gd name="T109" fmla="*/ 931653925 h 469"/>
              <a:gd name="T110" fmla="*/ 2147483647 w 677"/>
              <a:gd name="T111" fmla="*/ 874402277 h 469"/>
              <a:gd name="T112" fmla="*/ 2147483647 w 677"/>
              <a:gd name="T113" fmla="*/ 817148349 h 469"/>
              <a:gd name="T114" fmla="*/ 2147483647 w 677"/>
              <a:gd name="T115" fmla="*/ 661005003 h 469"/>
              <a:gd name="T116" fmla="*/ 2147483647 w 677"/>
              <a:gd name="T117" fmla="*/ 556909440 h 469"/>
              <a:gd name="T118" fmla="*/ 2147483647 w 677"/>
              <a:gd name="T119" fmla="*/ 2147483647 h 469"/>
              <a:gd name="T120" fmla="*/ 1978151949 w 677"/>
              <a:gd name="T121" fmla="*/ 2147483647 h 46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77"/>
              <a:gd name="T184" fmla="*/ 0 h 469"/>
              <a:gd name="T185" fmla="*/ 677 w 677"/>
              <a:gd name="T186" fmla="*/ 469 h 469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77" h="469">
                <a:moveTo>
                  <a:pt x="673" y="83"/>
                </a:moveTo>
                <a:cubicBezTo>
                  <a:pt x="673" y="77"/>
                  <a:pt x="666" y="79"/>
                  <a:pt x="664" y="81"/>
                </a:cubicBezTo>
                <a:cubicBezTo>
                  <a:pt x="662" y="83"/>
                  <a:pt x="655" y="81"/>
                  <a:pt x="653" y="85"/>
                </a:cubicBezTo>
                <a:cubicBezTo>
                  <a:pt x="651" y="89"/>
                  <a:pt x="648" y="87"/>
                  <a:pt x="643" y="87"/>
                </a:cubicBezTo>
                <a:cubicBezTo>
                  <a:pt x="638" y="88"/>
                  <a:pt x="632" y="86"/>
                  <a:pt x="632" y="83"/>
                </a:cubicBezTo>
                <a:cubicBezTo>
                  <a:pt x="632" y="80"/>
                  <a:pt x="629" y="77"/>
                  <a:pt x="630" y="73"/>
                </a:cubicBezTo>
                <a:cubicBezTo>
                  <a:pt x="630" y="70"/>
                  <a:pt x="625" y="71"/>
                  <a:pt x="622" y="68"/>
                </a:cubicBezTo>
                <a:cubicBezTo>
                  <a:pt x="618" y="65"/>
                  <a:pt x="612" y="62"/>
                  <a:pt x="610" y="63"/>
                </a:cubicBezTo>
                <a:cubicBezTo>
                  <a:pt x="609" y="64"/>
                  <a:pt x="605" y="59"/>
                  <a:pt x="599" y="59"/>
                </a:cubicBezTo>
                <a:cubicBezTo>
                  <a:pt x="594" y="59"/>
                  <a:pt x="594" y="55"/>
                  <a:pt x="595" y="53"/>
                </a:cubicBezTo>
                <a:cubicBezTo>
                  <a:pt x="596" y="50"/>
                  <a:pt x="590" y="43"/>
                  <a:pt x="589" y="39"/>
                </a:cubicBezTo>
                <a:cubicBezTo>
                  <a:pt x="588" y="35"/>
                  <a:pt x="584" y="34"/>
                  <a:pt x="583" y="26"/>
                </a:cubicBezTo>
                <a:cubicBezTo>
                  <a:pt x="581" y="17"/>
                  <a:pt x="576" y="19"/>
                  <a:pt x="577" y="15"/>
                </a:cubicBezTo>
                <a:cubicBezTo>
                  <a:pt x="578" y="11"/>
                  <a:pt x="572" y="9"/>
                  <a:pt x="570" y="7"/>
                </a:cubicBezTo>
                <a:cubicBezTo>
                  <a:pt x="568" y="5"/>
                  <a:pt x="561" y="6"/>
                  <a:pt x="556" y="3"/>
                </a:cubicBezTo>
                <a:cubicBezTo>
                  <a:pt x="551" y="0"/>
                  <a:pt x="548" y="2"/>
                  <a:pt x="544" y="1"/>
                </a:cubicBezTo>
                <a:cubicBezTo>
                  <a:pt x="539" y="0"/>
                  <a:pt x="528" y="2"/>
                  <a:pt x="527" y="2"/>
                </a:cubicBezTo>
                <a:cubicBezTo>
                  <a:pt x="526" y="2"/>
                  <a:pt x="517" y="1"/>
                  <a:pt x="513" y="7"/>
                </a:cubicBezTo>
                <a:cubicBezTo>
                  <a:pt x="508" y="13"/>
                  <a:pt x="512" y="13"/>
                  <a:pt x="514" y="13"/>
                </a:cubicBezTo>
                <a:cubicBezTo>
                  <a:pt x="516" y="13"/>
                  <a:pt x="517" y="19"/>
                  <a:pt x="517" y="21"/>
                </a:cubicBezTo>
                <a:cubicBezTo>
                  <a:pt x="517" y="23"/>
                  <a:pt x="514" y="26"/>
                  <a:pt x="512" y="27"/>
                </a:cubicBezTo>
                <a:cubicBezTo>
                  <a:pt x="510" y="27"/>
                  <a:pt x="506" y="35"/>
                  <a:pt x="505" y="37"/>
                </a:cubicBezTo>
                <a:cubicBezTo>
                  <a:pt x="504" y="40"/>
                  <a:pt x="499" y="47"/>
                  <a:pt x="500" y="49"/>
                </a:cubicBezTo>
                <a:cubicBezTo>
                  <a:pt x="500" y="51"/>
                  <a:pt x="497" y="54"/>
                  <a:pt x="495" y="54"/>
                </a:cubicBezTo>
                <a:cubicBezTo>
                  <a:pt x="492" y="54"/>
                  <a:pt x="486" y="59"/>
                  <a:pt x="484" y="60"/>
                </a:cubicBezTo>
                <a:cubicBezTo>
                  <a:pt x="482" y="60"/>
                  <a:pt x="474" y="59"/>
                  <a:pt x="473" y="57"/>
                </a:cubicBezTo>
                <a:cubicBezTo>
                  <a:pt x="473" y="56"/>
                  <a:pt x="472" y="55"/>
                  <a:pt x="471" y="55"/>
                </a:cubicBezTo>
                <a:cubicBezTo>
                  <a:pt x="461" y="73"/>
                  <a:pt x="461" y="73"/>
                  <a:pt x="461" y="73"/>
                </a:cubicBezTo>
                <a:cubicBezTo>
                  <a:pt x="461" y="78"/>
                  <a:pt x="461" y="78"/>
                  <a:pt x="461" y="78"/>
                </a:cubicBezTo>
                <a:cubicBezTo>
                  <a:pt x="461" y="78"/>
                  <a:pt x="455" y="80"/>
                  <a:pt x="459" y="84"/>
                </a:cubicBezTo>
                <a:cubicBezTo>
                  <a:pt x="464" y="89"/>
                  <a:pt x="464" y="85"/>
                  <a:pt x="471" y="85"/>
                </a:cubicBezTo>
                <a:cubicBezTo>
                  <a:pt x="477" y="85"/>
                  <a:pt x="480" y="90"/>
                  <a:pt x="482" y="86"/>
                </a:cubicBezTo>
                <a:cubicBezTo>
                  <a:pt x="483" y="83"/>
                  <a:pt x="489" y="81"/>
                  <a:pt x="493" y="85"/>
                </a:cubicBezTo>
                <a:cubicBezTo>
                  <a:pt x="496" y="89"/>
                  <a:pt x="508" y="97"/>
                  <a:pt x="507" y="100"/>
                </a:cubicBezTo>
                <a:cubicBezTo>
                  <a:pt x="507" y="104"/>
                  <a:pt x="500" y="103"/>
                  <a:pt x="496" y="102"/>
                </a:cubicBezTo>
                <a:cubicBezTo>
                  <a:pt x="491" y="100"/>
                  <a:pt x="485" y="105"/>
                  <a:pt x="481" y="105"/>
                </a:cubicBezTo>
                <a:cubicBezTo>
                  <a:pt x="477" y="105"/>
                  <a:pt x="472" y="106"/>
                  <a:pt x="467" y="110"/>
                </a:cubicBezTo>
                <a:cubicBezTo>
                  <a:pt x="463" y="115"/>
                  <a:pt x="464" y="119"/>
                  <a:pt x="457" y="120"/>
                </a:cubicBezTo>
                <a:cubicBezTo>
                  <a:pt x="451" y="121"/>
                  <a:pt x="448" y="120"/>
                  <a:pt x="440" y="125"/>
                </a:cubicBezTo>
                <a:cubicBezTo>
                  <a:pt x="433" y="130"/>
                  <a:pt x="425" y="128"/>
                  <a:pt x="422" y="126"/>
                </a:cubicBezTo>
                <a:cubicBezTo>
                  <a:pt x="419" y="125"/>
                  <a:pt x="414" y="124"/>
                  <a:pt x="411" y="129"/>
                </a:cubicBezTo>
                <a:cubicBezTo>
                  <a:pt x="408" y="134"/>
                  <a:pt x="415" y="137"/>
                  <a:pt x="414" y="142"/>
                </a:cubicBezTo>
                <a:cubicBezTo>
                  <a:pt x="414" y="148"/>
                  <a:pt x="406" y="147"/>
                  <a:pt x="400" y="153"/>
                </a:cubicBezTo>
                <a:cubicBezTo>
                  <a:pt x="395" y="160"/>
                  <a:pt x="385" y="163"/>
                  <a:pt x="380" y="162"/>
                </a:cubicBezTo>
                <a:cubicBezTo>
                  <a:pt x="375" y="161"/>
                  <a:pt x="364" y="158"/>
                  <a:pt x="355" y="163"/>
                </a:cubicBezTo>
                <a:cubicBezTo>
                  <a:pt x="345" y="167"/>
                  <a:pt x="339" y="174"/>
                  <a:pt x="335" y="173"/>
                </a:cubicBezTo>
                <a:cubicBezTo>
                  <a:pt x="332" y="172"/>
                  <a:pt x="332" y="168"/>
                  <a:pt x="326" y="169"/>
                </a:cubicBezTo>
                <a:cubicBezTo>
                  <a:pt x="321" y="169"/>
                  <a:pt x="318" y="168"/>
                  <a:pt x="315" y="166"/>
                </a:cubicBezTo>
                <a:cubicBezTo>
                  <a:pt x="311" y="163"/>
                  <a:pt x="308" y="167"/>
                  <a:pt x="302" y="163"/>
                </a:cubicBezTo>
                <a:cubicBezTo>
                  <a:pt x="297" y="158"/>
                  <a:pt x="286" y="159"/>
                  <a:pt x="282" y="158"/>
                </a:cubicBezTo>
                <a:cubicBezTo>
                  <a:pt x="278" y="158"/>
                  <a:pt x="261" y="158"/>
                  <a:pt x="255" y="158"/>
                </a:cubicBezTo>
                <a:cubicBezTo>
                  <a:pt x="249" y="157"/>
                  <a:pt x="241" y="159"/>
                  <a:pt x="241" y="156"/>
                </a:cubicBezTo>
                <a:cubicBezTo>
                  <a:pt x="240" y="153"/>
                  <a:pt x="236" y="151"/>
                  <a:pt x="234" y="145"/>
                </a:cubicBezTo>
                <a:cubicBezTo>
                  <a:pt x="233" y="138"/>
                  <a:pt x="229" y="136"/>
                  <a:pt x="225" y="135"/>
                </a:cubicBezTo>
                <a:cubicBezTo>
                  <a:pt x="222" y="134"/>
                  <a:pt x="221" y="131"/>
                  <a:pt x="218" y="130"/>
                </a:cubicBezTo>
                <a:cubicBezTo>
                  <a:pt x="217" y="130"/>
                  <a:pt x="215" y="125"/>
                  <a:pt x="210" y="125"/>
                </a:cubicBezTo>
                <a:cubicBezTo>
                  <a:pt x="205" y="125"/>
                  <a:pt x="187" y="123"/>
                  <a:pt x="184" y="119"/>
                </a:cubicBezTo>
                <a:cubicBezTo>
                  <a:pt x="182" y="115"/>
                  <a:pt x="187" y="114"/>
                  <a:pt x="187" y="109"/>
                </a:cubicBezTo>
                <a:cubicBezTo>
                  <a:pt x="187" y="105"/>
                  <a:pt x="190" y="100"/>
                  <a:pt x="188" y="98"/>
                </a:cubicBezTo>
                <a:cubicBezTo>
                  <a:pt x="186" y="97"/>
                  <a:pt x="182" y="93"/>
                  <a:pt x="182" y="90"/>
                </a:cubicBezTo>
                <a:cubicBezTo>
                  <a:pt x="181" y="86"/>
                  <a:pt x="176" y="82"/>
                  <a:pt x="172" y="82"/>
                </a:cubicBezTo>
                <a:cubicBezTo>
                  <a:pt x="168" y="82"/>
                  <a:pt x="165" y="79"/>
                  <a:pt x="162" y="76"/>
                </a:cubicBezTo>
                <a:cubicBezTo>
                  <a:pt x="158" y="73"/>
                  <a:pt x="155" y="73"/>
                  <a:pt x="154" y="66"/>
                </a:cubicBezTo>
                <a:cubicBezTo>
                  <a:pt x="154" y="65"/>
                  <a:pt x="153" y="65"/>
                  <a:pt x="153" y="65"/>
                </a:cubicBezTo>
                <a:cubicBezTo>
                  <a:pt x="152" y="64"/>
                  <a:pt x="150" y="64"/>
                  <a:pt x="149" y="64"/>
                </a:cubicBezTo>
                <a:cubicBezTo>
                  <a:pt x="148" y="64"/>
                  <a:pt x="147" y="63"/>
                  <a:pt x="146" y="62"/>
                </a:cubicBezTo>
                <a:cubicBezTo>
                  <a:pt x="145" y="65"/>
                  <a:pt x="142" y="67"/>
                  <a:pt x="142" y="69"/>
                </a:cubicBezTo>
                <a:cubicBezTo>
                  <a:pt x="142" y="72"/>
                  <a:pt x="141" y="76"/>
                  <a:pt x="137" y="76"/>
                </a:cubicBezTo>
                <a:cubicBezTo>
                  <a:pt x="134" y="76"/>
                  <a:pt x="130" y="78"/>
                  <a:pt x="130" y="84"/>
                </a:cubicBezTo>
                <a:cubicBezTo>
                  <a:pt x="130" y="90"/>
                  <a:pt x="133" y="91"/>
                  <a:pt x="132" y="93"/>
                </a:cubicBezTo>
                <a:cubicBezTo>
                  <a:pt x="130" y="96"/>
                  <a:pt x="123" y="98"/>
                  <a:pt x="121" y="97"/>
                </a:cubicBezTo>
                <a:cubicBezTo>
                  <a:pt x="119" y="96"/>
                  <a:pt x="114" y="97"/>
                  <a:pt x="111" y="96"/>
                </a:cubicBezTo>
                <a:cubicBezTo>
                  <a:pt x="107" y="96"/>
                  <a:pt x="104" y="91"/>
                  <a:pt x="103" y="96"/>
                </a:cubicBezTo>
                <a:cubicBezTo>
                  <a:pt x="102" y="101"/>
                  <a:pt x="94" y="116"/>
                  <a:pt x="96" y="118"/>
                </a:cubicBezTo>
                <a:cubicBezTo>
                  <a:pt x="98" y="119"/>
                  <a:pt x="99" y="123"/>
                  <a:pt x="96" y="123"/>
                </a:cubicBezTo>
                <a:cubicBezTo>
                  <a:pt x="93" y="123"/>
                  <a:pt x="90" y="123"/>
                  <a:pt x="88" y="121"/>
                </a:cubicBezTo>
                <a:cubicBezTo>
                  <a:pt x="86" y="119"/>
                  <a:pt x="81" y="123"/>
                  <a:pt x="77" y="123"/>
                </a:cubicBezTo>
                <a:cubicBezTo>
                  <a:pt x="76" y="123"/>
                  <a:pt x="68" y="126"/>
                  <a:pt x="71" y="128"/>
                </a:cubicBezTo>
                <a:cubicBezTo>
                  <a:pt x="73" y="129"/>
                  <a:pt x="73" y="135"/>
                  <a:pt x="73" y="137"/>
                </a:cubicBezTo>
                <a:cubicBezTo>
                  <a:pt x="73" y="140"/>
                  <a:pt x="79" y="147"/>
                  <a:pt x="78" y="150"/>
                </a:cubicBezTo>
                <a:cubicBezTo>
                  <a:pt x="77" y="152"/>
                  <a:pt x="72" y="155"/>
                  <a:pt x="72" y="158"/>
                </a:cubicBezTo>
                <a:cubicBezTo>
                  <a:pt x="72" y="162"/>
                  <a:pt x="73" y="165"/>
                  <a:pt x="71" y="165"/>
                </a:cubicBezTo>
                <a:cubicBezTo>
                  <a:pt x="69" y="166"/>
                  <a:pt x="64" y="168"/>
                  <a:pt x="61" y="170"/>
                </a:cubicBezTo>
                <a:cubicBezTo>
                  <a:pt x="58" y="172"/>
                  <a:pt x="54" y="172"/>
                  <a:pt x="52" y="175"/>
                </a:cubicBezTo>
                <a:cubicBezTo>
                  <a:pt x="51" y="178"/>
                  <a:pt x="49" y="181"/>
                  <a:pt x="43" y="180"/>
                </a:cubicBezTo>
                <a:cubicBezTo>
                  <a:pt x="39" y="180"/>
                  <a:pt x="37" y="179"/>
                  <a:pt x="33" y="183"/>
                </a:cubicBezTo>
                <a:cubicBezTo>
                  <a:pt x="30" y="188"/>
                  <a:pt x="29" y="186"/>
                  <a:pt x="26" y="188"/>
                </a:cubicBezTo>
                <a:cubicBezTo>
                  <a:pt x="24" y="190"/>
                  <a:pt x="21" y="186"/>
                  <a:pt x="19" y="186"/>
                </a:cubicBezTo>
                <a:cubicBezTo>
                  <a:pt x="17" y="185"/>
                  <a:pt x="15" y="188"/>
                  <a:pt x="13" y="188"/>
                </a:cubicBezTo>
                <a:cubicBezTo>
                  <a:pt x="11" y="188"/>
                  <a:pt x="9" y="191"/>
                  <a:pt x="6" y="192"/>
                </a:cubicBezTo>
                <a:cubicBezTo>
                  <a:pt x="4" y="193"/>
                  <a:pt x="1" y="192"/>
                  <a:pt x="1" y="195"/>
                </a:cubicBezTo>
                <a:cubicBezTo>
                  <a:pt x="1" y="197"/>
                  <a:pt x="1" y="199"/>
                  <a:pt x="0" y="200"/>
                </a:cubicBezTo>
                <a:cubicBezTo>
                  <a:pt x="0" y="200"/>
                  <a:pt x="0" y="200"/>
                  <a:pt x="0" y="200"/>
                </a:cubicBezTo>
                <a:cubicBezTo>
                  <a:pt x="1" y="210"/>
                  <a:pt x="1" y="210"/>
                  <a:pt x="1" y="210"/>
                </a:cubicBezTo>
                <a:cubicBezTo>
                  <a:pt x="1" y="210"/>
                  <a:pt x="12" y="214"/>
                  <a:pt x="12" y="217"/>
                </a:cubicBezTo>
                <a:cubicBezTo>
                  <a:pt x="13" y="221"/>
                  <a:pt x="15" y="232"/>
                  <a:pt x="15" y="232"/>
                </a:cubicBezTo>
                <a:cubicBezTo>
                  <a:pt x="15" y="232"/>
                  <a:pt x="15" y="232"/>
                  <a:pt x="14" y="232"/>
                </a:cubicBezTo>
                <a:cubicBezTo>
                  <a:pt x="19" y="236"/>
                  <a:pt x="25" y="239"/>
                  <a:pt x="25" y="241"/>
                </a:cubicBezTo>
                <a:cubicBezTo>
                  <a:pt x="25" y="242"/>
                  <a:pt x="25" y="247"/>
                  <a:pt x="30" y="249"/>
                </a:cubicBezTo>
                <a:cubicBezTo>
                  <a:pt x="34" y="251"/>
                  <a:pt x="37" y="253"/>
                  <a:pt x="39" y="254"/>
                </a:cubicBezTo>
                <a:cubicBezTo>
                  <a:pt x="39" y="253"/>
                  <a:pt x="40" y="253"/>
                  <a:pt x="40" y="253"/>
                </a:cubicBezTo>
                <a:cubicBezTo>
                  <a:pt x="44" y="252"/>
                  <a:pt x="44" y="252"/>
                  <a:pt x="44" y="252"/>
                </a:cubicBezTo>
                <a:cubicBezTo>
                  <a:pt x="44" y="252"/>
                  <a:pt x="45" y="253"/>
                  <a:pt x="47" y="255"/>
                </a:cubicBezTo>
                <a:cubicBezTo>
                  <a:pt x="48" y="251"/>
                  <a:pt x="55" y="247"/>
                  <a:pt x="59" y="247"/>
                </a:cubicBezTo>
                <a:cubicBezTo>
                  <a:pt x="64" y="248"/>
                  <a:pt x="73" y="255"/>
                  <a:pt x="72" y="258"/>
                </a:cubicBezTo>
                <a:cubicBezTo>
                  <a:pt x="71" y="261"/>
                  <a:pt x="64" y="271"/>
                  <a:pt x="61" y="272"/>
                </a:cubicBezTo>
                <a:cubicBezTo>
                  <a:pt x="60" y="272"/>
                  <a:pt x="58" y="272"/>
                  <a:pt x="56" y="272"/>
                </a:cubicBezTo>
                <a:cubicBezTo>
                  <a:pt x="56" y="274"/>
                  <a:pt x="56" y="275"/>
                  <a:pt x="56" y="276"/>
                </a:cubicBezTo>
                <a:cubicBezTo>
                  <a:pt x="56" y="278"/>
                  <a:pt x="60" y="282"/>
                  <a:pt x="62" y="286"/>
                </a:cubicBezTo>
                <a:cubicBezTo>
                  <a:pt x="64" y="290"/>
                  <a:pt x="58" y="292"/>
                  <a:pt x="55" y="290"/>
                </a:cubicBezTo>
                <a:cubicBezTo>
                  <a:pt x="52" y="287"/>
                  <a:pt x="51" y="292"/>
                  <a:pt x="52" y="295"/>
                </a:cubicBezTo>
                <a:cubicBezTo>
                  <a:pt x="54" y="297"/>
                  <a:pt x="53" y="303"/>
                  <a:pt x="56" y="304"/>
                </a:cubicBezTo>
                <a:cubicBezTo>
                  <a:pt x="60" y="304"/>
                  <a:pt x="62" y="310"/>
                  <a:pt x="66" y="310"/>
                </a:cubicBezTo>
                <a:cubicBezTo>
                  <a:pt x="69" y="310"/>
                  <a:pt x="73" y="316"/>
                  <a:pt x="73" y="316"/>
                </a:cubicBezTo>
                <a:cubicBezTo>
                  <a:pt x="73" y="316"/>
                  <a:pt x="77" y="319"/>
                  <a:pt x="77" y="321"/>
                </a:cubicBezTo>
                <a:cubicBezTo>
                  <a:pt x="77" y="321"/>
                  <a:pt x="77" y="321"/>
                  <a:pt x="77" y="322"/>
                </a:cubicBezTo>
                <a:cubicBezTo>
                  <a:pt x="81" y="321"/>
                  <a:pt x="84" y="321"/>
                  <a:pt x="84" y="320"/>
                </a:cubicBezTo>
                <a:cubicBezTo>
                  <a:pt x="85" y="318"/>
                  <a:pt x="90" y="318"/>
                  <a:pt x="93" y="321"/>
                </a:cubicBezTo>
                <a:cubicBezTo>
                  <a:pt x="97" y="325"/>
                  <a:pt x="111" y="334"/>
                  <a:pt x="116" y="338"/>
                </a:cubicBezTo>
                <a:cubicBezTo>
                  <a:pt x="121" y="342"/>
                  <a:pt x="134" y="347"/>
                  <a:pt x="138" y="347"/>
                </a:cubicBezTo>
                <a:cubicBezTo>
                  <a:pt x="142" y="347"/>
                  <a:pt x="146" y="350"/>
                  <a:pt x="153" y="350"/>
                </a:cubicBezTo>
                <a:cubicBezTo>
                  <a:pt x="154" y="349"/>
                  <a:pt x="154" y="350"/>
                  <a:pt x="155" y="350"/>
                </a:cubicBezTo>
                <a:cubicBezTo>
                  <a:pt x="156" y="349"/>
                  <a:pt x="158" y="349"/>
                  <a:pt x="159" y="347"/>
                </a:cubicBezTo>
                <a:cubicBezTo>
                  <a:pt x="161" y="344"/>
                  <a:pt x="163" y="349"/>
                  <a:pt x="162" y="353"/>
                </a:cubicBezTo>
                <a:cubicBezTo>
                  <a:pt x="162" y="354"/>
                  <a:pt x="162" y="356"/>
                  <a:pt x="163" y="358"/>
                </a:cubicBezTo>
                <a:cubicBezTo>
                  <a:pt x="164" y="356"/>
                  <a:pt x="165" y="355"/>
                  <a:pt x="166" y="353"/>
                </a:cubicBezTo>
                <a:cubicBezTo>
                  <a:pt x="168" y="347"/>
                  <a:pt x="171" y="348"/>
                  <a:pt x="174" y="346"/>
                </a:cubicBezTo>
                <a:cubicBezTo>
                  <a:pt x="176" y="344"/>
                  <a:pt x="178" y="345"/>
                  <a:pt x="183" y="347"/>
                </a:cubicBezTo>
                <a:cubicBezTo>
                  <a:pt x="187" y="350"/>
                  <a:pt x="189" y="345"/>
                  <a:pt x="196" y="351"/>
                </a:cubicBezTo>
                <a:cubicBezTo>
                  <a:pt x="197" y="350"/>
                  <a:pt x="199" y="349"/>
                  <a:pt x="200" y="349"/>
                </a:cubicBezTo>
                <a:cubicBezTo>
                  <a:pt x="201" y="349"/>
                  <a:pt x="203" y="347"/>
                  <a:pt x="205" y="345"/>
                </a:cubicBezTo>
                <a:cubicBezTo>
                  <a:pt x="207" y="342"/>
                  <a:pt x="207" y="340"/>
                  <a:pt x="210" y="340"/>
                </a:cubicBezTo>
                <a:cubicBezTo>
                  <a:pt x="212" y="341"/>
                  <a:pt x="214" y="337"/>
                  <a:pt x="219" y="334"/>
                </a:cubicBezTo>
                <a:cubicBezTo>
                  <a:pt x="225" y="331"/>
                  <a:pt x="230" y="336"/>
                  <a:pt x="233" y="333"/>
                </a:cubicBezTo>
                <a:cubicBezTo>
                  <a:pt x="235" y="331"/>
                  <a:pt x="239" y="330"/>
                  <a:pt x="239" y="333"/>
                </a:cubicBezTo>
                <a:cubicBezTo>
                  <a:pt x="239" y="335"/>
                  <a:pt x="242" y="337"/>
                  <a:pt x="243" y="340"/>
                </a:cubicBezTo>
                <a:cubicBezTo>
                  <a:pt x="244" y="342"/>
                  <a:pt x="248" y="343"/>
                  <a:pt x="249" y="344"/>
                </a:cubicBezTo>
                <a:cubicBezTo>
                  <a:pt x="250" y="343"/>
                  <a:pt x="251" y="343"/>
                  <a:pt x="251" y="343"/>
                </a:cubicBezTo>
                <a:cubicBezTo>
                  <a:pt x="254" y="341"/>
                  <a:pt x="259" y="343"/>
                  <a:pt x="259" y="346"/>
                </a:cubicBezTo>
                <a:cubicBezTo>
                  <a:pt x="259" y="349"/>
                  <a:pt x="259" y="352"/>
                  <a:pt x="261" y="352"/>
                </a:cubicBezTo>
                <a:cubicBezTo>
                  <a:pt x="264" y="352"/>
                  <a:pt x="266" y="352"/>
                  <a:pt x="266" y="358"/>
                </a:cubicBezTo>
                <a:cubicBezTo>
                  <a:pt x="266" y="363"/>
                  <a:pt x="268" y="369"/>
                  <a:pt x="263" y="374"/>
                </a:cubicBezTo>
                <a:cubicBezTo>
                  <a:pt x="258" y="379"/>
                  <a:pt x="253" y="387"/>
                  <a:pt x="254" y="390"/>
                </a:cubicBezTo>
                <a:cubicBezTo>
                  <a:pt x="255" y="392"/>
                  <a:pt x="252" y="397"/>
                  <a:pt x="256" y="395"/>
                </a:cubicBezTo>
                <a:cubicBezTo>
                  <a:pt x="259" y="394"/>
                  <a:pt x="267" y="395"/>
                  <a:pt x="266" y="397"/>
                </a:cubicBezTo>
                <a:cubicBezTo>
                  <a:pt x="265" y="399"/>
                  <a:pt x="266" y="406"/>
                  <a:pt x="270" y="407"/>
                </a:cubicBezTo>
                <a:cubicBezTo>
                  <a:pt x="273" y="407"/>
                  <a:pt x="275" y="409"/>
                  <a:pt x="274" y="412"/>
                </a:cubicBezTo>
                <a:cubicBezTo>
                  <a:pt x="273" y="415"/>
                  <a:pt x="271" y="419"/>
                  <a:pt x="274" y="419"/>
                </a:cubicBezTo>
                <a:cubicBezTo>
                  <a:pt x="277" y="419"/>
                  <a:pt x="281" y="419"/>
                  <a:pt x="280" y="422"/>
                </a:cubicBezTo>
                <a:cubicBezTo>
                  <a:pt x="280" y="425"/>
                  <a:pt x="282" y="428"/>
                  <a:pt x="287" y="426"/>
                </a:cubicBezTo>
                <a:cubicBezTo>
                  <a:pt x="290" y="425"/>
                  <a:pt x="292" y="424"/>
                  <a:pt x="292" y="425"/>
                </a:cubicBezTo>
                <a:cubicBezTo>
                  <a:pt x="294" y="425"/>
                  <a:pt x="294" y="429"/>
                  <a:pt x="298" y="430"/>
                </a:cubicBezTo>
                <a:cubicBezTo>
                  <a:pt x="301" y="431"/>
                  <a:pt x="300" y="422"/>
                  <a:pt x="298" y="421"/>
                </a:cubicBezTo>
                <a:cubicBezTo>
                  <a:pt x="297" y="420"/>
                  <a:pt x="299" y="414"/>
                  <a:pt x="300" y="415"/>
                </a:cubicBezTo>
                <a:cubicBezTo>
                  <a:pt x="301" y="417"/>
                  <a:pt x="305" y="415"/>
                  <a:pt x="308" y="413"/>
                </a:cubicBezTo>
                <a:cubicBezTo>
                  <a:pt x="310" y="410"/>
                  <a:pt x="314" y="415"/>
                  <a:pt x="316" y="412"/>
                </a:cubicBezTo>
                <a:cubicBezTo>
                  <a:pt x="318" y="409"/>
                  <a:pt x="322" y="414"/>
                  <a:pt x="326" y="412"/>
                </a:cubicBezTo>
                <a:cubicBezTo>
                  <a:pt x="330" y="410"/>
                  <a:pt x="332" y="414"/>
                  <a:pt x="333" y="410"/>
                </a:cubicBezTo>
                <a:cubicBezTo>
                  <a:pt x="335" y="407"/>
                  <a:pt x="341" y="403"/>
                  <a:pt x="342" y="405"/>
                </a:cubicBezTo>
                <a:cubicBezTo>
                  <a:pt x="344" y="406"/>
                  <a:pt x="344" y="409"/>
                  <a:pt x="352" y="410"/>
                </a:cubicBezTo>
                <a:cubicBezTo>
                  <a:pt x="359" y="410"/>
                  <a:pt x="355" y="414"/>
                  <a:pt x="355" y="416"/>
                </a:cubicBezTo>
                <a:cubicBezTo>
                  <a:pt x="355" y="418"/>
                  <a:pt x="363" y="424"/>
                  <a:pt x="366" y="425"/>
                </a:cubicBezTo>
                <a:cubicBezTo>
                  <a:pt x="366" y="425"/>
                  <a:pt x="367" y="425"/>
                  <a:pt x="368" y="427"/>
                </a:cubicBezTo>
                <a:cubicBezTo>
                  <a:pt x="370" y="425"/>
                  <a:pt x="374" y="427"/>
                  <a:pt x="375" y="425"/>
                </a:cubicBezTo>
                <a:cubicBezTo>
                  <a:pt x="376" y="422"/>
                  <a:pt x="380" y="423"/>
                  <a:pt x="381" y="425"/>
                </a:cubicBezTo>
                <a:cubicBezTo>
                  <a:pt x="383" y="428"/>
                  <a:pt x="384" y="428"/>
                  <a:pt x="388" y="425"/>
                </a:cubicBezTo>
                <a:cubicBezTo>
                  <a:pt x="391" y="422"/>
                  <a:pt x="393" y="428"/>
                  <a:pt x="391" y="430"/>
                </a:cubicBezTo>
                <a:cubicBezTo>
                  <a:pt x="389" y="431"/>
                  <a:pt x="390" y="437"/>
                  <a:pt x="393" y="440"/>
                </a:cubicBezTo>
                <a:cubicBezTo>
                  <a:pt x="396" y="443"/>
                  <a:pt x="397" y="438"/>
                  <a:pt x="396" y="435"/>
                </a:cubicBezTo>
                <a:cubicBezTo>
                  <a:pt x="396" y="432"/>
                  <a:pt x="402" y="429"/>
                  <a:pt x="412" y="425"/>
                </a:cubicBezTo>
                <a:cubicBezTo>
                  <a:pt x="423" y="422"/>
                  <a:pt x="434" y="414"/>
                  <a:pt x="434" y="412"/>
                </a:cubicBezTo>
                <a:cubicBezTo>
                  <a:pt x="434" y="411"/>
                  <a:pt x="442" y="415"/>
                  <a:pt x="445" y="413"/>
                </a:cubicBezTo>
                <a:cubicBezTo>
                  <a:pt x="449" y="410"/>
                  <a:pt x="461" y="410"/>
                  <a:pt x="465" y="410"/>
                </a:cubicBezTo>
                <a:cubicBezTo>
                  <a:pt x="468" y="409"/>
                  <a:pt x="468" y="407"/>
                  <a:pt x="471" y="404"/>
                </a:cubicBezTo>
                <a:cubicBezTo>
                  <a:pt x="475" y="401"/>
                  <a:pt x="474" y="400"/>
                  <a:pt x="478" y="398"/>
                </a:cubicBezTo>
                <a:cubicBezTo>
                  <a:pt x="482" y="397"/>
                  <a:pt x="484" y="394"/>
                  <a:pt x="484" y="392"/>
                </a:cubicBezTo>
                <a:cubicBezTo>
                  <a:pt x="484" y="390"/>
                  <a:pt x="492" y="389"/>
                  <a:pt x="492" y="387"/>
                </a:cubicBezTo>
                <a:cubicBezTo>
                  <a:pt x="492" y="385"/>
                  <a:pt x="498" y="384"/>
                  <a:pt x="498" y="381"/>
                </a:cubicBezTo>
                <a:cubicBezTo>
                  <a:pt x="498" y="379"/>
                  <a:pt x="501" y="379"/>
                  <a:pt x="503" y="377"/>
                </a:cubicBezTo>
                <a:cubicBezTo>
                  <a:pt x="504" y="375"/>
                  <a:pt x="501" y="369"/>
                  <a:pt x="504" y="368"/>
                </a:cubicBezTo>
                <a:cubicBezTo>
                  <a:pt x="507" y="368"/>
                  <a:pt x="503" y="364"/>
                  <a:pt x="503" y="363"/>
                </a:cubicBezTo>
                <a:cubicBezTo>
                  <a:pt x="502" y="361"/>
                  <a:pt x="508" y="361"/>
                  <a:pt x="510" y="359"/>
                </a:cubicBezTo>
                <a:cubicBezTo>
                  <a:pt x="513" y="357"/>
                  <a:pt x="515" y="355"/>
                  <a:pt x="516" y="351"/>
                </a:cubicBezTo>
                <a:cubicBezTo>
                  <a:pt x="516" y="348"/>
                  <a:pt x="521" y="345"/>
                  <a:pt x="523" y="345"/>
                </a:cubicBezTo>
                <a:cubicBezTo>
                  <a:pt x="525" y="344"/>
                  <a:pt x="526" y="339"/>
                  <a:pt x="525" y="335"/>
                </a:cubicBezTo>
                <a:cubicBezTo>
                  <a:pt x="525" y="332"/>
                  <a:pt x="529" y="333"/>
                  <a:pt x="527" y="331"/>
                </a:cubicBezTo>
                <a:cubicBezTo>
                  <a:pt x="525" y="330"/>
                  <a:pt x="528" y="325"/>
                  <a:pt x="532" y="324"/>
                </a:cubicBezTo>
                <a:cubicBezTo>
                  <a:pt x="536" y="323"/>
                  <a:pt x="529" y="321"/>
                  <a:pt x="527" y="323"/>
                </a:cubicBezTo>
                <a:cubicBezTo>
                  <a:pt x="525" y="325"/>
                  <a:pt x="523" y="318"/>
                  <a:pt x="521" y="321"/>
                </a:cubicBezTo>
                <a:cubicBezTo>
                  <a:pt x="519" y="323"/>
                  <a:pt x="513" y="319"/>
                  <a:pt x="517" y="318"/>
                </a:cubicBezTo>
                <a:cubicBezTo>
                  <a:pt x="520" y="317"/>
                  <a:pt x="526" y="313"/>
                  <a:pt x="529" y="312"/>
                </a:cubicBezTo>
                <a:cubicBezTo>
                  <a:pt x="531" y="312"/>
                  <a:pt x="525" y="306"/>
                  <a:pt x="522" y="306"/>
                </a:cubicBezTo>
                <a:cubicBezTo>
                  <a:pt x="519" y="306"/>
                  <a:pt x="515" y="299"/>
                  <a:pt x="512" y="299"/>
                </a:cubicBezTo>
                <a:cubicBezTo>
                  <a:pt x="508" y="299"/>
                  <a:pt x="514" y="297"/>
                  <a:pt x="518" y="299"/>
                </a:cubicBezTo>
                <a:cubicBezTo>
                  <a:pt x="522" y="301"/>
                  <a:pt x="526" y="302"/>
                  <a:pt x="528" y="301"/>
                </a:cubicBezTo>
                <a:cubicBezTo>
                  <a:pt x="530" y="299"/>
                  <a:pt x="522" y="292"/>
                  <a:pt x="519" y="290"/>
                </a:cubicBezTo>
                <a:cubicBezTo>
                  <a:pt x="516" y="288"/>
                  <a:pt x="518" y="284"/>
                  <a:pt x="517" y="283"/>
                </a:cubicBezTo>
                <a:cubicBezTo>
                  <a:pt x="515" y="282"/>
                  <a:pt x="511" y="273"/>
                  <a:pt x="509" y="269"/>
                </a:cubicBezTo>
                <a:cubicBezTo>
                  <a:pt x="508" y="266"/>
                  <a:pt x="501" y="265"/>
                  <a:pt x="499" y="262"/>
                </a:cubicBezTo>
                <a:cubicBezTo>
                  <a:pt x="498" y="260"/>
                  <a:pt x="500" y="254"/>
                  <a:pt x="505" y="252"/>
                </a:cubicBezTo>
                <a:cubicBezTo>
                  <a:pt x="510" y="250"/>
                  <a:pt x="508" y="245"/>
                  <a:pt x="510" y="246"/>
                </a:cubicBezTo>
                <a:cubicBezTo>
                  <a:pt x="512" y="246"/>
                  <a:pt x="514" y="245"/>
                  <a:pt x="516" y="242"/>
                </a:cubicBezTo>
                <a:cubicBezTo>
                  <a:pt x="518" y="238"/>
                  <a:pt x="521" y="240"/>
                  <a:pt x="523" y="238"/>
                </a:cubicBezTo>
                <a:cubicBezTo>
                  <a:pt x="525" y="236"/>
                  <a:pt x="533" y="236"/>
                  <a:pt x="536" y="234"/>
                </a:cubicBezTo>
                <a:cubicBezTo>
                  <a:pt x="539" y="232"/>
                  <a:pt x="533" y="226"/>
                  <a:pt x="529" y="227"/>
                </a:cubicBezTo>
                <a:cubicBezTo>
                  <a:pt x="526" y="228"/>
                  <a:pt x="521" y="227"/>
                  <a:pt x="518" y="223"/>
                </a:cubicBezTo>
                <a:cubicBezTo>
                  <a:pt x="516" y="219"/>
                  <a:pt x="509" y="230"/>
                  <a:pt x="503" y="232"/>
                </a:cubicBezTo>
                <a:cubicBezTo>
                  <a:pt x="498" y="235"/>
                  <a:pt x="495" y="228"/>
                  <a:pt x="496" y="223"/>
                </a:cubicBezTo>
                <a:cubicBezTo>
                  <a:pt x="498" y="219"/>
                  <a:pt x="492" y="219"/>
                  <a:pt x="485" y="219"/>
                </a:cubicBezTo>
                <a:cubicBezTo>
                  <a:pt x="477" y="220"/>
                  <a:pt x="480" y="206"/>
                  <a:pt x="485" y="205"/>
                </a:cubicBezTo>
                <a:cubicBezTo>
                  <a:pt x="489" y="205"/>
                  <a:pt x="496" y="210"/>
                  <a:pt x="499" y="201"/>
                </a:cubicBezTo>
                <a:cubicBezTo>
                  <a:pt x="501" y="193"/>
                  <a:pt x="505" y="199"/>
                  <a:pt x="512" y="192"/>
                </a:cubicBezTo>
                <a:cubicBezTo>
                  <a:pt x="518" y="185"/>
                  <a:pt x="525" y="180"/>
                  <a:pt x="531" y="185"/>
                </a:cubicBezTo>
                <a:cubicBezTo>
                  <a:pt x="536" y="189"/>
                  <a:pt x="525" y="196"/>
                  <a:pt x="523" y="200"/>
                </a:cubicBezTo>
                <a:cubicBezTo>
                  <a:pt x="521" y="204"/>
                  <a:pt x="525" y="205"/>
                  <a:pt x="522" y="209"/>
                </a:cubicBezTo>
                <a:cubicBezTo>
                  <a:pt x="518" y="212"/>
                  <a:pt x="523" y="213"/>
                  <a:pt x="529" y="208"/>
                </a:cubicBezTo>
                <a:cubicBezTo>
                  <a:pt x="536" y="204"/>
                  <a:pt x="544" y="199"/>
                  <a:pt x="550" y="197"/>
                </a:cubicBezTo>
                <a:cubicBezTo>
                  <a:pt x="552" y="196"/>
                  <a:pt x="554" y="196"/>
                  <a:pt x="556" y="196"/>
                </a:cubicBezTo>
                <a:cubicBezTo>
                  <a:pt x="557" y="194"/>
                  <a:pt x="558" y="192"/>
                  <a:pt x="559" y="191"/>
                </a:cubicBezTo>
                <a:cubicBezTo>
                  <a:pt x="563" y="189"/>
                  <a:pt x="578" y="182"/>
                  <a:pt x="580" y="179"/>
                </a:cubicBezTo>
                <a:cubicBezTo>
                  <a:pt x="582" y="177"/>
                  <a:pt x="584" y="171"/>
                  <a:pt x="587" y="171"/>
                </a:cubicBezTo>
                <a:cubicBezTo>
                  <a:pt x="590" y="171"/>
                  <a:pt x="590" y="174"/>
                  <a:pt x="594" y="174"/>
                </a:cubicBezTo>
                <a:cubicBezTo>
                  <a:pt x="599" y="174"/>
                  <a:pt x="604" y="176"/>
                  <a:pt x="602" y="172"/>
                </a:cubicBezTo>
                <a:cubicBezTo>
                  <a:pt x="599" y="169"/>
                  <a:pt x="601" y="169"/>
                  <a:pt x="606" y="168"/>
                </a:cubicBezTo>
                <a:cubicBezTo>
                  <a:pt x="611" y="167"/>
                  <a:pt x="610" y="162"/>
                  <a:pt x="614" y="162"/>
                </a:cubicBezTo>
                <a:cubicBezTo>
                  <a:pt x="618" y="162"/>
                  <a:pt x="617" y="153"/>
                  <a:pt x="621" y="153"/>
                </a:cubicBezTo>
                <a:cubicBezTo>
                  <a:pt x="624" y="153"/>
                  <a:pt x="626" y="158"/>
                  <a:pt x="630" y="157"/>
                </a:cubicBezTo>
                <a:cubicBezTo>
                  <a:pt x="631" y="157"/>
                  <a:pt x="632" y="157"/>
                  <a:pt x="633" y="157"/>
                </a:cubicBezTo>
                <a:cubicBezTo>
                  <a:pt x="634" y="157"/>
                  <a:pt x="635" y="156"/>
                  <a:pt x="636" y="155"/>
                </a:cubicBezTo>
                <a:cubicBezTo>
                  <a:pt x="635" y="151"/>
                  <a:pt x="636" y="147"/>
                  <a:pt x="635" y="145"/>
                </a:cubicBezTo>
                <a:cubicBezTo>
                  <a:pt x="633" y="141"/>
                  <a:pt x="635" y="138"/>
                  <a:pt x="634" y="135"/>
                </a:cubicBezTo>
                <a:cubicBezTo>
                  <a:pt x="634" y="133"/>
                  <a:pt x="633" y="127"/>
                  <a:pt x="636" y="127"/>
                </a:cubicBezTo>
                <a:cubicBezTo>
                  <a:pt x="639" y="127"/>
                  <a:pt x="642" y="121"/>
                  <a:pt x="645" y="123"/>
                </a:cubicBezTo>
                <a:cubicBezTo>
                  <a:pt x="649" y="125"/>
                  <a:pt x="655" y="126"/>
                  <a:pt x="655" y="123"/>
                </a:cubicBezTo>
                <a:cubicBezTo>
                  <a:pt x="655" y="120"/>
                  <a:pt x="660" y="120"/>
                  <a:pt x="661" y="116"/>
                </a:cubicBezTo>
                <a:cubicBezTo>
                  <a:pt x="661" y="112"/>
                  <a:pt x="666" y="111"/>
                  <a:pt x="667" y="107"/>
                </a:cubicBezTo>
                <a:cubicBezTo>
                  <a:pt x="668" y="103"/>
                  <a:pt x="670" y="95"/>
                  <a:pt x="673" y="93"/>
                </a:cubicBezTo>
                <a:cubicBezTo>
                  <a:pt x="677" y="91"/>
                  <a:pt x="673" y="89"/>
                  <a:pt x="673" y="83"/>
                </a:cubicBezTo>
                <a:close/>
                <a:moveTo>
                  <a:pt x="510" y="399"/>
                </a:moveTo>
                <a:cubicBezTo>
                  <a:pt x="506" y="412"/>
                  <a:pt x="515" y="419"/>
                  <a:pt x="516" y="418"/>
                </a:cubicBezTo>
                <a:cubicBezTo>
                  <a:pt x="519" y="416"/>
                  <a:pt x="533" y="387"/>
                  <a:pt x="530" y="383"/>
                </a:cubicBezTo>
                <a:cubicBezTo>
                  <a:pt x="527" y="379"/>
                  <a:pt x="513" y="386"/>
                  <a:pt x="510" y="399"/>
                </a:cubicBezTo>
                <a:close/>
                <a:moveTo>
                  <a:pt x="391" y="444"/>
                </a:moveTo>
                <a:cubicBezTo>
                  <a:pt x="386" y="444"/>
                  <a:pt x="375" y="451"/>
                  <a:pt x="380" y="460"/>
                </a:cubicBezTo>
                <a:cubicBezTo>
                  <a:pt x="384" y="469"/>
                  <a:pt x="398" y="463"/>
                  <a:pt x="399" y="459"/>
                </a:cubicBezTo>
                <a:cubicBezTo>
                  <a:pt x="399" y="455"/>
                  <a:pt x="406" y="448"/>
                  <a:pt x="405" y="445"/>
                </a:cubicBezTo>
                <a:cubicBezTo>
                  <a:pt x="404" y="443"/>
                  <a:pt x="395" y="444"/>
                  <a:pt x="391" y="444"/>
                </a:cubicBezTo>
                <a:close/>
              </a:path>
            </a:pathLst>
          </a:custGeom>
          <a:solidFill>
            <a:srgbClr val="C00000"/>
          </a:solidFill>
          <a:ln w="3175" cap="flat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7" name="五角星 191"/>
          <p:cNvSpPr>
            <a:spLocks noChangeArrowheads="1"/>
          </p:cNvSpPr>
          <p:nvPr/>
        </p:nvSpPr>
        <p:spPr bwMode="auto">
          <a:xfrm>
            <a:off x="7988300" y="3209925"/>
            <a:ext cx="103188" cy="93663"/>
          </a:xfrm>
          <a:prstGeom prst="star5">
            <a:avLst/>
          </a:prstGeom>
          <a:solidFill>
            <a:srgbClr val="FFC000"/>
          </a:solidFill>
          <a:ln w="3175" cap="flat" cmpd="sng">
            <a:solidFill>
              <a:srgbClr val="FFC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1000"/>
                                        <p:tgtEl>
                                          <p:spTgt spid="2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55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12" grpId="0" bldLvl="0" autoUpdateAnimBg="0"/>
      <p:bldP spid="22713" grpId="0" bldLvl="0" autoUpdateAnimBg="0"/>
      <p:bldP spid="22714" grpId="0" bldLvl="0" autoUpdateAnimBg="0"/>
      <p:bldP spid="22715" grpId="0" bldLvl="0" autoUpdateAnimBg="0"/>
      <p:bldP spid="227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3556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3571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23572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61" name="文本框 6"/>
          <p:cNvSpPr>
            <a:spLocks noChangeArrowheads="1"/>
          </p:cNvSpPr>
          <p:nvPr/>
        </p:nvSpPr>
        <p:spPr bwMode="auto">
          <a:xfrm>
            <a:off x="5130800" y="3025775"/>
            <a:ext cx="3671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、单击此处添加您的目录标题</a:t>
            </a:r>
          </a:p>
        </p:txBody>
      </p:sp>
      <p:grpSp>
        <p:nvGrpSpPr>
          <p:cNvPr id="23562" name="Group 10"/>
          <p:cNvGrpSpPr>
            <a:grpSpLocks/>
          </p:cNvGrpSpPr>
          <p:nvPr/>
        </p:nvGrpSpPr>
        <p:grpSpPr bwMode="auto">
          <a:xfrm>
            <a:off x="1008063" y="1884363"/>
            <a:ext cx="10636250" cy="3529012"/>
            <a:chOff x="0" y="0"/>
            <a:chExt cx="10635591" cy="3528392"/>
          </a:xfrm>
        </p:grpSpPr>
        <p:grpSp>
          <p:nvGrpSpPr>
            <p:cNvPr id="2" name="Group 11"/>
            <p:cNvGrpSpPr>
              <a:grpSpLocks/>
            </p:cNvGrpSpPr>
            <p:nvPr/>
          </p:nvGrpSpPr>
          <p:grpSpPr bwMode="auto">
            <a:xfrm>
              <a:off x="0" y="0"/>
              <a:ext cx="10635591" cy="3528392"/>
              <a:chOff x="0" y="0"/>
              <a:chExt cx="9984432" cy="3312368"/>
            </a:xfrm>
          </p:grpSpPr>
          <p:sp>
            <p:nvSpPr>
              <p:cNvPr id="23563" name="矩形 10"/>
              <p:cNvSpPr>
                <a:spLocks noChangeArrowheads="1"/>
              </p:cNvSpPr>
              <p:nvPr/>
            </p:nvSpPr>
            <p:spPr bwMode="auto">
              <a:xfrm>
                <a:off x="3096344" y="1512168"/>
                <a:ext cx="6888088" cy="504056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23564" name="Group 13"/>
              <p:cNvGrpSpPr>
                <a:grpSpLocks/>
              </p:cNvGrpSpPr>
              <p:nvPr/>
            </p:nvGrpSpPr>
            <p:grpSpPr bwMode="auto">
              <a:xfrm>
                <a:off x="0" y="0"/>
                <a:ext cx="3312368" cy="3312368"/>
                <a:chOff x="0" y="0"/>
                <a:chExt cx="2736304" cy="2736304"/>
              </a:xfrm>
            </p:grpSpPr>
            <p:sp>
              <p:nvSpPr>
                <p:cNvPr id="23569" name="椭圆 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6304" cy="2736304"/>
                </a:xfrm>
                <a:prstGeom prst="ellipse">
                  <a:avLst/>
                </a:prstGeom>
                <a:solidFill>
                  <a:srgbClr val="3F3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3570" name="椭圆 18"/>
                <p:cNvSpPr>
                  <a:spLocks noChangeArrowheads="1"/>
                </p:cNvSpPr>
                <p:nvPr/>
              </p:nvSpPr>
              <p:spPr bwMode="auto">
                <a:xfrm>
                  <a:off x="207499" y="240367"/>
                  <a:ext cx="2321302" cy="2255569"/>
                </a:xfrm>
                <a:prstGeom prst="ellipse">
                  <a:avLst/>
                </a:pr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3565" name="矩形 12"/>
              <p:cNvSpPr>
                <a:spLocks noChangeArrowheads="1"/>
              </p:cNvSpPr>
              <p:nvPr/>
            </p:nvSpPr>
            <p:spPr bwMode="auto">
              <a:xfrm>
                <a:off x="9577064" y="1008112"/>
                <a:ext cx="288032" cy="504056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566" name="矩形 13"/>
              <p:cNvSpPr>
                <a:spLocks noChangeArrowheads="1"/>
              </p:cNvSpPr>
              <p:nvPr/>
            </p:nvSpPr>
            <p:spPr bwMode="auto">
              <a:xfrm>
                <a:off x="9001000" y="1224136"/>
                <a:ext cx="451683" cy="288032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567" name="矩形 14"/>
              <p:cNvSpPr>
                <a:spLocks noChangeArrowheads="1"/>
              </p:cNvSpPr>
              <p:nvPr/>
            </p:nvSpPr>
            <p:spPr bwMode="auto">
              <a:xfrm>
                <a:off x="8424936" y="1152128"/>
                <a:ext cx="451683" cy="378192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568" name="矩形 15"/>
              <p:cNvSpPr>
                <a:spLocks noChangeArrowheads="1"/>
              </p:cNvSpPr>
              <p:nvPr/>
            </p:nvSpPr>
            <p:spPr bwMode="auto">
              <a:xfrm>
                <a:off x="7848872" y="783012"/>
                <a:ext cx="451683" cy="738232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3" name="图片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3102" y="1342322"/>
              <a:ext cx="882185" cy="882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148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0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6163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2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53" name="Group 9"/>
          <p:cNvGrpSpPr>
            <a:grpSpLocks/>
          </p:cNvGrpSpPr>
          <p:nvPr/>
        </p:nvGrpSpPr>
        <p:grpSpPr bwMode="auto">
          <a:xfrm>
            <a:off x="1047750" y="1831975"/>
            <a:ext cx="10634663" cy="3529013"/>
            <a:chOff x="0" y="0"/>
            <a:chExt cx="10635591" cy="3528392"/>
          </a:xfrm>
        </p:grpSpPr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0" y="0"/>
              <a:ext cx="10635591" cy="3528392"/>
              <a:chOff x="0" y="0"/>
              <a:chExt cx="9984432" cy="3312368"/>
            </a:xfrm>
          </p:grpSpPr>
          <p:sp>
            <p:nvSpPr>
              <p:cNvPr id="6155" name="矩形 9"/>
              <p:cNvSpPr>
                <a:spLocks noChangeArrowheads="1"/>
              </p:cNvSpPr>
              <p:nvPr/>
            </p:nvSpPr>
            <p:spPr bwMode="auto">
              <a:xfrm>
                <a:off x="3096344" y="1512168"/>
                <a:ext cx="6888088" cy="504056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6156" name="Group 12"/>
              <p:cNvGrpSpPr>
                <a:grpSpLocks/>
              </p:cNvGrpSpPr>
              <p:nvPr/>
            </p:nvGrpSpPr>
            <p:grpSpPr bwMode="auto">
              <a:xfrm>
                <a:off x="0" y="0"/>
                <a:ext cx="3312368" cy="3312368"/>
                <a:chOff x="0" y="0"/>
                <a:chExt cx="2736304" cy="2736304"/>
              </a:xfrm>
            </p:grpSpPr>
            <p:sp>
              <p:nvSpPr>
                <p:cNvPr id="6161" name="椭圆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6304" cy="2736304"/>
                </a:xfrm>
                <a:prstGeom prst="ellipse">
                  <a:avLst/>
                </a:prstGeom>
                <a:solidFill>
                  <a:srgbClr val="3F3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6162" name="椭圆 17"/>
                <p:cNvSpPr>
                  <a:spLocks noChangeArrowheads="1"/>
                </p:cNvSpPr>
                <p:nvPr/>
              </p:nvSpPr>
              <p:spPr bwMode="auto">
                <a:xfrm>
                  <a:off x="252028" y="270134"/>
                  <a:ext cx="2232248" cy="2232248"/>
                </a:xfrm>
                <a:prstGeom prst="ellipse">
                  <a:avLst/>
                </a:pr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6157" name="矩形 11"/>
              <p:cNvSpPr>
                <a:spLocks noChangeArrowheads="1"/>
              </p:cNvSpPr>
              <p:nvPr/>
            </p:nvSpPr>
            <p:spPr bwMode="auto">
              <a:xfrm>
                <a:off x="9577064" y="1008112"/>
                <a:ext cx="288032" cy="504056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158" name="矩形 12"/>
              <p:cNvSpPr>
                <a:spLocks noChangeArrowheads="1"/>
              </p:cNvSpPr>
              <p:nvPr/>
            </p:nvSpPr>
            <p:spPr bwMode="auto">
              <a:xfrm>
                <a:off x="9001000" y="1224136"/>
                <a:ext cx="451683" cy="288032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159" name="矩形 13"/>
              <p:cNvSpPr>
                <a:spLocks noChangeArrowheads="1"/>
              </p:cNvSpPr>
              <p:nvPr/>
            </p:nvSpPr>
            <p:spPr bwMode="auto">
              <a:xfrm>
                <a:off x="8424936" y="1152128"/>
                <a:ext cx="451683" cy="378192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160" name="矩形 14"/>
              <p:cNvSpPr>
                <a:spLocks noChangeArrowheads="1"/>
              </p:cNvSpPr>
              <p:nvPr/>
            </p:nvSpPr>
            <p:spPr bwMode="auto">
              <a:xfrm>
                <a:off x="7848872" y="783012"/>
                <a:ext cx="451683" cy="738232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6154" name="图片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0690" y="1204038"/>
              <a:ext cx="1167009" cy="1167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64" name="文本框 18"/>
          <p:cNvSpPr>
            <a:spLocks noChangeArrowheads="1"/>
          </p:cNvSpPr>
          <p:nvPr/>
        </p:nvSpPr>
        <p:spPr bwMode="auto">
          <a:xfrm>
            <a:off x="5168900" y="2549525"/>
            <a:ext cx="3671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、单击此处添加您的目录标题</a:t>
            </a: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4580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2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4644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24645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85" name="Group 9"/>
          <p:cNvGrpSpPr>
            <a:grpSpLocks/>
          </p:cNvGrpSpPr>
          <p:nvPr/>
        </p:nvGrpSpPr>
        <p:grpSpPr bwMode="auto">
          <a:xfrm>
            <a:off x="4652963" y="1973263"/>
            <a:ext cx="2522537" cy="350837"/>
            <a:chOff x="0" y="0"/>
            <a:chExt cx="2523535" cy="350414"/>
          </a:xfrm>
        </p:grpSpPr>
        <p:sp>
          <p:nvSpPr>
            <p:cNvPr id="24642" name="直接连接符 12"/>
            <p:cNvSpPr>
              <a:spLocks noChangeShapeType="1"/>
            </p:cNvSpPr>
            <p:nvPr/>
          </p:nvSpPr>
          <p:spPr bwMode="auto">
            <a:xfrm flipV="1">
              <a:off x="1295295" y="15173"/>
              <a:ext cx="1" cy="335241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3" name="直接连接符 13"/>
            <p:cNvSpPr>
              <a:spLocks noChangeShapeType="1"/>
            </p:cNvSpPr>
            <p:nvPr/>
          </p:nvSpPr>
          <p:spPr bwMode="auto">
            <a:xfrm>
              <a:off x="0" y="0"/>
              <a:ext cx="2523535" cy="16481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88" name="Group 12"/>
          <p:cNvGrpSpPr>
            <a:grpSpLocks/>
          </p:cNvGrpSpPr>
          <p:nvPr/>
        </p:nvGrpSpPr>
        <p:grpSpPr bwMode="auto">
          <a:xfrm>
            <a:off x="7912100" y="3695700"/>
            <a:ext cx="317500" cy="619125"/>
            <a:chOff x="0" y="0"/>
            <a:chExt cx="316597" cy="617962"/>
          </a:xfrm>
        </p:grpSpPr>
        <p:sp>
          <p:nvSpPr>
            <p:cNvPr id="24640" name="直接连接符 15"/>
            <p:cNvSpPr>
              <a:spLocks noChangeShapeType="1"/>
            </p:cNvSpPr>
            <p:nvPr/>
          </p:nvSpPr>
          <p:spPr bwMode="auto">
            <a:xfrm>
              <a:off x="0" y="308981"/>
              <a:ext cx="316597" cy="2068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1" name="直接连接符 16"/>
            <p:cNvSpPr>
              <a:spLocks noChangeShapeType="1"/>
            </p:cNvSpPr>
            <p:nvPr/>
          </p:nvSpPr>
          <p:spPr bwMode="auto">
            <a:xfrm>
              <a:off x="316597" y="0"/>
              <a:ext cx="1" cy="617962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1" name="Group 15"/>
          <p:cNvGrpSpPr>
            <a:grpSpLocks/>
          </p:cNvGrpSpPr>
          <p:nvPr/>
        </p:nvGrpSpPr>
        <p:grpSpPr bwMode="auto">
          <a:xfrm>
            <a:off x="7607300" y="5124450"/>
            <a:ext cx="620713" cy="619125"/>
            <a:chOff x="0" y="0"/>
            <a:chExt cx="620291" cy="617962"/>
          </a:xfrm>
        </p:grpSpPr>
        <p:sp>
          <p:nvSpPr>
            <p:cNvPr id="24638" name="直接连接符 18"/>
            <p:cNvSpPr>
              <a:spLocks noChangeShapeType="1"/>
            </p:cNvSpPr>
            <p:nvPr/>
          </p:nvSpPr>
          <p:spPr bwMode="auto">
            <a:xfrm>
              <a:off x="0" y="311049"/>
              <a:ext cx="620291" cy="1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9" name="直接连接符 19"/>
            <p:cNvSpPr>
              <a:spLocks noChangeShapeType="1"/>
            </p:cNvSpPr>
            <p:nvPr/>
          </p:nvSpPr>
          <p:spPr bwMode="auto">
            <a:xfrm>
              <a:off x="620291" y="0"/>
              <a:ext cx="1" cy="617962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4" name="Group 18"/>
          <p:cNvGrpSpPr>
            <a:grpSpLocks/>
          </p:cNvGrpSpPr>
          <p:nvPr/>
        </p:nvGrpSpPr>
        <p:grpSpPr bwMode="auto">
          <a:xfrm>
            <a:off x="3644900" y="3695700"/>
            <a:ext cx="336550" cy="617538"/>
            <a:chOff x="0" y="0"/>
            <a:chExt cx="335954" cy="617962"/>
          </a:xfrm>
        </p:grpSpPr>
        <p:sp>
          <p:nvSpPr>
            <p:cNvPr id="24636" name="直接连接符 21"/>
            <p:cNvSpPr>
              <a:spLocks noChangeShapeType="1"/>
            </p:cNvSpPr>
            <p:nvPr/>
          </p:nvSpPr>
          <p:spPr bwMode="auto">
            <a:xfrm>
              <a:off x="19357" y="306913"/>
              <a:ext cx="316597" cy="2068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7" name="直接连接符 22"/>
            <p:cNvSpPr>
              <a:spLocks noChangeShapeType="1"/>
            </p:cNvSpPr>
            <p:nvPr/>
          </p:nvSpPr>
          <p:spPr bwMode="auto">
            <a:xfrm>
              <a:off x="0" y="0"/>
              <a:ext cx="1" cy="617962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7" name="Group 21"/>
          <p:cNvGrpSpPr>
            <a:grpSpLocks/>
          </p:cNvGrpSpPr>
          <p:nvPr/>
        </p:nvGrpSpPr>
        <p:grpSpPr bwMode="auto">
          <a:xfrm>
            <a:off x="3644900" y="5124450"/>
            <a:ext cx="620713" cy="619125"/>
            <a:chOff x="0" y="0"/>
            <a:chExt cx="620291" cy="617962"/>
          </a:xfrm>
        </p:grpSpPr>
        <p:sp>
          <p:nvSpPr>
            <p:cNvPr id="24634" name="直接连接符 24"/>
            <p:cNvSpPr>
              <a:spLocks noChangeShapeType="1"/>
            </p:cNvSpPr>
            <p:nvPr/>
          </p:nvSpPr>
          <p:spPr bwMode="auto">
            <a:xfrm>
              <a:off x="0" y="328231"/>
              <a:ext cx="620291" cy="1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5" name="直接连接符 25"/>
            <p:cNvSpPr>
              <a:spLocks noChangeShapeType="1"/>
            </p:cNvSpPr>
            <p:nvPr/>
          </p:nvSpPr>
          <p:spPr bwMode="auto">
            <a:xfrm>
              <a:off x="0" y="0"/>
              <a:ext cx="1" cy="617962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00" name="矩形 26"/>
          <p:cNvSpPr>
            <a:spLocks noChangeArrowheads="1"/>
          </p:cNvSpPr>
          <p:nvPr/>
        </p:nvSpPr>
        <p:spPr bwMode="auto">
          <a:xfrm>
            <a:off x="4673600" y="1285875"/>
            <a:ext cx="25479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601" name="矩形 27"/>
          <p:cNvSpPr>
            <a:spLocks noChangeArrowheads="1"/>
          </p:cNvSpPr>
          <p:nvPr/>
        </p:nvSpPr>
        <p:spPr bwMode="auto">
          <a:xfrm>
            <a:off x="8401050" y="3714750"/>
            <a:ext cx="2546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602" name="矩形 28"/>
          <p:cNvSpPr>
            <a:spLocks noChangeArrowheads="1"/>
          </p:cNvSpPr>
          <p:nvPr/>
        </p:nvSpPr>
        <p:spPr bwMode="auto">
          <a:xfrm>
            <a:off x="8401050" y="5129213"/>
            <a:ext cx="254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603" name="矩形 29"/>
          <p:cNvSpPr>
            <a:spLocks noChangeArrowheads="1"/>
          </p:cNvSpPr>
          <p:nvPr/>
        </p:nvSpPr>
        <p:spPr bwMode="auto">
          <a:xfrm>
            <a:off x="1047750" y="3683000"/>
            <a:ext cx="2546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604" name="矩形 30"/>
          <p:cNvSpPr>
            <a:spLocks noChangeArrowheads="1"/>
          </p:cNvSpPr>
          <p:nvPr/>
        </p:nvSpPr>
        <p:spPr bwMode="auto">
          <a:xfrm>
            <a:off x="1047750" y="5095875"/>
            <a:ext cx="2546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4605" name="Group 29"/>
          <p:cNvGrpSpPr>
            <a:grpSpLocks/>
          </p:cNvGrpSpPr>
          <p:nvPr/>
        </p:nvGrpSpPr>
        <p:grpSpPr bwMode="auto">
          <a:xfrm>
            <a:off x="5176838" y="2357438"/>
            <a:ext cx="1541462" cy="1357312"/>
            <a:chOff x="0" y="0"/>
            <a:chExt cx="1542601" cy="1357809"/>
          </a:xfrm>
        </p:grpSpPr>
        <p:sp>
          <p:nvSpPr>
            <p:cNvPr id="24632" name="Freeform 5"/>
            <p:cNvSpPr>
              <a:spLocks noChangeArrowheads="1"/>
            </p:cNvSpPr>
            <p:nvPr/>
          </p:nvSpPr>
          <p:spPr bwMode="auto">
            <a:xfrm rot="-150795">
              <a:off x="0" y="0"/>
              <a:ext cx="1542601" cy="1357809"/>
            </a:xfrm>
            <a:custGeom>
              <a:avLst/>
              <a:gdLst>
                <a:gd name="T0" fmla="*/ 989784757 w 576"/>
                <a:gd name="T1" fmla="*/ 2147483647 h 507"/>
                <a:gd name="T2" fmla="*/ 0 w 576"/>
                <a:gd name="T3" fmla="*/ 1764399147 h 507"/>
                <a:gd name="T4" fmla="*/ 1090198441 w 576"/>
                <a:gd name="T5" fmla="*/ 0 h 507"/>
                <a:gd name="T6" fmla="*/ 2147483647 w 576"/>
                <a:gd name="T7" fmla="*/ 64550829 h 507"/>
                <a:gd name="T8" fmla="*/ 2147483647 w 576"/>
                <a:gd name="T9" fmla="*/ 1886328788 h 507"/>
                <a:gd name="T10" fmla="*/ 2147483647 w 576"/>
                <a:gd name="T11" fmla="*/ 2147483647 h 507"/>
                <a:gd name="T12" fmla="*/ 989784757 w 576"/>
                <a:gd name="T13" fmla="*/ 2147483647 h 5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6"/>
                <a:gd name="T22" fmla="*/ 0 h 507"/>
                <a:gd name="T23" fmla="*/ 576 w 576"/>
                <a:gd name="T24" fmla="*/ 507 h 50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6" h="507">
                  <a:moveTo>
                    <a:pt x="138" y="500"/>
                  </a:moveTo>
                  <a:lnTo>
                    <a:pt x="0" y="246"/>
                  </a:lnTo>
                  <a:lnTo>
                    <a:pt x="152" y="0"/>
                  </a:lnTo>
                  <a:lnTo>
                    <a:pt x="438" y="9"/>
                  </a:lnTo>
                  <a:lnTo>
                    <a:pt x="576" y="263"/>
                  </a:lnTo>
                  <a:lnTo>
                    <a:pt x="424" y="507"/>
                  </a:lnTo>
                  <a:lnTo>
                    <a:pt x="138" y="50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3" name="文本框 33"/>
            <p:cNvSpPr>
              <a:spLocks noChangeArrowheads="1"/>
            </p:cNvSpPr>
            <p:nvPr/>
          </p:nvSpPr>
          <p:spPr bwMode="auto">
            <a:xfrm>
              <a:off x="379888" y="302328"/>
              <a:ext cx="735011" cy="584775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608" name="Group 32"/>
          <p:cNvGrpSpPr>
            <a:grpSpLocks/>
          </p:cNvGrpSpPr>
          <p:nvPr/>
        </p:nvGrpSpPr>
        <p:grpSpPr bwMode="auto">
          <a:xfrm>
            <a:off x="6343650" y="3119438"/>
            <a:ext cx="1489075" cy="1487487"/>
            <a:chOff x="0" y="0"/>
            <a:chExt cx="1489038" cy="1486359"/>
          </a:xfrm>
        </p:grpSpPr>
        <p:sp>
          <p:nvSpPr>
            <p:cNvPr id="24630" name="Freeform 9"/>
            <p:cNvSpPr>
              <a:spLocks noChangeArrowheads="1"/>
            </p:cNvSpPr>
            <p:nvPr/>
          </p:nvSpPr>
          <p:spPr bwMode="auto">
            <a:xfrm rot="-150795">
              <a:off x="0" y="0"/>
              <a:ext cx="1489038" cy="1486359"/>
            </a:xfrm>
            <a:custGeom>
              <a:avLst/>
              <a:gdLst>
                <a:gd name="T0" fmla="*/ 0 w 556"/>
                <a:gd name="T1" fmla="*/ 1463158409 h 555"/>
                <a:gd name="T2" fmla="*/ 1455989926 w 556"/>
                <a:gd name="T3" fmla="*/ 0 h 555"/>
                <a:gd name="T4" fmla="*/ 2147483647 w 556"/>
                <a:gd name="T5" fmla="*/ 530753357 h 555"/>
                <a:gd name="T6" fmla="*/ 2147483647 w 556"/>
                <a:gd name="T7" fmla="*/ 2147483647 h 555"/>
                <a:gd name="T8" fmla="*/ 2147483647 w 556"/>
                <a:gd name="T9" fmla="*/ 2147483647 h 555"/>
                <a:gd name="T10" fmla="*/ 545100389 w 556"/>
                <a:gd name="T11" fmla="*/ 2147483647 h 555"/>
                <a:gd name="T12" fmla="*/ 0 w 556"/>
                <a:gd name="T13" fmla="*/ 1463158409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6"/>
                <a:gd name="T22" fmla="*/ 0 h 555"/>
                <a:gd name="T23" fmla="*/ 556 w 556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6" h="555">
                  <a:moveTo>
                    <a:pt x="0" y="204"/>
                  </a:moveTo>
                  <a:lnTo>
                    <a:pt x="203" y="0"/>
                  </a:lnTo>
                  <a:lnTo>
                    <a:pt x="481" y="74"/>
                  </a:lnTo>
                  <a:lnTo>
                    <a:pt x="556" y="351"/>
                  </a:lnTo>
                  <a:lnTo>
                    <a:pt x="353" y="555"/>
                  </a:lnTo>
                  <a:lnTo>
                    <a:pt x="76" y="482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1" name="文本框 36"/>
            <p:cNvSpPr>
              <a:spLocks noChangeArrowheads="1"/>
            </p:cNvSpPr>
            <p:nvPr/>
          </p:nvSpPr>
          <p:spPr bwMode="auto">
            <a:xfrm>
              <a:off x="523748" y="539578"/>
              <a:ext cx="735011" cy="584775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611" name="Group 35"/>
          <p:cNvGrpSpPr>
            <a:grpSpLocks/>
          </p:cNvGrpSpPr>
          <p:nvPr/>
        </p:nvGrpSpPr>
        <p:grpSpPr bwMode="auto">
          <a:xfrm>
            <a:off x="5981700" y="4429125"/>
            <a:ext cx="1403350" cy="1535113"/>
            <a:chOff x="0" y="0"/>
            <a:chExt cx="1403338" cy="1534566"/>
          </a:xfrm>
        </p:grpSpPr>
        <p:sp>
          <p:nvSpPr>
            <p:cNvPr id="24628" name="Freeform 8"/>
            <p:cNvSpPr>
              <a:spLocks noChangeArrowheads="1"/>
            </p:cNvSpPr>
            <p:nvPr/>
          </p:nvSpPr>
          <p:spPr bwMode="auto">
            <a:xfrm rot="-150795">
              <a:off x="0" y="0"/>
              <a:ext cx="1403338" cy="1534566"/>
            </a:xfrm>
            <a:custGeom>
              <a:avLst/>
              <a:gdLst>
                <a:gd name="T0" fmla="*/ 1699849393 w 524"/>
                <a:gd name="T1" fmla="*/ 0 h 573"/>
                <a:gd name="T2" fmla="*/ 2147483647 w 524"/>
                <a:gd name="T3" fmla="*/ 867854653 h 573"/>
                <a:gd name="T4" fmla="*/ 2147483647 w 524"/>
                <a:gd name="T5" fmla="*/ 2147483647 h 573"/>
                <a:gd name="T6" fmla="*/ 2058466527 w 524"/>
                <a:gd name="T7" fmla="*/ 2147483647 h 573"/>
                <a:gd name="T8" fmla="*/ 186480588 w 524"/>
                <a:gd name="T9" fmla="*/ 2147483647 h 573"/>
                <a:gd name="T10" fmla="*/ 0 w 524"/>
                <a:gd name="T11" fmla="*/ 1190611644 h 573"/>
                <a:gd name="T12" fmla="*/ 1699849393 w 524"/>
                <a:gd name="T13" fmla="*/ 0 h 5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24"/>
                <a:gd name="T22" fmla="*/ 0 h 573"/>
                <a:gd name="T23" fmla="*/ 524 w 524"/>
                <a:gd name="T24" fmla="*/ 573 h 5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24" h="573">
                  <a:moveTo>
                    <a:pt x="237" y="0"/>
                  </a:moveTo>
                  <a:lnTo>
                    <a:pt x="498" y="121"/>
                  </a:lnTo>
                  <a:lnTo>
                    <a:pt x="524" y="407"/>
                  </a:lnTo>
                  <a:lnTo>
                    <a:pt x="287" y="573"/>
                  </a:lnTo>
                  <a:lnTo>
                    <a:pt x="26" y="453"/>
                  </a:lnTo>
                  <a:lnTo>
                    <a:pt x="0" y="166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9" name="文本框 39"/>
            <p:cNvSpPr>
              <a:spLocks noChangeArrowheads="1"/>
            </p:cNvSpPr>
            <p:nvPr/>
          </p:nvSpPr>
          <p:spPr bwMode="auto">
            <a:xfrm>
              <a:off x="369599" y="650233"/>
              <a:ext cx="735011" cy="584775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614" name="Group 38"/>
          <p:cNvGrpSpPr>
            <a:grpSpLocks/>
          </p:cNvGrpSpPr>
          <p:nvPr/>
        </p:nvGrpSpPr>
        <p:grpSpPr bwMode="auto">
          <a:xfrm>
            <a:off x="4070350" y="3130550"/>
            <a:ext cx="1528763" cy="1439863"/>
            <a:chOff x="0" y="0"/>
            <a:chExt cx="1529212" cy="1440832"/>
          </a:xfrm>
        </p:grpSpPr>
        <p:sp>
          <p:nvSpPr>
            <p:cNvPr id="24626" name="Freeform 6"/>
            <p:cNvSpPr>
              <a:spLocks noChangeArrowheads="1"/>
            </p:cNvSpPr>
            <p:nvPr/>
          </p:nvSpPr>
          <p:spPr bwMode="auto">
            <a:xfrm rot="-150795">
              <a:off x="0" y="0"/>
              <a:ext cx="1529212" cy="1440832"/>
            </a:xfrm>
            <a:custGeom>
              <a:avLst/>
              <a:gdLst>
                <a:gd name="T0" fmla="*/ 2147483647 w 571"/>
                <a:gd name="T1" fmla="*/ 2147483647 h 538"/>
                <a:gd name="T2" fmla="*/ 1291027188 w 571"/>
                <a:gd name="T3" fmla="*/ 2147483647 h 538"/>
                <a:gd name="T4" fmla="*/ 0 w 571"/>
                <a:gd name="T5" fmla="*/ 2147483647 h 538"/>
                <a:gd name="T6" fmla="*/ 745926046 w 571"/>
                <a:gd name="T7" fmla="*/ 322757081 h 538"/>
                <a:gd name="T8" fmla="*/ 2147483647 w 571"/>
                <a:gd name="T9" fmla="*/ 0 h 538"/>
                <a:gd name="T10" fmla="*/ 2147483647 w 571"/>
                <a:gd name="T11" fmla="*/ 1613780046 h 538"/>
                <a:gd name="T12" fmla="*/ 2147483647 w 571"/>
                <a:gd name="T13" fmla="*/ 2147483647 h 5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1"/>
                <a:gd name="T22" fmla="*/ 0 h 538"/>
                <a:gd name="T23" fmla="*/ 571 w 571"/>
                <a:gd name="T24" fmla="*/ 538 h 5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1" h="538">
                  <a:moveTo>
                    <a:pt x="464" y="493"/>
                  </a:moveTo>
                  <a:lnTo>
                    <a:pt x="180" y="538"/>
                  </a:lnTo>
                  <a:lnTo>
                    <a:pt x="0" y="313"/>
                  </a:lnTo>
                  <a:lnTo>
                    <a:pt x="104" y="45"/>
                  </a:lnTo>
                  <a:lnTo>
                    <a:pt x="391" y="0"/>
                  </a:lnTo>
                  <a:lnTo>
                    <a:pt x="571" y="225"/>
                  </a:lnTo>
                  <a:lnTo>
                    <a:pt x="464" y="493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7" name="文本框 42"/>
            <p:cNvSpPr>
              <a:spLocks noChangeArrowheads="1"/>
            </p:cNvSpPr>
            <p:nvPr/>
          </p:nvSpPr>
          <p:spPr bwMode="auto">
            <a:xfrm>
              <a:off x="315093" y="529144"/>
              <a:ext cx="735011" cy="584775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05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617" name="Group 41"/>
          <p:cNvGrpSpPr>
            <a:grpSpLocks/>
          </p:cNvGrpSpPr>
          <p:nvPr/>
        </p:nvGrpSpPr>
        <p:grpSpPr bwMode="auto">
          <a:xfrm>
            <a:off x="4524375" y="4441825"/>
            <a:ext cx="1444625" cy="1516063"/>
            <a:chOff x="0" y="0"/>
            <a:chExt cx="1446188" cy="1515819"/>
          </a:xfrm>
        </p:grpSpPr>
        <p:sp>
          <p:nvSpPr>
            <p:cNvPr id="24624" name="Freeform 7"/>
            <p:cNvSpPr>
              <a:spLocks noChangeArrowheads="1"/>
            </p:cNvSpPr>
            <p:nvPr/>
          </p:nvSpPr>
          <p:spPr bwMode="auto">
            <a:xfrm rot="-150795">
              <a:off x="0" y="0"/>
              <a:ext cx="1446188" cy="1515819"/>
            </a:xfrm>
            <a:custGeom>
              <a:avLst/>
              <a:gdLst>
                <a:gd name="T0" fmla="*/ 2147483647 w 540"/>
                <a:gd name="T1" fmla="*/ 1326885284 h 566"/>
                <a:gd name="T2" fmla="*/ 2147483647 w 540"/>
                <a:gd name="T3" fmla="*/ 2147483647 h 566"/>
                <a:gd name="T4" fmla="*/ 1577919658 w 540"/>
                <a:gd name="T5" fmla="*/ 2147483647 h 566"/>
                <a:gd name="T6" fmla="*/ 0 w 540"/>
                <a:gd name="T7" fmla="*/ 2147483647 h 566"/>
                <a:gd name="T8" fmla="*/ 337101067 w 540"/>
                <a:gd name="T9" fmla="*/ 695718071 h 566"/>
                <a:gd name="T10" fmla="*/ 2147483647 w 540"/>
                <a:gd name="T11" fmla="*/ 0 h 566"/>
                <a:gd name="T12" fmla="*/ 2147483647 w 540"/>
                <a:gd name="T13" fmla="*/ 1326885284 h 5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0"/>
                <a:gd name="T22" fmla="*/ 0 h 566"/>
                <a:gd name="T23" fmla="*/ 540 w 540"/>
                <a:gd name="T24" fmla="*/ 566 h 5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0" h="566">
                  <a:moveTo>
                    <a:pt x="540" y="185"/>
                  </a:moveTo>
                  <a:lnTo>
                    <a:pt x="490" y="467"/>
                  </a:lnTo>
                  <a:lnTo>
                    <a:pt x="220" y="566"/>
                  </a:lnTo>
                  <a:lnTo>
                    <a:pt x="0" y="381"/>
                  </a:lnTo>
                  <a:lnTo>
                    <a:pt x="47" y="97"/>
                  </a:lnTo>
                  <a:lnTo>
                    <a:pt x="319" y="0"/>
                  </a:lnTo>
                  <a:lnTo>
                    <a:pt x="540" y="185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5" name="文本框 45"/>
            <p:cNvSpPr>
              <a:spLocks noChangeArrowheads="1"/>
            </p:cNvSpPr>
            <p:nvPr/>
          </p:nvSpPr>
          <p:spPr bwMode="auto">
            <a:xfrm>
              <a:off x="295747" y="635655"/>
              <a:ext cx="735011" cy="584775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620" name="Oval 15"/>
          <p:cNvSpPr>
            <a:spLocks noChangeArrowheads="1"/>
          </p:cNvSpPr>
          <p:nvPr/>
        </p:nvSpPr>
        <p:spPr bwMode="auto">
          <a:xfrm rot="-150795">
            <a:off x="5151438" y="3438525"/>
            <a:ext cx="1579562" cy="1574800"/>
          </a:xfrm>
          <a:prstGeom prst="ellipse">
            <a:avLst/>
          </a:prstGeom>
          <a:solidFill>
            <a:srgbClr val="FDF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4621" name="Group 45"/>
          <p:cNvGrpSpPr>
            <a:grpSpLocks/>
          </p:cNvGrpSpPr>
          <p:nvPr/>
        </p:nvGrpSpPr>
        <p:grpSpPr bwMode="auto">
          <a:xfrm>
            <a:off x="5776913" y="3700463"/>
            <a:ext cx="396875" cy="1216025"/>
            <a:chOff x="0" y="0"/>
            <a:chExt cx="947737" cy="2900363"/>
          </a:xfrm>
        </p:grpSpPr>
        <p:sp>
          <p:nvSpPr>
            <p:cNvPr id="2" name="AutoShape 246"/>
            <p:cNvSpPr>
              <a:spLocks noChangeAspect="1" noChangeArrowheads="1" noTextEdit="1"/>
            </p:cNvSpPr>
            <p:nvPr/>
          </p:nvSpPr>
          <p:spPr bwMode="auto">
            <a:xfrm>
              <a:off x="0" y="19050"/>
              <a:ext cx="928687" cy="284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Freeform 248"/>
            <p:cNvSpPr>
              <a:spLocks noChangeArrowheads="1"/>
            </p:cNvSpPr>
            <p:nvPr/>
          </p:nvSpPr>
          <p:spPr bwMode="auto">
            <a:xfrm>
              <a:off x="165100" y="1163638"/>
              <a:ext cx="638175" cy="1577975"/>
            </a:xfrm>
            <a:custGeom>
              <a:avLst/>
              <a:gdLst>
                <a:gd name="T0" fmla="*/ 0 w 31"/>
                <a:gd name="T1" fmla="*/ 2147483647 h 80"/>
                <a:gd name="T2" fmla="*/ 847599331 w 31"/>
                <a:gd name="T3" fmla="*/ 2147483647 h 80"/>
                <a:gd name="T4" fmla="*/ 1271388704 w 31"/>
                <a:gd name="T5" fmla="*/ 2147483647 h 80"/>
                <a:gd name="T6" fmla="*/ 2118967449 w 31"/>
                <a:gd name="T7" fmla="*/ 2147483647 h 80"/>
                <a:gd name="T8" fmla="*/ 2147483647 w 31"/>
                <a:gd name="T9" fmla="*/ 2147483647 h 80"/>
                <a:gd name="T10" fmla="*/ 2147483647 w 31"/>
                <a:gd name="T11" fmla="*/ 2147483647 h 80"/>
                <a:gd name="T12" fmla="*/ 2147483647 w 31"/>
                <a:gd name="T13" fmla="*/ 2147483647 h 80"/>
                <a:gd name="T14" fmla="*/ 2147483647 w 31"/>
                <a:gd name="T15" fmla="*/ 2147483647 h 80"/>
                <a:gd name="T16" fmla="*/ 2147483647 w 31"/>
                <a:gd name="T17" fmla="*/ 2147483647 h 80"/>
                <a:gd name="T18" fmla="*/ 2147483647 w 31"/>
                <a:gd name="T19" fmla="*/ 2147483647 h 80"/>
                <a:gd name="T20" fmla="*/ 2147483647 w 31"/>
                <a:gd name="T21" fmla="*/ 2147483647 h 80"/>
                <a:gd name="T22" fmla="*/ 2147483647 w 31"/>
                <a:gd name="T23" fmla="*/ 2147483647 h 80"/>
                <a:gd name="T24" fmla="*/ 2147483647 w 31"/>
                <a:gd name="T25" fmla="*/ 2147483647 h 80"/>
                <a:gd name="T26" fmla="*/ 2147483647 w 31"/>
                <a:gd name="T27" fmla="*/ 2147483647 h 80"/>
                <a:gd name="T28" fmla="*/ 2147483647 w 31"/>
                <a:gd name="T29" fmla="*/ 2147483647 h 80"/>
                <a:gd name="T30" fmla="*/ 2147483647 w 31"/>
                <a:gd name="T31" fmla="*/ 2147483647 h 80"/>
                <a:gd name="T32" fmla="*/ 2147483647 w 31"/>
                <a:gd name="T33" fmla="*/ 2147483647 h 80"/>
                <a:gd name="T34" fmla="*/ 2147483647 w 31"/>
                <a:gd name="T35" fmla="*/ 2147483647 h 80"/>
                <a:gd name="T36" fmla="*/ 2147483647 w 31"/>
                <a:gd name="T37" fmla="*/ 2147483647 h 80"/>
                <a:gd name="T38" fmla="*/ 2147483647 w 31"/>
                <a:gd name="T39" fmla="*/ 2147483647 h 80"/>
                <a:gd name="T40" fmla="*/ 2147483647 w 31"/>
                <a:gd name="T41" fmla="*/ 2147483647 h 80"/>
                <a:gd name="T42" fmla="*/ 2147483647 w 31"/>
                <a:gd name="T43" fmla="*/ 389069461 h 80"/>
                <a:gd name="T44" fmla="*/ 847599331 w 31"/>
                <a:gd name="T45" fmla="*/ 0 h 80"/>
                <a:gd name="T46" fmla="*/ 0 w 31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80"/>
                <a:gd name="T74" fmla="*/ 31 w 31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80">
                  <a:moveTo>
                    <a:pt x="0" y="6"/>
                  </a:moveTo>
                  <a:cubicBezTo>
                    <a:pt x="0" y="6"/>
                    <a:pt x="0" y="21"/>
                    <a:pt x="2" y="24"/>
                  </a:cubicBezTo>
                  <a:cubicBezTo>
                    <a:pt x="3" y="26"/>
                    <a:pt x="3" y="32"/>
                    <a:pt x="3" y="33"/>
                  </a:cubicBezTo>
                  <a:cubicBezTo>
                    <a:pt x="3" y="34"/>
                    <a:pt x="3" y="49"/>
                    <a:pt x="5" y="53"/>
                  </a:cubicBezTo>
                  <a:cubicBezTo>
                    <a:pt x="5" y="53"/>
                    <a:pt x="7" y="75"/>
                    <a:pt x="8" y="76"/>
                  </a:cubicBezTo>
                  <a:cubicBezTo>
                    <a:pt x="8" y="76"/>
                    <a:pt x="6" y="79"/>
                    <a:pt x="8" y="80"/>
                  </a:cubicBezTo>
                  <a:cubicBezTo>
                    <a:pt x="8" y="80"/>
                    <a:pt x="16" y="79"/>
                    <a:pt x="17" y="80"/>
                  </a:cubicBezTo>
                  <a:cubicBezTo>
                    <a:pt x="17" y="80"/>
                    <a:pt x="18" y="78"/>
                    <a:pt x="17" y="77"/>
                  </a:cubicBezTo>
                  <a:cubicBezTo>
                    <a:pt x="17" y="76"/>
                    <a:pt x="16" y="74"/>
                    <a:pt x="16" y="74"/>
                  </a:cubicBezTo>
                  <a:cubicBezTo>
                    <a:pt x="16" y="74"/>
                    <a:pt x="19" y="71"/>
                    <a:pt x="18" y="69"/>
                  </a:cubicBezTo>
                  <a:cubicBezTo>
                    <a:pt x="17" y="68"/>
                    <a:pt x="14" y="32"/>
                    <a:pt x="16" y="29"/>
                  </a:cubicBezTo>
                  <a:cubicBezTo>
                    <a:pt x="16" y="29"/>
                    <a:pt x="17" y="37"/>
                    <a:pt x="18" y="37"/>
                  </a:cubicBezTo>
                  <a:cubicBezTo>
                    <a:pt x="18" y="37"/>
                    <a:pt x="19" y="46"/>
                    <a:pt x="20" y="47"/>
                  </a:cubicBezTo>
                  <a:cubicBezTo>
                    <a:pt x="20" y="47"/>
                    <a:pt x="22" y="63"/>
                    <a:pt x="20" y="65"/>
                  </a:cubicBezTo>
                  <a:cubicBezTo>
                    <a:pt x="20" y="65"/>
                    <a:pt x="18" y="71"/>
                    <a:pt x="21" y="72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7" y="72"/>
                    <a:pt x="28" y="69"/>
                    <a:pt x="29" y="68"/>
                  </a:cubicBezTo>
                  <a:cubicBezTo>
                    <a:pt x="29" y="67"/>
                    <a:pt x="29" y="65"/>
                    <a:pt x="29" y="64"/>
                  </a:cubicBezTo>
                  <a:cubicBezTo>
                    <a:pt x="28" y="63"/>
                    <a:pt x="28" y="46"/>
                    <a:pt x="29" y="45"/>
                  </a:cubicBezTo>
                  <a:cubicBezTo>
                    <a:pt x="31" y="43"/>
                    <a:pt x="31" y="41"/>
                    <a:pt x="29" y="39"/>
                  </a:cubicBezTo>
                  <a:cubicBezTo>
                    <a:pt x="29" y="39"/>
                    <a:pt x="31" y="18"/>
                    <a:pt x="31" y="15"/>
                  </a:cubicBezTo>
                  <a:cubicBezTo>
                    <a:pt x="30" y="12"/>
                    <a:pt x="30" y="1"/>
                    <a:pt x="30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249"/>
            <p:cNvSpPr>
              <a:spLocks noChangeArrowheads="1"/>
            </p:cNvSpPr>
            <p:nvPr/>
          </p:nvSpPr>
          <p:spPr bwMode="auto">
            <a:xfrm>
              <a:off x="268287" y="1163638"/>
              <a:ext cx="534987" cy="1577975"/>
            </a:xfrm>
            <a:custGeom>
              <a:avLst/>
              <a:gdLst>
                <a:gd name="T0" fmla="*/ 2147483647 w 26"/>
                <a:gd name="T1" fmla="*/ 2147483647 h 80"/>
                <a:gd name="T2" fmla="*/ 2147483647 w 26"/>
                <a:gd name="T3" fmla="*/ 2147483647 h 80"/>
                <a:gd name="T4" fmla="*/ 2147483647 w 26"/>
                <a:gd name="T5" fmla="*/ 2147483647 h 80"/>
                <a:gd name="T6" fmla="*/ 2147483647 w 26"/>
                <a:gd name="T7" fmla="*/ 2147483647 h 80"/>
                <a:gd name="T8" fmla="*/ 2147483647 w 26"/>
                <a:gd name="T9" fmla="*/ 2147483647 h 80"/>
                <a:gd name="T10" fmla="*/ 2147483647 w 26"/>
                <a:gd name="T11" fmla="*/ 2147483647 h 80"/>
                <a:gd name="T12" fmla="*/ 2147483647 w 26"/>
                <a:gd name="T13" fmla="*/ 2147483647 h 80"/>
                <a:gd name="T14" fmla="*/ 2147483647 w 26"/>
                <a:gd name="T15" fmla="*/ 389069461 h 80"/>
                <a:gd name="T16" fmla="*/ 2147483647 w 26"/>
                <a:gd name="T17" fmla="*/ 0 h 80"/>
                <a:gd name="T18" fmla="*/ 0 w 26"/>
                <a:gd name="T19" fmla="*/ 1167188658 h 80"/>
                <a:gd name="T20" fmla="*/ 2147483647 w 26"/>
                <a:gd name="T21" fmla="*/ 2147483647 h 80"/>
                <a:gd name="T22" fmla="*/ 0 w 26"/>
                <a:gd name="T23" fmla="*/ 2147483647 h 80"/>
                <a:gd name="T24" fmla="*/ 1270162020 w 26"/>
                <a:gd name="T25" fmla="*/ 2147483647 h 80"/>
                <a:gd name="T26" fmla="*/ 2116943559 w 26"/>
                <a:gd name="T27" fmla="*/ 2147483647 h 80"/>
                <a:gd name="T28" fmla="*/ 0 w 26"/>
                <a:gd name="T29" fmla="*/ 2147483647 h 80"/>
                <a:gd name="T30" fmla="*/ 2147483647 w 26"/>
                <a:gd name="T31" fmla="*/ 2147483647 h 80"/>
                <a:gd name="T32" fmla="*/ 0 w 26"/>
                <a:gd name="T33" fmla="*/ 2147483647 h 80"/>
                <a:gd name="T34" fmla="*/ 2116943559 w 26"/>
                <a:gd name="T35" fmla="*/ 2147483647 h 80"/>
                <a:gd name="T36" fmla="*/ 2147483647 w 26"/>
                <a:gd name="T37" fmla="*/ 2147483647 h 80"/>
                <a:gd name="T38" fmla="*/ 2147483647 w 26"/>
                <a:gd name="T39" fmla="*/ 2147483647 h 80"/>
                <a:gd name="T40" fmla="*/ 2147483647 w 26"/>
                <a:gd name="T41" fmla="*/ 2147483647 h 80"/>
                <a:gd name="T42" fmla="*/ 1270162020 w 26"/>
                <a:gd name="T43" fmla="*/ 2147483647 h 80"/>
                <a:gd name="T44" fmla="*/ 2147483647 w 26"/>
                <a:gd name="T45" fmla="*/ 2147483647 h 80"/>
                <a:gd name="T46" fmla="*/ 2147483647 w 26"/>
                <a:gd name="T47" fmla="*/ 2147483647 h 80"/>
                <a:gd name="T48" fmla="*/ 2147483647 w 26"/>
                <a:gd name="T49" fmla="*/ 2147483647 h 80"/>
                <a:gd name="T50" fmla="*/ 846781539 w 26"/>
                <a:gd name="T51" fmla="*/ 2147483647 h 80"/>
                <a:gd name="T52" fmla="*/ 1270162020 w 26"/>
                <a:gd name="T53" fmla="*/ 2147483647 h 80"/>
                <a:gd name="T54" fmla="*/ 1270162020 w 26"/>
                <a:gd name="T55" fmla="*/ 2147483647 h 80"/>
                <a:gd name="T56" fmla="*/ 2147483647 w 26"/>
                <a:gd name="T57" fmla="*/ 2147483647 h 80"/>
                <a:gd name="T58" fmla="*/ 2147483647 w 26"/>
                <a:gd name="T59" fmla="*/ 2147483647 h 80"/>
                <a:gd name="T60" fmla="*/ 2147483647 w 26"/>
                <a:gd name="T61" fmla="*/ 2147483647 h 80"/>
                <a:gd name="T62" fmla="*/ 2147483647 w 26"/>
                <a:gd name="T63" fmla="*/ 2147483647 h 80"/>
                <a:gd name="T64" fmla="*/ 2147483647 w 26"/>
                <a:gd name="T65" fmla="*/ 2147483647 h 80"/>
                <a:gd name="T66" fmla="*/ 2147483647 w 26"/>
                <a:gd name="T67" fmla="*/ 2147483647 h 80"/>
                <a:gd name="T68" fmla="*/ 2147483647 w 26"/>
                <a:gd name="T69" fmla="*/ 2147483647 h 80"/>
                <a:gd name="T70" fmla="*/ 2147483647 w 26"/>
                <a:gd name="T71" fmla="*/ 2147483647 h 80"/>
                <a:gd name="T72" fmla="*/ 2147483647 w 26"/>
                <a:gd name="T73" fmla="*/ 2147483647 h 80"/>
                <a:gd name="T74" fmla="*/ 2147483647 w 26"/>
                <a:gd name="T75" fmla="*/ 2147483647 h 80"/>
                <a:gd name="T76" fmla="*/ 2147483647 w 26"/>
                <a:gd name="T77" fmla="*/ 2147483647 h 80"/>
                <a:gd name="T78" fmla="*/ 2147483647 w 26"/>
                <a:gd name="T79" fmla="*/ 2147483647 h 80"/>
                <a:gd name="T80" fmla="*/ 2147483647 w 26"/>
                <a:gd name="T81" fmla="*/ 2147483647 h 80"/>
                <a:gd name="T82" fmla="*/ 2147483647 w 26"/>
                <a:gd name="T83" fmla="*/ 2147483647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"/>
                <a:gd name="T127" fmla="*/ 0 h 80"/>
                <a:gd name="T128" fmla="*/ 26 w 26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" h="80">
                  <a:moveTo>
                    <a:pt x="21" y="64"/>
                  </a:moveTo>
                  <a:cubicBezTo>
                    <a:pt x="21" y="64"/>
                    <a:pt x="19" y="56"/>
                    <a:pt x="19" y="53"/>
                  </a:cubicBezTo>
                  <a:cubicBezTo>
                    <a:pt x="20" y="48"/>
                    <a:pt x="15" y="30"/>
                    <a:pt x="15" y="27"/>
                  </a:cubicBezTo>
                  <a:cubicBezTo>
                    <a:pt x="14" y="25"/>
                    <a:pt x="14" y="19"/>
                    <a:pt x="13" y="18"/>
                  </a:cubicBezTo>
                  <a:cubicBezTo>
                    <a:pt x="12" y="16"/>
                    <a:pt x="20" y="18"/>
                    <a:pt x="22" y="19"/>
                  </a:cubicBezTo>
                  <a:cubicBezTo>
                    <a:pt x="23" y="20"/>
                    <a:pt x="25" y="25"/>
                    <a:pt x="25" y="28"/>
                  </a:cubicBezTo>
                  <a:cubicBezTo>
                    <a:pt x="26" y="22"/>
                    <a:pt x="26" y="16"/>
                    <a:pt x="26" y="15"/>
                  </a:cubicBezTo>
                  <a:cubicBezTo>
                    <a:pt x="25" y="12"/>
                    <a:pt x="25" y="1"/>
                    <a:pt x="2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12" y="11"/>
                    <a:pt x="9" y="14"/>
                  </a:cubicBezTo>
                  <a:cubicBezTo>
                    <a:pt x="7" y="16"/>
                    <a:pt x="0" y="15"/>
                    <a:pt x="0" y="15"/>
                  </a:cubicBezTo>
                  <a:cubicBezTo>
                    <a:pt x="0" y="15"/>
                    <a:pt x="0" y="15"/>
                    <a:pt x="3" y="16"/>
                  </a:cubicBezTo>
                  <a:cubicBezTo>
                    <a:pt x="6" y="17"/>
                    <a:pt x="5" y="19"/>
                    <a:pt x="5" y="19"/>
                  </a:cubicBezTo>
                  <a:cubicBezTo>
                    <a:pt x="1" y="17"/>
                    <a:pt x="0" y="19"/>
                    <a:pt x="0" y="19"/>
                  </a:cubicBezTo>
                  <a:cubicBezTo>
                    <a:pt x="4" y="20"/>
                    <a:pt x="7" y="22"/>
                    <a:pt x="7" y="22"/>
                  </a:cubicBezTo>
                  <a:cubicBezTo>
                    <a:pt x="2" y="20"/>
                    <a:pt x="0" y="23"/>
                    <a:pt x="0" y="23"/>
                  </a:cubicBezTo>
                  <a:cubicBezTo>
                    <a:pt x="0" y="23"/>
                    <a:pt x="4" y="21"/>
                    <a:pt x="5" y="23"/>
                  </a:cubicBezTo>
                  <a:cubicBezTo>
                    <a:pt x="6" y="26"/>
                    <a:pt x="7" y="40"/>
                    <a:pt x="7" y="43"/>
                  </a:cubicBezTo>
                  <a:cubicBezTo>
                    <a:pt x="7" y="45"/>
                    <a:pt x="9" y="56"/>
                    <a:pt x="10" y="58"/>
                  </a:cubicBezTo>
                  <a:cubicBezTo>
                    <a:pt x="11" y="59"/>
                    <a:pt x="10" y="66"/>
                    <a:pt x="9" y="64"/>
                  </a:cubicBezTo>
                  <a:cubicBezTo>
                    <a:pt x="8" y="63"/>
                    <a:pt x="3" y="30"/>
                    <a:pt x="3" y="3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70"/>
                    <a:pt x="9" y="72"/>
                  </a:cubicBezTo>
                  <a:cubicBezTo>
                    <a:pt x="11" y="75"/>
                    <a:pt x="9" y="76"/>
                    <a:pt x="9" y="76"/>
                  </a:cubicBezTo>
                  <a:cubicBezTo>
                    <a:pt x="8" y="76"/>
                    <a:pt x="4" y="73"/>
                    <a:pt x="2" y="71"/>
                  </a:cubicBezTo>
                  <a:cubicBezTo>
                    <a:pt x="2" y="74"/>
                    <a:pt x="3" y="75"/>
                    <a:pt x="3" y="76"/>
                  </a:cubicBezTo>
                  <a:cubicBezTo>
                    <a:pt x="3" y="76"/>
                    <a:pt x="1" y="79"/>
                    <a:pt x="3" y="80"/>
                  </a:cubicBezTo>
                  <a:cubicBezTo>
                    <a:pt x="3" y="80"/>
                    <a:pt x="11" y="79"/>
                    <a:pt x="12" y="80"/>
                  </a:cubicBezTo>
                  <a:cubicBezTo>
                    <a:pt x="12" y="80"/>
                    <a:pt x="13" y="77"/>
                    <a:pt x="13" y="76"/>
                  </a:cubicBezTo>
                  <a:cubicBezTo>
                    <a:pt x="12" y="75"/>
                    <a:pt x="13" y="74"/>
                    <a:pt x="13" y="74"/>
                  </a:cubicBezTo>
                  <a:cubicBezTo>
                    <a:pt x="13" y="74"/>
                    <a:pt x="14" y="71"/>
                    <a:pt x="13" y="69"/>
                  </a:cubicBezTo>
                  <a:cubicBezTo>
                    <a:pt x="12" y="68"/>
                    <a:pt x="9" y="32"/>
                    <a:pt x="11" y="29"/>
                  </a:cubicBezTo>
                  <a:cubicBezTo>
                    <a:pt x="11" y="29"/>
                    <a:pt x="12" y="37"/>
                    <a:pt x="12" y="37"/>
                  </a:cubicBezTo>
                  <a:cubicBezTo>
                    <a:pt x="12" y="37"/>
                    <a:pt x="13" y="47"/>
                    <a:pt x="14" y="48"/>
                  </a:cubicBezTo>
                  <a:cubicBezTo>
                    <a:pt x="14" y="48"/>
                    <a:pt x="16" y="63"/>
                    <a:pt x="15" y="65"/>
                  </a:cubicBezTo>
                  <a:cubicBezTo>
                    <a:pt x="15" y="65"/>
                    <a:pt x="13" y="71"/>
                    <a:pt x="16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2"/>
                    <a:pt x="23" y="69"/>
                    <a:pt x="24" y="68"/>
                  </a:cubicBezTo>
                  <a:cubicBezTo>
                    <a:pt x="24" y="67"/>
                    <a:pt x="24" y="65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2" y="64"/>
                    <a:pt x="21" y="64"/>
                    <a:pt x="21" y="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250"/>
            <p:cNvSpPr>
              <a:spLocks noChangeArrowheads="1"/>
            </p:cNvSpPr>
            <p:nvPr/>
          </p:nvSpPr>
          <p:spPr bwMode="auto">
            <a:xfrm>
              <a:off x="330200" y="2682875"/>
              <a:ext cx="206375" cy="217488"/>
            </a:xfrm>
            <a:custGeom>
              <a:avLst/>
              <a:gdLst>
                <a:gd name="T0" fmla="*/ 851812813 w 10"/>
                <a:gd name="T1" fmla="*/ 781829817 h 11"/>
                <a:gd name="T2" fmla="*/ 851812813 w 10"/>
                <a:gd name="T3" fmla="*/ 2147483647 h 11"/>
                <a:gd name="T4" fmla="*/ 0 w 10"/>
                <a:gd name="T5" fmla="*/ 2147483647 h 11"/>
                <a:gd name="T6" fmla="*/ 2147483647 w 10"/>
                <a:gd name="T7" fmla="*/ 2147483647 h 11"/>
                <a:gd name="T8" fmla="*/ 2147483647 w 10"/>
                <a:gd name="T9" fmla="*/ 2147483647 h 11"/>
                <a:gd name="T10" fmla="*/ 2147483647 w 10"/>
                <a:gd name="T11" fmla="*/ 781829817 h 11"/>
                <a:gd name="T12" fmla="*/ 851812813 w 10"/>
                <a:gd name="T13" fmla="*/ 781829817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1"/>
                <a:gd name="T23" fmla="*/ 10 w 10"/>
                <a:gd name="T24" fmla="*/ 11 h 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1">
                  <a:moveTo>
                    <a:pt x="2" y="2"/>
                  </a:moveTo>
                  <a:cubicBezTo>
                    <a:pt x="2" y="2"/>
                    <a:pt x="2" y="5"/>
                    <a:pt x="2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10"/>
                    <a:pt x="4" y="11"/>
                    <a:pt x="6" y="10"/>
                  </a:cubicBezTo>
                  <a:cubicBezTo>
                    <a:pt x="9" y="10"/>
                    <a:pt x="10" y="10"/>
                    <a:pt x="9" y="8"/>
                  </a:cubicBezTo>
                  <a:cubicBezTo>
                    <a:pt x="9" y="6"/>
                    <a:pt x="8" y="4"/>
                    <a:pt x="9" y="2"/>
                  </a:cubicBezTo>
                  <a:cubicBezTo>
                    <a:pt x="10" y="0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251"/>
            <p:cNvSpPr>
              <a:spLocks noChangeArrowheads="1"/>
            </p:cNvSpPr>
            <p:nvPr/>
          </p:nvSpPr>
          <p:spPr bwMode="auto">
            <a:xfrm>
              <a:off x="557212" y="2525713"/>
              <a:ext cx="225425" cy="255588"/>
            </a:xfrm>
            <a:custGeom>
              <a:avLst/>
              <a:gdLst>
                <a:gd name="T0" fmla="*/ 1259920818 w 11"/>
                <a:gd name="T1" fmla="*/ 773075058 h 13"/>
                <a:gd name="T2" fmla="*/ 839933550 w 11"/>
                <a:gd name="T3" fmla="*/ 2147483647 h 13"/>
                <a:gd name="T4" fmla="*/ 839933550 w 11"/>
                <a:gd name="T5" fmla="*/ 2147483647 h 13"/>
                <a:gd name="T6" fmla="*/ 2147483647 w 11"/>
                <a:gd name="T7" fmla="*/ 2147483647 h 13"/>
                <a:gd name="T8" fmla="*/ 2147483647 w 11"/>
                <a:gd name="T9" fmla="*/ 1932697474 h 13"/>
                <a:gd name="T10" fmla="*/ 2147483647 w 11"/>
                <a:gd name="T11" fmla="*/ 0 h 13"/>
                <a:gd name="T12" fmla="*/ 1259920818 w 11"/>
                <a:gd name="T13" fmla="*/ 773075058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13"/>
                <a:gd name="T23" fmla="*/ 11 w 11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13">
                  <a:moveTo>
                    <a:pt x="3" y="2"/>
                  </a:moveTo>
                  <a:cubicBezTo>
                    <a:pt x="3" y="2"/>
                    <a:pt x="2" y="5"/>
                    <a:pt x="2" y="6"/>
                  </a:cubicBezTo>
                  <a:cubicBezTo>
                    <a:pt x="2" y="6"/>
                    <a:pt x="0" y="10"/>
                    <a:pt x="2" y="11"/>
                  </a:cubicBezTo>
                  <a:cubicBezTo>
                    <a:pt x="4" y="13"/>
                    <a:pt x="8" y="13"/>
                    <a:pt x="9" y="13"/>
                  </a:cubicBezTo>
                  <a:cubicBezTo>
                    <a:pt x="9" y="13"/>
                    <a:pt x="11" y="6"/>
                    <a:pt x="10" y="5"/>
                  </a:cubicBezTo>
                  <a:cubicBezTo>
                    <a:pt x="9" y="4"/>
                    <a:pt x="7" y="0"/>
                    <a:pt x="7" y="0"/>
                  </a:cubicBezTo>
                  <a:cubicBezTo>
                    <a:pt x="8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252"/>
            <p:cNvSpPr>
              <a:spLocks noChangeArrowheads="1"/>
            </p:cNvSpPr>
            <p:nvPr/>
          </p:nvSpPr>
          <p:spPr bwMode="auto">
            <a:xfrm>
              <a:off x="679450" y="571500"/>
              <a:ext cx="268287" cy="828675"/>
            </a:xfrm>
            <a:custGeom>
              <a:avLst/>
              <a:gdLst>
                <a:gd name="T0" fmla="*/ 1277706519 w 13"/>
                <a:gd name="T1" fmla="*/ 2147483647 h 42"/>
                <a:gd name="T2" fmla="*/ 2129517744 w 13"/>
                <a:gd name="T3" fmla="*/ 2147483647 h 42"/>
                <a:gd name="T4" fmla="*/ 2147483647 w 13"/>
                <a:gd name="T5" fmla="*/ 2147483647 h 42"/>
                <a:gd name="T6" fmla="*/ 2147483647 w 13"/>
                <a:gd name="T7" fmla="*/ 2147483647 h 42"/>
                <a:gd name="T8" fmla="*/ 2147483647 w 13"/>
                <a:gd name="T9" fmla="*/ 2147483647 h 42"/>
                <a:gd name="T10" fmla="*/ 2147483647 w 13"/>
                <a:gd name="T11" fmla="*/ 2147483647 h 42"/>
                <a:gd name="T12" fmla="*/ 2147483647 w 13"/>
                <a:gd name="T13" fmla="*/ 2147483647 h 42"/>
                <a:gd name="T14" fmla="*/ 2147483647 w 13"/>
                <a:gd name="T15" fmla="*/ 2147483647 h 42"/>
                <a:gd name="T16" fmla="*/ 2147483647 w 13"/>
                <a:gd name="T17" fmla="*/ 0 h 42"/>
                <a:gd name="T18" fmla="*/ 0 w 13"/>
                <a:gd name="T19" fmla="*/ 2147483647 h 42"/>
                <a:gd name="T20" fmla="*/ 1277706519 w 13"/>
                <a:gd name="T21" fmla="*/ 2147483647 h 4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"/>
                <a:gd name="T34" fmla="*/ 0 h 42"/>
                <a:gd name="T35" fmla="*/ 13 w 13"/>
                <a:gd name="T36" fmla="*/ 42 h 4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" h="42">
                  <a:moveTo>
                    <a:pt x="3" y="36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8" y="37"/>
                    <a:pt x="7" y="36"/>
                  </a:cubicBezTo>
                  <a:cubicBezTo>
                    <a:pt x="7" y="35"/>
                    <a:pt x="9" y="37"/>
                    <a:pt x="11" y="35"/>
                  </a:cubicBezTo>
                  <a:cubicBezTo>
                    <a:pt x="13" y="32"/>
                    <a:pt x="11" y="30"/>
                    <a:pt x="11" y="3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0" y="8"/>
                    <a:pt x="10" y="7"/>
                  </a:cubicBezTo>
                  <a:cubicBezTo>
                    <a:pt x="10" y="6"/>
                    <a:pt x="9" y="0"/>
                    <a:pt x="8" y="0"/>
                  </a:cubicBezTo>
                  <a:cubicBezTo>
                    <a:pt x="8" y="0"/>
                    <a:pt x="0" y="22"/>
                    <a:pt x="0" y="24"/>
                  </a:cubicBezTo>
                  <a:cubicBezTo>
                    <a:pt x="0" y="25"/>
                    <a:pt x="3" y="36"/>
                    <a:pt x="3" y="36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Freeform 253"/>
            <p:cNvSpPr>
              <a:spLocks noChangeArrowheads="1"/>
            </p:cNvSpPr>
            <p:nvPr/>
          </p:nvSpPr>
          <p:spPr bwMode="auto">
            <a:xfrm>
              <a:off x="0" y="552450"/>
              <a:ext cx="227012" cy="808038"/>
            </a:xfrm>
            <a:custGeom>
              <a:avLst/>
              <a:gdLst>
                <a:gd name="T0" fmla="*/ 2147483647 w 11"/>
                <a:gd name="T1" fmla="*/ 0 h 41"/>
                <a:gd name="T2" fmla="*/ 2129517022 w 11"/>
                <a:gd name="T3" fmla="*/ 2147483647 h 41"/>
                <a:gd name="T4" fmla="*/ 425895149 w 11"/>
                <a:gd name="T5" fmla="*/ 2147483647 h 41"/>
                <a:gd name="T6" fmla="*/ 425895149 w 11"/>
                <a:gd name="T7" fmla="*/ 2147483647 h 41"/>
                <a:gd name="T8" fmla="*/ 1277706086 w 11"/>
                <a:gd name="T9" fmla="*/ 2147483647 h 41"/>
                <a:gd name="T10" fmla="*/ 1277706086 w 11"/>
                <a:gd name="T11" fmla="*/ 2147483647 h 41"/>
                <a:gd name="T12" fmla="*/ 2147483647 w 11"/>
                <a:gd name="T13" fmla="*/ 2147483647 h 41"/>
                <a:gd name="T14" fmla="*/ 2147483647 w 11"/>
                <a:gd name="T15" fmla="*/ 2147483647 h 41"/>
                <a:gd name="T16" fmla="*/ 2147483647 w 11"/>
                <a:gd name="T17" fmla="*/ 2147483647 h 41"/>
                <a:gd name="T18" fmla="*/ 2147483647 w 11"/>
                <a:gd name="T19" fmla="*/ 1553659992 h 41"/>
                <a:gd name="T20" fmla="*/ 2147483647 w 11"/>
                <a:gd name="T21" fmla="*/ 0 h 4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"/>
                <a:gd name="T34" fmla="*/ 0 h 41"/>
                <a:gd name="T35" fmla="*/ 11 w 11"/>
                <a:gd name="T36" fmla="*/ 41 h 4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" h="41">
                  <a:moveTo>
                    <a:pt x="6" y="0"/>
                  </a:moveTo>
                  <a:cubicBezTo>
                    <a:pt x="6" y="0"/>
                    <a:pt x="5" y="6"/>
                    <a:pt x="5" y="8"/>
                  </a:cubicBezTo>
                  <a:cubicBezTo>
                    <a:pt x="4" y="10"/>
                    <a:pt x="2" y="19"/>
                    <a:pt x="1" y="20"/>
                  </a:cubicBezTo>
                  <a:cubicBezTo>
                    <a:pt x="0" y="21"/>
                    <a:pt x="0" y="26"/>
                    <a:pt x="1" y="27"/>
                  </a:cubicBezTo>
                  <a:cubicBezTo>
                    <a:pt x="3" y="28"/>
                    <a:pt x="3" y="31"/>
                    <a:pt x="3" y="32"/>
                  </a:cubicBezTo>
                  <a:cubicBezTo>
                    <a:pt x="3" y="33"/>
                    <a:pt x="1" y="34"/>
                    <a:pt x="3" y="36"/>
                  </a:cubicBezTo>
                  <a:cubicBezTo>
                    <a:pt x="5" y="37"/>
                    <a:pt x="3" y="41"/>
                    <a:pt x="6" y="4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8"/>
                    <a:pt x="9" y="4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Freeform 254"/>
            <p:cNvSpPr>
              <a:spLocks noChangeArrowheads="1"/>
            </p:cNvSpPr>
            <p:nvPr/>
          </p:nvSpPr>
          <p:spPr bwMode="auto">
            <a:xfrm>
              <a:off x="619125" y="611188"/>
              <a:ext cx="287337" cy="592138"/>
            </a:xfrm>
            <a:custGeom>
              <a:avLst/>
              <a:gdLst>
                <a:gd name="T0" fmla="*/ 2106180210 w 14"/>
                <a:gd name="T1" fmla="*/ 2147483647 h 30"/>
                <a:gd name="T2" fmla="*/ 2147483647 w 14"/>
                <a:gd name="T3" fmla="*/ 2147483647 h 30"/>
                <a:gd name="T4" fmla="*/ 2147483647 w 14"/>
                <a:gd name="T5" fmla="*/ 2147483647 h 30"/>
                <a:gd name="T6" fmla="*/ 2147483647 w 14"/>
                <a:gd name="T7" fmla="*/ 2147483647 h 30"/>
                <a:gd name="T8" fmla="*/ 2147483647 w 14"/>
                <a:gd name="T9" fmla="*/ 2147483647 h 30"/>
                <a:gd name="T10" fmla="*/ 2147483647 w 14"/>
                <a:gd name="T11" fmla="*/ 2147483647 h 30"/>
                <a:gd name="T12" fmla="*/ 2147483647 w 14"/>
                <a:gd name="T13" fmla="*/ 2147483647 h 30"/>
                <a:gd name="T14" fmla="*/ 2147483647 w 14"/>
                <a:gd name="T15" fmla="*/ 0 h 30"/>
                <a:gd name="T16" fmla="*/ 2147483647 w 14"/>
                <a:gd name="T17" fmla="*/ 2147483647 h 30"/>
                <a:gd name="T18" fmla="*/ 842472084 w 14"/>
                <a:gd name="T19" fmla="*/ 2147483647 h 30"/>
                <a:gd name="T20" fmla="*/ 2106180210 w 14"/>
                <a:gd name="T21" fmla="*/ 2147483647 h 30"/>
                <a:gd name="T22" fmla="*/ 2147483647 w 14"/>
                <a:gd name="T23" fmla="*/ 2147483647 h 30"/>
                <a:gd name="T24" fmla="*/ 2147483647 w 14"/>
                <a:gd name="T25" fmla="*/ 2147483647 h 30"/>
                <a:gd name="T26" fmla="*/ 2147483647 w 14"/>
                <a:gd name="T27" fmla="*/ 2147483647 h 30"/>
                <a:gd name="T28" fmla="*/ 2147483647 w 14"/>
                <a:gd name="T29" fmla="*/ 2147483647 h 30"/>
                <a:gd name="T30" fmla="*/ 2147483647 w 14"/>
                <a:gd name="T31" fmla="*/ 2147483647 h 30"/>
                <a:gd name="T32" fmla="*/ 2147483647 w 14"/>
                <a:gd name="T33" fmla="*/ 2147483647 h 30"/>
                <a:gd name="T34" fmla="*/ 2106180210 w 14"/>
                <a:gd name="T35" fmla="*/ 2147483647 h 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"/>
                <a:gd name="T55" fmla="*/ 0 h 30"/>
                <a:gd name="T56" fmla="*/ 14 w 14"/>
                <a:gd name="T57" fmla="*/ 30 h 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" h="30">
                  <a:moveTo>
                    <a:pt x="5" y="23"/>
                  </a:moveTo>
                  <a:cubicBezTo>
                    <a:pt x="5" y="23"/>
                    <a:pt x="6" y="21"/>
                    <a:pt x="7" y="21"/>
                  </a:cubicBezTo>
                  <a:cubicBezTo>
                    <a:pt x="7" y="21"/>
                    <a:pt x="6" y="20"/>
                    <a:pt x="7" y="20"/>
                  </a:cubicBezTo>
                  <a:cubicBezTo>
                    <a:pt x="8" y="19"/>
                    <a:pt x="9" y="18"/>
                    <a:pt x="12" y="20"/>
                  </a:cubicBezTo>
                  <a:cubicBezTo>
                    <a:pt x="12" y="20"/>
                    <a:pt x="11" y="18"/>
                    <a:pt x="7" y="18"/>
                  </a:cubicBezTo>
                  <a:cubicBezTo>
                    <a:pt x="7" y="18"/>
                    <a:pt x="7" y="15"/>
                    <a:pt x="9" y="15"/>
                  </a:cubicBezTo>
                  <a:cubicBezTo>
                    <a:pt x="11" y="14"/>
                    <a:pt x="9" y="11"/>
                    <a:pt x="10" y="10"/>
                  </a:cubicBezTo>
                  <a:cubicBezTo>
                    <a:pt x="12" y="8"/>
                    <a:pt x="10" y="0"/>
                    <a:pt x="10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5"/>
                    <a:pt x="2" y="21"/>
                    <a:pt x="2" y="22"/>
                  </a:cubicBezTo>
                  <a:cubicBezTo>
                    <a:pt x="3" y="23"/>
                    <a:pt x="0" y="29"/>
                    <a:pt x="5" y="30"/>
                  </a:cubicBezTo>
                  <a:cubicBezTo>
                    <a:pt x="6" y="29"/>
                    <a:pt x="7" y="29"/>
                    <a:pt x="7" y="29"/>
                  </a:cubicBezTo>
                  <a:cubicBezTo>
                    <a:pt x="7" y="29"/>
                    <a:pt x="5" y="23"/>
                    <a:pt x="6" y="23"/>
                  </a:cubicBezTo>
                  <a:cubicBezTo>
                    <a:pt x="6" y="23"/>
                    <a:pt x="12" y="24"/>
                    <a:pt x="12" y="26"/>
                  </a:cubicBezTo>
                  <a:cubicBezTo>
                    <a:pt x="12" y="26"/>
                    <a:pt x="13" y="27"/>
                    <a:pt x="13" y="28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2" y="24"/>
                    <a:pt x="8" y="22"/>
                    <a:pt x="5" y="2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255"/>
            <p:cNvSpPr>
              <a:spLocks noChangeArrowheads="1"/>
            </p:cNvSpPr>
            <p:nvPr/>
          </p:nvSpPr>
          <p:spPr bwMode="auto">
            <a:xfrm>
              <a:off x="720725" y="1222375"/>
              <a:ext cx="103187" cy="60325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404338367 h 3"/>
                <a:gd name="T4" fmla="*/ 2129511394 w 5"/>
                <a:gd name="T5" fmla="*/ 1213035208 h 3"/>
                <a:gd name="T6" fmla="*/ 0 w 5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3"/>
                <a:gd name="T14" fmla="*/ 5 w 5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" y="1"/>
                    <a:pt x="3" y="1"/>
                    <a:pt x="5" y="3"/>
                  </a:cubicBezTo>
                  <a:cubicBezTo>
                    <a:pt x="5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Freeform 256"/>
            <p:cNvSpPr>
              <a:spLocks noChangeArrowheads="1"/>
            </p:cNvSpPr>
            <p:nvPr/>
          </p:nvSpPr>
          <p:spPr bwMode="auto">
            <a:xfrm>
              <a:off x="123825" y="433388"/>
              <a:ext cx="720725" cy="828675"/>
            </a:xfrm>
            <a:custGeom>
              <a:avLst/>
              <a:gdLst>
                <a:gd name="T0" fmla="*/ 848066811 w 35"/>
                <a:gd name="T1" fmla="*/ 2147483647 h 42"/>
                <a:gd name="T2" fmla="*/ 1272100217 w 35"/>
                <a:gd name="T3" fmla="*/ 2147483647 h 42"/>
                <a:gd name="T4" fmla="*/ 2147483647 w 35"/>
                <a:gd name="T5" fmla="*/ 2147483647 h 42"/>
                <a:gd name="T6" fmla="*/ 2147483647 w 35"/>
                <a:gd name="T7" fmla="*/ 2147483647 h 42"/>
                <a:gd name="T8" fmla="*/ 2147483647 w 35"/>
                <a:gd name="T9" fmla="*/ 2147483647 h 42"/>
                <a:gd name="T10" fmla="*/ 2147483647 w 35"/>
                <a:gd name="T11" fmla="*/ 2147483647 h 42"/>
                <a:gd name="T12" fmla="*/ 2147483647 w 35"/>
                <a:gd name="T13" fmla="*/ 2147483647 h 42"/>
                <a:gd name="T14" fmla="*/ 2147483647 w 35"/>
                <a:gd name="T15" fmla="*/ 2147483647 h 42"/>
                <a:gd name="T16" fmla="*/ 2147483647 w 35"/>
                <a:gd name="T17" fmla="*/ 0 h 42"/>
                <a:gd name="T18" fmla="*/ 2147483647 w 35"/>
                <a:gd name="T19" fmla="*/ 0 h 42"/>
                <a:gd name="T20" fmla="*/ 2147483647 w 35"/>
                <a:gd name="T21" fmla="*/ 0 h 42"/>
                <a:gd name="T22" fmla="*/ 0 w 35"/>
                <a:gd name="T23" fmla="*/ 2147483647 h 42"/>
                <a:gd name="T24" fmla="*/ 1696154215 w 35"/>
                <a:gd name="T25" fmla="*/ 2147483647 h 42"/>
                <a:gd name="T26" fmla="*/ 848066811 w 35"/>
                <a:gd name="T27" fmla="*/ 2147483647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"/>
                <a:gd name="T43" fmla="*/ 0 h 42"/>
                <a:gd name="T44" fmla="*/ 35 w 35"/>
                <a:gd name="T45" fmla="*/ 42 h 4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" h="42">
                  <a:moveTo>
                    <a:pt x="2" y="30"/>
                  </a:moveTo>
                  <a:cubicBezTo>
                    <a:pt x="2" y="30"/>
                    <a:pt x="4" y="34"/>
                    <a:pt x="3" y="36"/>
                  </a:cubicBezTo>
                  <a:cubicBezTo>
                    <a:pt x="2" y="39"/>
                    <a:pt x="9" y="38"/>
                    <a:pt x="9" y="38"/>
                  </a:cubicBezTo>
                  <a:cubicBezTo>
                    <a:pt x="9" y="38"/>
                    <a:pt x="19" y="42"/>
                    <a:pt x="29" y="37"/>
                  </a:cubicBezTo>
                  <a:cubicBezTo>
                    <a:pt x="29" y="37"/>
                    <a:pt x="30" y="35"/>
                    <a:pt x="30" y="34"/>
                  </a:cubicBezTo>
                  <a:cubicBezTo>
                    <a:pt x="31" y="32"/>
                    <a:pt x="30" y="30"/>
                    <a:pt x="30" y="27"/>
                  </a:cubicBezTo>
                  <a:cubicBezTo>
                    <a:pt x="31" y="25"/>
                    <a:pt x="33" y="21"/>
                    <a:pt x="33" y="18"/>
                  </a:cubicBezTo>
                  <a:cubicBezTo>
                    <a:pt x="33" y="15"/>
                    <a:pt x="35" y="7"/>
                    <a:pt x="3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2" y="4"/>
                    <a:pt x="0" y="6"/>
                  </a:cubicBezTo>
                  <a:cubicBezTo>
                    <a:pt x="0" y="6"/>
                    <a:pt x="2" y="12"/>
                    <a:pt x="4" y="20"/>
                  </a:cubicBezTo>
                  <a:cubicBezTo>
                    <a:pt x="5" y="27"/>
                    <a:pt x="2" y="27"/>
                    <a:pt x="2" y="30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0" name="Freeform 257"/>
            <p:cNvSpPr>
              <a:spLocks noChangeArrowheads="1"/>
            </p:cNvSpPr>
            <p:nvPr/>
          </p:nvSpPr>
          <p:spPr bwMode="auto">
            <a:xfrm>
              <a:off x="247650" y="1065213"/>
              <a:ext cx="61912" cy="79375"/>
            </a:xfrm>
            <a:custGeom>
              <a:avLst/>
              <a:gdLst>
                <a:gd name="T0" fmla="*/ 0 w 3"/>
                <a:gd name="T1" fmla="*/ 0 h 4"/>
                <a:gd name="T2" fmla="*/ 1277698581 w 3"/>
                <a:gd name="T3" fmla="*/ 1575097656 h 4"/>
                <a:gd name="T4" fmla="*/ 0 w 3"/>
                <a:gd name="T5" fmla="*/ 0 h 4"/>
                <a:gd name="T6" fmla="*/ 0 60000 65536"/>
                <a:gd name="T7" fmla="*/ 0 60000 65536"/>
                <a:gd name="T8" fmla="*/ 0 60000 65536"/>
                <a:gd name="T9" fmla="*/ 0 w 3"/>
                <a:gd name="T10" fmla="*/ 0 h 4"/>
                <a:gd name="T11" fmla="*/ 3 w 3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4">
                  <a:moveTo>
                    <a:pt x="0" y="0"/>
                  </a:moveTo>
                  <a:cubicBezTo>
                    <a:pt x="1" y="2"/>
                    <a:pt x="3" y="4"/>
                    <a:pt x="3" y="4"/>
                  </a:cubicBezTo>
                  <a:cubicBezTo>
                    <a:pt x="3" y="4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58"/>
            <p:cNvSpPr>
              <a:spLocks noChangeArrowheads="1"/>
            </p:cNvSpPr>
            <p:nvPr/>
          </p:nvSpPr>
          <p:spPr bwMode="auto">
            <a:xfrm>
              <a:off x="165100" y="650875"/>
              <a:ext cx="185737" cy="493713"/>
            </a:xfrm>
            <a:custGeom>
              <a:avLst/>
              <a:gdLst>
                <a:gd name="T0" fmla="*/ 1277705460 w 9"/>
                <a:gd name="T1" fmla="*/ 2147483647 h 25"/>
                <a:gd name="T2" fmla="*/ 1703621039 w 9"/>
                <a:gd name="T3" fmla="*/ 2147483647 h 25"/>
                <a:gd name="T4" fmla="*/ 1703621039 w 9"/>
                <a:gd name="T5" fmla="*/ 2147483647 h 25"/>
                <a:gd name="T6" fmla="*/ 1703621039 w 9"/>
                <a:gd name="T7" fmla="*/ 2147483647 h 25"/>
                <a:gd name="T8" fmla="*/ 2147483647 w 9"/>
                <a:gd name="T9" fmla="*/ 2147483647 h 25"/>
                <a:gd name="T10" fmla="*/ 1277705460 w 9"/>
                <a:gd name="T11" fmla="*/ 2147483647 h 25"/>
                <a:gd name="T12" fmla="*/ 1703621039 w 9"/>
                <a:gd name="T13" fmla="*/ 1950028110 h 25"/>
                <a:gd name="T14" fmla="*/ 0 w 9"/>
                <a:gd name="T15" fmla="*/ 0 h 25"/>
                <a:gd name="T16" fmla="*/ 851810519 w 9"/>
                <a:gd name="T17" fmla="*/ 2147483647 h 25"/>
                <a:gd name="T18" fmla="*/ 0 w 9"/>
                <a:gd name="T19" fmla="*/ 2147483647 h 25"/>
                <a:gd name="T20" fmla="*/ 1277705460 w 9"/>
                <a:gd name="T21" fmla="*/ 2147483647 h 25"/>
                <a:gd name="T22" fmla="*/ 2129515980 w 9"/>
                <a:gd name="T23" fmla="*/ 2147483647 h 25"/>
                <a:gd name="T24" fmla="*/ 2129515980 w 9"/>
                <a:gd name="T25" fmla="*/ 2147483647 h 25"/>
                <a:gd name="T26" fmla="*/ 1277705460 w 9"/>
                <a:gd name="T27" fmla="*/ 2147483647 h 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25"/>
                <a:gd name="T44" fmla="*/ 9 w 9"/>
                <a:gd name="T45" fmla="*/ 25 h 2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25">
                  <a:moveTo>
                    <a:pt x="3" y="20"/>
                  </a:moveTo>
                  <a:cubicBezTo>
                    <a:pt x="3" y="20"/>
                    <a:pt x="4" y="20"/>
                    <a:pt x="4" y="21"/>
                  </a:cubicBezTo>
                  <a:cubicBezTo>
                    <a:pt x="4" y="20"/>
                    <a:pt x="4" y="20"/>
                    <a:pt x="4" y="19"/>
                  </a:cubicBezTo>
                  <a:cubicBezTo>
                    <a:pt x="3" y="17"/>
                    <a:pt x="4" y="13"/>
                    <a:pt x="4" y="1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18"/>
                    <a:pt x="3" y="7"/>
                    <a:pt x="3" y="7"/>
                  </a:cubicBezTo>
                  <a:cubicBezTo>
                    <a:pt x="2" y="5"/>
                    <a:pt x="4" y="5"/>
                    <a:pt x="4" y="5"/>
                  </a:cubicBezTo>
                  <a:cubicBezTo>
                    <a:pt x="4" y="5"/>
                    <a:pt x="1" y="2"/>
                    <a:pt x="0" y="0"/>
                  </a:cubicBezTo>
                  <a:cubicBezTo>
                    <a:pt x="0" y="2"/>
                    <a:pt x="1" y="5"/>
                    <a:pt x="2" y="9"/>
                  </a:cubicBezTo>
                  <a:cubicBezTo>
                    <a:pt x="3" y="16"/>
                    <a:pt x="0" y="16"/>
                    <a:pt x="0" y="19"/>
                  </a:cubicBezTo>
                  <a:cubicBezTo>
                    <a:pt x="0" y="19"/>
                    <a:pt x="0" y="23"/>
                    <a:pt x="3" y="24"/>
                  </a:cubicBezTo>
                  <a:cubicBezTo>
                    <a:pt x="4" y="24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4"/>
                    <a:pt x="0" y="20"/>
                    <a:pt x="3" y="2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Freeform 259"/>
            <p:cNvSpPr>
              <a:spLocks noChangeArrowheads="1"/>
            </p:cNvSpPr>
            <p:nvPr/>
          </p:nvSpPr>
          <p:spPr bwMode="auto">
            <a:xfrm>
              <a:off x="598487" y="531813"/>
              <a:ext cx="225425" cy="631825"/>
            </a:xfrm>
            <a:custGeom>
              <a:avLst/>
              <a:gdLst>
                <a:gd name="T0" fmla="*/ 2147483647 w 11"/>
                <a:gd name="T1" fmla="*/ 2147483647 h 32"/>
                <a:gd name="T2" fmla="*/ 2147483647 w 11"/>
                <a:gd name="T3" fmla="*/ 2147483647 h 32"/>
                <a:gd name="T4" fmla="*/ 2147483647 w 11"/>
                <a:gd name="T5" fmla="*/ 1169547564 h 32"/>
                <a:gd name="T6" fmla="*/ 2147483647 w 11"/>
                <a:gd name="T7" fmla="*/ 2147483647 h 32"/>
                <a:gd name="T8" fmla="*/ 2147483647 w 11"/>
                <a:gd name="T9" fmla="*/ 0 h 32"/>
                <a:gd name="T10" fmla="*/ 2147483647 w 11"/>
                <a:gd name="T11" fmla="*/ 2147483647 h 32"/>
                <a:gd name="T12" fmla="*/ 2147483647 w 11"/>
                <a:gd name="T13" fmla="*/ 2147483647 h 32"/>
                <a:gd name="T14" fmla="*/ 1259920818 w 11"/>
                <a:gd name="T15" fmla="*/ 2147483647 h 32"/>
                <a:gd name="T16" fmla="*/ 2147483647 w 11"/>
                <a:gd name="T17" fmla="*/ 2147483647 h 32"/>
                <a:gd name="T18" fmla="*/ 2099854368 w 11"/>
                <a:gd name="T19" fmla="*/ 2147483647 h 32"/>
                <a:gd name="T20" fmla="*/ 0 w 11"/>
                <a:gd name="T21" fmla="*/ 2147483647 h 32"/>
                <a:gd name="T22" fmla="*/ 2099854368 w 11"/>
                <a:gd name="T23" fmla="*/ 2147483647 h 32"/>
                <a:gd name="T24" fmla="*/ 2147483647 w 11"/>
                <a:gd name="T25" fmla="*/ 2147483647 h 32"/>
                <a:gd name="T26" fmla="*/ 2147483647 w 11"/>
                <a:gd name="T27" fmla="*/ 2147483647 h 32"/>
                <a:gd name="T28" fmla="*/ 2147483647 w 11"/>
                <a:gd name="T29" fmla="*/ 2147483647 h 32"/>
                <a:gd name="T30" fmla="*/ 2147483647 w 11"/>
                <a:gd name="T31" fmla="*/ 2147483647 h 32"/>
                <a:gd name="T32" fmla="*/ 2147483647 w 11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"/>
                <a:gd name="T52" fmla="*/ 0 h 32"/>
                <a:gd name="T53" fmla="*/ 11 w 11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" h="32">
                  <a:moveTo>
                    <a:pt x="10" y="13"/>
                  </a:moveTo>
                  <a:cubicBezTo>
                    <a:pt x="10" y="12"/>
                    <a:pt x="10" y="11"/>
                    <a:pt x="11" y="9"/>
                  </a:cubicBezTo>
                  <a:cubicBezTo>
                    <a:pt x="10" y="7"/>
                    <a:pt x="10" y="3"/>
                    <a:pt x="10" y="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6" y="0"/>
                    <a:pt x="6" y="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4"/>
                    <a:pt x="7" y="15"/>
                  </a:cubicBezTo>
                  <a:cubicBezTo>
                    <a:pt x="6" y="16"/>
                    <a:pt x="3" y="14"/>
                    <a:pt x="3" y="14"/>
                  </a:cubicBezTo>
                  <a:cubicBezTo>
                    <a:pt x="3" y="16"/>
                    <a:pt x="6" y="18"/>
                    <a:pt x="6" y="18"/>
                  </a:cubicBezTo>
                  <a:cubicBezTo>
                    <a:pt x="6" y="18"/>
                    <a:pt x="6" y="20"/>
                    <a:pt x="5" y="21"/>
                  </a:cubicBezTo>
                  <a:cubicBezTo>
                    <a:pt x="3" y="22"/>
                    <a:pt x="0" y="21"/>
                    <a:pt x="0" y="21"/>
                  </a:cubicBezTo>
                  <a:cubicBezTo>
                    <a:pt x="0" y="21"/>
                    <a:pt x="3" y="26"/>
                    <a:pt x="5" y="28"/>
                  </a:cubicBezTo>
                  <a:cubicBezTo>
                    <a:pt x="7" y="29"/>
                    <a:pt x="6" y="31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7" y="30"/>
                    <a:pt x="7" y="29"/>
                  </a:cubicBezTo>
                  <a:cubicBezTo>
                    <a:pt x="8" y="27"/>
                    <a:pt x="7" y="25"/>
                    <a:pt x="7" y="22"/>
                  </a:cubicBezTo>
                  <a:cubicBezTo>
                    <a:pt x="8" y="20"/>
                    <a:pt x="10" y="16"/>
                    <a:pt x="10" y="1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Freeform 260"/>
            <p:cNvSpPr>
              <a:spLocks noChangeArrowheads="1"/>
            </p:cNvSpPr>
            <p:nvPr/>
          </p:nvSpPr>
          <p:spPr bwMode="auto">
            <a:xfrm>
              <a:off x="371475" y="433388"/>
              <a:ext cx="266700" cy="138113"/>
            </a:xfrm>
            <a:custGeom>
              <a:avLst/>
              <a:gdLst>
                <a:gd name="T0" fmla="*/ 2147483647 w 13"/>
                <a:gd name="T1" fmla="*/ 0 h 7"/>
                <a:gd name="T2" fmla="*/ 2104406608 w 13"/>
                <a:gd name="T3" fmla="*/ 0 h 7"/>
                <a:gd name="T4" fmla="*/ 0 w 13"/>
                <a:gd name="T5" fmla="*/ 0 h 7"/>
                <a:gd name="T6" fmla="*/ 0 w 13"/>
                <a:gd name="T7" fmla="*/ 0 h 7"/>
                <a:gd name="T8" fmla="*/ 0 w 13"/>
                <a:gd name="T9" fmla="*/ 2147483647 h 7"/>
                <a:gd name="T10" fmla="*/ 1683533492 w 13"/>
                <a:gd name="T11" fmla="*/ 1557164884 h 7"/>
                <a:gd name="T12" fmla="*/ 2147483647 w 13"/>
                <a:gd name="T13" fmla="*/ 1557164884 h 7"/>
                <a:gd name="T14" fmla="*/ 2147483647 w 13"/>
                <a:gd name="T15" fmla="*/ 2147483647 h 7"/>
                <a:gd name="T16" fmla="*/ 2147483647 w 13"/>
                <a:gd name="T17" fmla="*/ 389281356 h 7"/>
                <a:gd name="T18" fmla="*/ 2147483647 w 13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"/>
                <a:gd name="T31" fmla="*/ 0 h 7"/>
                <a:gd name="T32" fmla="*/ 13 w 13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" h="7">
                  <a:moveTo>
                    <a:pt x="1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2" y="5"/>
                    <a:pt x="13" y="1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261"/>
            <p:cNvSpPr>
              <a:spLocks noChangeArrowheads="1"/>
            </p:cNvSpPr>
            <p:nvPr/>
          </p:nvSpPr>
          <p:spPr bwMode="auto">
            <a:xfrm>
              <a:off x="392112" y="255588"/>
              <a:ext cx="206375" cy="236538"/>
            </a:xfrm>
            <a:custGeom>
              <a:avLst/>
              <a:gdLst>
                <a:gd name="T0" fmla="*/ 0 w 10"/>
                <a:gd name="T1" fmla="*/ 1942726017 h 12"/>
                <a:gd name="T2" fmla="*/ 0 w 10"/>
                <a:gd name="T3" fmla="*/ 2147483647 h 12"/>
                <a:gd name="T4" fmla="*/ 2129542350 w 10"/>
                <a:gd name="T5" fmla="*/ 2147483647 h 12"/>
                <a:gd name="T6" fmla="*/ 2147483647 w 10"/>
                <a:gd name="T7" fmla="*/ 2147483647 h 12"/>
                <a:gd name="T8" fmla="*/ 2147483647 w 10"/>
                <a:gd name="T9" fmla="*/ 2147483647 h 12"/>
                <a:gd name="T10" fmla="*/ 2147483647 w 10"/>
                <a:gd name="T11" fmla="*/ 388553088 h 12"/>
                <a:gd name="T12" fmla="*/ 0 w 10"/>
                <a:gd name="T13" fmla="*/ 1942726017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2"/>
                <a:gd name="T23" fmla="*/ 10 w 10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2">
                  <a:moveTo>
                    <a:pt x="0" y="5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4" y="12"/>
                    <a:pt x="5" y="12"/>
                  </a:cubicBezTo>
                  <a:cubicBezTo>
                    <a:pt x="6" y="12"/>
                    <a:pt x="8" y="10"/>
                    <a:pt x="8" y="10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9" y="3"/>
                    <a:pt x="10" y="1"/>
                  </a:cubicBezTo>
                  <a:cubicBezTo>
                    <a:pt x="10" y="0"/>
                    <a:pt x="2" y="4"/>
                    <a:pt x="0" y="5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Freeform 262"/>
            <p:cNvSpPr>
              <a:spLocks noChangeArrowheads="1"/>
            </p:cNvSpPr>
            <p:nvPr/>
          </p:nvSpPr>
          <p:spPr bwMode="auto">
            <a:xfrm>
              <a:off x="433387" y="334963"/>
              <a:ext cx="144462" cy="157163"/>
            </a:xfrm>
            <a:custGeom>
              <a:avLst/>
              <a:gdLst>
                <a:gd name="T0" fmla="*/ 2147483647 w 7"/>
                <a:gd name="T1" fmla="*/ 0 h 8"/>
                <a:gd name="T2" fmla="*/ 1703619729 w 7"/>
                <a:gd name="T3" fmla="*/ 1157819821 h 8"/>
                <a:gd name="T4" fmla="*/ 0 w 7"/>
                <a:gd name="T5" fmla="*/ 1929706250 h 8"/>
                <a:gd name="T6" fmla="*/ 1277704478 w 7"/>
                <a:gd name="T7" fmla="*/ 2147483647 h 8"/>
                <a:gd name="T8" fmla="*/ 2147483647 w 7"/>
                <a:gd name="T9" fmla="*/ 2147483647 h 8"/>
                <a:gd name="T10" fmla="*/ 2147483647 w 7"/>
                <a:gd name="T11" fmla="*/ 1543772858 h 8"/>
                <a:gd name="T12" fmla="*/ 2147483647 w 7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8"/>
                <a:gd name="T23" fmla="*/ 7 w 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8">
                  <a:moveTo>
                    <a:pt x="6" y="0"/>
                  </a:moveTo>
                  <a:cubicBezTo>
                    <a:pt x="6" y="0"/>
                    <a:pt x="5" y="2"/>
                    <a:pt x="4" y="3"/>
                  </a:cubicBezTo>
                  <a:cubicBezTo>
                    <a:pt x="4" y="4"/>
                    <a:pt x="1" y="5"/>
                    <a:pt x="0" y="5"/>
                  </a:cubicBezTo>
                  <a:cubicBezTo>
                    <a:pt x="1" y="6"/>
                    <a:pt x="2" y="8"/>
                    <a:pt x="3" y="8"/>
                  </a:cubicBezTo>
                  <a:cubicBezTo>
                    <a:pt x="4" y="8"/>
                    <a:pt x="6" y="6"/>
                    <a:pt x="6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6" name="Freeform 263"/>
            <p:cNvSpPr>
              <a:spLocks noChangeArrowheads="1"/>
            </p:cNvSpPr>
            <p:nvPr/>
          </p:nvSpPr>
          <p:spPr bwMode="auto">
            <a:xfrm>
              <a:off x="392112" y="452438"/>
              <a:ext cx="165100" cy="711200"/>
            </a:xfrm>
            <a:custGeom>
              <a:avLst/>
              <a:gdLst>
                <a:gd name="T0" fmla="*/ 0 w 8"/>
                <a:gd name="T1" fmla="*/ 2147483647 h 36"/>
                <a:gd name="T2" fmla="*/ 1277729538 w 8"/>
                <a:gd name="T3" fmla="*/ 2147483647 h 36"/>
                <a:gd name="T4" fmla="*/ 2147483647 w 8"/>
                <a:gd name="T5" fmla="*/ 2147483647 h 36"/>
                <a:gd name="T6" fmla="*/ 2147483647 w 8"/>
                <a:gd name="T7" fmla="*/ 2147483647 h 36"/>
                <a:gd name="T8" fmla="*/ 2147483647 w 8"/>
                <a:gd name="T9" fmla="*/ 1951414267 h 36"/>
                <a:gd name="T10" fmla="*/ 2147483647 w 8"/>
                <a:gd name="T11" fmla="*/ 1170852511 h 36"/>
                <a:gd name="T12" fmla="*/ 1703625625 w 8"/>
                <a:gd name="T13" fmla="*/ 390290756 h 36"/>
                <a:gd name="T14" fmla="*/ 1277729538 w 8"/>
                <a:gd name="T15" fmla="*/ 1561123511 h 36"/>
                <a:gd name="T16" fmla="*/ 851812813 w 8"/>
                <a:gd name="T17" fmla="*/ 2147483647 h 36"/>
                <a:gd name="T18" fmla="*/ 425916725 w 8"/>
                <a:gd name="T19" fmla="*/ 2147483647 h 36"/>
                <a:gd name="T20" fmla="*/ 0 w 8"/>
                <a:gd name="T21" fmla="*/ 2147483647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6"/>
                <a:gd name="T35" fmla="*/ 8 w 8"/>
                <a:gd name="T36" fmla="*/ 36 h 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6">
                  <a:moveTo>
                    <a:pt x="0" y="32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8" y="12"/>
                    <a:pt x="7" y="10"/>
                  </a:cubicBezTo>
                  <a:cubicBezTo>
                    <a:pt x="7" y="9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0"/>
                    <a:pt x="4" y="1"/>
                  </a:cubicBezTo>
                  <a:cubicBezTo>
                    <a:pt x="1" y="2"/>
                    <a:pt x="3" y="4"/>
                    <a:pt x="3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264"/>
            <p:cNvSpPr>
              <a:spLocks noChangeArrowheads="1"/>
            </p:cNvSpPr>
            <p:nvPr/>
          </p:nvSpPr>
          <p:spPr bwMode="auto">
            <a:xfrm>
              <a:off x="371475" y="374650"/>
              <a:ext cx="103187" cy="177800"/>
            </a:xfrm>
            <a:custGeom>
              <a:avLst/>
              <a:gdLst>
                <a:gd name="T0" fmla="*/ 32761079 w 65"/>
                <a:gd name="T1" fmla="*/ 0 h 112"/>
                <a:gd name="T2" fmla="*/ 0 w 65"/>
                <a:gd name="T3" fmla="*/ 123488450 h 112"/>
                <a:gd name="T4" fmla="*/ 32761079 w 65"/>
                <a:gd name="T5" fmla="*/ 282257500 h 112"/>
                <a:gd name="T6" fmla="*/ 163808569 w 65"/>
                <a:gd name="T7" fmla="*/ 156249688 h 112"/>
                <a:gd name="T8" fmla="*/ 32761079 w 65"/>
                <a:gd name="T9" fmla="*/ 0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112"/>
                <a:gd name="T17" fmla="*/ 65 w 65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112">
                  <a:moveTo>
                    <a:pt x="13" y="0"/>
                  </a:moveTo>
                  <a:lnTo>
                    <a:pt x="0" y="49"/>
                  </a:lnTo>
                  <a:lnTo>
                    <a:pt x="13" y="112"/>
                  </a:lnTo>
                  <a:lnTo>
                    <a:pt x="65" y="6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Freeform 265"/>
            <p:cNvSpPr>
              <a:spLocks noChangeArrowheads="1"/>
            </p:cNvSpPr>
            <p:nvPr/>
          </p:nvSpPr>
          <p:spPr bwMode="auto">
            <a:xfrm>
              <a:off x="350837" y="0"/>
              <a:ext cx="307975" cy="295275"/>
            </a:xfrm>
            <a:custGeom>
              <a:avLst/>
              <a:gdLst>
                <a:gd name="T0" fmla="*/ 421556180 w 15"/>
                <a:gd name="T1" fmla="*/ 1549996900 h 15"/>
                <a:gd name="T2" fmla="*/ 0 w 15"/>
                <a:gd name="T3" fmla="*/ 1162497675 h 15"/>
                <a:gd name="T4" fmla="*/ 1686204188 w 15"/>
                <a:gd name="T5" fmla="*/ 0 h 15"/>
                <a:gd name="T6" fmla="*/ 2147483647 w 15"/>
                <a:gd name="T7" fmla="*/ 0 h 15"/>
                <a:gd name="T8" fmla="*/ 2147483647 w 15"/>
                <a:gd name="T9" fmla="*/ 1549996900 h 15"/>
                <a:gd name="T10" fmla="*/ 2147483647 w 15"/>
                <a:gd name="T11" fmla="*/ 2147483647 h 15"/>
                <a:gd name="T12" fmla="*/ 2147483647 w 15"/>
                <a:gd name="T13" fmla="*/ 2147483647 h 15"/>
                <a:gd name="T14" fmla="*/ 421556180 w 15"/>
                <a:gd name="T15" fmla="*/ 154999690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15"/>
                <a:gd name="T26" fmla="*/ 15 w 15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15">
                  <a:moveTo>
                    <a:pt x="1" y="4"/>
                  </a:move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5" y="0"/>
                    <a:pt x="9" y="0"/>
                    <a:pt x="9" y="0"/>
                  </a:cubicBezTo>
                  <a:cubicBezTo>
                    <a:pt x="9" y="0"/>
                    <a:pt x="12" y="2"/>
                    <a:pt x="14" y="4"/>
                  </a:cubicBezTo>
                  <a:cubicBezTo>
                    <a:pt x="15" y="6"/>
                    <a:pt x="14" y="8"/>
                    <a:pt x="14" y="8"/>
                  </a:cubicBezTo>
                  <a:cubicBezTo>
                    <a:pt x="14" y="8"/>
                    <a:pt x="15" y="12"/>
                    <a:pt x="13" y="13"/>
                  </a:cubicBezTo>
                  <a:cubicBezTo>
                    <a:pt x="13" y="13"/>
                    <a:pt x="8" y="15"/>
                    <a:pt x="1" y="4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Freeform 266"/>
            <p:cNvSpPr>
              <a:spLocks noChangeArrowheads="1"/>
            </p:cNvSpPr>
            <p:nvPr/>
          </p:nvSpPr>
          <p:spPr bwMode="auto">
            <a:xfrm>
              <a:off x="515937" y="374650"/>
              <a:ext cx="122237" cy="177800"/>
            </a:xfrm>
            <a:custGeom>
              <a:avLst/>
              <a:gdLst>
                <a:gd name="T0" fmla="*/ 0 w 6"/>
                <a:gd name="T1" fmla="*/ 1951414267 h 9"/>
                <a:gd name="T2" fmla="*/ 1245167201 w 6"/>
                <a:gd name="T3" fmla="*/ 2147483647 h 9"/>
                <a:gd name="T4" fmla="*/ 2147483647 w 6"/>
                <a:gd name="T5" fmla="*/ 1561123511 h 9"/>
                <a:gd name="T6" fmla="*/ 1660202561 w 6"/>
                <a:gd name="T7" fmla="*/ 0 h 9"/>
                <a:gd name="T8" fmla="*/ 0 w 6"/>
                <a:gd name="T9" fmla="*/ 19514142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9"/>
                <a:gd name="T17" fmla="*/ 6 w 6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9">
                  <a:moveTo>
                    <a:pt x="0" y="5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6" y="4"/>
                    <a:pt x="6" y="4"/>
                  </a:cubicBezTo>
                  <a:cubicBezTo>
                    <a:pt x="6" y="4"/>
                    <a:pt x="3" y="1"/>
                    <a:pt x="4" y="0"/>
                  </a:cubicBezTo>
                  <a:cubicBezTo>
                    <a:pt x="4" y="0"/>
                    <a:pt x="2" y="5"/>
                    <a:pt x="0" y="5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267"/>
            <p:cNvSpPr>
              <a:spLocks noChangeArrowheads="1"/>
            </p:cNvSpPr>
            <p:nvPr/>
          </p:nvSpPr>
          <p:spPr bwMode="auto">
            <a:xfrm>
              <a:off x="330200" y="77788"/>
              <a:ext cx="307975" cy="315913"/>
            </a:xfrm>
            <a:custGeom>
              <a:avLst/>
              <a:gdLst>
                <a:gd name="T0" fmla="*/ 843091828 w 15"/>
                <a:gd name="T1" fmla="*/ 2147483647 h 16"/>
                <a:gd name="T2" fmla="*/ 210773983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2147483647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1169549415 h 16"/>
                <a:gd name="T24" fmla="*/ 2147483647 w 15"/>
                <a:gd name="T25" fmla="*/ 779693029 h 16"/>
                <a:gd name="T26" fmla="*/ 2147483647 w 15"/>
                <a:gd name="T27" fmla="*/ 0 h 16"/>
                <a:gd name="T28" fmla="*/ 843091828 w 15"/>
                <a:gd name="T29" fmla="*/ 0 h 16"/>
                <a:gd name="T30" fmla="*/ 0 w 15"/>
                <a:gd name="T31" fmla="*/ 1559386057 h 16"/>
                <a:gd name="T32" fmla="*/ 421556180 w 15"/>
                <a:gd name="T33" fmla="*/ 2147483647 h 16"/>
                <a:gd name="T34" fmla="*/ 0 w 15"/>
                <a:gd name="T35" fmla="*/ 2147483647 h 16"/>
                <a:gd name="T36" fmla="*/ 421556180 w 15"/>
                <a:gd name="T37" fmla="*/ 2147483647 h 16"/>
                <a:gd name="T38" fmla="*/ 843091828 w 15"/>
                <a:gd name="T39" fmla="*/ 2147483647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5"/>
                <a:gd name="T61" fmla="*/ 0 h 16"/>
                <a:gd name="T62" fmla="*/ 15 w 15"/>
                <a:gd name="T63" fmla="*/ 16 h 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5" h="16">
                  <a:moveTo>
                    <a:pt x="2" y="15"/>
                  </a:moveTo>
                  <a:cubicBezTo>
                    <a:pt x="2" y="15"/>
                    <a:pt x="4" y="16"/>
                    <a:pt x="5" y="16"/>
                  </a:cubicBezTo>
                  <a:cubicBezTo>
                    <a:pt x="5" y="16"/>
                    <a:pt x="8" y="16"/>
                    <a:pt x="10" y="14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1"/>
                    <a:pt x="12" y="11"/>
                    <a:pt x="12" y="11"/>
                  </a:cubicBezTo>
                  <a:cubicBezTo>
                    <a:pt x="13" y="11"/>
                    <a:pt x="14" y="9"/>
                    <a:pt x="14" y="9"/>
                  </a:cubicBezTo>
                  <a:cubicBezTo>
                    <a:pt x="14" y="8"/>
                    <a:pt x="15" y="6"/>
                    <a:pt x="14" y="6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2" y="6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6"/>
                    <a:pt x="11" y="6"/>
                  </a:cubicBezTo>
                  <a:cubicBezTo>
                    <a:pt x="11" y="6"/>
                    <a:pt x="9" y="4"/>
                    <a:pt x="9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8" y="0"/>
                    <a:pt x="8" y="0"/>
                  </a:cubicBezTo>
                  <a:cubicBezTo>
                    <a:pt x="7" y="0"/>
                    <a:pt x="3" y="0"/>
                    <a:pt x="2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1"/>
                    <a:pt x="1" y="13"/>
                    <a:pt x="1" y="13"/>
                  </a:cubicBezTo>
                  <a:cubicBezTo>
                    <a:pt x="2" y="14"/>
                    <a:pt x="1" y="15"/>
                    <a:pt x="2" y="1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68"/>
            <p:cNvSpPr>
              <a:spLocks noChangeArrowheads="1"/>
            </p:cNvSpPr>
            <p:nvPr/>
          </p:nvSpPr>
          <p:spPr bwMode="auto">
            <a:xfrm>
              <a:off x="371475" y="77788"/>
              <a:ext cx="266700" cy="315913"/>
            </a:xfrm>
            <a:custGeom>
              <a:avLst/>
              <a:gdLst>
                <a:gd name="T0" fmla="*/ 2147483647 w 13"/>
                <a:gd name="T1" fmla="*/ 2147483647 h 16"/>
                <a:gd name="T2" fmla="*/ 2147483647 w 13"/>
                <a:gd name="T3" fmla="*/ 2147483647 h 16"/>
                <a:gd name="T4" fmla="*/ 2147483647 w 13"/>
                <a:gd name="T5" fmla="*/ 2147483647 h 16"/>
                <a:gd name="T6" fmla="*/ 2147483647 w 13"/>
                <a:gd name="T7" fmla="*/ 2147483647 h 16"/>
                <a:gd name="T8" fmla="*/ 2147483647 w 13"/>
                <a:gd name="T9" fmla="*/ 2147483647 h 16"/>
                <a:gd name="T10" fmla="*/ 2147483647 w 13"/>
                <a:gd name="T11" fmla="*/ 1169549415 h 16"/>
                <a:gd name="T12" fmla="*/ 2147483647 w 13"/>
                <a:gd name="T13" fmla="*/ 779693029 h 16"/>
                <a:gd name="T14" fmla="*/ 2147483647 w 13"/>
                <a:gd name="T15" fmla="*/ 0 h 16"/>
                <a:gd name="T16" fmla="*/ 2104406608 w 13"/>
                <a:gd name="T17" fmla="*/ 0 h 16"/>
                <a:gd name="T18" fmla="*/ 1262639862 w 13"/>
                <a:gd name="T19" fmla="*/ 1559386057 h 16"/>
                <a:gd name="T20" fmla="*/ 2104406608 w 13"/>
                <a:gd name="T21" fmla="*/ 1949242444 h 16"/>
                <a:gd name="T22" fmla="*/ 2104406608 w 13"/>
                <a:gd name="T23" fmla="*/ 2147483647 h 16"/>
                <a:gd name="T24" fmla="*/ 2147483647 w 13"/>
                <a:gd name="T25" fmla="*/ 2147483647 h 16"/>
                <a:gd name="T26" fmla="*/ 2147483647 w 13"/>
                <a:gd name="T27" fmla="*/ 2147483647 h 16"/>
                <a:gd name="T28" fmla="*/ 1683533492 w 13"/>
                <a:gd name="T29" fmla="*/ 2147483647 h 16"/>
                <a:gd name="T30" fmla="*/ 1683533492 w 13"/>
                <a:gd name="T31" fmla="*/ 2147483647 h 16"/>
                <a:gd name="T32" fmla="*/ 841766746 w 13"/>
                <a:gd name="T33" fmla="*/ 2147483647 h 16"/>
                <a:gd name="T34" fmla="*/ 0 w 13"/>
                <a:gd name="T35" fmla="*/ 2147483647 h 16"/>
                <a:gd name="T36" fmla="*/ 0 w 13"/>
                <a:gd name="T37" fmla="*/ 2147483647 h 16"/>
                <a:gd name="T38" fmla="*/ 1262639862 w 13"/>
                <a:gd name="T39" fmla="*/ 2147483647 h 16"/>
                <a:gd name="T40" fmla="*/ 2147483647 w 13"/>
                <a:gd name="T41" fmla="*/ 2147483647 h 16"/>
                <a:gd name="T42" fmla="*/ 2147483647 w 13"/>
                <a:gd name="T43" fmla="*/ 2147483647 h 16"/>
                <a:gd name="T44" fmla="*/ 2147483647 w 13"/>
                <a:gd name="T45" fmla="*/ 2147483647 h 16"/>
                <a:gd name="T46" fmla="*/ 2147483647 w 13"/>
                <a:gd name="T47" fmla="*/ 2147483647 h 16"/>
                <a:gd name="T48" fmla="*/ 2147483647 w 13"/>
                <a:gd name="T49" fmla="*/ 2147483647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"/>
                <a:gd name="T76" fmla="*/ 0 h 16"/>
                <a:gd name="T77" fmla="*/ 13 w 13"/>
                <a:gd name="T78" fmla="*/ 16 h 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" h="16">
                  <a:moveTo>
                    <a:pt x="12" y="6"/>
                  </a:moveTo>
                  <a:cubicBezTo>
                    <a:pt x="11" y="5"/>
                    <a:pt x="10" y="6"/>
                    <a:pt x="10" y="6"/>
                  </a:cubicBezTo>
                  <a:cubicBezTo>
                    <a:pt x="10" y="6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6"/>
                    <a:pt x="9" y="6"/>
                  </a:cubicBezTo>
                  <a:cubicBezTo>
                    <a:pt x="9" y="6"/>
                    <a:pt x="7" y="4"/>
                    <a:pt x="7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8" y="2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1"/>
                    <a:pt x="3" y="4"/>
                    <a:pt x="3" y="4"/>
                  </a:cubicBezTo>
                  <a:cubicBezTo>
                    <a:pt x="4" y="4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5" y="10"/>
                    <a:pt x="4" y="12"/>
                    <a:pt x="4" y="13"/>
                  </a:cubicBezTo>
                  <a:cubicBezTo>
                    <a:pt x="4" y="14"/>
                    <a:pt x="3" y="14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6"/>
                    <a:pt x="3" y="16"/>
                  </a:cubicBezTo>
                  <a:cubicBezTo>
                    <a:pt x="3" y="16"/>
                    <a:pt x="6" y="16"/>
                    <a:pt x="8" y="14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1"/>
                    <a:pt x="12" y="9"/>
                    <a:pt x="12" y="9"/>
                  </a:cubicBezTo>
                  <a:cubicBezTo>
                    <a:pt x="12" y="8"/>
                    <a:pt x="13" y="6"/>
                    <a:pt x="12" y="6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Freeform 269"/>
            <p:cNvSpPr>
              <a:spLocks noChangeArrowheads="1"/>
            </p:cNvSpPr>
            <p:nvPr/>
          </p:nvSpPr>
          <p:spPr bwMode="auto">
            <a:xfrm>
              <a:off x="0" y="611188"/>
              <a:ext cx="227012" cy="493713"/>
            </a:xfrm>
            <a:custGeom>
              <a:avLst/>
              <a:gdLst>
                <a:gd name="T0" fmla="*/ 2147483647 w 11"/>
                <a:gd name="T1" fmla="*/ 0 h 25"/>
                <a:gd name="T2" fmla="*/ 2147483647 w 11"/>
                <a:gd name="T3" fmla="*/ 2147483647 h 25"/>
                <a:gd name="T4" fmla="*/ 2147483647 w 11"/>
                <a:gd name="T5" fmla="*/ 2147483647 h 25"/>
                <a:gd name="T6" fmla="*/ 2147483647 w 11"/>
                <a:gd name="T7" fmla="*/ 2147483647 h 25"/>
                <a:gd name="T8" fmla="*/ 2147483647 w 11"/>
                <a:gd name="T9" fmla="*/ 2147483647 h 25"/>
                <a:gd name="T10" fmla="*/ 2129517022 w 11"/>
                <a:gd name="T11" fmla="*/ 2147483647 h 25"/>
                <a:gd name="T12" fmla="*/ 2147483647 w 11"/>
                <a:gd name="T13" fmla="*/ 2147483647 h 25"/>
                <a:gd name="T14" fmla="*/ 0 w 11"/>
                <a:gd name="T15" fmla="*/ 2147483647 h 25"/>
                <a:gd name="T16" fmla="*/ 0 w 11"/>
                <a:gd name="T17" fmla="*/ 2147483647 h 25"/>
                <a:gd name="T18" fmla="*/ 2147483647 w 11"/>
                <a:gd name="T19" fmla="*/ 2147483647 h 25"/>
                <a:gd name="T20" fmla="*/ 851810936 w 11"/>
                <a:gd name="T21" fmla="*/ 2147483647 h 25"/>
                <a:gd name="T22" fmla="*/ 2147483647 w 11"/>
                <a:gd name="T23" fmla="*/ 2147483647 h 25"/>
                <a:gd name="T24" fmla="*/ 2147483647 w 11"/>
                <a:gd name="T25" fmla="*/ 2147483647 h 25"/>
                <a:gd name="T26" fmla="*/ 2147483647 w 11"/>
                <a:gd name="T27" fmla="*/ 2147483647 h 25"/>
                <a:gd name="T28" fmla="*/ 2147483647 w 11"/>
                <a:gd name="T29" fmla="*/ 390013521 h 25"/>
                <a:gd name="T30" fmla="*/ 2147483647 w 11"/>
                <a:gd name="T31" fmla="*/ 0 h 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"/>
                <a:gd name="T49" fmla="*/ 0 h 25"/>
                <a:gd name="T50" fmla="*/ 11 w 11"/>
                <a:gd name="T51" fmla="*/ 25 h 2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" h="25">
                  <a:moveTo>
                    <a:pt x="7" y="0"/>
                  </a:moveTo>
                  <a:cubicBezTo>
                    <a:pt x="7" y="3"/>
                    <a:pt x="7" y="9"/>
                    <a:pt x="8" y="11"/>
                  </a:cubicBezTo>
                  <a:cubicBezTo>
                    <a:pt x="10" y="13"/>
                    <a:pt x="9" y="15"/>
                    <a:pt x="9" y="15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6" y="15"/>
                    <a:pt x="5" y="14"/>
                  </a:cubicBezTo>
                  <a:cubicBezTo>
                    <a:pt x="5" y="14"/>
                    <a:pt x="6" y="17"/>
                    <a:pt x="8" y="18"/>
                  </a:cubicBezTo>
                  <a:cubicBezTo>
                    <a:pt x="8" y="18"/>
                    <a:pt x="1" y="17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4" y="17"/>
                    <a:pt x="8" y="20"/>
                  </a:cubicBezTo>
                  <a:cubicBezTo>
                    <a:pt x="8" y="20"/>
                    <a:pt x="3" y="20"/>
                    <a:pt x="2" y="23"/>
                  </a:cubicBezTo>
                  <a:cubicBezTo>
                    <a:pt x="2" y="23"/>
                    <a:pt x="6" y="20"/>
                    <a:pt x="9" y="22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5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3" name="Freeform 270"/>
            <p:cNvSpPr>
              <a:spLocks noChangeArrowheads="1"/>
            </p:cNvSpPr>
            <p:nvPr/>
          </p:nvSpPr>
          <p:spPr bwMode="auto">
            <a:xfrm>
              <a:off x="61912" y="1104900"/>
              <a:ext cx="165100" cy="117475"/>
            </a:xfrm>
            <a:custGeom>
              <a:avLst/>
              <a:gdLst>
                <a:gd name="T0" fmla="*/ 0 w 8"/>
                <a:gd name="T1" fmla="*/ 2147483647 h 6"/>
                <a:gd name="T2" fmla="*/ 2147483647 w 8"/>
                <a:gd name="T3" fmla="*/ 766681008 h 6"/>
                <a:gd name="T4" fmla="*/ 2147483647 w 8"/>
                <a:gd name="T5" fmla="*/ 0 h 6"/>
                <a:gd name="T6" fmla="*/ 0 w 8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6"/>
                <a:gd name="T14" fmla="*/ 8 w 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6">
                  <a:moveTo>
                    <a:pt x="0" y="6"/>
                  </a:moveTo>
                  <a:cubicBezTo>
                    <a:pt x="0" y="6"/>
                    <a:pt x="5" y="3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1" y="4"/>
                    <a:pt x="0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24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4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500"/>
                                        <p:tgtEl>
                                          <p:spTgt spid="24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24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0" grpId="0" bldLvl="0" autoUpdateAnimBg="0"/>
      <p:bldP spid="24601" grpId="0" bldLvl="0" autoUpdateAnimBg="0"/>
      <p:bldP spid="24602" grpId="0" bldLvl="0" autoUpdateAnimBg="0"/>
      <p:bldP spid="24603" grpId="0" bldLvl="0" autoUpdateAnimBg="0"/>
      <p:bldP spid="24604" grpId="0" bldLvl="0" autoUpdateAnimBg="0"/>
      <p:bldP spid="24620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5604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6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5661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25662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9" name="椭圆 6"/>
          <p:cNvSpPr>
            <a:spLocks noChangeArrowheads="1"/>
          </p:cNvSpPr>
          <p:nvPr/>
        </p:nvSpPr>
        <p:spPr bwMode="auto">
          <a:xfrm>
            <a:off x="4046538" y="1595438"/>
            <a:ext cx="4162425" cy="4162425"/>
          </a:xfrm>
          <a:prstGeom prst="ellipse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0" name="椭圆 7"/>
          <p:cNvSpPr>
            <a:spLocks noChangeArrowheads="1"/>
          </p:cNvSpPr>
          <p:nvPr/>
        </p:nvSpPr>
        <p:spPr bwMode="auto">
          <a:xfrm>
            <a:off x="4668838" y="2219325"/>
            <a:ext cx="2916237" cy="2916238"/>
          </a:xfrm>
          <a:prstGeom prst="ellipse">
            <a:avLst/>
          </a:prstGeom>
          <a:solidFill>
            <a:srgbClr val="D6B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1" name="椭圆 8"/>
          <p:cNvSpPr>
            <a:spLocks noChangeArrowheads="1"/>
          </p:cNvSpPr>
          <p:nvPr/>
        </p:nvSpPr>
        <p:spPr bwMode="auto">
          <a:xfrm>
            <a:off x="5038725" y="2587625"/>
            <a:ext cx="2178050" cy="2178050"/>
          </a:xfrm>
          <a:prstGeom prst="ellipse">
            <a:avLst/>
          </a:prstGeom>
          <a:solidFill>
            <a:srgbClr val="67CD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2" name="椭圆 9"/>
          <p:cNvSpPr>
            <a:spLocks noChangeArrowheads="1"/>
          </p:cNvSpPr>
          <p:nvPr/>
        </p:nvSpPr>
        <p:spPr bwMode="auto">
          <a:xfrm>
            <a:off x="5232400" y="2781300"/>
            <a:ext cx="1790700" cy="179070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3" name="椭圆 10"/>
          <p:cNvSpPr>
            <a:spLocks noChangeArrowheads="1"/>
          </p:cNvSpPr>
          <p:nvPr/>
        </p:nvSpPr>
        <p:spPr bwMode="auto">
          <a:xfrm>
            <a:off x="5843588" y="3392488"/>
            <a:ext cx="568325" cy="568325"/>
          </a:xfrm>
          <a:prstGeom prst="ellipse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614" name="Group 14"/>
          <p:cNvGrpSpPr>
            <a:grpSpLocks/>
          </p:cNvGrpSpPr>
          <p:nvPr/>
        </p:nvGrpSpPr>
        <p:grpSpPr bwMode="auto">
          <a:xfrm>
            <a:off x="6024563" y="3573463"/>
            <a:ext cx="207962" cy="207962"/>
            <a:chOff x="0" y="0"/>
            <a:chExt cx="207640" cy="207640"/>
          </a:xfrm>
        </p:grpSpPr>
        <p:sp>
          <p:nvSpPr>
            <p:cNvPr id="25659" name="椭圆 12"/>
            <p:cNvSpPr>
              <a:spLocks noChangeArrowheads="1"/>
            </p:cNvSpPr>
            <p:nvPr/>
          </p:nvSpPr>
          <p:spPr bwMode="auto">
            <a:xfrm>
              <a:off x="0" y="0"/>
              <a:ext cx="207640" cy="207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" name="椭圆 13"/>
            <p:cNvSpPr>
              <a:spLocks noChangeArrowheads="1"/>
            </p:cNvSpPr>
            <p:nvPr/>
          </p:nvSpPr>
          <p:spPr bwMode="auto">
            <a:xfrm>
              <a:off x="67816" y="67816"/>
              <a:ext cx="72008" cy="72008"/>
            </a:xfrm>
            <a:prstGeom prst="ellipse">
              <a:avLst/>
            </a:pr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5617" name="椭圆 14"/>
          <p:cNvSpPr>
            <a:spLocks noChangeArrowheads="1"/>
          </p:cNvSpPr>
          <p:nvPr/>
        </p:nvSpPr>
        <p:spPr bwMode="auto">
          <a:xfrm>
            <a:off x="4759325" y="2417763"/>
            <a:ext cx="144463" cy="144462"/>
          </a:xfrm>
          <a:prstGeom prst="ellipse">
            <a:avLst/>
          </a:prstGeom>
          <a:solidFill>
            <a:schemeClr val="tx1"/>
          </a:solidFill>
          <a:ln w="12700">
            <a:solidFill>
              <a:srgbClr val="7F7F7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618" name="Group 18"/>
          <p:cNvGrpSpPr>
            <a:grpSpLocks/>
          </p:cNvGrpSpPr>
          <p:nvPr/>
        </p:nvGrpSpPr>
        <p:grpSpPr bwMode="auto">
          <a:xfrm>
            <a:off x="2767013" y="1847850"/>
            <a:ext cx="1995487" cy="569913"/>
            <a:chOff x="0" y="0"/>
            <a:chExt cx="1996451" cy="570725"/>
          </a:xfrm>
        </p:grpSpPr>
        <p:sp>
          <p:nvSpPr>
            <p:cNvPr id="25656" name="直接连接符 17"/>
            <p:cNvSpPr>
              <a:spLocks noChangeShapeType="1"/>
            </p:cNvSpPr>
            <p:nvPr/>
          </p:nvSpPr>
          <p:spPr bwMode="auto">
            <a:xfrm flipH="1" flipV="1">
              <a:off x="1561205" y="33759"/>
              <a:ext cx="435246" cy="536966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7" name="直接连接符 18"/>
            <p:cNvSpPr>
              <a:spLocks noChangeShapeType="1"/>
            </p:cNvSpPr>
            <p:nvPr/>
          </p:nvSpPr>
          <p:spPr bwMode="auto">
            <a:xfrm flipH="1" flipV="1">
              <a:off x="49037" y="33759"/>
              <a:ext cx="1512168" cy="22911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8" name="椭圆 19"/>
            <p:cNvSpPr>
              <a:spLocks noChangeArrowheads="1"/>
            </p:cNvSpPr>
            <p:nvPr/>
          </p:nvSpPr>
          <p:spPr bwMode="auto">
            <a:xfrm>
              <a:off x="0" y="0"/>
              <a:ext cx="98074" cy="9807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5622" name="Group 22"/>
          <p:cNvGrpSpPr>
            <a:grpSpLocks/>
          </p:cNvGrpSpPr>
          <p:nvPr/>
        </p:nvGrpSpPr>
        <p:grpSpPr bwMode="auto">
          <a:xfrm>
            <a:off x="280988" y="1362075"/>
            <a:ext cx="2379662" cy="969963"/>
            <a:chOff x="0" y="0"/>
            <a:chExt cx="2380010" cy="969496"/>
          </a:xfrm>
        </p:grpSpPr>
        <p:sp>
          <p:nvSpPr>
            <p:cNvPr id="25654" name="文本框 21"/>
            <p:cNvSpPr>
              <a:spLocks noChangeArrowheads="1"/>
            </p:cNvSpPr>
            <p:nvPr/>
          </p:nvSpPr>
          <p:spPr bwMode="auto">
            <a:xfrm>
              <a:off x="0" y="0"/>
              <a:ext cx="21602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  <p:sp>
          <p:nvSpPr>
            <p:cNvPr id="3" name="矩形 22"/>
            <p:cNvSpPr>
              <a:spLocks noChangeArrowheads="1"/>
            </p:cNvSpPr>
            <p:nvPr/>
          </p:nvSpPr>
          <p:spPr bwMode="auto">
            <a:xfrm>
              <a:off x="0" y="369332"/>
              <a:ext cx="238001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5625" name="椭圆 23"/>
          <p:cNvSpPr>
            <a:spLocks noChangeArrowheads="1"/>
          </p:cNvSpPr>
          <p:nvPr/>
        </p:nvSpPr>
        <p:spPr bwMode="auto">
          <a:xfrm flipH="1">
            <a:off x="6970713" y="2708275"/>
            <a:ext cx="149225" cy="144463"/>
          </a:xfrm>
          <a:prstGeom prst="ellipse">
            <a:avLst/>
          </a:prstGeom>
          <a:solidFill>
            <a:schemeClr val="tx1"/>
          </a:solidFill>
          <a:ln w="12700">
            <a:solidFill>
              <a:srgbClr val="7F7F7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626" name="Group 26"/>
          <p:cNvGrpSpPr>
            <a:grpSpLocks/>
          </p:cNvGrpSpPr>
          <p:nvPr/>
        </p:nvGrpSpPr>
        <p:grpSpPr bwMode="auto">
          <a:xfrm>
            <a:off x="7097713" y="1903413"/>
            <a:ext cx="2243137" cy="827087"/>
            <a:chOff x="0" y="0"/>
            <a:chExt cx="2242880" cy="826170"/>
          </a:xfrm>
        </p:grpSpPr>
        <p:sp>
          <p:nvSpPr>
            <p:cNvPr id="25651" name="直接连接符 25"/>
            <p:cNvSpPr>
              <a:spLocks noChangeShapeType="1"/>
            </p:cNvSpPr>
            <p:nvPr/>
          </p:nvSpPr>
          <p:spPr bwMode="auto">
            <a:xfrm flipV="1">
              <a:off x="0" y="33759"/>
              <a:ext cx="618422" cy="792411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直接连接符 26"/>
            <p:cNvSpPr>
              <a:spLocks noChangeShapeType="1"/>
            </p:cNvSpPr>
            <p:nvPr/>
          </p:nvSpPr>
          <p:spPr bwMode="auto">
            <a:xfrm flipV="1">
              <a:off x="618420" y="33759"/>
              <a:ext cx="1573436" cy="22911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3" name="椭圆 27"/>
            <p:cNvSpPr>
              <a:spLocks noChangeArrowheads="1"/>
            </p:cNvSpPr>
            <p:nvPr/>
          </p:nvSpPr>
          <p:spPr bwMode="auto">
            <a:xfrm flipH="1">
              <a:off x="2140832" y="0"/>
              <a:ext cx="102048" cy="9807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5630" name="Group 30"/>
          <p:cNvGrpSpPr>
            <a:grpSpLocks/>
          </p:cNvGrpSpPr>
          <p:nvPr/>
        </p:nvGrpSpPr>
        <p:grpSpPr bwMode="auto">
          <a:xfrm>
            <a:off x="9594850" y="1460500"/>
            <a:ext cx="2379663" cy="969963"/>
            <a:chOff x="0" y="0"/>
            <a:chExt cx="2380010" cy="969496"/>
          </a:xfrm>
        </p:grpSpPr>
        <p:sp>
          <p:nvSpPr>
            <p:cNvPr id="25649" name="文本框 31"/>
            <p:cNvSpPr>
              <a:spLocks noChangeArrowheads="1"/>
            </p:cNvSpPr>
            <p:nvPr/>
          </p:nvSpPr>
          <p:spPr bwMode="auto">
            <a:xfrm>
              <a:off x="0" y="0"/>
              <a:ext cx="21602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  <p:sp>
          <p:nvSpPr>
            <p:cNvPr id="25650" name="矩形 32"/>
            <p:cNvSpPr>
              <a:spLocks noChangeArrowheads="1"/>
            </p:cNvSpPr>
            <p:nvPr/>
          </p:nvSpPr>
          <p:spPr bwMode="auto">
            <a:xfrm>
              <a:off x="0" y="369332"/>
              <a:ext cx="238001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5633" name="椭圆 33"/>
          <p:cNvSpPr>
            <a:spLocks noChangeArrowheads="1"/>
          </p:cNvSpPr>
          <p:nvPr/>
        </p:nvSpPr>
        <p:spPr bwMode="auto">
          <a:xfrm>
            <a:off x="5080000" y="3690938"/>
            <a:ext cx="139700" cy="139700"/>
          </a:xfrm>
          <a:prstGeom prst="ellipse">
            <a:avLst/>
          </a:prstGeom>
          <a:solidFill>
            <a:srgbClr val="F2F2F2"/>
          </a:solidFill>
          <a:ln w="12700">
            <a:solidFill>
              <a:srgbClr val="7F7F7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634" name="Group 34"/>
          <p:cNvGrpSpPr>
            <a:grpSpLocks/>
          </p:cNvGrpSpPr>
          <p:nvPr/>
        </p:nvGrpSpPr>
        <p:grpSpPr bwMode="auto">
          <a:xfrm>
            <a:off x="2767013" y="3689350"/>
            <a:ext cx="2365375" cy="98425"/>
            <a:chOff x="0" y="0"/>
            <a:chExt cx="2365388" cy="98074"/>
          </a:xfrm>
        </p:grpSpPr>
        <p:sp>
          <p:nvSpPr>
            <p:cNvPr id="5" name="直接连接符 35"/>
            <p:cNvSpPr>
              <a:spLocks noChangeShapeType="1"/>
            </p:cNvSpPr>
            <p:nvPr/>
          </p:nvSpPr>
          <p:spPr bwMode="auto">
            <a:xfrm>
              <a:off x="98074" y="49037"/>
              <a:ext cx="2267314" cy="21358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8" name="椭圆 36"/>
            <p:cNvSpPr>
              <a:spLocks noChangeArrowheads="1"/>
            </p:cNvSpPr>
            <p:nvPr/>
          </p:nvSpPr>
          <p:spPr bwMode="auto">
            <a:xfrm>
              <a:off x="0" y="0"/>
              <a:ext cx="98074" cy="98074"/>
            </a:xfrm>
            <a:prstGeom prst="ellipse">
              <a:avLst/>
            </a:prstGeom>
            <a:solidFill>
              <a:srgbClr val="F2F2F2"/>
            </a:solidFill>
            <a:ln w="1270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5637" name="Group 37"/>
          <p:cNvGrpSpPr>
            <a:grpSpLocks/>
          </p:cNvGrpSpPr>
          <p:nvPr/>
        </p:nvGrpSpPr>
        <p:grpSpPr bwMode="auto">
          <a:xfrm>
            <a:off x="304800" y="3155950"/>
            <a:ext cx="2381250" cy="969963"/>
            <a:chOff x="0" y="0"/>
            <a:chExt cx="2380010" cy="969496"/>
          </a:xfrm>
        </p:grpSpPr>
        <p:sp>
          <p:nvSpPr>
            <p:cNvPr id="25645" name="文本框 38"/>
            <p:cNvSpPr>
              <a:spLocks noChangeArrowheads="1"/>
            </p:cNvSpPr>
            <p:nvPr/>
          </p:nvSpPr>
          <p:spPr bwMode="auto">
            <a:xfrm>
              <a:off x="0" y="0"/>
              <a:ext cx="21602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  <p:sp>
          <p:nvSpPr>
            <p:cNvPr id="25646" name="矩形 39"/>
            <p:cNvSpPr>
              <a:spLocks noChangeArrowheads="1"/>
            </p:cNvSpPr>
            <p:nvPr/>
          </p:nvSpPr>
          <p:spPr bwMode="auto">
            <a:xfrm>
              <a:off x="0" y="369332"/>
              <a:ext cx="238001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5640" name="Group 40"/>
          <p:cNvGrpSpPr>
            <a:grpSpLocks/>
          </p:cNvGrpSpPr>
          <p:nvPr/>
        </p:nvGrpSpPr>
        <p:grpSpPr bwMode="auto">
          <a:xfrm>
            <a:off x="6784975" y="3679825"/>
            <a:ext cx="2505075" cy="80963"/>
            <a:chOff x="0" y="0"/>
            <a:chExt cx="2504293" cy="80336"/>
          </a:xfrm>
        </p:grpSpPr>
        <p:sp>
          <p:nvSpPr>
            <p:cNvPr id="6" name="椭圆 41"/>
            <p:cNvSpPr>
              <a:spLocks noChangeArrowheads="1"/>
            </p:cNvSpPr>
            <p:nvPr/>
          </p:nvSpPr>
          <p:spPr bwMode="auto">
            <a:xfrm>
              <a:off x="2416179" y="0"/>
              <a:ext cx="88114" cy="80336"/>
            </a:xfrm>
            <a:prstGeom prst="ellipse">
              <a:avLst/>
            </a:prstGeom>
            <a:solidFill>
              <a:srgbClr val="F2F2F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cxnSp>
          <p:nvCxnSpPr>
            <p:cNvPr id="7" name="直接连接符 42"/>
            <p:cNvCxnSpPr>
              <a:cxnSpLocks noChangeShapeType="1"/>
            </p:cNvCxnSpPr>
            <p:nvPr/>
          </p:nvCxnSpPr>
          <p:spPr bwMode="auto">
            <a:xfrm>
              <a:off x="0" y="6880"/>
              <a:ext cx="2416179" cy="33288"/>
            </a:xfrm>
            <a:prstGeom prst="line">
              <a:avLst/>
            </a:prstGeom>
            <a:noFill/>
            <a:ln w="6350">
              <a:solidFill>
                <a:srgbClr val="3F3F3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5643" name="椭圆 43"/>
          <p:cNvSpPr>
            <a:spLocks noChangeArrowheads="1"/>
          </p:cNvSpPr>
          <p:nvPr/>
        </p:nvSpPr>
        <p:spPr bwMode="auto">
          <a:xfrm>
            <a:off x="6688138" y="3636963"/>
            <a:ext cx="96837" cy="98425"/>
          </a:xfrm>
          <a:prstGeom prst="ellipse">
            <a:avLst/>
          </a:prstGeom>
          <a:solidFill>
            <a:srgbClr val="F2F2F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644" name="Group 44"/>
          <p:cNvGrpSpPr>
            <a:grpSpLocks/>
          </p:cNvGrpSpPr>
          <p:nvPr/>
        </p:nvGrpSpPr>
        <p:grpSpPr bwMode="auto">
          <a:xfrm>
            <a:off x="9585325" y="3235325"/>
            <a:ext cx="2379663" cy="968375"/>
            <a:chOff x="0" y="0"/>
            <a:chExt cx="2380010" cy="969496"/>
          </a:xfrm>
        </p:grpSpPr>
        <p:sp>
          <p:nvSpPr>
            <p:cNvPr id="25641" name="文本框 45"/>
            <p:cNvSpPr>
              <a:spLocks noChangeArrowheads="1"/>
            </p:cNvSpPr>
            <p:nvPr/>
          </p:nvSpPr>
          <p:spPr bwMode="auto">
            <a:xfrm>
              <a:off x="0" y="0"/>
              <a:ext cx="21602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  <p:sp>
          <p:nvSpPr>
            <p:cNvPr id="25642" name="矩形 46"/>
            <p:cNvSpPr>
              <a:spLocks noChangeArrowheads="1"/>
            </p:cNvSpPr>
            <p:nvPr/>
          </p:nvSpPr>
          <p:spPr bwMode="auto">
            <a:xfrm>
              <a:off x="0" y="369332"/>
              <a:ext cx="238001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5647" name="Group 47"/>
          <p:cNvGrpSpPr>
            <a:grpSpLocks/>
          </p:cNvGrpSpPr>
          <p:nvPr/>
        </p:nvGrpSpPr>
        <p:grpSpPr bwMode="auto">
          <a:xfrm>
            <a:off x="2767013" y="3897313"/>
            <a:ext cx="3259137" cy="1698625"/>
            <a:chOff x="0" y="0"/>
            <a:chExt cx="3259708" cy="1698182"/>
          </a:xfrm>
        </p:grpSpPr>
        <p:grpSp>
          <p:nvGrpSpPr>
            <p:cNvPr id="8" name="Group 48"/>
            <p:cNvGrpSpPr>
              <a:grpSpLocks/>
            </p:cNvGrpSpPr>
            <p:nvPr/>
          </p:nvGrpSpPr>
          <p:grpSpPr bwMode="auto">
            <a:xfrm flipV="1">
              <a:off x="83711" y="0"/>
              <a:ext cx="3175997" cy="1698182"/>
              <a:chOff x="0" y="0"/>
              <a:chExt cx="1945182" cy="548287"/>
            </a:xfrm>
          </p:grpSpPr>
          <p:sp>
            <p:nvSpPr>
              <p:cNvPr id="25639" name="直接连接符 50"/>
              <p:cNvSpPr>
                <a:spLocks noChangeShapeType="1"/>
              </p:cNvSpPr>
              <p:nvPr/>
            </p:nvSpPr>
            <p:spPr bwMode="auto">
              <a:xfrm flipH="1" flipV="1">
                <a:off x="1509936" y="11321"/>
                <a:ext cx="435246" cy="536966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直接连接符 51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1509937" cy="7375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38" name="椭圆 49"/>
            <p:cNvSpPr>
              <a:spLocks noChangeArrowheads="1"/>
            </p:cNvSpPr>
            <p:nvPr/>
          </p:nvSpPr>
          <p:spPr bwMode="auto">
            <a:xfrm>
              <a:off x="0" y="1591627"/>
              <a:ext cx="98074" cy="9807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5652" name="Group 52"/>
          <p:cNvGrpSpPr>
            <a:grpSpLocks/>
          </p:cNvGrpSpPr>
          <p:nvPr/>
        </p:nvGrpSpPr>
        <p:grpSpPr bwMode="auto">
          <a:xfrm>
            <a:off x="274638" y="5003800"/>
            <a:ext cx="2379662" cy="969963"/>
            <a:chOff x="0" y="0"/>
            <a:chExt cx="2380010" cy="969496"/>
          </a:xfrm>
        </p:grpSpPr>
        <p:sp>
          <p:nvSpPr>
            <p:cNvPr id="25635" name="文本框 53"/>
            <p:cNvSpPr>
              <a:spLocks noChangeArrowheads="1"/>
            </p:cNvSpPr>
            <p:nvPr/>
          </p:nvSpPr>
          <p:spPr bwMode="auto">
            <a:xfrm>
              <a:off x="0" y="0"/>
              <a:ext cx="21602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  <p:sp>
          <p:nvSpPr>
            <p:cNvPr id="25636" name="矩形 54"/>
            <p:cNvSpPr>
              <a:spLocks noChangeArrowheads="1"/>
            </p:cNvSpPr>
            <p:nvPr/>
          </p:nvSpPr>
          <p:spPr bwMode="auto">
            <a:xfrm>
              <a:off x="0" y="369332"/>
              <a:ext cx="238001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5655" name="Group 55"/>
          <p:cNvGrpSpPr>
            <a:grpSpLocks/>
          </p:cNvGrpSpPr>
          <p:nvPr/>
        </p:nvGrpSpPr>
        <p:grpSpPr bwMode="auto">
          <a:xfrm flipH="1">
            <a:off x="6200775" y="3749675"/>
            <a:ext cx="3140075" cy="1979613"/>
            <a:chOff x="0" y="0"/>
            <a:chExt cx="3236301" cy="1978425"/>
          </a:xfrm>
        </p:grpSpPr>
        <p:grpSp>
          <p:nvGrpSpPr>
            <p:cNvPr id="25631" name="Group 56"/>
            <p:cNvGrpSpPr>
              <a:grpSpLocks/>
            </p:cNvGrpSpPr>
            <p:nvPr/>
          </p:nvGrpSpPr>
          <p:grpSpPr bwMode="auto">
            <a:xfrm flipV="1">
              <a:off x="83712" y="0"/>
              <a:ext cx="3152589" cy="1978425"/>
              <a:chOff x="0" y="0"/>
              <a:chExt cx="1930845" cy="638768"/>
            </a:xfrm>
          </p:grpSpPr>
          <p:sp>
            <p:nvSpPr>
              <p:cNvPr id="10" name="直接连接符 58"/>
              <p:cNvSpPr>
                <a:spLocks noChangeShapeType="1"/>
              </p:cNvSpPr>
              <p:nvPr/>
            </p:nvSpPr>
            <p:spPr bwMode="auto">
              <a:xfrm flipH="1" flipV="1">
                <a:off x="1519314" y="7375"/>
                <a:ext cx="411531" cy="631393"/>
              </a:xfrm>
              <a:prstGeom prst="line">
                <a:avLst/>
              </a:prstGeom>
              <a:noFill/>
              <a:ln w="6350">
                <a:solidFill>
                  <a:srgbClr val="3F3F3F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直接连接符 59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1509937" cy="7375"/>
              </a:xfrm>
              <a:prstGeom prst="line">
                <a:avLst/>
              </a:prstGeom>
              <a:noFill/>
              <a:ln w="6350">
                <a:solidFill>
                  <a:srgbClr val="3F3F3F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32" name="椭圆 57"/>
            <p:cNvSpPr>
              <a:spLocks noChangeArrowheads="1"/>
            </p:cNvSpPr>
            <p:nvPr/>
          </p:nvSpPr>
          <p:spPr bwMode="auto">
            <a:xfrm>
              <a:off x="0" y="1871872"/>
              <a:ext cx="98074" cy="98074"/>
            </a:xfrm>
            <a:prstGeom prst="ellipse">
              <a:avLst/>
            </a:prstGeom>
            <a:solidFill>
              <a:srgbClr val="F2F2F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5660" name="Group 60"/>
          <p:cNvGrpSpPr>
            <a:grpSpLocks/>
          </p:cNvGrpSpPr>
          <p:nvPr/>
        </p:nvGrpSpPr>
        <p:grpSpPr bwMode="auto">
          <a:xfrm>
            <a:off x="9585325" y="5186363"/>
            <a:ext cx="2379663" cy="969962"/>
            <a:chOff x="0" y="0"/>
            <a:chExt cx="2380010" cy="969496"/>
          </a:xfrm>
        </p:grpSpPr>
        <p:sp>
          <p:nvSpPr>
            <p:cNvPr id="25629" name="文本框 61"/>
            <p:cNvSpPr>
              <a:spLocks noChangeArrowheads="1"/>
            </p:cNvSpPr>
            <p:nvPr/>
          </p:nvSpPr>
          <p:spPr bwMode="auto">
            <a:xfrm>
              <a:off x="0" y="0"/>
              <a:ext cx="21602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  <p:sp>
          <p:nvSpPr>
            <p:cNvPr id="12" name="矩形 62"/>
            <p:cNvSpPr>
              <a:spLocks noChangeArrowheads="1"/>
            </p:cNvSpPr>
            <p:nvPr/>
          </p:nvSpPr>
          <p:spPr bwMode="auto">
            <a:xfrm>
              <a:off x="0" y="369332"/>
              <a:ext cx="238001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</a:t>
              </a:r>
              <a:endParaRPr lang="zh-CN" altLang="en-US" sz="11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25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25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25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250"/>
                                        <p:tgtEl>
                                          <p:spTgt spid="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5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1" dur="500"/>
                                        <p:tgtEl>
                                          <p:spTgt spid="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500"/>
                                        <p:tgtEl>
                                          <p:spTgt spid="2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500"/>
                                        <p:tgtEl>
                                          <p:spTgt spid="2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5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4" dur="500"/>
                                        <p:tgtEl>
                                          <p:spTgt spid="2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0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5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500"/>
                                        <p:tgtEl>
                                          <p:spTgt spid="2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 bldLvl="0" animBg="1" autoUpdateAnimBg="0"/>
      <p:bldP spid="25610" grpId="0" bldLvl="0" animBg="1" autoUpdateAnimBg="0"/>
      <p:bldP spid="25611" grpId="0" bldLvl="0" animBg="1" autoUpdateAnimBg="0"/>
      <p:bldP spid="25612" grpId="0" bldLvl="0" animBg="1" autoUpdateAnimBg="0"/>
      <p:bldP spid="25613" grpId="0" bldLvl="0" animBg="1" autoUpdateAnimBg="0"/>
      <p:bldP spid="25617" grpId="0" bldLvl="0" animBg="1" autoUpdateAnimBg="0"/>
      <p:bldP spid="25625" grpId="0" bldLvl="0" animBg="1" autoUpdateAnimBg="0"/>
      <p:bldP spid="25633" grpId="0" bldLvl="0" animBg="1" autoUpdateAnimBg="0"/>
      <p:bldP spid="25643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029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1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1056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057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33" name="Group 9"/>
          <p:cNvGrpSpPr>
            <a:grpSpLocks/>
          </p:cNvGrpSpPr>
          <p:nvPr/>
        </p:nvGrpSpPr>
        <p:grpSpPr bwMode="auto">
          <a:xfrm>
            <a:off x="660400" y="2035175"/>
            <a:ext cx="590550" cy="584200"/>
            <a:chOff x="0" y="0"/>
            <a:chExt cx="436655" cy="432048"/>
          </a:xfrm>
        </p:grpSpPr>
        <p:sp>
          <p:nvSpPr>
            <p:cNvPr id="1055" name="TextBox 2"/>
            <p:cNvSpPr>
              <a:spLocks noChangeArrowheads="1"/>
            </p:cNvSpPr>
            <p:nvPr/>
          </p:nvSpPr>
          <p:spPr bwMode="auto">
            <a:xfrm>
              <a:off x="0" y="85739"/>
              <a:ext cx="323918" cy="250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 Unicode MS" panose="020B0604020202020204" pitchFamily="34" charset="-122"/>
                </a:rPr>
                <a:t>01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Unicode MS" panose="020B0604020202020204" pitchFamily="34" charset="-122"/>
              </a:endParaRPr>
            </a:p>
          </p:txBody>
        </p:sp>
      </p:grpSp>
      <p:sp>
        <p:nvSpPr>
          <p:cNvPr id="26636" name="直接连接符 14"/>
          <p:cNvSpPr>
            <a:spLocks noChangeShapeType="1"/>
          </p:cNvSpPr>
          <p:nvPr/>
        </p:nvSpPr>
        <p:spPr bwMode="auto">
          <a:xfrm>
            <a:off x="833438" y="3816350"/>
            <a:ext cx="4575175" cy="39688"/>
          </a:xfrm>
          <a:prstGeom prst="line">
            <a:avLst/>
          </a:prstGeom>
          <a:noFill/>
          <a:ln w="12700">
            <a:solidFill>
              <a:srgbClr val="08090D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7" name="直接连接符 15"/>
          <p:cNvSpPr>
            <a:spLocks noChangeShapeType="1"/>
          </p:cNvSpPr>
          <p:nvPr/>
        </p:nvSpPr>
        <p:spPr bwMode="auto">
          <a:xfrm flipV="1">
            <a:off x="5992813" y="4438650"/>
            <a:ext cx="0" cy="1800225"/>
          </a:xfrm>
          <a:prstGeom prst="line">
            <a:avLst/>
          </a:prstGeom>
          <a:noFill/>
          <a:ln w="12700">
            <a:solidFill>
              <a:srgbClr val="08090D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8" name="直接连接符 16"/>
          <p:cNvSpPr>
            <a:spLocks noChangeShapeType="1"/>
          </p:cNvSpPr>
          <p:nvPr/>
        </p:nvSpPr>
        <p:spPr bwMode="auto">
          <a:xfrm>
            <a:off x="6577013" y="3854450"/>
            <a:ext cx="4770437" cy="0"/>
          </a:xfrm>
          <a:prstGeom prst="line">
            <a:avLst/>
          </a:prstGeom>
          <a:noFill/>
          <a:ln w="12700">
            <a:solidFill>
              <a:srgbClr val="08090D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9" name="直接连接符 17"/>
          <p:cNvSpPr>
            <a:spLocks noChangeShapeType="1"/>
          </p:cNvSpPr>
          <p:nvPr/>
        </p:nvSpPr>
        <p:spPr bwMode="auto">
          <a:xfrm flipV="1">
            <a:off x="5992813" y="1663700"/>
            <a:ext cx="0" cy="1557338"/>
          </a:xfrm>
          <a:prstGeom prst="line">
            <a:avLst/>
          </a:prstGeom>
          <a:noFill/>
          <a:ln w="12700">
            <a:solidFill>
              <a:srgbClr val="08090D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40" name="Group 16"/>
          <p:cNvGrpSpPr>
            <a:grpSpLocks/>
          </p:cNvGrpSpPr>
          <p:nvPr/>
        </p:nvGrpSpPr>
        <p:grpSpPr bwMode="auto">
          <a:xfrm>
            <a:off x="1125538" y="1908175"/>
            <a:ext cx="4476750" cy="1654175"/>
            <a:chOff x="0" y="0"/>
            <a:chExt cx="4477341" cy="1653495"/>
          </a:xfrm>
        </p:grpSpPr>
        <p:sp>
          <p:nvSpPr>
            <p:cNvPr id="1053" name="矩形 1"/>
            <p:cNvSpPr>
              <a:spLocks noChangeArrowheads="1"/>
            </p:cNvSpPr>
            <p:nvPr/>
          </p:nvSpPr>
          <p:spPr bwMode="auto">
            <a:xfrm>
              <a:off x="0" y="730165"/>
              <a:ext cx="4477341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模板供应与定制、感谢您一直以来的支持，帮助您实现美观、精致、严谨、动感的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展示效果，让您的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创造卓越价值，为您分担职场压力是我们的荣幸。</a:t>
              </a:r>
              <a:endParaRPr lang="zh-CN" altLang="en-US"/>
            </a:p>
          </p:txBody>
        </p:sp>
        <p:sp>
          <p:nvSpPr>
            <p:cNvPr id="1054" name="TextBox 50"/>
            <p:cNvSpPr>
              <a:spLocks noChangeArrowheads="1"/>
            </p:cNvSpPr>
            <p:nvPr/>
          </p:nvSpPr>
          <p:spPr bwMode="auto">
            <a:xfrm>
              <a:off x="292066" y="0"/>
              <a:ext cx="128368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328B97"/>
                  </a:solidFill>
                  <a:sym typeface="Calibri" panose="020F0502020204030204" pitchFamily="34" charset="0"/>
                </a:rPr>
                <a:t>HERE ADD</a:t>
              </a:r>
              <a:endParaRPr lang="zh-CN" altLang="en-US" b="1">
                <a:solidFill>
                  <a:srgbClr val="328B97"/>
                </a:solidFill>
                <a:sym typeface="Calibri" panose="020F0502020204030204" pitchFamily="34" charset="0"/>
              </a:endParaRPr>
            </a:p>
            <a:p>
              <a:pPr eaLnBrk="1" hangingPunct="1"/>
              <a:r>
                <a:rPr lang="en-US" altLang="zh-CN" b="1">
                  <a:solidFill>
                    <a:srgbClr val="328B97"/>
                  </a:solidFill>
                  <a:sym typeface="Calibri" panose="020F0502020204030204" pitchFamily="34" charset="0"/>
                </a:rPr>
                <a:t>YOUR TITLE</a:t>
              </a:r>
              <a:endParaRPr lang="zh-CN" altLang="en-US"/>
            </a:p>
          </p:txBody>
        </p:sp>
      </p:grpSp>
      <p:grpSp>
        <p:nvGrpSpPr>
          <p:cNvPr id="26643" name="Group 19"/>
          <p:cNvGrpSpPr>
            <a:grpSpLocks/>
          </p:cNvGrpSpPr>
          <p:nvPr/>
        </p:nvGrpSpPr>
        <p:grpSpPr bwMode="auto">
          <a:xfrm>
            <a:off x="6381750" y="2054225"/>
            <a:ext cx="584200" cy="584200"/>
            <a:chOff x="0" y="0"/>
            <a:chExt cx="432048" cy="432048"/>
          </a:xfrm>
        </p:grpSpPr>
        <p:sp>
          <p:nvSpPr>
            <p:cNvPr id="1052" name="TextBox 75"/>
            <p:cNvSpPr>
              <a:spLocks noChangeArrowheads="1"/>
            </p:cNvSpPr>
            <p:nvPr/>
          </p:nvSpPr>
          <p:spPr bwMode="auto">
            <a:xfrm>
              <a:off x="0" y="71264"/>
              <a:ext cx="323918" cy="250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 Unicode MS" panose="020B0604020202020204" pitchFamily="34" charset="-122"/>
                </a:rPr>
                <a:t>02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Unicode MS" panose="020B0604020202020204" pitchFamily="34" charset="-122"/>
              </a:endParaRPr>
            </a:p>
          </p:txBody>
        </p:sp>
      </p:grpSp>
      <p:grpSp>
        <p:nvGrpSpPr>
          <p:cNvPr id="26646" name="Group 22"/>
          <p:cNvGrpSpPr>
            <a:grpSpLocks/>
          </p:cNvGrpSpPr>
          <p:nvPr/>
        </p:nvGrpSpPr>
        <p:grpSpPr bwMode="auto">
          <a:xfrm>
            <a:off x="638175" y="4195763"/>
            <a:ext cx="600075" cy="584200"/>
            <a:chOff x="0" y="0"/>
            <a:chExt cx="442944" cy="432048"/>
          </a:xfrm>
        </p:grpSpPr>
        <p:sp>
          <p:nvSpPr>
            <p:cNvPr id="1051" name="TextBox 79"/>
            <p:cNvSpPr>
              <a:spLocks noChangeArrowheads="1"/>
            </p:cNvSpPr>
            <p:nvPr/>
          </p:nvSpPr>
          <p:spPr bwMode="auto">
            <a:xfrm>
              <a:off x="0" y="72008"/>
              <a:ext cx="323918" cy="250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 Unicode MS" panose="020B0604020202020204" pitchFamily="34" charset="-122"/>
                </a:rPr>
                <a:t>03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Unicode MS" panose="020B0604020202020204" pitchFamily="34" charset="-122"/>
              </a:endParaRPr>
            </a:p>
          </p:txBody>
        </p:sp>
      </p:grpSp>
      <p:grpSp>
        <p:nvGrpSpPr>
          <p:cNvPr id="26649" name="Group 25"/>
          <p:cNvGrpSpPr>
            <a:grpSpLocks/>
          </p:cNvGrpSpPr>
          <p:nvPr/>
        </p:nvGrpSpPr>
        <p:grpSpPr bwMode="auto">
          <a:xfrm>
            <a:off x="6451600" y="4195763"/>
            <a:ext cx="612775" cy="584200"/>
            <a:chOff x="0" y="0"/>
            <a:chExt cx="452704" cy="432048"/>
          </a:xfrm>
        </p:grpSpPr>
        <p:sp>
          <p:nvSpPr>
            <p:cNvPr id="1050" name="TextBox 84"/>
            <p:cNvSpPr>
              <a:spLocks noChangeArrowheads="1"/>
            </p:cNvSpPr>
            <p:nvPr/>
          </p:nvSpPr>
          <p:spPr bwMode="auto">
            <a:xfrm>
              <a:off x="0" y="84211"/>
              <a:ext cx="323918" cy="250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 Unicode MS" panose="020B0604020202020204" pitchFamily="34" charset="-122"/>
                </a:rPr>
                <a:t>04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Unicode MS" panose="020B0604020202020204" pitchFamily="34" charset="-122"/>
              </a:endParaRPr>
            </a:p>
          </p:txBody>
        </p:sp>
      </p:grpSp>
      <p:grpSp>
        <p:nvGrpSpPr>
          <p:cNvPr id="26652" name="Group 28"/>
          <p:cNvGrpSpPr>
            <a:grpSpLocks/>
          </p:cNvGrpSpPr>
          <p:nvPr/>
        </p:nvGrpSpPr>
        <p:grpSpPr bwMode="auto">
          <a:xfrm>
            <a:off x="6869113" y="1908175"/>
            <a:ext cx="4953000" cy="1620838"/>
            <a:chOff x="0" y="0"/>
            <a:chExt cx="4952513" cy="1620858"/>
          </a:xfrm>
        </p:grpSpPr>
        <p:sp>
          <p:nvSpPr>
            <p:cNvPr id="1048" name="矩形 1"/>
            <p:cNvSpPr>
              <a:spLocks noChangeArrowheads="1"/>
            </p:cNvSpPr>
            <p:nvPr/>
          </p:nvSpPr>
          <p:spPr bwMode="auto">
            <a:xfrm>
              <a:off x="0" y="730165"/>
              <a:ext cx="4952513" cy="890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模板供应与定制、感谢您一直以来的支持，帮助您实现美观、精致、严谨、动感的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展示效果，让您的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创造卓越价值，为您分担职场压力是我们的荣幸。</a:t>
              </a:r>
              <a:endParaRPr lang="zh-CN" altLang="en-US"/>
            </a:p>
          </p:txBody>
        </p:sp>
        <p:sp>
          <p:nvSpPr>
            <p:cNvPr id="1049" name="TextBox 89"/>
            <p:cNvSpPr>
              <a:spLocks noChangeArrowheads="1"/>
            </p:cNvSpPr>
            <p:nvPr/>
          </p:nvSpPr>
          <p:spPr bwMode="auto">
            <a:xfrm>
              <a:off x="340761" y="0"/>
              <a:ext cx="128368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328B97"/>
                  </a:solidFill>
                  <a:sym typeface="Calibri" panose="020F0502020204030204" pitchFamily="34" charset="0"/>
                </a:rPr>
                <a:t>HERE ADD</a:t>
              </a:r>
              <a:endParaRPr lang="zh-CN" altLang="en-US" b="1">
                <a:solidFill>
                  <a:srgbClr val="328B97"/>
                </a:solidFill>
                <a:sym typeface="Calibri" panose="020F0502020204030204" pitchFamily="34" charset="0"/>
              </a:endParaRPr>
            </a:p>
            <a:p>
              <a:pPr eaLnBrk="1" hangingPunct="1"/>
              <a:r>
                <a:rPr lang="en-US" altLang="zh-CN" b="1">
                  <a:solidFill>
                    <a:srgbClr val="328B97"/>
                  </a:solidFill>
                  <a:sym typeface="Calibri" panose="020F0502020204030204" pitchFamily="34" charset="0"/>
                </a:rPr>
                <a:t>YOUR TITLE</a:t>
              </a:r>
              <a:endParaRPr lang="zh-CN" altLang="en-US"/>
            </a:p>
          </p:txBody>
        </p:sp>
      </p:grpSp>
      <p:grpSp>
        <p:nvGrpSpPr>
          <p:cNvPr id="26655" name="Group 31"/>
          <p:cNvGrpSpPr>
            <a:grpSpLocks/>
          </p:cNvGrpSpPr>
          <p:nvPr/>
        </p:nvGrpSpPr>
        <p:grpSpPr bwMode="auto">
          <a:xfrm>
            <a:off x="6918325" y="4195763"/>
            <a:ext cx="5026025" cy="1701800"/>
            <a:chOff x="0" y="0"/>
            <a:chExt cx="5025837" cy="1702172"/>
          </a:xfrm>
        </p:grpSpPr>
        <p:sp>
          <p:nvSpPr>
            <p:cNvPr id="1046" name="矩形 1"/>
            <p:cNvSpPr>
              <a:spLocks noChangeArrowheads="1"/>
            </p:cNvSpPr>
            <p:nvPr/>
          </p:nvSpPr>
          <p:spPr bwMode="auto">
            <a:xfrm>
              <a:off x="0" y="778842"/>
              <a:ext cx="5025837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模板供应与定制、感谢您一直以来的支持，帮助您实现美观、精致、严谨、动感的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展示效果，让您的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创造卓越价值，为您分担职场压力是我们的荣幸。</a:t>
              </a:r>
              <a:endParaRPr lang="zh-CN" altLang="en-US"/>
            </a:p>
          </p:txBody>
        </p:sp>
        <p:sp>
          <p:nvSpPr>
            <p:cNvPr id="1047" name="TextBox 91"/>
            <p:cNvSpPr>
              <a:spLocks noChangeArrowheads="1"/>
            </p:cNvSpPr>
            <p:nvPr/>
          </p:nvSpPr>
          <p:spPr bwMode="auto">
            <a:xfrm>
              <a:off x="291563" y="0"/>
              <a:ext cx="128368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328B97"/>
                  </a:solidFill>
                  <a:sym typeface="Calibri" panose="020F0502020204030204" pitchFamily="34" charset="0"/>
                </a:rPr>
                <a:t>HERE ADD</a:t>
              </a:r>
              <a:endParaRPr lang="zh-CN" altLang="en-US" b="1">
                <a:solidFill>
                  <a:srgbClr val="328B97"/>
                </a:solidFill>
                <a:sym typeface="Calibri" panose="020F0502020204030204" pitchFamily="34" charset="0"/>
              </a:endParaRPr>
            </a:p>
            <a:p>
              <a:pPr eaLnBrk="1" hangingPunct="1"/>
              <a:r>
                <a:rPr lang="en-US" altLang="zh-CN" b="1">
                  <a:solidFill>
                    <a:srgbClr val="328B97"/>
                  </a:solidFill>
                  <a:sym typeface="Calibri" panose="020F0502020204030204" pitchFamily="34" charset="0"/>
                </a:rPr>
                <a:t>YOUR TITLE</a:t>
              </a:r>
              <a:endParaRPr lang="zh-CN" altLang="en-US"/>
            </a:p>
          </p:txBody>
        </p:sp>
      </p:grpSp>
      <p:grpSp>
        <p:nvGrpSpPr>
          <p:cNvPr id="26658" name="Group 34"/>
          <p:cNvGrpSpPr>
            <a:grpSpLocks/>
          </p:cNvGrpSpPr>
          <p:nvPr/>
        </p:nvGrpSpPr>
        <p:grpSpPr bwMode="auto">
          <a:xfrm>
            <a:off x="1125538" y="4195763"/>
            <a:ext cx="4614862" cy="1668462"/>
            <a:chOff x="0" y="0"/>
            <a:chExt cx="4615605" cy="1669535"/>
          </a:xfrm>
        </p:grpSpPr>
        <p:sp>
          <p:nvSpPr>
            <p:cNvPr id="1044" name="矩形 1"/>
            <p:cNvSpPr>
              <a:spLocks noChangeArrowheads="1"/>
            </p:cNvSpPr>
            <p:nvPr/>
          </p:nvSpPr>
          <p:spPr bwMode="auto">
            <a:xfrm>
              <a:off x="0" y="778842"/>
              <a:ext cx="4615605" cy="890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模板供应与定制、感谢您一直以来的支持，帮助您实现美观、精致、严谨、动感的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展示效果，让您的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创造卓越价值，为您分担职场压力是我们的荣幸。</a:t>
              </a:r>
              <a:endParaRPr lang="zh-CN" altLang="en-US"/>
            </a:p>
          </p:txBody>
        </p:sp>
        <p:sp>
          <p:nvSpPr>
            <p:cNvPr id="1045" name="TextBox 92"/>
            <p:cNvSpPr>
              <a:spLocks noChangeArrowheads="1"/>
            </p:cNvSpPr>
            <p:nvPr/>
          </p:nvSpPr>
          <p:spPr bwMode="auto">
            <a:xfrm>
              <a:off x="357588" y="0"/>
              <a:ext cx="128368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328B97"/>
                  </a:solidFill>
                  <a:sym typeface="Calibri" panose="020F0502020204030204" pitchFamily="34" charset="0"/>
                </a:rPr>
                <a:t>HERE ADD</a:t>
              </a:r>
              <a:endParaRPr lang="zh-CN" altLang="en-US" b="1">
                <a:solidFill>
                  <a:srgbClr val="328B97"/>
                </a:solidFill>
                <a:sym typeface="Calibri" panose="020F0502020204030204" pitchFamily="34" charset="0"/>
              </a:endParaRPr>
            </a:p>
            <a:p>
              <a:pPr eaLnBrk="1" hangingPunct="1"/>
              <a:r>
                <a:rPr lang="en-US" altLang="zh-CN" b="1">
                  <a:solidFill>
                    <a:srgbClr val="328B97"/>
                  </a:solidFill>
                  <a:sym typeface="Calibri" panose="020F0502020204030204" pitchFamily="34" charset="0"/>
                </a:rPr>
                <a:t>YOUR TITLE</a:t>
              </a:r>
              <a:endParaRPr lang="zh-CN" altLang="en-US"/>
            </a:p>
          </p:txBody>
        </p:sp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25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22" dur="250" tmFilter="0, 0; .2, .5; .8, .5; 1, 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25" autoRev="1" fill="hold"/>
                                        <p:tgtEl>
                                          <p:spTgt spid="266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5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33" dur="250" tmFilter="0, 0; .2, .5; .8, .5; 1, 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25" autoRev="1" fill="hold"/>
                                        <p:tgtEl>
                                          <p:spTgt spid="266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25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44" dur="250" tmFilter="0, 0; .2, .5; .8, .5; 1, 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25" autoRev="1" fill="hold"/>
                                        <p:tgtEl>
                                          <p:spTgt spid="266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25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55" dur="250" tmFilter="0, 0; .2, .5; .8, .5; 1, 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125" autoRev="1" fill="hold"/>
                                        <p:tgtEl>
                                          <p:spTgt spid="266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6" grpId="0" animBg="1"/>
      <p:bldP spid="26637" grpId="0" animBg="1"/>
      <p:bldP spid="26638" grpId="0" animBg="1"/>
      <p:bldP spid="266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6628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0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6658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26659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7657" name="图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1052513"/>
            <a:ext cx="4824412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图片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3771900"/>
            <a:ext cx="4797425" cy="275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9" name="矩形 8"/>
          <p:cNvSpPr>
            <a:spLocks noChangeArrowheads="1"/>
          </p:cNvSpPr>
          <p:nvPr/>
        </p:nvSpPr>
        <p:spPr bwMode="auto">
          <a:xfrm>
            <a:off x="5591175" y="1196975"/>
            <a:ext cx="6462713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0" name="Rectangle 13"/>
          <p:cNvSpPr>
            <a:spLocks noChangeArrowheads="1"/>
          </p:cNvSpPr>
          <p:nvPr/>
        </p:nvSpPr>
        <p:spPr bwMode="auto">
          <a:xfrm>
            <a:off x="6261100" y="4886325"/>
            <a:ext cx="142875" cy="998538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61" name="Rectangle 14"/>
          <p:cNvSpPr>
            <a:spLocks noChangeArrowheads="1"/>
          </p:cNvSpPr>
          <p:nvPr/>
        </p:nvSpPr>
        <p:spPr bwMode="auto">
          <a:xfrm>
            <a:off x="6461125" y="4008438"/>
            <a:ext cx="142875" cy="1876425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62" name="Rectangle 15"/>
          <p:cNvSpPr>
            <a:spLocks noChangeArrowheads="1"/>
          </p:cNvSpPr>
          <p:nvPr/>
        </p:nvSpPr>
        <p:spPr bwMode="auto">
          <a:xfrm>
            <a:off x="6661150" y="4460875"/>
            <a:ext cx="142875" cy="1425575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63" name="Rectangle 16"/>
          <p:cNvSpPr>
            <a:spLocks noChangeArrowheads="1"/>
          </p:cNvSpPr>
          <p:nvPr/>
        </p:nvSpPr>
        <p:spPr bwMode="auto">
          <a:xfrm>
            <a:off x="6859588" y="4886325"/>
            <a:ext cx="142875" cy="998538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64" name="Rectangle 17"/>
          <p:cNvSpPr>
            <a:spLocks noChangeArrowheads="1"/>
          </p:cNvSpPr>
          <p:nvPr/>
        </p:nvSpPr>
        <p:spPr bwMode="auto">
          <a:xfrm>
            <a:off x="7059613" y="5160963"/>
            <a:ext cx="142875" cy="723900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65" name="Rectangle 18"/>
          <p:cNvSpPr>
            <a:spLocks noChangeArrowheads="1"/>
          </p:cNvSpPr>
          <p:nvPr/>
        </p:nvSpPr>
        <p:spPr bwMode="auto">
          <a:xfrm>
            <a:off x="7656513" y="4051300"/>
            <a:ext cx="144462" cy="1833563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66" name="Rectangle 19"/>
          <p:cNvSpPr>
            <a:spLocks noChangeArrowheads="1"/>
          </p:cNvSpPr>
          <p:nvPr/>
        </p:nvSpPr>
        <p:spPr bwMode="auto">
          <a:xfrm>
            <a:off x="7854950" y="4460875"/>
            <a:ext cx="146050" cy="1425575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67" name="Rectangle 20"/>
          <p:cNvSpPr>
            <a:spLocks noChangeArrowheads="1"/>
          </p:cNvSpPr>
          <p:nvPr/>
        </p:nvSpPr>
        <p:spPr bwMode="auto">
          <a:xfrm>
            <a:off x="8054975" y="4868863"/>
            <a:ext cx="142875" cy="1016000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68" name="Rectangle 21"/>
          <p:cNvSpPr>
            <a:spLocks noChangeArrowheads="1"/>
          </p:cNvSpPr>
          <p:nvPr/>
        </p:nvSpPr>
        <p:spPr bwMode="auto">
          <a:xfrm>
            <a:off x="8255000" y="4365625"/>
            <a:ext cx="142875" cy="1519238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69" name="Rectangle 22"/>
          <p:cNvSpPr>
            <a:spLocks noChangeArrowheads="1"/>
          </p:cNvSpPr>
          <p:nvPr/>
        </p:nvSpPr>
        <p:spPr bwMode="auto">
          <a:xfrm>
            <a:off x="8455025" y="4594225"/>
            <a:ext cx="142875" cy="1290638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70" name="Rectangle 23"/>
          <p:cNvSpPr>
            <a:spLocks noChangeArrowheads="1"/>
          </p:cNvSpPr>
          <p:nvPr/>
        </p:nvSpPr>
        <p:spPr bwMode="auto">
          <a:xfrm>
            <a:off x="9051925" y="4886325"/>
            <a:ext cx="139700" cy="998538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71" name="Rectangle 24"/>
          <p:cNvSpPr>
            <a:spLocks noChangeArrowheads="1"/>
          </p:cNvSpPr>
          <p:nvPr/>
        </p:nvSpPr>
        <p:spPr bwMode="auto">
          <a:xfrm>
            <a:off x="9251950" y="4184650"/>
            <a:ext cx="139700" cy="1700213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72" name="Rectangle 25"/>
          <p:cNvSpPr>
            <a:spLocks noChangeArrowheads="1"/>
          </p:cNvSpPr>
          <p:nvPr/>
        </p:nvSpPr>
        <p:spPr bwMode="auto">
          <a:xfrm>
            <a:off x="9445625" y="3913188"/>
            <a:ext cx="144463" cy="1971675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73" name="Rectangle 26"/>
          <p:cNvSpPr>
            <a:spLocks noChangeArrowheads="1"/>
          </p:cNvSpPr>
          <p:nvPr/>
        </p:nvSpPr>
        <p:spPr bwMode="auto">
          <a:xfrm>
            <a:off x="9645650" y="4519613"/>
            <a:ext cx="142875" cy="1365250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74" name="Rectangle 27"/>
          <p:cNvSpPr>
            <a:spLocks noChangeArrowheads="1"/>
          </p:cNvSpPr>
          <p:nvPr/>
        </p:nvSpPr>
        <p:spPr bwMode="auto">
          <a:xfrm>
            <a:off x="9845675" y="4067175"/>
            <a:ext cx="142875" cy="1817688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75" name="Rectangle 28"/>
          <p:cNvSpPr>
            <a:spLocks noChangeArrowheads="1"/>
          </p:cNvSpPr>
          <p:nvPr/>
        </p:nvSpPr>
        <p:spPr bwMode="auto">
          <a:xfrm>
            <a:off x="10442575" y="4383088"/>
            <a:ext cx="142875" cy="1501775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76" name="Rectangle 29"/>
          <p:cNvSpPr>
            <a:spLocks noChangeArrowheads="1"/>
          </p:cNvSpPr>
          <p:nvPr/>
        </p:nvSpPr>
        <p:spPr bwMode="auto">
          <a:xfrm>
            <a:off x="10642600" y="5102225"/>
            <a:ext cx="142875" cy="782638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77" name="Rectangle 30"/>
          <p:cNvSpPr>
            <a:spLocks noChangeArrowheads="1"/>
          </p:cNvSpPr>
          <p:nvPr/>
        </p:nvSpPr>
        <p:spPr bwMode="auto">
          <a:xfrm>
            <a:off x="10842625" y="5260975"/>
            <a:ext cx="142875" cy="623888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78" name="Rectangle 31"/>
          <p:cNvSpPr>
            <a:spLocks noChangeArrowheads="1"/>
          </p:cNvSpPr>
          <p:nvPr/>
        </p:nvSpPr>
        <p:spPr bwMode="auto">
          <a:xfrm>
            <a:off x="11041063" y="4886325"/>
            <a:ext cx="142875" cy="998538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79" name="Rectangle 32"/>
          <p:cNvSpPr>
            <a:spLocks noChangeArrowheads="1"/>
          </p:cNvSpPr>
          <p:nvPr/>
        </p:nvSpPr>
        <p:spPr bwMode="auto">
          <a:xfrm>
            <a:off x="11241088" y="3759200"/>
            <a:ext cx="142875" cy="2125663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80" name="文本框 32"/>
          <p:cNvSpPr>
            <a:spLocks noChangeArrowheads="1"/>
          </p:cNvSpPr>
          <p:nvPr/>
        </p:nvSpPr>
        <p:spPr bwMode="auto">
          <a:xfrm>
            <a:off x="6332538" y="6021388"/>
            <a:ext cx="869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部门一</a:t>
            </a:r>
          </a:p>
        </p:txBody>
      </p:sp>
      <p:sp>
        <p:nvSpPr>
          <p:cNvPr id="27681" name="文本框 33"/>
          <p:cNvSpPr>
            <a:spLocks noChangeArrowheads="1"/>
          </p:cNvSpPr>
          <p:nvPr/>
        </p:nvSpPr>
        <p:spPr bwMode="auto">
          <a:xfrm>
            <a:off x="7699375" y="6021388"/>
            <a:ext cx="898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部门二</a:t>
            </a:r>
          </a:p>
        </p:txBody>
      </p:sp>
      <p:sp>
        <p:nvSpPr>
          <p:cNvPr id="27682" name="文本框 34"/>
          <p:cNvSpPr>
            <a:spLocks noChangeArrowheads="1"/>
          </p:cNvSpPr>
          <p:nvPr/>
        </p:nvSpPr>
        <p:spPr bwMode="auto">
          <a:xfrm>
            <a:off x="9144000" y="6021388"/>
            <a:ext cx="984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部门三</a:t>
            </a:r>
          </a:p>
        </p:txBody>
      </p:sp>
      <p:sp>
        <p:nvSpPr>
          <p:cNvPr id="27683" name="文本框 35"/>
          <p:cNvSpPr>
            <a:spLocks noChangeArrowheads="1"/>
          </p:cNvSpPr>
          <p:nvPr/>
        </p:nvSpPr>
        <p:spPr bwMode="auto">
          <a:xfrm>
            <a:off x="10493375" y="6021388"/>
            <a:ext cx="890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部门四</a:t>
            </a: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25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5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25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25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25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25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25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25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25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25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25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25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25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25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25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25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25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25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25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25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5" dur="250" tmFilter="0,0; .5, 1; 1, 1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9" grpId="0" bldLvl="0" autoUpdateAnimBg="0"/>
      <p:bldP spid="27660" grpId="0" bldLvl="0" animBg="1" autoUpdateAnimBg="0"/>
      <p:bldP spid="27661" grpId="0" bldLvl="0" animBg="1" autoUpdateAnimBg="0"/>
      <p:bldP spid="27662" grpId="0" bldLvl="0" animBg="1" autoUpdateAnimBg="0"/>
      <p:bldP spid="27663" grpId="0" bldLvl="0" animBg="1" autoUpdateAnimBg="0"/>
      <p:bldP spid="27664" grpId="0" bldLvl="0" animBg="1" autoUpdateAnimBg="0"/>
      <p:bldP spid="27665" grpId="0" bldLvl="0" animBg="1" autoUpdateAnimBg="0"/>
      <p:bldP spid="27666" grpId="0" bldLvl="0" animBg="1" autoUpdateAnimBg="0"/>
      <p:bldP spid="27667" grpId="0" bldLvl="0" animBg="1" autoUpdateAnimBg="0"/>
      <p:bldP spid="27668" grpId="0" bldLvl="0" animBg="1" autoUpdateAnimBg="0"/>
      <p:bldP spid="27669" grpId="0" bldLvl="0" animBg="1" autoUpdateAnimBg="0"/>
      <p:bldP spid="27670" grpId="0" bldLvl="0" animBg="1" autoUpdateAnimBg="0"/>
      <p:bldP spid="27671" grpId="0" bldLvl="0" animBg="1" autoUpdateAnimBg="0"/>
      <p:bldP spid="27672" grpId="0" bldLvl="0" animBg="1" autoUpdateAnimBg="0"/>
      <p:bldP spid="27673" grpId="0" bldLvl="0" animBg="1" autoUpdateAnimBg="0"/>
      <p:bldP spid="27674" grpId="0" bldLvl="0" animBg="1" autoUpdateAnimBg="0"/>
      <p:bldP spid="27675" grpId="0" bldLvl="0" animBg="1" autoUpdateAnimBg="0"/>
      <p:bldP spid="27676" grpId="0" bldLvl="0" animBg="1" autoUpdateAnimBg="0"/>
      <p:bldP spid="27677" grpId="0" bldLvl="0" animBg="1" autoUpdateAnimBg="0"/>
      <p:bldP spid="27678" grpId="0" bldLvl="0" animBg="1" autoUpdateAnimBg="0"/>
      <p:bldP spid="27679" grpId="0" bldLvl="0" animBg="1" autoUpdateAnimBg="0"/>
      <p:bldP spid="27680" grpId="0" bldLvl="0" autoUpdateAnimBg="0"/>
      <p:bldP spid="27681" grpId="0" bldLvl="0" autoUpdateAnimBg="0"/>
      <p:bldP spid="27682" grpId="0" bldLvl="0" autoUpdateAnimBg="0"/>
      <p:bldP spid="27683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7652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4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7657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27658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87" name="矩形 17"/>
          <p:cNvSpPr>
            <a:spLocks noChangeArrowheads="1"/>
          </p:cNvSpPr>
          <p:nvPr/>
        </p:nvSpPr>
        <p:spPr bwMode="auto">
          <a:xfrm>
            <a:off x="1703388" y="4365625"/>
            <a:ext cx="8424862" cy="91916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8" name="文本框 18"/>
          <p:cNvSpPr>
            <a:spLocks noChangeArrowheads="1"/>
          </p:cNvSpPr>
          <p:nvPr/>
        </p:nvSpPr>
        <p:spPr bwMode="auto">
          <a:xfrm>
            <a:off x="2220913" y="4699000"/>
            <a:ext cx="7543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用图表简介阐述这一年或者这一季度目标达成情况，这边可以加一些描述</a:t>
            </a: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7" grpId="0" bldLvl="0" animBg="1" autoUpdateAnimBg="0"/>
      <p:bldP spid="28688" grpId="0" bldLvl="0" autoUpdateAnimBg="0"/>
      <p:bldP spid="28688" grpId="1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8676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8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8785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28786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5" name="Group 9"/>
          <p:cNvGrpSpPr>
            <a:grpSpLocks/>
          </p:cNvGrpSpPr>
          <p:nvPr/>
        </p:nvGrpSpPr>
        <p:grpSpPr bwMode="auto">
          <a:xfrm>
            <a:off x="2025650" y="2824163"/>
            <a:ext cx="6959600" cy="130175"/>
            <a:chOff x="0" y="0"/>
            <a:chExt cx="6959933" cy="129949"/>
          </a:xfrm>
        </p:grpSpPr>
        <p:sp>
          <p:nvSpPr>
            <p:cNvPr id="28742" name="Freeform 5"/>
            <p:cNvSpPr>
              <a:spLocks noChangeArrowheads="1"/>
            </p:cNvSpPr>
            <p:nvPr/>
          </p:nvSpPr>
          <p:spPr bwMode="auto">
            <a:xfrm>
              <a:off x="4315082" y="0"/>
              <a:ext cx="215946" cy="129949"/>
            </a:xfrm>
            <a:custGeom>
              <a:avLst/>
              <a:gdLst>
                <a:gd name="T0" fmla="*/ 164340639 w 113"/>
                <a:gd name="T1" fmla="*/ 248334450 h 68"/>
                <a:gd name="T2" fmla="*/ 412678539 w 113"/>
                <a:gd name="T3" fmla="*/ 0 h 68"/>
                <a:gd name="T4" fmla="*/ 248337900 w 113"/>
                <a:gd name="T5" fmla="*/ 0 h 68"/>
                <a:gd name="T6" fmla="*/ 0 w 113"/>
                <a:gd name="T7" fmla="*/ 248334450 h 68"/>
                <a:gd name="T8" fmla="*/ 164340639 w 113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68"/>
                <a:gd name="T17" fmla="*/ 113 w 113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68">
                  <a:moveTo>
                    <a:pt x="45" y="68"/>
                  </a:moveTo>
                  <a:lnTo>
                    <a:pt x="113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3" name="Freeform 6"/>
            <p:cNvSpPr>
              <a:spLocks noChangeArrowheads="1"/>
            </p:cNvSpPr>
            <p:nvPr/>
          </p:nvSpPr>
          <p:spPr bwMode="auto">
            <a:xfrm>
              <a:off x="4152645" y="0"/>
              <a:ext cx="215946" cy="129949"/>
            </a:xfrm>
            <a:custGeom>
              <a:avLst/>
              <a:gdLst>
                <a:gd name="T0" fmla="*/ 164340639 w 113"/>
                <a:gd name="T1" fmla="*/ 248334450 h 68"/>
                <a:gd name="T2" fmla="*/ 412678539 w 113"/>
                <a:gd name="T3" fmla="*/ 0 h 68"/>
                <a:gd name="T4" fmla="*/ 248337900 w 113"/>
                <a:gd name="T5" fmla="*/ 0 h 68"/>
                <a:gd name="T6" fmla="*/ 0 w 113"/>
                <a:gd name="T7" fmla="*/ 248334450 h 68"/>
                <a:gd name="T8" fmla="*/ 164340639 w 113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68"/>
                <a:gd name="T17" fmla="*/ 113 w 113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68">
                  <a:moveTo>
                    <a:pt x="45" y="68"/>
                  </a:moveTo>
                  <a:lnTo>
                    <a:pt x="113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4" name="Freeform 7"/>
            <p:cNvSpPr>
              <a:spLocks noChangeArrowheads="1"/>
            </p:cNvSpPr>
            <p:nvPr/>
          </p:nvSpPr>
          <p:spPr bwMode="auto">
            <a:xfrm>
              <a:off x="3994031" y="0"/>
              <a:ext cx="212124" cy="129949"/>
            </a:xfrm>
            <a:custGeom>
              <a:avLst/>
              <a:gdLst>
                <a:gd name="T0" fmla="*/ 157036735 w 111"/>
                <a:gd name="T1" fmla="*/ 248334450 h 68"/>
                <a:gd name="T2" fmla="*/ 405374697 w 111"/>
                <a:gd name="T3" fmla="*/ 0 h 68"/>
                <a:gd name="T4" fmla="*/ 241034017 w 111"/>
                <a:gd name="T5" fmla="*/ 0 h 68"/>
                <a:gd name="T6" fmla="*/ 0 w 111"/>
                <a:gd name="T7" fmla="*/ 248334450 h 68"/>
                <a:gd name="T8" fmla="*/ 157036735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3" y="68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43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5" name="Freeform 8"/>
            <p:cNvSpPr>
              <a:spLocks noChangeArrowheads="1"/>
            </p:cNvSpPr>
            <p:nvPr/>
          </p:nvSpPr>
          <p:spPr bwMode="auto">
            <a:xfrm>
              <a:off x="4639955" y="0"/>
              <a:ext cx="212124" cy="129949"/>
            </a:xfrm>
            <a:custGeom>
              <a:avLst/>
              <a:gdLst>
                <a:gd name="T0" fmla="*/ 164340680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64340680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5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6" name="Freeform 9"/>
            <p:cNvSpPr>
              <a:spLocks noChangeArrowheads="1"/>
            </p:cNvSpPr>
            <p:nvPr/>
          </p:nvSpPr>
          <p:spPr bwMode="auto">
            <a:xfrm>
              <a:off x="4477518" y="0"/>
              <a:ext cx="212124" cy="129949"/>
            </a:xfrm>
            <a:custGeom>
              <a:avLst/>
              <a:gdLst>
                <a:gd name="T0" fmla="*/ 164340680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64340680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5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7" name="Freeform 10"/>
            <p:cNvSpPr>
              <a:spLocks noChangeArrowheads="1"/>
            </p:cNvSpPr>
            <p:nvPr/>
          </p:nvSpPr>
          <p:spPr bwMode="auto">
            <a:xfrm>
              <a:off x="4802391" y="0"/>
              <a:ext cx="212124" cy="129949"/>
            </a:xfrm>
            <a:custGeom>
              <a:avLst/>
              <a:gdLst>
                <a:gd name="T0" fmla="*/ 164340680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64340680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5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8" name="Freeform 11"/>
            <p:cNvSpPr>
              <a:spLocks noChangeArrowheads="1"/>
            </p:cNvSpPr>
            <p:nvPr/>
          </p:nvSpPr>
          <p:spPr bwMode="auto">
            <a:xfrm>
              <a:off x="4964829" y="0"/>
              <a:ext cx="212124" cy="129949"/>
            </a:xfrm>
            <a:custGeom>
              <a:avLst/>
              <a:gdLst>
                <a:gd name="T0" fmla="*/ 153384762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53384762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2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9" name="Freeform 12"/>
            <p:cNvSpPr>
              <a:spLocks noChangeArrowheads="1"/>
            </p:cNvSpPr>
            <p:nvPr/>
          </p:nvSpPr>
          <p:spPr bwMode="auto">
            <a:xfrm>
              <a:off x="3669157" y="0"/>
              <a:ext cx="212124" cy="129949"/>
            </a:xfrm>
            <a:custGeom>
              <a:avLst/>
              <a:gdLst>
                <a:gd name="T0" fmla="*/ 157036735 w 111"/>
                <a:gd name="T1" fmla="*/ 248334450 h 68"/>
                <a:gd name="T2" fmla="*/ 405374697 w 111"/>
                <a:gd name="T3" fmla="*/ 0 h 68"/>
                <a:gd name="T4" fmla="*/ 241034017 w 111"/>
                <a:gd name="T5" fmla="*/ 0 h 68"/>
                <a:gd name="T6" fmla="*/ 0 w 111"/>
                <a:gd name="T7" fmla="*/ 248334450 h 68"/>
                <a:gd name="T8" fmla="*/ 157036735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3" y="68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43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0" name="Freeform 13"/>
            <p:cNvSpPr>
              <a:spLocks noChangeArrowheads="1"/>
            </p:cNvSpPr>
            <p:nvPr/>
          </p:nvSpPr>
          <p:spPr bwMode="auto">
            <a:xfrm>
              <a:off x="3506720" y="0"/>
              <a:ext cx="212124" cy="129949"/>
            </a:xfrm>
            <a:custGeom>
              <a:avLst/>
              <a:gdLst>
                <a:gd name="T0" fmla="*/ 153384762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53384762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2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1" name="Freeform 14"/>
            <p:cNvSpPr>
              <a:spLocks noChangeArrowheads="1"/>
            </p:cNvSpPr>
            <p:nvPr/>
          </p:nvSpPr>
          <p:spPr bwMode="auto">
            <a:xfrm>
              <a:off x="2532100" y="0"/>
              <a:ext cx="215946" cy="129949"/>
            </a:xfrm>
            <a:custGeom>
              <a:avLst/>
              <a:gdLst>
                <a:gd name="T0" fmla="*/ 164340639 w 113"/>
                <a:gd name="T1" fmla="*/ 248334450 h 68"/>
                <a:gd name="T2" fmla="*/ 412678539 w 113"/>
                <a:gd name="T3" fmla="*/ 0 h 68"/>
                <a:gd name="T4" fmla="*/ 248337900 w 113"/>
                <a:gd name="T5" fmla="*/ 0 h 68"/>
                <a:gd name="T6" fmla="*/ 0 w 113"/>
                <a:gd name="T7" fmla="*/ 248334450 h 68"/>
                <a:gd name="T8" fmla="*/ 164340639 w 113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68"/>
                <a:gd name="T17" fmla="*/ 113 w 113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68">
                  <a:moveTo>
                    <a:pt x="45" y="68"/>
                  </a:moveTo>
                  <a:lnTo>
                    <a:pt x="113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2" name="Freeform 15"/>
            <p:cNvSpPr>
              <a:spLocks noChangeArrowheads="1"/>
            </p:cNvSpPr>
            <p:nvPr/>
          </p:nvSpPr>
          <p:spPr bwMode="auto">
            <a:xfrm>
              <a:off x="5127265" y="0"/>
              <a:ext cx="212124" cy="129949"/>
            </a:xfrm>
            <a:custGeom>
              <a:avLst/>
              <a:gdLst>
                <a:gd name="T0" fmla="*/ 157036735 w 111"/>
                <a:gd name="T1" fmla="*/ 248334450 h 68"/>
                <a:gd name="T2" fmla="*/ 405374697 w 111"/>
                <a:gd name="T3" fmla="*/ 0 h 68"/>
                <a:gd name="T4" fmla="*/ 251989935 w 111"/>
                <a:gd name="T5" fmla="*/ 0 h 68"/>
                <a:gd name="T6" fmla="*/ 0 w 111"/>
                <a:gd name="T7" fmla="*/ 248334450 h 68"/>
                <a:gd name="T8" fmla="*/ 157036735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3" y="68"/>
                  </a:moveTo>
                  <a:lnTo>
                    <a:pt x="111" y="0"/>
                  </a:lnTo>
                  <a:lnTo>
                    <a:pt x="69" y="0"/>
                  </a:lnTo>
                  <a:lnTo>
                    <a:pt x="0" y="68"/>
                  </a:lnTo>
                  <a:lnTo>
                    <a:pt x="43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3" name="Freeform 16"/>
            <p:cNvSpPr>
              <a:spLocks noChangeArrowheads="1"/>
            </p:cNvSpPr>
            <p:nvPr/>
          </p:nvSpPr>
          <p:spPr bwMode="auto">
            <a:xfrm>
              <a:off x="2211049" y="0"/>
              <a:ext cx="212124" cy="129949"/>
            </a:xfrm>
            <a:custGeom>
              <a:avLst/>
              <a:gdLst>
                <a:gd name="T0" fmla="*/ 157036735 w 111"/>
                <a:gd name="T1" fmla="*/ 248334450 h 68"/>
                <a:gd name="T2" fmla="*/ 405374697 w 111"/>
                <a:gd name="T3" fmla="*/ 0 h 68"/>
                <a:gd name="T4" fmla="*/ 241034017 w 111"/>
                <a:gd name="T5" fmla="*/ 0 h 68"/>
                <a:gd name="T6" fmla="*/ 0 w 111"/>
                <a:gd name="T7" fmla="*/ 248334450 h 68"/>
                <a:gd name="T8" fmla="*/ 157036735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3" y="68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43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4" name="Freeform 17"/>
            <p:cNvSpPr>
              <a:spLocks noChangeArrowheads="1"/>
            </p:cNvSpPr>
            <p:nvPr/>
          </p:nvSpPr>
          <p:spPr bwMode="auto">
            <a:xfrm>
              <a:off x="2694537" y="0"/>
              <a:ext cx="212124" cy="129949"/>
            </a:xfrm>
            <a:custGeom>
              <a:avLst/>
              <a:gdLst>
                <a:gd name="T0" fmla="*/ 164340680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64340680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5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5" name="Freeform 18"/>
            <p:cNvSpPr>
              <a:spLocks noChangeArrowheads="1"/>
            </p:cNvSpPr>
            <p:nvPr/>
          </p:nvSpPr>
          <p:spPr bwMode="auto">
            <a:xfrm>
              <a:off x="2369664" y="0"/>
              <a:ext cx="215946" cy="129949"/>
            </a:xfrm>
            <a:custGeom>
              <a:avLst/>
              <a:gdLst>
                <a:gd name="T0" fmla="*/ 164340639 w 113"/>
                <a:gd name="T1" fmla="*/ 248334450 h 68"/>
                <a:gd name="T2" fmla="*/ 412678539 w 113"/>
                <a:gd name="T3" fmla="*/ 0 h 68"/>
                <a:gd name="T4" fmla="*/ 248337900 w 113"/>
                <a:gd name="T5" fmla="*/ 0 h 68"/>
                <a:gd name="T6" fmla="*/ 0 w 113"/>
                <a:gd name="T7" fmla="*/ 248334450 h 68"/>
                <a:gd name="T8" fmla="*/ 164340639 w 113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68"/>
                <a:gd name="T17" fmla="*/ 113 w 113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68">
                  <a:moveTo>
                    <a:pt x="45" y="68"/>
                  </a:moveTo>
                  <a:lnTo>
                    <a:pt x="113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6" name="Freeform 19"/>
            <p:cNvSpPr>
              <a:spLocks noChangeArrowheads="1"/>
            </p:cNvSpPr>
            <p:nvPr/>
          </p:nvSpPr>
          <p:spPr bwMode="auto">
            <a:xfrm>
              <a:off x="3181847" y="0"/>
              <a:ext cx="212124" cy="129949"/>
            </a:xfrm>
            <a:custGeom>
              <a:avLst/>
              <a:gdLst>
                <a:gd name="T0" fmla="*/ 153384762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53384762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2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7" name="Freeform 20"/>
            <p:cNvSpPr>
              <a:spLocks noChangeArrowheads="1"/>
            </p:cNvSpPr>
            <p:nvPr/>
          </p:nvSpPr>
          <p:spPr bwMode="auto">
            <a:xfrm>
              <a:off x="2856973" y="0"/>
              <a:ext cx="212124" cy="129949"/>
            </a:xfrm>
            <a:custGeom>
              <a:avLst/>
              <a:gdLst>
                <a:gd name="T0" fmla="*/ 164340680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64340680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5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8" name="Freeform 21"/>
            <p:cNvSpPr>
              <a:spLocks noChangeArrowheads="1"/>
            </p:cNvSpPr>
            <p:nvPr/>
          </p:nvSpPr>
          <p:spPr bwMode="auto">
            <a:xfrm>
              <a:off x="3344284" y="0"/>
              <a:ext cx="212124" cy="129949"/>
            </a:xfrm>
            <a:custGeom>
              <a:avLst/>
              <a:gdLst>
                <a:gd name="T0" fmla="*/ 153384762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53384762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2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9" name="Freeform 22"/>
            <p:cNvSpPr>
              <a:spLocks noChangeArrowheads="1"/>
            </p:cNvSpPr>
            <p:nvPr/>
          </p:nvSpPr>
          <p:spPr bwMode="auto">
            <a:xfrm>
              <a:off x="3019411" y="0"/>
              <a:ext cx="212124" cy="129949"/>
            </a:xfrm>
            <a:custGeom>
              <a:avLst/>
              <a:gdLst>
                <a:gd name="T0" fmla="*/ 164340680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64340680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5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0" name="Freeform 23"/>
            <p:cNvSpPr>
              <a:spLocks noChangeArrowheads="1"/>
            </p:cNvSpPr>
            <p:nvPr/>
          </p:nvSpPr>
          <p:spPr bwMode="auto">
            <a:xfrm>
              <a:off x="5773189" y="0"/>
              <a:ext cx="215946" cy="129949"/>
            </a:xfrm>
            <a:custGeom>
              <a:avLst/>
              <a:gdLst>
                <a:gd name="T0" fmla="*/ 164340639 w 113"/>
                <a:gd name="T1" fmla="*/ 248334450 h 68"/>
                <a:gd name="T2" fmla="*/ 412678539 w 113"/>
                <a:gd name="T3" fmla="*/ 0 h 68"/>
                <a:gd name="T4" fmla="*/ 248337900 w 113"/>
                <a:gd name="T5" fmla="*/ 0 h 68"/>
                <a:gd name="T6" fmla="*/ 0 w 113"/>
                <a:gd name="T7" fmla="*/ 248334450 h 68"/>
                <a:gd name="T8" fmla="*/ 164340639 w 113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68"/>
                <a:gd name="T17" fmla="*/ 113 w 113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68">
                  <a:moveTo>
                    <a:pt x="45" y="68"/>
                  </a:moveTo>
                  <a:lnTo>
                    <a:pt x="113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1" name="Freeform 33"/>
            <p:cNvSpPr>
              <a:spLocks noChangeArrowheads="1"/>
            </p:cNvSpPr>
            <p:nvPr/>
          </p:nvSpPr>
          <p:spPr bwMode="auto">
            <a:xfrm>
              <a:off x="5935627" y="0"/>
              <a:ext cx="215946" cy="129949"/>
            </a:xfrm>
            <a:custGeom>
              <a:avLst/>
              <a:gdLst>
                <a:gd name="T0" fmla="*/ 164340639 w 113"/>
                <a:gd name="T1" fmla="*/ 248334450 h 68"/>
                <a:gd name="T2" fmla="*/ 412678539 w 113"/>
                <a:gd name="T3" fmla="*/ 0 h 68"/>
                <a:gd name="T4" fmla="*/ 248337900 w 113"/>
                <a:gd name="T5" fmla="*/ 0 h 68"/>
                <a:gd name="T6" fmla="*/ 0 w 113"/>
                <a:gd name="T7" fmla="*/ 248334450 h 68"/>
                <a:gd name="T8" fmla="*/ 164340639 w 113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68"/>
                <a:gd name="T17" fmla="*/ 113 w 113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68">
                  <a:moveTo>
                    <a:pt x="45" y="68"/>
                  </a:moveTo>
                  <a:lnTo>
                    <a:pt x="113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2" name="Freeform 34"/>
            <p:cNvSpPr>
              <a:spLocks noChangeArrowheads="1"/>
            </p:cNvSpPr>
            <p:nvPr/>
          </p:nvSpPr>
          <p:spPr bwMode="auto">
            <a:xfrm>
              <a:off x="5289702" y="0"/>
              <a:ext cx="212124" cy="129949"/>
            </a:xfrm>
            <a:custGeom>
              <a:avLst/>
              <a:gdLst>
                <a:gd name="T0" fmla="*/ 157036735 w 111"/>
                <a:gd name="T1" fmla="*/ 248334450 h 68"/>
                <a:gd name="T2" fmla="*/ 405374697 w 111"/>
                <a:gd name="T3" fmla="*/ 0 h 68"/>
                <a:gd name="T4" fmla="*/ 241034017 w 111"/>
                <a:gd name="T5" fmla="*/ 0 h 68"/>
                <a:gd name="T6" fmla="*/ 0 w 111"/>
                <a:gd name="T7" fmla="*/ 248334450 h 68"/>
                <a:gd name="T8" fmla="*/ 157036735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3" y="68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43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3" name="Freeform 35"/>
            <p:cNvSpPr>
              <a:spLocks noChangeArrowheads="1"/>
            </p:cNvSpPr>
            <p:nvPr/>
          </p:nvSpPr>
          <p:spPr bwMode="auto">
            <a:xfrm>
              <a:off x="5614575" y="0"/>
              <a:ext cx="212124" cy="129949"/>
            </a:xfrm>
            <a:custGeom>
              <a:avLst/>
              <a:gdLst>
                <a:gd name="T0" fmla="*/ 157036735 w 111"/>
                <a:gd name="T1" fmla="*/ 248334450 h 68"/>
                <a:gd name="T2" fmla="*/ 405374697 w 111"/>
                <a:gd name="T3" fmla="*/ 0 h 68"/>
                <a:gd name="T4" fmla="*/ 241034017 w 111"/>
                <a:gd name="T5" fmla="*/ 0 h 68"/>
                <a:gd name="T6" fmla="*/ 0 w 111"/>
                <a:gd name="T7" fmla="*/ 248334450 h 68"/>
                <a:gd name="T8" fmla="*/ 157036735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3" y="68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43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4" name="Freeform 36"/>
            <p:cNvSpPr>
              <a:spLocks noChangeArrowheads="1"/>
            </p:cNvSpPr>
            <p:nvPr/>
          </p:nvSpPr>
          <p:spPr bwMode="auto">
            <a:xfrm>
              <a:off x="2048613" y="0"/>
              <a:ext cx="212124" cy="129949"/>
            </a:xfrm>
            <a:custGeom>
              <a:avLst/>
              <a:gdLst>
                <a:gd name="T0" fmla="*/ 153384762 w 111"/>
                <a:gd name="T1" fmla="*/ 248334450 h 68"/>
                <a:gd name="T2" fmla="*/ 405374697 w 111"/>
                <a:gd name="T3" fmla="*/ 0 h 68"/>
                <a:gd name="T4" fmla="*/ 241034017 w 111"/>
                <a:gd name="T5" fmla="*/ 0 h 68"/>
                <a:gd name="T6" fmla="*/ 0 w 111"/>
                <a:gd name="T7" fmla="*/ 248334450 h 68"/>
                <a:gd name="T8" fmla="*/ 153384762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2" y="68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5" name="Freeform 37"/>
            <p:cNvSpPr>
              <a:spLocks noChangeArrowheads="1"/>
            </p:cNvSpPr>
            <p:nvPr/>
          </p:nvSpPr>
          <p:spPr bwMode="auto">
            <a:xfrm>
              <a:off x="5452138" y="0"/>
              <a:ext cx="212124" cy="129949"/>
            </a:xfrm>
            <a:custGeom>
              <a:avLst/>
              <a:gdLst>
                <a:gd name="T0" fmla="*/ 157036735 w 111"/>
                <a:gd name="T1" fmla="*/ 248334450 h 68"/>
                <a:gd name="T2" fmla="*/ 405374697 w 111"/>
                <a:gd name="T3" fmla="*/ 0 h 68"/>
                <a:gd name="T4" fmla="*/ 241034017 w 111"/>
                <a:gd name="T5" fmla="*/ 0 h 68"/>
                <a:gd name="T6" fmla="*/ 0 w 111"/>
                <a:gd name="T7" fmla="*/ 248334450 h 68"/>
                <a:gd name="T8" fmla="*/ 157036735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3" y="68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43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6" name="Freeform 38"/>
            <p:cNvSpPr>
              <a:spLocks noChangeArrowheads="1"/>
            </p:cNvSpPr>
            <p:nvPr/>
          </p:nvSpPr>
          <p:spPr bwMode="auto">
            <a:xfrm>
              <a:off x="6422936" y="0"/>
              <a:ext cx="212124" cy="129949"/>
            </a:xfrm>
            <a:custGeom>
              <a:avLst/>
              <a:gdLst>
                <a:gd name="T0" fmla="*/ 164340680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64340680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5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7" name="Freeform 39"/>
            <p:cNvSpPr>
              <a:spLocks noChangeArrowheads="1"/>
            </p:cNvSpPr>
            <p:nvPr/>
          </p:nvSpPr>
          <p:spPr bwMode="auto">
            <a:xfrm>
              <a:off x="6747809" y="0"/>
              <a:ext cx="212124" cy="129949"/>
            </a:xfrm>
            <a:custGeom>
              <a:avLst/>
              <a:gdLst>
                <a:gd name="T0" fmla="*/ 157036735 w 111"/>
                <a:gd name="T1" fmla="*/ 248334450 h 68"/>
                <a:gd name="T2" fmla="*/ 405374697 w 111"/>
                <a:gd name="T3" fmla="*/ 0 h 68"/>
                <a:gd name="T4" fmla="*/ 251989935 w 111"/>
                <a:gd name="T5" fmla="*/ 0 h 68"/>
                <a:gd name="T6" fmla="*/ 0 w 111"/>
                <a:gd name="T7" fmla="*/ 248334450 h 68"/>
                <a:gd name="T8" fmla="*/ 157036735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3" y="68"/>
                  </a:moveTo>
                  <a:lnTo>
                    <a:pt x="111" y="0"/>
                  </a:lnTo>
                  <a:lnTo>
                    <a:pt x="69" y="0"/>
                  </a:lnTo>
                  <a:lnTo>
                    <a:pt x="0" y="68"/>
                  </a:lnTo>
                  <a:lnTo>
                    <a:pt x="43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8" name="Freeform 40"/>
            <p:cNvSpPr>
              <a:spLocks noChangeArrowheads="1"/>
            </p:cNvSpPr>
            <p:nvPr/>
          </p:nvSpPr>
          <p:spPr bwMode="auto">
            <a:xfrm>
              <a:off x="6585373" y="0"/>
              <a:ext cx="212124" cy="129949"/>
            </a:xfrm>
            <a:custGeom>
              <a:avLst/>
              <a:gdLst>
                <a:gd name="T0" fmla="*/ 164340680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64340680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5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69" name="Freeform 41"/>
            <p:cNvSpPr>
              <a:spLocks noChangeArrowheads="1"/>
            </p:cNvSpPr>
            <p:nvPr/>
          </p:nvSpPr>
          <p:spPr bwMode="auto">
            <a:xfrm>
              <a:off x="6098063" y="0"/>
              <a:ext cx="215946" cy="129949"/>
            </a:xfrm>
            <a:custGeom>
              <a:avLst/>
              <a:gdLst>
                <a:gd name="T0" fmla="*/ 164340639 w 113"/>
                <a:gd name="T1" fmla="*/ 248334450 h 68"/>
                <a:gd name="T2" fmla="*/ 412678539 w 113"/>
                <a:gd name="T3" fmla="*/ 0 h 68"/>
                <a:gd name="T4" fmla="*/ 248337900 w 113"/>
                <a:gd name="T5" fmla="*/ 0 h 68"/>
                <a:gd name="T6" fmla="*/ 0 w 113"/>
                <a:gd name="T7" fmla="*/ 248334450 h 68"/>
                <a:gd name="T8" fmla="*/ 164340639 w 113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68"/>
                <a:gd name="T17" fmla="*/ 113 w 113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68">
                  <a:moveTo>
                    <a:pt x="45" y="68"/>
                  </a:moveTo>
                  <a:lnTo>
                    <a:pt x="113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0" name="Freeform 42"/>
            <p:cNvSpPr>
              <a:spLocks noChangeArrowheads="1"/>
            </p:cNvSpPr>
            <p:nvPr/>
          </p:nvSpPr>
          <p:spPr bwMode="auto">
            <a:xfrm>
              <a:off x="6260500" y="0"/>
              <a:ext cx="212124" cy="129949"/>
            </a:xfrm>
            <a:custGeom>
              <a:avLst/>
              <a:gdLst>
                <a:gd name="T0" fmla="*/ 164340680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64340680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5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1" name="Freeform 43"/>
            <p:cNvSpPr>
              <a:spLocks noChangeArrowheads="1"/>
            </p:cNvSpPr>
            <p:nvPr/>
          </p:nvSpPr>
          <p:spPr bwMode="auto">
            <a:xfrm>
              <a:off x="3831593" y="0"/>
              <a:ext cx="212124" cy="129949"/>
            </a:xfrm>
            <a:custGeom>
              <a:avLst/>
              <a:gdLst>
                <a:gd name="T0" fmla="*/ 157036735 w 111"/>
                <a:gd name="T1" fmla="*/ 248334450 h 68"/>
                <a:gd name="T2" fmla="*/ 405374697 w 111"/>
                <a:gd name="T3" fmla="*/ 0 h 68"/>
                <a:gd name="T4" fmla="*/ 241034017 w 111"/>
                <a:gd name="T5" fmla="*/ 0 h 68"/>
                <a:gd name="T6" fmla="*/ 0 w 111"/>
                <a:gd name="T7" fmla="*/ 248334450 h 68"/>
                <a:gd name="T8" fmla="*/ 157036735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3" y="68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43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2" name="Freeform 44"/>
            <p:cNvSpPr>
              <a:spLocks noChangeArrowheads="1"/>
            </p:cNvSpPr>
            <p:nvPr/>
          </p:nvSpPr>
          <p:spPr bwMode="auto">
            <a:xfrm>
              <a:off x="749120" y="0"/>
              <a:ext cx="215946" cy="129949"/>
            </a:xfrm>
            <a:custGeom>
              <a:avLst/>
              <a:gdLst>
                <a:gd name="T0" fmla="*/ 164340639 w 113"/>
                <a:gd name="T1" fmla="*/ 248334450 h 68"/>
                <a:gd name="T2" fmla="*/ 412678539 w 113"/>
                <a:gd name="T3" fmla="*/ 0 h 68"/>
                <a:gd name="T4" fmla="*/ 248337900 w 113"/>
                <a:gd name="T5" fmla="*/ 0 h 68"/>
                <a:gd name="T6" fmla="*/ 0 w 113"/>
                <a:gd name="T7" fmla="*/ 248334450 h 68"/>
                <a:gd name="T8" fmla="*/ 164340639 w 113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68"/>
                <a:gd name="T17" fmla="*/ 113 w 113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68">
                  <a:moveTo>
                    <a:pt x="45" y="68"/>
                  </a:moveTo>
                  <a:lnTo>
                    <a:pt x="113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3" name="Freeform 45"/>
            <p:cNvSpPr>
              <a:spLocks noChangeArrowheads="1"/>
            </p:cNvSpPr>
            <p:nvPr/>
          </p:nvSpPr>
          <p:spPr bwMode="auto">
            <a:xfrm>
              <a:off x="1723739" y="0"/>
              <a:ext cx="212124" cy="129949"/>
            </a:xfrm>
            <a:custGeom>
              <a:avLst/>
              <a:gdLst>
                <a:gd name="T0" fmla="*/ 153384762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53384762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2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4" name="Freeform 46"/>
            <p:cNvSpPr>
              <a:spLocks noChangeArrowheads="1"/>
            </p:cNvSpPr>
            <p:nvPr/>
          </p:nvSpPr>
          <p:spPr bwMode="auto">
            <a:xfrm>
              <a:off x="586682" y="0"/>
              <a:ext cx="215946" cy="129949"/>
            </a:xfrm>
            <a:custGeom>
              <a:avLst/>
              <a:gdLst>
                <a:gd name="T0" fmla="*/ 160688667 w 113"/>
                <a:gd name="T1" fmla="*/ 248334450 h 68"/>
                <a:gd name="T2" fmla="*/ 412678539 w 113"/>
                <a:gd name="T3" fmla="*/ 0 h 68"/>
                <a:gd name="T4" fmla="*/ 248337900 w 113"/>
                <a:gd name="T5" fmla="*/ 0 h 68"/>
                <a:gd name="T6" fmla="*/ 0 w 113"/>
                <a:gd name="T7" fmla="*/ 248334450 h 68"/>
                <a:gd name="T8" fmla="*/ 160688667 w 113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68"/>
                <a:gd name="T17" fmla="*/ 113 w 113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68">
                  <a:moveTo>
                    <a:pt x="44" y="68"/>
                  </a:moveTo>
                  <a:lnTo>
                    <a:pt x="113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4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5" name="Freeform 47"/>
            <p:cNvSpPr>
              <a:spLocks noChangeArrowheads="1"/>
            </p:cNvSpPr>
            <p:nvPr/>
          </p:nvSpPr>
          <p:spPr bwMode="auto">
            <a:xfrm>
              <a:off x="428068" y="0"/>
              <a:ext cx="212124" cy="129949"/>
            </a:xfrm>
            <a:custGeom>
              <a:avLst/>
              <a:gdLst>
                <a:gd name="T0" fmla="*/ 153384762 w 111"/>
                <a:gd name="T1" fmla="*/ 248334450 h 68"/>
                <a:gd name="T2" fmla="*/ 405374697 w 111"/>
                <a:gd name="T3" fmla="*/ 0 h 68"/>
                <a:gd name="T4" fmla="*/ 241034017 w 111"/>
                <a:gd name="T5" fmla="*/ 0 h 68"/>
                <a:gd name="T6" fmla="*/ 0 w 111"/>
                <a:gd name="T7" fmla="*/ 248334450 h 68"/>
                <a:gd name="T8" fmla="*/ 153384762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2" y="68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6" name="Freeform 48"/>
            <p:cNvSpPr>
              <a:spLocks noChangeArrowheads="1"/>
            </p:cNvSpPr>
            <p:nvPr/>
          </p:nvSpPr>
          <p:spPr bwMode="auto">
            <a:xfrm>
              <a:off x="265631" y="0"/>
              <a:ext cx="212124" cy="129949"/>
            </a:xfrm>
            <a:custGeom>
              <a:avLst/>
              <a:gdLst>
                <a:gd name="T0" fmla="*/ 153384762 w 111"/>
                <a:gd name="T1" fmla="*/ 248334450 h 68"/>
                <a:gd name="T2" fmla="*/ 405374697 w 111"/>
                <a:gd name="T3" fmla="*/ 0 h 68"/>
                <a:gd name="T4" fmla="*/ 241034017 w 111"/>
                <a:gd name="T5" fmla="*/ 0 h 68"/>
                <a:gd name="T6" fmla="*/ 0 w 111"/>
                <a:gd name="T7" fmla="*/ 248334450 h 68"/>
                <a:gd name="T8" fmla="*/ 153384762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2" y="68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7" name="Freeform 49"/>
            <p:cNvSpPr>
              <a:spLocks noChangeArrowheads="1"/>
            </p:cNvSpPr>
            <p:nvPr/>
          </p:nvSpPr>
          <p:spPr bwMode="auto">
            <a:xfrm>
              <a:off x="911556" y="0"/>
              <a:ext cx="212124" cy="129949"/>
            </a:xfrm>
            <a:custGeom>
              <a:avLst/>
              <a:gdLst>
                <a:gd name="T0" fmla="*/ 164340680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64340680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5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8" name="Freeform 50"/>
            <p:cNvSpPr>
              <a:spLocks noChangeArrowheads="1"/>
            </p:cNvSpPr>
            <p:nvPr/>
          </p:nvSpPr>
          <p:spPr bwMode="auto">
            <a:xfrm>
              <a:off x="1073993" y="0"/>
              <a:ext cx="212124" cy="129949"/>
            </a:xfrm>
            <a:custGeom>
              <a:avLst/>
              <a:gdLst>
                <a:gd name="T0" fmla="*/ 164340680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64340680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5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79" name="Freeform 51"/>
            <p:cNvSpPr>
              <a:spLocks noChangeArrowheads="1"/>
            </p:cNvSpPr>
            <p:nvPr/>
          </p:nvSpPr>
          <p:spPr bwMode="auto">
            <a:xfrm>
              <a:off x="0" y="0"/>
              <a:ext cx="152882" cy="129949"/>
            </a:xfrm>
            <a:custGeom>
              <a:avLst/>
              <a:gdLst>
                <a:gd name="T0" fmla="*/ 0 w 80"/>
                <a:gd name="T1" fmla="*/ 248334450 h 68"/>
                <a:gd name="T2" fmla="*/ 40171657 w 80"/>
                <a:gd name="T3" fmla="*/ 248334450 h 68"/>
                <a:gd name="T4" fmla="*/ 292161324 w 80"/>
                <a:gd name="T5" fmla="*/ 0 h 68"/>
                <a:gd name="T6" fmla="*/ 135124756 w 80"/>
                <a:gd name="T7" fmla="*/ 0 h 68"/>
                <a:gd name="T8" fmla="*/ 0 w 80"/>
                <a:gd name="T9" fmla="*/ 138775977 h 68"/>
                <a:gd name="T10" fmla="*/ 0 w 80"/>
                <a:gd name="T11" fmla="*/ 248334450 h 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68"/>
                <a:gd name="T20" fmla="*/ 80 w 80"/>
                <a:gd name="T21" fmla="*/ 68 h 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68">
                  <a:moveTo>
                    <a:pt x="0" y="68"/>
                  </a:moveTo>
                  <a:lnTo>
                    <a:pt x="11" y="68"/>
                  </a:lnTo>
                  <a:lnTo>
                    <a:pt x="80" y="0"/>
                  </a:lnTo>
                  <a:lnTo>
                    <a:pt x="37" y="0"/>
                  </a:lnTo>
                  <a:lnTo>
                    <a:pt x="0" y="3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0" name="Freeform 52"/>
            <p:cNvSpPr>
              <a:spLocks noChangeArrowheads="1"/>
            </p:cNvSpPr>
            <p:nvPr/>
          </p:nvSpPr>
          <p:spPr bwMode="auto">
            <a:xfrm>
              <a:off x="1561302" y="0"/>
              <a:ext cx="212124" cy="129949"/>
            </a:xfrm>
            <a:custGeom>
              <a:avLst/>
              <a:gdLst>
                <a:gd name="T0" fmla="*/ 153384762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53384762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2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1" name="Freeform 53"/>
            <p:cNvSpPr>
              <a:spLocks noChangeArrowheads="1"/>
            </p:cNvSpPr>
            <p:nvPr/>
          </p:nvSpPr>
          <p:spPr bwMode="auto">
            <a:xfrm>
              <a:off x="103195" y="0"/>
              <a:ext cx="212124" cy="129949"/>
            </a:xfrm>
            <a:custGeom>
              <a:avLst/>
              <a:gdLst>
                <a:gd name="T0" fmla="*/ 153384762 w 111"/>
                <a:gd name="T1" fmla="*/ 248334450 h 68"/>
                <a:gd name="T2" fmla="*/ 405374697 w 111"/>
                <a:gd name="T3" fmla="*/ 0 h 68"/>
                <a:gd name="T4" fmla="*/ 241034017 w 111"/>
                <a:gd name="T5" fmla="*/ 0 h 68"/>
                <a:gd name="T6" fmla="*/ 0 w 111"/>
                <a:gd name="T7" fmla="*/ 248334450 h 68"/>
                <a:gd name="T8" fmla="*/ 153384762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2" y="68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2" name="Freeform 54"/>
            <p:cNvSpPr>
              <a:spLocks noChangeArrowheads="1"/>
            </p:cNvSpPr>
            <p:nvPr/>
          </p:nvSpPr>
          <p:spPr bwMode="auto">
            <a:xfrm>
              <a:off x="1236429" y="0"/>
              <a:ext cx="212124" cy="129949"/>
            </a:xfrm>
            <a:custGeom>
              <a:avLst/>
              <a:gdLst>
                <a:gd name="T0" fmla="*/ 164340680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64340680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5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5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3" name="Freeform 55"/>
            <p:cNvSpPr>
              <a:spLocks noChangeArrowheads="1"/>
            </p:cNvSpPr>
            <p:nvPr/>
          </p:nvSpPr>
          <p:spPr bwMode="auto">
            <a:xfrm>
              <a:off x="1398866" y="0"/>
              <a:ext cx="212124" cy="129949"/>
            </a:xfrm>
            <a:custGeom>
              <a:avLst/>
              <a:gdLst>
                <a:gd name="T0" fmla="*/ 153384762 w 111"/>
                <a:gd name="T1" fmla="*/ 248334450 h 68"/>
                <a:gd name="T2" fmla="*/ 405374697 w 111"/>
                <a:gd name="T3" fmla="*/ 0 h 68"/>
                <a:gd name="T4" fmla="*/ 248337962 w 111"/>
                <a:gd name="T5" fmla="*/ 0 h 68"/>
                <a:gd name="T6" fmla="*/ 0 w 111"/>
                <a:gd name="T7" fmla="*/ 248334450 h 68"/>
                <a:gd name="T8" fmla="*/ 153384762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2" y="68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84" name="Freeform 56"/>
            <p:cNvSpPr>
              <a:spLocks noChangeArrowheads="1"/>
            </p:cNvSpPr>
            <p:nvPr/>
          </p:nvSpPr>
          <p:spPr bwMode="auto">
            <a:xfrm>
              <a:off x="1886176" y="0"/>
              <a:ext cx="212124" cy="129949"/>
            </a:xfrm>
            <a:custGeom>
              <a:avLst/>
              <a:gdLst>
                <a:gd name="T0" fmla="*/ 153384762 w 111"/>
                <a:gd name="T1" fmla="*/ 248334450 h 68"/>
                <a:gd name="T2" fmla="*/ 405374697 w 111"/>
                <a:gd name="T3" fmla="*/ 0 h 68"/>
                <a:gd name="T4" fmla="*/ 241034017 w 111"/>
                <a:gd name="T5" fmla="*/ 0 h 68"/>
                <a:gd name="T6" fmla="*/ 0 w 111"/>
                <a:gd name="T7" fmla="*/ 248334450 h 68"/>
                <a:gd name="T8" fmla="*/ 153384762 w 111"/>
                <a:gd name="T9" fmla="*/ 2483344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8"/>
                <a:gd name="T17" fmla="*/ 111 w 111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8">
                  <a:moveTo>
                    <a:pt x="42" y="68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49" name="Rectangle 57"/>
          <p:cNvSpPr>
            <a:spLocks noChangeArrowheads="1"/>
          </p:cNvSpPr>
          <p:nvPr/>
        </p:nvSpPr>
        <p:spPr bwMode="auto">
          <a:xfrm>
            <a:off x="8988425" y="2824163"/>
            <a:ext cx="1260475" cy="130175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9750" name="Group 54"/>
          <p:cNvGrpSpPr>
            <a:grpSpLocks/>
          </p:cNvGrpSpPr>
          <p:nvPr/>
        </p:nvGrpSpPr>
        <p:grpSpPr bwMode="auto">
          <a:xfrm>
            <a:off x="2025650" y="4048125"/>
            <a:ext cx="1936750" cy="131763"/>
            <a:chOff x="0" y="0"/>
            <a:chExt cx="1935863" cy="131861"/>
          </a:xfrm>
        </p:grpSpPr>
        <p:sp>
          <p:nvSpPr>
            <p:cNvPr id="28730" name="Freeform 97"/>
            <p:cNvSpPr>
              <a:spLocks noChangeArrowheads="1"/>
            </p:cNvSpPr>
            <p:nvPr/>
          </p:nvSpPr>
          <p:spPr bwMode="auto">
            <a:xfrm>
              <a:off x="749120" y="0"/>
              <a:ext cx="215946" cy="131861"/>
            </a:xfrm>
            <a:custGeom>
              <a:avLst/>
              <a:gdLst>
                <a:gd name="T0" fmla="*/ 164340639 w 113"/>
                <a:gd name="T1" fmla="*/ 251990193 h 69"/>
                <a:gd name="T2" fmla="*/ 412678539 w 113"/>
                <a:gd name="T3" fmla="*/ 0 h 69"/>
                <a:gd name="T4" fmla="*/ 248337900 w 113"/>
                <a:gd name="T5" fmla="*/ 0 h 69"/>
                <a:gd name="T6" fmla="*/ 0 w 113"/>
                <a:gd name="T7" fmla="*/ 251990193 h 69"/>
                <a:gd name="T8" fmla="*/ 164340639 w 113"/>
                <a:gd name="T9" fmla="*/ 251990193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69"/>
                <a:gd name="T17" fmla="*/ 113 w 113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69">
                  <a:moveTo>
                    <a:pt x="45" y="69"/>
                  </a:moveTo>
                  <a:lnTo>
                    <a:pt x="113" y="0"/>
                  </a:lnTo>
                  <a:lnTo>
                    <a:pt x="68" y="0"/>
                  </a:lnTo>
                  <a:lnTo>
                    <a:pt x="0" y="69"/>
                  </a:lnTo>
                  <a:lnTo>
                    <a:pt x="45" y="69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1" name="Freeform 98"/>
            <p:cNvSpPr>
              <a:spLocks noChangeArrowheads="1"/>
            </p:cNvSpPr>
            <p:nvPr/>
          </p:nvSpPr>
          <p:spPr bwMode="auto">
            <a:xfrm>
              <a:off x="1723739" y="0"/>
              <a:ext cx="212124" cy="131861"/>
            </a:xfrm>
            <a:custGeom>
              <a:avLst/>
              <a:gdLst>
                <a:gd name="T0" fmla="*/ 153384762 w 111"/>
                <a:gd name="T1" fmla="*/ 251990193 h 69"/>
                <a:gd name="T2" fmla="*/ 405374697 w 111"/>
                <a:gd name="T3" fmla="*/ 0 h 69"/>
                <a:gd name="T4" fmla="*/ 248337962 w 111"/>
                <a:gd name="T5" fmla="*/ 0 h 69"/>
                <a:gd name="T6" fmla="*/ 0 w 111"/>
                <a:gd name="T7" fmla="*/ 251990193 h 69"/>
                <a:gd name="T8" fmla="*/ 153384762 w 111"/>
                <a:gd name="T9" fmla="*/ 251990193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9"/>
                <a:gd name="T17" fmla="*/ 111 w 11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9">
                  <a:moveTo>
                    <a:pt x="42" y="69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9"/>
                  </a:lnTo>
                  <a:lnTo>
                    <a:pt x="42" y="69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2" name="Freeform 99"/>
            <p:cNvSpPr>
              <a:spLocks noChangeArrowheads="1"/>
            </p:cNvSpPr>
            <p:nvPr/>
          </p:nvSpPr>
          <p:spPr bwMode="auto">
            <a:xfrm>
              <a:off x="586682" y="0"/>
              <a:ext cx="215946" cy="131861"/>
            </a:xfrm>
            <a:custGeom>
              <a:avLst/>
              <a:gdLst>
                <a:gd name="T0" fmla="*/ 160688667 w 113"/>
                <a:gd name="T1" fmla="*/ 251990193 h 69"/>
                <a:gd name="T2" fmla="*/ 412678539 w 113"/>
                <a:gd name="T3" fmla="*/ 0 h 69"/>
                <a:gd name="T4" fmla="*/ 248337900 w 113"/>
                <a:gd name="T5" fmla="*/ 0 h 69"/>
                <a:gd name="T6" fmla="*/ 0 w 113"/>
                <a:gd name="T7" fmla="*/ 251990193 h 69"/>
                <a:gd name="T8" fmla="*/ 160688667 w 113"/>
                <a:gd name="T9" fmla="*/ 251990193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69"/>
                <a:gd name="T17" fmla="*/ 113 w 113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69">
                  <a:moveTo>
                    <a:pt x="44" y="69"/>
                  </a:moveTo>
                  <a:lnTo>
                    <a:pt x="113" y="0"/>
                  </a:lnTo>
                  <a:lnTo>
                    <a:pt x="68" y="0"/>
                  </a:lnTo>
                  <a:lnTo>
                    <a:pt x="0" y="69"/>
                  </a:lnTo>
                  <a:lnTo>
                    <a:pt x="44" y="69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3" name="Freeform 100"/>
            <p:cNvSpPr>
              <a:spLocks noChangeArrowheads="1"/>
            </p:cNvSpPr>
            <p:nvPr/>
          </p:nvSpPr>
          <p:spPr bwMode="auto">
            <a:xfrm>
              <a:off x="428068" y="0"/>
              <a:ext cx="212124" cy="131861"/>
            </a:xfrm>
            <a:custGeom>
              <a:avLst/>
              <a:gdLst>
                <a:gd name="T0" fmla="*/ 153384762 w 111"/>
                <a:gd name="T1" fmla="*/ 251990193 h 69"/>
                <a:gd name="T2" fmla="*/ 405374697 w 111"/>
                <a:gd name="T3" fmla="*/ 0 h 69"/>
                <a:gd name="T4" fmla="*/ 241034017 w 111"/>
                <a:gd name="T5" fmla="*/ 0 h 69"/>
                <a:gd name="T6" fmla="*/ 0 w 111"/>
                <a:gd name="T7" fmla="*/ 251990193 h 69"/>
                <a:gd name="T8" fmla="*/ 153384762 w 111"/>
                <a:gd name="T9" fmla="*/ 251990193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9"/>
                <a:gd name="T17" fmla="*/ 111 w 11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9">
                  <a:moveTo>
                    <a:pt x="42" y="69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9"/>
                  </a:lnTo>
                  <a:lnTo>
                    <a:pt x="42" y="69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4" name="Freeform 101"/>
            <p:cNvSpPr>
              <a:spLocks noChangeArrowheads="1"/>
            </p:cNvSpPr>
            <p:nvPr/>
          </p:nvSpPr>
          <p:spPr bwMode="auto">
            <a:xfrm>
              <a:off x="265631" y="0"/>
              <a:ext cx="212124" cy="131861"/>
            </a:xfrm>
            <a:custGeom>
              <a:avLst/>
              <a:gdLst>
                <a:gd name="T0" fmla="*/ 153384762 w 111"/>
                <a:gd name="T1" fmla="*/ 251990193 h 69"/>
                <a:gd name="T2" fmla="*/ 405374697 w 111"/>
                <a:gd name="T3" fmla="*/ 0 h 69"/>
                <a:gd name="T4" fmla="*/ 241034017 w 111"/>
                <a:gd name="T5" fmla="*/ 0 h 69"/>
                <a:gd name="T6" fmla="*/ 0 w 111"/>
                <a:gd name="T7" fmla="*/ 251990193 h 69"/>
                <a:gd name="T8" fmla="*/ 153384762 w 111"/>
                <a:gd name="T9" fmla="*/ 251990193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9"/>
                <a:gd name="T17" fmla="*/ 111 w 11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9">
                  <a:moveTo>
                    <a:pt x="42" y="69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9"/>
                  </a:lnTo>
                  <a:lnTo>
                    <a:pt x="42" y="69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5" name="Freeform 102"/>
            <p:cNvSpPr>
              <a:spLocks noChangeArrowheads="1"/>
            </p:cNvSpPr>
            <p:nvPr/>
          </p:nvSpPr>
          <p:spPr bwMode="auto">
            <a:xfrm>
              <a:off x="911556" y="0"/>
              <a:ext cx="212124" cy="131861"/>
            </a:xfrm>
            <a:custGeom>
              <a:avLst/>
              <a:gdLst>
                <a:gd name="T0" fmla="*/ 164340680 w 111"/>
                <a:gd name="T1" fmla="*/ 251990193 h 69"/>
                <a:gd name="T2" fmla="*/ 405374697 w 111"/>
                <a:gd name="T3" fmla="*/ 0 h 69"/>
                <a:gd name="T4" fmla="*/ 248337962 w 111"/>
                <a:gd name="T5" fmla="*/ 0 h 69"/>
                <a:gd name="T6" fmla="*/ 0 w 111"/>
                <a:gd name="T7" fmla="*/ 251990193 h 69"/>
                <a:gd name="T8" fmla="*/ 164340680 w 111"/>
                <a:gd name="T9" fmla="*/ 251990193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9"/>
                <a:gd name="T17" fmla="*/ 111 w 11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9">
                  <a:moveTo>
                    <a:pt x="45" y="69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9"/>
                  </a:lnTo>
                  <a:lnTo>
                    <a:pt x="45" y="69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6" name="Freeform 103"/>
            <p:cNvSpPr>
              <a:spLocks noChangeArrowheads="1"/>
            </p:cNvSpPr>
            <p:nvPr/>
          </p:nvSpPr>
          <p:spPr bwMode="auto">
            <a:xfrm>
              <a:off x="1073993" y="0"/>
              <a:ext cx="212124" cy="131861"/>
            </a:xfrm>
            <a:custGeom>
              <a:avLst/>
              <a:gdLst>
                <a:gd name="T0" fmla="*/ 164340680 w 111"/>
                <a:gd name="T1" fmla="*/ 251990193 h 69"/>
                <a:gd name="T2" fmla="*/ 405374697 w 111"/>
                <a:gd name="T3" fmla="*/ 0 h 69"/>
                <a:gd name="T4" fmla="*/ 248337962 w 111"/>
                <a:gd name="T5" fmla="*/ 0 h 69"/>
                <a:gd name="T6" fmla="*/ 0 w 111"/>
                <a:gd name="T7" fmla="*/ 251990193 h 69"/>
                <a:gd name="T8" fmla="*/ 164340680 w 111"/>
                <a:gd name="T9" fmla="*/ 251990193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9"/>
                <a:gd name="T17" fmla="*/ 111 w 11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9">
                  <a:moveTo>
                    <a:pt x="45" y="69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9"/>
                  </a:lnTo>
                  <a:lnTo>
                    <a:pt x="45" y="69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7" name="Freeform 104"/>
            <p:cNvSpPr>
              <a:spLocks noChangeArrowheads="1"/>
            </p:cNvSpPr>
            <p:nvPr/>
          </p:nvSpPr>
          <p:spPr bwMode="auto">
            <a:xfrm>
              <a:off x="0" y="0"/>
              <a:ext cx="152882" cy="131861"/>
            </a:xfrm>
            <a:custGeom>
              <a:avLst/>
              <a:gdLst>
                <a:gd name="T0" fmla="*/ 0 w 80"/>
                <a:gd name="T1" fmla="*/ 251990193 h 69"/>
                <a:gd name="T2" fmla="*/ 40171657 w 80"/>
                <a:gd name="T3" fmla="*/ 251990193 h 69"/>
                <a:gd name="T4" fmla="*/ 292161324 w 80"/>
                <a:gd name="T5" fmla="*/ 0 h 69"/>
                <a:gd name="T6" fmla="*/ 135124756 w 80"/>
                <a:gd name="T7" fmla="*/ 0 h 69"/>
                <a:gd name="T8" fmla="*/ 0 w 80"/>
                <a:gd name="T9" fmla="*/ 138777014 h 69"/>
                <a:gd name="T10" fmla="*/ 0 w 80"/>
                <a:gd name="T11" fmla="*/ 251990193 h 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69"/>
                <a:gd name="T20" fmla="*/ 80 w 80"/>
                <a:gd name="T21" fmla="*/ 69 h 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69">
                  <a:moveTo>
                    <a:pt x="0" y="69"/>
                  </a:moveTo>
                  <a:lnTo>
                    <a:pt x="11" y="69"/>
                  </a:lnTo>
                  <a:lnTo>
                    <a:pt x="80" y="0"/>
                  </a:lnTo>
                  <a:lnTo>
                    <a:pt x="37" y="0"/>
                  </a:lnTo>
                  <a:lnTo>
                    <a:pt x="0" y="38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8" name="Freeform 105"/>
            <p:cNvSpPr>
              <a:spLocks noChangeArrowheads="1"/>
            </p:cNvSpPr>
            <p:nvPr/>
          </p:nvSpPr>
          <p:spPr bwMode="auto">
            <a:xfrm>
              <a:off x="1561302" y="0"/>
              <a:ext cx="212124" cy="131861"/>
            </a:xfrm>
            <a:custGeom>
              <a:avLst/>
              <a:gdLst>
                <a:gd name="T0" fmla="*/ 153384762 w 111"/>
                <a:gd name="T1" fmla="*/ 251990193 h 69"/>
                <a:gd name="T2" fmla="*/ 405374697 w 111"/>
                <a:gd name="T3" fmla="*/ 0 h 69"/>
                <a:gd name="T4" fmla="*/ 248337962 w 111"/>
                <a:gd name="T5" fmla="*/ 0 h 69"/>
                <a:gd name="T6" fmla="*/ 0 w 111"/>
                <a:gd name="T7" fmla="*/ 251990193 h 69"/>
                <a:gd name="T8" fmla="*/ 153384762 w 111"/>
                <a:gd name="T9" fmla="*/ 251990193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9"/>
                <a:gd name="T17" fmla="*/ 111 w 11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9">
                  <a:moveTo>
                    <a:pt x="42" y="69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9"/>
                  </a:lnTo>
                  <a:lnTo>
                    <a:pt x="42" y="69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9" name="Freeform 106"/>
            <p:cNvSpPr>
              <a:spLocks noChangeArrowheads="1"/>
            </p:cNvSpPr>
            <p:nvPr/>
          </p:nvSpPr>
          <p:spPr bwMode="auto">
            <a:xfrm>
              <a:off x="103195" y="0"/>
              <a:ext cx="212124" cy="131861"/>
            </a:xfrm>
            <a:custGeom>
              <a:avLst/>
              <a:gdLst>
                <a:gd name="T0" fmla="*/ 153384762 w 111"/>
                <a:gd name="T1" fmla="*/ 251990193 h 69"/>
                <a:gd name="T2" fmla="*/ 405374697 w 111"/>
                <a:gd name="T3" fmla="*/ 0 h 69"/>
                <a:gd name="T4" fmla="*/ 241034017 w 111"/>
                <a:gd name="T5" fmla="*/ 0 h 69"/>
                <a:gd name="T6" fmla="*/ 0 w 111"/>
                <a:gd name="T7" fmla="*/ 251990193 h 69"/>
                <a:gd name="T8" fmla="*/ 153384762 w 111"/>
                <a:gd name="T9" fmla="*/ 251990193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9"/>
                <a:gd name="T17" fmla="*/ 111 w 11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9">
                  <a:moveTo>
                    <a:pt x="42" y="69"/>
                  </a:moveTo>
                  <a:lnTo>
                    <a:pt x="111" y="0"/>
                  </a:lnTo>
                  <a:lnTo>
                    <a:pt x="66" y="0"/>
                  </a:lnTo>
                  <a:lnTo>
                    <a:pt x="0" y="69"/>
                  </a:lnTo>
                  <a:lnTo>
                    <a:pt x="42" y="69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0" name="Freeform 107"/>
            <p:cNvSpPr>
              <a:spLocks noChangeArrowheads="1"/>
            </p:cNvSpPr>
            <p:nvPr/>
          </p:nvSpPr>
          <p:spPr bwMode="auto">
            <a:xfrm>
              <a:off x="1236429" y="0"/>
              <a:ext cx="212124" cy="131861"/>
            </a:xfrm>
            <a:custGeom>
              <a:avLst/>
              <a:gdLst>
                <a:gd name="T0" fmla="*/ 164340680 w 111"/>
                <a:gd name="T1" fmla="*/ 251990193 h 69"/>
                <a:gd name="T2" fmla="*/ 405374697 w 111"/>
                <a:gd name="T3" fmla="*/ 0 h 69"/>
                <a:gd name="T4" fmla="*/ 248337962 w 111"/>
                <a:gd name="T5" fmla="*/ 0 h 69"/>
                <a:gd name="T6" fmla="*/ 0 w 111"/>
                <a:gd name="T7" fmla="*/ 251990193 h 69"/>
                <a:gd name="T8" fmla="*/ 164340680 w 111"/>
                <a:gd name="T9" fmla="*/ 251990193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9"/>
                <a:gd name="T17" fmla="*/ 111 w 11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9">
                  <a:moveTo>
                    <a:pt x="45" y="69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9"/>
                  </a:lnTo>
                  <a:lnTo>
                    <a:pt x="45" y="69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1" name="Freeform 108"/>
            <p:cNvSpPr>
              <a:spLocks noChangeArrowheads="1"/>
            </p:cNvSpPr>
            <p:nvPr/>
          </p:nvSpPr>
          <p:spPr bwMode="auto">
            <a:xfrm>
              <a:off x="1398866" y="0"/>
              <a:ext cx="212124" cy="131861"/>
            </a:xfrm>
            <a:custGeom>
              <a:avLst/>
              <a:gdLst>
                <a:gd name="T0" fmla="*/ 153384762 w 111"/>
                <a:gd name="T1" fmla="*/ 251990193 h 69"/>
                <a:gd name="T2" fmla="*/ 405374697 w 111"/>
                <a:gd name="T3" fmla="*/ 0 h 69"/>
                <a:gd name="T4" fmla="*/ 248337962 w 111"/>
                <a:gd name="T5" fmla="*/ 0 h 69"/>
                <a:gd name="T6" fmla="*/ 0 w 111"/>
                <a:gd name="T7" fmla="*/ 251990193 h 69"/>
                <a:gd name="T8" fmla="*/ 153384762 w 111"/>
                <a:gd name="T9" fmla="*/ 251990193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9"/>
                <a:gd name="T17" fmla="*/ 111 w 11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9">
                  <a:moveTo>
                    <a:pt x="42" y="69"/>
                  </a:moveTo>
                  <a:lnTo>
                    <a:pt x="111" y="0"/>
                  </a:lnTo>
                  <a:lnTo>
                    <a:pt x="68" y="0"/>
                  </a:lnTo>
                  <a:lnTo>
                    <a:pt x="0" y="69"/>
                  </a:lnTo>
                  <a:lnTo>
                    <a:pt x="42" y="69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3" name="Rectangle 110"/>
          <p:cNvSpPr>
            <a:spLocks noChangeArrowheads="1"/>
          </p:cNvSpPr>
          <p:nvPr/>
        </p:nvSpPr>
        <p:spPr bwMode="auto">
          <a:xfrm>
            <a:off x="4002088" y="4062413"/>
            <a:ext cx="6323012" cy="131762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9764" name="Group 68"/>
          <p:cNvGrpSpPr>
            <a:grpSpLocks/>
          </p:cNvGrpSpPr>
          <p:nvPr/>
        </p:nvGrpSpPr>
        <p:grpSpPr bwMode="auto">
          <a:xfrm>
            <a:off x="2025650" y="3438525"/>
            <a:ext cx="5338763" cy="125413"/>
            <a:chOff x="0" y="0"/>
            <a:chExt cx="5339389" cy="126127"/>
          </a:xfrm>
        </p:grpSpPr>
        <p:sp>
          <p:nvSpPr>
            <p:cNvPr id="28695" name="Freeform 121"/>
            <p:cNvSpPr>
              <a:spLocks noChangeArrowheads="1"/>
            </p:cNvSpPr>
            <p:nvPr/>
          </p:nvSpPr>
          <p:spPr bwMode="auto">
            <a:xfrm>
              <a:off x="5127265" y="0"/>
              <a:ext cx="212124" cy="126127"/>
            </a:xfrm>
            <a:custGeom>
              <a:avLst/>
              <a:gdLst>
                <a:gd name="T0" fmla="*/ 157036735 w 111"/>
                <a:gd name="T1" fmla="*/ 241030608 h 66"/>
                <a:gd name="T2" fmla="*/ 405374697 w 111"/>
                <a:gd name="T3" fmla="*/ 0 h 66"/>
                <a:gd name="T4" fmla="*/ 251989935 w 111"/>
                <a:gd name="T5" fmla="*/ 0 h 66"/>
                <a:gd name="T6" fmla="*/ 0 w 111"/>
                <a:gd name="T7" fmla="*/ 241030608 h 66"/>
                <a:gd name="T8" fmla="*/ 157036735 w 111"/>
                <a:gd name="T9" fmla="*/ 241030608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6"/>
                <a:gd name="T17" fmla="*/ 111 w 111"/>
                <a:gd name="T18" fmla="*/ 66 h 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6">
                  <a:moveTo>
                    <a:pt x="43" y="66"/>
                  </a:moveTo>
                  <a:lnTo>
                    <a:pt x="111" y="0"/>
                  </a:lnTo>
                  <a:lnTo>
                    <a:pt x="69" y="0"/>
                  </a:lnTo>
                  <a:lnTo>
                    <a:pt x="0" y="66"/>
                  </a:lnTo>
                  <a:lnTo>
                    <a:pt x="43" y="66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696" name="Group 70"/>
            <p:cNvGrpSpPr>
              <a:grpSpLocks/>
            </p:cNvGrpSpPr>
            <p:nvPr/>
          </p:nvGrpSpPr>
          <p:grpSpPr bwMode="auto">
            <a:xfrm>
              <a:off x="0" y="0"/>
              <a:ext cx="5176953" cy="126127"/>
              <a:chOff x="0" y="0"/>
              <a:chExt cx="5176953" cy="126127"/>
            </a:xfrm>
          </p:grpSpPr>
          <p:sp>
            <p:nvSpPr>
              <p:cNvPr id="28697" name="Freeform 154"/>
              <p:cNvSpPr>
                <a:spLocks noChangeArrowheads="1"/>
              </p:cNvSpPr>
              <p:nvPr/>
            </p:nvSpPr>
            <p:spPr bwMode="auto">
              <a:xfrm>
                <a:off x="265631" y="0"/>
                <a:ext cx="212124" cy="126127"/>
              </a:xfrm>
              <a:custGeom>
                <a:avLst/>
                <a:gdLst>
                  <a:gd name="T0" fmla="*/ 153384762 w 111"/>
                  <a:gd name="T1" fmla="*/ 241030608 h 66"/>
                  <a:gd name="T2" fmla="*/ 405374697 w 111"/>
                  <a:gd name="T3" fmla="*/ 0 h 66"/>
                  <a:gd name="T4" fmla="*/ 241034017 w 111"/>
                  <a:gd name="T5" fmla="*/ 0 h 66"/>
                  <a:gd name="T6" fmla="*/ 0 w 111"/>
                  <a:gd name="T7" fmla="*/ 241030608 h 66"/>
                  <a:gd name="T8" fmla="*/ 153384762 w 111"/>
                  <a:gd name="T9" fmla="*/ 241030608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"/>
                  <a:gd name="T16" fmla="*/ 0 h 66"/>
                  <a:gd name="T17" fmla="*/ 111 w 111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" h="66">
                    <a:moveTo>
                      <a:pt x="42" y="66"/>
                    </a:moveTo>
                    <a:lnTo>
                      <a:pt x="111" y="0"/>
                    </a:lnTo>
                    <a:lnTo>
                      <a:pt x="66" y="0"/>
                    </a:lnTo>
                    <a:lnTo>
                      <a:pt x="0" y="66"/>
                    </a:lnTo>
                    <a:lnTo>
                      <a:pt x="42" y="66"/>
                    </a:lnTo>
                    <a:close/>
                  </a:path>
                </a:pathLst>
              </a:custGeom>
              <a:solidFill>
                <a:srgbClr val="328B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8698" name="Group 72"/>
              <p:cNvGrpSpPr>
                <a:grpSpLocks/>
              </p:cNvGrpSpPr>
              <p:nvPr/>
            </p:nvGrpSpPr>
            <p:grpSpPr bwMode="auto">
              <a:xfrm>
                <a:off x="0" y="0"/>
                <a:ext cx="5176953" cy="126127"/>
                <a:chOff x="0" y="0"/>
                <a:chExt cx="5176953" cy="126127"/>
              </a:xfrm>
            </p:grpSpPr>
            <p:sp>
              <p:nvSpPr>
                <p:cNvPr id="28699" name="Freeform 111"/>
                <p:cNvSpPr>
                  <a:spLocks noChangeArrowheads="1"/>
                </p:cNvSpPr>
                <p:nvPr/>
              </p:nvSpPr>
              <p:spPr bwMode="auto">
                <a:xfrm>
                  <a:off x="4315082" y="0"/>
                  <a:ext cx="215946" cy="126127"/>
                </a:xfrm>
                <a:custGeom>
                  <a:avLst/>
                  <a:gdLst>
                    <a:gd name="T0" fmla="*/ 164340639 w 113"/>
                    <a:gd name="T1" fmla="*/ 241030608 h 66"/>
                    <a:gd name="T2" fmla="*/ 412678539 w 113"/>
                    <a:gd name="T3" fmla="*/ 0 h 66"/>
                    <a:gd name="T4" fmla="*/ 248337900 w 113"/>
                    <a:gd name="T5" fmla="*/ 0 h 66"/>
                    <a:gd name="T6" fmla="*/ 0 w 113"/>
                    <a:gd name="T7" fmla="*/ 241030608 h 66"/>
                    <a:gd name="T8" fmla="*/ 164340639 w 113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3"/>
                    <a:gd name="T16" fmla="*/ 0 h 66"/>
                    <a:gd name="T17" fmla="*/ 113 w 113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3" h="66">
                      <a:moveTo>
                        <a:pt x="45" y="66"/>
                      </a:moveTo>
                      <a:lnTo>
                        <a:pt x="113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0" name="Freeform 112"/>
                <p:cNvSpPr>
                  <a:spLocks noChangeArrowheads="1"/>
                </p:cNvSpPr>
                <p:nvPr/>
              </p:nvSpPr>
              <p:spPr bwMode="auto">
                <a:xfrm>
                  <a:off x="4152645" y="0"/>
                  <a:ext cx="215946" cy="126127"/>
                </a:xfrm>
                <a:custGeom>
                  <a:avLst/>
                  <a:gdLst>
                    <a:gd name="T0" fmla="*/ 164340639 w 113"/>
                    <a:gd name="T1" fmla="*/ 241030608 h 66"/>
                    <a:gd name="T2" fmla="*/ 412678539 w 113"/>
                    <a:gd name="T3" fmla="*/ 0 h 66"/>
                    <a:gd name="T4" fmla="*/ 248337900 w 113"/>
                    <a:gd name="T5" fmla="*/ 0 h 66"/>
                    <a:gd name="T6" fmla="*/ 0 w 113"/>
                    <a:gd name="T7" fmla="*/ 241030608 h 66"/>
                    <a:gd name="T8" fmla="*/ 164340639 w 113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3"/>
                    <a:gd name="T16" fmla="*/ 0 h 66"/>
                    <a:gd name="T17" fmla="*/ 113 w 113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3" h="66">
                      <a:moveTo>
                        <a:pt x="45" y="66"/>
                      </a:moveTo>
                      <a:lnTo>
                        <a:pt x="113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1" name="Freeform 113"/>
                <p:cNvSpPr>
                  <a:spLocks noChangeArrowheads="1"/>
                </p:cNvSpPr>
                <p:nvPr/>
              </p:nvSpPr>
              <p:spPr bwMode="auto">
                <a:xfrm>
                  <a:off x="3994031" y="0"/>
                  <a:ext cx="212124" cy="126127"/>
                </a:xfrm>
                <a:custGeom>
                  <a:avLst/>
                  <a:gdLst>
                    <a:gd name="T0" fmla="*/ 157036735 w 111"/>
                    <a:gd name="T1" fmla="*/ 241030608 h 66"/>
                    <a:gd name="T2" fmla="*/ 405374697 w 111"/>
                    <a:gd name="T3" fmla="*/ 0 h 66"/>
                    <a:gd name="T4" fmla="*/ 241034017 w 111"/>
                    <a:gd name="T5" fmla="*/ 0 h 66"/>
                    <a:gd name="T6" fmla="*/ 0 w 111"/>
                    <a:gd name="T7" fmla="*/ 241030608 h 66"/>
                    <a:gd name="T8" fmla="*/ 157036735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3" y="66"/>
                      </a:moveTo>
                      <a:lnTo>
                        <a:pt x="111" y="0"/>
                      </a:lnTo>
                      <a:lnTo>
                        <a:pt x="66" y="0"/>
                      </a:lnTo>
                      <a:lnTo>
                        <a:pt x="0" y="66"/>
                      </a:lnTo>
                      <a:lnTo>
                        <a:pt x="43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2" name="Freeform 114"/>
                <p:cNvSpPr>
                  <a:spLocks noChangeArrowheads="1"/>
                </p:cNvSpPr>
                <p:nvPr/>
              </p:nvSpPr>
              <p:spPr bwMode="auto">
                <a:xfrm>
                  <a:off x="4639955" y="0"/>
                  <a:ext cx="212124" cy="126127"/>
                </a:xfrm>
                <a:custGeom>
                  <a:avLst/>
                  <a:gdLst>
                    <a:gd name="T0" fmla="*/ 164340680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64340680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5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3" name="Freeform 115"/>
                <p:cNvSpPr>
                  <a:spLocks noChangeArrowheads="1"/>
                </p:cNvSpPr>
                <p:nvPr/>
              </p:nvSpPr>
              <p:spPr bwMode="auto">
                <a:xfrm>
                  <a:off x="4477518" y="0"/>
                  <a:ext cx="212124" cy="126127"/>
                </a:xfrm>
                <a:custGeom>
                  <a:avLst/>
                  <a:gdLst>
                    <a:gd name="T0" fmla="*/ 164340680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64340680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5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4" name="Freeform 116"/>
                <p:cNvSpPr>
                  <a:spLocks noChangeArrowheads="1"/>
                </p:cNvSpPr>
                <p:nvPr/>
              </p:nvSpPr>
              <p:spPr bwMode="auto">
                <a:xfrm>
                  <a:off x="4802391" y="0"/>
                  <a:ext cx="212124" cy="126127"/>
                </a:xfrm>
                <a:custGeom>
                  <a:avLst/>
                  <a:gdLst>
                    <a:gd name="T0" fmla="*/ 164340680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64340680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5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5" name="Freeform 117"/>
                <p:cNvSpPr>
                  <a:spLocks noChangeArrowheads="1"/>
                </p:cNvSpPr>
                <p:nvPr/>
              </p:nvSpPr>
              <p:spPr bwMode="auto">
                <a:xfrm>
                  <a:off x="4964829" y="0"/>
                  <a:ext cx="212124" cy="126127"/>
                </a:xfrm>
                <a:custGeom>
                  <a:avLst/>
                  <a:gdLst>
                    <a:gd name="T0" fmla="*/ 153384762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53384762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2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2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6" name="Freeform 118"/>
                <p:cNvSpPr>
                  <a:spLocks noChangeArrowheads="1"/>
                </p:cNvSpPr>
                <p:nvPr/>
              </p:nvSpPr>
              <p:spPr bwMode="auto">
                <a:xfrm>
                  <a:off x="3669157" y="0"/>
                  <a:ext cx="212124" cy="126127"/>
                </a:xfrm>
                <a:custGeom>
                  <a:avLst/>
                  <a:gdLst>
                    <a:gd name="T0" fmla="*/ 157036735 w 111"/>
                    <a:gd name="T1" fmla="*/ 241030608 h 66"/>
                    <a:gd name="T2" fmla="*/ 405374697 w 111"/>
                    <a:gd name="T3" fmla="*/ 0 h 66"/>
                    <a:gd name="T4" fmla="*/ 241034017 w 111"/>
                    <a:gd name="T5" fmla="*/ 0 h 66"/>
                    <a:gd name="T6" fmla="*/ 0 w 111"/>
                    <a:gd name="T7" fmla="*/ 241030608 h 66"/>
                    <a:gd name="T8" fmla="*/ 157036735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3" y="66"/>
                      </a:moveTo>
                      <a:lnTo>
                        <a:pt x="111" y="0"/>
                      </a:lnTo>
                      <a:lnTo>
                        <a:pt x="66" y="0"/>
                      </a:lnTo>
                      <a:lnTo>
                        <a:pt x="0" y="66"/>
                      </a:lnTo>
                      <a:lnTo>
                        <a:pt x="43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7" name="Freeform 119"/>
                <p:cNvSpPr>
                  <a:spLocks noChangeArrowheads="1"/>
                </p:cNvSpPr>
                <p:nvPr/>
              </p:nvSpPr>
              <p:spPr bwMode="auto">
                <a:xfrm>
                  <a:off x="3506720" y="0"/>
                  <a:ext cx="212124" cy="126127"/>
                </a:xfrm>
                <a:custGeom>
                  <a:avLst/>
                  <a:gdLst>
                    <a:gd name="T0" fmla="*/ 153384762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53384762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2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2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8" name="Freeform 120"/>
                <p:cNvSpPr>
                  <a:spLocks noChangeArrowheads="1"/>
                </p:cNvSpPr>
                <p:nvPr/>
              </p:nvSpPr>
              <p:spPr bwMode="auto">
                <a:xfrm>
                  <a:off x="2532100" y="0"/>
                  <a:ext cx="215946" cy="126127"/>
                </a:xfrm>
                <a:custGeom>
                  <a:avLst/>
                  <a:gdLst>
                    <a:gd name="T0" fmla="*/ 164340639 w 113"/>
                    <a:gd name="T1" fmla="*/ 241030608 h 66"/>
                    <a:gd name="T2" fmla="*/ 412678539 w 113"/>
                    <a:gd name="T3" fmla="*/ 0 h 66"/>
                    <a:gd name="T4" fmla="*/ 248337900 w 113"/>
                    <a:gd name="T5" fmla="*/ 0 h 66"/>
                    <a:gd name="T6" fmla="*/ 0 w 113"/>
                    <a:gd name="T7" fmla="*/ 241030608 h 66"/>
                    <a:gd name="T8" fmla="*/ 164340639 w 113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3"/>
                    <a:gd name="T16" fmla="*/ 0 h 66"/>
                    <a:gd name="T17" fmla="*/ 113 w 113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3" h="66">
                      <a:moveTo>
                        <a:pt x="45" y="66"/>
                      </a:moveTo>
                      <a:lnTo>
                        <a:pt x="113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9" name="Freeform 122"/>
                <p:cNvSpPr>
                  <a:spLocks noChangeArrowheads="1"/>
                </p:cNvSpPr>
                <p:nvPr/>
              </p:nvSpPr>
              <p:spPr bwMode="auto">
                <a:xfrm>
                  <a:off x="2211049" y="0"/>
                  <a:ext cx="212124" cy="126127"/>
                </a:xfrm>
                <a:custGeom>
                  <a:avLst/>
                  <a:gdLst>
                    <a:gd name="T0" fmla="*/ 157036735 w 111"/>
                    <a:gd name="T1" fmla="*/ 241030608 h 66"/>
                    <a:gd name="T2" fmla="*/ 405374697 w 111"/>
                    <a:gd name="T3" fmla="*/ 0 h 66"/>
                    <a:gd name="T4" fmla="*/ 241034017 w 111"/>
                    <a:gd name="T5" fmla="*/ 0 h 66"/>
                    <a:gd name="T6" fmla="*/ 0 w 111"/>
                    <a:gd name="T7" fmla="*/ 241030608 h 66"/>
                    <a:gd name="T8" fmla="*/ 157036735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3" y="66"/>
                      </a:moveTo>
                      <a:lnTo>
                        <a:pt x="111" y="0"/>
                      </a:lnTo>
                      <a:lnTo>
                        <a:pt x="66" y="0"/>
                      </a:lnTo>
                      <a:lnTo>
                        <a:pt x="0" y="66"/>
                      </a:lnTo>
                      <a:lnTo>
                        <a:pt x="43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0" name="Freeform 123"/>
                <p:cNvSpPr>
                  <a:spLocks noChangeArrowheads="1"/>
                </p:cNvSpPr>
                <p:nvPr/>
              </p:nvSpPr>
              <p:spPr bwMode="auto">
                <a:xfrm>
                  <a:off x="2694537" y="0"/>
                  <a:ext cx="212124" cy="126127"/>
                </a:xfrm>
                <a:custGeom>
                  <a:avLst/>
                  <a:gdLst>
                    <a:gd name="T0" fmla="*/ 164340680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64340680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5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1" name="Freeform 124"/>
                <p:cNvSpPr>
                  <a:spLocks noChangeArrowheads="1"/>
                </p:cNvSpPr>
                <p:nvPr/>
              </p:nvSpPr>
              <p:spPr bwMode="auto">
                <a:xfrm>
                  <a:off x="2369664" y="0"/>
                  <a:ext cx="215946" cy="126127"/>
                </a:xfrm>
                <a:custGeom>
                  <a:avLst/>
                  <a:gdLst>
                    <a:gd name="T0" fmla="*/ 164340639 w 113"/>
                    <a:gd name="T1" fmla="*/ 241030608 h 66"/>
                    <a:gd name="T2" fmla="*/ 412678539 w 113"/>
                    <a:gd name="T3" fmla="*/ 0 h 66"/>
                    <a:gd name="T4" fmla="*/ 248337900 w 113"/>
                    <a:gd name="T5" fmla="*/ 0 h 66"/>
                    <a:gd name="T6" fmla="*/ 0 w 113"/>
                    <a:gd name="T7" fmla="*/ 241030608 h 66"/>
                    <a:gd name="T8" fmla="*/ 164340639 w 113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3"/>
                    <a:gd name="T16" fmla="*/ 0 h 66"/>
                    <a:gd name="T17" fmla="*/ 113 w 113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3" h="66">
                      <a:moveTo>
                        <a:pt x="45" y="66"/>
                      </a:moveTo>
                      <a:lnTo>
                        <a:pt x="113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2" name="Freeform 125"/>
                <p:cNvSpPr>
                  <a:spLocks noChangeArrowheads="1"/>
                </p:cNvSpPr>
                <p:nvPr/>
              </p:nvSpPr>
              <p:spPr bwMode="auto">
                <a:xfrm>
                  <a:off x="3181847" y="0"/>
                  <a:ext cx="212124" cy="126127"/>
                </a:xfrm>
                <a:custGeom>
                  <a:avLst/>
                  <a:gdLst>
                    <a:gd name="T0" fmla="*/ 153384762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53384762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2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2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3" name="Freeform 126"/>
                <p:cNvSpPr>
                  <a:spLocks noChangeArrowheads="1"/>
                </p:cNvSpPr>
                <p:nvPr/>
              </p:nvSpPr>
              <p:spPr bwMode="auto">
                <a:xfrm>
                  <a:off x="2856973" y="0"/>
                  <a:ext cx="212124" cy="126127"/>
                </a:xfrm>
                <a:custGeom>
                  <a:avLst/>
                  <a:gdLst>
                    <a:gd name="T0" fmla="*/ 164340680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64340680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5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4" name="Freeform 127"/>
                <p:cNvSpPr>
                  <a:spLocks noChangeArrowheads="1"/>
                </p:cNvSpPr>
                <p:nvPr/>
              </p:nvSpPr>
              <p:spPr bwMode="auto">
                <a:xfrm>
                  <a:off x="3344284" y="0"/>
                  <a:ext cx="212124" cy="126127"/>
                </a:xfrm>
                <a:custGeom>
                  <a:avLst/>
                  <a:gdLst>
                    <a:gd name="T0" fmla="*/ 153384762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53384762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2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2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5" name="Freeform 128"/>
                <p:cNvSpPr>
                  <a:spLocks noChangeArrowheads="1"/>
                </p:cNvSpPr>
                <p:nvPr/>
              </p:nvSpPr>
              <p:spPr bwMode="auto">
                <a:xfrm>
                  <a:off x="3019411" y="0"/>
                  <a:ext cx="212124" cy="126127"/>
                </a:xfrm>
                <a:custGeom>
                  <a:avLst/>
                  <a:gdLst>
                    <a:gd name="T0" fmla="*/ 164340680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64340680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5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6" name="Freeform 142"/>
                <p:cNvSpPr>
                  <a:spLocks noChangeArrowheads="1"/>
                </p:cNvSpPr>
                <p:nvPr/>
              </p:nvSpPr>
              <p:spPr bwMode="auto">
                <a:xfrm>
                  <a:off x="2048613" y="0"/>
                  <a:ext cx="212124" cy="126127"/>
                </a:xfrm>
                <a:custGeom>
                  <a:avLst/>
                  <a:gdLst>
                    <a:gd name="T0" fmla="*/ 153384762 w 111"/>
                    <a:gd name="T1" fmla="*/ 241030608 h 66"/>
                    <a:gd name="T2" fmla="*/ 405374697 w 111"/>
                    <a:gd name="T3" fmla="*/ 0 h 66"/>
                    <a:gd name="T4" fmla="*/ 241034017 w 111"/>
                    <a:gd name="T5" fmla="*/ 0 h 66"/>
                    <a:gd name="T6" fmla="*/ 0 w 111"/>
                    <a:gd name="T7" fmla="*/ 241030608 h 66"/>
                    <a:gd name="T8" fmla="*/ 153384762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2" y="66"/>
                      </a:moveTo>
                      <a:lnTo>
                        <a:pt x="111" y="0"/>
                      </a:lnTo>
                      <a:lnTo>
                        <a:pt x="66" y="0"/>
                      </a:lnTo>
                      <a:lnTo>
                        <a:pt x="0" y="66"/>
                      </a:lnTo>
                      <a:lnTo>
                        <a:pt x="42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7" name="Freeform 149"/>
                <p:cNvSpPr>
                  <a:spLocks noChangeArrowheads="1"/>
                </p:cNvSpPr>
                <p:nvPr/>
              </p:nvSpPr>
              <p:spPr bwMode="auto">
                <a:xfrm>
                  <a:off x="3831593" y="0"/>
                  <a:ext cx="212124" cy="126127"/>
                </a:xfrm>
                <a:custGeom>
                  <a:avLst/>
                  <a:gdLst>
                    <a:gd name="T0" fmla="*/ 157036735 w 111"/>
                    <a:gd name="T1" fmla="*/ 241030608 h 66"/>
                    <a:gd name="T2" fmla="*/ 405374697 w 111"/>
                    <a:gd name="T3" fmla="*/ 0 h 66"/>
                    <a:gd name="T4" fmla="*/ 241034017 w 111"/>
                    <a:gd name="T5" fmla="*/ 0 h 66"/>
                    <a:gd name="T6" fmla="*/ 0 w 111"/>
                    <a:gd name="T7" fmla="*/ 241030608 h 66"/>
                    <a:gd name="T8" fmla="*/ 157036735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3" y="66"/>
                      </a:moveTo>
                      <a:lnTo>
                        <a:pt x="111" y="0"/>
                      </a:lnTo>
                      <a:lnTo>
                        <a:pt x="66" y="0"/>
                      </a:lnTo>
                      <a:lnTo>
                        <a:pt x="0" y="66"/>
                      </a:lnTo>
                      <a:lnTo>
                        <a:pt x="43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8" name="Freeform 150"/>
                <p:cNvSpPr>
                  <a:spLocks noChangeArrowheads="1"/>
                </p:cNvSpPr>
                <p:nvPr/>
              </p:nvSpPr>
              <p:spPr bwMode="auto">
                <a:xfrm>
                  <a:off x="749120" y="0"/>
                  <a:ext cx="215946" cy="126127"/>
                </a:xfrm>
                <a:custGeom>
                  <a:avLst/>
                  <a:gdLst>
                    <a:gd name="T0" fmla="*/ 164340639 w 113"/>
                    <a:gd name="T1" fmla="*/ 241030608 h 66"/>
                    <a:gd name="T2" fmla="*/ 412678539 w 113"/>
                    <a:gd name="T3" fmla="*/ 0 h 66"/>
                    <a:gd name="T4" fmla="*/ 248337900 w 113"/>
                    <a:gd name="T5" fmla="*/ 0 h 66"/>
                    <a:gd name="T6" fmla="*/ 0 w 113"/>
                    <a:gd name="T7" fmla="*/ 241030608 h 66"/>
                    <a:gd name="T8" fmla="*/ 164340639 w 113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3"/>
                    <a:gd name="T16" fmla="*/ 0 h 66"/>
                    <a:gd name="T17" fmla="*/ 113 w 113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3" h="66">
                      <a:moveTo>
                        <a:pt x="45" y="66"/>
                      </a:moveTo>
                      <a:lnTo>
                        <a:pt x="113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9" name="Freeform 151"/>
                <p:cNvSpPr>
                  <a:spLocks noChangeArrowheads="1"/>
                </p:cNvSpPr>
                <p:nvPr/>
              </p:nvSpPr>
              <p:spPr bwMode="auto">
                <a:xfrm>
                  <a:off x="1723739" y="0"/>
                  <a:ext cx="212124" cy="126127"/>
                </a:xfrm>
                <a:custGeom>
                  <a:avLst/>
                  <a:gdLst>
                    <a:gd name="T0" fmla="*/ 153384762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53384762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2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2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0" name="Freeform 152"/>
                <p:cNvSpPr>
                  <a:spLocks noChangeArrowheads="1"/>
                </p:cNvSpPr>
                <p:nvPr/>
              </p:nvSpPr>
              <p:spPr bwMode="auto">
                <a:xfrm>
                  <a:off x="586682" y="0"/>
                  <a:ext cx="215946" cy="126127"/>
                </a:xfrm>
                <a:custGeom>
                  <a:avLst/>
                  <a:gdLst>
                    <a:gd name="T0" fmla="*/ 160688667 w 113"/>
                    <a:gd name="T1" fmla="*/ 241030608 h 66"/>
                    <a:gd name="T2" fmla="*/ 412678539 w 113"/>
                    <a:gd name="T3" fmla="*/ 0 h 66"/>
                    <a:gd name="T4" fmla="*/ 248337900 w 113"/>
                    <a:gd name="T5" fmla="*/ 0 h 66"/>
                    <a:gd name="T6" fmla="*/ 0 w 113"/>
                    <a:gd name="T7" fmla="*/ 241030608 h 66"/>
                    <a:gd name="T8" fmla="*/ 160688667 w 113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3"/>
                    <a:gd name="T16" fmla="*/ 0 h 66"/>
                    <a:gd name="T17" fmla="*/ 113 w 113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3" h="66">
                      <a:moveTo>
                        <a:pt x="44" y="66"/>
                      </a:moveTo>
                      <a:lnTo>
                        <a:pt x="113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4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1" name="Freeform 153"/>
                <p:cNvSpPr>
                  <a:spLocks noChangeArrowheads="1"/>
                </p:cNvSpPr>
                <p:nvPr/>
              </p:nvSpPr>
              <p:spPr bwMode="auto">
                <a:xfrm>
                  <a:off x="428068" y="0"/>
                  <a:ext cx="212124" cy="126127"/>
                </a:xfrm>
                <a:custGeom>
                  <a:avLst/>
                  <a:gdLst>
                    <a:gd name="T0" fmla="*/ 153384762 w 111"/>
                    <a:gd name="T1" fmla="*/ 241030608 h 66"/>
                    <a:gd name="T2" fmla="*/ 405374697 w 111"/>
                    <a:gd name="T3" fmla="*/ 0 h 66"/>
                    <a:gd name="T4" fmla="*/ 241034017 w 111"/>
                    <a:gd name="T5" fmla="*/ 0 h 66"/>
                    <a:gd name="T6" fmla="*/ 0 w 111"/>
                    <a:gd name="T7" fmla="*/ 241030608 h 66"/>
                    <a:gd name="T8" fmla="*/ 153384762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2" y="66"/>
                      </a:moveTo>
                      <a:lnTo>
                        <a:pt x="111" y="0"/>
                      </a:lnTo>
                      <a:lnTo>
                        <a:pt x="66" y="0"/>
                      </a:lnTo>
                      <a:lnTo>
                        <a:pt x="0" y="66"/>
                      </a:lnTo>
                      <a:lnTo>
                        <a:pt x="42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2" name="Freeform 155"/>
                <p:cNvSpPr>
                  <a:spLocks noChangeArrowheads="1"/>
                </p:cNvSpPr>
                <p:nvPr/>
              </p:nvSpPr>
              <p:spPr bwMode="auto">
                <a:xfrm>
                  <a:off x="911556" y="0"/>
                  <a:ext cx="212124" cy="126127"/>
                </a:xfrm>
                <a:custGeom>
                  <a:avLst/>
                  <a:gdLst>
                    <a:gd name="T0" fmla="*/ 164340680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64340680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5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3" name="Freeform 156"/>
                <p:cNvSpPr>
                  <a:spLocks noChangeArrowheads="1"/>
                </p:cNvSpPr>
                <p:nvPr/>
              </p:nvSpPr>
              <p:spPr bwMode="auto">
                <a:xfrm>
                  <a:off x="1073993" y="0"/>
                  <a:ext cx="212124" cy="126127"/>
                </a:xfrm>
                <a:custGeom>
                  <a:avLst/>
                  <a:gdLst>
                    <a:gd name="T0" fmla="*/ 164340680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64340680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5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4" name="Freeform 15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2882" cy="126127"/>
                </a:xfrm>
                <a:custGeom>
                  <a:avLst/>
                  <a:gdLst>
                    <a:gd name="T0" fmla="*/ 0 w 80"/>
                    <a:gd name="T1" fmla="*/ 241030608 h 66"/>
                    <a:gd name="T2" fmla="*/ 40171657 w 80"/>
                    <a:gd name="T3" fmla="*/ 241030608 h 66"/>
                    <a:gd name="T4" fmla="*/ 292161324 w 80"/>
                    <a:gd name="T5" fmla="*/ 0 h 66"/>
                    <a:gd name="T6" fmla="*/ 135124756 w 80"/>
                    <a:gd name="T7" fmla="*/ 0 h 66"/>
                    <a:gd name="T8" fmla="*/ 0 w 80"/>
                    <a:gd name="T9" fmla="*/ 131472109 h 66"/>
                    <a:gd name="T10" fmla="*/ 0 w 80"/>
                    <a:gd name="T11" fmla="*/ 241030608 h 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0"/>
                    <a:gd name="T19" fmla="*/ 0 h 66"/>
                    <a:gd name="T20" fmla="*/ 80 w 80"/>
                    <a:gd name="T21" fmla="*/ 66 h 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0" h="66">
                      <a:moveTo>
                        <a:pt x="0" y="66"/>
                      </a:moveTo>
                      <a:lnTo>
                        <a:pt x="11" y="66"/>
                      </a:lnTo>
                      <a:lnTo>
                        <a:pt x="80" y="0"/>
                      </a:lnTo>
                      <a:lnTo>
                        <a:pt x="37" y="0"/>
                      </a:lnTo>
                      <a:lnTo>
                        <a:pt x="0" y="36"/>
                      </a:ln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5" name="Freeform 158"/>
                <p:cNvSpPr>
                  <a:spLocks noChangeArrowheads="1"/>
                </p:cNvSpPr>
                <p:nvPr/>
              </p:nvSpPr>
              <p:spPr bwMode="auto">
                <a:xfrm>
                  <a:off x="1561302" y="0"/>
                  <a:ext cx="212124" cy="126127"/>
                </a:xfrm>
                <a:custGeom>
                  <a:avLst/>
                  <a:gdLst>
                    <a:gd name="T0" fmla="*/ 153384762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53384762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2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2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6" name="Freeform 159"/>
                <p:cNvSpPr>
                  <a:spLocks noChangeArrowheads="1"/>
                </p:cNvSpPr>
                <p:nvPr/>
              </p:nvSpPr>
              <p:spPr bwMode="auto">
                <a:xfrm>
                  <a:off x="103195" y="0"/>
                  <a:ext cx="212124" cy="126127"/>
                </a:xfrm>
                <a:custGeom>
                  <a:avLst/>
                  <a:gdLst>
                    <a:gd name="T0" fmla="*/ 153384762 w 111"/>
                    <a:gd name="T1" fmla="*/ 241030608 h 66"/>
                    <a:gd name="T2" fmla="*/ 405374697 w 111"/>
                    <a:gd name="T3" fmla="*/ 0 h 66"/>
                    <a:gd name="T4" fmla="*/ 241034017 w 111"/>
                    <a:gd name="T5" fmla="*/ 0 h 66"/>
                    <a:gd name="T6" fmla="*/ 0 w 111"/>
                    <a:gd name="T7" fmla="*/ 241030608 h 66"/>
                    <a:gd name="T8" fmla="*/ 153384762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2" y="66"/>
                      </a:moveTo>
                      <a:lnTo>
                        <a:pt x="111" y="0"/>
                      </a:lnTo>
                      <a:lnTo>
                        <a:pt x="66" y="0"/>
                      </a:lnTo>
                      <a:lnTo>
                        <a:pt x="0" y="66"/>
                      </a:lnTo>
                      <a:lnTo>
                        <a:pt x="42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7" name="Freeform 160"/>
                <p:cNvSpPr>
                  <a:spLocks noChangeArrowheads="1"/>
                </p:cNvSpPr>
                <p:nvPr/>
              </p:nvSpPr>
              <p:spPr bwMode="auto">
                <a:xfrm>
                  <a:off x="1236429" y="0"/>
                  <a:ext cx="212124" cy="126127"/>
                </a:xfrm>
                <a:custGeom>
                  <a:avLst/>
                  <a:gdLst>
                    <a:gd name="T0" fmla="*/ 164340680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64340680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5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5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8" name="Freeform 161"/>
                <p:cNvSpPr>
                  <a:spLocks noChangeArrowheads="1"/>
                </p:cNvSpPr>
                <p:nvPr/>
              </p:nvSpPr>
              <p:spPr bwMode="auto">
                <a:xfrm>
                  <a:off x="1398866" y="0"/>
                  <a:ext cx="212124" cy="126127"/>
                </a:xfrm>
                <a:custGeom>
                  <a:avLst/>
                  <a:gdLst>
                    <a:gd name="T0" fmla="*/ 153384762 w 111"/>
                    <a:gd name="T1" fmla="*/ 241030608 h 66"/>
                    <a:gd name="T2" fmla="*/ 405374697 w 111"/>
                    <a:gd name="T3" fmla="*/ 0 h 66"/>
                    <a:gd name="T4" fmla="*/ 248337962 w 111"/>
                    <a:gd name="T5" fmla="*/ 0 h 66"/>
                    <a:gd name="T6" fmla="*/ 0 w 111"/>
                    <a:gd name="T7" fmla="*/ 241030608 h 66"/>
                    <a:gd name="T8" fmla="*/ 153384762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2" y="66"/>
                      </a:moveTo>
                      <a:lnTo>
                        <a:pt x="111" y="0"/>
                      </a:lnTo>
                      <a:lnTo>
                        <a:pt x="68" y="0"/>
                      </a:lnTo>
                      <a:lnTo>
                        <a:pt x="0" y="66"/>
                      </a:lnTo>
                      <a:lnTo>
                        <a:pt x="42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9" name="Freeform 162"/>
                <p:cNvSpPr>
                  <a:spLocks noChangeArrowheads="1"/>
                </p:cNvSpPr>
                <p:nvPr/>
              </p:nvSpPr>
              <p:spPr bwMode="auto">
                <a:xfrm>
                  <a:off x="1886176" y="0"/>
                  <a:ext cx="212124" cy="126127"/>
                </a:xfrm>
                <a:custGeom>
                  <a:avLst/>
                  <a:gdLst>
                    <a:gd name="T0" fmla="*/ 153384762 w 111"/>
                    <a:gd name="T1" fmla="*/ 241030608 h 66"/>
                    <a:gd name="T2" fmla="*/ 405374697 w 111"/>
                    <a:gd name="T3" fmla="*/ 0 h 66"/>
                    <a:gd name="T4" fmla="*/ 241034017 w 111"/>
                    <a:gd name="T5" fmla="*/ 0 h 66"/>
                    <a:gd name="T6" fmla="*/ 0 w 111"/>
                    <a:gd name="T7" fmla="*/ 241030608 h 66"/>
                    <a:gd name="T8" fmla="*/ 153384762 w 111"/>
                    <a:gd name="T9" fmla="*/ 24103060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66"/>
                    <a:gd name="T17" fmla="*/ 111 w 11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66">
                      <a:moveTo>
                        <a:pt x="42" y="66"/>
                      </a:moveTo>
                      <a:lnTo>
                        <a:pt x="111" y="0"/>
                      </a:lnTo>
                      <a:lnTo>
                        <a:pt x="66" y="0"/>
                      </a:lnTo>
                      <a:lnTo>
                        <a:pt x="0" y="66"/>
                      </a:lnTo>
                      <a:lnTo>
                        <a:pt x="42" y="66"/>
                      </a:lnTo>
                      <a:close/>
                    </a:path>
                  </a:pathLst>
                </a:cu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9800" name="Rectangle 163"/>
          <p:cNvSpPr>
            <a:spLocks noChangeArrowheads="1"/>
          </p:cNvSpPr>
          <p:nvPr/>
        </p:nvSpPr>
        <p:spPr bwMode="auto">
          <a:xfrm>
            <a:off x="7261225" y="3438525"/>
            <a:ext cx="3059113" cy="125413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9801" name="TextBox 682"/>
          <p:cNvSpPr>
            <a:spLocks noChangeArrowheads="1"/>
          </p:cNvSpPr>
          <p:nvPr/>
        </p:nvSpPr>
        <p:spPr bwMode="auto">
          <a:xfrm>
            <a:off x="1323975" y="2647950"/>
            <a:ext cx="6397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4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8%</a:t>
            </a:r>
            <a:endParaRPr lang="zh-CN" altLang="en-US" sz="24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802" name="圆角矩形 106"/>
          <p:cNvSpPr>
            <a:spLocks noChangeArrowheads="1"/>
          </p:cNvSpPr>
          <p:nvPr/>
        </p:nvSpPr>
        <p:spPr bwMode="auto">
          <a:xfrm>
            <a:off x="1120775" y="2090738"/>
            <a:ext cx="9674225" cy="2682875"/>
          </a:xfrm>
          <a:prstGeom prst="roundRect">
            <a:avLst>
              <a:gd name="adj" fmla="val 6977"/>
            </a:avLst>
          </a:prstGeom>
          <a:noFill/>
          <a:ln w="12700">
            <a:solidFill>
              <a:srgbClr val="A5A5A5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803" name="TextBox 307"/>
          <p:cNvSpPr>
            <a:spLocks noChangeArrowheads="1"/>
          </p:cNvSpPr>
          <p:nvPr/>
        </p:nvSpPr>
        <p:spPr bwMode="auto">
          <a:xfrm>
            <a:off x="8129588" y="1535113"/>
            <a:ext cx="23764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请点击此处添加标题</a:t>
            </a:r>
            <a:endParaRPr lang="zh-CN" altLang="en-US"/>
          </a:p>
        </p:txBody>
      </p:sp>
      <p:sp>
        <p:nvSpPr>
          <p:cNvPr id="29804" name="矩形 1"/>
          <p:cNvSpPr>
            <a:spLocks noChangeArrowheads="1"/>
          </p:cNvSpPr>
          <p:nvPr/>
        </p:nvSpPr>
        <p:spPr bwMode="auto">
          <a:xfrm>
            <a:off x="1179513" y="5024438"/>
            <a:ext cx="95519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805" name="TextBox 309"/>
          <p:cNvSpPr>
            <a:spLocks noChangeArrowheads="1"/>
          </p:cNvSpPr>
          <p:nvPr/>
        </p:nvSpPr>
        <p:spPr bwMode="auto">
          <a:xfrm>
            <a:off x="9039225" y="2400300"/>
            <a:ext cx="11588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9806" name="TextBox 310"/>
          <p:cNvSpPr>
            <a:spLocks noChangeArrowheads="1"/>
          </p:cNvSpPr>
          <p:nvPr/>
        </p:nvSpPr>
        <p:spPr bwMode="auto">
          <a:xfrm>
            <a:off x="9039225" y="3030538"/>
            <a:ext cx="11588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9807" name="TextBox 311"/>
          <p:cNvSpPr>
            <a:spLocks noChangeArrowheads="1"/>
          </p:cNvSpPr>
          <p:nvPr/>
        </p:nvSpPr>
        <p:spPr bwMode="auto">
          <a:xfrm>
            <a:off x="9039225" y="3624263"/>
            <a:ext cx="11588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29808" name="TextBox 682"/>
          <p:cNvSpPr>
            <a:spLocks noChangeArrowheads="1"/>
          </p:cNvSpPr>
          <p:nvPr/>
        </p:nvSpPr>
        <p:spPr bwMode="auto">
          <a:xfrm>
            <a:off x="1143000" y="3259138"/>
            <a:ext cx="8207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4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28%</a:t>
            </a:r>
            <a:endParaRPr lang="zh-CN" altLang="en-US" sz="24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809" name="TextBox 682"/>
          <p:cNvSpPr>
            <a:spLocks noChangeArrowheads="1"/>
          </p:cNvSpPr>
          <p:nvPr/>
        </p:nvSpPr>
        <p:spPr bwMode="auto">
          <a:xfrm>
            <a:off x="1143000" y="3870325"/>
            <a:ext cx="8207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4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75%</a:t>
            </a:r>
            <a:endParaRPr lang="zh-CN" altLang="en-US" sz="24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810" name="直接连接符 114"/>
          <p:cNvSpPr>
            <a:spLocks noChangeShapeType="1"/>
          </p:cNvSpPr>
          <p:nvPr/>
        </p:nvSpPr>
        <p:spPr bwMode="auto">
          <a:xfrm>
            <a:off x="1158875" y="5851525"/>
            <a:ext cx="9572625" cy="1588"/>
          </a:xfrm>
          <a:prstGeom prst="line">
            <a:avLst/>
          </a:prstGeom>
          <a:noFill/>
          <a:ln w="15875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9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500"/>
                                        <p:tgtEl>
                                          <p:spTgt spid="29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2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9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9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9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29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2000"/>
                                        <p:tgtEl>
                                          <p:spTgt spid="29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9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9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9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29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2000"/>
                                        <p:tgtEl>
                                          <p:spTgt spid="2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6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3500"/>
                                        <p:tgtEl>
                                          <p:spTgt spid="29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6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7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37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250"/>
                                        <p:tgtEl>
                                          <p:spTgt spid="29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7375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500"/>
                                        <p:tgtEl>
                                          <p:spTgt spid="2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49" grpId="0" bldLvl="0" animBg="1" autoUpdateAnimBg="0"/>
      <p:bldP spid="29763" grpId="0" bldLvl="0" animBg="1" autoUpdateAnimBg="0"/>
      <p:bldP spid="29800" grpId="0" bldLvl="0" animBg="1" autoUpdateAnimBg="0"/>
      <p:bldP spid="29801" grpId="0" bldLvl="0" autoUpdateAnimBg="0"/>
      <p:bldP spid="29802" grpId="0" bldLvl="0" animBg="1" autoUpdateAnimBg="0"/>
      <p:bldP spid="29803" grpId="0" bldLvl="0" autoUpdateAnimBg="0"/>
      <p:bldP spid="29804" grpId="0" bldLvl="0" autoUpdateAnimBg="0"/>
      <p:bldP spid="29805" grpId="0" bldLvl="0" autoUpdateAnimBg="0"/>
      <p:bldP spid="29806" grpId="0" bldLvl="0" autoUpdateAnimBg="0"/>
      <p:bldP spid="29807" grpId="0" bldLvl="0" autoUpdateAnimBg="0"/>
      <p:bldP spid="29808" grpId="0" bldLvl="0" autoUpdateAnimBg="0"/>
      <p:bldP spid="29809" grpId="0" bldLvl="0" autoUpdateAnimBg="0"/>
      <p:bldP spid="298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9700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2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9715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29716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29" name="文本框 6"/>
          <p:cNvSpPr>
            <a:spLocks noChangeArrowheads="1"/>
          </p:cNvSpPr>
          <p:nvPr/>
        </p:nvSpPr>
        <p:spPr bwMode="auto">
          <a:xfrm>
            <a:off x="4943475" y="3006725"/>
            <a:ext cx="3671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、单击此处添加您的目录标题</a:t>
            </a:r>
          </a:p>
        </p:txBody>
      </p:sp>
      <p:grpSp>
        <p:nvGrpSpPr>
          <p:cNvPr id="30730" name="Group 10"/>
          <p:cNvGrpSpPr>
            <a:grpSpLocks/>
          </p:cNvGrpSpPr>
          <p:nvPr/>
        </p:nvGrpSpPr>
        <p:grpSpPr bwMode="auto">
          <a:xfrm>
            <a:off x="822325" y="1863725"/>
            <a:ext cx="10636250" cy="3529013"/>
            <a:chOff x="0" y="0"/>
            <a:chExt cx="10635591" cy="3528392"/>
          </a:xfrm>
        </p:grpSpPr>
        <p:grpSp>
          <p:nvGrpSpPr>
            <p:cNvPr id="29705" name="Group 11"/>
            <p:cNvGrpSpPr>
              <a:grpSpLocks/>
            </p:cNvGrpSpPr>
            <p:nvPr/>
          </p:nvGrpSpPr>
          <p:grpSpPr bwMode="auto">
            <a:xfrm>
              <a:off x="0" y="0"/>
              <a:ext cx="10635591" cy="3528392"/>
              <a:chOff x="0" y="0"/>
              <a:chExt cx="9984432" cy="3312368"/>
            </a:xfrm>
          </p:grpSpPr>
          <p:sp>
            <p:nvSpPr>
              <p:cNvPr id="29707" name="矩形 15"/>
              <p:cNvSpPr>
                <a:spLocks noChangeArrowheads="1"/>
              </p:cNvSpPr>
              <p:nvPr/>
            </p:nvSpPr>
            <p:spPr bwMode="auto">
              <a:xfrm>
                <a:off x="3096344" y="1512168"/>
                <a:ext cx="6888088" cy="504056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29708" name="Group 13"/>
              <p:cNvGrpSpPr>
                <a:grpSpLocks/>
              </p:cNvGrpSpPr>
              <p:nvPr/>
            </p:nvGrpSpPr>
            <p:grpSpPr bwMode="auto">
              <a:xfrm>
                <a:off x="0" y="0"/>
                <a:ext cx="3312368" cy="3312368"/>
                <a:chOff x="0" y="0"/>
                <a:chExt cx="2736304" cy="2736304"/>
              </a:xfrm>
            </p:grpSpPr>
            <p:sp>
              <p:nvSpPr>
                <p:cNvPr id="29713" name="椭圆 2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6304" cy="2736304"/>
                </a:xfrm>
                <a:prstGeom prst="ellipse">
                  <a:avLst/>
                </a:prstGeom>
                <a:solidFill>
                  <a:srgbClr val="3F3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9714" name="椭圆 22"/>
                <p:cNvSpPr>
                  <a:spLocks noChangeArrowheads="1"/>
                </p:cNvSpPr>
                <p:nvPr/>
              </p:nvSpPr>
              <p:spPr bwMode="auto">
                <a:xfrm>
                  <a:off x="252028" y="270134"/>
                  <a:ext cx="2232248" cy="2232248"/>
                </a:xfrm>
                <a:prstGeom prst="ellipse">
                  <a:avLst/>
                </a:pr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9709" name="矩形 17"/>
              <p:cNvSpPr>
                <a:spLocks noChangeArrowheads="1"/>
              </p:cNvSpPr>
              <p:nvPr/>
            </p:nvSpPr>
            <p:spPr bwMode="auto">
              <a:xfrm>
                <a:off x="9577064" y="1008112"/>
                <a:ext cx="288032" cy="504056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9710" name="矩形 18"/>
              <p:cNvSpPr>
                <a:spLocks noChangeArrowheads="1"/>
              </p:cNvSpPr>
              <p:nvPr/>
            </p:nvSpPr>
            <p:spPr bwMode="auto">
              <a:xfrm>
                <a:off x="9001000" y="1224136"/>
                <a:ext cx="451683" cy="288032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9711" name="矩形 19"/>
              <p:cNvSpPr>
                <a:spLocks noChangeArrowheads="1"/>
              </p:cNvSpPr>
              <p:nvPr/>
            </p:nvSpPr>
            <p:spPr bwMode="auto">
              <a:xfrm>
                <a:off x="8424936" y="1152128"/>
                <a:ext cx="451683" cy="378192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9712" name="矩形 20"/>
              <p:cNvSpPr>
                <a:spLocks noChangeArrowheads="1"/>
              </p:cNvSpPr>
              <p:nvPr/>
            </p:nvSpPr>
            <p:spPr bwMode="auto">
              <a:xfrm>
                <a:off x="7848872" y="783012"/>
                <a:ext cx="451683" cy="738232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29706" name="图片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997" y="1279238"/>
              <a:ext cx="1080072" cy="1080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24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6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30751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0752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53" name="Freeform 5"/>
          <p:cNvSpPr>
            <a:spLocks noChangeArrowheads="1"/>
          </p:cNvSpPr>
          <p:nvPr/>
        </p:nvSpPr>
        <p:spPr bwMode="auto">
          <a:xfrm>
            <a:off x="2100263" y="4805363"/>
            <a:ext cx="1570037" cy="1570037"/>
          </a:xfrm>
          <a:custGeom>
            <a:avLst/>
            <a:gdLst>
              <a:gd name="T0" fmla="*/ 2147483647 w 994"/>
              <a:gd name="T1" fmla="*/ 905636514 h 994"/>
              <a:gd name="T2" fmla="*/ 2138099763 w 994"/>
              <a:gd name="T3" fmla="*/ 770913439 h 994"/>
              <a:gd name="T4" fmla="*/ 2147483647 w 994"/>
              <a:gd name="T5" fmla="*/ 606252255 h 994"/>
              <a:gd name="T6" fmla="*/ 2147483647 w 994"/>
              <a:gd name="T7" fmla="*/ 479014498 h 994"/>
              <a:gd name="T8" fmla="*/ 2003376689 w 994"/>
              <a:gd name="T9" fmla="*/ 573818513 h 994"/>
              <a:gd name="T10" fmla="*/ 1898591725 w 994"/>
              <a:gd name="T11" fmla="*/ 471529181 h 994"/>
              <a:gd name="T12" fmla="*/ 1781333338 w 994"/>
              <a:gd name="T13" fmla="*/ 384208903 h 994"/>
              <a:gd name="T14" fmla="*/ 1846199243 w 994"/>
              <a:gd name="T15" fmla="*/ 157175867 h 994"/>
              <a:gd name="T16" fmla="*/ 1706488063 w 994"/>
              <a:gd name="T17" fmla="*/ 92309962 h 994"/>
              <a:gd name="T18" fmla="*/ 1569269356 w 994"/>
              <a:gd name="T19" fmla="*/ 281919571 h 994"/>
              <a:gd name="T20" fmla="*/ 1427062544 w 994"/>
              <a:gd name="T21" fmla="*/ 244496144 h 994"/>
              <a:gd name="T22" fmla="*/ 1282360100 w 994"/>
              <a:gd name="T23" fmla="*/ 227033036 h 994"/>
              <a:gd name="T24" fmla="*/ 1222483880 w 994"/>
              <a:gd name="T25" fmla="*/ 0 h 994"/>
              <a:gd name="T26" fmla="*/ 1067802066 w 994"/>
              <a:gd name="T27" fmla="*/ 12475002 h 994"/>
              <a:gd name="T28" fmla="*/ 1045347693 w 994"/>
              <a:gd name="T29" fmla="*/ 244496144 h 994"/>
              <a:gd name="T30" fmla="*/ 903140881 w 994"/>
              <a:gd name="T31" fmla="*/ 284415204 h 994"/>
              <a:gd name="T32" fmla="*/ 770913439 w 994"/>
              <a:gd name="T33" fmla="*/ 341795791 h 994"/>
              <a:gd name="T34" fmla="*/ 606252255 w 994"/>
              <a:gd name="T35" fmla="*/ 174640554 h 994"/>
              <a:gd name="T36" fmla="*/ 479014498 w 994"/>
              <a:gd name="T37" fmla="*/ 261960831 h 994"/>
              <a:gd name="T38" fmla="*/ 573818513 w 994"/>
              <a:gd name="T39" fmla="*/ 476518866 h 994"/>
              <a:gd name="T40" fmla="*/ 471529181 w 994"/>
              <a:gd name="T41" fmla="*/ 578808198 h 994"/>
              <a:gd name="T42" fmla="*/ 384208903 w 994"/>
              <a:gd name="T43" fmla="*/ 696066585 h 994"/>
              <a:gd name="T44" fmla="*/ 157175867 w 994"/>
              <a:gd name="T45" fmla="*/ 633696312 h 994"/>
              <a:gd name="T46" fmla="*/ 92309962 w 994"/>
              <a:gd name="T47" fmla="*/ 773407492 h 994"/>
              <a:gd name="T48" fmla="*/ 281919571 w 994"/>
              <a:gd name="T49" fmla="*/ 910626199 h 994"/>
              <a:gd name="T50" fmla="*/ 244496144 w 994"/>
              <a:gd name="T51" fmla="*/ 1052833011 h 994"/>
              <a:gd name="T52" fmla="*/ 227033036 w 994"/>
              <a:gd name="T53" fmla="*/ 1197535455 h 994"/>
              <a:gd name="T54" fmla="*/ 0 w 994"/>
              <a:gd name="T55" fmla="*/ 1257411675 h 994"/>
              <a:gd name="T56" fmla="*/ 12475002 w 994"/>
              <a:gd name="T57" fmla="*/ 1409597857 h 994"/>
              <a:gd name="T58" fmla="*/ 244496144 w 994"/>
              <a:gd name="T59" fmla="*/ 1434547861 h 994"/>
              <a:gd name="T60" fmla="*/ 284415204 w 994"/>
              <a:gd name="T61" fmla="*/ 1574259041 h 994"/>
              <a:gd name="T62" fmla="*/ 341795791 w 994"/>
              <a:gd name="T63" fmla="*/ 1708982115 h 994"/>
              <a:gd name="T64" fmla="*/ 174640554 w 994"/>
              <a:gd name="T65" fmla="*/ 1873643300 h 994"/>
              <a:gd name="T66" fmla="*/ 261960831 w 994"/>
              <a:gd name="T67" fmla="*/ 2000881057 h 994"/>
              <a:gd name="T68" fmla="*/ 476518866 w 994"/>
              <a:gd name="T69" fmla="*/ 1906077042 h 994"/>
              <a:gd name="T70" fmla="*/ 578808198 w 994"/>
              <a:gd name="T71" fmla="*/ 2008366374 h 994"/>
              <a:gd name="T72" fmla="*/ 696066585 w 994"/>
              <a:gd name="T73" fmla="*/ 2095686651 h 994"/>
              <a:gd name="T74" fmla="*/ 633696312 w 994"/>
              <a:gd name="T75" fmla="*/ 2147483647 h 994"/>
              <a:gd name="T76" fmla="*/ 773407492 w 994"/>
              <a:gd name="T77" fmla="*/ 2147483647 h 994"/>
              <a:gd name="T78" fmla="*/ 910626199 w 994"/>
              <a:gd name="T79" fmla="*/ 2147483647 h 994"/>
              <a:gd name="T80" fmla="*/ 1052833011 w 994"/>
              <a:gd name="T81" fmla="*/ 2147483647 h 994"/>
              <a:gd name="T82" fmla="*/ 1197535455 w 994"/>
              <a:gd name="T83" fmla="*/ 2147483647 h 994"/>
              <a:gd name="T84" fmla="*/ 1254917622 w 994"/>
              <a:gd name="T85" fmla="*/ 2147483647 h 994"/>
              <a:gd name="T86" fmla="*/ 1409597857 w 994"/>
              <a:gd name="T87" fmla="*/ 2147483647 h 994"/>
              <a:gd name="T88" fmla="*/ 1434547861 w 994"/>
              <a:gd name="T89" fmla="*/ 2147483647 h 994"/>
              <a:gd name="T90" fmla="*/ 1574259041 w 994"/>
              <a:gd name="T91" fmla="*/ 2147483647 h 994"/>
              <a:gd name="T92" fmla="*/ 1708982115 w 994"/>
              <a:gd name="T93" fmla="*/ 2138099763 h 994"/>
              <a:gd name="T94" fmla="*/ 1873643300 w 994"/>
              <a:gd name="T95" fmla="*/ 2147483647 h 994"/>
              <a:gd name="T96" fmla="*/ 2000881057 w 994"/>
              <a:gd name="T97" fmla="*/ 2147483647 h 994"/>
              <a:gd name="T98" fmla="*/ 1906077042 w 994"/>
              <a:gd name="T99" fmla="*/ 2003376689 h 994"/>
              <a:gd name="T100" fmla="*/ 2008366374 w 994"/>
              <a:gd name="T101" fmla="*/ 1901087357 h 994"/>
              <a:gd name="T102" fmla="*/ 2095686651 w 994"/>
              <a:gd name="T103" fmla="*/ 1781333338 h 994"/>
              <a:gd name="T104" fmla="*/ 2147483647 w 994"/>
              <a:gd name="T105" fmla="*/ 1846199243 h 994"/>
              <a:gd name="T106" fmla="*/ 2147483647 w 994"/>
              <a:gd name="T107" fmla="*/ 1706488063 h 994"/>
              <a:gd name="T108" fmla="*/ 2147483647 w 994"/>
              <a:gd name="T109" fmla="*/ 1569269356 h 994"/>
              <a:gd name="T110" fmla="*/ 2147483647 w 994"/>
              <a:gd name="T111" fmla="*/ 1427062544 h 994"/>
              <a:gd name="T112" fmla="*/ 2147483647 w 994"/>
              <a:gd name="T113" fmla="*/ 1282360100 h 994"/>
              <a:gd name="T114" fmla="*/ 2147483647 w 994"/>
              <a:gd name="T115" fmla="*/ 1222483880 h 994"/>
              <a:gd name="T116" fmla="*/ 2147483647 w 994"/>
              <a:gd name="T117" fmla="*/ 1070297698 h 994"/>
              <a:gd name="T118" fmla="*/ 2147483647 w 994"/>
              <a:gd name="T119" fmla="*/ 1045347693 h 994"/>
              <a:gd name="T120" fmla="*/ 2147483647 w 994"/>
              <a:gd name="T121" fmla="*/ 905636514 h 99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994"/>
              <a:gd name="T184" fmla="*/ 0 h 994"/>
              <a:gd name="T185" fmla="*/ 994 w 994"/>
              <a:gd name="T186" fmla="*/ 994 h 99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994" h="994">
                <a:moveTo>
                  <a:pt x="880" y="363"/>
                </a:moveTo>
                <a:cubicBezTo>
                  <a:pt x="873" y="344"/>
                  <a:pt x="866" y="326"/>
                  <a:pt x="857" y="309"/>
                </a:cubicBezTo>
                <a:cubicBezTo>
                  <a:pt x="880" y="288"/>
                  <a:pt x="902" y="266"/>
                  <a:pt x="924" y="243"/>
                </a:cubicBezTo>
                <a:cubicBezTo>
                  <a:pt x="913" y="225"/>
                  <a:pt x="902" y="208"/>
                  <a:pt x="889" y="192"/>
                </a:cubicBezTo>
                <a:cubicBezTo>
                  <a:pt x="860" y="203"/>
                  <a:pt x="831" y="216"/>
                  <a:pt x="803" y="230"/>
                </a:cubicBezTo>
                <a:cubicBezTo>
                  <a:pt x="790" y="215"/>
                  <a:pt x="776" y="202"/>
                  <a:pt x="761" y="189"/>
                </a:cubicBezTo>
                <a:cubicBezTo>
                  <a:pt x="747" y="176"/>
                  <a:pt x="731" y="165"/>
                  <a:pt x="714" y="154"/>
                </a:cubicBezTo>
                <a:cubicBezTo>
                  <a:pt x="724" y="124"/>
                  <a:pt x="733" y="94"/>
                  <a:pt x="740" y="63"/>
                </a:cubicBezTo>
                <a:cubicBezTo>
                  <a:pt x="722" y="53"/>
                  <a:pt x="703" y="44"/>
                  <a:pt x="684" y="37"/>
                </a:cubicBezTo>
                <a:cubicBezTo>
                  <a:pt x="664" y="61"/>
                  <a:pt x="646" y="87"/>
                  <a:pt x="629" y="113"/>
                </a:cubicBezTo>
                <a:cubicBezTo>
                  <a:pt x="610" y="106"/>
                  <a:pt x="591" y="101"/>
                  <a:pt x="572" y="98"/>
                </a:cubicBezTo>
                <a:cubicBezTo>
                  <a:pt x="553" y="94"/>
                  <a:pt x="533" y="92"/>
                  <a:pt x="514" y="91"/>
                </a:cubicBezTo>
                <a:cubicBezTo>
                  <a:pt x="508" y="61"/>
                  <a:pt x="500" y="30"/>
                  <a:pt x="490" y="0"/>
                </a:cubicBezTo>
                <a:cubicBezTo>
                  <a:pt x="470" y="0"/>
                  <a:pt x="449" y="2"/>
                  <a:pt x="428" y="5"/>
                </a:cubicBezTo>
                <a:cubicBezTo>
                  <a:pt x="424" y="36"/>
                  <a:pt x="420" y="67"/>
                  <a:pt x="419" y="98"/>
                </a:cubicBezTo>
                <a:cubicBezTo>
                  <a:pt x="400" y="102"/>
                  <a:pt x="381" y="108"/>
                  <a:pt x="362" y="114"/>
                </a:cubicBezTo>
                <a:cubicBezTo>
                  <a:pt x="344" y="120"/>
                  <a:pt x="326" y="128"/>
                  <a:pt x="309" y="137"/>
                </a:cubicBezTo>
                <a:cubicBezTo>
                  <a:pt x="288" y="114"/>
                  <a:pt x="266" y="91"/>
                  <a:pt x="243" y="70"/>
                </a:cubicBezTo>
                <a:cubicBezTo>
                  <a:pt x="225" y="81"/>
                  <a:pt x="208" y="92"/>
                  <a:pt x="192" y="105"/>
                </a:cubicBezTo>
                <a:cubicBezTo>
                  <a:pt x="203" y="134"/>
                  <a:pt x="216" y="163"/>
                  <a:pt x="230" y="191"/>
                </a:cubicBezTo>
                <a:cubicBezTo>
                  <a:pt x="215" y="204"/>
                  <a:pt x="202" y="217"/>
                  <a:pt x="189" y="232"/>
                </a:cubicBezTo>
                <a:cubicBezTo>
                  <a:pt x="176" y="247"/>
                  <a:pt x="164" y="263"/>
                  <a:pt x="154" y="279"/>
                </a:cubicBezTo>
                <a:cubicBezTo>
                  <a:pt x="124" y="269"/>
                  <a:pt x="94" y="261"/>
                  <a:pt x="63" y="254"/>
                </a:cubicBezTo>
                <a:cubicBezTo>
                  <a:pt x="53" y="272"/>
                  <a:pt x="44" y="291"/>
                  <a:pt x="37" y="310"/>
                </a:cubicBezTo>
                <a:cubicBezTo>
                  <a:pt x="61" y="330"/>
                  <a:pt x="86" y="348"/>
                  <a:pt x="113" y="365"/>
                </a:cubicBezTo>
                <a:cubicBezTo>
                  <a:pt x="106" y="384"/>
                  <a:pt x="101" y="403"/>
                  <a:pt x="98" y="422"/>
                </a:cubicBezTo>
                <a:cubicBezTo>
                  <a:pt x="94" y="441"/>
                  <a:pt x="92" y="460"/>
                  <a:pt x="91" y="480"/>
                </a:cubicBezTo>
                <a:cubicBezTo>
                  <a:pt x="60" y="486"/>
                  <a:pt x="30" y="494"/>
                  <a:pt x="0" y="504"/>
                </a:cubicBezTo>
                <a:cubicBezTo>
                  <a:pt x="0" y="524"/>
                  <a:pt x="2" y="545"/>
                  <a:pt x="5" y="565"/>
                </a:cubicBezTo>
                <a:cubicBezTo>
                  <a:pt x="36" y="570"/>
                  <a:pt x="67" y="573"/>
                  <a:pt x="98" y="575"/>
                </a:cubicBezTo>
                <a:cubicBezTo>
                  <a:pt x="102" y="594"/>
                  <a:pt x="107" y="613"/>
                  <a:pt x="114" y="631"/>
                </a:cubicBezTo>
                <a:cubicBezTo>
                  <a:pt x="120" y="650"/>
                  <a:pt x="128" y="668"/>
                  <a:pt x="137" y="685"/>
                </a:cubicBezTo>
                <a:cubicBezTo>
                  <a:pt x="113" y="706"/>
                  <a:pt x="91" y="728"/>
                  <a:pt x="70" y="751"/>
                </a:cubicBezTo>
                <a:cubicBezTo>
                  <a:pt x="80" y="769"/>
                  <a:pt x="92" y="786"/>
                  <a:pt x="105" y="802"/>
                </a:cubicBezTo>
                <a:cubicBezTo>
                  <a:pt x="134" y="791"/>
                  <a:pt x="163" y="778"/>
                  <a:pt x="191" y="764"/>
                </a:cubicBezTo>
                <a:cubicBezTo>
                  <a:pt x="204" y="778"/>
                  <a:pt x="217" y="792"/>
                  <a:pt x="232" y="805"/>
                </a:cubicBezTo>
                <a:cubicBezTo>
                  <a:pt x="247" y="818"/>
                  <a:pt x="263" y="829"/>
                  <a:pt x="279" y="840"/>
                </a:cubicBezTo>
                <a:cubicBezTo>
                  <a:pt x="269" y="869"/>
                  <a:pt x="261" y="900"/>
                  <a:pt x="254" y="931"/>
                </a:cubicBezTo>
                <a:cubicBezTo>
                  <a:pt x="272" y="941"/>
                  <a:pt x="291" y="950"/>
                  <a:pt x="310" y="957"/>
                </a:cubicBezTo>
                <a:cubicBezTo>
                  <a:pt x="330" y="933"/>
                  <a:pt x="348" y="907"/>
                  <a:pt x="365" y="881"/>
                </a:cubicBezTo>
                <a:cubicBezTo>
                  <a:pt x="384" y="887"/>
                  <a:pt x="402" y="892"/>
                  <a:pt x="422" y="896"/>
                </a:cubicBezTo>
                <a:cubicBezTo>
                  <a:pt x="441" y="900"/>
                  <a:pt x="460" y="902"/>
                  <a:pt x="480" y="903"/>
                </a:cubicBezTo>
                <a:cubicBezTo>
                  <a:pt x="486" y="933"/>
                  <a:pt x="494" y="964"/>
                  <a:pt x="503" y="994"/>
                </a:cubicBezTo>
                <a:cubicBezTo>
                  <a:pt x="524" y="994"/>
                  <a:pt x="545" y="992"/>
                  <a:pt x="565" y="989"/>
                </a:cubicBezTo>
                <a:cubicBezTo>
                  <a:pt x="570" y="958"/>
                  <a:pt x="573" y="927"/>
                  <a:pt x="575" y="895"/>
                </a:cubicBezTo>
                <a:cubicBezTo>
                  <a:pt x="594" y="892"/>
                  <a:pt x="613" y="886"/>
                  <a:pt x="631" y="880"/>
                </a:cubicBezTo>
                <a:cubicBezTo>
                  <a:pt x="650" y="873"/>
                  <a:pt x="668" y="866"/>
                  <a:pt x="685" y="857"/>
                </a:cubicBezTo>
                <a:cubicBezTo>
                  <a:pt x="706" y="880"/>
                  <a:pt x="728" y="902"/>
                  <a:pt x="751" y="924"/>
                </a:cubicBezTo>
                <a:cubicBezTo>
                  <a:pt x="769" y="913"/>
                  <a:pt x="786" y="902"/>
                  <a:pt x="802" y="889"/>
                </a:cubicBezTo>
                <a:cubicBezTo>
                  <a:pt x="791" y="860"/>
                  <a:pt x="778" y="831"/>
                  <a:pt x="764" y="803"/>
                </a:cubicBezTo>
                <a:cubicBezTo>
                  <a:pt x="778" y="790"/>
                  <a:pt x="792" y="776"/>
                  <a:pt x="805" y="762"/>
                </a:cubicBezTo>
                <a:cubicBezTo>
                  <a:pt x="818" y="747"/>
                  <a:pt x="829" y="731"/>
                  <a:pt x="840" y="714"/>
                </a:cubicBezTo>
                <a:cubicBezTo>
                  <a:pt x="869" y="724"/>
                  <a:pt x="900" y="733"/>
                  <a:pt x="930" y="740"/>
                </a:cubicBezTo>
                <a:cubicBezTo>
                  <a:pt x="941" y="722"/>
                  <a:pt x="950" y="703"/>
                  <a:pt x="957" y="684"/>
                </a:cubicBezTo>
                <a:cubicBezTo>
                  <a:pt x="933" y="664"/>
                  <a:pt x="907" y="646"/>
                  <a:pt x="881" y="629"/>
                </a:cubicBezTo>
                <a:cubicBezTo>
                  <a:pt x="887" y="610"/>
                  <a:pt x="892" y="591"/>
                  <a:pt x="896" y="572"/>
                </a:cubicBezTo>
                <a:cubicBezTo>
                  <a:pt x="900" y="553"/>
                  <a:pt x="902" y="533"/>
                  <a:pt x="903" y="514"/>
                </a:cubicBezTo>
                <a:cubicBezTo>
                  <a:pt x="933" y="508"/>
                  <a:pt x="964" y="500"/>
                  <a:pt x="994" y="490"/>
                </a:cubicBezTo>
                <a:cubicBezTo>
                  <a:pt x="994" y="470"/>
                  <a:pt x="992" y="449"/>
                  <a:pt x="989" y="429"/>
                </a:cubicBezTo>
                <a:cubicBezTo>
                  <a:pt x="958" y="424"/>
                  <a:pt x="927" y="420"/>
                  <a:pt x="895" y="419"/>
                </a:cubicBezTo>
                <a:cubicBezTo>
                  <a:pt x="892" y="400"/>
                  <a:pt x="886" y="381"/>
                  <a:pt x="880" y="363"/>
                </a:cubicBez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Freeform 6"/>
          <p:cNvSpPr>
            <a:spLocks noChangeArrowheads="1"/>
          </p:cNvSpPr>
          <p:nvPr/>
        </p:nvSpPr>
        <p:spPr bwMode="auto">
          <a:xfrm>
            <a:off x="2581275" y="3392488"/>
            <a:ext cx="1571625" cy="1570037"/>
          </a:xfrm>
          <a:custGeom>
            <a:avLst/>
            <a:gdLst>
              <a:gd name="T0" fmla="*/ 2147483647 w 994"/>
              <a:gd name="T1" fmla="*/ 905636514 h 994"/>
              <a:gd name="T2" fmla="*/ 2142426867 w 994"/>
              <a:gd name="T3" fmla="*/ 770913439 h 994"/>
              <a:gd name="T4" fmla="*/ 2147483647 w 994"/>
              <a:gd name="T5" fmla="*/ 606252255 h 994"/>
              <a:gd name="T6" fmla="*/ 2147483647 w 994"/>
              <a:gd name="T7" fmla="*/ 479014498 h 994"/>
              <a:gd name="T8" fmla="*/ 2007431553 w 994"/>
              <a:gd name="T9" fmla="*/ 573818513 h 994"/>
              <a:gd name="T10" fmla="*/ 1904934408 w 994"/>
              <a:gd name="T11" fmla="*/ 471529181 h 994"/>
              <a:gd name="T12" fmla="*/ 1787438837 w 994"/>
              <a:gd name="T13" fmla="*/ 384208903 h 994"/>
              <a:gd name="T14" fmla="*/ 1849937019 w 994"/>
              <a:gd name="T15" fmla="*/ 157175867 h 994"/>
              <a:gd name="T16" fmla="*/ 1709940649 w 994"/>
              <a:gd name="T17" fmla="*/ 92309962 h 994"/>
              <a:gd name="T18" fmla="*/ 1572445597 w 994"/>
              <a:gd name="T19" fmla="*/ 281919571 h 994"/>
              <a:gd name="T20" fmla="*/ 1429951070 w 994"/>
              <a:gd name="T21" fmla="*/ 244496144 h 994"/>
              <a:gd name="T22" fmla="*/ 1284955224 w 994"/>
              <a:gd name="T23" fmla="*/ 227033036 h 994"/>
              <a:gd name="T24" fmla="*/ 1224958361 w 994"/>
              <a:gd name="T25" fmla="*/ 0 h 994"/>
              <a:gd name="T26" fmla="*/ 1072463302 w 994"/>
              <a:gd name="T27" fmla="*/ 12475002 h 994"/>
              <a:gd name="T28" fmla="*/ 1047464346 w 994"/>
              <a:gd name="T29" fmla="*/ 244496144 h 994"/>
              <a:gd name="T30" fmla="*/ 907469556 w 994"/>
              <a:gd name="T31" fmla="*/ 284415204 h 994"/>
              <a:gd name="T32" fmla="*/ 772474242 w 994"/>
              <a:gd name="T33" fmla="*/ 341795791 h 994"/>
              <a:gd name="T34" fmla="*/ 607478915 w 994"/>
              <a:gd name="T35" fmla="*/ 174640554 h 994"/>
              <a:gd name="T36" fmla="*/ 479982813 w 994"/>
              <a:gd name="T37" fmla="*/ 261960831 h 994"/>
              <a:gd name="T38" fmla="*/ 574980745 w 994"/>
              <a:gd name="T39" fmla="*/ 476518866 h 994"/>
              <a:gd name="T40" fmla="*/ 472483600 w 994"/>
              <a:gd name="T41" fmla="*/ 578808198 h 994"/>
              <a:gd name="T42" fmla="*/ 384986462 w 994"/>
              <a:gd name="T43" fmla="*/ 696066585 h 994"/>
              <a:gd name="T44" fmla="*/ 157494533 w 994"/>
              <a:gd name="T45" fmla="*/ 633696312 h 994"/>
              <a:gd name="T46" fmla="*/ 92496614 w 994"/>
              <a:gd name="T47" fmla="*/ 773407492 h 994"/>
              <a:gd name="T48" fmla="*/ 282490898 w 994"/>
              <a:gd name="T49" fmla="*/ 910626199 h 994"/>
              <a:gd name="T50" fmla="*/ 244991672 w 994"/>
              <a:gd name="T51" fmla="*/ 1052833011 h 994"/>
              <a:gd name="T52" fmla="*/ 227491928 w 994"/>
              <a:gd name="T53" fmla="*/ 1197535455 h 994"/>
              <a:gd name="T54" fmla="*/ 0 w 994"/>
              <a:gd name="T55" fmla="*/ 1257411675 h 994"/>
              <a:gd name="T56" fmla="*/ 12500269 w 994"/>
              <a:gd name="T57" fmla="*/ 1409597857 h 994"/>
              <a:gd name="T58" fmla="*/ 247491410 w 994"/>
              <a:gd name="T59" fmla="*/ 1434547861 h 994"/>
              <a:gd name="T60" fmla="*/ 284990635 w 994"/>
              <a:gd name="T61" fmla="*/ 1574259041 h 994"/>
              <a:gd name="T62" fmla="*/ 342487761 w 994"/>
              <a:gd name="T63" fmla="*/ 1708982115 h 994"/>
              <a:gd name="T64" fmla="*/ 174994277 w 994"/>
              <a:gd name="T65" fmla="*/ 1873643300 h 994"/>
              <a:gd name="T66" fmla="*/ 262491416 w 994"/>
              <a:gd name="T67" fmla="*/ 2000881057 h 994"/>
              <a:gd name="T68" fmla="*/ 477483075 w 994"/>
              <a:gd name="T69" fmla="*/ 1906077042 h 994"/>
              <a:gd name="T70" fmla="*/ 579980221 w 994"/>
              <a:gd name="T71" fmla="*/ 2008366374 h 994"/>
              <a:gd name="T72" fmla="*/ 697475791 w 994"/>
              <a:gd name="T73" fmla="*/ 2095686651 h 994"/>
              <a:gd name="T74" fmla="*/ 634977609 w 994"/>
              <a:gd name="T75" fmla="*/ 2147483647 h 994"/>
              <a:gd name="T76" fmla="*/ 774973980 w 994"/>
              <a:gd name="T77" fmla="*/ 2147483647 h 994"/>
              <a:gd name="T78" fmla="*/ 912469031 w 994"/>
              <a:gd name="T79" fmla="*/ 2147483647 h 994"/>
              <a:gd name="T80" fmla="*/ 1054963558 w 994"/>
              <a:gd name="T81" fmla="*/ 2147483647 h 994"/>
              <a:gd name="T82" fmla="*/ 1199959404 w 994"/>
              <a:gd name="T83" fmla="*/ 2147483647 h 994"/>
              <a:gd name="T84" fmla="*/ 1259956268 w 994"/>
              <a:gd name="T85" fmla="*/ 2147483647 h 994"/>
              <a:gd name="T86" fmla="*/ 1412451326 w 994"/>
              <a:gd name="T87" fmla="*/ 2147483647 h 994"/>
              <a:gd name="T88" fmla="*/ 1437450283 w 994"/>
              <a:gd name="T89" fmla="*/ 2147483647 h 994"/>
              <a:gd name="T90" fmla="*/ 1577445072 w 994"/>
              <a:gd name="T91" fmla="*/ 2147483647 h 994"/>
              <a:gd name="T92" fmla="*/ 1712440386 w 994"/>
              <a:gd name="T93" fmla="*/ 2138099763 h 994"/>
              <a:gd name="T94" fmla="*/ 1877435714 w 994"/>
              <a:gd name="T95" fmla="*/ 2147483647 h 994"/>
              <a:gd name="T96" fmla="*/ 2004931815 w 994"/>
              <a:gd name="T97" fmla="*/ 2147483647 h 994"/>
              <a:gd name="T98" fmla="*/ 1909933883 w 994"/>
              <a:gd name="T99" fmla="*/ 2003376689 h 994"/>
              <a:gd name="T100" fmla="*/ 2012431028 w 994"/>
              <a:gd name="T101" fmla="*/ 1901087357 h 994"/>
              <a:gd name="T102" fmla="*/ 2099928167 w 994"/>
              <a:gd name="T103" fmla="*/ 1783828970 h 994"/>
              <a:gd name="T104" fmla="*/ 2147483647 w 994"/>
              <a:gd name="T105" fmla="*/ 1846199243 h 994"/>
              <a:gd name="T106" fmla="*/ 2147483647 w 994"/>
              <a:gd name="T107" fmla="*/ 1706488063 h 994"/>
              <a:gd name="T108" fmla="*/ 2147483647 w 994"/>
              <a:gd name="T109" fmla="*/ 1569269356 h 994"/>
              <a:gd name="T110" fmla="*/ 2147483647 w 994"/>
              <a:gd name="T111" fmla="*/ 1427062544 h 994"/>
              <a:gd name="T112" fmla="*/ 2147483647 w 994"/>
              <a:gd name="T113" fmla="*/ 1282360100 h 994"/>
              <a:gd name="T114" fmla="*/ 2147483647 w 994"/>
              <a:gd name="T115" fmla="*/ 1222483880 h 994"/>
              <a:gd name="T116" fmla="*/ 2147483647 w 994"/>
              <a:gd name="T117" fmla="*/ 1070297698 h 994"/>
              <a:gd name="T118" fmla="*/ 2147483647 w 994"/>
              <a:gd name="T119" fmla="*/ 1045347693 h 994"/>
              <a:gd name="T120" fmla="*/ 2147483647 w 994"/>
              <a:gd name="T121" fmla="*/ 905636514 h 99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994"/>
              <a:gd name="T184" fmla="*/ 0 h 994"/>
              <a:gd name="T185" fmla="*/ 994 w 994"/>
              <a:gd name="T186" fmla="*/ 994 h 99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994" h="994">
                <a:moveTo>
                  <a:pt x="880" y="363"/>
                </a:moveTo>
                <a:cubicBezTo>
                  <a:pt x="874" y="344"/>
                  <a:pt x="866" y="326"/>
                  <a:pt x="857" y="309"/>
                </a:cubicBezTo>
                <a:cubicBezTo>
                  <a:pt x="880" y="288"/>
                  <a:pt x="903" y="266"/>
                  <a:pt x="924" y="243"/>
                </a:cubicBezTo>
                <a:cubicBezTo>
                  <a:pt x="913" y="225"/>
                  <a:pt x="902" y="208"/>
                  <a:pt x="889" y="192"/>
                </a:cubicBezTo>
                <a:cubicBezTo>
                  <a:pt x="860" y="203"/>
                  <a:pt x="831" y="216"/>
                  <a:pt x="803" y="230"/>
                </a:cubicBezTo>
                <a:cubicBezTo>
                  <a:pt x="790" y="216"/>
                  <a:pt x="777" y="202"/>
                  <a:pt x="762" y="189"/>
                </a:cubicBezTo>
                <a:cubicBezTo>
                  <a:pt x="747" y="176"/>
                  <a:pt x="731" y="165"/>
                  <a:pt x="715" y="154"/>
                </a:cubicBezTo>
                <a:cubicBezTo>
                  <a:pt x="725" y="124"/>
                  <a:pt x="733" y="94"/>
                  <a:pt x="740" y="63"/>
                </a:cubicBezTo>
                <a:cubicBezTo>
                  <a:pt x="722" y="53"/>
                  <a:pt x="703" y="44"/>
                  <a:pt x="684" y="37"/>
                </a:cubicBezTo>
                <a:cubicBezTo>
                  <a:pt x="664" y="61"/>
                  <a:pt x="646" y="87"/>
                  <a:pt x="629" y="113"/>
                </a:cubicBezTo>
                <a:cubicBezTo>
                  <a:pt x="610" y="107"/>
                  <a:pt x="591" y="102"/>
                  <a:pt x="572" y="98"/>
                </a:cubicBezTo>
                <a:cubicBezTo>
                  <a:pt x="553" y="94"/>
                  <a:pt x="534" y="92"/>
                  <a:pt x="514" y="91"/>
                </a:cubicBezTo>
                <a:cubicBezTo>
                  <a:pt x="508" y="61"/>
                  <a:pt x="500" y="30"/>
                  <a:pt x="490" y="0"/>
                </a:cubicBezTo>
                <a:cubicBezTo>
                  <a:pt x="470" y="0"/>
                  <a:pt x="449" y="2"/>
                  <a:pt x="429" y="5"/>
                </a:cubicBezTo>
                <a:cubicBezTo>
                  <a:pt x="424" y="36"/>
                  <a:pt x="421" y="67"/>
                  <a:pt x="419" y="98"/>
                </a:cubicBezTo>
                <a:cubicBezTo>
                  <a:pt x="400" y="102"/>
                  <a:pt x="381" y="108"/>
                  <a:pt x="363" y="114"/>
                </a:cubicBezTo>
                <a:cubicBezTo>
                  <a:pt x="344" y="121"/>
                  <a:pt x="326" y="128"/>
                  <a:pt x="309" y="137"/>
                </a:cubicBezTo>
                <a:cubicBezTo>
                  <a:pt x="288" y="114"/>
                  <a:pt x="266" y="91"/>
                  <a:pt x="243" y="70"/>
                </a:cubicBezTo>
                <a:cubicBezTo>
                  <a:pt x="225" y="81"/>
                  <a:pt x="208" y="92"/>
                  <a:pt x="192" y="105"/>
                </a:cubicBezTo>
                <a:cubicBezTo>
                  <a:pt x="203" y="134"/>
                  <a:pt x="216" y="163"/>
                  <a:pt x="230" y="191"/>
                </a:cubicBezTo>
                <a:cubicBezTo>
                  <a:pt x="216" y="204"/>
                  <a:pt x="202" y="217"/>
                  <a:pt x="189" y="232"/>
                </a:cubicBezTo>
                <a:cubicBezTo>
                  <a:pt x="176" y="247"/>
                  <a:pt x="165" y="263"/>
                  <a:pt x="154" y="279"/>
                </a:cubicBezTo>
                <a:cubicBezTo>
                  <a:pt x="125" y="269"/>
                  <a:pt x="94" y="261"/>
                  <a:pt x="63" y="254"/>
                </a:cubicBezTo>
                <a:cubicBezTo>
                  <a:pt x="53" y="272"/>
                  <a:pt x="44" y="291"/>
                  <a:pt x="37" y="310"/>
                </a:cubicBezTo>
                <a:cubicBezTo>
                  <a:pt x="61" y="330"/>
                  <a:pt x="87" y="348"/>
                  <a:pt x="113" y="365"/>
                </a:cubicBezTo>
                <a:cubicBezTo>
                  <a:pt x="107" y="384"/>
                  <a:pt x="102" y="403"/>
                  <a:pt x="98" y="422"/>
                </a:cubicBezTo>
                <a:cubicBezTo>
                  <a:pt x="94" y="441"/>
                  <a:pt x="92" y="460"/>
                  <a:pt x="91" y="480"/>
                </a:cubicBezTo>
                <a:cubicBezTo>
                  <a:pt x="61" y="486"/>
                  <a:pt x="30" y="494"/>
                  <a:pt x="0" y="504"/>
                </a:cubicBezTo>
                <a:cubicBezTo>
                  <a:pt x="0" y="524"/>
                  <a:pt x="2" y="545"/>
                  <a:pt x="5" y="565"/>
                </a:cubicBezTo>
                <a:cubicBezTo>
                  <a:pt x="36" y="570"/>
                  <a:pt x="67" y="573"/>
                  <a:pt x="99" y="575"/>
                </a:cubicBezTo>
                <a:cubicBezTo>
                  <a:pt x="102" y="594"/>
                  <a:pt x="108" y="613"/>
                  <a:pt x="114" y="631"/>
                </a:cubicBezTo>
                <a:cubicBezTo>
                  <a:pt x="121" y="650"/>
                  <a:pt x="128" y="668"/>
                  <a:pt x="137" y="685"/>
                </a:cubicBezTo>
                <a:cubicBezTo>
                  <a:pt x="114" y="706"/>
                  <a:pt x="91" y="728"/>
                  <a:pt x="70" y="751"/>
                </a:cubicBezTo>
                <a:cubicBezTo>
                  <a:pt x="81" y="769"/>
                  <a:pt x="92" y="786"/>
                  <a:pt x="105" y="802"/>
                </a:cubicBezTo>
                <a:cubicBezTo>
                  <a:pt x="134" y="791"/>
                  <a:pt x="163" y="778"/>
                  <a:pt x="191" y="764"/>
                </a:cubicBezTo>
                <a:cubicBezTo>
                  <a:pt x="204" y="778"/>
                  <a:pt x="218" y="792"/>
                  <a:pt x="232" y="805"/>
                </a:cubicBezTo>
                <a:cubicBezTo>
                  <a:pt x="247" y="818"/>
                  <a:pt x="263" y="829"/>
                  <a:pt x="279" y="840"/>
                </a:cubicBezTo>
                <a:cubicBezTo>
                  <a:pt x="269" y="869"/>
                  <a:pt x="261" y="900"/>
                  <a:pt x="254" y="931"/>
                </a:cubicBezTo>
                <a:cubicBezTo>
                  <a:pt x="272" y="941"/>
                  <a:pt x="291" y="950"/>
                  <a:pt x="310" y="957"/>
                </a:cubicBezTo>
                <a:cubicBezTo>
                  <a:pt x="330" y="933"/>
                  <a:pt x="348" y="907"/>
                  <a:pt x="365" y="881"/>
                </a:cubicBezTo>
                <a:cubicBezTo>
                  <a:pt x="384" y="887"/>
                  <a:pt x="403" y="892"/>
                  <a:pt x="422" y="896"/>
                </a:cubicBezTo>
                <a:cubicBezTo>
                  <a:pt x="441" y="900"/>
                  <a:pt x="461" y="902"/>
                  <a:pt x="480" y="903"/>
                </a:cubicBezTo>
                <a:cubicBezTo>
                  <a:pt x="486" y="933"/>
                  <a:pt x="494" y="964"/>
                  <a:pt x="504" y="994"/>
                </a:cubicBezTo>
                <a:cubicBezTo>
                  <a:pt x="524" y="994"/>
                  <a:pt x="545" y="992"/>
                  <a:pt x="565" y="989"/>
                </a:cubicBezTo>
                <a:cubicBezTo>
                  <a:pt x="570" y="958"/>
                  <a:pt x="574" y="927"/>
                  <a:pt x="575" y="896"/>
                </a:cubicBezTo>
                <a:cubicBezTo>
                  <a:pt x="594" y="892"/>
                  <a:pt x="613" y="886"/>
                  <a:pt x="631" y="880"/>
                </a:cubicBezTo>
                <a:cubicBezTo>
                  <a:pt x="650" y="873"/>
                  <a:pt x="668" y="866"/>
                  <a:pt x="685" y="857"/>
                </a:cubicBezTo>
                <a:cubicBezTo>
                  <a:pt x="706" y="880"/>
                  <a:pt x="728" y="903"/>
                  <a:pt x="751" y="924"/>
                </a:cubicBezTo>
                <a:cubicBezTo>
                  <a:pt x="769" y="913"/>
                  <a:pt x="786" y="902"/>
                  <a:pt x="802" y="889"/>
                </a:cubicBezTo>
                <a:cubicBezTo>
                  <a:pt x="791" y="860"/>
                  <a:pt x="778" y="831"/>
                  <a:pt x="764" y="803"/>
                </a:cubicBezTo>
                <a:cubicBezTo>
                  <a:pt x="779" y="790"/>
                  <a:pt x="792" y="777"/>
                  <a:pt x="805" y="762"/>
                </a:cubicBezTo>
                <a:cubicBezTo>
                  <a:pt x="818" y="747"/>
                  <a:pt x="829" y="731"/>
                  <a:pt x="840" y="715"/>
                </a:cubicBezTo>
                <a:cubicBezTo>
                  <a:pt x="870" y="725"/>
                  <a:pt x="900" y="733"/>
                  <a:pt x="931" y="740"/>
                </a:cubicBezTo>
                <a:cubicBezTo>
                  <a:pt x="941" y="722"/>
                  <a:pt x="950" y="703"/>
                  <a:pt x="957" y="684"/>
                </a:cubicBezTo>
                <a:cubicBezTo>
                  <a:pt x="933" y="664"/>
                  <a:pt x="907" y="646"/>
                  <a:pt x="881" y="629"/>
                </a:cubicBezTo>
                <a:cubicBezTo>
                  <a:pt x="888" y="610"/>
                  <a:pt x="892" y="591"/>
                  <a:pt x="896" y="572"/>
                </a:cubicBezTo>
                <a:cubicBezTo>
                  <a:pt x="900" y="553"/>
                  <a:pt x="902" y="534"/>
                  <a:pt x="903" y="514"/>
                </a:cubicBezTo>
                <a:cubicBezTo>
                  <a:pt x="933" y="508"/>
                  <a:pt x="964" y="500"/>
                  <a:pt x="994" y="490"/>
                </a:cubicBezTo>
                <a:cubicBezTo>
                  <a:pt x="994" y="470"/>
                  <a:pt x="992" y="449"/>
                  <a:pt x="989" y="429"/>
                </a:cubicBezTo>
                <a:cubicBezTo>
                  <a:pt x="958" y="424"/>
                  <a:pt x="927" y="421"/>
                  <a:pt x="896" y="419"/>
                </a:cubicBezTo>
                <a:cubicBezTo>
                  <a:pt x="892" y="400"/>
                  <a:pt x="886" y="381"/>
                  <a:pt x="880" y="363"/>
                </a:cubicBez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5" name="Freeform 7"/>
          <p:cNvSpPr>
            <a:spLocks noChangeArrowheads="1"/>
          </p:cNvSpPr>
          <p:nvPr/>
        </p:nvSpPr>
        <p:spPr bwMode="auto">
          <a:xfrm>
            <a:off x="1520825" y="2284413"/>
            <a:ext cx="1565275" cy="1562100"/>
          </a:xfrm>
          <a:custGeom>
            <a:avLst/>
            <a:gdLst>
              <a:gd name="T0" fmla="*/ 2147483647 w 990"/>
              <a:gd name="T1" fmla="*/ 834049371 h 990"/>
              <a:gd name="T2" fmla="*/ 2102358799 w 990"/>
              <a:gd name="T3" fmla="*/ 704585994 h 990"/>
              <a:gd name="T4" fmla="*/ 2147483647 w 990"/>
              <a:gd name="T5" fmla="*/ 530306126 h 990"/>
              <a:gd name="T6" fmla="*/ 2147483647 w 990"/>
              <a:gd name="T7" fmla="*/ 408310850 h 990"/>
              <a:gd name="T8" fmla="*/ 1954868785 w 990"/>
              <a:gd name="T9" fmla="*/ 517858240 h 990"/>
              <a:gd name="T10" fmla="*/ 1844875804 w 990"/>
              <a:gd name="T11" fmla="*/ 423248628 h 990"/>
              <a:gd name="T12" fmla="*/ 1722384340 w 990"/>
              <a:gd name="T13" fmla="*/ 343578372 h 990"/>
              <a:gd name="T14" fmla="*/ 1769881740 w 990"/>
              <a:gd name="T15" fmla="*/ 114525598 h 990"/>
              <a:gd name="T16" fmla="*/ 1624891423 w 990"/>
              <a:gd name="T17" fmla="*/ 57262799 h 990"/>
              <a:gd name="T18" fmla="*/ 1499900262 w 990"/>
              <a:gd name="T19" fmla="*/ 256440016 h 990"/>
              <a:gd name="T20" fmla="*/ 1357409642 w 990"/>
              <a:gd name="T21" fmla="*/ 229052774 h 990"/>
              <a:gd name="T22" fmla="*/ 1212419326 w 990"/>
              <a:gd name="T23" fmla="*/ 221583096 h 990"/>
              <a:gd name="T24" fmla="*/ 1137423680 w 990"/>
              <a:gd name="T25" fmla="*/ 0 h 990"/>
              <a:gd name="T26" fmla="*/ 982434577 w 990"/>
              <a:gd name="T27" fmla="*/ 19917564 h 990"/>
              <a:gd name="T28" fmla="*/ 974933905 w 990"/>
              <a:gd name="T29" fmla="*/ 256440016 h 990"/>
              <a:gd name="T30" fmla="*/ 837444260 w 990"/>
              <a:gd name="T31" fmla="*/ 303743245 h 990"/>
              <a:gd name="T32" fmla="*/ 707452124 w 990"/>
              <a:gd name="T33" fmla="*/ 368475722 h 990"/>
              <a:gd name="T34" fmla="*/ 532463866 w 990"/>
              <a:gd name="T35" fmla="*/ 214114996 h 990"/>
              <a:gd name="T36" fmla="*/ 409972401 w 990"/>
              <a:gd name="T37" fmla="*/ 308723030 h 990"/>
              <a:gd name="T38" fmla="*/ 519965382 w 990"/>
              <a:gd name="T39" fmla="*/ 515368348 h 990"/>
              <a:gd name="T40" fmla="*/ 424972163 w 990"/>
              <a:gd name="T41" fmla="*/ 627404053 h 990"/>
              <a:gd name="T42" fmla="*/ 344977123 w 990"/>
              <a:gd name="T43" fmla="*/ 749400907 h 990"/>
              <a:gd name="T44" fmla="*/ 114992374 w 990"/>
              <a:gd name="T45" fmla="*/ 702096101 h 990"/>
              <a:gd name="T46" fmla="*/ 57496187 w 990"/>
              <a:gd name="T47" fmla="*/ 844008942 h 990"/>
              <a:gd name="T48" fmla="*/ 257482994 w 990"/>
              <a:gd name="T49" fmla="*/ 968494111 h 990"/>
              <a:gd name="T50" fmla="*/ 229984749 w 990"/>
              <a:gd name="T51" fmla="*/ 1112896844 h 990"/>
              <a:gd name="T52" fmla="*/ 222485659 w 990"/>
              <a:gd name="T53" fmla="*/ 1257299577 h 990"/>
              <a:gd name="T54" fmla="*/ 0 w 990"/>
              <a:gd name="T55" fmla="*/ 1331990047 h 990"/>
              <a:gd name="T56" fmla="*/ 19999155 w 990"/>
              <a:gd name="T57" fmla="*/ 1483862458 h 990"/>
              <a:gd name="T58" fmla="*/ 257482994 w 990"/>
              <a:gd name="T59" fmla="*/ 1491330558 h 990"/>
              <a:gd name="T60" fmla="*/ 304978813 w 990"/>
              <a:gd name="T61" fmla="*/ 1630755084 h 990"/>
              <a:gd name="T62" fmla="*/ 372475369 w 990"/>
              <a:gd name="T63" fmla="*/ 1760218461 h 990"/>
              <a:gd name="T64" fmla="*/ 214984987 w 990"/>
              <a:gd name="T65" fmla="*/ 1934498328 h 990"/>
              <a:gd name="T66" fmla="*/ 309979788 w 990"/>
              <a:gd name="T67" fmla="*/ 2056493605 h 990"/>
              <a:gd name="T68" fmla="*/ 517465685 w 990"/>
              <a:gd name="T69" fmla="*/ 1946946214 h 990"/>
              <a:gd name="T70" fmla="*/ 629958363 w 990"/>
              <a:gd name="T71" fmla="*/ 2041555826 h 990"/>
              <a:gd name="T72" fmla="*/ 752449828 w 990"/>
              <a:gd name="T73" fmla="*/ 2121226082 h 990"/>
              <a:gd name="T74" fmla="*/ 704952427 w 990"/>
              <a:gd name="T75" fmla="*/ 2147483647 h 990"/>
              <a:gd name="T76" fmla="*/ 847443047 w 990"/>
              <a:gd name="T77" fmla="*/ 2147483647 h 990"/>
              <a:gd name="T78" fmla="*/ 972434209 w 990"/>
              <a:gd name="T79" fmla="*/ 2147483647 h 990"/>
              <a:gd name="T80" fmla="*/ 1117424525 w 990"/>
              <a:gd name="T81" fmla="*/ 2147483647 h 990"/>
              <a:gd name="T82" fmla="*/ 1262414842 w 990"/>
              <a:gd name="T83" fmla="*/ 2147483647 h 990"/>
              <a:gd name="T84" fmla="*/ 1337410487 w 990"/>
              <a:gd name="T85" fmla="*/ 2147483647 h 990"/>
              <a:gd name="T86" fmla="*/ 1489899894 w 990"/>
              <a:gd name="T87" fmla="*/ 2147483647 h 990"/>
              <a:gd name="T88" fmla="*/ 1499900262 w 990"/>
              <a:gd name="T89" fmla="*/ 2147483647 h 990"/>
              <a:gd name="T90" fmla="*/ 1637389907 w 990"/>
              <a:gd name="T91" fmla="*/ 2147483647 h 990"/>
              <a:gd name="T92" fmla="*/ 1767382043 w 990"/>
              <a:gd name="T93" fmla="*/ 2093838840 h 990"/>
              <a:gd name="T94" fmla="*/ 1942370302 w 990"/>
              <a:gd name="T95" fmla="*/ 2147483647 h 990"/>
              <a:gd name="T96" fmla="*/ 2064861766 w 990"/>
              <a:gd name="T97" fmla="*/ 2147483647 h 990"/>
              <a:gd name="T98" fmla="*/ 1954868785 w 990"/>
              <a:gd name="T99" fmla="*/ 1946946214 h 990"/>
              <a:gd name="T100" fmla="*/ 2049862005 w 990"/>
              <a:gd name="T101" fmla="*/ 1837400402 h 990"/>
              <a:gd name="T102" fmla="*/ 2129857044 w 990"/>
              <a:gd name="T103" fmla="*/ 1715403547 h 990"/>
              <a:gd name="T104" fmla="*/ 2147483647 w 990"/>
              <a:gd name="T105" fmla="*/ 1762708353 h 990"/>
              <a:gd name="T106" fmla="*/ 2147483647 w 990"/>
              <a:gd name="T107" fmla="*/ 1618305620 h 990"/>
              <a:gd name="T108" fmla="*/ 2147483647 w 990"/>
              <a:gd name="T109" fmla="*/ 1493820451 h 990"/>
              <a:gd name="T110" fmla="*/ 2147483647 w 990"/>
              <a:gd name="T111" fmla="*/ 1351907611 h 990"/>
              <a:gd name="T112" fmla="*/ 2147483647 w 990"/>
              <a:gd name="T113" fmla="*/ 1207504878 h 990"/>
              <a:gd name="T114" fmla="*/ 2147483647 w 990"/>
              <a:gd name="T115" fmla="*/ 1132814408 h 990"/>
              <a:gd name="T116" fmla="*/ 2147483647 w 990"/>
              <a:gd name="T117" fmla="*/ 978452104 h 990"/>
              <a:gd name="T118" fmla="*/ 2147483647 w 990"/>
              <a:gd name="T119" fmla="*/ 970984003 h 990"/>
              <a:gd name="T120" fmla="*/ 2147483647 w 990"/>
              <a:gd name="T121" fmla="*/ 834049371 h 99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990"/>
              <a:gd name="T184" fmla="*/ 0 h 990"/>
              <a:gd name="T185" fmla="*/ 990 w 990"/>
              <a:gd name="T186" fmla="*/ 990 h 99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990" h="990">
                <a:moveTo>
                  <a:pt x="868" y="335"/>
                </a:moveTo>
                <a:cubicBezTo>
                  <a:pt x="860" y="317"/>
                  <a:pt x="852" y="300"/>
                  <a:pt x="841" y="283"/>
                </a:cubicBezTo>
                <a:cubicBezTo>
                  <a:pt x="863" y="261"/>
                  <a:pt x="884" y="237"/>
                  <a:pt x="904" y="213"/>
                </a:cubicBezTo>
                <a:cubicBezTo>
                  <a:pt x="892" y="196"/>
                  <a:pt x="879" y="179"/>
                  <a:pt x="866" y="164"/>
                </a:cubicBezTo>
                <a:cubicBezTo>
                  <a:pt x="837" y="177"/>
                  <a:pt x="809" y="192"/>
                  <a:pt x="782" y="208"/>
                </a:cubicBezTo>
                <a:cubicBezTo>
                  <a:pt x="769" y="194"/>
                  <a:pt x="754" y="181"/>
                  <a:pt x="738" y="170"/>
                </a:cubicBezTo>
                <a:cubicBezTo>
                  <a:pt x="723" y="158"/>
                  <a:pt x="706" y="147"/>
                  <a:pt x="689" y="138"/>
                </a:cubicBezTo>
                <a:cubicBezTo>
                  <a:pt x="697" y="108"/>
                  <a:pt x="703" y="77"/>
                  <a:pt x="708" y="46"/>
                </a:cubicBezTo>
                <a:cubicBezTo>
                  <a:pt x="689" y="37"/>
                  <a:pt x="670" y="29"/>
                  <a:pt x="650" y="23"/>
                </a:cubicBezTo>
                <a:cubicBezTo>
                  <a:pt x="632" y="49"/>
                  <a:pt x="616" y="75"/>
                  <a:pt x="600" y="103"/>
                </a:cubicBezTo>
                <a:cubicBezTo>
                  <a:pt x="582" y="98"/>
                  <a:pt x="562" y="94"/>
                  <a:pt x="543" y="92"/>
                </a:cubicBezTo>
                <a:cubicBezTo>
                  <a:pt x="524" y="89"/>
                  <a:pt x="504" y="88"/>
                  <a:pt x="485" y="89"/>
                </a:cubicBezTo>
                <a:cubicBezTo>
                  <a:pt x="476" y="59"/>
                  <a:pt x="466" y="29"/>
                  <a:pt x="455" y="0"/>
                </a:cubicBezTo>
                <a:cubicBezTo>
                  <a:pt x="434" y="1"/>
                  <a:pt x="414" y="4"/>
                  <a:pt x="393" y="8"/>
                </a:cubicBezTo>
                <a:cubicBezTo>
                  <a:pt x="391" y="40"/>
                  <a:pt x="390" y="71"/>
                  <a:pt x="390" y="103"/>
                </a:cubicBezTo>
                <a:cubicBezTo>
                  <a:pt x="371" y="107"/>
                  <a:pt x="353" y="114"/>
                  <a:pt x="335" y="122"/>
                </a:cubicBezTo>
                <a:cubicBezTo>
                  <a:pt x="317" y="130"/>
                  <a:pt x="300" y="138"/>
                  <a:pt x="283" y="148"/>
                </a:cubicBezTo>
                <a:cubicBezTo>
                  <a:pt x="261" y="126"/>
                  <a:pt x="237" y="106"/>
                  <a:pt x="213" y="86"/>
                </a:cubicBezTo>
                <a:cubicBezTo>
                  <a:pt x="196" y="98"/>
                  <a:pt x="179" y="110"/>
                  <a:pt x="164" y="124"/>
                </a:cubicBezTo>
                <a:cubicBezTo>
                  <a:pt x="177" y="153"/>
                  <a:pt x="192" y="181"/>
                  <a:pt x="208" y="207"/>
                </a:cubicBezTo>
                <a:cubicBezTo>
                  <a:pt x="194" y="221"/>
                  <a:pt x="181" y="236"/>
                  <a:pt x="170" y="252"/>
                </a:cubicBezTo>
                <a:cubicBezTo>
                  <a:pt x="158" y="267"/>
                  <a:pt x="147" y="284"/>
                  <a:pt x="138" y="301"/>
                </a:cubicBezTo>
                <a:cubicBezTo>
                  <a:pt x="108" y="293"/>
                  <a:pt x="77" y="287"/>
                  <a:pt x="46" y="282"/>
                </a:cubicBezTo>
                <a:cubicBezTo>
                  <a:pt x="37" y="301"/>
                  <a:pt x="29" y="320"/>
                  <a:pt x="23" y="339"/>
                </a:cubicBezTo>
                <a:cubicBezTo>
                  <a:pt x="49" y="358"/>
                  <a:pt x="75" y="374"/>
                  <a:pt x="103" y="389"/>
                </a:cubicBezTo>
                <a:cubicBezTo>
                  <a:pt x="98" y="408"/>
                  <a:pt x="94" y="427"/>
                  <a:pt x="92" y="447"/>
                </a:cubicBezTo>
                <a:cubicBezTo>
                  <a:pt x="89" y="466"/>
                  <a:pt x="88" y="486"/>
                  <a:pt x="89" y="505"/>
                </a:cubicBezTo>
                <a:cubicBezTo>
                  <a:pt x="59" y="513"/>
                  <a:pt x="29" y="523"/>
                  <a:pt x="0" y="535"/>
                </a:cubicBezTo>
                <a:cubicBezTo>
                  <a:pt x="1" y="556"/>
                  <a:pt x="4" y="576"/>
                  <a:pt x="8" y="596"/>
                </a:cubicBezTo>
                <a:cubicBezTo>
                  <a:pt x="40" y="599"/>
                  <a:pt x="71" y="600"/>
                  <a:pt x="103" y="599"/>
                </a:cubicBezTo>
                <a:cubicBezTo>
                  <a:pt x="107" y="618"/>
                  <a:pt x="114" y="637"/>
                  <a:pt x="122" y="655"/>
                </a:cubicBezTo>
                <a:cubicBezTo>
                  <a:pt x="130" y="673"/>
                  <a:pt x="138" y="690"/>
                  <a:pt x="149" y="707"/>
                </a:cubicBezTo>
                <a:cubicBezTo>
                  <a:pt x="126" y="729"/>
                  <a:pt x="106" y="752"/>
                  <a:pt x="86" y="777"/>
                </a:cubicBezTo>
                <a:cubicBezTo>
                  <a:pt x="98" y="794"/>
                  <a:pt x="110" y="811"/>
                  <a:pt x="124" y="826"/>
                </a:cubicBezTo>
                <a:cubicBezTo>
                  <a:pt x="153" y="813"/>
                  <a:pt x="181" y="798"/>
                  <a:pt x="207" y="782"/>
                </a:cubicBezTo>
                <a:cubicBezTo>
                  <a:pt x="221" y="795"/>
                  <a:pt x="236" y="808"/>
                  <a:pt x="252" y="820"/>
                </a:cubicBezTo>
                <a:cubicBezTo>
                  <a:pt x="267" y="832"/>
                  <a:pt x="284" y="842"/>
                  <a:pt x="301" y="852"/>
                </a:cubicBezTo>
                <a:cubicBezTo>
                  <a:pt x="293" y="882"/>
                  <a:pt x="287" y="912"/>
                  <a:pt x="282" y="944"/>
                </a:cubicBezTo>
                <a:cubicBezTo>
                  <a:pt x="301" y="953"/>
                  <a:pt x="320" y="960"/>
                  <a:pt x="339" y="967"/>
                </a:cubicBezTo>
                <a:cubicBezTo>
                  <a:pt x="358" y="941"/>
                  <a:pt x="374" y="914"/>
                  <a:pt x="389" y="887"/>
                </a:cubicBezTo>
                <a:cubicBezTo>
                  <a:pt x="408" y="892"/>
                  <a:pt x="427" y="896"/>
                  <a:pt x="447" y="898"/>
                </a:cubicBezTo>
                <a:cubicBezTo>
                  <a:pt x="466" y="901"/>
                  <a:pt x="486" y="901"/>
                  <a:pt x="505" y="901"/>
                </a:cubicBezTo>
                <a:cubicBezTo>
                  <a:pt x="513" y="931"/>
                  <a:pt x="523" y="961"/>
                  <a:pt x="535" y="990"/>
                </a:cubicBezTo>
                <a:cubicBezTo>
                  <a:pt x="556" y="989"/>
                  <a:pt x="576" y="985"/>
                  <a:pt x="596" y="981"/>
                </a:cubicBezTo>
                <a:cubicBezTo>
                  <a:pt x="599" y="950"/>
                  <a:pt x="600" y="919"/>
                  <a:pt x="600" y="887"/>
                </a:cubicBezTo>
                <a:cubicBezTo>
                  <a:pt x="618" y="882"/>
                  <a:pt x="637" y="876"/>
                  <a:pt x="655" y="868"/>
                </a:cubicBezTo>
                <a:cubicBezTo>
                  <a:pt x="673" y="860"/>
                  <a:pt x="690" y="851"/>
                  <a:pt x="707" y="841"/>
                </a:cubicBezTo>
                <a:cubicBezTo>
                  <a:pt x="729" y="863"/>
                  <a:pt x="752" y="884"/>
                  <a:pt x="777" y="904"/>
                </a:cubicBezTo>
                <a:cubicBezTo>
                  <a:pt x="794" y="892"/>
                  <a:pt x="811" y="879"/>
                  <a:pt x="826" y="866"/>
                </a:cubicBezTo>
                <a:cubicBezTo>
                  <a:pt x="813" y="837"/>
                  <a:pt x="798" y="809"/>
                  <a:pt x="782" y="782"/>
                </a:cubicBezTo>
                <a:cubicBezTo>
                  <a:pt x="796" y="769"/>
                  <a:pt x="808" y="754"/>
                  <a:pt x="820" y="738"/>
                </a:cubicBezTo>
                <a:cubicBezTo>
                  <a:pt x="832" y="723"/>
                  <a:pt x="842" y="706"/>
                  <a:pt x="852" y="689"/>
                </a:cubicBezTo>
                <a:cubicBezTo>
                  <a:pt x="882" y="697"/>
                  <a:pt x="913" y="703"/>
                  <a:pt x="944" y="708"/>
                </a:cubicBezTo>
                <a:cubicBezTo>
                  <a:pt x="953" y="689"/>
                  <a:pt x="960" y="670"/>
                  <a:pt x="967" y="650"/>
                </a:cubicBezTo>
                <a:cubicBezTo>
                  <a:pt x="941" y="632"/>
                  <a:pt x="914" y="616"/>
                  <a:pt x="887" y="600"/>
                </a:cubicBezTo>
                <a:cubicBezTo>
                  <a:pt x="892" y="582"/>
                  <a:pt x="896" y="562"/>
                  <a:pt x="898" y="543"/>
                </a:cubicBezTo>
                <a:cubicBezTo>
                  <a:pt x="901" y="524"/>
                  <a:pt x="901" y="504"/>
                  <a:pt x="901" y="485"/>
                </a:cubicBezTo>
                <a:cubicBezTo>
                  <a:pt x="931" y="476"/>
                  <a:pt x="961" y="466"/>
                  <a:pt x="990" y="455"/>
                </a:cubicBezTo>
                <a:cubicBezTo>
                  <a:pt x="989" y="434"/>
                  <a:pt x="985" y="414"/>
                  <a:pt x="981" y="393"/>
                </a:cubicBezTo>
                <a:cubicBezTo>
                  <a:pt x="950" y="391"/>
                  <a:pt x="919" y="390"/>
                  <a:pt x="887" y="390"/>
                </a:cubicBezTo>
                <a:cubicBezTo>
                  <a:pt x="882" y="371"/>
                  <a:pt x="876" y="353"/>
                  <a:pt x="868" y="335"/>
                </a:cubicBez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6" name="Freeform 8"/>
          <p:cNvSpPr>
            <a:spLocks noChangeArrowheads="1"/>
          </p:cNvSpPr>
          <p:nvPr/>
        </p:nvSpPr>
        <p:spPr bwMode="auto">
          <a:xfrm>
            <a:off x="2306638" y="1008063"/>
            <a:ext cx="1570037" cy="1570037"/>
          </a:xfrm>
          <a:custGeom>
            <a:avLst/>
            <a:gdLst>
              <a:gd name="T0" fmla="*/ 2147483647 w 994"/>
              <a:gd name="T1" fmla="*/ 920605569 h 994"/>
              <a:gd name="T2" fmla="*/ 2143089448 w 994"/>
              <a:gd name="T3" fmla="*/ 785882494 h 994"/>
              <a:gd name="T4" fmla="*/ 2147483647 w 994"/>
              <a:gd name="T5" fmla="*/ 623716942 h 994"/>
              <a:gd name="T6" fmla="*/ 2147483647 w 994"/>
              <a:gd name="T7" fmla="*/ 493983553 h 994"/>
              <a:gd name="T8" fmla="*/ 2013356059 w 994"/>
              <a:gd name="T9" fmla="*/ 586293515 h 994"/>
              <a:gd name="T10" fmla="*/ 1911066727 w 994"/>
              <a:gd name="T11" fmla="*/ 481508551 h 994"/>
              <a:gd name="T12" fmla="*/ 1793808340 w 994"/>
              <a:gd name="T13" fmla="*/ 394188273 h 994"/>
              <a:gd name="T14" fmla="*/ 1861169877 w 994"/>
              <a:gd name="T15" fmla="*/ 167155237 h 994"/>
              <a:gd name="T16" fmla="*/ 1723951170 w 994"/>
              <a:gd name="T17" fmla="*/ 99795279 h 994"/>
              <a:gd name="T18" fmla="*/ 1581744358 w 994"/>
              <a:gd name="T19" fmla="*/ 286909256 h 994"/>
              <a:gd name="T20" fmla="*/ 1442031599 w 994"/>
              <a:gd name="T21" fmla="*/ 246991776 h 994"/>
              <a:gd name="T22" fmla="*/ 1297329155 w 994"/>
              <a:gd name="T23" fmla="*/ 229527089 h 994"/>
              <a:gd name="T24" fmla="*/ 1242442620 w 994"/>
              <a:gd name="T25" fmla="*/ 0 h 994"/>
              <a:gd name="T26" fmla="*/ 1087760806 w 994"/>
              <a:gd name="T27" fmla="*/ 9979370 h 994"/>
              <a:gd name="T28" fmla="*/ 1060316748 w 994"/>
              <a:gd name="T29" fmla="*/ 244496144 h 994"/>
              <a:gd name="T30" fmla="*/ 918109936 w 994"/>
              <a:gd name="T31" fmla="*/ 279425519 h 994"/>
              <a:gd name="T32" fmla="*/ 783386862 w 994"/>
              <a:gd name="T33" fmla="*/ 336806106 h 994"/>
              <a:gd name="T34" fmla="*/ 621221310 w 994"/>
              <a:gd name="T35" fmla="*/ 164661184 h 994"/>
              <a:gd name="T36" fmla="*/ 491487921 w 994"/>
              <a:gd name="T37" fmla="*/ 251981461 h 994"/>
              <a:gd name="T38" fmla="*/ 586293515 w 994"/>
              <a:gd name="T39" fmla="*/ 466539496 h 994"/>
              <a:gd name="T40" fmla="*/ 481508551 w 994"/>
              <a:gd name="T41" fmla="*/ 568828828 h 994"/>
              <a:gd name="T42" fmla="*/ 391694221 w 994"/>
              <a:gd name="T43" fmla="*/ 686087215 h 994"/>
              <a:gd name="T44" fmla="*/ 167155237 w 994"/>
              <a:gd name="T45" fmla="*/ 618725678 h 994"/>
              <a:gd name="T46" fmla="*/ 97299647 w 994"/>
              <a:gd name="T47" fmla="*/ 755944384 h 994"/>
              <a:gd name="T48" fmla="*/ 286909256 w 994"/>
              <a:gd name="T49" fmla="*/ 898151196 h 994"/>
              <a:gd name="T50" fmla="*/ 246991776 w 994"/>
              <a:gd name="T51" fmla="*/ 1037863956 h 994"/>
              <a:gd name="T52" fmla="*/ 227033036 w 994"/>
              <a:gd name="T53" fmla="*/ 1182566400 h 994"/>
              <a:gd name="T54" fmla="*/ 0 w 994"/>
              <a:gd name="T55" fmla="*/ 1237452935 h 994"/>
              <a:gd name="T56" fmla="*/ 7485317 w 994"/>
              <a:gd name="T57" fmla="*/ 1392134749 h 994"/>
              <a:gd name="T58" fmla="*/ 242002091 w 994"/>
              <a:gd name="T59" fmla="*/ 1419578806 h 994"/>
              <a:gd name="T60" fmla="*/ 279425519 w 994"/>
              <a:gd name="T61" fmla="*/ 1561785618 h 994"/>
              <a:gd name="T62" fmla="*/ 334312054 w 994"/>
              <a:gd name="T63" fmla="*/ 1696508693 h 994"/>
              <a:gd name="T64" fmla="*/ 164661184 w 994"/>
              <a:gd name="T65" fmla="*/ 1858674245 h 994"/>
              <a:gd name="T66" fmla="*/ 249485829 w 994"/>
              <a:gd name="T67" fmla="*/ 1988407634 h 994"/>
              <a:gd name="T68" fmla="*/ 466539496 w 994"/>
              <a:gd name="T69" fmla="*/ 1893602040 h 994"/>
              <a:gd name="T70" fmla="*/ 566334775 w 994"/>
              <a:gd name="T71" fmla="*/ 1998387004 h 994"/>
              <a:gd name="T72" fmla="*/ 683593162 w 994"/>
              <a:gd name="T73" fmla="*/ 2088201334 h 994"/>
              <a:gd name="T74" fmla="*/ 618725678 w 994"/>
              <a:gd name="T75" fmla="*/ 2147483647 h 994"/>
              <a:gd name="T76" fmla="*/ 755944384 w 994"/>
              <a:gd name="T77" fmla="*/ 2147483647 h 994"/>
              <a:gd name="T78" fmla="*/ 895657144 w 994"/>
              <a:gd name="T79" fmla="*/ 2147483647 h 994"/>
              <a:gd name="T80" fmla="*/ 1037863956 w 994"/>
              <a:gd name="T81" fmla="*/ 2147483647 h 994"/>
              <a:gd name="T82" fmla="*/ 1182566400 w 994"/>
              <a:gd name="T83" fmla="*/ 2147483647 h 994"/>
              <a:gd name="T84" fmla="*/ 1237452935 w 994"/>
              <a:gd name="T85" fmla="*/ 2147483647 h 994"/>
              <a:gd name="T86" fmla="*/ 1392134749 w 994"/>
              <a:gd name="T87" fmla="*/ 2147483647 h 994"/>
              <a:gd name="T88" fmla="*/ 1419578806 w 994"/>
              <a:gd name="T89" fmla="*/ 2147483647 h 994"/>
              <a:gd name="T90" fmla="*/ 1559289986 w 994"/>
              <a:gd name="T91" fmla="*/ 2147483647 h 994"/>
              <a:gd name="T92" fmla="*/ 1694013060 w 994"/>
              <a:gd name="T93" fmla="*/ 2145583501 h 994"/>
              <a:gd name="T94" fmla="*/ 1856178613 w 994"/>
              <a:gd name="T95" fmla="*/ 2147483647 h 994"/>
              <a:gd name="T96" fmla="*/ 1985912002 w 994"/>
              <a:gd name="T97" fmla="*/ 2147483647 h 994"/>
              <a:gd name="T98" fmla="*/ 1893602040 w 994"/>
              <a:gd name="T99" fmla="*/ 2013356059 h 994"/>
              <a:gd name="T100" fmla="*/ 1998387004 w 994"/>
              <a:gd name="T101" fmla="*/ 1911066727 h 994"/>
              <a:gd name="T102" fmla="*/ 2085707281 w 994"/>
              <a:gd name="T103" fmla="*/ 1796302393 h 994"/>
              <a:gd name="T104" fmla="*/ 2147483647 w 994"/>
              <a:gd name="T105" fmla="*/ 1861169877 h 994"/>
              <a:gd name="T106" fmla="*/ 2147483647 w 994"/>
              <a:gd name="T107" fmla="*/ 1723951170 h 994"/>
              <a:gd name="T108" fmla="*/ 2147483647 w 994"/>
              <a:gd name="T109" fmla="*/ 1584238411 h 994"/>
              <a:gd name="T110" fmla="*/ 2147483647 w 994"/>
              <a:gd name="T111" fmla="*/ 1442031599 h 994"/>
              <a:gd name="T112" fmla="*/ 2147483647 w 994"/>
              <a:gd name="T113" fmla="*/ 1297329155 h 994"/>
              <a:gd name="T114" fmla="*/ 2147483647 w 994"/>
              <a:gd name="T115" fmla="*/ 1242442620 h 994"/>
              <a:gd name="T116" fmla="*/ 2147483647 w 994"/>
              <a:gd name="T117" fmla="*/ 1087760806 h 994"/>
              <a:gd name="T118" fmla="*/ 2147483647 w 994"/>
              <a:gd name="T119" fmla="*/ 1060316748 h 994"/>
              <a:gd name="T120" fmla="*/ 2147483647 w 994"/>
              <a:gd name="T121" fmla="*/ 920605569 h 99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994"/>
              <a:gd name="T184" fmla="*/ 0 h 994"/>
              <a:gd name="T185" fmla="*/ 994 w 994"/>
              <a:gd name="T186" fmla="*/ 994 h 99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994" h="994">
                <a:moveTo>
                  <a:pt x="882" y="369"/>
                </a:moveTo>
                <a:cubicBezTo>
                  <a:pt x="875" y="350"/>
                  <a:pt x="868" y="332"/>
                  <a:pt x="859" y="315"/>
                </a:cubicBezTo>
                <a:cubicBezTo>
                  <a:pt x="883" y="294"/>
                  <a:pt x="906" y="273"/>
                  <a:pt x="928" y="250"/>
                </a:cubicBezTo>
                <a:cubicBezTo>
                  <a:pt x="917" y="232"/>
                  <a:pt x="906" y="214"/>
                  <a:pt x="893" y="198"/>
                </a:cubicBezTo>
                <a:cubicBezTo>
                  <a:pt x="864" y="209"/>
                  <a:pt x="835" y="221"/>
                  <a:pt x="807" y="235"/>
                </a:cubicBezTo>
                <a:cubicBezTo>
                  <a:pt x="794" y="220"/>
                  <a:pt x="781" y="206"/>
                  <a:pt x="766" y="193"/>
                </a:cubicBezTo>
                <a:cubicBezTo>
                  <a:pt x="751" y="180"/>
                  <a:pt x="736" y="168"/>
                  <a:pt x="719" y="158"/>
                </a:cubicBezTo>
                <a:cubicBezTo>
                  <a:pt x="730" y="128"/>
                  <a:pt x="739" y="98"/>
                  <a:pt x="746" y="67"/>
                </a:cubicBezTo>
                <a:cubicBezTo>
                  <a:pt x="728" y="57"/>
                  <a:pt x="710" y="48"/>
                  <a:pt x="691" y="40"/>
                </a:cubicBezTo>
                <a:cubicBezTo>
                  <a:pt x="670" y="64"/>
                  <a:pt x="652" y="89"/>
                  <a:pt x="634" y="115"/>
                </a:cubicBezTo>
                <a:cubicBezTo>
                  <a:pt x="616" y="109"/>
                  <a:pt x="597" y="103"/>
                  <a:pt x="578" y="99"/>
                </a:cubicBezTo>
                <a:cubicBezTo>
                  <a:pt x="559" y="95"/>
                  <a:pt x="539" y="93"/>
                  <a:pt x="520" y="92"/>
                </a:cubicBezTo>
                <a:cubicBezTo>
                  <a:pt x="514" y="61"/>
                  <a:pt x="507" y="30"/>
                  <a:pt x="498" y="0"/>
                </a:cubicBezTo>
                <a:cubicBezTo>
                  <a:pt x="477" y="0"/>
                  <a:pt x="456" y="2"/>
                  <a:pt x="436" y="4"/>
                </a:cubicBezTo>
                <a:cubicBezTo>
                  <a:pt x="430" y="35"/>
                  <a:pt x="427" y="66"/>
                  <a:pt x="425" y="98"/>
                </a:cubicBezTo>
                <a:cubicBezTo>
                  <a:pt x="406" y="101"/>
                  <a:pt x="387" y="106"/>
                  <a:pt x="368" y="112"/>
                </a:cubicBezTo>
                <a:cubicBezTo>
                  <a:pt x="350" y="119"/>
                  <a:pt x="331" y="126"/>
                  <a:pt x="314" y="135"/>
                </a:cubicBezTo>
                <a:cubicBezTo>
                  <a:pt x="294" y="111"/>
                  <a:pt x="272" y="88"/>
                  <a:pt x="249" y="66"/>
                </a:cubicBezTo>
                <a:cubicBezTo>
                  <a:pt x="231" y="77"/>
                  <a:pt x="214" y="88"/>
                  <a:pt x="197" y="101"/>
                </a:cubicBezTo>
                <a:cubicBezTo>
                  <a:pt x="208" y="130"/>
                  <a:pt x="221" y="159"/>
                  <a:pt x="235" y="187"/>
                </a:cubicBezTo>
                <a:cubicBezTo>
                  <a:pt x="220" y="200"/>
                  <a:pt x="206" y="213"/>
                  <a:pt x="193" y="228"/>
                </a:cubicBezTo>
                <a:cubicBezTo>
                  <a:pt x="180" y="243"/>
                  <a:pt x="168" y="258"/>
                  <a:pt x="157" y="275"/>
                </a:cubicBezTo>
                <a:cubicBezTo>
                  <a:pt x="128" y="264"/>
                  <a:pt x="98" y="255"/>
                  <a:pt x="67" y="248"/>
                </a:cubicBezTo>
                <a:cubicBezTo>
                  <a:pt x="56" y="266"/>
                  <a:pt x="47" y="284"/>
                  <a:pt x="39" y="303"/>
                </a:cubicBezTo>
                <a:cubicBezTo>
                  <a:pt x="64" y="324"/>
                  <a:pt x="89" y="342"/>
                  <a:pt x="115" y="360"/>
                </a:cubicBezTo>
                <a:cubicBezTo>
                  <a:pt x="108" y="378"/>
                  <a:pt x="103" y="397"/>
                  <a:pt x="99" y="416"/>
                </a:cubicBezTo>
                <a:cubicBezTo>
                  <a:pt x="95" y="435"/>
                  <a:pt x="92" y="455"/>
                  <a:pt x="91" y="474"/>
                </a:cubicBezTo>
                <a:cubicBezTo>
                  <a:pt x="61" y="480"/>
                  <a:pt x="30" y="487"/>
                  <a:pt x="0" y="496"/>
                </a:cubicBezTo>
                <a:cubicBezTo>
                  <a:pt x="0" y="517"/>
                  <a:pt x="1" y="538"/>
                  <a:pt x="3" y="558"/>
                </a:cubicBezTo>
                <a:cubicBezTo>
                  <a:pt x="35" y="564"/>
                  <a:pt x="66" y="567"/>
                  <a:pt x="97" y="569"/>
                </a:cubicBezTo>
                <a:cubicBezTo>
                  <a:pt x="100" y="588"/>
                  <a:pt x="106" y="607"/>
                  <a:pt x="112" y="626"/>
                </a:cubicBezTo>
                <a:cubicBezTo>
                  <a:pt x="118" y="644"/>
                  <a:pt x="125" y="662"/>
                  <a:pt x="134" y="680"/>
                </a:cubicBezTo>
                <a:cubicBezTo>
                  <a:pt x="110" y="700"/>
                  <a:pt x="88" y="722"/>
                  <a:pt x="66" y="745"/>
                </a:cubicBezTo>
                <a:cubicBezTo>
                  <a:pt x="76" y="763"/>
                  <a:pt x="87" y="780"/>
                  <a:pt x="100" y="797"/>
                </a:cubicBezTo>
                <a:cubicBezTo>
                  <a:pt x="130" y="786"/>
                  <a:pt x="159" y="773"/>
                  <a:pt x="187" y="759"/>
                </a:cubicBezTo>
                <a:cubicBezTo>
                  <a:pt x="199" y="774"/>
                  <a:pt x="213" y="788"/>
                  <a:pt x="227" y="801"/>
                </a:cubicBezTo>
                <a:cubicBezTo>
                  <a:pt x="242" y="814"/>
                  <a:pt x="258" y="826"/>
                  <a:pt x="274" y="837"/>
                </a:cubicBezTo>
                <a:cubicBezTo>
                  <a:pt x="264" y="866"/>
                  <a:pt x="255" y="896"/>
                  <a:pt x="248" y="927"/>
                </a:cubicBezTo>
                <a:cubicBezTo>
                  <a:pt x="265" y="938"/>
                  <a:pt x="284" y="947"/>
                  <a:pt x="303" y="955"/>
                </a:cubicBezTo>
                <a:cubicBezTo>
                  <a:pt x="323" y="930"/>
                  <a:pt x="342" y="905"/>
                  <a:pt x="359" y="879"/>
                </a:cubicBezTo>
                <a:cubicBezTo>
                  <a:pt x="378" y="886"/>
                  <a:pt x="396" y="891"/>
                  <a:pt x="416" y="895"/>
                </a:cubicBezTo>
                <a:cubicBezTo>
                  <a:pt x="435" y="899"/>
                  <a:pt x="454" y="902"/>
                  <a:pt x="474" y="903"/>
                </a:cubicBezTo>
                <a:cubicBezTo>
                  <a:pt x="479" y="933"/>
                  <a:pt x="487" y="964"/>
                  <a:pt x="496" y="994"/>
                </a:cubicBezTo>
                <a:cubicBezTo>
                  <a:pt x="517" y="994"/>
                  <a:pt x="537" y="993"/>
                  <a:pt x="558" y="991"/>
                </a:cubicBezTo>
                <a:cubicBezTo>
                  <a:pt x="563" y="959"/>
                  <a:pt x="567" y="928"/>
                  <a:pt x="569" y="897"/>
                </a:cubicBezTo>
                <a:cubicBezTo>
                  <a:pt x="588" y="894"/>
                  <a:pt x="607" y="888"/>
                  <a:pt x="625" y="882"/>
                </a:cubicBezTo>
                <a:cubicBezTo>
                  <a:pt x="644" y="876"/>
                  <a:pt x="662" y="869"/>
                  <a:pt x="679" y="860"/>
                </a:cubicBezTo>
                <a:cubicBezTo>
                  <a:pt x="700" y="884"/>
                  <a:pt x="721" y="906"/>
                  <a:pt x="744" y="928"/>
                </a:cubicBezTo>
                <a:cubicBezTo>
                  <a:pt x="762" y="918"/>
                  <a:pt x="780" y="907"/>
                  <a:pt x="796" y="894"/>
                </a:cubicBezTo>
                <a:cubicBezTo>
                  <a:pt x="785" y="864"/>
                  <a:pt x="773" y="835"/>
                  <a:pt x="759" y="807"/>
                </a:cubicBezTo>
                <a:cubicBezTo>
                  <a:pt x="774" y="795"/>
                  <a:pt x="788" y="781"/>
                  <a:pt x="801" y="766"/>
                </a:cubicBezTo>
                <a:cubicBezTo>
                  <a:pt x="814" y="752"/>
                  <a:pt x="826" y="736"/>
                  <a:pt x="836" y="720"/>
                </a:cubicBezTo>
                <a:cubicBezTo>
                  <a:pt x="866" y="730"/>
                  <a:pt x="896" y="739"/>
                  <a:pt x="927" y="746"/>
                </a:cubicBezTo>
                <a:cubicBezTo>
                  <a:pt x="937" y="729"/>
                  <a:pt x="946" y="710"/>
                  <a:pt x="954" y="691"/>
                </a:cubicBezTo>
                <a:cubicBezTo>
                  <a:pt x="930" y="671"/>
                  <a:pt x="905" y="652"/>
                  <a:pt x="879" y="635"/>
                </a:cubicBezTo>
                <a:cubicBezTo>
                  <a:pt x="885" y="616"/>
                  <a:pt x="891" y="598"/>
                  <a:pt x="895" y="578"/>
                </a:cubicBezTo>
                <a:cubicBezTo>
                  <a:pt x="899" y="559"/>
                  <a:pt x="901" y="540"/>
                  <a:pt x="902" y="520"/>
                </a:cubicBezTo>
                <a:cubicBezTo>
                  <a:pt x="933" y="515"/>
                  <a:pt x="963" y="507"/>
                  <a:pt x="994" y="498"/>
                </a:cubicBezTo>
                <a:cubicBezTo>
                  <a:pt x="994" y="477"/>
                  <a:pt x="992" y="457"/>
                  <a:pt x="990" y="436"/>
                </a:cubicBezTo>
                <a:cubicBezTo>
                  <a:pt x="959" y="431"/>
                  <a:pt x="928" y="427"/>
                  <a:pt x="896" y="425"/>
                </a:cubicBezTo>
                <a:cubicBezTo>
                  <a:pt x="893" y="406"/>
                  <a:pt x="888" y="387"/>
                  <a:pt x="882" y="369"/>
                </a:cubicBez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7" name="文本框 15"/>
          <p:cNvSpPr>
            <a:spLocks noChangeArrowheads="1"/>
          </p:cNvSpPr>
          <p:nvPr/>
        </p:nvSpPr>
        <p:spPr bwMode="auto">
          <a:xfrm>
            <a:off x="2690813" y="1470025"/>
            <a:ext cx="792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758" name="文本框 16"/>
          <p:cNvSpPr>
            <a:spLocks noChangeArrowheads="1"/>
          </p:cNvSpPr>
          <p:nvPr/>
        </p:nvSpPr>
        <p:spPr bwMode="auto">
          <a:xfrm>
            <a:off x="1928813" y="2730500"/>
            <a:ext cx="792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759" name="文本框 17"/>
          <p:cNvSpPr>
            <a:spLocks noChangeArrowheads="1"/>
          </p:cNvSpPr>
          <p:nvPr/>
        </p:nvSpPr>
        <p:spPr bwMode="auto">
          <a:xfrm>
            <a:off x="2970213" y="3860800"/>
            <a:ext cx="792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760" name="文本框 18"/>
          <p:cNvSpPr>
            <a:spLocks noChangeArrowheads="1"/>
          </p:cNvSpPr>
          <p:nvPr/>
        </p:nvSpPr>
        <p:spPr bwMode="auto">
          <a:xfrm>
            <a:off x="2482850" y="5275263"/>
            <a:ext cx="7921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04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1761" name="Group 17"/>
          <p:cNvGrpSpPr>
            <a:grpSpLocks/>
          </p:cNvGrpSpPr>
          <p:nvPr/>
        </p:nvGrpSpPr>
        <p:grpSpPr bwMode="auto">
          <a:xfrm>
            <a:off x="3967163" y="1400175"/>
            <a:ext cx="2455862" cy="709613"/>
            <a:chOff x="0" y="0"/>
            <a:chExt cx="2456656" cy="710358"/>
          </a:xfrm>
        </p:grpSpPr>
        <p:sp>
          <p:nvSpPr>
            <p:cNvPr id="30749" name="直接连接符 20"/>
            <p:cNvSpPr>
              <a:spLocks noChangeShapeType="1"/>
            </p:cNvSpPr>
            <p:nvPr/>
          </p:nvSpPr>
          <p:spPr bwMode="auto">
            <a:xfrm>
              <a:off x="0" y="355179"/>
              <a:ext cx="2448272" cy="1"/>
            </a:xfrm>
            <a:prstGeom prst="line">
              <a:avLst/>
            </a:prstGeom>
            <a:noFill/>
            <a:ln w="2222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0" name="直接连接符 21"/>
            <p:cNvSpPr>
              <a:spLocks noChangeShapeType="1"/>
            </p:cNvSpPr>
            <p:nvPr/>
          </p:nvSpPr>
          <p:spPr bwMode="auto">
            <a:xfrm>
              <a:off x="2448272" y="0"/>
              <a:ext cx="8384" cy="710358"/>
            </a:xfrm>
            <a:prstGeom prst="line">
              <a:avLst/>
            </a:prstGeom>
            <a:noFill/>
            <a:ln w="2222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64" name="Group 20"/>
          <p:cNvGrpSpPr>
            <a:grpSpLocks/>
          </p:cNvGrpSpPr>
          <p:nvPr/>
        </p:nvGrpSpPr>
        <p:grpSpPr bwMode="auto">
          <a:xfrm>
            <a:off x="3284538" y="2620963"/>
            <a:ext cx="3140075" cy="709612"/>
            <a:chOff x="0" y="0"/>
            <a:chExt cx="3140075" cy="710358"/>
          </a:xfrm>
        </p:grpSpPr>
        <p:sp>
          <p:nvSpPr>
            <p:cNvPr id="30747" name="直接连接符 23"/>
            <p:cNvSpPr>
              <a:spLocks noChangeShapeType="1"/>
            </p:cNvSpPr>
            <p:nvPr/>
          </p:nvSpPr>
          <p:spPr bwMode="auto">
            <a:xfrm>
              <a:off x="0" y="355179"/>
              <a:ext cx="3131691" cy="1"/>
            </a:xfrm>
            <a:prstGeom prst="line">
              <a:avLst/>
            </a:prstGeom>
            <a:noFill/>
            <a:ln w="2222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8" name="直接连接符 24"/>
            <p:cNvSpPr>
              <a:spLocks noChangeShapeType="1"/>
            </p:cNvSpPr>
            <p:nvPr/>
          </p:nvSpPr>
          <p:spPr bwMode="auto">
            <a:xfrm>
              <a:off x="3131691" y="0"/>
              <a:ext cx="8384" cy="710358"/>
            </a:xfrm>
            <a:prstGeom prst="line">
              <a:avLst/>
            </a:prstGeom>
            <a:noFill/>
            <a:ln w="2222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67" name="Group 23"/>
          <p:cNvGrpSpPr>
            <a:grpSpLocks/>
          </p:cNvGrpSpPr>
          <p:nvPr/>
        </p:nvGrpSpPr>
        <p:grpSpPr bwMode="auto">
          <a:xfrm>
            <a:off x="4252913" y="3857625"/>
            <a:ext cx="2176462" cy="709613"/>
            <a:chOff x="0" y="0"/>
            <a:chExt cx="2177008" cy="710358"/>
          </a:xfrm>
        </p:grpSpPr>
        <p:sp>
          <p:nvSpPr>
            <p:cNvPr id="30745" name="直接连接符 26"/>
            <p:cNvSpPr>
              <a:spLocks noChangeShapeType="1"/>
            </p:cNvSpPr>
            <p:nvPr/>
          </p:nvSpPr>
          <p:spPr bwMode="auto">
            <a:xfrm>
              <a:off x="0" y="355179"/>
              <a:ext cx="2168624" cy="1"/>
            </a:xfrm>
            <a:prstGeom prst="line">
              <a:avLst/>
            </a:prstGeom>
            <a:noFill/>
            <a:ln w="2222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6" name="直接连接符 27"/>
            <p:cNvSpPr>
              <a:spLocks noChangeShapeType="1"/>
            </p:cNvSpPr>
            <p:nvPr/>
          </p:nvSpPr>
          <p:spPr bwMode="auto">
            <a:xfrm>
              <a:off x="2168624" y="0"/>
              <a:ext cx="8384" cy="710358"/>
            </a:xfrm>
            <a:prstGeom prst="line">
              <a:avLst/>
            </a:prstGeom>
            <a:noFill/>
            <a:ln w="2222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70" name="Group 26"/>
          <p:cNvGrpSpPr>
            <a:grpSpLocks/>
          </p:cNvGrpSpPr>
          <p:nvPr/>
        </p:nvGrpSpPr>
        <p:grpSpPr bwMode="auto">
          <a:xfrm>
            <a:off x="3762375" y="5275263"/>
            <a:ext cx="2667000" cy="709612"/>
            <a:chOff x="0" y="0"/>
            <a:chExt cx="2667658" cy="710358"/>
          </a:xfrm>
        </p:grpSpPr>
        <p:sp>
          <p:nvSpPr>
            <p:cNvPr id="30743" name="直接连接符 29"/>
            <p:cNvSpPr>
              <a:spLocks noChangeShapeType="1"/>
            </p:cNvSpPr>
            <p:nvPr/>
          </p:nvSpPr>
          <p:spPr bwMode="auto">
            <a:xfrm>
              <a:off x="0" y="355179"/>
              <a:ext cx="2659274" cy="1"/>
            </a:xfrm>
            <a:prstGeom prst="line">
              <a:avLst/>
            </a:prstGeom>
            <a:noFill/>
            <a:ln w="2222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4" name="直接连接符 30"/>
            <p:cNvSpPr>
              <a:spLocks noChangeShapeType="1"/>
            </p:cNvSpPr>
            <p:nvPr/>
          </p:nvSpPr>
          <p:spPr bwMode="auto">
            <a:xfrm>
              <a:off x="2659274" y="0"/>
              <a:ext cx="8384" cy="710358"/>
            </a:xfrm>
            <a:prstGeom prst="line">
              <a:avLst/>
            </a:prstGeom>
            <a:noFill/>
            <a:ln w="2222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73" name="矩形 31"/>
          <p:cNvSpPr>
            <a:spLocks noChangeArrowheads="1"/>
          </p:cNvSpPr>
          <p:nvPr/>
        </p:nvSpPr>
        <p:spPr bwMode="auto">
          <a:xfrm>
            <a:off x="6503988" y="1470025"/>
            <a:ext cx="42005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zh-CN" altLang="en-US" sz="11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1774" name="矩形 32"/>
          <p:cNvSpPr>
            <a:spLocks noChangeArrowheads="1"/>
          </p:cNvSpPr>
          <p:nvPr/>
        </p:nvSpPr>
        <p:spPr bwMode="auto">
          <a:xfrm>
            <a:off x="6503988" y="2676525"/>
            <a:ext cx="42005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zh-CN" altLang="en-US" sz="11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1775" name="矩形 33"/>
          <p:cNvSpPr>
            <a:spLocks noChangeArrowheads="1"/>
          </p:cNvSpPr>
          <p:nvPr/>
        </p:nvSpPr>
        <p:spPr bwMode="auto">
          <a:xfrm>
            <a:off x="6488113" y="3903663"/>
            <a:ext cx="41989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zh-CN" altLang="en-US" sz="11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1776" name="矩形 34"/>
          <p:cNvSpPr>
            <a:spLocks noChangeArrowheads="1"/>
          </p:cNvSpPr>
          <p:nvPr/>
        </p:nvSpPr>
        <p:spPr bwMode="auto">
          <a:xfrm>
            <a:off x="6488113" y="5335588"/>
            <a:ext cx="41989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zh-CN" altLang="en-US" sz="11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599940">
                                      <p:cBhvr>
                                        <p:cTn id="14" dur="2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599940">
                                      <p:cBhvr>
                                        <p:cTn id="24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 animBg="1"/>
      <p:bldP spid="31753" grpId="1" animBg="1"/>
      <p:bldP spid="31754" grpId="0" animBg="1"/>
      <p:bldP spid="31754" grpId="1" animBg="1"/>
      <p:bldP spid="31755" grpId="0" animBg="1"/>
      <p:bldP spid="31755" grpId="1" animBg="1"/>
      <p:bldP spid="31756" grpId="0" animBg="1"/>
      <p:bldP spid="31756" grpId="1" animBg="1"/>
      <p:bldP spid="31757" grpId="0" bldLvl="0" autoUpdateAnimBg="0"/>
      <p:bldP spid="31758" grpId="0" bldLvl="0" autoUpdateAnimBg="0"/>
      <p:bldP spid="31759" grpId="0" bldLvl="0" autoUpdateAnimBg="0"/>
      <p:bldP spid="31760" grpId="0" bldLvl="0" autoUpdateAnimBg="0"/>
      <p:bldP spid="31773" grpId="0" bldLvl="0" autoUpdateAnimBg="0"/>
      <p:bldP spid="31774" grpId="0" bldLvl="0" autoUpdateAnimBg="0"/>
      <p:bldP spid="31775" grpId="0" bldLvl="0" autoUpdateAnimBg="0"/>
      <p:bldP spid="31776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1748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50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31779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1780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77" name="Oval 4"/>
          <p:cNvSpPr>
            <a:spLocks noChangeArrowheads="1"/>
          </p:cNvSpPr>
          <p:nvPr/>
        </p:nvSpPr>
        <p:spPr bwMode="auto">
          <a:xfrm>
            <a:off x="6684963" y="1533525"/>
            <a:ext cx="3422650" cy="3357563"/>
          </a:xfrm>
          <a:prstGeom prst="ellipse">
            <a:avLst/>
          </a:prstGeom>
          <a:noFill/>
          <a:ln w="12700">
            <a:solidFill>
              <a:srgbClr val="7F7F7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778" name="Oval 5"/>
          <p:cNvSpPr>
            <a:spLocks noChangeArrowheads="1"/>
          </p:cNvSpPr>
          <p:nvPr/>
        </p:nvSpPr>
        <p:spPr bwMode="auto">
          <a:xfrm>
            <a:off x="6872288" y="1711325"/>
            <a:ext cx="3021012" cy="3019425"/>
          </a:xfrm>
          <a:prstGeom prst="ellipse">
            <a:avLst/>
          </a:prstGeom>
          <a:noFill/>
          <a:ln w="12700">
            <a:solidFill>
              <a:srgbClr val="7F7F7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779" name="Oval 6"/>
          <p:cNvSpPr>
            <a:spLocks noChangeArrowheads="1"/>
          </p:cNvSpPr>
          <p:nvPr/>
        </p:nvSpPr>
        <p:spPr bwMode="auto">
          <a:xfrm>
            <a:off x="7059613" y="1993900"/>
            <a:ext cx="2571750" cy="2573338"/>
          </a:xfrm>
          <a:prstGeom prst="ellipse">
            <a:avLst/>
          </a:prstGeom>
          <a:noFill/>
          <a:ln w="12700">
            <a:solidFill>
              <a:srgbClr val="7F7F7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780" name="Text Box 10"/>
          <p:cNvSpPr>
            <a:spLocks noChangeArrowheads="1"/>
          </p:cNvSpPr>
          <p:nvPr/>
        </p:nvSpPr>
        <p:spPr bwMode="auto">
          <a:xfrm>
            <a:off x="7508875" y="2938463"/>
            <a:ext cx="16065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2781" name="Group 13"/>
          <p:cNvGrpSpPr>
            <a:grpSpLocks/>
          </p:cNvGrpSpPr>
          <p:nvPr/>
        </p:nvGrpSpPr>
        <p:grpSpPr bwMode="auto">
          <a:xfrm>
            <a:off x="7516813" y="1212850"/>
            <a:ext cx="1604962" cy="1619250"/>
            <a:chOff x="0" y="0"/>
            <a:chExt cx="1605623" cy="1619359"/>
          </a:xfrm>
        </p:grpSpPr>
        <p:sp>
          <p:nvSpPr>
            <p:cNvPr id="31777" name="AutoShape 8"/>
            <p:cNvSpPr>
              <a:spLocks noChangeArrowheads="1"/>
            </p:cNvSpPr>
            <p:nvPr/>
          </p:nvSpPr>
          <p:spPr bwMode="auto">
            <a:xfrm rot="-5400000">
              <a:off x="-6868" y="6868"/>
              <a:ext cx="1619359" cy="1605623"/>
            </a:xfrm>
            <a:prstGeom prst="chevron">
              <a:avLst>
                <a:gd name="adj" fmla="val 28650"/>
              </a:avLst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endParaRPr lang="zh-CN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778" name="Rectangle 11"/>
            <p:cNvSpPr>
              <a:spLocks noChangeArrowheads="1"/>
            </p:cNvSpPr>
            <p:nvPr/>
          </p:nvSpPr>
          <p:spPr bwMode="auto">
            <a:xfrm>
              <a:off x="418987" y="648955"/>
              <a:ext cx="699577" cy="307777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 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文本</a:t>
              </a:r>
              <a:r>
                <a:rPr lang="en-US" altLang="zh-CN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  </a:t>
              </a:r>
            </a:p>
          </p:txBody>
        </p:sp>
      </p:grpSp>
      <p:grpSp>
        <p:nvGrpSpPr>
          <p:cNvPr id="32784" name="Group 16"/>
          <p:cNvGrpSpPr>
            <a:grpSpLocks/>
          </p:cNvGrpSpPr>
          <p:nvPr/>
        </p:nvGrpSpPr>
        <p:grpSpPr bwMode="auto">
          <a:xfrm>
            <a:off x="6403975" y="3117850"/>
            <a:ext cx="1619250" cy="1606550"/>
            <a:chOff x="0" y="0"/>
            <a:chExt cx="1619358" cy="1605623"/>
          </a:xfrm>
        </p:grpSpPr>
        <p:sp>
          <p:nvSpPr>
            <p:cNvPr id="31775" name="AutoShape 7"/>
            <p:cNvSpPr>
              <a:spLocks noChangeArrowheads="1"/>
            </p:cNvSpPr>
            <p:nvPr/>
          </p:nvSpPr>
          <p:spPr bwMode="auto">
            <a:xfrm rot="9044363">
              <a:off x="0" y="0"/>
              <a:ext cx="1619358" cy="1605623"/>
            </a:xfrm>
            <a:prstGeom prst="chevron">
              <a:avLst>
                <a:gd name="adj" fmla="val 28650"/>
              </a:avLst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endParaRPr lang="zh-CN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776" name="Rectangle 12"/>
            <p:cNvSpPr>
              <a:spLocks noChangeArrowheads="1"/>
            </p:cNvSpPr>
            <p:nvPr/>
          </p:nvSpPr>
          <p:spPr bwMode="auto">
            <a:xfrm>
              <a:off x="172223" y="755554"/>
              <a:ext cx="1004030" cy="266288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 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文本</a:t>
              </a:r>
              <a:endPara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787" name="Group 19"/>
          <p:cNvGrpSpPr>
            <a:grpSpLocks/>
          </p:cNvGrpSpPr>
          <p:nvPr/>
        </p:nvGrpSpPr>
        <p:grpSpPr bwMode="auto">
          <a:xfrm>
            <a:off x="8607425" y="3128963"/>
            <a:ext cx="1619250" cy="1606550"/>
            <a:chOff x="0" y="0"/>
            <a:chExt cx="1619358" cy="1605623"/>
          </a:xfrm>
        </p:grpSpPr>
        <p:sp>
          <p:nvSpPr>
            <p:cNvPr id="31773" name="AutoShape 9"/>
            <p:cNvSpPr>
              <a:spLocks noChangeArrowheads="1"/>
            </p:cNvSpPr>
            <p:nvPr/>
          </p:nvSpPr>
          <p:spPr bwMode="auto">
            <a:xfrm rot="1788254">
              <a:off x="0" y="0"/>
              <a:ext cx="1619358" cy="1605623"/>
            </a:xfrm>
            <a:prstGeom prst="chevron">
              <a:avLst>
                <a:gd name="adj" fmla="val 28650"/>
              </a:avLst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endParaRPr lang="zh-CN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774" name="Rectangle 13"/>
            <p:cNvSpPr>
              <a:spLocks noChangeArrowheads="1"/>
            </p:cNvSpPr>
            <p:nvPr/>
          </p:nvSpPr>
          <p:spPr bwMode="auto">
            <a:xfrm>
              <a:off x="475788" y="715229"/>
              <a:ext cx="1004030" cy="266288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 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文本</a:t>
              </a:r>
              <a:r>
                <a:rPr lang="en-US" altLang="zh-CN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</a:p>
          </p:txBody>
        </p:sp>
      </p:grpSp>
      <p:sp>
        <p:nvSpPr>
          <p:cNvPr id="32790" name="TextBox 20"/>
          <p:cNvSpPr>
            <a:spLocks noChangeArrowheads="1"/>
          </p:cNvSpPr>
          <p:nvPr/>
        </p:nvSpPr>
        <p:spPr bwMode="auto">
          <a:xfrm>
            <a:off x="7302500" y="5167313"/>
            <a:ext cx="20859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单击此处添加段落文本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单击此处添加段落文本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单击此处添加段落文本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单击此处添加段落文本</a:t>
            </a:r>
            <a:endParaRPr lang="zh-CN" altLang="en-US"/>
          </a:p>
        </p:txBody>
      </p:sp>
      <p:sp>
        <p:nvSpPr>
          <p:cNvPr id="32791" name="TextBox 19"/>
          <p:cNvSpPr>
            <a:spLocks noChangeArrowheads="1"/>
          </p:cNvSpPr>
          <p:nvPr/>
        </p:nvSpPr>
        <p:spPr bwMode="auto">
          <a:xfrm>
            <a:off x="7213600" y="4927600"/>
            <a:ext cx="22907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单击此处添加标题</a:t>
            </a:r>
          </a:p>
        </p:txBody>
      </p:sp>
      <p:sp>
        <p:nvSpPr>
          <p:cNvPr id="32792" name="TextBox 20"/>
          <p:cNvSpPr>
            <a:spLocks noChangeArrowheads="1"/>
          </p:cNvSpPr>
          <p:nvPr/>
        </p:nvSpPr>
        <p:spPr bwMode="auto">
          <a:xfrm>
            <a:off x="5087938" y="2017713"/>
            <a:ext cx="15732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单击此处添加段落文本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单击此处添加段落文本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单击此处添加段落文本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单击此处添加段落文本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793" name="TextBox 19"/>
          <p:cNvSpPr>
            <a:spLocks noChangeArrowheads="1"/>
          </p:cNvSpPr>
          <p:nvPr/>
        </p:nvSpPr>
        <p:spPr bwMode="auto">
          <a:xfrm>
            <a:off x="5154613" y="1736725"/>
            <a:ext cx="1822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单击此处添加标题</a:t>
            </a:r>
            <a:endParaRPr lang="zh-CN" altLang="en-US"/>
          </a:p>
        </p:txBody>
      </p:sp>
      <p:sp>
        <p:nvSpPr>
          <p:cNvPr id="32794" name="TextBox 20"/>
          <p:cNvSpPr>
            <a:spLocks noChangeArrowheads="1"/>
          </p:cNvSpPr>
          <p:nvPr/>
        </p:nvSpPr>
        <p:spPr bwMode="auto">
          <a:xfrm>
            <a:off x="9817100" y="1935163"/>
            <a:ext cx="17573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单击此处添加段落文本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单击此处添加段落文本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单击此处添加段落文本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单击此处添加段落文本</a:t>
            </a:r>
            <a:endParaRPr lang="zh-CN" altLang="en-US"/>
          </a:p>
        </p:txBody>
      </p:sp>
      <p:sp>
        <p:nvSpPr>
          <p:cNvPr id="32795" name="TextBox 19"/>
          <p:cNvSpPr>
            <a:spLocks noChangeArrowheads="1"/>
          </p:cNvSpPr>
          <p:nvPr/>
        </p:nvSpPr>
        <p:spPr bwMode="auto">
          <a:xfrm>
            <a:off x="9626600" y="1679575"/>
            <a:ext cx="1820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单击此处添加标题</a:t>
            </a:r>
            <a:endParaRPr lang="zh-CN" altLang="en-US"/>
          </a:p>
        </p:txBody>
      </p:sp>
      <p:grpSp>
        <p:nvGrpSpPr>
          <p:cNvPr id="32796" name="Group 28"/>
          <p:cNvGrpSpPr>
            <a:grpSpLocks/>
          </p:cNvGrpSpPr>
          <p:nvPr/>
        </p:nvGrpSpPr>
        <p:grpSpPr bwMode="auto">
          <a:xfrm>
            <a:off x="1398588" y="4357688"/>
            <a:ext cx="2241550" cy="1646237"/>
            <a:chOff x="0" y="0"/>
            <a:chExt cx="2242485" cy="1645481"/>
          </a:xfrm>
        </p:grpSpPr>
        <p:sp>
          <p:nvSpPr>
            <p:cNvPr id="31771" name="矩形 27"/>
            <p:cNvSpPr>
              <a:spLocks noChangeArrowheads="1"/>
            </p:cNvSpPr>
            <p:nvPr/>
          </p:nvSpPr>
          <p:spPr bwMode="auto">
            <a:xfrm>
              <a:off x="0" y="0"/>
              <a:ext cx="2242485" cy="1645481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31772" name="图片 2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91" y="123368"/>
              <a:ext cx="2076964" cy="1384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99" name="Group 31"/>
          <p:cNvGrpSpPr>
            <a:grpSpLocks/>
          </p:cNvGrpSpPr>
          <p:nvPr/>
        </p:nvGrpSpPr>
        <p:grpSpPr bwMode="auto">
          <a:xfrm>
            <a:off x="2959100" y="2970213"/>
            <a:ext cx="1604963" cy="1304925"/>
            <a:chOff x="0" y="0"/>
            <a:chExt cx="1606202" cy="1305042"/>
          </a:xfrm>
        </p:grpSpPr>
        <p:sp>
          <p:nvSpPr>
            <p:cNvPr id="31769" name="矩形 32"/>
            <p:cNvSpPr>
              <a:spLocks noChangeArrowheads="1"/>
            </p:cNvSpPr>
            <p:nvPr/>
          </p:nvSpPr>
          <p:spPr bwMode="auto">
            <a:xfrm>
              <a:off x="0" y="0"/>
              <a:ext cx="1606202" cy="1305042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31770" name="图片 3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167" y="159320"/>
              <a:ext cx="1419940" cy="996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802" name="Group 34"/>
          <p:cNvGrpSpPr>
            <a:grpSpLocks/>
          </p:cNvGrpSpPr>
          <p:nvPr/>
        </p:nvGrpSpPr>
        <p:grpSpPr bwMode="auto">
          <a:xfrm>
            <a:off x="1624013" y="1479550"/>
            <a:ext cx="1193800" cy="1585913"/>
            <a:chOff x="0" y="0"/>
            <a:chExt cx="1192966" cy="1585536"/>
          </a:xfrm>
        </p:grpSpPr>
        <p:sp>
          <p:nvSpPr>
            <p:cNvPr id="31767" name="矩形 35"/>
            <p:cNvSpPr>
              <a:spLocks noChangeArrowheads="1"/>
            </p:cNvSpPr>
            <p:nvPr/>
          </p:nvSpPr>
          <p:spPr bwMode="auto">
            <a:xfrm>
              <a:off x="0" y="0"/>
              <a:ext cx="1192966" cy="1585536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31768" name="图片 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599"/>
            <a:stretch>
              <a:fillRect/>
            </a:stretch>
          </p:blipFill>
          <p:spPr bwMode="auto">
            <a:xfrm>
              <a:off x="142325" y="122171"/>
              <a:ext cx="911971" cy="1299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250" tmFilter="0,0; .5, 1; 1, 1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4" dur="250" tmFilter="0,0; .5, 1; 1, 1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250" tmFilter="0,0; .5, 1; 1, 1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575"/>
                            </p:stCondLst>
                            <p:childTnLst>
                              <p:par>
                                <p:cTn id="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8" dur="5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075"/>
                            </p:stCondLst>
                            <p:childTnLst>
                              <p:par>
                                <p:cTn id="9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5" dur="500"/>
                                        <p:tgtEl>
                                          <p:spTgt spid="3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5575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2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 bldLvl="0" animBg="1" autoUpdateAnimBg="0"/>
      <p:bldP spid="32778" grpId="0" bldLvl="0" animBg="1" autoUpdateAnimBg="0"/>
      <p:bldP spid="32779" grpId="0" bldLvl="0" animBg="1" autoUpdateAnimBg="0"/>
      <p:bldP spid="32780" grpId="0" bldLvl="0" autoUpdateAnimBg="0"/>
      <p:bldP spid="32790" grpId="0" bldLvl="0" autoUpdateAnimBg="0"/>
      <p:bldP spid="32791" grpId="0" bldLvl="0" autoUpdateAnimBg="0"/>
      <p:bldP spid="32792" grpId="0" bldLvl="0" autoUpdateAnimBg="0"/>
      <p:bldP spid="32793" grpId="0" bldLvl="0" autoUpdateAnimBg="0"/>
      <p:bldP spid="32794" grpId="0" bldLvl="0" autoUpdateAnimBg="0"/>
      <p:bldP spid="32795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2772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4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32855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2856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3801" name="图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50" y="3959225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802" name="Group 10"/>
          <p:cNvGrpSpPr>
            <a:grpSpLocks/>
          </p:cNvGrpSpPr>
          <p:nvPr/>
        </p:nvGrpSpPr>
        <p:grpSpPr bwMode="auto">
          <a:xfrm>
            <a:off x="555625" y="1700213"/>
            <a:ext cx="4084638" cy="312737"/>
            <a:chOff x="0" y="0"/>
            <a:chExt cx="4084637" cy="312738"/>
          </a:xfrm>
        </p:grpSpPr>
        <p:sp>
          <p:nvSpPr>
            <p:cNvPr id="32845" name="Freeform 916"/>
            <p:cNvSpPr>
              <a:spLocks noChangeArrowheads="1"/>
            </p:cNvSpPr>
            <p:nvPr/>
          </p:nvSpPr>
          <p:spPr bwMode="auto">
            <a:xfrm>
              <a:off x="0" y="0"/>
              <a:ext cx="536575" cy="312738"/>
            </a:xfrm>
            <a:custGeom>
              <a:avLst/>
              <a:gdLst>
                <a:gd name="T0" fmla="*/ 727034611 w 197"/>
                <a:gd name="T1" fmla="*/ 332796743 h 115"/>
                <a:gd name="T2" fmla="*/ 727034611 w 197"/>
                <a:gd name="T3" fmla="*/ 843084539 h 115"/>
                <a:gd name="T4" fmla="*/ 727034611 w 197"/>
                <a:gd name="T5" fmla="*/ 850478753 h 115"/>
                <a:gd name="T6" fmla="*/ 727034611 w 197"/>
                <a:gd name="T7" fmla="*/ 850478753 h 115"/>
                <a:gd name="T8" fmla="*/ 727034611 w 197"/>
                <a:gd name="T9" fmla="*/ 850478753 h 115"/>
                <a:gd name="T10" fmla="*/ 727034611 w 197"/>
                <a:gd name="T11" fmla="*/ 843084539 h 115"/>
                <a:gd name="T12" fmla="*/ 72703461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4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FC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6" name="Freeform 917"/>
            <p:cNvSpPr>
              <a:spLocks noChangeArrowheads="1"/>
            </p:cNvSpPr>
            <p:nvPr/>
          </p:nvSpPr>
          <p:spPr bwMode="auto">
            <a:xfrm>
              <a:off x="393700" y="0"/>
              <a:ext cx="536575" cy="312738"/>
            </a:xfrm>
            <a:custGeom>
              <a:avLst/>
              <a:gdLst>
                <a:gd name="T0" fmla="*/ 727034611 w 197"/>
                <a:gd name="T1" fmla="*/ 332796743 h 115"/>
                <a:gd name="T2" fmla="*/ 727034611 w 197"/>
                <a:gd name="T3" fmla="*/ 843084539 h 115"/>
                <a:gd name="T4" fmla="*/ 727034611 w 197"/>
                <a:gd name="T5" fmla="*/ 850478753 h 115"/>
                <a:gd name="T6" fmla="*/ 727034611 w 197"/>
                <a:gd name="T7" fmla="*/ 850478753 h 115"/>
                <a:gd name="T8" fmla="*/ 727034611 w 197"/>
                <a:gd name="T9" fmla="*/ 850478753 h 115"/>
                <a:gd name="T10" fmla="*/ 727034611 w 197"/>
                <a:gd name="T11" fmla="*/ 843084539 h 115"/>
                <a:gd name="T12" fmla="*/ 72703461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4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FC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7" name="Freeform 918"/>
            <p:cNvSpPr>
              <a:spLocks noChangeArrowheads="1"/>
            </p:cNvSpPr>
            <p:nvPr/>
          </p:nvSpPr>
          <p:spPr bwMode="auto">
            <a:xfrm>
              <a:off x="785812" y="0"/>
              <a:ext cx="539750" cy="312738"/>
            </a:xfrm>
            <a:custGeom>
              <a:avLst/>
              <a:gdLst>
                <a:gd name="T0" fmla="*/ 735681976 w 198"/>
                <a:gd name="T1" fmla="*/ 332796743 h 115"/>
                <a:gd name="T2" fmla="*/ 735681976 w 198"/>
                <a:gd name="T3" fmla="*/ 843084539 h 115"/>
                <a:gd name="T4" fmla="*/ 735681976 w 198"/>
                <a:gd name="T5" fmla="*/ 850478753 h 115"/>
                <a:gd name="T6" fmla="*/ 735681976 w 198"/>
                <a:gd name="T7" fmla="*/ 850478753 h 115"/>
                <a:gd name="T8" fmla="*/ 735681976 w 198"/>
                <a:gd name="T9" fmla="*/ 850478753 h 115"/>
                <a:gd name="T10" fmla="*/ 735681976 w 198"/>
                <a:gd name="T11" fmla="*/ 843084539 h 115"/>
                <a:gd name="T12" fmla="*/ 735681976 w 198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5"/>
                <a:gd name="T23" fmla="*/ 198 w 198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5">
                  <a:moveTo>
                    <a:pt x="99" y="45"/>
                  </a:moveTo>
                  <a:cubicBezTo>
                    <a:pt x="70" y="0"/>
                    <a:pt x="0" y="67"/>
                    <a:pt x="99" y="114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8" y="67"/>
                    <a:pt x="129" y="0"/>
                    <a:pt x="99" y="45"/>
                  </a:cubicBezTo>
                  <a:close/>
                </a:path>
              </a:pathLst>
            </a:custGeom>
            <a:solidFill>
              <a:srgbClr val="FC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8" name="Freeform 919"/>
            <p:cNvSpPr>
              <a:spLocks noChangeArrowheads="1"/>
            </p:cNvSpPr>
            <p:nvPr/>
          </p:nvSpPr>
          <p:spPr bwMode="auto">
            <a:xfrm>
              <a:off x="1181100" y="0"/>
              <a:ext cx="538163" cy="312738"/>
            </a:xfrm>
            <a:custGeom>
              <a:avLst/>
              <a:gdLst>
                <a:gd name="T0" fmla="*/ 731363517 w 198"/>
                <a:gd name="T1" fmla="*/ 332796743 h 115"/>
                <a:gd name="T2" fmla="*/ 731363517 w 198"/>
                <a:gd name="T3" fmla="*/ 843084539 h 115"/>
                <a:gd name="T4" fmla="*/ 731363517 w 198"/>
                <a:gd name="T5" fmla="*/ 850478753 h 115"/>
                <a:gd name="T6" fmla="*/ 731363517 w 198"/>
                <a:gd name="T7" fmla="*/ 850478753 h 115"/>
                <a:gd name="T8" fmla="*/ 731363517 w 198"/>
                <a:gd name="T9" fmla="*/ 850478753 h 115"/>
                <a:gd name="T10" fmla="*/ 731363517 w 198"/>
                <a:gd name="T11" fmla="*/ 843084539 h 115"/>
                <a:gd name="T12" fmla="*/ 731363517 w 198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5"/>
                <a:gd name="T23" fmla="*/ 198 w 198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5">
                  <a:moveTo>
                    <a:pt x="99" y="45"/>
                  </a:moveTo>
                  <a:cubicBezTo>
                    <a:pt x="70" y="0"/>
                    <a:pt x="0" y="67"/>
                    <a:pt x="99" y="114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8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FC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9" name="Freeform 920"/>
            <p:cNvSpPr>
              <a:spLocks noChangeArrowheads="1"/>
            </p:cNvSpPr>
            <p:nvPr/>
          </p:nvSpPr>
          <p:spPr bwMode="auto">
            <a:xfrm>
              <a:off x="1574800" y="0"/>
              <a:ext cx="539750" cy="312738"/>
            </a:xfrm>
            <a:custGeom>
              <a:avLst/>
              <a:gdLst>
                <a:gd name="T0" fmla="*/ 735681976 w 198"/>
                <a:gd name="T1" fmla="*/ 332796743 h 115"/>
                <a:gd name="T2" fmla="*/ 735681976 w 198"/>
                <a:gd name="T3" fmla="*/ 843084539 h 115"/>
                <a:gd name="T4" fmla="*/ 735681976 w 198"/>
                <a:gd name="T5" fmla="*/ 850478753 h 115"/>
                <a:gd name="T6" fmla="*/ 735681976 w 198"/>
                <a:gd name="T7" fmla="*/ 850478753 h 115"/>
                <a:gd name="T8" fmla="*/ 735681976 w 198"/>
                <a:gd name="T9" fmla="*/ 850478753 h 115"/>
                <a:gd name="T10" fmla="*/ 735681976 w 198"/>
                <a:gd name="T11" fmla="*/ 843084539 h 115"/>
                <a:gd name="T12" fmla="*/ 735681976 w 198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5"/>
                <a:gd name="T23" fmla="*/ 198 w 198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5">
                  <a:moveTo>
                    <a:pt x="99" y="45"/>
                  </a:moveTo>
                  <a:cubicBezTo>
                    <a:pt x="69" y="0"/>
                    <a:pt x="0" y="67"/>
                    <a:pt x="99" y="114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8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FC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0" name="Freeform 921"/>
            <p:cNvSpPr>
              <a:spLocks noChangeArrowheads="1"/>
            </p:cNvSpPr>
            <p:nvPr/>
          </p:nvSpPr>
          <p:spPr bwMode="auto">
            <a:xfrm>
              <a:off x="1970087" y="0"/>
              <a:ext cx="536575" cy="312738"/>
            </a:xfrm>
            <a:custGeom>
              <a:avLst/>
              <a:gdLst>
                <a:gd name="T0" fmla="*/ 734451331 w 197"/>
                <a:gd name="T1" fmla="*/ 332796743 h 115"/>
                <a:gd name="T2" fmla="*/ 734451331 w 197"/>
                <a:gd name="T3" fmla="*/ 843084539 h 115"/>
                <a:gd name="T4" fmla="*/ 734451331 w 197"/>
                <a:gd name="T5" fmla="*/ 850478753 h 115"/>
                <a:gd name="T6" fmla="*/ 734451331 w 197"/>
                <a:gd name="T7" fmla="*/ 850478753 h 115"/>
                <a:gd name="T8" fmla="*/ 734451331 w 197"/>
                <a:gd name="T9" fmla="*/ 850478753 h 115"/>
                <a:gd name="T10" fmla="*/ 734451331 w 197"/>
                <a:gd name="T11" fmla="*/ 843084539 h 115"/>
                <a:gd name="T12" fmla="*/ 73445133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9" y="45"/>
                  </a:moveTo>
                  <a:cubicBezTo>
                    <a:pt x="69" y="0"/>
                    <a:pt x="0" y="67"/>
                    <a:pt x="99" y="114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7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FC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1" name="Freeform 922"/>
            <p:cNvSpPr>
              <a:spLocks noChangeArrowheads="1"/>
            </p:cNvSpPr>
            <p:nvPr/>
          </p:nvSpPr>
          <p:spPr bwMode="auto">
            <a:xfrm>
              <a:off x="2365375" y="0"/>
              <a:ext cx="534988" cy="312738"/>
            </a:xfrm>
            <a:custGeom>
              <a:avLst/>
              <a:gdLst>
                <a:gd name="T0" fmla="*/ 730114689 w 197"/>
                <a:gd name="T1" fmla="*/ 332796743 h 115"/>
                <a:gd name="T2" fmla="*/ 730114689 w 197"/>
                <a:gd name="T3" fmla="*/ 843084539 h 115"/>
                <a:gd name="T4" fmla="*/ 730114689 w 197"/>
                <a:gd name="T5" fmla="*/ 850478753 h 115"/>
                <a:gd name="T6" fmla="*/ 730114689 w 197"/>
                <a:gd name="T7" fmla="*/ 850478753 h 115"/>
                <a:gd name="T8" fmla="*/ 730114689 w 197"/>
                <a:gd name="T9" fmla="*/ 850478753 h 115"/>
                <a:gd name="T10" fmla="*/ 730114689 w 197"/>
                <a:gd name="T11" fmla="*/ 843084539 h 115"/>
                <a:gd name="T12" fmla="*/ 730114689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9" y="45"/>
                  </a:moveTo>
                  <a:cubicBezTo>
                    <a:pt x="69" y="0"/>
                    <a:pt x="0" y="67"/>
                    <a:pt x="99" y="114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7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FC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2" name="Freeform 923"/>
            <p:cNvSpPr>
              <a:spLocks noChangeArrowheads="1"/>
            </p:cNvSpPr>
            <p:nvPr/>
          </p:nvSpPr>
          <p:spPr bwMode="auto">
            <a:xfrm>
              <a:off x="2759075" y="0"/>
              <a:ext cx="536575" cy="312738"/>
            </a:xfrm>
            <a:custGeom>
              <a:avLst/>
              <a:gdLst>
                <a:gd name="T0" fmla="*/ 727034611 w 197"/>
                <a:gd name="T1" fmla="*/ 332796743 h 115"/>
                <a:gd name="T2" fmla="*/ 727034611 w 197"/>
                <a:gd name="T3" fmla="*/ 843084539 h 115"/>
                <a:gd name="T4" fmla="*/ 727034611 w 197"/>
                <a:gd name="T5" fmla="*/ 850478753 h 115"/>
                <a:gd name="T6" fmla="*/ 727034611 w 197"/>
                <a:gd name="T7" fmla="*/ 850478753 h 115"/>
                <a:gd name="T8" fmla="*/ 734451331 w 197"/>
                <a:gd name="T9" fmla="*/ 850478753 h 115"/>
                <a:gd name="T10" fmla="*/ 734451331 w 197"/>
                <a:gd name="T11" fmla="*/ 843084539 h 115"/>
                <a:gd name="T12" fmla="*/ 72703461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4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FC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3" name="Freeform 924"/>
            <p:cNvSpPr>
              <a:spLocks noChangeArrowheads="1"/>
            </p:cNvSpPr>
            <p:nvPr/>
          </p:nvSpPr>
          <p:spPr bwMode="auto">
            <a:xfrm>
              <a:off x="3154362" y="0"/>
              <a:ext cx="534988" cy="312738"/>
            </a:xfrm>
            <a:custGeom>
              <a:avLst/>
              <a:gdLst>
                <a:gd name="T0" fmla="*/ 722738916 w 197"/>
                <a:gd name="T1" fmla="*/ 332796743 h 115"/>
                <a:gd name="T2" fmla="*/ 722738916 w 197"/>
                <a:gd name="T3" fmla="*/ 843084539 h 115"/>
                <a:gd name="T4" fmla="*/ 722738916 w 197"/>
                <a:gd name="T5" fmla="*/ 850478753 h 115"/>
                <a:gd name="T6" fmla="*/ 722738916 w 197"/>
                <a:gd name="T7" fmla="*/ 850478753 h 115"/>
                <a:gd name="T8" fmla="*/ 722738916 w 197"/>
                <a:gd name="T9" fmla="*/ 850478753 h 115"/>
                <a:gd name="T10" fmla="*/ 722738916 w 197"/>
                <a:gd name="T11" fmla="*/ 843084539 h 115"/>
                <a:gd name="T12" fmla="*/ 722738916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4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FC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4" name="Freeform 925"/>
            <p:cNvSpPr>
              <a:spLocks noChangeArrowheads="1"/>
            </p:cNvSpPr>
            <p:nvPr/>
          </p:nvSpPr>
          <p:spPr bwMode="auto">
            <a:xfrm>
              <a:off x="3548062" y="0"/>
              <a:ext cx="536575" cy="312738"/>
            </a:xfrm>
            <a:custGeom>
              <a:avLst/>
              <a:gdLst>
                <a:gd name="T0" fmla="*/ 727034611 w 197"/>
                <a:gd name="T1" fmla="*/ 332796743 h 115"/>
                <a:gd name="T2" fmla="*/ 727034611 w 197"/>
                <a:gd name="T3" fmla="*/ 843084539 h 115"/>
                <a:gd name="T4" fmla="*/ 727034611 w 197"/>
                <a:gd name="T5" fmla="*/ 850478753 h 115"/>
                <a:gd name="T6" fmla="*/ 727034611 w 197"/>
                <a:gd name="T7" fmla="*/ 850478753 h 115"/>
                <a:gd name="T8" fmla="*/ 727034611 w 197"/>
                <a:gd name="T9" fmla="*/ 850478753 h 115"/>
                <a:gd name="T10" fmla="*/ 727034611 w 197"/>
                <a:gd name="T11" fmla="*/ 843084539 h 115"/>
                <a:gd name="T12" fmla="*/ 72703461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4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FC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3" name="Group 21"/>
          <p:cNvGrpSpPr>
            <a:grpSpLocks/>
          </p:cNvGrpSpPr>
          <p:nvPr/>
        </p:nvGrpSpPr>
        <p:grpSpPr bwMode="auto">
          <a:xfrm>
            <a:off x="555625" y="2055813"/>
            <a:ext cx="4084638" cy="311150"/>
            <a:chOff x="0" y="0"/>
            <a:chExt cx="4084637" cy="311150"/>
          </a:xfrm>
        </p:grpSpPr>
        <p:sp>
          <p:nvSpPr>
            <p:cNvPr id="32835" name="Freeform 926"/>
            <p:cNvSpPr>
              <a:spLocks noChangeArrowheads="1"/>
            </p:cNvSpPr>
            <p:nvPr/>
          </p:nvSpPr>
          <p:spPr bwMode="auto">
            <a:xfrm>
              <a:off x="0" y="0"/>
              <a:ext cx="536575" cy="311150"/>
            </a:xfrm>
            <a:custGeom>
              <a:avLst/>
              <a:gdLst>
                <a:gd name="T0" fmla="*/ 727034611 w 197"/>
                <a:gd name="T1" fmla="*/ 327780149 h 114"/>
                <a:gd name="T2" fmla="*/ 727034611 w 197"/>
                <a:gd name="T3" fmla="*/ 849248443 h 114"/>
                <a:gd name="T4" fmla="*/ 727034611 w 197"/>
                <a:gd name="T5" fmla="*/ 849248443 h 114"/>
                <a:gd name="T6" fmla="*/ 727034611 w 197"/>
                <a:gd name="T7" fmla="*/ 849248443 h 114"/>
                <a:gd name="T8" fmla="*/ 727034611 w 197"/>
                <a:gd name="T9" fmla="*/ 849248443 h 114"/>
                <a:gd name="T10" fmla="*/ 727034611 w 197"/>
                <a:gd name="T11" fmla="*/ 849248443 h 114"/>
                <a:gd name="T12" fmla="*/ 727034611 w 197"/>
                <a:gd name="T13" fmla="*/ 327780149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8" y="44"/>
                  </a:moveTo>
                  <a:cubicBezTo>
                    <a:pt x="69" y="0"/>
                    <a:pt x="0" y="66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6"/>
                    <a:pt x="128" y="0"/>
                    <a:pt x="98" y="44"/>
                  </a:cubicBezTo>
                  <a:close/>
                </a:path>
              </a:pathLst>
            </a:custGeom>
            <a:solidFill>
              <a:srgbClr val="FC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6" name="Freeform 927"/>
            <p:cNvSpPr>
              <a:spLocks noChangeArrowheads="1"/>
            </p:cNvSpPr>
            <p:nvPr/>
          </p:nvSpPr>
          <p:spPr bwMode="auto">
            <a:xfrm>
              <a:off x="393700" y="0"/>
              <a:ext cx="536575" cy="311150"/>
            </a:xfrm>
            <a:custGeom>
              <a:avLst/>
              <a:gdLst>
                <a:gd name="T0" fmla="*/ 727034611 w 197"/>
                <a:gd name="T1" fmla="*/ 327780149 h 114"/>
                <a:gd name="T2" fmla="*/ 727034611 w 197"/>
                <a:gd name="T3" fmla="*/ 849248443 h 114"/>
                <a:gd name="T4" fmla="*/ 727034611 w 197"/>
                <a:gd name="T5" fmla="*/ 849248443 h 114"/>
                <a:gd name="T6" fmla="*/ 727034611 w 197"/>
                <a:gd name="T7" fmla="*/ 849248443 h 114"/>
                <a:gd name="T8" fmla="*/ 727034611 w 197"/>
                <a:gd name="T9" fmla="*/ 849248443 h 114"/>
                <a:gd name="T10" fmla="*/ 727034611 w 197"/>
                <a:gd name="T11" fmla="*/ 849248443 h 114"/>
                <a:gd name="T12" fmla="*/ 727034611 w 197"/>
                <a:gd name="T13" fmla="*/ 327780149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8" y="44"/>
                  </a:moveTo>
                  <a:cubicBezTo>
                    <a:pt x="69" y="0"/>
                    <a:pt x="0" y="66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6"/>
                    <a:pt x="128" y="0"/>
                    <a:pt x="98" y="44"/>
                  </a:cubicBezTo>
                  <a:close/>
                </a:path>
              </a:pathLst>
            </a:custGeom>
            <a:solidFill>
              <a:srgbClr val="FC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7" name="Freeform 928"/>
            <p:cNvSpPr>
              <a:spLocks noChangeArrowheads="1"/>
            </p:cNvSpPr>
            <p:nvPr/>
          </p:nvSpPr>
          <p:spPr bwMode="auto">
            <a:xfrm>
              <a:off x="785812" y="0"/>
              <a:ext cx="539750" cy="311150"/>
            </a:xfrm>
            <a:custGeom>
              <a:avLst/>
              <a:gdLst>
                <a:gd name="T0" fmla="*/ 735681976 w 198"/>
                <a:gd name="T1" fmla="*/ 327780149 h 114"/>
                <a:gd name="T2" fmla="*/ 735681976 w 198"/>
                <a:gd name="T3" fmla="*/ 849248443 h 114"/>
                <a:gd name="T4" fmla="*/ 735681976 w 198"/>
                <a:gd name="T5" fmla="*/ 849248443 h 114"/>
                <a:gd name="T6" fmla="*/ 735681976 w 198"/>
                <a:gd name="T7" fmla="*/ 849248443 h 114"/>
                <a:gd name="T8" fmla="*/ 735681976 w 198"/>
                <a:gd name="T9" fmla="*/ 849248443 h 114"/>
                <a:gd name="T10" fmla="*/ 735681976 w 198"/>
                <a:gd name="T11" fmla="*/ 849248443 h 114"/>
                <a:gd name="T12" fmla="*/ 735681976 w 198"/>
                <a:gd name="T13" fmla="*/ 327780149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4"/>
                <a:gd name="T23" fmla="*/ 198 w 198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4">
                  <a:moveTo>
                    <a:pt x="99" y="44"/>
                  </a:moveTo>
                  <a:cubicBezTo>
                    <a:pt x="70" y="0"/>
                    <a:pt x="0" y="66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8" y="66"/>
                    <a:pt x="129" y="0"/>
                    <a:pt x="99" y="44"/>
                  </a:cubicBezTo>
                  <a:close/>
                </a:path>
              </a:pathLst>
            </a:custGeom>
            <a:solidFill>
              <a:srgbClr val="FC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8" name="Freeform 929"/>
            <p:cNvSpPr>
              <a:spLocks noChangeArrowheads="1"/>
            </p:cNvSpPr>
            <p:nvPr/>
          </p:nvSpPr>
          <p:spPr bwMode="auto">
            <a:xfrm>
              <a:off x="1181100" y="0"/>
              <a:ext cx="538163" cy="311150"/>
            </a:xfrm>
            <a:custGeom>
              <a:avLst/>
              <a:gdLst>
                <a:gd name="T0" fmla="*/ 731363517 w 198"/>
                <a:gd name="T1" fmla="*/ 327780149 h 114"/>
                <a:gd name="T2" fmla="*/ 731363517 w 198"/>
                <a:gd name="T3" fmla="*/ 849248443 h 114"/>
                <a:gd name="T4" fmla="*/ 731363517 w 198"/>
                <a:gd name="T5" fmla="*/ 849248443 h 114"/>
                <a:gd name="T6" fmla="*/ 731363517 w 198"/>
                <a:gd name="T7" fmla="*/ 849248443 h 114"/>
                <a:gd name="T8" fmla="*/ 731363517 w 198"/>
                <a:gd name="T9" fmla="*/ 849248443 h 114"/>
                <a:gd name="T10" fmla="*/ 731363517 w 198"/>
                <a:gd name="T11" fmla="*/ 849248443 h 114"/>
                <a:gd name="T12" fmla="*/ 731363517 w 198"/>
                <a:gd name="T13" fmla="*/ 327780149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4"/>
                <a:gd name="T23" fmla="*/ 198 w 198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4">
                  <a:moveTo>
                    <a:pt x="99" y="44"/>
                  </a:moveTo>
                  <a:cubicBezTo>
                    <a:pt x="70" y="0"/>
                    <a:pt x="0" y="66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8" y="66"/>
                    <a:pt x="128" y="0"/>
                    <a:pt x="99" y="44"/>
                  </a:cubicBezTo>
                  <a:close/>
                </a:path>
              </a:pathLst>
            </a:custGeom>
            <a:solidFill>
              <a:srgbClr val="FC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9" name="Freeform 930"/>
            <p:cNvSpPr>
              <a:spLocks noChangeArrowheads="1"/>
            </p:cNvSpPr>
            <p:nvPr/>
          </p:nvSpPr>
          <p:spPr bwMode="auto">
            <a:xfrm>
              <a:off x="1574800" y="0"/>
              <a:ext cx="539750" cy="311150"/>
            </a:xfrm>
            <a:custGeom>
              <a:avLst/>
              <a:gdLst>
                <a:gd name="T0" fmla="*/ 735681976 w 198"/>
                <a:gd name="T1" fmla="*/ 327780149 h 114"/>
                <a:gd name="T2" fmla="*/ 735681976 w 198"/>
                <a:gd name="T3" fmla="*/ 849248443 h 114"/>
                <a:gd name="T4" fmla="*/ 735681976 w 198"/>
                <a:gd name="T5" fmla="*/ 849248443 h 114"/>
                <a:gd name="T6" fmla="*/ 735681976 w 198"/>
                <a:gd name="T7" fmla="*/ 849248443 h 114"/>
                <a:gd name="T8" fmla="*/ 735681976 w 198"/>
                <a:gd name="T9" fmla="*/ 849248443 h 114"/>
                <a:gd name="T10" fmla="*/ 735681976 w 198"/>
                <a:gd name="T11" fmla="*/ 849248443 h 114"/>
                <a:gd name="T12" fmla="*/ 735681976 w 198"/>
                <a:gd name="T13" fmla="*/ 327780149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4"/>
                <a:gd name="T23" fmla="*/ 198 w 198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4">
                  <a:moveTo>
                    <a:pt x="99" y="44"/>
                  </a:moveTo>
                  <a:cubicBezTo>
                    <a:pt x="69" y="0"/>
                    <a:pt x="0" y="66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8" y="66"/>
                    <a:pt x="128" y="0"/>
                    <a:pt x="99" y="44"/>
                  </a:cubicBezTo>
                  <a:close/>
                </a:path>
              </a:pathLst>
            </a:custGeom>
            <a:solidFill>
              <a:srgbClr val="FC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0" name="Freeform 931"/>
            <p:cNvSpPr>
              <a:spLocks noChangeArrowheads="1"/>
            </p:cNvSpPr>
            <p:nvPr/>
          </p:nvSpPr>
          <p:spPr bwMode="auto">
            <a:xfrm>
              <a:off x="1970087" y="0"/>
              <a:ext cx="536575" cy="311150"/>
            </a:xfrm>
            <a:custGeom>
              <a:avLst/>
              <a:gdLst>
                <a:gd name="T0" fmla="*/ 734451331 w 197"/>
                <a:gd name="T1" fmla="*/ 327780149 h 114"/>
                <a:gd name="T2" fmla="*/ 734451331 w 197"/>
                <a:gd name="T3" fmla="*/ 849248443 h 114"/>
                <a:gd name="T4" fmla="*/ 734451331 w 197"/>
                <a:gd name="T5" fmla="*/ 849248443 h 114"/>
                <a:gd name="T6" fmla="*/ 734451331 w 197"/>
                <a:gd name="T7" fmla="*/ 849248443 h 114"/>
                <a:gd name="T8" fmla="*/ 734451331 w 197"/>
                <a:gd name="T9" fmla="*/ 849248443 h 114"/>
                <a:gd name="T10" fmla="*/ 734451331 w 197"/>
                <a:gd name="T11" fmla="*/ 849248443 h 114"/>
                <a:gd name="T12" fmla="*/ 734451331 w 197"/>
                <a:gd name="T13" fmla="*/ 327780149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9" y="44"/>
                  </a:moveTo>
                  <a:cubicBezTo>
                    <a:pt x="69" y="0"/>
                    <a:pt x="0" y="66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7" y="66"/>
                    <a:pt x="128" y="0"/>
                    <a:pt x="99" y="44"/>
                  </a:cubicBezTo>
                  <a:close/>
                </a:path>
              </a:pathLst>
            </a:custGeom>
            <a:solidFill>
              <a:srgbClr val="FC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1" name="Freeform 932"/>
            <p:cNvSpPr>
              <a:spLocks noChangeArrowheads="1"/>
            </p:cNvSpPr>
            <p:nvPr/>
          </p:nvSpPr>
          <p:spPr bwMode="auto">
            <a:xfrm>
              <a:off x="2365375" y="0"/>
              <a:ext cx="534988" cy="311150"/>
            </a:xfrm>
            <a:custGeom>
              <a:avLst/>
              <a:gdLst>
                <a:gd name="T0" fmla="*/ 730114689 w 197"/>
                <a:gd name="T1" fmla="*/ 327780149 h 114"/>
                <a:gd name="T2" fmla="*/ 730114689 w 197"/>
                <a:gd name="T3" fmla="*/ 849248443 h 114"/>
                <a:gd name="T4" fmla="*/ 730114689 w 197"/>
                <a:gd name="T5" fmla="*/ 849248443 h 114"/>
                <a:gd name="T6" fmla="*/ 730114689 w 197"/>
                <a:gd name="T7" fmla="*/ 849248443 h 114"/>
                <a:gd name="T8" fmla="*/ 730114689 w 197"/>
                <a:gd name="T9" fmla="*/ 849248443 h 114"/>
                <a:gd name="T10" fmla="*/ 730114689 w 197"/>
                <a:gd name="T11" fmla="*/ 849248443 h 114"/>
                <a:gd name="T12" fmla="*/ 730114689 w 197"/>
                <a:gd name="T13" fmla="*/ 327780149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9" y="44"/>
                  </a:moveTo>
                  <a:cubicBezTo>
                    <a:pt x="69" y="0"/>
                    <a:pt x="0" y="66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7" y="66"/>
                    <a:pt x="128" y="0"/>
                    <a:pt x="99" y="44"/>
                  </a:cubicBezTo>
                  <a:close/>
                </a:path>
              </a:pathLst>
            </a:custGeom>
            <a:solidFill>
              <a:srgbClr val="FC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2" name="Freeform 933"/>
            <p:cNvSpPr>
              <a:spLocks noChangeArrowheads="1"/>
            </p:cNvSpPr>
            <p:nvPr/>
          </p:nvSpPr>
          <p:spPr bwMode="auto">
            <a:xfrm>
              <a:off x="2759075" y="0"/>
              <a:ext cx="536575" cy="311150"/>
            </a:xfrm>
            <a:custGeom>
              <a:avLst/>
              <a:gdLst>
                <a:gd name="T0" fmla="*/ 727034611 w 197"/>
                <a:gd name="T1" fmla="*/ 327780149 h 114"/>
                <a:gd name="T2" fmla="*/ 727034611 w 197"/>
                <a:gd name="T3" fmla="*/ 849248443 h 114"/>
                <a:gd name="T4" fmla="*/ 727034611 w 197"/>
                <a:gd name="T5" fmla="*/ 849248443 h 114"/>
                <a:gd name="T6" fmla="*/ 727034611 w 197"/>
                <a:gd name="T7" fmla="*/ 849248443 h 114"/>
                <a:gd name="T8" fmla="*/ 734451331 w 197"/>
                <a:gd name="T9" fmla="*/ 849248443 h 114"/>
                <a:gd name="T10" fmla="*/ 734451331 w 197"/>
                <a:gd name="T11" fmla="*/ 849248443 h 114"/>
                <a:gd name="T12" fmla="*/ 727034611 w 197"/>
                <a:gd name="T13" fmla="*/ 327780149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8" y="44"/>
                  </a:moveTo>
                  <a:cubicBezTo>
                    <a:pt x="69" y="0"/>
                    <a:pt x="0" y="66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7" y="66"/>
                    <a:pt x="128" y="0"/>
                    <a:pt x="98" y="44"/>
                  </a:cubicBezTo>
                  <a:close/>
                </a:path>
              </a:pathLst>
            </a:custGeom>
            <a:solidFill>
              <a:srgbClr val="FC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3" name="Freeform 934"/>
            <p:cNvSpPr>
              <a:spLocks noChangeArrowheads="1"/>
            </p:cNvSpPr>
            <p:nvPr/>
          </p:nvSpPr>
          <p:spPr bwMode="auto">
            <a:xfrm>
              <a:off x="3154362" y="0"/>
              <a:ext cx="534988" cy="311150"/>
            </a:xfrm>
            <a:custGeom>
              <a:avLst/>
              <a:gdLst>
                <a:gd name="T0" fmla="*/ 722738916 w 197"/>
                <a:gd name="T1" fmla="*/ 327780149 h 114"/>
                <a:gd name="T2" fmla="*/ 722738916 w 197"/>
                <a:gd name="T3" fmla="*/ 849248443 h 114"/>
                <a:gd name="T4" fmla="*/ 722738916 w 197"/>
                <a:gd name="T5" fmla="*/ 849248443 h 114"/>
                <a:gd name="T6" fmla="*/ 722738916 w 197"/>
                <a:gd name="T7" fmla="*/ 849248443 h 114"/>
                <a:gd name="T8" fmla="*/ 722738916 w 197"/>
                <a:gd name="T9" fmla="*/ 849248443 h 114"/>
                <a:gd name="T10" fmla="*/ 722738916 w 197"/>
                <a:gd name="T11" fmla="*/ 849248443 h 114"/>
                <a:gd name="T12" fmla="*/ 722738916 w 197"/>
                <a:gd name="T13" fmla="*/ 327780149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8" y="44"/>
                  </a:moveTo>
                  <a:cubicBezTo>
                    <a:pt x="69" y="0"/>
                    <a:pt x="0" y="66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6"/>
                    <a:pt x="128" y="0"/>
                    <a:pt x="98" y="44"/>
                  </a:cubicBezTo>
                  <a:close/>
                </a:path>
              </a:pathLst>
            </a:custGeom>
            <a:solidFill>
              <a:srgbClr val="FC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4" name="Freeform 935"/>
            <p:cNvSpPr>
              <a:spLocks noChangeArrowheads="1"/>
            </p:cNvSpPr>
            <p:nvPr/>
          </p:nvSpPr>
          <p:spPr bwMode="auto">
            <a:xfrm>
              <a:off x="3548062" y="0"/>
              <a:ext cx="536575" cy="311150"/>
            </a:xfrm>
            <a:custGeom>
              <a:avLst/>
              <a:gdLst>
                <a:gd name="T0" fmla="*/ 727034611 w 197"/>
                <a:gd name="T1" fmla="*/ 327780149 h 114"/>
                <a:gd name="T2" fmla="*/ 727034611 w 197"/>
                <a:gd name="T3" fmla="*/ 849248443 h 114"/>
                <a:gd name="T4" fmla="*/ 727034611 w 197"/>
                <a:gd name="T5" fmla="*/ 849248443 h 114"/>
                <a:gd name="T6" fmla="*/ 727034611 w 197"/>
                <a:gd name="T7" fmla="*/ 849248443 h 114"/>
                <a:gd name="T8" fmla="*/ 727034611 w 197"/>
                <a:gd name="T9" fmla="*/ 849248443 h 114"/>
                <a:gd name="T10" fmla="*/ 727034611 w 197"/>
                <a:gd name="T11" fmla="*/ 849248443 h 114"/>
                <a:gd name="T12" fmla="*/ 727034611 w 197"/>
                <a:gd name="T13" fmla="*/ 327780149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8" y="44"/>
                  </a:moveTo>
                  <a:cubicBezTo>
                    <a:pt x="69" y="0"/>
                    <a:pt x="0" y="66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6"/>
                    <a:pt x="128" y="0"/>
                    <a:pt x="98" y="44"/>
                  </a:cubicBezTo>
                  <a:close/>
                </a:path>
              </a:pathLst>
            </a:custGeom>
            <a:solidFill>
              <a:srgbClr val="FC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24" name="Group 32"/>
          <p:cNvGrpSpPr>
            <a:grpSpLocks/>
          </p:cNvGrpSpPr>
          <p:nvPr/>
        </p:nvGrpSpPr>
        <p:grpSpPr bwMode="auto">
          <a:xfrm>
            <a:off x="555625" y="2409825"/>
            <a:ext cx="4084638" cy="314325"/>
            <a:chOff x="0" y="0"/>
            <a:chExt cx="4084637" cy="312738"/>
          </a:xfrm>
        </p:grpSpPr>
        <p:sp>
          <p:nvSpPr>
            <p:cNvPr id="32825" name="Freeform 936"/>
            <p:cNvSpPr>
              <a:spLocks noChangeArrowheads="1"/>
            </p:cNvSpPr>
            <p:nvPr/>
          </p:nvSpPr>
          <p:spPr bwMode="auto">
            <a:xfrm>
              <a:off x="0" y="0"/>
              <a:ext cx="536575" cy="312738"/>
            </a:xfrm>
            <a:custGeom>
              <a:avLst/>
              <a:gdLst>
                <a:gd name="T0" fmla="*/ 727034611 w 197"/>
                <a:gd name="T1" fmla="*/ 332796743 h 115"/>
                <a:gd name="T2" fmla="*/ 727034611 w 197"/>
                <a:gd name="T3" fmla="*/ 850478753 h 115"/>
                <a:gd name="T4" fmla="*/ 727034611 w 197"/>
                <a:gd name="T5" fmla="*/ 850478753 h 115"/>
                <a:gd name="T6" fmla="*/ 727034611 w 197"/>
                <a:gd name="T7" fmla="*/ 850478753 h 115"/>
                <a:gd name="T8" fmla="*/ 727034611 w 197"/>
                <a:gd name="T9" fmla="*/ 850478753 h 115"/>
                <a:gd name="T10" fmla="*/ 727034611 w 197"/>
                <a:gd name="T11" fmla="*/ 850478753 h 115"/>
                <a:gd name="T12" fmla="*/ 72703461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FC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6" name="Freeform 937"/>
            <p:cNvSpPr>
              <a:spLocks noChangeArrowheads="1"/>
            </p:cNvSpPr>
            <p:nvPr/>
          </p:nvSpPr>
          <p:spPr bwMode="auto">
            <a:xfrm>
              <a:off x="393700" y="0"/>
              <a:ext cx="536575" cy="312738"/>
            </a:xfrm>
            <a:custGeom>
              <a:avLst/>
              <a:gdLst>
                <a:gd name="T0" fmla="*/ 727034611 w 197"/>
                <a:gd name="T1" fmla="*/ 332796743 h 115"/>
                <a:gd name="T2" fmla="*/ 727034611 w 197"/>
                <a:gd name="T3" fmla="*/ 850478753 h 115"/>
                <a:gd name="T4" fmla="*/ 727034611 w 197"/>
                <a:gd name="T5" fmla="*/ 850478753 h 115"/>
                <a:gd name="T6" fmla="*/ 727034611 w 197"/>
                <a:gd name="T7" fmla="*/ 850478753 h 115"/>
                <a:gd name="T8" fmla="*/ 727034611 w 197"/>
                <a:gd name="T9" fmla="*/ 850478753 h 115"/>
                <a:gd name="T10" fmla="*/ 727034611 w 197"/>
                <a:gd name="T11" fmla="*/ 850478753 h 115"/>
                <a:gd name="T12" fmla="*/ 72703461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FC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7" name="Freeform 938"/>
            <p:cNvSpPr>
              <a:spLocks noChangeArrowheads="1"/>
            </p:cNvSpPr>
            <p:nvPr/>
          </p:nvSpPr>
          <p:spPr bwMode="auto">
            <a:xfrm>
              <a:off x="785812" y="0"/>
              <a:ext cx="539750" cy="312738"/>
            </a:xfrm>
            <a:custGeom>
              <a:avLst/>
              <a:gdLst>
                <a:gd name="T0" fmla="*/ 735681976 w 198"/>
                <a:gd name="T1" fmla="*/ 332796743 h 115"/>
                <a:gd name="T2" fmla="*/ 735681976 w 198"/>
                <a:gd name="T3" fmla="*/ 850478753 h 115"/>
                <a:gd name="T4" fmla="*/ 735681976 w 198"/>
                <a:gd name="T5" fmla="*/ 850478753 h 115"/>
                <a:gd name="T6" fmla="*/ 735681976 w 198"/>
                <a:gd name="T7" fmla="*/ 850478753 h 115"/>
                <a:gd name="T8" fmla="*/ 735681976 w 198"/>
                <a:gd name="T9" fmla="*/ 850478753 h 115"/>
                <a:gd name="T10" fmla="*/ 735681976 w 198"/>
                <a:gd name="T11" fmla="*/ 850478753 h 115"/>
                <a:gd name="T12" fmla="*/ 735681976 w 198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5"/>
                <a:gd name="T23" fmla="*/ 198 w 198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5">
                  <a:moveTo>
                    <a:pt x="99" y="45"/>
                  </a:moveTo>
                  <a:cubicBezTo>
                    <a:pt x="70" y="0"/>
                    <a:pt x="0" y="67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98" y="67"/>
                    <a:pt x="129" y="0"/>
                    <a:pt x="99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8" name="Freeform 939"/>
            <p:cNvSpPr>
              <a:spLocks noChangeArrowheads="1"/>
            </p:cNvSpPr>
            <p:nvPr/>
          </p:nvSpPr>
          <p:spPr bwMode="auto">
            <a:xfrm>
              <a:off x="1181100" y="0"/>
              <a:ext cx="538163" cy="312738"/>
            </a:xfrm>
            <a:custGeom>
              <a:avLst/>
              <a:gdLst>
                <a:gd name="T0" fmla="*/ 731363517 w 198"/>
                <a:gd name="T1" fmla="*/ 332796743 h 115"/>
                <a:gd name="T2" fmla="*/ 731363517 w 198"/>
                <a:gd name="T3" fmla="*/ 850478753 h 115"/>
                <a:gd name="T4" fmla="*/ 731363517 w 198"/>
                <a:gd name="T5" fmla="*/ 850478753 h 115"/>
                <a:gd name="T6" fmla="*/ 731363517 w 198"/>
                <a:gd name="T7" fmla="*/ 850478753 h 115"/>
                <a:gd name="T8" fmla="*/ 731363517 w 198"/>
                <a:gd name="T9" fmla="*/ 850478753 h 115"/>
                <a:gd name="T10" fmla="*/ 731363517 w 198"/>
                <a:gd name="T11" fmla="*/ 850478753 h 115"/>
                <a:gd name="T12" fmla="*/ 731363517 w 198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5"/>
                <a:gd name="T23" fmla="*/ 198 w 198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5">
                  <a:moveTo>
                    <a:pt x="99" y="45"/>
                  </a:moveTo>
                  <a:cubicBezTo>
                    <a:pt x="70" y="0"/>
                    <a:pt x="0" y="67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98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9" name="Freeform 940"/>
            <p:cNvSpPr>
              <a:spLocks noChangeArrowheads="1"/>
            </p:cNvSpPr>
            <p:nvPr/>
          </p:nvSpPr>
          <p:spPr bwMode="auto">
            <a:xfrm>
              <a:off x="1574800" y="0"/>
              <a:ext cx="539750" cy="312738"/>
            </a:xfrm>
            <a:custGeom>
              <a:avLst/>
              <a:gdLst>
                <a:gd name="T0" fmla="*/ 735681976 w 198"/>
                <a:gd name="T1" fmla="*/ 332796743 h 115"/>
                <a:gd name="T2" fmla="*/ 735681976 w 198"/>
                <a:gd name="T3" fmla="*/ 850478753 h 115"/>
                <a:gd name="T4" fmla="*/ 735681976 w 198"/>
                <a:gd name="T5" fmla="*/ 850478753 h 115"/>
                <a:gd name="T6" fmla="*/ 735681976 w 198"/>
                <a:gd name="T7" fmla="*/ 850478753 h 115"/>
                <a:gd name="T8" fmla="*/ 735681976 w 198"/>
                <a:gd name="T9" fmla="*/ 850478753 h 115"/>
                <a:gd name="T10" fmla="*/ 735681976 w 198"/>
                <a:gd name="T11" fmla="*/ 850478753 h 115"/>
                <a:gd name="T12" fmla="*/ 735681976 w 198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5"/>
                <a:gd name="T23" fmla="*/ 198 w 198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5">
                  <a:moveTo>
                    <a:pt x="99" y="45"/>
                  </a:moveTo>
                  <a:cubicBezTo>
                    <a:pt x="69" y="0"/>
                    <a:pt x="0" y="67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98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0" name="Freeform 941"/>
            <p:cNvSpPr>
              <a:spLocks noChangeArrowheads="1"/>
            </p:cNvSpPr>
            <p:nvPr/>
          </p:nvSpPr>
          <p:spPr bwMode="auto">
            <a:xfrm>
              <a:off x="1970087" y="0"/>
              <a:ext cx="536575" cy="312738"/>
            </a:xfrm>
            <a:custGeom>
              <a:avLst/>
              <a:gdLst>
                <a:gd name="T0" fmla="*/ 734451331 w 197"/>
                <a:gd name="T1" fmla="*/ 332796743 h 115"/>
                <a:gd name="T2" fmla="*/ 734451331 w 197"/>
                <a:gd name="T3" fmla="*/ 850478753 h 115"/>
                <a:gd name="T4" fmla="*/ 734451331 w 197"/>
                <a:gd name="T5" fmla="*/ 850478753 h 115"/>
                <a:gd name="T6" fmla="*/ 734451331 w 197"/>
                <a:gd name="T7" fmla="*/ 850478753 h 115"/>
                <a:gd name="T8" fmla="*/ 734451331 w 197"/>
                <a:gd name="T9" fmla="*/ 850478753 h 115"/>
                <a:gd name="T10" fmla="*/ 734451331 w 197"/>
                <a:gd name="T11" fmla="*/ 850478753 h 115"/>
                <a:gd name="T12" fmla="*/ 73445133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9" y="45"/>
                  </a:moveTo>
                  <a:cubicBezTo>
                    <a:pt x="69" y="0"/>
                    <a:pt x="0" y="67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97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1" name="Freeform 942"/>
            <p:cNvSpPr>
              <a:spLocks noChangeArrowheads="1"/>
            </p:cNvSpPr>
            <p:nvPr/>
          </p:nvSpPr>
          <p:spPr bwMode="auto">
            <a:xfrm>
              <a:off x="2365375" y="0"/>
              <a:ext cx="534988" cy="312738"/>
            </a:xfrm>
            <a:custGeom>
              <a:avLst/>
              <a:gdLst>
                <a:gd name="T0" fmla="*/ 730114689 w 197"/>
                <a:gd name="T1" fmla="*/ 332796743 h 115"/>
                <a:gd name="T2" fmla="*/ 730114689 w 197"/>
                <a:gd name="T3" fmla="*/ 850478753 h 115"/>
                <a:gd name="T4" fmla="*/ 730114689 w 197"/>
                <a:gd name="T5" fmla="*/ 850478753 h 115"/>
                <a:gd name="T6" fmla="*/ 730114689 w 197"/>
                <a:gd name="T7" fmla="*/ 850478753 h 115"/>
                <a:gd name="T8" fmla="*/ 730114689 w 197"/>
                <a:gd name="T9" fmla="*/ 850478753 h 115"/>
                <a:gd name="T10" fmla="*/ 730114689 w 197"/>
                <a:gd name="T11" fmla="*/ 850478753 h 115"/>
                <a:gd name="T12" fmla="*/ 730114689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9" y="45"/>
                  </a:moveTo>
                  <a:cubicBezTo>
                    <a:pt x="69" y="0"/>
                    <a:pt x="0" y="67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97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2" name="Freeform 943"/>
            <p:cNvSpPr>
              <a:spLocks noChangeArrowheads="1"/>
            </p:cNvSpPr>
            <p:nvPr/>
          </p:nvSpPr>
          <p:spPr bwMode="auto">
            <a:xfrm>
              <a:off x="2759075" y="0"/>
              <a:ext cx="536575" cy="312738"/>
            </a:xfrm>
            <a:custGeom>
              <a:avLst/>
              <a:gdLst>
                <a:gd name="T0" fmla="*/ 727034611 w 197"/>
                <a:gd name="T1" fmla="*/ 332796743 h 115"/>
                <a:gd name="T2" fmla="*/ 727034611 w 197"/>
                <a:gd name="T3" fmla="*/ 850478753 h 115"/>
                <a:gd name="T4" fmla="*/ 727034611 w 197"/>
                <a:gd name="T5" fmla="*/ 850478753 h 115"/>
                <a:gd name="T6" fmla="*/ 727034611 w 197"/>
                <a:gd name="T7" fmla="*/ 850478753 h 115"/>
                <a:gd name="T8" fmla="*/ 734451331 w 197"/>
                <a:gd name="T9" fmla="*/ 850478753 h 115"/>
                <a:gd name="T10" fmla="*/ 734451331 w 197"/>
                <a:gd name="T11" fmla="*/ 850478753 h 115"/>
                <a:gd name="T12" fmla="*/ 72703461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3" name="Freeform 944"/>
            <p:cNvSpPr>
              <a:spLocks noChangeArrowheads="1"/>
            </p:cNvSpPr>
            <p:nvPr/>
          </p:nvSpPr>
          <p:spPr bwMode="auto">
            <a:xfrm>
              <a:off x="3154362" y="0"/>
              <a:ext cx="534988" cy="312738"/>
            </a:xfrm>
            <a:custGeom>
              <a:avLst/>
              <a:gdLst>
                <a:gd name="T0" fmla="*/ 722738916 w 197"/>
                <a:gd name="T1" fmla="*/ 332796743 h 115"/>
                <a:gd name="T2" fmla="*/ 722738916 w 197"/>
                <a:gd name="T3" fmla="*/ 850478753 h 115"/>
                <a:gd name="T4" fmla="*/ 722738916 w 197"/>
                <a:gd name="T5" fmla="*/ 850478753 h 115"/>
                <a:gd name="T6" fmla="*/ 722738916 w 197"/>
                <a:gd name="T7" fmla="*/ 850478753 h 115"/>
                <a:gd name="T8" fmla="*/ 722738916 w 197"/>
                <a:gd name="T9" fmla="*/ 850478753 h 115"/>
                <a:gd name="T10" fmla="*/ 722738916 w 197"/>
                <a:gd name="T11" fmla="*/ 850478753 h 115"/>
                <a:gd name="T12" fmla="*/ 722738916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4" name="Freeform 945"/>
            <p:cNvSpPr>
              <a:spLocks noChangeArrowheads="1"/>
            </p:cNvSpPr>
            <p:nvPr/>
          </p:nvSpPr>
          <p:spPr bwMode="auto">
            <a:xfrm>
              <a:off x="3548062" y="0"/>
              <a:ext cx="536575" cy="312738"/>
            </a:xfrm>
            <a:custGeom>
              <a:avLst/>
              <a:gdLst>
                <a:gd name="T0" fmla="*/ 727034611 w 197"/>
                <a:gd name="T1" fmla="*/ 332796743 h 115"/>
                <a:gd name="T2" fmla="*/ 727034611 w 197"/>
                <a:gd name="T3" fmla="*/ 850478753 h 115"/>
                <a:gd name="T4" fmla="*/ 727034611 w 197"/>
                <a:gd name="T5" fmla="*/ 850478753 h 115"/>
                <a:gd name="T6" fmla="*/ 727034611 w 197"/>
                <a:gd name="T7" fmla="*/ 850478753 h 115"/>
                <a:gd name="T8" fmla="*/ 727034611 w 197"/>
                <a:gd name="T9" fmla="*/ 850478753 h 115"/>
                <a:gd name="T10" fmla="*/ 727034611 w 197"/>
                <a:gd name="T11" fmla="*/ 850478753 h 115"/>
                <a:gd name="T12" fmla="*/ 72703461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35" name="Group 43"/>
          <p:cNvGrpSpPr>
            <a:grpSpLocks/>
          </p:cNvGrpSpPr>
          <p:nvPr/>
        </p:nvGrpSpPr>
        <p:grpSpPr bwMode="auto">
          <a:xfrm>
            <a:off x="555625" y="2767013"/>
            <a:ext cx="4084638" cy="312737"/>
            <a:chOff x="0" y="0"/>
            <a:chExt cx="4084637" cy="312738"/>
          </a:xfrm>
        </p:grpSpPr>
        <p:sp>
          <p:nvSpPr>
            <p:cNvPr id="32815" name="Freeform 946"/>
            <p:cNvSpPr>
              <a:spLocks noChangeArrowheads="1"/>
            </p:cNvSpPr>
            <p:nvPr/>
          </p:nvSpPr>
          <p:spPr bwMode="auto">
            <a:xfrm>
              <a:off x="0" y="0"/>
              <a:ext cx="536575" cy="312738"/>
            </a:xfrm>
            <a:custGeom>
              <a:avLst/>
              <a:gdLst>
                <a:gd name="T0" fmla="*/ 727034611 w 197"/>
                <a:gd name="T1" fmla="*/ 332796743 h 115"/>
                <a:gd name="T2" fmla="*/ 727034611 w 197"/>
                <a:gd name="T3" fmla="*/ 843084539 h 115"/>
                <a:gd name="T4" fmla="*/ 727034611 w 197"/>
                <a:gd name="T5" fmla="*/ 850478753 h 115"/>
                <a:gd name="T6" fmla="*/ 727034611 w 197"/>
                <a:gd name="T7" fmla="*/ 850478753 h 115"/>
                <a:gd name="T8" fmla="*/ 727034611 w 197"/>
                <a:gd name="T9" fmla="*/ 850478753 h 115"/>
                <a:gd name="T10" fmla="*/ 727034611 w 197"/>
                <a:gd name="T11" fmla="*/ 843084539 h 115"/>
                <a:gd name="T12" fmla="*/ 72703461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4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6" name="Freeform 947"/>
            <p:cNvSpPr>
              <a:spLocks noChangeArrowheads="1"/>
            </p:cNvSpPr>
            <p:nvPr/>
          </p:nvSpPr>
          <p:spPr bwMode="auto">
            <a:xfrm>
              <a:off x="393700" y="0"/>
              <a:ext cx="536575" cy="312738"/>
            </a:xfrm>
            <a:custGeom>
              <a:avLst/>
              <a:gdLst>
                <a:gd name="T0" fmla="*/ 727034611 w 197"/>
                <a:gd name="T1" fmla="*/ 332796743 h 115"/>
                <a:gd name="T2" fmla="*/ 727034611 w 197"/>
                <a:gd name="T3" fmla="*/ 843084539 h 115"/>
                <a:gd name="T4" fmla="*/ 727034611 w 197"/>
                <a:gd name="T5" fmla="*/ 850478753 h 115"/>
                <a:gd name="T6" fmla="*/ 727034611 w 197"/>
                <a:gd name="T7" fmla="*/ 850478753 h 115"/>
                <a:gd name="T8" fmla="*/ 727034611 w 197"/>
                <a:gd name="T9" fmla="*/ 850478753 h 115"/>
                <a:gd name="T10" fmla="*/ 727034611 w 197"/>
                <a:gd name="T11" fmla="*/ 843084539 h 115"/>
                <a:gd name="T12" fmla="*/ 72703461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4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7" name="Freeform 948"/>
            <p:cNvSpPr>
              <a:spLocks noChangeArrowheads="1"/>
            </p:cNvSpPr>
            <p:nvPr/>
          </p:nvSpPr>
          <p:spPr bwMode="auto">
            <a:xfrm>
              <a:off x="785812" y="0"/>
              <a:ext cx="539750" cy="312738"/>
            </a:xfrm>
            <a:custGeom>
              <a:avLst/>
              <a:gdLst>
                <a:gd name="T0" fmla="*/ 735681976 w 198"/>
                <a:gd name="T1" fmla="*/ 332796743 h 115"/>
                <a:gd name="T2" fmla="*/ 735681976 w 198"/>
                <a:gd name="T3" fmla="*/ 843084539 h 115"/>
                <a:gd name="T4" fmla="*/ 735681976 w 198"/>
                <a:gd name="T5" fmla="*/ 850478753 h 115"/>
                <a:gd name="T6" fmla="*/ 735681976 w 198"/>
                <a:gd name="T7" fmla="*/ 850478753 h 115"/>
                <a:gd name="T8" fmla="*/ 735681976 w 198"/>
                <a:gd name="T9" fmla="*/ 850478753 h 115"/>
                <a:gd name="T10" fmla="*/ 735681976 w 198"/>
                <a:gd name="T11" fmla="*/ 843084539 h 115"/>
                <a:gd name="T12" fmla="*/ 735681976 w 198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5"/>
                <a:gd name="T23" fmla="*/ 198 w 198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5">
                  <a:moveTo>
                    <a:pt x="99" y="45"/>
                  </a:moveTo>
                  <a:cubicBezTo>
                    <a:pt x="70" y="0"/>
                    <a:pt x="0" y="67"/>
                    <a:pt x="99" y="114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8" y="67"/>
                    <a:pt x="129" y="0"/>
                    <a:pt x="99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8" name="Freeform 949"/>
            <p:cNvSpPr>
              <a:spLocks noChangeArrowheads="1"/>
            </p:cNvSpPr>
            <p:nvPr/>
          </p:nvSpPr>
          <p:spPr bwMode="auto">
            <a:xfrm>
              <a:off x="1181100" y="0"/>
              <a:ext cx="538163" cy="312738"/>
            </a:xfrm>
            <a:custGeom>
              <a:avLst/>
              <a:gdLst>
                <a:gd name="T0" fmla="*/ 731363517 w 198"/>
                <a:gd name="T1" fmla="*/ 332796743 h 115"/>
                <a:gd name="T2" fmla="*/ 731363517 w 198"/>
                <a:gd name="T3" fmla="*/ 843084539 h 115"/>
                <a:gd name="T4" fmla="*/ 731363517 w 198"/>
                <a:gd name="T5" fmla="*/ 850478753 h 115"/>
                <a:gd name="T6" fmla="*/ 731363517 w 198"/>
                <a:gd name="T7" fmla="*/ 850478753 h 115"/>
                <a:gd name="T8" fmla="*/ 731363517 w 198"/>
                <a:gd name="T9" fmla="*/ 850478753 h 115"/>
                <a:gd name="T10" fmla="*/ 731363517 w 198"/>
                <a:gd name="T11" fmla="*/ 843084539 h 115"/>
                <a:gd name="T12" fmla="*/ 731363517 w 198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5"/>
                <a:gd name="T23" fmla="*/ 198 w 198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5">
                  <a:moveTo>
                    <a:pt x="99" y="45"/>
                  </a:moveTo>
                  <a:cubicBezTo>
                    <a:pt x="70" y="0"/>
                    <a:pt x="0" y="67"/>
                    <a:pt x="99" y="114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8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9" name="Freeform 950"/>
            <p:cNvSpPr>
              <a:spLocks noChangeArrowheads="1"/>
            </p:cNvSpPr>
            <p:nvPr/>
          </p:nvSpPr>
          <p:spPr bwMode="auto">
            <a:xfrm>
              <a:off x="1574800" y="0"/>
              <a:ext cx="539750" cy="312738"/>
            </a:xfrm>
            <a:custGeom>
              <a:avLst/>
              <a:gdLst>
                <a:gd name="T0" fmla="*/ 735681976 w 198"/>
                <a:gd name="T1" fmla="*/ 332796743 h 115"/>
                <a:gd name="T2" fmla="*/ 735681976 w 198"/>
                <a:gd name="T3" fmla="*/ 843084539 h 115"/>
                <a:gd name="T4" fmla="*/ 735681976 w 198"/>
                <a:gd name="T5" fmla="*/ 850478753 h 115"/>
                <a:gd name="T6" fmla="*/ 735681976 w 198"/>
                <a:gd name="T7" fmla="*/ 850478753 h 115"/>
                <a:gd name="T8" fmla="*/ 735681976 w 198"/>
                <a:gd name="T9" fmla="*/ 850478753 h 115"/>
                <a:gd name="T10" fmla="*/ 735681976 w 198"/>
                <a:gd name="T11" fmla="*/ 843084539 h 115"/>
                <a:gd name="T12" fmla="*/ 735681976 w 198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5"/>
                <a:gd name="T23" fmla="*/ 198 w 198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5">
                  <a:moveTo>
                    <a:pt x="99" y="45"/>
                  </a:moveTo>
                  <a:cubicBezTo>
                    <a:pt x="69" y="0"/>
                    <a:pt x="0" y="67"/>
                    <a:pt x="99" y="114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8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0" name="Freeform 951"/>
            <p:cNvSpPr>
              <a:spLocks noChangeArrowheads="1"/>
            </p:cNvSpPr>
            <p:nvPr/>
          </p:nvSpPr>
          <p:spPr bwMode="auto">
            <a:xfrm>
              <a:off x="1970087" y="0"/>
              <a:ext cx="536575" cy="312738"/>
            </a:xfrm>
            <a:custGeom>
              <a:avLst/>
              <a:gdLst>
                <a:gd name="T0" fmla="*/ 734451331 w 197"/>
                <a:gd name="T1" fmla="*/ 332796743 h 115"/>
                <a:gd name="T2" fmla="*/ 734451331 w 197"/>
                <a:gd name="T3" fmla="*/ 843084539 h 115"/>
                <a:gd name="T4" fmla="*/ 734451331 w 197"/>
                <a:gd name="T5" fmla="*/ 850478753 h 115"/>
                <a:gd name="T6" fmla="*/ 734451331 w 197"/>
                <a:gd name="T7" fmla="*/ 850478753 h 115"/>
                <a:gd name="T8" fmla="*/ 734451331 w 197"/>
                <a:gd name="T9" fmla="*/ 850478753 h 115"/>
                <a:gd name="T10" fmla="*/ 734451331 w 197"/>
                <a:gd name="T11" fmla="*/ 843084539 h 115"/>
                <a:gd name="T12" fmla="*/ 73445133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9" y="45"/>
                  </a:moveTo>
                  <a:cubicBezTo>
                    <a:pt x="69" y="0"/>
                    <a:pt x="0" y="67"/>
                    <a:pt x="99" y="114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7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1" name="Freeform 952"/>
            <p:cNvSpPr>
              <a:spLocks noChangeArrowheads="1"/>
            </p:cNvSpPr>
            <p:nvPr/>
          </p:nvSpPr>
          <p:spPr bwMode="auto">
            <a:xfrm>
              <a:off x="2365375" y="0"/>
              <a:ext cx="534988" cy="312738"/>
            </a:xfrm>
            <a:custGeom>
              <a:avLst/>
              <a:gdLst>
                <a:gd name="T0" fmla="*/ 730114689 w 197"/>
                <a:gd name="T1" fmla="*/ 332796743 h 115"/>
                <a:gd name="T2" fmla="*/ 730114689 w 197"/>
                <a:gd name="T3" fmla="*/ 843084539 h 115"/>
                <a:gd name="T4" fmla="*/ 730114689 w 197"/>
                <a:gd name="T5" fmla="*/ 850478753 h 115"/>
                <a:gd name="T6" fmla="*/ 730114689 w 197"/>
                <a:gd name="T7" fmla="*/ 850478753 h 115"/>
                <a:gd name="T8" fmla="*/ 730114689 w 197"/>
                <a:gd name="T9" fmla="*/ 850478753 h 115"/>
                <a:gd name="T10" fmla="*/ 730114689 w 197"/>
                <a:gd name="T11" fmla="*/ 843084539 h 115"/>
                <a:gd name="T12" fmla="*/ 730114689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9" y="45"/>
                  </a:moveTo>
                  <a:cubicBezTo>
                    <a:pt x="69" y="0"/>
                    <a:pt x="0" y="67"/>
                    <a:pt x="99" y="114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7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2" name="Freeform 953"/>
            <p:cNvSpPr>
              <a:spLocks noChangeArrowheads="1"/>
            </p:cNvSpPr>
            <p:nvPr/>
          </p:nvSpPr>
          <p:spPr bwMode="auto">
            <a:xfrm>
              <a:off x="2759075" y="0"/>
              <a:ext cx="536575" cy="312738"/>
            </a:xfrm>
            <a:custGeom>
              <a:avLst/>
              <a:gdLst>
                <a:gd name="T0" fmla="*/ 727034611 w 197"/>
                <a:gd name="T1" fmla="*/ 332796743 h 115"/>
                <a:gd name="T2" fmla="*/ 727034611 w 197"/>
                <a:gd name="T3" fmla="*/ 843084539 h 115"/>
                <a:gd name="T4" fmla="*/ 727034611 w 197"/>
                <a:gd name="T5" fmla="*/ 850478753 h 115"/>
                <a:gd name="T6" fmla="*/ 727034611 w 197"/>
                <a:gd name="T7" fmla="*/ 850478753 h 115"/>
                <a:gd name="T8" fmla="*/ 734451331 w 197"/>
                <a:gd name="T9" fmla="*/ 850478753 h 115"/>
                <a:gd name="T10" fmla="*/ 734451331 w 197"/>
                <a:gd name="T11" fmla="*/ 843084539 h 115"/>
                <a:gd name="T12" fmla="*/ 72703461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4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3" name="Freeform 954"/>
            <p:cNvSpPr>
              <a:spLocks noChangeArrowheads="1"/>
            </p:cNvSpPr>
            <p:nvPr/>
          </p:nvSpPr>
          <p:spPr bwMode="auto">
            <a:xfrm>
              <a:off x="3154362" y="0"/>
              <a:ext cx="534988" cy="312738"/>
            </a:xfrm>
            <a:custGeom>
              <a:avLst/>
              <a:gdLst>
                <a:gd name="T0" fmla="*/ 722738916 w 197"/>
                <a:gd name="T1" fmla="*/ 332796743 h 115"/>
                <a:gd name="T2" fmla="*/ 722738916 w 197"/>
                <a:gd name="T3" fmla="*/ 843084539 h 115"/>
                <a:gd name="T4" fmla="*/ 722738916 w 197"/>
                <a:gd name="T5" fmla="*/ 850478753 h 115"/>
                <a:gd name="T6" fmla="*/ 722738916 w 197"/>
                <a:gd name="T7" fmla="*/ 850478753 h 115"/>
                <a:gd name="T8" fmla="*/ 722738916 w 197"/>
                <a:gd name="T9" fmla="*/ 850478753 h 115"/>
                <a:gd name="T10" fmla="*/ 722738916 w 197"/>
                <a:gd name="T11" fmla="*/ 843084539 h 115"/>
                <a:gd name="T12" fmla="*/ 722738916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4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4" name="Freeform 955"/>
            <p:cNvSpPr>
              <a:spLocks noChangeArrowheads="1"/>
            </p:cNvSpPr>
            <p:nvPr/>
          </p:nvSpPr>
          <p:spPr bwMode="auto">
            <a:xfrm>
              <a:off x="3548062" y="0"/>
              <a:ext cx="536575" cy="312738"/>
            </a:xfrm>
            <a:custGeom>
              <a:avLst/>
              <a:gdLst>
                <a:gd name="T0" fmla="*/ 727034611 w 197"/>
                <a:gd name="T1" fmla="*/ 332796743 h 115"/>
                <a:gd name="T2" fmla="*/ 727034611 w 197"/>
                <a:gd name="T3" fmla="*/ 843084539 h 115"/>
                <a:gd name="T4" fmla="*/ 727034611 w 197"/>
                <a:gd name="T5" fmla="*/ 850478753 h 115"/>
                <a:gd name="T6" fmla="*/ 727034611 w 197"/>
                <a:gd name="T7" fmla="*/ 850478753 h 115"/>
                <a:gd name="T8" fmla="*/ 727034611 w 197"/>
                <a:gd name="T9" fmla="*/ 850478753 h 115"/>
                <a:gd name="T10" fmla="*/ 727034611 w 197"/>
                <a:gd name="T11" fmla="*/ 843084539 h 115"/>
                <a:gd name="T12" fmla="*/ 727034611 w 197"/>
                <a:gd name="T13" fmla="*/ 33279674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4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46" name="Group 54"/>
          <p:cNvGrpSpPr>
            <a:grpSpLocks/>
          </p:cNvGrpSpPr>
          <p:nvPr/>
        </p:nvGrpSpPr>
        <p:grpSpPr bwMode="auto">
          <a:xfrm>
            <a:off x="555625" y="3124200"/>
            <a:ext cx="4084638" cy="311150"/>
            <a:chOff x="0" y="0"/>
            <a:chExt cx="4084637" cy="309563"/>
          </a:xfrm>
        </p:grpSpPr>
        <p:sp>
          <p:nvSpPr>
            <p:cNvPr id="32805" name="Freeform 956"/>
            <p:cNvSpPr>
              <a:spLocks noChangeArrowheads="1"/>
            </p:cNvSpPr>
            <p:nvPr/>
          </p:nvSpPr>
          <p:spPr bwMode="auto">
            <a:xfrm>
              <a:off x="0" y="0"/>
              <a:ext cx="536575" cy="309563"/>
            </a:xfrm>
            <a:custGeom>
              <a:avLst/>
              <a:gdLst>
                <a:gd name="T0" fmla="*/ 727034611 w 197"/>
                <a:gd name="T1" fmla="*/ 324443748 h 114"/>
                <a:gd name="T2" fmla="*/ 727034611 w 197"/>
                <a:gd name="T3" fmla="*/ 840607465 h 114"/>
                <a:gd name="T4" fmla="*/ 727034611 w 197"/>
                <a:gd name="T5" fmla="*/ 840607465 h 114"/>
                <a:gd name="T6" fmla="*/ 727034611 w 197"/>
                <a:gd name="T7" fmla="*/ 840607465 h 114"/>
                <a:gd name="T8" fmla="*/ 727034611 w 197"/>
                <a:gd name="T9" fmla="*/ 840607465 h 114"/>
                <a:gd name="T10" fmla="*/ 727034611 w 197"/>
                <a:gd name="T11" fmla="*/ 840607465 h 114"/>
                <a:gd name="T12" fmla="*/ 727034611 w 197"/>
                <a:gd name="T13" fmla="*/ 324443748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8" y="44"/>
                  </a:moveTo>
                  <a:cubicBezTo>
                    <a:pt x="69" y="0"/>
                    <a:pt x="0" y="66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6"/>
                    <a:pt x="128" y="0"/>
                    <a:pt x="98" y="44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6" name="Freeform 957"/>
            <p:cNvSpPr>
              <a:spLocks noChangeArrowheads="1"/>
            </p:cNvSpPr>
            <p:nvPr/>
          </p:nvSpPr>
          <p:spPr bwMode="auto">
            <a:xfrm>
              <a:off x="393700" y="0"/>
              <a:ext cx="536575" cy="309563"/>
            </a:xfrm>
            <a:custGeom>
              <a:avLst/>
              <a:gdLst>
                <a:gd name="T0" fmla="*/ 727034611 w 197"/>
                <a:gd name="T1" fmla="*/ 324443748 h 114"/>
                <a:gd name="T2" fmla="*/ 727034611 w 197"/>
                <a:gd name="T3" fmla="*/ 840607465 h 114"/>
                <a:gd name="T4" fmla="*/ 727034611 w 197"/>
                <a:gd name="T5" fmla="*/ 840607465 h 114"/>
                <a:gd name="T6" fmla="*/ 727034611 w 197"/>
                <a:gd name="T7" fmla="*/ 840607465 h 114"/>
                <a:gd name="T8" fmla="*/ 727034611 w 197"/>
                <a:gd name="T9" fmla="*/ 840607465 h 114"/>
                <a:gd name="T10" fmla="*/ 727034611 w 197"/>
                <a:gd name="T11" fmla="*/ 840607465 h 114"/>
                <a:gd name="T12" fmla="*/ 727034611 w 197"/>
                <a:gd name="T13" fmla="*/ 324443748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8" y="44"/>
                  </a:moveTo>
                  <a:cubicBezTo>
                    <a:pt x="69" y="0"/>
                    <a:pt x="0" y="66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6"/>
                    <a:pt x="128" y="0"/>
                    <a:pt x="98" y="44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7" name="Freeform 958"/>
            <p:cNvSpPr>
              <a:spLocks noChangeArrowheads="1"/>
            </p:cNvSpPr>
            <p:nvPr/>
          </p:nvSpPr>
          <p:spPr bwMode="auto">
            <a:xfrm>
              <a:off x="785812" y="0"/>
              <a:ext cx="539750" cy="309563"/>
            </a:xfrm>
            <a:custGeom>
              <a:avLst/>
              <a:gdLst>
                <a:gd name="T0" fmla="*/ 735681976 w 198"/>
                <a:gd name="T1" fmla="*/ 324443748 h 114"/>
                <a:gd name="T2" fmla="*/ 735681976 w 198"/>
                <a:gd name="T3" fmla="*/ 840607465 h 114"/>
                <a:gd name="T4" fmla="*/ 735681976 w 198"/>
                <a:gd name="T5" fmla="*/ 840607465 h 114"/>
                <a:gd name="T6" fmla="*/ 735681976 w 198"/>
                <a:gd name="T7" fmla="*/ 840607465 h 114"/>
                <a:gd name="T8" fmla="*/ 735681976 w 198"/>
                <a:gd name="T9" fmla="*/ 840607465 h 114"/>
                <a:gd name="T10" fmla="*/ 735681976 w 198"/>
                <a:gd name="T11" fmla="*/ 840607465 h 114"/>
                <a:gd name="T12" fmla="*/ 735681976 w 198"/>
                <a:gd name="T13" fmla="*/ 324443748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4"/>
                <a:gd name="T23" fmla="*/ 198 w 198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4">
                  <a:moveTo>
                    <a:pt x="99" y="44"/>
                  </a:moveTo>
                  <a:cubicBezTo>
                    <a:pt x="70" y="0"/>
                    <a:pt x="0" y="66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8" y="66"/>
                    <a:pt x="129" y="0"/>
                    <a:pt x="99" y="44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8" name="Freeform 959"/>
            <p:cNvSpPr>
              <a:spLocks noChangeArrowheads="1"/>
            </p:cNvSpPr>
            <p:nvPr/>
          </p:nvSpPr>
          <p:spPr bwMode="auto">
            <a:xfrm>
              <a:off x="1181100" y="0"/>
              <a:ext cx="538163" cy="309563"/>
            </a:xfrm>
            <a:custGeom>
              <a:avLst/>
              <a:gdLst>
                <a:gd name="T0" fmla="*/ 731363517 w 198"/>
                <a:gd name="T1" fmla="*/ 324443748 h 114"/>
                <a:gd name="T2" fmla="*/ 731363517 w 198"/>
                <a:gd name="T3" fmla="*/ 840607465 h 114"/>
                <a:gd name="T4" fmla="*/ 731363517 w 198"/>
                <a:gd name="T5" fmla="*/ 840607465 h 114"/>
                <a:gd name="T6" fmla="*/ 731363517 w 198"/>
                <a:gd name="T7" fmla="*/ 840607465 h 114"/>
                <a:gd name="T8" fmla="*/ 731363517 w 198"/>
                <a:gd name="T9" fmla="*/ 840607465 h 114"/>
                <a:gd name="T10" fmla="*/ 731363517 w 198"/>
                <a:gd name="T11" fmla="*/ 840607465 h 114"/>
                <a:gd name="T12" fmla="*/ 731363517 w 198"/>
                <a:gd name="T13" fmla="*/ 324443748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4"/>
                <a:gd name="T23" fmla="*/ 198 w 198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4">
                  <a:moveTo>
                    <a:pt x="99" y="44"/>
                  </a:moveTo>
                  <a:cubicBezTo>
                    <a:pt x="70" y="0"/>
                    <a:pt x="0" y="66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8" y="66"/>
                    <a:pt x="128" y="0"/>
                    <a:pt x="99" y="44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9" name="Freeform 960"/>
            <p:cNvSpPr>
              <a:spLocks noChangeArrowheads="1"/>
            </p:cNvSpPr>
            <p:nvPr/>
          </p:nvSpPr>
          <p:spPr bwMode="auto">
            <a:xfrm>
              <a:off x="1574800" y="0"/>
              <a:ext cx="539750" cy="309563"/>
            </a:xfrm>
            <a:custGeom>
              <a:avLst/>
              <a:gdLst>
                <a:gd name="T0" fmla="*/ 735681976 w 198"/>
                <a:gd name="T1" fmla="*/ 324443748 h 114"/>
                <a:gd name="T2" fmla="*/ 735681976 w 198"/>
                <a:gd name="T3" fmla="*/ 840607465 h 114"/>
                <a:gd name="T4" fmla="*/ 735681976 w 198"/>
                <a:gd name="T5" fmla="*/ 840607465 h 114"/>
                <a:gd name="T6" fmla="*/ 735681976 w 198"/>
                <a:gd name="T7" fmla="*/ 840607465 h 114"/>
                <a:gd name="T8" fmla="*/ 735681976 w 198"/>
                <a:gd name="T9" fmla="*/ 840607465 h 114"/>
                <a:gd name="T10" fmla="*/ 735681976 w 198"/>
                <a:gd name="T11" fmla="*/ 840607465 h 114"/>
                <a:gd name="T12" fmla="*/ 735681976 w 198"/>
                <a:gd name="T13" fmla="*/ 324443748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4"/>
                <a:gd name="T23" fmla="*/ 198 w 198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4">
                  <a:moveTo>
                    <a:pt x="99" y="44"/>
                  </a:moveTo>
                  <a:cubicBezTo>
                    <a:pt x="69" y="0"/>
                    <a:pt x="0" y="66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8" y="66"/>
                    <a:pt x="128" y="0"/>
                    <a:pt x="99" y="44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0" name="Freeform 961"/>
            <p:cNvSpPr>
              <a:spLocks noChangeArrowheads="1"/>
            </p:cNvSpPr>
            <p:nvPr/>
          </p:nvSpPr>
          <p:spPr bwMode="auto">
            <a:xfrm>
              <a:off x="1970087" y="0"/>
              <a:ext cx="536575" cy="309563"/>
            </a:xfrm>
            <a:custGeom>
              <a:avLst/>
              <a:gdLst>
                <a:gd name="T0" fmla="*/ 734451331 w 197"/>
                <a:gd name="T1" fmla="*/ 324443748 h 114"/>
                <a:gd name="T2" fmla="*/ 734451331 w 197"/>
                <a:gd name="T3" fmla="*/ 840607465 h 114"/>
                <a:gd name="T4" fmla="*/ 734451331 w 197"/>
                <a:gd name="T5" fmla="*/ 840607465 h 114"/>
                <a:gd name="T6" fmla="*/ 734451331 w 197"/>
                <a:gd name="T7" fmla="*/ 840607465 h 114"/>
                <a:gd name="T8" fmla="*/ 734451331 w 197"/>
                <a:gd name="T9" fmla="*/ 840607465 h 114"/>
                <a:gd name="T10" fmla="*/ 734451331 w 197"/>
                <a:gd name="T11" fmla="*/ 840607465 h 114"/>
                <a:gd name="T12" fmla="*/ 734451331 w 197"/>
                <a:gd name="T13" fmla="*/ 324443748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9" y="44"/>
                  </a:moveTo>
                  <a:cubicBezTo>
                    <a:pt x="69" y="0"/>
                    <a:pt x="0" y="66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7" y="66"/>
                    <a:pt x="128" y="0"/>
                    <a:pt x="99" y="44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1" name="Freeform 962"/>
            <p:cNvSpPr>
              <a:spLocks noChangeArrowheads="1"/>
            </p:cNvSpPr>
            <p:nvPr/>
          </p:nvSpPr>
          <p:spPr bwMode="auto">
            <a:xfrm>
              <a:off x="2365375" y="0"/>
              <a:ext cx="534988" cy="309563"/>
            </a:xfrm>
            <a:custGeom>
              <a:avLst/>
              <a:gdLst>
                <a:gd name="T0" fmla="*/ 730114689 w 197"/>
                <a:gd name="T1" fmla="*/ 324443748 h 114"/>
                <a:gd name="T2" fmla="*/ 730114689 w 197"/>
                <a:gd name="T3" fmla="*/ 840607465 h 114"/>
                <a:gd name="T4" fmla="*/ 730114689 w 197"/>
                <a:gd name="T5" fmla="*/ 840607465 h 114"/>
                <a:gd name="T6" fmla="*/ 730114689 w 197"/>
                <a:gd name="T7" fmla="*/ 840607465 h 114"/>
                <a:gd name="T8" fmla="*/ 730114689 w 197"/>
                <a:gd name="T9" fmla="*/ 840607465 h 114"/>
                <a:gd name="T10" fmla="*/ 730114689 w 197"/>
                <a:gd name="T11" fmla="*/ 840607465 h 114"/>
                <a:gd name="T12" fmla="*/ 730114689 w 197"/>
                <a:gd name="T13" fmla="*/ 324443748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9" y="44"/>
                  </a:moveTo>
                  <a:cubicBezTo>
                    <a:pt x="69" y="0"/>
                    <a:pt x="0" y="66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7" y="66"/>
                    <a:pt x="128" y="0"/>
                    <a:pt x="99" y="44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2" name="Freeform 963"/>
            <p:cNvSpPr>
              <a:spLocks noChangeArrowheads="1"/>
            </p:cNvSpPr>
            <p:nvPr/>
          </p:nvSpPr>
          <p:spPr bwMode="auto">
            <a:xfrm>
              <a:off x="2759075" y="0"/>
              <a:ext cx="536575" cy="309563"/>
            </a:xfrm>
            <a:custGeom>
              <a:avLst/>
              <a:gdLst>
                <a:gd name="T0" fmla="*/ 727034611 w 197"/>
                <a:gd name="T1" fmla="*/ 324443748 h 114"/>
                <a:gd name="T2" fmla="*/ 727034611 w 197"/>
                <a:gd name="T3" fmla="*/ 840607465 h 114"/>
                <a:gd name="T4" fmla="*/ 727034611 w 197"/>
                <a:gd name="T5" fmla="*/ 840607465 h 114"/>
                <a:gd name="T6" fmla="*/ 727034611 w 197"/>
                <a:gd name="T7" fmla="*/ 840607465 h 114"/>
                <a:gd name="T8" fmla="*/ 734451331 w 197"/>
                <a:gd name="T9" fmla="*/ 840607465 h 114"/>
                <a:gd name="T10" fmla="*/ 734451331 w 197"/>
                <a:gd name="T11" fmla="*/ 840607465 h 114"/>
                <a:gd name="T12" fmla="*/ 727034611 w 197"/>
                <a:gd name="T13" fmla="*/ 324443748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8" y="44"/>
                  </a:moveTo>
                  <a:cubicBezTo>
                    <a:pt x="69" y="0"/>
                    <a:pt x="0" y="66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99" y="114"/>
                    <a:pt x="99" y="114"/>
                    <a:pt x="99" y="114"/>
                  </a:cubicBezTo>
                  <a:cubicBezTo>
                    <a:pt x="197" y="66"/>
                    <a:pt x="128" y="0"/>
                    <a:pt x="98" y="44"/>
                  </a:cubicBezTo>
                  <a:close/>
                </a:path>
              </a:pathLst>
            </a:custGeom>
            <a:solidFill>
              <a:srgbClr val="739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3" name="Freeform 964"/>
            <p:cNvSpPr>
              <a:spLocks noChangeArrowheads="1"/>
            </p:cNvSpPr>
            <p:nvPr/>
          </p:nvSpPr>
          <p:spPr bwMode="auto">
            <a:xfrm>
              <a:off x="3154362" y="0"/>
              <a:ext cx="534988" cy="309563"/>
            </a:xfrm>
            <a:custGeom>
              <a:avLst/>
              <a:gdLst>
                <a:gd name="T0" fmla="*/ 722738916 w 197"/>
                <a:gd name="T1" fmla="*/ 324443748 h 114"/>
                <a:gd name="T2" fmla="*/ 722738916 w 197"/>
                <a:gd name="T3" fmla="*/ 840607465 h 114"/>
                <a:gd name="T4" fmla="*/ 722738916 w 197"/>
                <a:gd name="T5" fmla="*/ 840607465 h 114"/>
                <a:gd name="T6" fmla="*/ 722738916 w 197"/>
                <a:gd name="T7" fmla="*/ 840607465 h 114"/>
                <a:gd name="T8" fmla="*/ 722738916 w 197"/>
                <a:gd name="T9" fmla="*/ 840607465 h 114"/>
                <a:gd name="T10" fmla="*/ 722738916 w 197"/>
                <a:gd name="T11" fmla="*/ 840607465 h 114"/>
                <a:gd name="T12" fmla="*/ 722738916 w 197"/>
                <a:gd name="T13" fmla="*/ 324443748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8" y="44"/>
                  </a:moveTo>
                  <a:cubicBezTo>
                    <a:pt x="69" y="0"/>
                    <a:pt x="0" y="66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6"/>
                    <a:pt x="128" y="0"/>
                    <a:pt x="98" y="44"/>
                  </a:cubicBezTo>
                  <a:close/>
                </a:path>
              </a:pathLst>
            </a:custGeom>
            <a:solidFill>
              <a:srgbClr val="739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4" name="Freeform 965"/>
            <p:cNvSpPr>
              <a:spLocks noChangeArrowheads="1"/>
            </p:cNvSpPr>
            <p:nvPr/>
          </p:nvSpPr>
          <p:spPr bwMode="auto">
            <a:xfrm>
              <a:off x="3548062" y="0"/>
              <a:ext cx="536575" cy="309563"/>
            </a:xfrm>
            <a:custGeom>
              <a:avLst/>
              <a:gdLst>
                <a:gd name="T0" fmla="*/ 727034611 w 197"/>
                <a:gd name="T1" fmla="*/ 324443748 h 114"/>
                <a:gd name="T2" fmla="*/ 727034611 w 197"/>
                <a:gd name="T3" fmla="*/ 840607465 h 114"/>
                <a:gd name="T4" fmla="*/ 727034611 w 197"/>
                <a:gd name="T5" fmla="*/ 840607465 h 114"/>
                <a:gd name="T6" fmla="*/ 727034611 w 197"/>
                <a:gd name="T7" fmla="*/ 840607465 h 114"/>
                <a:gd name="T8" fmla="*/ 727034611 w 197"/>
                <a:gd name="T9" fmla="*/ 840607465 h 114"/>
                <a:gd name="T10" fmla="*/ 727034611 w 197"/>
                <a:gd name="T11" fmla="*/ 840607465 h 114"/>
                <a:gd name="T12" fmla="*/ 727034611 w 197"/>
                <a:gd name="T13" fmla="*/ 324443748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4"/>
                <a:gd name="T23" fmla="*/ 197 w 19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4">
                  <a:moveTo>
                    <a:pt x="98" y="44"/>
                  </a:moveTo>
                  <a:cubicBezTo>
                    <a:pt x="69" y="0"/>
                    <a:pt x="0" y="66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97" y="66"/>
                    <a:pt x="128" y="0"/>
                    <a:pt x="98" y="44"/>
                  </a:cubicBezTo>
                  <a:close/>
                </a:path>
              </a:pathLst>
            </a:custGeom>
            <a:solidFill>
              <a:srgbClr val="739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57" name="Group 65"/>
          <p:cNvGrpSpPr>
            <a:grpSpLocks/>
          </p:cNvGrpSpPr>
          <p:nvPr/>
        </p:nvGrpSpPr>
        <p:grpSpPr bwMode="auto">
          <a:xfrm>
            <a:off x="555625" y="3476625"/>
            <a:ext cx="4084638" cy="314325"/>
            <a:chOff x="0" y="0"/>
            <a:chExt cx="4084637" cy="314325"/>
          </a:xfrm>
        </p:grpSpPr>
        <p:sp>
          <p:nvSpPr>
            <p:cNvPr id="32795" name="Freeform 966"/>
            <p:cNvSpPr>
              <a:spLocks noChangeArrowheads="1"/>
            </p:cNvSpPr>
            <p:nvPr/>
          </p:nvSpPr>
          <p:spPr bwMode="auto">
            <a:xfrm>
              <a:off x="0" y="0"/>
              <a:ext cx="536575" cy="314325"/>
            </a:xfrm>
            <a:custGeom>
              <a:avLst/>
              <a:gdLst>
                <a:gd name="T0" fmla="*/ 727034611 w 197"/>
                <a:gd name="T1" fmla="*/ 336182887 h 115"/>
                <a:gd name="T2" fmla="*/ 727034611 w 197"/>
                <a:gd name="T3" fmla="*/ 859132223 h 115"/>
                <a:gd name="T4" fmla="*/ 727034611 w 197"/>
                <a:gd name="T5" fmla="*/ 859132223 h 115"/>
                <a:gd name="T6" fmla="*/ 727034611 w 197"/>
                <a:gd name="T7" fmla="*/ 859132223 h 115"/>
                <a:gd name="T8" fmla="*/ 727034611 w 197"/>
                <a:gd name="T9" fmla="*/ 859132223 h 115"/>
                <a:gd name="T10" fmla="*/ 727034611 w 197"/>
                <a:gd name="T11" fmla="*/ 859132223 h 115"/>
                <a:gd name="T12" fmla="*/ 727034611 w 197"/>
                <a:gd name="T13" fmla="*/ 336182887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739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6" name="Freeform 967"/>
            <p:cNvSpPr>
              <a:spLocks noChangeArrowheads="1"/>
            </p:cNvSpPr>
            <p:nvPr/>
          </p:nvSpPr>
          <p:spPr bwMode="auto">
            <a:xfrm>
              <a:off x="393700" y="0"/>
              <a:ext cx="536575" cy="314325"/>
            </a:xfrm>
            <a:custGeom>
              <a:avLst/>
              <a:gdLst>
                <a:gd name="T0" fmla="*/ 727034611 w 197"/>
                <a:gd name="T1" fmla="*/ 336182887 h 115"/>
                <a:gd name="T2" fmla="*/ 727034611 w 197"/>
                <a:gd name="T3" fmla="*/ 859132223 h 115"/>
                <a:gd name="T4" fmla="*/ 727034611 w 197"/>
                <a:gd name="T5" fmla="*/ 859132223 h 115"/>
                <a:gd name="T6" fmla="*/ 727034611 w 197"/>
                <a:gd name="T7" fmla="*/ 859132223 h 115"/>
                <a:gd name="T8" fmla="*/ 727034611 w 197"/>
                <a:gd name="T9" fmla="*/ 859132223 h 115"/>
                <a:gd name="T10" fmla="*/ 727034611 w 197"/>
                <a:gd name="T11" fmla="*/ 859132223 h 115"/>
                <a:gd name="T12" fmla="*/ 727034611 w 197"/>
                <a:gd name="T13" fmla="*/ 336182887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739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7" name="Freeform 968"/>
            <p:cNvSpPr>
              <a:spLocks noChangeArrowheads="1"/>
            </p:cNvSpPr>
            <p:nvPr/>
          </p:nvSpPr>
          <p:spPr bwMode="auto">
            <a:xfrm>
              <a:off x="785812" y="0"/>
              <a:ext cx="539750" cy="314325"/>
            </a:xfrm>
            <a:custGeom>
              <a:avLst/>
              <a:gdLst>
                <a:gd name="T0" fmla="*/ 735681976 w 198"/>
                <a:gd name="T1" fmla="*/ 336182887 h 115"/>
                <a:gd name="T2" fmla="*/ 735681976 w 198"/>
                <a:gd name="T3" fmla="*/ 859132223 h 115"/>
                <a:gd name="T4" fmla="*/ 735681976 w 198"/>
                <a:gd name="T5" fmla="*/ 859132223 h 115"/>
                <a:gd name="T6" fmla="*/ 735681976 w 198"/>
                <a:gd name="T7" fmla="*/ 859132223 h 115"/>
                <a:gd name="T8" fmla="*/ 735681976 w 198"/>
                <a:gd name="T9" fmla="*/ 859132223 h 115"/>
                <a:gd name="T10" fmla="*/ 735681976 w 198"/>
                <a:gd name="T11" fmla="*/ 859132223 h 115"/>
                <a:gd name="T12" fmla="*/ 735681976 w 198"/>
                <a:gd name="T13" fmla="*/ 336182887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5"/>
                <a:gd name="T23" fmla="*/ 198 w 198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5">
                  <a:moveTo>
                    <a:pt x="99" y="45"/>
                  </a:moveTo>
                  <a:cubicBezTo>
                    <a:pt x="70" y="0"/>
                    <a:pt x="0" y="67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98" y="67"/>
                    <a:pt x="129" y="0"/>
                    <a:pt x="99" y="45"/>
                  </a:cubicBezTo>
                  <a:close/>
                </a:path>
              </a:pathLst>
            </a:custGeom>
            <a:solidFill>
              <a:srgbClr val="739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8" name="Freeform 969"/>
            <p:cNvSpPr>
              <a:spLocks noChangeArrowheads="1"/>
            </p:cNvSpPr>
            <p:nvPr/>
          </p:nvSpPr>
          <p:spPr bwMode="auto">
            <a:xfrm>
              <a:off x="1181100" y="0"/>
              <a:ext cx="538163" cy="314325"/>
            </a:xfrm>
            <a:custGeom>
              <a:avLst/>
              <a:gdLst>
                <a:gd name="T0" fmla="*/ 731363517 w 198"/>
                <a:gd name="T1" fmla="*/ 336182887 h 115"/>
                <a:gd name="T2" fmla="*/ 731363517 w 198"/>
                <a:gd name="T3" fmla="*/ 859132223 h 115"/>
                <a:gd name="T4" fmla="*/ 731363517 w 198"/>
                <a:gd name="T5" fmla="*/ 859132223 h 115"/>
                <a:gd name="T6" fmla="*/ 731363517 w 198"/>
                <a:gd name="T7" fmla="*/ 859132223 h 115"/>
                <a:gd name="T8" fmla="*/ 731363517 w 198"/>
                <a:gd name="T9" fmla="*/ 859132223 h 115"/>
                <a:gd name="T10" fmla="*/ 731363517 w 198"/>
                <a:gd name="T11" fmla="*/ 859132223 h 115"/>
                <a:gd name="T12" fmla="*/ 731363517 w 198"/>
                <a:gd name="T13" fmla="*/ 336182887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5"/>
                <a:gd name="T23" fmla="*/ 198 w 198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5">
                  <a:moveTo>
                    <a:pt x="99" y="45"/>
                  </a:moveTo>
                  <a:cubicBezTo>
                    <a:pt x="70" y="0"/>
                    <a:pt x="0" y="67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98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739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9" name="Freeform 970"/>
            <p:cNvSpPr>
              <a:spLocks noChangeArrowheads="1"/>
            </p:cNvSpPr>
            <p:nvPr/>
          </p:nvSpPr>
          <p:spPr bwMode="auto">
            <a:xfrm>
              <a:off x="1574800" y="0"/>
              <a:ext cx="539750" cy="314325"/>
            </a:xfrm>
            <a:custGeom>
              <a:avLst/>
              <a:gdLst>
                <a:gd name="T0" fmla="*/ 735681976 w 198"/>
                <a:gd name="T1" fmla="*/ 336182887 h 115"/>
                <a:gd name="T2" fmla="*/ 735681976 w 198"/>
                <a:gd name="T3" fmla="*/ 859132223 h 115"/>
                <a:gd name="T4" fmla="*/ 735681976 w 198"/>
                <a:gd name="T5" fmla="*/ 859132223 h 115"/>
                <a:gd name="T6" fmla="*/ 735681976 w 198"/>
                <a:gd name="T7" fmla="*/ 859132223 h 115"/>
                <a:gd name="T8" fmla="*/ 735681976 w 198"/>
                <a:gd name="T9" fmla="*/ 859132223 h 115"/>
                <a:gd name="T10" fmla="*/ 735681976 w 198"/>
                <a:gd name="T11" fmla="*/ 859132223 h 115"/>
                <a:gd name="T12" fmla="*/ 735681976 w 198"/>
                <a:gd name="T13" fmla="*/ 336182887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8"/>
                <a:gd name="T22" fmla="*/ 0 h 115"/>
                <a:gd name="T23" fmla="*/ 198 w 198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8" h="115">
                  <a:moveTo>
                    <a:pt x="99" y="45"/>
                  </a:moveTo>
                  <a:cubicBezTo>
                    <a:pt x="69" y="0"/>
                    <a:pt x="0" y="67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98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739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0" name="Freeform 971"/>
            <p:cNvSpPr>
              <a:spLocks noChangeArrowheads="1"/>
            </p:cNvSpPr>
            <p:nvPr/>
          </p:nvSpPr>
          <p:spPr bwMode="auto">
            <a:xfrm>
              <a:off x="1970087" y="0"/>
              <a:ext cx="536575" cy="314325"/>
            </a:xfrm>
            <a:custGeom>
              <a:avLst/>
              <a:gdLst>
                <a:gd name="T0" fmla="*/ 734451331 w 197"/>
                <a:gd name="T1" fmla="*/ 336182887 h 115"/>
                <a:gd name="T2" fmla="*/ 734451331 w 197"/>
                <a:gd name="T3" fmla="*/ 859132223 h 115"/>
                <a:gd name="T4" fmla="*/ 734451331 w 197"/>
                <a:gd name="T5" fmla="*/ 859132223 h 115"/>
                <a:gd name="T6" fmla="*/ 734451331 w 197"/>
                <a:gd name="T7" fmla="*/ 859132223 h 115"/>
                <a:gd name="T8" fmla="*/ 734451331 w 197"/>
                <a:gd name="T9" fmla="*/ 859132223 h 115"/>
                <a:gd name="T10" fmla="*/ 734451331 w 197"/>
                <a:gd name="T11" fmla="*/ 859132223 h 115"/>
                <a:gd name="T12" fmla="*/ 734451331 w 197"/>
                <a:gd name="T13" fmla="*/ 336182887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9" y="45"/>
                  </a:moveTo>
                  <a:cubicBezTo>
                    <a:pt x="69" y="0"/>
                    <a:pt x="0" y="67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97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739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1" name="Freeform 972"/>
            <p:cNvSpPr>
              <a:spLocks noChangeArrowheads="1"/>
            </p:cNvSpPr>
            <p:nvPr/>
          </p:nvSpPr>
          <p:spPr bwMode="auto">
            <a:xfrm>
              <a:off x="2365375" y="0"/>
              <a:ext cx="534988" cy="314325"/>
            </a:xfrm>
            <a:custGeom>
              <a:avLst/>
              <a:gdLst>
                <a:gd name="T0" fmla="*/ 730114689 w 197"/>
                <a:gd name="T1" fmla="*/ 336182887 h 115"/>
                <a:gd name="T2" fmla="*/ 730114689 w 197"/>
                <a:gd name="T3" fmla="*/ 859132223 h 115"/>
                <a:gd name="T4" fmla="*/ 730114689 w 197"/>
                <a:gd name="T5" fmla="*/ 859132223 h 115"/>
                <a:gd name="T6" fmla="*/ 730114689 w 197"/>
                <a:gd name="T7" fmla="*/ 859132223 h 115"/>
                <a:gd name="T8" fmla="*/ 730114689 w 197"/>
                <a:gd name="T9" fmla="*/ 859132223 h 115"/>
                <a:gd name="T10" fmla="*/ 730114689 w 197"/>
                <a:gd name="T11" fmla="*/ 859132223 h 115"/>
                <a:gd name="T12" fmla="*/ 730114689 w 197"/>
                <a:gd name="T13" fmla="*/ 336182887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9" y="45"/>
                  </a:moveTo>
                  <a:cubicBezTo>
                    <a:pt x="69" y="0"/>
                    <a:pt x="0" y="67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97" y="67"/>
                    <a:pt x="128" y="0"/>
                    <a:pt x="99" y="45"/>
                  </a:cubicBezTo>
                  <a:close/>
                </a:path>
              </a:pathLst>
            </a:custGeom>
            <a:solidFill>
              <a:srgbClr val="739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2" name="Freeform 973"/>
            <p:cNvSpPr>
              <a:spLocks noChangeArrowheads="1"/>
            </p:cNvSpPr>
            <p:nvPr/>
          </p:nvSpPr>
          <p:spPr bwMode="auto">
            <a:xfrm>
              <a:off x="2759075" y="0"/>
              <a:ext cx="536575" cy="314325"/>
            </a:xfrm>
            <a:custGeom>
              <a:avLst/>
              <a:gdLst>
                <a:gd name="T0" fmla="*/ 727034611 w 197"/>
                <a:gd name="T1" fmla="*/ 336182887 h 115"/>
                <a:gd name="T2" fmla="*/ 727034611 w 197"/>
                <a:gd name="T3" fmla="*/ 859132223 h 115"/>
                <a:gd name="T4" fmla="*/ 727034611 w 197"/>
                <a:gd name="T5" fmla="*/ 859132223 h 115"/>
                <a:gd name="T6" fmla="*/ 727034611 w 197"/>
                <a:gd name="T7" fmla="*/ 859132223 h 115"/>
                <a:gd name="T8" fmla="*/ 734451331 w 197"/>
                <a:gd name="T9" fmla="*/ 859132223 h 115"/>
                <a:gd name="T10" fmla="*/ 734451331 w 197"/>
                <a:gd name="T11" fmla="*/ 859132223 h 115"/>
                <a:gd name="T12" fmla="*/ 727034611 w 197"/>
                <a:gd name="T13" fmla="*/ 336182887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739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3" name="Freeform 974"/>
            <p:cNvSpPr>
              <a:spLocks noChangeArrowheads="1"/>
            </p:cNvSpPr>
            <p:nvPr/>
          </p:nvSpPr>
          <p:spPr bwMode="auto">
            <a:xfrm>
              <a:off x="3154362" y="0"/>
              <a:ext cx="534988" cy="314325"/>
            </a:xfrm>
            <a:custGeom>
              <a:avLst/>
              <a:gdLst>
                <a:gd name="T0" fmla="*/ 722738916 w 197"/>
                <a:gd name="T1" fmla="*/ 336182887 h 115"/>
                <a:gd name="T2" fmla="*/ 722738916 w 197"/>
                <a:gd name="T3" fmla="*/ 859132223 h 115"/>
                <a:gd name="T4" fmla="*/ 722738916 w 197"/>
                <a:gd name="T5" fmla="*/ 859132223 h 115"/>
                <a:gd name="T6" fmla="*/ 722738916 w 197"/>
                <a:gd name="T7" fmla="*/ 859132223 h 115"/>
                <a:gd name="T8" fmla="*/ 722738916 w 197"/>
                <a:gd name="T9" fmla="*/ 859132223 h 115"/>
                <a:gd name="T10" fmla="*/ 722738916 w 197"/>
                <a:gd name="T11" fmla="*/ 859132223 h 115"/>
                <a:gd name="T12" fmla="*/ 722738916 w 197"/>
                <a:gd name="T13" fmla="*/ 336182887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739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4" name="Freeform 975"/>
            <p:cNvSpPr>
              <a:spLocks noChangeArrowheads="1"/>
            </p:cNvSpPr>
            <p:nvPr/>
          </p:nvSpPr>
          <p:spPr bwMode="auto">
            <a:xfrm>
              <a:off x="3548062" y="0"/>
              <a:ext cx="536575" cy="314325"/>
            </a:xfrm>
            <a:custGeom>
              <a:avLst/>
              <a:gdLst>
                <a:gd name="T0" fmla="*/ 727034611 w 197"/>
                <a:gd name="T1" fmla="*/ 336182887 h 115"/>
                <a:gd name="T2" fmla="*/ 727034611 w 197"/>
                <a:gd name="T3" fmla="*/ 859132223 h 115"/>
                <a:gd name="T4" fmla="*/ 727034611 w 197"/>
                <a:gd name="T5" fmla="*/ 859132223 h 115"/>
                <a:gd name="T6" fmla="*/ 727034611 w 197"/>
                <a:gd name="T7" fmla="*/ 859132223 h 115"/>
                <a:gd name="T8" fmla="*/ 727034611 w 197"/>
                <a:gd name="T9" fmla="*/ 859132223 h 115"/>
                <a:gd name="T10" fmla="*/ 727034611 w 197"/>
                <a:gd name="T11" fmla="*/ 859132223 h 115"/>
                <a:gd name="T12" fmla="*/ 727034611 w 197"/>
                <a:gd name="T13" fmla="*/ 336182887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115"/>
                <a:gd name="T23" fmla="*/ 197 w 197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115">
                  <a:moveTo>
                    <a:pt x="98" y="45"/>
                  </a:moveTo>
                  <a:cubicBezTo>
                    <a:pt x="69" y="0"/>
                    <a:pt x="0" y="67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97" y="67"/>
                    <a:pt x="128" y="0"/>
                    <a:pt x="98" y="45"/>
                  </a:cubicBezTo>
                  <a:close/>
                </a:path>
              </a:pathLst>
            </a:custGeom>
            <a:solidFill>
              <a:srgbClr val="739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3868" name="图片 7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0" y="3890963"/>
            <a:ext cx="1423988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869" name="Group 77"/>
          <p:cNvGrpSpPr>
            <a:grpSpLocks/>
          </p:cNvGrpSpPr>
          <p:nvPr/>
        </p:nvGrpSpPr>
        <p:grpSpPr bwMode="auto">
          <a:xfrm>
            <a:off x="5257800" y="1855788"/>
            <a:ext cx="2676525" cy="1409700"/>
            <a:chOff x="0" y="0"/>
            <a:chExt cx="2676189" cy="1409713"/>
          </a:xfrm>
        </p:grpSpPr>
        <p:grpSp>
          <p:nvGrpSpPr>
            <p:cNvPr id="32791" name="Group 78"/>
            <p:cNvGrpSpPr>
              <a:grpSpLocks/>
            </p:cNvGrpSpPr>
            <p:nvPr/>
          </p:nvGrpSpPr>
          <p:grpSpPr bwMode="auto">
            <a:xfrm>
              <a:off x="0" y="0"/>
              <a:ext cx="2676189" cy="1409713"/>
              <a:chOff x="0" y="0"/>
              <a:chExt cx="2676189" cy="1409713"/>
            </a:xfrm>
          </p:grpSpPr>
          <p:sp>
            <p:nvSpPr>
              <p:cNvPr id="32793" name="Freeform 58"/>
              <p:cNvSpPr>
                <a:spLocks noChangeArrowheads="1"/>
              </p:cNvSpPr>
              <p:nvPr/>
            </p:nvSpPr>
            <p:spPr bwMode="auto">
              <a:xfrm>
                <a:off x="1836236" y="1092777"/>
                <a:ext cx="484291" cy="316936"/>
              </a:xfrm>
              <a:custGeom>
                <a:avLst/>
                <a:gdLst>
                  <a:gd name="T0" fmla="*/ 717240895 w 327"/>
                  <a:gd name="T1" fmla="*/ 0 h 214"/>
                  <a:gd name="T2" fmla="*/ 357523758 w 327"/>
                  <a:gd name="T3" fmla="*/ 469385178 h 214"/>
                  <a:gd name="T4" fmla="*/ 0 w 327"/>
                  <a:gd name="T5" fmla="*/ 0 h 214"/>
                  <a:gd name="T6" fmla="*/ 717240895 w 327"/>
                  <a:gd name="T7" fmla="*/ 0 h 2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7"/>
                  <a:gd name="T13" fmla="*/ 0 h 214"/>
                  <a:gd name="T14" fmla="*/ 327 w 327"/>
                  <a:gd name="T15" fmla="*/ 214 h 2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7" h="214">
                    <a:moveTo>
                      <a:pt x="327" y="0"/>
                    </a:moveTo>
                    <a:lnTo>
                      <a:pt x="163" y="214"/>
                    </a:lnTo>
                    <a:lnTo>
                      <a:pt x="0" y="0"/>
                    </a:lnTo>
                    <a:lnTo>
                      <a:pt x="327" y="0"/>
                    </a:lnTo>
                    <a:close/>
                  </a:path>
                </a:pathLst>
              </a:custGeom>
              <a:solidFill>
                <a:srgbClr val="328B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4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76189" cy="1109278"/>
              </a:xfrm>
              <a:prstGeom prst="rect">
                <a:avLst/>
              </a:prstGeom>
              <a:solidFill>
                <a:srgbClr val="328B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2792" name="TextBox 682"/>
            <p:cNvSpPr>
              <a:spLocks noChangeArrowheads="1"/>
            </p:cNvSpPr>
            <p:nvPr/>
          </p:nvSpPr>
          <p:spPr bwMode="auto">
            <a:xfrm>
              <a:off x="498986" y="28050"/>
              <a:ext cx="1850186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33%</a:t>
              </a:r>
              <a:endPara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3874" name="矩形 1"/>
          <p:cNvSpPr>
            <a:spLocks noChangeArrowheads="1"/>
          </p:cNvSpPr>
          <p:nvPr/>
        </p:nvSpPr>
        <p:spPr bwMode="auto">
          <a:xfrm>
            <a:off x="5087938" y="3587750"/>
            <a:ext cx="31369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3875" name="Group 83"/>
          <p:cNvGrpSpPr>
            <a:grpSpLocks/>
          </p:cNvGrpSpPr>
          <p:nvPr/>
        </p:nvGrpSpPr>
        <p:grpSpPr bwMode="auto">
          <a:xfrm>
            <a:off x="8809038" y="1855788"/>
            <a:ext cx="2674937" cy="1409700"/>
            <a:chOff x="0" y="0"/>
            <a:chExt cx="2676189" cy="1409713"/>
          </a:xfrm>
        </p:grpSpPr>
        <p:grpSp>
          <p:nvGrpSpPr>
            <p:cNvPr id="32787" name="Group 84"/>
            <p:cNvGrpSpPr>
              <a:grpSpLocks/>
            </p:cNvGrpSpPr>
            <p:nvPr/>
          </p:nvGrpSpPr>
          <p:grpSpPr bwMode="auto">
            <a:xfrm>
              <a:off x="0" y="0"/>
              <a:ext cx="2676189" cy="1409713"/>
              <a:chOff x="0" y="0"/>
              <a:chExt cx="2676189" cy="1409713"/>
            </a:xfrm>
          </p:grpSpPr>
          <p:sp>
            <p:nvSpPr>
              <p:cNvPr id="32789" name="Freeform 58"/>
              <p:cNvSpPr>
                <a:spLocks noChangeArrowheads="1"/>
              </p:cNvSpPr>
              <p:nvPr/>
            </p:nvSpPr>
            <p:spPr bwMode="auto">
              <a:xfrm>
                <a:off x="1836236" y="1092777"/>
                <a:ext cx="484291" cy="316936"/>
              </a:xfrm>
              <a:custGeom>
                <a:avLst/>
                <a:gdLst>
                  <a:gd name="T0" fmla="*/ 717240895 w 327"/>
                  <a:gd name="T1" fmla="*/ 0 h 214"/>
                  <a:gd name="T2" fmla="*/ 357523758 w 327"/>
                  <a:gd name="T3" fmla="*/ 469385178 h 214"/>
                  <a:gd name="T4" fmla="*/ 0 w 327"/>
                  <a:gd name="T5" fmla="*/ 0 h 214"/>
                  <a:gd name="T6" fmla="*/ 717240895 w 327"/>
                  <a:gd name="T7" fmla="*/ 0 h 2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7"/>
                  <a:gd name="T13" fmla="*/ 0 h 214"/>
                  <a:gd name="T14" fmla="*/ 327 w 327"/>
                  <a:gd name="T15" fmla="*/ 214 h 2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7" h="214">
                    <a:moveTo>
                      <a:pt x="327" y="0"/>
                    </a:moveTo>
                    <a:lnTo>
                      <a:pt x="163" y="214"/>
                    </a:lnTo>
                    <a:lnTo>
                      <a:pt x="0" y="0"/>
                    </a:lnTo>
                    <a:lnTo>
                      <a:pt x="327" y="0"/>
                    </a:lnTo>
                    <a:close/>
                  </a:path>
                </a:pathLst>
              </a:custGeom>
              <a:solidFill>
                <a:srgbClr val="328B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0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76189" cy="1109278"/>
              </a:xfrm>
              <a:prstGeom prst="rect">
                <a:avLst/>
              </a:prstGeom>
              <a:solidFill>
                <a:srgbClr val="328B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2788" name="TextBox 682"/>
            <p:cNvSpPr>
              <a:spLocks noChangeArrowheads="1"/>
            </p:cNvSpPr>
            <p:nvPr/>
          </p:nvSpPr>
          <p:spPr bwMode="auto">
            <a:xfrm>
              <a:off x="413001" y="36436"/>
              <a:ext cx="1850186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67%</a:t>
              </a:r>
              <a:endPara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3880" name="矩形 1"/>
          <p:cNvSpPr>
            <a:spLocks noChangeArrowheads="1"/>
          </p:cNvSpPr>
          <p:nvPr/>
        </p:nvSpPr>
        <p:spPr bwMode="auto">
          <a:xfrm>
            <a:off x="8678863" y="3587750"/>
            <a:ext cx="31067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33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33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3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33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33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33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200" tmFilter="0,0; .5, 1; 1, 1"/>
                                        <p:tgtEl>
                                          <p:spTgt spid="33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23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33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33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3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3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200" tmFilter="0,0; .5, 1; 1, 1"/>
                                        <p:tgtEl>
                                          <p:spTgt spid="33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74" grpId="0" bldLvl="0" autoUpdateAnimBg="0"/>
      <p:bldP spid="33880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172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177" name="图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163" y="1703388"/>
            <a:ext cx="6605587" cy="437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8" name="矩形 12"/>
          <p:cNvSpPr>
            <a:spLocks noChangeArrowheads="1"/>
          </p:cNvSpPr>
          <p:nvPr/>
        </p:nvSpPr>
        <p:spPr bwMode="auto">
          <a:xfrm>
            <a:off x="8232775" y="1703388"/>
            <a:ext cx="2676525" cy="576262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9" name="文本框 13"/>
          <p:cNvSpPr>
            <a:spLocks noChangeArrowheads="1"/>
          </p:cNvSpPr>
          <p:nvPr/>
        </p:nvSpPr>
        <p:spPr bwMode="auto">
          <a:xfrm>
            <a:off x="8566150" y="1816100"/>
            <a:ext cx="2133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7180" name="TextBox 35"/>
          <p:cNvSpPr>
            <a:spLocks noChangeArrowheads="1"/>
          </p:cNvSpPr>
          <p:nvPr/>
        </p:nvSpPr>
        <p:spPr bwMode="auto">
          <a:xfrm>
            <a:off x="8239125" y="2709863"/>
            <a:ext cx="280828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2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 bldLvl="0" animBg="1" autoUpdateAnimBg="0"/>
      <p:bldP spid="7179" grpId="0" bldLvl="0" autoUpdateAnimBg="0"/>
      <p:bldP spid="7180" grpId="0" bldLvl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3796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798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33829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3830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952500" y="2432050"/>
            <a:ext cx="32369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4826" name="Group 10"/>
          <p:cNvGrpSpPr>
            <a:grpSpLocks/>
          </p:cNvGrpSpPr>
          <p:nvPr/>
        </p:nvGrpSpPr>
        <p:grpSpPr bwMode="auto">
          <a:xfrm>
            <a:off x="1028700" y="1574800"/>
            <a:ext cx="3236913" cy="690563"/>
            <a:chOff x="0" y="0"/>
            <a:chExt cx="3236673" cy="689487"/>
          </a:xfrm>
        </p:grpSpPr>
        <p:sp>
          <p:nvSpPr>
            <p:cNvPr id="33826" name="Rectangle 631"/>
            <p:cNvSpPr>
              <a:spLocks noChangeArrowheads="1"/>
            </p:cNvSpPr>
            <p:nvPr/>
          </p:nvSpPr>
          <p:spPr bwMode="auto">
            <a:xfrm>
              <a:off x="0" y="0"/>
              <a:ext cx="3236673" cy="689487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3827" name="TextBox 707"/>
            <p:cNvSpPr>
              <a:spLocks noChangeArrowheads="1"/>
            </p:cNvSpPr>
            <p:nvPr/>
          </p:nvSpPr>
          <p:spPr bwMode="auto">
            <a:xfrm>
              <a:off x="1584967" y="152709"/>
              <a:ext cx="1646606" cy="400109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输入您的</a:t>
              </a: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  <a:endParaRPr lang="zh-CN" altLang="en-US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33828" name="图片 1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948" y="86761"/>
              <a:ext cx="515964" cy="515964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30" name="Group 14"/>
          <p:cNvGrpSpPr>
            <a:grpSpLocks/>
          </p:cNvGrpSpPr>
          <p:nvPr/>
        </p:nvGrpSpPr>
        <p:grpSpPr bwMode="auto">
          <a:xfrm>
            <a:off x="4518025" y="1574800"/>
            <a:ext cx="3235325" cy="690563"/>
            <a:chOff x="0" y="0"/>
            <a:chExt cx="3236673" cy="689487"/>
          </a:xfrm>
        </p:grpSpPr>
        <p:sp>
          <p:nvSpPr>
            <p:cNvPr id="33823" name="Rectangle 632"/>
            <p:cNvSpPr>
              <a:spLocks noChangeArrowheads="1"/>
            </p:cNvSpPr>
            <p:nvPr/>
          </p:nvSpPr>
          <p:spPr bwMode="auto">
            <a:xfrm>
              <a:off x="0" y="0"/>
              <a:ext cx="3236673" cy="689487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3824" name="TextBox 707"/>
            <p:cNvSpPr>
              <a:spLocks noChangeArrowheads="1"/>
            </p:cNvSpPr>
            <p:nvPr/>
          </p:nvSpPr>
          <p:spPr bwMode="auto">
            <a:xfrm>
              <a:off x="1530860" y="133768"/>
              <a:ext cx="1646606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输入您的</a:t>
              </a: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  <a:endParaRPr lang="zh-CN" altLang="en-US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33825" name="图片 1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906" y="48001"/>
              <a:ext cx="609524" cy="609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34" name="Group 18"/>
          <p:cNvGrpSpPr>
            <a:grpSpLocks/>
          </p:cNvGrpSpPr>
          <p:nvPr/>
        </p:nvGrpSpPr>
        <p:grpSpPr bwMode="auto">
          <a:xfrm>
            <a:off x="8032750" y="1574800"/>
            <a:ext cx="3236913" cy="690563"/>
            <a:chOff x="0" y="0"/>
            <a:chExt cx="3236673" cy="689487"/>
          </a:xfrm>
        </p:grpSpPr>
        <p:sp>
          <p:nvSpPr>
            <p:cNvPr id="33820" name="Rectangle 633"/>
            <p:cNvSpPr>
              <a:spLocks noChangeArrowheads="1"/>
            </p:cNvSpPr>
            <p:nvPr/>
          </p:nvSpPr>
          <p:spPr bwMode="auto">
            <a:xfrm>
              <a:off x="0" y="0"/>
              <a:ext cx="3236673" cy="689487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3821" name="TextBox 707"/>
            <p:cNvSpPr>
              <a:spLocks noChangeArrowheads="1"/>
            </p:cNvSpPr>
            <p:nvPr/>
          </p:nvSpPr>
          <p:spPr bwMode="auto">
            <a:xfrm>
              <a:off x="1590067" y="149140"/>
              <a:ext cx="1646606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输入您的</a:t>
              </a: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  <a:endParaRPr lang="zh-CN" altLang="en-US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22" name="Freeform 76"/>
            <p:cNvSpPr>
              <a:spLocks noChangeArrowheads="1"/>
            </p:cNvSpPr>
            <p:nvPr/>
          </p:nvSpPr>
          <p:spPr bwMode="auto">
            <a:xfrm>
              <a:off x="198745" y="137945"/>
              <a:ext cx="455613" cy="412750"/>
            </a:xfrm>
            <a:custGeom>
              <a:avLst/>
              <a:gdLst>
                <a:gd name="T0" fmla="*/ 2147483647 w 54"/>
                <a:gd name="T1" fmla="*/ 2147483647 h 49"/>
                <a:gd name="T2" fmla="*/ 2147483647 w 54"/>
                <a:gd name="T3" fmla="*/ 2147483647 h 49"/>
                <a:gd name="T4" fmla="*/ 2147483647 w 54"/>
                <a:gd name="T5" fmla="*/ 2147483647 h 49"/>
                <a:gd name="T6" fmla="*/ 2147483647 w 54"/>
                <a:gd name="T7" fmla="*/ 2147483647 h 49"/>
                <a:gd name="T8" fmla="*/ 2147483647 w 54"/>
                <a:gd name="T9" fmla="*/ 2147483647 h 49"/>
                <a:gd name="T10" fmla="*/ 2147483647 w 54"/>
                <a:gd name="T11" fmla="*/ 2147483647 h 49"/>
                <a:gd name="T12" fmla="*/ 2147483647 w 54"/>
                <a:gd name="T13" fmla="*/ 2147483647 h 49"/>
                <a:gd name="T14" fmla="*/ 2147483647 w 54"/>
                <a:gd name="T15" fmla="*/ 2147483647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4"/>
                <a:gd name="T25" fmla="*/ 0 h 49"/>
                <a:gd name="T26" fmla="*/ 54 w 54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4" h="49">
                  <a:moveTo>
                    <a:pt x="27" y="11"/>
                  </a:moveTo>
                  <a:cubicBezTo>
                    <a:pt x="25" y="4"/>
                    <a:pt x="20" y="0"/>
                    <a:pt x="14" y="1"/>
                  </a:cubicBezTo>
                  <a:cubicBezTo>
                    <a:pt x="4" y="1"/>
                    <a:pt x="0" y="8"/>
                    <a:pt x="1" y="17"/>
                  </a:cubicBezTo>
                  <a:cubicBezTo>
                    <a:pt x="2" y="28"/>
                    <a:pt x="17" y="35"/>
                    <a:pt x="27" y="49"/>
                  </a:cubicBezTo>
                  <a:cubicBezTo>
                    <a:pt x="37" y="35"/>
                    <a:pt x="52" y="29"/>
                    <a:pt x="53" y="17"/>
                  </a:cubicBezTo>
                  <a:cubicBezTo>
                    <a:pt x="54" y="9"/>
                    <a:pt x="51" y="2"/>
                    <a:pt x="41" y="1"/>
                  </a:cubicBezTo>
                  <a:cubicBezTo>
                    <a:pt x="34" y="0"/>
                    <a:pt x="30" y="4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38" name="Group 22"/>
          <p:cNvGrpSpPr>
            <a:grpSpLocks/>
          </p:cNvGrpSpPr>
          <p:nvPr/>
        </p:nvGrpSpPr>
        <p:grpSpPr bwMode="auto">
          <a:xfrm>
            <a:off x="1028700" y="3836988"/>
            <a:ext cx="3236913" cy="690562"/>
            <a:chOff x="0" y="0"/>
            <a:chExt cx="3236673" cy="691684"/>
          </a:xfrm>
        </p:grpSpPr>
        <p:sp>
          <p:nvSpPr>
            <p:cNvPr id="33817" name="Rectangle 634"/>
            <p:cNvSpPr>
              <a:spLocks noChangeArrowheads="1"/>
            </p:cNvSpPr>
            <p:nvPr/>
          </p:nvSpPr>
          <p:spPr bwMode="auto">
            <a:xfrm>
              <a:off x="0" y="0"/>
              <a:ext cx="3236673" cy="691684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3818" name="TextBox 707"/>
            <p:cNvSpPr>
              <a:spLocks noChangeArrowheads="1"/>
            </p:cNvSpPr>
            <p:nvPr/>
          </p:nvSpPr>
          <p:spPr bwMode="auto">
            <a:xfrm>
              <a:off x="1557746" y="143901"/>
              <a:ext cx="1646606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输入您的</a:t>
              </a: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  <a:endParaRPr lang="zh-CN" altLang="en-US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9" name="Freeform 71"/>
            <p:cNvSpPr>
              <a:spLocks noChangeArrowheads="1"/>
            </p:cNvSpPr>
            <p:nvPr/>
          </p:nvSpPr>
          <p:spPr bwMode="auto">
            <a:xfrm>
              <a:off x="273878" y="167337"/>
              <a:ext cx="336550" cy="361950"/>
            </a:xfrm>
            <a:custGeom>
              <a:avLst/>
              <a:gdLst>
                <a:gd name="T0" fmla="*/ 2147483647 w 40"/>
                <a:gd name="T1" fmla="*/ 2147483647 h 43"/>
                <a:gd name="T2" fmla="*/ 2147483647 w 40"/>
                <a:gd name="T3" fmla="*/ 2147483647 h 43"/>
                <a:gd name="T4" fmla="*/ 2147483647 w 40"/>
                <a:gd name="T5" fmla="*/ 0 h 43"/>
                <a:gd name="T6" fmla="*/ 2147483647 w 40"/>
                <a:gd name="T7" fmla="*/ 2147483647 h 43"/>
                <a:gd name="T8" fmla="*/ 2147483647 w 40"/>
                <a:gd name="T9" fmla="*/ 2147483647 h 43"/>
                <a:gd name="T10" fmla="*/ 0 w 40"/>
                <a:gd name="T11" fmla="*/ 2147483647 h 43"/>
                <a:gd name="T12" fmla="*/ 2147483647 w 40"/>
                <a:gd name="T13" fmla="*/ 2147483647 h 43"/>
                <a:gd name="T14" fmla="*/ 2147483647 w 40"/>
                <a:gd name="T15" fmla="*/ 2147483647 h 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3"/>
                <a:gd name="T26" fmla="*/ 40 w 40"/>
                <a:gd name="T27" fmla="*/ 43 h 4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3">
                  <a:moveTo>
                    <a:pt x="26" y="18"/>
                  </a:moveTo>
                  <a:cubicBezTo>
                    <a:pt x="28" y="16"/>
                    <a:pt x="30" y="13"/>
                    <a:pt x="30" y="10"/>
                  </a:cubicBezTo>
                  <a:cubicBezTo>
                    <a:pt x="30" y="4"/>
                    <a:pt x="26" y="0"/>
                    <a:pt x="20" y="0"/>
                  </a:cubicBezTo>
                  <a:cubicBezTo>
                    <a:pt x="14" y="0"/>
                    <a:pt x="10" y="4"/>
                    <a:pt x="10" y="10"/>
                  </a:cubicBezTo>
                  <a:cubicBezTo>
                    <a:pt x="10" y="13"/>
                    <a:pt x="11" y="16"/>
                    <a:pt x="14" y="18"/>
                  </a:cubicBezTo>
                  <a:cubicBezTo>
                    <a:pt x="7" y="22"/>
                    <a:pt x="1" y="31"/>
                    <a:pt x="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31"/>
                    <a:pt x="33" y="22"/>
                    <a:pt x="2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42" name="Group 26"/>
          <p:cNvGrpSpPr>
            <a:grpSpLocks/>
          </p:cNvGrpSpPr>
          <p:nvPr/>
        </p:nvGrpSpPr>
        <p:grpSpPr bwMode="auto">
          <a:xfrm>
            <a:off x="4518025" y="3836988"/>
            <a:ext cx="3235325" cy="690562"/>
            <a:chOff x="0" y="0"/>
            <a:chExt cx="3236673" cy="691684"/>
          </a:xfrm>
        </p:grpSpPr>
        <p:sp>
          <p:nvSpPr>
            <p:cNvPr id="33814" name="Rectangle 635"/>
            <p:cNvSpPr>
              <a:spLocks noChangeArrowheads="1"/>
            </p:cNvSpPr>
            <p:nvPr/>
          </p:nvSpPr>
          <p:spPr bwMode="auto">
            <a:xfrm>
              <a:off x="0" y="0"/>
              <a:ext cx="3236673" cy="691684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3815" name="TextBox 707"/>
            <p:cNvSpPr>
              <a:spLocks noChangeArrowheads="1"/>
            </p:cNvSpPr>
            <p:nvPr/>
          </p:nvSpPr>
          <p:spPr bwMode="auto">
            <a:xfrm>
              <a:off x="1520984" y="148743"/>
              <a:ext cx="1646606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输入您的</a:t>
              </a: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  <a:endParaRPr lang="zh-CN" altLang="en-US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6" name="Freeform 70"/>
            <p:cNvSpPr>
              <a:spLocks noChangeArrowheads="1"/>
            </p:cNvSpPr>
            <p:nvPr/>
          </p:nvSpPr>
          <p:spPr bwMode="auto">
            <a:xfrm>
              <a:off x="215627" y="166113"/>
              <a:ext cx="506413" cy="379413"/>
            </a:xfrm>
            <a:custGeom>
              <a:avLst/>
              <a:gdLst>
                <a:gd name="T0" fmla="*/ 2147483647 w 60"/>
                <a:gd name="T1" fmla="*/ 0 h 45"/>
                <a:gd name="T2" fmla="*/ 0 w 60"/>
                <a:gd name="T3" fmla="*/ 2147483647 h 45"/>
                <a:gd name="T4" fmla="*/ 2147483647 w 60"/>
                <a:gd name="T5" fmla="*/ 2147483647 h 45"/>
                <a:gd name="T6" fmla="*/ 2147483647 w 60"/>
                <a:gd name="T7" fmla="*/ 2147483647 h 45"/>
                <a:gd name="T8" fmla="*/ 2147483647 w 60"/>
                <a:gd name="T9" fmla="*/ 2147483647 h 45"/>
                <a:gd name="T10" fmla="*/ 2147483647 w 60"/>
                <a:gd name="T11" fmla="*/ 2147483647 h 45"/>
                <a:gd name="T12" fmla="*/ 2147483647 w 60"/>
                <a:gd name="T13" fmla="*/ 2147483647 h 45"/>
                <a:gd name="T14" fmla="*/ 2147483647 w 60"/>
                <a:gd name="T15" fmla="*/ 0 h 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"/>
                <a:gd name="T25" fmla="*/ 0 h 45"/>
                <a:gd name="T26" fmla="*/ 60 w 60"/>
                <a:gd name="T27" fmla="*/ 45 h 4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" h="45">
                  <a:moveTo>
                    <a:pt x="30" y="0"/>
                  </a:moveTo>
                  <a:cubicBezTo>
                    <a:pt x="14" y="0"/>
                    <a:pt x="0" y="9"/>
                    <a:pt x="0" y="20"/>
                  </a:cubicBezTo>
                  <a:cubicBezTo>
                    <a:pt x="0" y="28"/>
                    <a:pt x="6" y="34"/>
                    <a:pt x="15" y="3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0"/>
                    <a:pt x="27" y="41"/>
                    <a:pt x="30" y="41"/>
                  </a:cubicBezTo>
                  <a:cubicBezTo>
                    <a:pt x="47" y="41"/>
                    <a:pt x="60" y="32"/>
                    <a:pt x="60" y="20"/>
                  </a:cubicBezTo>
                  <a:cubicBezTo>
                    <a:pt x="60" y="9"/>
                    <a:pt x="47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46" name="矩形 1"/>
          <p:cNvSpPr>
            <a:spLocks noChangeArrowheads="1"/>
          </p:cNvSpPr>
          <p:nvPr/>
        </p:nvSpPr>
        <p:spPr bwMode="auto">
          <a:xfrm>
            <a:off x="952500" y="4700588"/>
            <a:ext cx="32369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47" name="矩形 1"/>
          <p:cNvSpPr>
            <a:spLocks noChangeArrowheads="1"/>
          </p:cNvSpPr>
          <p:nvPr/>
        </p:nvSpPr>
        <p:spPr bwMode="auto">
          <a:xfrm>
            <a:off x="4429125" y="2397125"/>
            <a:ext cx="32369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48" name="矩形 1"/>
          <p:cNvSpPr>
            <a:spLocks noChangeArrowheads="1"/>
          </p:cNvSpPr>
          <p:nvPr/>
        </p:nvSpPr>
        <p:spPr bwMode="auto">
          <a:xfrm>
            <a:off x="4419600" y="4665663"/>
            <a:ext cx="3236913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49" name="矩形 1"/>
          <p:cNvSpPr>
            <a:spLocks noChangeArrowheads="1"/>
          </p:cNvSpPr>
          <p:nvPr/>
        </p:nvSpPr>
        <p:spPr bwMode="auto">
          <a:xfrm>
            <a:off x="7929563" y="4665663"/>
            <a:ext cx="323691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50" name="矩形 1"/>
          <p:cNvSpPr>
            <a:spLocks noChangeArrowheads="1"/>
          </p:cNvSpPr>
          <p:nvPr/>
        </p:nvSpPr>
        <p:spPr bwMode="auto">
          <a:xfrm>
            <a:off x="7929563" y="2403475"/>
            <a:ext cx="32369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4851" name="Group 35"/>
          <p:cNvGrpSpPr>
            <a:grpSpLocks/>
          </p:cNvGrpSpPr>
          <p:nvPr/>
        </p:nvGrpSpPr>
        <p:grpSpPr bwMode="auto">
          <a:xfrm>
            <a:off x="8032750" y="3836988"/>
            <a:ext cx="3265488" cy="690562"/>
            <a:chOff x="0" y="0"/>
            <a:chExt cx="3265073" cy="691684"/>
          </a:xfrm>
        </p:grpSpPr>
        <p:sp>
          <p:nvSpPr>
            <p:cNvPr id="33811" name="Rectangle 636"/>
            <p:cNvSpPr>
              <a:spLocks noChangeArrowheads="1"/>
            </p:cNvSpPr>
            <p:nvPr/>
          </p:nvSpPr>
          <p:spPr bwMode="auto">
            <a:xfrm>
              <a:off x="0" y="0"/>
              <a:ext cx="3236673" cy="691684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3812" name="TextBox 707"/>
            <p:cNvSpPr>
              <a:spLocks noChangeArrowheads="1"/>
            </p:cNvSpPr>
            <p:nvPr/>
          </p:nvSpPr>
          <p:spPr bwMode="auto">
            <a:xfrm>
              <a:off x="1618467" y="166113"/>
              <a:ext cx="1646606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输入您的</a:t>
              </a: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标题</a:t>
              </a:r>
              <a:endParaRPr lang="zh-CN" altLang="en-US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33813" name="图片 4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062" y="57418"/>
              <a:ext cx="566977" cy="57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0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0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9" dur="500"/>
                                        <p:tgtEl>
                                          <p:spTgt spid="34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3" dur="500"/>
                                        <p:tgtEl>
                                          <p:spTgt spid="34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4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/>
                                        <p:tgtEl>
                                          <p:spTgt spid="34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4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500"/>
                                        <p:tgtEl>
                                          <p:spTgt spid="3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4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/>
                                        <p:tgtEl>
                                          <p:spTgt spid="34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bldLvl="0" autoUpdateAnimBg="0"/>
      <p:bldP spid="34846" grpId="0" bldLvl="0" autoUpdateAnimBg="0"/>
      <p:bldP spid="34847" grpId="0" bldLvl="0" autoUpdateAnimBg="0"/>
      <p:bldP spid="34848" grpId="0" bldLvl="0" autoUpdateAnimBg="0"/>
      <p:bldP spid="34849" grpId="0" bldLvl="0" autoUpdateAnimBg="0"/>
      <p:bldP spid="34850" grpId="0" bldLvl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4820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2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34836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4837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849" name="矩形 14"/>
          <p:cNvSpPr>
            <a:spLocks noChangeArrowheads="1"/>
          </p:cNvSpPr>
          <p:nvPr/>
        </p:nvSpPr>
        <p:spPr bwMode="auto">
          <a:xfrm>
            <a:off x="0" y="2463800"/>
            <a:ext cx="12192000" cy="2693988"/>
          </a:xfrm>
          <a:prstGeom prst="rect">
            <a:avLst/>
          </a:pr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5850" name="图片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68"/>
          <a:stretch>
            <a:fillRect/>
          </a:stretch>
        </p:blipFill>
        <p:spPr bwMode="auto">
          <a:xfrm>
            <a:off x="6350000" y="1008063"/>
            <a:ext cx="2301875" cy="535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1" name="矩形 17"/>
          <p:cNvSpPr>
            <a:spLocks noChangeArrowheads="1"/>
          </p:cNvSpPr>
          <p:nvPr/>
        </p:nvSpPr>
        <p:spPr bwMode="auto">
          <a:xfrm>
            <a:off x="2479675" y="2006600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852" name="文本框 34"/>
          <p:cNvSpPr>
            <a:spLocks noChangeArrowheads="1"/>
          </p:cNvSpPr>
          <p:nvPr/>
        </p:nvSpPr>
        <p:spPr bwMode="auto">
          <a:xfrm>
            <a:off x="1458913" y="2684463"/>
            <a:ext cx="2951162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5853" name="Picture 2" descr="C:\Documents and Settings\tdz\桌面\礼仪培训\西装男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0" y="1008063"/>
            <a:ext cx="2384425" cy="572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4" name="矩形 20"/>
          <p:cNvSpPr>
            <a:spLocks noChangeArrowheads="1"/>
          </p:cNvSpPr>
          <p:nvPr/>
        </p:nvSpPr>
        <p:spPr bwMode="auto">
          <a:xfrm>
            <a:off x="8393113" y="2051050"/>
            <a:ext cx="1570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5855" name="Group 15"/>
          <p:cNvGrpSpPr>
            <a:grpSpLocks/>
          </p:cNvGrpSpPr>
          <p:nvPr/>
        </p:nvGrpSpPr>
        <p:grpSpPr bwMode="auto">
          <a:xfrm>
            <a:off x="10788650" y="4664075"/>
            <a:ext cx="1165225" cy="1162050"/>
            <a:chOff x="0" y="0"/>
            <a:chExt cx="1656184" cy="1656184"/>
          </a:xfrm>
        </p:grpSpPr>
        <p:sp>
          <p:nvSpPr>
            <p:cNvPr id="34834" name="椭圆 22"/>
            <p:cNvSpPr>
              <a:spLocks noChangeArrowheads="1"/>
            </p:cNvSpPr>
            <p:nvPr/>
          </p:nvSpPr>
          <p:spPr bwMode="auto">
            <a:xfrm>
              <a:off x="0" y="0"/>
              <a:ext cx="1656184" cy="1656184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34835" name="图片 2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039" y="261047"/>
              <a:ext cx="1304976" cy="1309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858" name="文本框 34"/>
          <p:cNvSpPr>
            <a:spLocks noChangeArrowheads="1"/>
          </p:cNvSpPr>
          <p:nvPr/>
        </p:nvSpPr>
        <p:spPr bwMode="auto">
          <a:xfrm>
            <a:off x="8337550" y="2684463"/>
            <a:ext cx="2951163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5859" name="Group 19"/>
          <p:cNvGrpSpPr>
            <a:grpSpLocks/>
          </p:cNvGrpSpPr>
          <p:nvPr/>
        </p:nvGrpSpPr>
        <p:grpSpPr bwMode="auto">
          <a:xfrm>
            <a:off x="285750" y="4576763"/>
            <a:ext cx="1162050" cy="1162050"/>
            <a:chOff x="0" y="0"/>
            <a:chExt cx="1161862" cy="1161862"/>
          </a:xfrm>
        </p:grpSpPr>
        <p:sp>
          <p:nvSpPr>
            <p:cNvPr id="34832" name="椭圆 26"/>
            <p:cNvSpPr>
              <a:spLocks noChangeArrowheads="1"/>
            </p:cNvSpPr>
            <p:nvPr/>
          </p:nvSpPr>
          <p:spPr bwMode="auto">
            <a:xfrm>
              <a:off x="0" y="0"/>
              <a:ext cx="1161862" cy="1161862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34833" name="图片 2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125" y="140704"/>
              <a:ext cx="859611" cy="859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2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10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10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 bldLvl="0" animBg="1" autoUpdateAnimBg="0"/>
      <p:bldP spid="35851" grpId="0" bldLvl="0" autoUpdateAnimBg="0"/>
      <p:bldP spid="35852" grpId="0" bldLvl="0" autoUpdateAnimBg="0"/>
      <p:bldP spid="35854" grpId="0" bldLvl="0" autoUpdateAnimBg="0"/>
      <p:bldP spid="35858" grpId="0" bldLvl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5844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46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35879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5880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6873" name="Group 9"/>
          <p:cNvGrpSpPr>
            <a:grpSpLocks/>
          </p:cNvGrpSpPr>
          <p:nvPr/>
        </p:nvGrpSpPr>
        <p:grpSpPr bwMode="auto">
          <a:xfrm>
            <a:off x="6324600" y="2505075"/>
            <a:ext cx="2178050" cy="847725"/>
            <a:chOff x="0" y="0"/>
            <a:chExt cx="2832907" cy="1104550"/>
          </a:xfrm>
        </p:grpSpPr>
        <p:sp>
          <p:nvSpPr>
            <p:cNvPr id="35876" name="矩形 3"/>
            <p:cNvSpPr>
              <a:spLocks noChangeArrowheads="1"/>
            </p:cNvSpPr>
            <p:nvPr/>
          </p:nvSpPr>
          <p:spPr bwMode="auto">
            <a:xfrm>
              <a:off x="2887" y="0"/>
              <a:ext cx="2830020" cy="1046592"/>
            </a:xfrm>
            <a:custGeom>
              <a:avLst/>
              <a:gdLst>
                <a:gd name="T0" fmla="*/ 896027 w 3996459"/>
                <a:gd name="T1" fmla="*/ 8545 h 1876855"/>
                <a:gd name="T2" fmla="*/ 2004027 w 3996459"/>
                <a:gd name="T3" fmla="*/ 305692 h 1876855"/>
                <a:gd name="T4" fmla="*/ 1417919 w 3996459"/>
                <a:gd name="T5" fmla="*/ 583612 h 1876855"/>
                <a:gd name="T6" fmla="*/ 0 w 3996459"/>
                <a:gd name="T7" fmla="*/ 222952 h 1876855"/>
                <a:gd name="T8" fmla="*/ 896027 w 3996459"/>
                <a:gd name="T9" fmla="*/ 8545 h 18768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96459"/>
                <a:gd name="T16" fmla="*/ 0 h 1876855"/>
                <a:gd name="T17" fmla="*/ 3996459 w 3996459"/>
                <a:gd name="T18" fmla="*/ 1876855 h 18768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96459" h="1876855">
                  <a:moveTo>
                    <a:pt x="1786869" y="27481"/>
                  </a:moveTo>
                  <a:cubicBezTo>
                    <a:pt x="2798662" y="-152046"/>
                    <a:pt x="3790945" y="591993"/>
                    <a:pt x="3996459" y="983084"/>
                  </a:cubicBezTo>
                  <a:cubicBezTo>
                    <a:pt x="3250527" y="1528515"/>
                    <a:pt x="3945953" y="976590"/>
                    <a:pt x="2827635" y="1876855"/>
                  </a:cubicBezTo>
                  <a:cubicBezTo>
                    <a:pt x="2641496" y="1702338"/>
                    <a:pt x="1692692" y="390814"/>
                    <a:pt x="0" y="717000"/>
                  </a:cubicBezTo>
                  <a:lnTo>
                    <a:pt x="1786869" y="27481"/>
                  </a:lnTo>
                  <a:close/>
                </a:path>
              </a:pathLst>
            </a:custGeom>
            <a:solidFill>
              <a:srgbClr val="262626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77" name="矩形 3"/>
            <p:cNvSpPr>
              <a:spLocks noChangeArrowheads="1"/>
            </p:cNvSpPr>
            <p:nvPr/>
          </p:nvSpPr>
          <p:spPr bwMode="auto">
            <a:xfrm>
              <a:off x="0" y="371714"/>
              <a:ext cx="2003726" cy="732134"/>
            </a:xfrm>
            <a:custGeom>
              <a:avLst/>
              <a:gdLst>
                <a:gd name="T0" fmla="*/ 2591 w 2829595"/>
                <a:gd name="T1" fmla="*/ 14730 h 1312936"/>
                <a:gd name="T2" fmla="*/ 1418902 w 2829595"/>
                <a:gd name="T3" fmla="*/ 375210 h 1312936"/>
                <a:gd name="T4" fmla="*/ 1380691 w 2829595"/>
                <a:gd name="T5" fmla="*/ 408261 h 1312936"/>
                <a:gd name="T6" fmla="*/ 262 w 2829595"/>
                <a:gd name="T7" fmla="*/ 44906 h 1312936"/>
                <a:gd name="T8" fmla="*/ 2591 w 2829595"/>
                <a:gd name="T9" fmla="*/ 14730 h 13129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29595"/>
                <a:gd name="T16" fmla="*/ 0 h 1312936"/>
                <a:gd name="T17" fmla="*/ 2829595 w 2829595"/>
                <a:gd name="T18" fmla="*/ 1312936 h 13129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29595" h="1312936">
                  <a:moveTo>
                    <a:pt x="5167" y="47371"/>
                  </a:moveTo>
                  <a:cubicBezTo>
                    <a:pt x="1541431" y="-226036"/>
                    <a:pt x="2425334" y="753647"/>
                    <a:pt x="2829595" y="1206648"/>
                  </a:cubicBezTo>
                  <a:lnTo>
                    <a:pt x="2753394" y="1312936"/>
                  </a:lnTo>
                  <a:cubicBezTo>
                    <a:pt x="2629073" y="1243086"/>
                    <a:pt x="2046014" y="19840"/>
                    <a:pt x="523" y="144414"/>
                  </a:cubicBezTo>
                  <a:cubicBezTo>
                    <a:pt x="-2413" y="99256"/>
                    <a:pt x="8103" y="92529"/>
                    <a:pt x="5167" y="47371"/>
                  </a:cubicBezTo>
                  <a:close/>
                </a:path>
              </a:pathLst>
            </a:custGeom>
            <a:solidFill>
              <a:srgbClr val="D8D8D8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78" name="矩形 1"/>
            <p:cNvSpPr>
              <a:spLocks noChangeArrowheads="1"/>
            </p:cNvSpPr>
            <p:nvPr/>
          </p:nvSpPr>
          <p:spPr bwMode="auto">
            <a:xfrm>
              <a:off x="1947197" y="547018"/>
              <a:ext cx="884943" cy="557532"/>
            </a:xfrm>
            <a:custGeom>
              <a:avLst/>
              <a:gdLst>
                <a:gd name="T0" fmla="*/ 64166 w 884943"/>
                <a:gd name="T1" fmla="*/ 491665 h 557532"/>
                <a:gd name="T2" fmla="*/ 884943 w 884943"/>
                <a:gd name="T3" fmla="*/ 0 h 557532"/>
                <a:gd name="T4" fmla="*/ 849600 w 884943"/>
                <a:gd name="T5" fmla="*/ 57846 h 557532"/>
                <a:gd name="T6" fmla="*/ 0 w 884943"/>
                <a:gd name="T7" fmla="*/ 557532 h 557532"/>
                <a:gd name="T8" fmla="*/ 64166 w 884943"/>
                <a:gd name="T9" fmla="*/ 491665 h 5575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4943"/>
                <a:gd name="T16" fmla="*/ 0 h 557532"/>
                <a:gd name="T17" fmla="*/ 884943 w 884943"/>
                <a:gd name="T18" fmla="*/ 557532 h 5575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4943" h="557532">
                  <a:moveTo>
                    <a:pt x="64166" y="491665"/>
                  </a:moveTo>
                  <a:cubicBezTo>
                    <a:pt x="750758" y="53181"/>
                    <a:pt x="523203" y="201863"/>
                    <a:pt x="884943" y="0"/>
                  </a:cubicBezTo>
                  <a:lnTo>
                    <a:pt x="849600" y="57846"/>
                  </a:lnTo>
                  <a:lnTo>
                    <a:pt x="0" y="557532"/>
                  </a:lnTo>
                  <a:lnTo>
                    <a:pt x="64166" y="491665"/>
                  </a:lnTo>
                  <a:close/>
                </a:path>
              </a:pathLst>
            </a:custGeom>
            <a:solidFill>
              <a:srgbClr val="D8D8D8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6877" name="Group 13"/>
          <p:cNvGrpSpPr>
            <a:grpSpLocks/>
          </p:cNvGrpSpPr>
          <p:nvPr/>
        </p:nvGrpSpPr>
        <p:grpSpPr bwMode="auto">
          <a:xfrm>
            <a:off x="7908925" y="2916238"/>
            <a:ext cx="1965325" cy="1003300"/>
            <a:chOff x="0" y="0"/>
            <a:chExt cx="2557418" cy="1305065"/>
          </a:xfrm>
        </p:grpSpPr>
        <p:sp>
          <p:nvSpPr>
            <p:cNvPr id="35873" name="矩形 3"/>
            <p:cNvSpPr>
              <a:spLocks noChangeArrowheads="1"/>
            </p:cNvSpPr>
            <p:nvPr/>
          </p:nvSpPr>
          <p:spPr bwMode="auto">
            <a:xfrm rot="9730928">
              <a:off x="126401" y="0"/>
              <a:ext cx="2308366" cy="1305065"/>
            </a:xfrm>
            <a:custGeom>
              <a:avLst/>
              <a:gdLst>
                <a:gd name="T0" fmla="*/ 409436 w 3259796"/>
                <a:gd name="T1" fmla="*/ 1 h 2340375"/>
                <a:gd name="T2" fmla="*/ 1634628 w 3259796"/>
                <a:gd name="T3" fmla="*/ 585961 h 2340375"/>
                <a:gd name="T4" fmla="*/ 978714 w 3259796"/>
                <a:gd name="T5" fmla="*/ 727744 h 2340375"/>
                <a:gd name="T6" fmla="*/ 0 w 3259796"/>
                <a:gd name="T7" fmla="*/ 258583 h 2340375"/>
                <a:gd name="T8" fmla="*/ 409436 w 3259796"/>
                <a:gd name="T9" fmla="*/ 1 h 2340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59796"/>
                <a:gd name="T16" fmla="*/ 0 h 2340375"/>
                <a:gd name="T17" fmla="*/ 3259796 w 3259796"/>
                <a:gd name="T18" fmla="*/ 2340375 h 23403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59796" h="2340375">
                  <a:moveTo>
                    <a:pt x="816503" y="1"/>
                  </a:moveTo>
                  <a:cubicBezTo>
                    <a:pt x="2445400" y="246969"/>
                    <a:pt x="3054282" y="1493320"/>
                    <a:pt x="3259796" y="1884411"/>
                  </a:cubicBezTo>
                  <a:lnTo>
                    <a:pt x="1951765" y="2340375"/>
                  </a:lnTo>
                  <a:cubicBezTo>
                    <a:pt x="1765626" y="2165858"/>
                    <a:pt x="1435744" y="1051391"/>
                    <a:pt x="0" y="831587"/>
                  </a:cubicBezTo>
                  <a:lnTo>
                    <a:pt x="816503" y="1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74" name="矩形 3"/>
            <p:cNvSpPr>
              <a:spLocks noChangeArrowheads="1"/>
            </p:cNvSpPr>
            <p:nvPr/>
          </p:nvSpPr>
          <p:spPr bwMode="auto">
            <a:xfrm rot="10800000">
              <a:off x="0" y="628697"/>
              <a:ext cx="2042929" cy="596486"/>
            </a:xfrm>
            <a:custGeom>
              <a:avLst/>
              <a:gdLst>
                <a:gd name="T0" fmla="*/ 0 w 2884954"/>
                <a:gd name="T1" fmla="*/ 22743 h 1069681"/>
                <a:gd name="T2" fmla="*/ 1446664 w 2884954"/>
                <a:gd name="T3" fmla="*/ 310190 h 1069681"/>
                <a:gd name="T4" fmla="*/ 1401709 w 2884954"/>
                <a:gd name="T5" fmla="*/ 332618 h 1069681"/>
                <a:gd name="T6" fmla="*/ 7651 w 2884954"/>
                <a:gd name="T7" fmla="*/ 71726 h 1069681"/>
                <a:gd name="T8" fmla="*/ 0 w 2884954"/>
                <a:gd name="T9" fmla="*/ 22743 h 10696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84954"/>
                <a:gd name="T16" fmla="*/ 0 h 1069681"/>
                <a:gd name="T17" fmla="*/ 2884954 w 2884954"/>
                <a:gd name="T18" fmla="*/ 1069681 h 10696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84954" h="1069681">
                  <a:moveTo>
                    <a:pt x="0" y="73142"/>
                  </a:moveTo>
                  <a:cubicBezTo>
                    <a:pt x="1627056" y="-242967"/>
                    <a:pt x="2494144" y="540284"/>
                    <a:pt x="2884954" y="997555"/>
                  </a:cubicBezTo>
                  <a:lnTo>
                    <a:pt x="2795304" y="1069681"/>
                  </a:lnTo>
                  <a:cubicBezTo>
                    <a:pt x="2327987" y="641127"/>
                    <a:pt x="1657221" y="-115964"/>
                    <a:pt x="15257" y="230668"/>
                  </a:cubicBezTo>
                  <a:cubicBezTo>
                    <a:pt x="-1038" y="169619"/>
                    <a:pt x="16295" y="134191"/>
                    <a:pt x="0" y="73142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75" name="矩形 1"/>
            <p:cNvSpPr>
              <a:spLocks noChangeArrowheads="1"/>
            </p:cNvSpPr>
            <p:nvPr/>
          </p:nvSpPr>
          <p:spPr bwMode="auto">
            <a:xfrm rot="-1336370">
              <a:off x="1917454" y="579723"/>
              <a:ext cx="639964" cy="503052"/>
            </a:xfrm>
            <a:custGeom>
              <a:avLst/>
              <a:gdLst>
                <a:gd name="T0" fmla="*/ 0 w 639964"/>
                <a:gd name="T1" fmla="*/ 416237 h 503052"/>
                <a:gd name="T2" fmla="*/ 639237 w 639964"/>
                <a:gd name="T3" fmla="*/ 0 h 503052"/>
                <a:gd name="T4" fmla="*/ 639964 w 639964"/>
                <a:gd name="T5" fmla="*/ 64900 h 503052"/>
                <a:gd name="T6" fmla="*/ 2319 w 639964"/>
                <a:gd name="T7" fmla="*/ 503052 h 503052"/>
                <a:gd name="T8" fmla="*/ 0 w 639964"/>
                <a:gd name="T9" fmla="*/ 416237 h 5030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9964"/>
                <a:gd name="T16" fmla="*/ 0 h 503052"/>
                <a:gd name="T17" fmla="*/ 639964 w 639964"/>
                <a:gd name="T18" fmla="*/ 503052 h 5030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9964" h="503052">
                  <a:moveTo>
                    <a:pt x="0" y="416237"/>
                  </a:moveTo>
                  <a:lnTo>
                    <a:pt x="639237" y="0"/>
                  </a:lnTo>
                  <a:cubicBezTo>
                    <a:pt x="639479" y="21633"/>
                    <a:pt x="639722" y="43267"/>
                    <a:pt x="639964" y="64900"/>
                  </a:cubicBezTo>
                  <a:lnTo>
                    <a:pt x="2319" y="503052"/>
                  </a:lnTo>
                  <a:cubicBezTo>
                    <a:pt x="2148" y="472644"/>
                    <a:pt x="171" y="446645"/>
                    <a:pt x="0" y="416237"/>
                  </a:cubicBez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6881" name="Group 17"/>
          <p:cNvGrpSpPr>
            <a:grpSpLocks/>
          </p:cNvGrpSpPr>
          <p:nvPr/>
        </p:nvGrpSpPr>
        <p:grpSpPr bwMode="auto">
          <a:xfrm>
            <a:off x="5054600" y="2830513"/>
            <a:ext cx="2765425" cy="1057275"/>
            <a:chOff x="0" y="0"/>
            <a:chExt cx="3598505" cy="1376834"/>
          </a:xfrm>
        </p:grpSpPr>
        <p:sp>
          <p:nvSpPr>
            <p:cNvPr id="35870" name="矩形 3"/>
            <p:cNvSpPr>
              <a:spLocks noChangeArrowheads="1"/>
            </p:cNvSpPr>
            <p:nvPr/>
          </p:nvSpPr>
          <p:spPr bwMode="auto">
            <a:xfrm>
              <a:off x="0" y="0"/>
              <a:ext cx="3598505" cy="1324707"/>
            </a:xfrm>
            <a:custGeom>
              <a:avLst/>
              <a:gdLst>
                <a:gd name="T0" fmla="*/ 1171566 w 5081687"/>
                <a:gd name="T1" fmla="*/ 9034 h 2375599"/>
                <a:gd name="T2" fmla="*/ 2548216 w 5081687"/>
                <a:gd name="T3" fmla="*/ 379411 h 2375599"/>
                <a:gd name="T4" fmla="*/ 1789897 w 5081687"/>
                <a:gd name="T5" fmla="*/ 738697 h 2375599"/>
                <a:gd name="T6" fmla="*/ 0 w 5081687"/>
                <a:gd name="T7" fmla="*/ 291247 h 2375599"/>
                <a:gd name="T8" fmla="*/ 1171566 w 5081687"/>
                <a:gd name="T9" fmla="*/ 9034 h 23755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81687"/>
                <a:gd name="T16" fmla="*/ 0 h 2375599"/>
                <a:gd name="T17" fmla="*/ 5081687 w 5081687"/>
                <a:gd name="T18" fmla="*/ 2375599 h 23755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81687" h="2375599">
                  <a:moveTo>
                    <a:pt x="2336353" y="29053"/>
                  </a:moveTo>
                  <a:cubicBezTo>
                    <a:pt x="3705309" y="-159197"/>
                    <a:pt x="4700222" y="605628"/>
                    <a:pt x="5081687" y="1220158"/>
                  </a:cubicBezTo>
                  <a:cubicBezTo>
                    <a:pt x="4335755" y="1765589"/>
                    <a:pt x="4687755" y="1475334"/>
                    <a:pt x="3569437" y="2375599"/>
                  </a:cubicBezTo>
                  <a:cubicBezTo>
                    <a:pt x="3445116" y="2305749"/>
                    <a:pt x="2324596" y="654056"/>
                    <a:pt x="0" y="936631"/>
                  </a:cubicBezTo>
                  <a:lnTo>
                    <a:pt x="2336353" y="29053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71" name="矩形 3"/>
            <p:cNvSpPr>
              <a:spLocks noChangeArrowheads="1"/>
            </p:cNvSpPr>
            <p:nvPr/>
          </p:nvSpPr>
          <p:spPr bwMode="auto">
            <a:xfrm>
              <a:off x="3480" y="502578"/>
              <a:ext cx="2526324" cy="874256"/>
            </a:xfrm>
            <a:custGeom>
              <a:avLst/>
              <a:gdLst>
                <a:gd name="T0" fmla="*/ 0 w 3567588"/>
                <a:gd name="T1" fmla="*/ 11655 h 1567805"/>
                <a:gd name="T2" fmla="*/ 1788971 w 3567588"/>
                <a:gd name="T3" fmla="*/ 459773 h 1567805"/>
                <a:gd name="T4" fmla="*/ 1750761 w 3567588"/>
                <a:gd name="T5" fmla="*/ 487512 h 1567805"/>
                <a:gd name="T6" fmla="*/ 4417 w 3567588"/>
                <a:gd name="T7" fmla="*/ 53781 h 1567805"/>
                <a:gd name="T8" fmla="*/ 0 w 3567588"/>
                <a:gd name="T9" fmla="*/ 11655 h 15678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67588"/>
                <a:gd name="T16" fmla="*/ 0 h 1567805"/>
                <a:gd name="T17" fmla="*/ 3567588 w 3567588"/>
                <a:gd name="T18" fmla="*/ 1567805 h 15678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67588" h="1567805">
                  <a:moveTo>
                    <a:pt x="0" y="37481"/>
                  </a:moveTo>
                  <a:cubicBezTo>
                    <a:pt x="1936426" y="-231655"/>
                    <a:pt x="3176778" y="1021327"/>
                    <a:pt x="3567588" y="1478598"/>
                  </a:cubicBezTo>
                  <a:lnTo>
                    <a:pt x="3491388" y="1567805"/>
                  </a:lnTo>
                  <a:cubicBezTo>
                    <a:pt x="3367067" y="1497955"/>
                    <a:pt x="2333404" y="-109620"/>
                    <a:pt x="8808" y="172955"/>
                  </a:cubicBezTo>
                  <a:lnTo>
                    <a:pt x="0" y="37481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72" name="矩形 1"/>
            <p:cNvSpPr>
              <a:spLocks noChangeArrowheads="1"/>
            </p:cNvSpPr>
            <p:nvPr/>
          </p:nvSpPr>
          <p:spPr bwMode="auto">
            <a:xfrm>
              <a:off x="2477541" y="680640"/>
              <a:ext cx="1120686" cy="695645"/>
            </a:xfrm>
            <a:custGeom>
              <a:avLst/>
              <a:gdLst>
                <a:gd name="T0" fmla="*/ 52262 w 1120687"/>
                <a:gd name="T1" fmla="*/ 644066 h 695645"/>
                <a:gd name="T2" fmla="*/ 1120685 w 1120687"/>
                <a:gd name="T3" fmla="*/ 0 h 695645"/>
                <a:gd name="T4" fmla="*/ 1085342 w 1120687"/>
                <a:gd name="T5" fmla="*/ 57846 h 695645"/>
                <a:gd name="T6" fmla="*/ 0 w 1120687"/>
                <a:gd name="T7" fmla="*/ 695645 h 695645"/>
                <a:gd name="T8" fmla="*/ 52262 w 1120687"/>
                <a:gd name="T9" fmla="*/ 644066 h 6956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0687"/>
                <a:gd name="T16" fmla="*/ 0 h 695645"/>
                <a:gd name="T17" fmla="*/ 1120687 w 1120687"/>
                <a:gd name="T18" fmla="*/ 695645 h 6956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0687" h="695645">
                  <a:moveTo>
                    <a:pt x="52262" y="644066"/>
                  </a:moveTo>
                  <a:cubicBezTo>
                    <a:pt x="738854" y="205582"/>
                    <a:pt x="758947" y="201863"/>
                    <a:pt x="1120687" y="0"/>
                  </a:cubicBezTo>
                  <a:lnTo>
                    <a:pt x="1085344" y="57846"/>
                  </a:lnTo>
                  <a:lnTo>
                    <a:pt x="0" y="695645"/>
                  </a:lnTo>
                  <a:lnTo>
                    <a:pt x="52262" y="644066"/>
                  </a:lnTo>
                  <a:close/>
                </a:path>
              </a:pathLst>
            </a:custGeom>
            <a:solidFill>
              <a:srgbClr val="328B97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6885" name="Group 21"/>
          <p:cNvGrpSpPr>
            <a:grpSpLocks/>
          </p:cNvGrpSpPr>
          <p:nvPr/>
        </p:nvGrpSpPr>
        <p:grpSpPr bwMode="auto">
          <a:xfrm>
            <a:off x="7078663" y="3333750"/>
            <a:ext cx="2465387" cy="1293813"/>
            <a:chOff x="0" y="0"/>
            <a:chExt cx="3207578" cy="1683549"/>
          </a:xfrm>
        </p:grpSpPr>
        <p:sp>
          <p:nvSpPr>
            <p:cNvPr id="35867" name="矩形 3"/>
            <p:cNvSpPr>
              <a:spLocks noChangeArrowheads="1"/>
            </p:cNvSpPr>
            <p:nvPr/>
          </p:nvSpPr>
          <p:spPr bwMode="auto">
            <a:xfrm rot="9730928">
              <a:off x="128772" y="0"/>
              <a:ext cx="2930436" cy="1683549"/>
            </a:xfrm>
            <a:custGeom>
              <a:avLst/>
              <a:gdLst>
                <a:gd name="T0" fmla="*/ 523171 w 4138264"/>
                <a:gd name="T1" fmla="*/ 0 h 3019111"/>
                <a:gd name="T2" fmla="*/ 2075135 w 4138264"/>
                <a:gd name="T3" fmla="*/ 732374 h 3019111"/>
                <a:gd name="T4" fmla="*/ 1240021 w 4138264"/>
                <a:gd name="T5" fmla="*/ 938799 h 3019111"/>
                <a:gd name="T6" fmla="*/ 0 w 4138264"/>
                <a:gd name="T7" fmla="*/ 324921 h 3019111"/>
                <a:gd name="T8" fmla="*/ 523171 w 4138264"/>
                <a:gd name="T9" fmla="*/ 0 h 3019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38264"/>
                <a:gd name="T16" fmla="*/ 0 h 3019111"/>
                <a:gd name="T17" fmla="*/ 4138264 w 4138264"/>
                <a:gd name="T18" fmla="*/ 3019111 h 30191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38264" h="3019111">
                  <a:moveTo>
                    <a:pt x="1043315" y="0"/>
                  </a:moveTo>
                  <a:cubicBezTo>
                    <a:pt x="3000907" y="148370"/>
                    <a:pt x="3932750" y="1964172"/>
                    <a:pt x="4138264" y="2355263"/>
                  </a:cubicBezTo>
                  <a:lnTo>
                    <a:pt x="2472868" y="3019111"/>
                  </a:lnTo>
                  <a:cubicBezTo>
                    <a:pt x="2286729" y="2844594"/>
                    <a:pt x="1844961" y="1365252"/>
                    <a:pt x="0" y="1044925"/>
                  </a:cubicBezTo>
                  <a:lnTo>
                    <a:pt x="1043315" y="0"/>
                  </a:lnTo>
                  <a:close/>
                </a:path>
              </a:pathLst>
            </a:custGeom>
            <a:solidFill>
              <a:srgbClr val="262626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68" name="矩形 3"/>
            <p:cNvSpPr>
              <a:spLocks noChangeArrowheads="1"/>
            </p:cNvSpPr>
            <p:nvPr/>
          </p:nvSpPr>
          <p:spPr bwMode="auto">
            <a:xfrm rot="10800000">
              <a:off x="0" y="837795"/>
              <a:ext cx="2569185" cy="748435"/>
            </a:xfrm>
            <a:custGeom>
              <a:avLst/>
              <a:gdLst>
                <a:gd name="T0" fmla="*/ 0 w 3628115"/>
                <a:gd name="T1" fmla="*/ 41082 h 1342171"/>
                <a:gd name="T2" fmla="*/ 1819323 w 3628115"/>
                <a:gd name="T3" fmla="*/ 386955 h 1342171"/>
                <a:gd name="T4" fmla="*/ 1779426 w 3628115"/>
                <a:gd name="T5" fmla="*/ 417350 h 1342171"/>
                <a:gd name="T6" fmla="*/ 24513 w 3628115"/>
                <a:gd name="T7" fmla="*/ 98032 h 1342171"/>
                <a:gd name="T8" fmla="*/ 0 w 3628115"/>
                <a:gd name="T9" fmla="*/ 41082 h 13421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28115"/>
                <a:gd name="T16" fmla="*/ 0 h 1342171"/>
                <a:gd name="T17" fmla="*/ 3628115 w 3628115"/>
                <a:gd name="T18" fmla="*/ 1342171 h 13421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28115" h="1342171">
                  <a:moveTo>
                    <a:pt x="0" y="132118"/>
                  </a:moveTo>
                  <a:cubicBezTo>
                    <a:pt x="2121376" y="-393236"/>
                    <a:pt x="3237305" y="787153"/>
                    <a:pt x="3628115" y="1244424"/>
                  </a:cubicBezTo>
                  <a:lnTo>
                    <a:pt x="3548554" y="1342171"/>
                  </a:lnTo>
                  <a:cubicBezTo>
                    <a:pt x="3118226" y="909345"/>
                    <a:pt x="1828720" y="-261962"/>
                    <a:pt x="48885" y="315265"/>
                  </a:cubicBezTo>
                  <a:lnTo>
                    <a:pt x="0" y="132118"/>
                  </a:lnTo>
                  <a:close/>
                </a:path>
              </a:pathLst>
            </a:custGeom>
            <a:solidFill>
              <a:srgbClr val="D8D8D8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69" name="矩形 1"/>
            <p:cNvSpPr>
              <a:spLocks noChangeArrowheads="1"/>
            </p:cNvSpPr>
            <p:nvPr/>
          </p:nvSpPr>
          <p:spPr bwMode="auto">
            <a:xfrm rot="-1336370">
              <a:off x="2416408" y="763573"/>
              <a:ext cx="791170" cy="620300"/>
            </a:xfrm>
            <a:custGeom>
              <a:avLst/>
              <a:gdLst>
                <a:gd name="T0" fmla="*/ 8910 w 791170"/>
                <a:gd name="T1" fmla="*/ 512351 h 620300"/>
                <a:gd name="T2" fmla="*/ 790443 w 791170"/>
                <a:gd name="T3" fmla="*/ 0 h 620300"/>
                <a:gd name="T4" fmla="*/ 791170 w 791170"/>
                <a:gd name="T5" fmla="*/ 64900 h 620300"/>
                <a:gd name="T6" fmla="*/ 0 w 791170"/>
                <a:gd name="T7" fmla="*/ 620300 h 620300"/>
                <a:gd name="T8" fmla="*/ 8910 w 791170"/>
                <a:gd name="T9" fmla="*/ 512351 h 6203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1170"/>
                <a:gd name="T16" fmla="*/ 0 h 620300"/>
                <a:gd name="T17" fmla="*/ 791170 w 791170"/>
                <a:gd name="T18" fmla="*/ 620300 h 6203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1170" h="620300">
                  <a:moveTo>
                    <a:pt x="8910" y="512351"/>
                  </a:moveTo>
                  <a:lnTo>
                    <a:pt x="790443" y="0"/>
                  </a:lnTo>
                  <a:cubicBezTo>
                    <a:pt x="790685" y="21633"/>
                    <a:pt x="790928" y="43267"/>
                    <a:pt x="791170" y="64900"/>
                  </a:cubicBezTo>
                  <a:lnTo>
                    <a:pt x="0" y="620300"/>
                  </a:lnTo>
                  <a:lnTo>
                    <a:pt x="8910" y="512351"/>
                  </a:lnTo>
                  <a:close/>
                </a:path>
              </a:pathLst>
            </a:custGeom>
            <a:solidFill>
              <a:srgbClr val="D8D8D8"/>
            </a:solidFill>
            <a:ln w="3175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6889" name="任意多边形 46"/>
          <p:cNvSpPr>
            <a:spLocks/>
          </p:cNvSpPr>
          <p:nvPr/>
        </p:nvSpPr>
        <p:spPr bwMode="auto">
          <a:xfrm flipH="1">
            <a:off x="7505700" y="2225675"/>
            <a:ext cx="2457450" cy="415925"/>
          </a:xfrm>
          <a:custGeom>
            <a:avLst/>
            <a:gdLst>
              <a:gd name="T0" fmla="*/ 3930907 w 1536302"/>
              <a:gd name="T1" fmla="*/ 185062 h 934786"/>
              <a:gd name="T2" fmla="*/ 3389443 w 1536302"/>
              <a:gd name="T3" fmla="*/ 0 h 934786"/>
              <a:gd name="T4" fmla="*/ 0 w 1536302"/>
              <a:gd name="T5" fmla="*/ 703 h 934786"/>
              <a:gd name="T6" fmla="*/ 0 60000 65536"/>
              <a:gd name="T7" fmla="*/ 0 60000 65536"/>
              <a:gd name="T8" fmla="*/ 0 60000 65536"/>
              <a:gd name="T9" fmla="*/ 0 w 1536302"/>
              <a:gd name="T10" fmla="*/ 0 h 934786"/>
              <a:gd name="T11" fmla="*/ 1536302 w 1536302"/>
              <a:gd name="T12" fmla="*/ 934786 h 93478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36302" h="934786">
                <a:moveTo>
                  <a:pt x="1536302" y="934786"/>
                </a:moveTo>
                <a:lnTo>
                  <a:pt x="1324684" y="0"/>
                </a:lnTo>
                <a:lnTo>
                  <a:pt x="0" y="3548"/>
                </a:lnTo>
              </a:path>
            </a:pathLst>
          </a:custGeom>
          <a:noFill/>
          <a:ln w="6350" cap="flat" cmpd="sng">
            <a:solidFill>
              <a:srgbClr val="7F7F7F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90" name="任意多边形 47"/>
          <p:cNvSpPr>
            <a:spLocks/>
          </p:cNvSpPr>
          <p:nvPr/>
        </p:nvSpPr>
        <p:spPr bwMode="auto">
          <a:xfrm flipH="1" flipV="1">
            <a:off x="8689975" y="3317875"/>
            <a:ext cx="1293813" cy="415925"/>
          </a:xfrm>
          <a:custGeom>
            <a:avLst/>
            <a:gdLst>
              <a:gd name="T0" fmla="*/ 2069551 w 808848"/>
              <a:gd name="T1" fmla="*/ 185062 h 934786"/>
              <a:gd name="T2" fmla="*/ 1528096 w 808848"/>
              <a:gd name="T3" fmla="*/ 0 h 934786"/>
              <a:gd name="T4" fmla="*/ 0 w 808848"/>
              <a:gd name="T5" fmla="*/ 754 h 934786"/>
              <a:gd name="T6" fmla="*/ 0 60000 65536"/>
              <a:gd name="T7" fmla="*/ 0 60000 65536"/>
              <a:gd name="T8" fmla="*/ 0 60000 65536"/>
              <a:gd name="T9" fmla="*/ 0 w 808848"/>
              <a:gd name="T10" fmla="*/ 0 h 934786"/>
              <a:gd name="T11" fmla="*/ 808848 w 808848"/>
              <a:gd name="T12" fmla="*/ 934786 h 93478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8848" h="934786">
                <a:moveTo>
                  <a:pt x="808848" y="934786"/>
                </a:moveTo>
                <a:lnTo>
                  <a:pt x="597230" y="0"/>
                </a:lnTo>
                <a:lnTo>
                  <a:pt x="0" y="3810"/>
                </a:lnTo>
              </a:path>
            </a:pathLst>
          </a:custGeom>
          <a:noFill/>
          <a:ln w="6350" cap="flat" cmpd="sng">
            <a:solidFill>
              <a:srgbClr val="7F7F7F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91" name="任意多边形 48"/>
          <p:cNvSpPr>
            <a:spLocks/>
          </p:cNvSpPr>
          <p:nvPr/>
        </p:nvSpPr>
        <p:spPr bwMode="auto">
          <a:xfrm>
            <a:off x="5349875" y="2667000"/>
            <a:ext cx="1057275" cy="422275"/>
          </a:xfrm>
          <a:custGeom>
            <a:avLst/>
            <a:gdLst>
              <a:gd name="T0" fmla="*/ 1689696 w 661557"/>
              <a:gd name="T1" fmla="*/ 187696 h 950026"/>
              <a:gd name="T2" fmla="*/ 1145815 w 661557"/>
              <a:gd name="T3" fmla="*/ 1129 h 950026"/>
              <a:gd name="T4" fmla="*/ 0 w 661557"/>
              <a:gd name="T5" fmla="*/ 0 h 950026"/>
              <a:gd name="T6" fmla="*/ 0 60000 65536"/>
              <a:gd name="T7" fmla="*/ 0 60000 65536"/>
              <a:gd name="T8" fmla="*/ 0 60000 65536"/>
              <a:gd name="T9" fmla="*/ 0 w 661557"/>
              <a:gd name="T10" fmla="*/ 0 h 950026"/>
              <a:gd name="T11" fmla="*/ 661557 w 661557"/>
              <a:gd name="T12" fmla="*/ 950026 h 9500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61557" h="950026">
                <a:moveTo>
                  <a:pt x="661557" y="950026"/>
                </a:moveTo>
                <a:cubicBezTo>
                  <a:pt x="591018" y="638431"/>
                  <a:pt x="519153" y="317311"/>
                  <a:pt x="448614" y="5716"/>
                </a:cubicBezTo>
                <a:cubicBezTo>
                  <a:pt x="317985" y="5716"/>
                  <a:pt x="130629" y="0"/>
                  <a:pt x="0" y="0"/>
                </a:cubicBezTo>
              </a:path>
            </a:pathLst>
          </a:custGeom>
          <a:noFill/>
          <a:ln w="12700" cap="flat" cmpd="sng">
            <a:solidFill>
              <a:srgbClr val="7F7F7F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92" name="任意多边形 49"/>
          <p:cNvSpPr>
            <a:spLocks/>
          </p:cNvSpPr>
          <p:nvPr/>
        </p:nvSpPr>
        <p:spPr bwMode="auto">
          <a:xfrm flipV="1">
            <a:off x="5305425" y="4013200"/>
            <a:ext cx="2495550" cy="415925"/>
          </a:xfrm>
          <a:custGeom>
            <a:avLst/>
            <a:gdLst>
              <a:gd name="T0" fmla="*/ 3988121 w 1561580"/>
              <a:gd name="T1" fmla="*/ 185062 h 934786"/>
              <a:gd name="T2" fmla="*/ 3447670 w 1561580"/>
              <a:gd name="T3" fmla="*/ 0 h 934786"/>
              <a:gd name="T4" fmla="*/ 0 w 1561580"/>
              <a:gd name="T5" fmla="*/ 754 h 934786"/>
              <a:gd name="T6" fmla="*/ 0 60000 65536"/>
              <a:gd name="T7" fmla="*/ 0 60000 65536"/>
              <a:gd name="T8" fmla="*/ 0 60000 65536"/>
              <a:gd name="T9" fmla="*/ 0 w 1561580"/>
              <a:gd name="T10" fmla="*/ 0 h 934786"/>
              <a:gd name="T11" fmla="*/ 1561580 w 1561580"/>
              <a:gd name="T12" fmla="*/ 934786 h 93478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61580" h="934786">
                <a:moveTo>
                  <a:pt x="1561580" y="934786"/>
                </a:moveTo>
                <a:lnTo>
                  <a:pt x="1349962" y="0"/>
                </a:lnTo>
                <a:lnTo>
                  <a:pt x="0" y="3810"/>
                </a:lnTo>
              </a:path>
            </a:pathLst>
          </a:custGeom>
          <a:noFill/>
          <a:ln w="6350" cap="flat" cmpd="sng">
            <a:solidFill>
              <a:srgbClr val="7F7F7F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93" name="TextBox 11"/>
          <p:cNvSpPr>
            <a:spLocks noChangeArrowheads="1"/>
          </p:cNvSpPr>
          <p:nvPr/>
        </p:nvSpPr>
        <p:spPr bwMode="auto">
          <a:xfrm>
            <a:off x="3511550" y="2422525"/>
            <a:ext cx="1411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    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894" name="TextBox 11"/>
          <p:cNvSpPr>
            <a:spLocks noChangeArrowheads="1"/>
          </p:cNvSpPr>
          <p:nvPr/>
        </p:nvSpPr>
        <p:spPr bwMode="auto">
          <a:xfrm>
            <a:off x="3503613" y="4189413"/>
            <a:ext cx="12811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    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895" name="TextBox 11"/>
          <p:cNvSpPr>
            <a:spLocks noChangeArrowheads="1"/>
          </p:cNvSpPr>
          <p:nvPr/>
        </p:nvSpPr>
        <p:spPr bwMode="auto">
          <a:xfrm>
            <a:off x="9994900" y="3494088"/>
            <a:ext cx="13065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    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896" name="TextBox 11"/>
          <p:cNvSpPr>
            <a:spLocks noChangeArrowheads="1"/>
          </p:cNvSpPr>
          <p:nvPr/>
        </p:nvSpPr>
        <p:spPr bwMode="auto">
          <a:xfrm>
            <a:off x="9964738" y="1971675"/>
            <a:ext cx="13160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    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897" name="TextBox 11"/>
          <p:cNvSpPr>
            <a:spLocks noChangeArrowheads="1"/>
          </p:cNvSpPr>
          <p:nvPr/>
        </p:nvSpPr>
        <p:spPr bwMode="auto">
          <a:xfrm rot="454061">
            <a:off x="7896225" y="2847975"/>
            <a:ext cx="9747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solidFill>
                  <a:srgbClr val="FFFFFF"/>
                </a:solidFill>
                <a:latin typeface="Segoe UI" panose="020B0502040204020203" pitchFamily="34" charset="0"/>
                <a:sym typeface="Segoe UI" panose="020B0502040204020203" pitchFamily="34" charset="0"/>
              </a:rPr>
              <a:t>S</a:t>
            </a:r>
            <a:endParaRPr lang="zh-CN" altLang="en-US" sz="3000" b="1">
              <a:solidFill>
                <a:srgbClr val="FFFFFF"/>
              </a:solidFill>
              <a:latin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36898" name="TextBox 12"/>
          <p:cNvSpPr>
            <a:spLocks noChangeArrowheads="1"/>
          </p:cNvSpPr>
          <p:nvPr/>
        </p:nvSpPr>
        <p:spPr bwMode="auto">
          <a:xfrm rot="408599" flipH="1" flipV="1">
            <a:off x="6691313" y="2773363"/>
            <a:ext cx="59848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solidFill>
                  <a:srgbClr val="FFFFFF"/>
                </a:solidFill>
                <a:latin typeface="Segoe UI" panose="020B0502040204020203" pitchFamily="34" charset="0"/>
                <a:sym typeface="Segoe UI" panose="020B0502040204020203" pitchFamily="34" charset="0"/>
              </a:rPr>
              <a:t>O</a:t>
            </a:r>
            <a:endParaRPr lang="zh-CN" altLang="en-US" sz="3000" b="1">
              <a:solidFill>
                <a:srgbClr val="FFFFFF"/>
              </a:solidFill>
              <a:latin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36899" name="TextBox 13"/>
          <p:cNvSpPr>
            <a:spLocks noChangeArrowheads="1"/>
          </p:cNvSpPr>
          <p:nvPr/>
        </p:nvSpPr>
        <p:spPr bwMode="auto">
          <a:xfrm rot="-297405">
            <a:off x="8507413" y="3348038"/>
            <a:ext cx="9763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solidFill>
                  <a:srgbClr val="FFFFFF"/>
                </a:solidFill>
                <a:latin typeface="Segoe UI" panose="020B0502040204020203" pitchFamily="34" charset="0"/>
                <a:sym typeface="Segoe UI" panose="020B0502040204020203" pitchFamily="34" charset="0"/>
              </a:rPr>
              <a:t>W</a:t>
            </a:r>
            <a:endParaRPr lang="zh-CN" altLang="en-US" sz="3000" b="1">
              <a:solidFill>
                <a:srgbClr val="FFFFFF"/>
              </a:solidFill>
              <a:latin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36900" name="TextBox 14"/>
          <p:cNvSpPr>
            <a:spLocks noChangeArrowheads="1"/>
          </p:cNvSpPr>
          <p:nvPr/>
        </p:nvSpPr>
        <p:spPr bwMode="auto">
          <a:xfrm rot="198785">
            <a:off x="7977188" y="3829050"/>
            <a:ext cx="9763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solidFill>
                  <a:srgbClr val="FFFFFF"/>
                </a:solidFill>
                <a:latin typeface="Segoe UI" panose="020B0502040204020203" pitchFamily="34" charset="0"/>
                <a:sym typeface="Segoe UI" panose="020B0502040204020203" pitchFamily="34" charset="0"/>
              </a:rPr>
              <a:t>T</a:t>
            </a:r>
            <a:endParaRPr lang="zh-CN" altLang="en-US" sz="3000" b="1">
              <a:solidFill>
                <a:srgbClr val="FFFFFF"/>
              </a:solidFill>
              <a:latin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36901" name="文本框 58"/>
          <p:cNvSpPr>
            <a:spLocks noChangeArrowheads="1"/>
          </p:cNvSpPr>
          <p:nvPr/>
        </p:nvSpPr>
        <p:spPr bwMode="auto">
          <a:xfrm>
            <a:off x="811213" y="2967038"/>
            <a:ext cx="26447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</a:p>
        </p:txBody>
      </p:sp>
      <p:grpSp>
        <p:nvGrpSpPr>
          <p:cNvPr id="36902" name="Group 38"/>
          <p:cNvGrpSpPr>
            <a:grpSpLocks/>
          </p:cNvGrpSpPr>
          <p:nvPr/>
        </p:nvGrpSpPr>
        <p:grpSpPr bwMode="auto">
          <a:xfrm>
            <a:off x="903288" y="2266950"/>
            <a:ext cx="2503487" cy="542925"/>
            <a:chOff x="0" y="0"/>
            <a:chExt cx="2504094" cy="541500"/>
          </a:xfrm>
        </p:grpSpPr>
        <p:sp>
          <p:nvSpPr>
            <p:cNvPr id="35865" name="矩形 60"/>
            <p:cNvSpPr>
              <a:spLocks noChangeArrowheads="1"/>
            </p:cNvSpPr>
            <p:nvPr/>
          </p:nvSpPr>
          <p:spPr bwMode="auto">
            <a:xfrm>
              <a:off x="0" y="0"/>
              <a:ext cx="2495367" cy="541500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866" name="文本框 61"/>
            <p:cNvSpPr>
              <a:spLocks noChangeArrowheads="1"/>
            </p:cNvSpPr>
            <p:nvPr/>
          </p:nvSpPr>
          <p:spPr bwMode="auto">
            <a:xfrm>
              <a:off x="105081" y="105911"/>
              <a:ext cx="23990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请输入您需要的标题</a:t>
              </a:r>
            </a:p>
          </p:txBody>
        </p:sp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25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5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25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25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1000"/>
                                        <p:tgtEl>
                                          <p:spTgt spid="36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10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10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10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10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9" grpId="0" animBg="1"/>
      <p:bldP spid="36890" grpId="0" animBg="1"/>
      <p:bldP spid="36891" grpId="0" animBg="1"/>
      <p:bldP spid="36892" grpId="0" animBg="1"/>
      <p:bldP spid="36893" grpId="0" bldLvl="0" autoUpdateAnimBg="0"/>
      <p:bldP spid="36894" grpId="0" bldLvl="0" autoUpdateAnimBg="0"/>
      <p:bldP spid="36895" grpId="0" bldLvl="0" autoUpdateAnimBg="0"/>
      <p:bldP spid="36896" grpId="0" bldLvl="0" autoUpdateAnimBg="0"/>
      <p:bldP spid="36897" grpId="0" bldLvl="0" autoUpdateAnimBg="0"/>
      <p:bldP spid="36898" grpId="0" bldLvl="0" autoUpdateAnimBg="0"/>
      <p:bldP spid="36899" grpId="0" bldLvl="0" autoUpdateAnimBg="0"/>
      <p:bldP spid="36900" grpId="0" bldLvl="0" autoUpdateAnimBg="0"/>
      <p:bldP spid="36901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6868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70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36897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6898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7897" name="任意多边形 6"/>
          <p:cNvSpPr>
            <a:spLocks noChangeArrowheads="1"/>
          </p:cNvSpPr>
          <p:nvPr/>
        </p:nvSpPr>
        <p:spPr bwMode="auto">
          <a:xfrm rot="-5400000">
            <a:off x="6633369" y="2972594"/>
            <a:ext cx="631825" cy="58737"/>
          </a:xfrm>
          <a:custGeom>
            <a:avLst/>
            <a:gdLst>
              <a:gd name="T0" fmla="*/ 0 w 361950"/>
              <a:gd name="T1" fmla="*/ 0 h 58420"/>
              <a:gd name="T2" fmla="*/ 1102923 w 361950"/>
              <a:gd name="T3" fmla="*/ 0 h 58420"/>
              <a:gd name="T4" fmla="*/ 0 60000 65536"/>
              <a:gd name="T5" fmla="*/ 0 60000 65536"/>
              <a:gd name="T6" fmla="*/ 0 w 361950"/>
              <a:gd name="T7" fmla="*/ 0 h 58420"/>
              <a:gd name="T8" fmla="*/ 361950 w 361950"/>
              <a:gd name="T9" fmla="*/ 58420 h 584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1950" h="5842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898" name="Freeform 5"/>
          <p:cNvSpPr>
            <a:spLocks noChangeArrowheads="1"/>
          </p:cNvSpPr>
          <p:nvPr/>
        </p:nvSpPr>
        <p:spPr bwMode="auto">
          <a:xfrm>
            <a:off x="4006850" y="2352675"/>
            <a:ext cx="3797300" cy="4356100"/>
          </a:xfrm>
          <a:custGeom>
            <a:avLst/>
            <a:gdLst>
              <a:gd name="T0" fmla="*/ 2147483647 w 1045"/>
              <a:gd name="T1" fmla="*/ 2147483647 h 1279"/>
              <a:gd name="T2" fmla="*/ 2147483647 w 1045"/>
              <a:gd name="T3" fmla="*/ 2147483647 h 1279"/>
              <a:gd name="T4" fmla="*/ 2147483647 w 1045"/>
              <a:gd name="T5" fmla="*/ 2147483647 h 1279"/>
              <a:gd name="T6" fmla="*/ 2147483647 w 1045"/>
              <a:gd name="T7" fmla="*/ 2147483647 h 1279"/>
              <a:gd name="T8" fmla="*/ 2147483647 w 1045"/>
              <a:gd name="T9" fmla="*/ 2147483647 h 1279"/>
              <a:gd name="T10" fmla="*/ 0 w 1045"/>
              <a:gd name="T11" fmla="*/ 2147483647 h 1279"/>
              <a:gd name="T12" fmla="*/ 2147483647 w 1045"/>
              <a:gd name="T13" fmla="*/ 2147483647 h 1279"/>
              <a:gd name="T14" fmla="*/ 1544908794 w 1045"/>
              <a:gd name="T15" fmla="*/ 2147483647 h 1279"/>
              <a:gd name="T16" fmla="*/ 2147483647 w 1045"/>
              <a:gd name="T17" fmla="*/ 2147483647 h 1279"/>
              <a:gd name="T18" fmla="*/ 2147483647 w 1045"/>
              <a:gd name="T19" fmla="*/ 2147483647 h 1279"/>
              <a:gd name="T20" fmla="*/ 2147483647 w 1045"/>
              <a:gd name="T21" fmla="*/ 2147483647 h 1279"/>
              <a:gd name="T22" fmla="*/ 2147483647 w 1045"/>
              <a:gd name="T23" fmla="*/ 2147483647 h 1279"/>
              <a:gd name="T24" fmla="*/ 2147483647 w 1045"/>
              <a:gd name="T25" fmla="*/ 2147483647 h 1279"/>
              <a:gd name="T26" fmla="*/ 145249450 w 1045"/>
              <a:gd name="T27" fmla="*/ 2147483647 h 1279"/>
              <a:gd name="T28" fmla="*/ 2147483647 w 1045"/>
              <a:gd name="T29" fmla="*/ 2147483647 h 1279"/>
              <a:gd name="T30" fmla="*/ 2147483647 w 1045"/>
              <a:gd name="T31" fmla="*/ 2147483647 h 1279"/>
              <a:gd name="T32" fmla="*/ 2147483647 w 1045"/>
              <a:gd name="T33" fmla="*/ 2147483647 h 1279"/>
              <a:gd name="T34" fmla="*/ 2147483647 w 1045"/>
              <a:gd name="T35" fmla="*/ 2147483647 h 1279"/>
              <a:gd name="T36" fmla="*/ 2147483647 w 1045"/>
              <a:gd name="T37" fmla="*/ 2147483647 h 1279"/>
              <a:gd name="T38" fmla="*/ 2147483647 w 1045"/>
              <a:gd name="T39" fmla="*/ 2147483647 h 1279"/>
              <a:gd name="T40" fmla="*/ 2147483647 w 1045"/>
              <a:gd name="T41" fmla="*/ 0 h 1279"/>
              <a:gd name="T42" fmla="*/ 2147483647 w 1045"/>
              <a:gd name="T43" fmla="*/ 2147483647 h 1279"/>
              <a:gd name="T44" fmla="*/ 2147483647 w 1045"/>
              <a:gd name="T45" fmla="*/ 2147483647 h 1279"/>
              <a:gd name="T46" fmla="*/ 2147483647 w 1045"/>
              <a:gd name="T47" fmla="*/ 2147483647 h 1279"/>
              <a:gd name="T48" fmla="*/ 2147483647 w 1045"/>
              <a:gd name="T49" fmla="*/ 2147483647 h 1279"/>
              <a:gd name="T50" fmla="*/ 2147483647 w 1045"/>
              <a:gd name="T51" fmla="*/ 2147483647 h 1279"/>
              <a:gd name="T52" fmla="*/ 2147483647 w 1045"/>
              <a:gd name="T53" fmla="*/ 2147483647 h 1279"/>
              <a:gd name="T54" fmla="*/ 2147483647 w 1045"/>
              <a:gd name="T55" fmla="*/ 2147483647 h 1279"/>
              <a:gd name="T56" fmla="*/ 2147483647 w 1045"/>
              <a:gd name="T57" fmla="*/ 2147483647 h 1279"/>
              <a:gd name="T58" fmla="*/ 2147483647 w 1045"/>
              <a:gd name="T59" fmla="*/ 2147483647 h 1279"/>
              <a:gd name="T60" fmla="*/ 2147483647 w 1045"/>
              <a:gd name="T61" fmla="*/ 2147483647 h 1279"/>
              <a:gd name="T62" fmla="*/ 2147483647 w 1045"/>
              <a:gd name="T63" fmla="*/ 2147483647 h 1279"/>
              <a:gd name="T64" fmla="*/ 2147483647 w 1045"/>
              <a:gd name="T65" fmla="*/ 2147483647 h 1279"/>
              <a:gd name="T66" fmla="*/ 2147483647 w 1045"/>
              <a:gd name="T67" fmla="*/ 2147483647 h 127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045"/>
              <a:gd name="T103" fmla="*/ 0 h 1279"/>
              <a:gd name="T104" fmla="*/ 1045 w 1045"/>
              <a:gd name="T105" fmla="*/ 1279 h 127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045" h="1279">
                <a:moveTo>
                  <a:pt x="621" y="1278"/>
                </a:moveTo>
                <a:cubicBezTo>
                  <a:pt x="493" y="1279"/>
                  <a:pt x="493" y="1279"/>
                  <a:pt x="493" y="1279"/>
                </a:cubicBezTo>
                <a:cubicBezTo>
                  <a:pt x="480" y="1238"/>
                  <a:pt x="485" y="1193"/>
                  <a:pt x="491" y="1068"/>
                </a:cubicBezTo>
                <a:cubicBezTo>
                  <a:pt x="453" y="1033"/>
                  <a:pt x="408" y="998"/>
                  <a:pt x="362" y="961"/>
                </a:cubicBezTo>
                <a:cubicBezTo>
                  <a:pt x="310" y="963"/>
                  <a:pt x="280" y="960"/>
                  <a:pt x="239" y="952"/>
                </a:cubicBezTo>
                <a:cubicBezTo>
                  <a:pt x="153" y="935"/>
                  <a:pt x="123" y="906"/>
                  <a:pt x="0" y="832"/>
                </a:cubicBezTo>
                <a:cubicBezTo>
                  <a:pt x="134" y="888"/>
                  <a:pt x="210" y="930"/>
                  <a:pt x="322" y="928"/>
                </a:cubicBezTo>
                <a:cubicBezTo>
                  <a:pt x="244" y="861"/>
                  <a:pt x="168" y="787"/>
                  <a:pt x="117" y="696"/>
                </a:cubicBezTo>
                <a:cubicBezTo>
                  <a:pt x="236" y="800"/>
                  <a:pt x="263" y="854"/>
                  <a:pt x="430" y="953"/>
                </a:cubicBezTo>
                <a:cubicBezTo>
                  <a:pt x="448" y="964"/>
                  <a:pt x="467" y="976"/>
                  <a:pt x="494" y="997"/>
                </a:cubicBezTo>
                <a:cubicBezTo>
                  <a:pt x="494" y="993"/>
                  <a:pt x="494" y="993"/>
                  <a:pt x="494" y="993"/>
                </a:cubicBezTo>
                <a:cubicBezTo>
                  <a:pt x="497" y="887"/>
                  <a:pt x="467" y="762"/>
                  <a:pt x="469" y="687"/>
                </a:cubicBezTo>
                <a:cubicBezTo>
                  <a:pt x="371" y="661"/>
                  <a:pt x="303" y="619"/>
                  <a:pt x="248" y="580"/>
                </a:cubicBezTo>
                <a:cubicBezTo>
                  <a:pt x="105" y="480"/>
                  <a:pt x="40" y="342"/>
                  <a:pt x="11" y="217"/>
                </a:cubicBezTo>
                <a:cubicBezTo>
                  <a:pt x="94" y="400"/>
                  <a:pt x="163" y="479"/>
                  <a:pt x="275" y="548"/>
                </a:cubicBezTo>
                <a:cubicBezTo>
                  <a:pt x="285" y="525"/>
                  <a:pt x="324" y="475"/>
                  <a:pt x="320" y="398"/>
                </a:cubicBezTo>
                <a:cubicBezTo>
                  <a:pt x="315" y="314"/>
                  <a:pt x="306" y="285"/>
                  <a:pt x="316" y="246"/>
                </a:cubicBezTo>
                <a:cubicBezTo>
                  <a:pt x="332" y="334"/>
                  <a:pt x="354" y="416"/>
                  <a:pt x="349" y="460"/>
                </a:cubicBezTo>
                <a:cubicBezTo>
                  <a:pt x="345" y="497"/>
                  <a:pt x="340" y="510"/>
                  <a:pt x="328" y="580"/>
                </a:cubicBezTo>
                <a:cubicBezTo>
                  <a:pt x="394" y="614"/>
                  <a:pt x="436" y="623"/>
                  <a:pt x="471" y="633"/>
                </a:cubicBezTo>
                <a:cubicBezTo>
                  <a:pt x="480" y="526"/>
                  <a:pt x="544" y="250"/>
                  <a:pt x="547" y="0"/>
                </a:cubicBezTo>
                <a:cubicBezTo>
                  <a:pt x="602" y="287"/>
                  <a:pt x="501" y="515"/>
                  <a:pt x="529" y="678"/>
                </a:cubicBezTo>
                <a:cubicBezTo>
                  <a:pt x="546" y="776"/>
                  <a:pt x="564" y="812"/>
                  <a:pt x="576" y="875"/>
                </a:cubicBezTo>
                <a:cubicBezTo>
                  <a:pt x="617" y="825"/>
                  <a:pt x="645" y="811"/>
                  <a:pt x="741" y="730"/>
                </a:cubicBezTo>
                <a:cubicBezTo>
                  <a:pt x="723" y="598"/>
                  <a:pt x="730" y="473"/>
                  <a:pt x="809" y="374"/>
                </a:cubicBezTo>
                <a:cubicBezTo>
                  <a:pt x="738" y="537"/>
                  <a:pt x="772" y="588"/>
                  <a:pt x="791" y="687"/>
                </a:cubicBezTo>
                <a:cubicBezTo>
                  <a:pt x="841" y="647"/>
                  <a:pt x="874" y="615"/>
                  <a:pt x="903" y="571"/>
                </a:cubicBezTo>
                <a:cubicBezTo>
                  <a:pt x="937" y="523"/>
                  <a:pt x="988" y="442"/>
                  <a:pt x="1045" y="321"/>
                </a:cubicBezTo>
                <a:cubicBezTo>
                  <a:pt x="1027" y="404"/>
                  <a:pt x="992" y="483"/>
                  <a:pt x="958" y="545"/>
                </a:cubicBezTo>
                <a:cubicBezTo>
                  <a:pt x="854" y="740"/>
                  <a:pt x="738" y="767"/>
                  <a:pt x="616" y="966"/>
                </a:cubicBezTo>
                <a:cubicBezTo>
                  <a:pt x="614" y="992"/>
                  <a:pt x="612" y="1040"/>
                  <a:pt x="610" y="1095"/>
                </a:cubicBezTo>
                <a:cubicBezTo>
                  <a:pt x="698" y="1054"/>
                  <a:pt x="845" y="1010"/>
                  <a:pt x="939" y="888"/>
                </a:cubicBezTo>
                <a:cubicBezTo>
                  <a:pt x="901" y="979"/>
                  <a:pt x="728" y="1086"/>
                  <a:pt x="610" y="1140"/>
                </a:cubicBezTo>
                <a:cubicBezTo>
                  <a:pt x="613" y="1200"/>
                  <a:pt x="625" y="1222"/>
                  <a:pt x="621" y="1278"/>
                </a:cubicBez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9" name="Freeform 7"/>
          <p:cNvSpPr>
            <a:spLocks noChangeArrowheads="1"/>
          </p:cNvSpPr>
          <p:nvPr/>
        </p:nvSpPr>
        <p:spPr bwMode="auto">
          <a:xfrm>
            <a:off x="5705475" y="1714500"/>
            <a:ext cx="522288" cy="565150"/>
          </a:xfrm>
          <a:custGeom>
            <a:avLst/>
            <a:gdLst>
              <a:gd name="T0" fmla="*/ 524578808 w 259"/>
              <a:gd name="T1" fmla="*/ 0 h 299"/>
              <a:gd name="T2" fmla="*/ 788900900 w 259"/>
              <a:gd name="T3" fmla="*/ 135758859 h 299"/>
              <a:gd name="T4" fmla="*/ 1053222992 w 259"/>
              <a:gd name="T5" fmla="*/ 264373012 h 299"/>
              <a:gd name="T6" fmla="*/ 1053222992 w 259"/>
              <a:gd name="T7" fmla="*/ 532318376 h 299"/>
              <a:gd name="T8" fmla="*/ 1053222992 w 259"/>
              <a:gd name="T9" fmla="*/ 796691388 h 299"/>
              <a:gd name="T10" fmla="*/ 788900900 w 259"/>
              <a:gd name="T11" fmla="*/ 932450247 h 299"/>
              <a:gd name="T12" fmla="*/ 524578808 w 259"/>
              <a:gd name="T13" fmla="*/ 1068209105 h 299"/>
              <a:gd name="T14" fmla="*/ 260256715 w 259"/>
              <a:gd name="T15" fmla="*/ 932450247 h 299"/>
              <a:gd name="T16" fmla="*/ 0 w 259"/>
              <a:gd name="T17" fmla="*/ 796691388 h 299"/>
              <a:gd name="T18" fmla="*/ 0 w 259"/>
              <a:gd name="T19" fmla="*/ 532318376 h 299"/>
              <a:gd name="T20" fmla="*/ 0 w 259"/>
              <a:gd name="T21" fmla="*/ 264373012 h 299"/>
              <a:gd name="T22" fmla="*/ 260256715 w 259"/>
              <a:gd name="T23" fmla="*/ 135758859 h 299"/>
              <a:gd name="T24" fmla="*/ 524578808 w 259"/>
              <a:gd name="T25" fmla="*/ 0 h 299"/>
              <a:gd name="T26" fmla="*/ 524578808 w 259"/>
              <a:gd name="T27" fmla="*/ 0 h 2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59"/>
              <a:gd name="T43" fmla="*/ 0 h 299"/>
              <a:gd name="T44" fmla="*/ 259 w 259"/>
              <a:gd name="T45" fmla="*/ 299 h 29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59" h="299">
                <a:moveTo>
                  <a:pt x="129" y="0"/>
                </a:moveTo>
                <a:lnTo>
                  <a:pt x="194" y="38"/>
                </a:lnTo>
                <a:lnTo>
                  <a:pt x="259" y="74"/>
                </a:lnTo>
                <a:lnTo>
                  <a:pt x="259" y="149"/>
                </a:lnTo>
                <a:lnTo>
                  <a:pt x="259" y="223"/>
                </a:lnTo>
                <a:lnTo>
                  <a:pt x="194" y="261"/>
                </a:lnTo>
                <a:lnTo>
                  <a:pt x="129" y="299"/>
                </a:lnTo>
                <a:lnTo>
                  <a:pt x="64" y="261"/>
                </a:lnTo>
                <a:lnTo>
                  <a:pt x="0" y="223"/>
                </a:lnTo>
                <a:lnTo>
                  <a:pt x="0" y="149"/>
                </a:lnTo>
                <a:lnTo>
                  <a:pt x="0" y="74"/>
                </a:lnTo>
                <a:lnTo>
                  <a:pt x="64" y="38"/>
                </a:lnTo>
                <a:lnTo>
                  <a:pt x="129" y="0"/>
                </a:ln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0" name="Freeform 8"/>
          <p:cNvSpPr>
            <a:spLocks noChangeArrowheads="1"/>
          </p:cNvSpPr>
          <p:nvPr/>
        </p:nvSpPr>
        <p:spPr bwMode="auto">
          <a:xfrm>
            <a:off x="7561263" y="2795588"/>
            <a:ext cx="519112" cy="561975"/>
          </a:xfrm>
          <a:custGeom>
            <a:avLst/>
            <a:gdLst>
              <a:gd name="T0" fmla="*/ 522234752 w 257"/>
              <a:gd name="T1" fmla="*/ 0 h 297"/>
              <a:gd name="T2" fmla="*/ 783352127 w 257"/>
              <a:gd name="T3" fmla="*/ 128890953 h 297"/>
              <a:gd name="T4" fmla="*/ 1048549683 w 257"/>
              <a:gd name="T5" fmla="*/ 264943776 h 297"/>
              <a:gd name="T6" fmla="*/ 1048549683 w 257"/>
              <a:gd name="T7" fmla="*/ 529885660 h 297"/>
              <a:gd name="T8" fmla="*/ 1048549683 w 257"/>
              <a:gd name="T9" fmla="*/ 801989414 h 297"/>
              <a:gd name="T10" fmla="*/ 783352127 w 257"/>
              <a:gd name="T11" fmla="*/ 934462248 h 297"/>
              <a:gd name="T12" fmla="*/ 522234752 w 257"/>
              <a:gd name="T13" fmla="*/ 1063353201 h 297"/>
              <a:gd name="T14" fmla="*/ 257037196 w 257"/>
              <a:gd name="T15" fmla="*/ 934462248 h 297"/>
              <a:gd name="T16" fmla="*/ 0 w 257"/>
              <a:gd name="T17" fmla="*/ 801989414 h 297"/>
              <a:gd name="T18" fmla="*/ 0 w 257"/>
              <a:gd name="T19" fmla="*/ 529885660 h 297"/>
              <a:gd name="T20" fmla="*/ 0 w 257"/>
              <a:gd name="T21" fmla="*/ 264943776 h 297"/>
              <a:gd name="T22" fmla="*/ 257037196 w 257"/>
              <a:gd name="T23" fmla="*/ 128890953 h 297"/>
              <a:gd name="T24" fmla="*/ 522234752 w 257"/>
              <a:gd name="T25" fmla="*/ 0 h 297"/>
              <a:gd name="T26" fmla="*/ 522234752 w 257"/>
              <a:gd name="T27" fmla="*/ 0 h 29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57"/>
              <a:gd name="T43" fmla="*/ 0 h 297"/>
              <a:gd name="T44" fmla="*/ 257 w 257"/>
              <a:gd name="T45" fmla="*/ 297 h 29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57" h="297">
                <a:moveTo>
                  <a:pt x="128" y="0"/>
                </a:moveTo>
                <a:lnTo>
                  <a:pt x="192" y="36"/>
                </a:lnTo>
                <a:lnTo>
                  <a:pt x="257" y="74"/>
                </a:lnTo>
                <a:lnTo>
                  <a:pt x="257" y="148"/>
                </a:lnTo>
                <a:lnTo>
                  <a:pt x="257" y="224"/>
                </a:lnTo>
                <a:lnTo>
                  <a:pt x="192" y="261"/>
                </a:lnTo>
                <a:lnTo>
                  <a:pt x="128" y="297"/>
                </a:lnTo>
                <a:lnTo>
                  <a:pt x="63" y="261"/>
                </a:lnTo>
                <a:lnTo>
                  <a:pt x="0" y="224"/>
                </a:lnTo>
                <a:lnTo>
                  <a:pt x="0" y="148"/>
                </a:lnTo>
                <a:lnTo>
                  <a:pt x="0" y="74"/>
                </a:lnTo>
                <a:lnTo>
                  <a:pt x="63" y="36"/>
                </a:lnTo>
                <a:lnTo>
                  <a:pt x="128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1" name="Freeform 9"/>
          <p:cNvSpPr>
            <a:spLocks noChangeArrowheads="1"/>
          </p:cNvSpPr>
          <p:nvPr/>
        </p:nvSpPr>
        <p:spPr bwMode="auto">
          <a:xfrm>
            <a:off x="7237413" y="4727575"/>
            <a:ext cx="523875" cy="565150"/>
          </a:xfrm>
          <a:custGeom>
            <a:avLst/>
            <a:gdLst>
              <a:gd name="T0" fmla="*/ 527779884 w 260"/>
              <a:gd name="T1" fmla="*/ 0 h 299"/>
              <a:gd name="T2" fmla="*/ 791667811 w 260"/>
              <a:gd name="T3" fmla="*/ 135758859 h 299"/>
              <a:gd name="T4" fmla="*/ 1055557752 w 260"/>
              <a:gd name="T5" fmla="*/ 271517717 h 299"/>
              <a:gd name="T6" fmla="*/ 1055557752 w 260"/>
              <a:gd name="T7" fmla="*/ 535890729 h 299"/>
              <a:gd name="T8" fmla="*/ 1055557752 w 260"/>
              <a:gd name="T9" fmla="*/ 800263741 h 299"/>
              <a:gd name="T10" fmla="*/ 791667811 w 260"/>
              <a:gd name="T11" fmla="*/ 932450247 h 299"/>
              <a:gd name="T12" fmla="*/ 527779884 w 260"/>
              <a:gd name="T13" fmla="*/ 1068209105 h 299"/>
              <a:gd name="T14" fmla="*/ 263889942 w 260"/>
              <a:gd name="T15" fmla="*/ 932450247 h 299"/>
              <a:gd name="T16" fmla="*/ 0 w 260"/>
              <a:gd name="T17" fmla="*/ 800263741 h 299"/>
              <a:gd name="T18" fmla="*/ 0 w 260"/>
              <a:gd name="T19" fmla="*/ 535890729 h 299"/>
              <a:gd name="T20" fmla="*/ 0 w 260"/>
              <a:gd name="T21" fmla="*/ 271517717 h 299"/>
              <a:gd name="T22" fmla="*/ 263889942 w 260"/>
              <a:gd name="T23" fmla="*/ 135758859 h 299"/>
              <a:gd name="T24" fmla="*/ 527779884 w 260"/>
              <a:gd name="T25" fmla="*/ 0 h 299"/>
              <a:gd name="T26" fmla="*/ 527779884 w 260"/>
              <a:gd name="T27" fmla="*/ 0 h 2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60"/>
              <a:gd name="T43" fmla="*/ 0 h 299"/>
              <a:gd name="T44" fmla="*/ 260 w 260"/>
              <a:gd name="T45" fmla="*/ 299 h 29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60" h="299">
                <a:moveTo>
                  <a:pt x="130" y="0"/>
                </a:moveTo>
                <a:lnTo>
                  <a:pt x="195" y="38"/>
                </a:lnTo>
                <a:lnTo>
                  <a:pt x="260" y="76"/>
                </a:lnTo>
                <a:lnTo>
                  <a:pt x="260" y="150"/>
                </a:lnTo>
                <a:lnTo>
                  <a:pt x="260" y="224"/>
                </a:lnTo>
                <a:lnTo>
                  <a:pt x="195" y="261"/>
                </a:lnTo>
                <a:lnTo>
                  <a:pt x="130" y="299"/>
                </a:lnTo>
                <a:lnTo>
                  <a:pt x="65" y="261"/>
                </a:lnTo>
                <a:lnTo>
                  <a:pt x="0" y="224"/>
                </a:lnTo>
                <a:lnTo>
                  <a:pt x="0" y="150"/>
                </a:lnTo>
                <a:lnTo>
                  <a:pt x="0" y="76"/>
                </a:lnTo>
                <a:lnTo>
                  <a:pt x="65" y="38"/>
                </a:lnTo>
                <a:lnTo>
                  <a:pt x="130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2" name="Freeform 10"/>
          <p:cNvSpPr>
            <a:spLocks noChangeArrowheads="1"/>
          </p:cNvSpPr>
          <p:nvPr/>
        </p:nvSpPr>
        <p:spPr bwMode="auto">
          <a:xfrm>
            <a:off x="4872038" y="2595563"/>
            <a:ext cx="520700" cy="565150"/>
          </a:xfrm>
          <a:custGeom>
            <a:avLst/>
            <a:gdLst>
              <a:gd name="T0" fmla="*/ 521370048 w 258"/>
              <a:gd name="T1" fmla="*/ 0 h 299"/>
              <a:gd name="T2" fmla="*/ 786127834 w 258"/>
              <a:gd name="T3" fmla="*/ 135758859 h 299"/>
              <a:gd name="T4" fmla="*/ 1050885620 w 258"/>
              <a:gd name="T5" fmla="*/ 271517717 h 299"/>
              <a:gd name="T6" fmla="*/ 1050885620 w 258"/>
              <a:gd name="T7" fmla="*/ 535890729 h 299"/>
              <a:gd name="T8" fmla="*/ 1050885620 w 258"/>
              <a:gd name="T9" fmla="*/ 796691388 h 299"/>
              <a:gd name="T10" fmla="*/ 786127834 w 258"/>
              <a:gd name="T11" fmla="*/ 932450247 h 299"/>
              <a:gd name="T12" fmla="*/ 521370048 w 258"/>
              <a:gd name="T13" fmla="*/ 1068209105 h 299"/>
              <a:gd name="T14" fmla="*/ 256612262 w 258"/>
              <a:gd name="T15" fmla="*/ 932450247 h 299"/>
              <a:gd name="T16" fmla="*/ 0 w 258"/>
              <a:gd name="T17" fmla="*/ 796691388 h 299"/>
              <a:gd name="T18" fmla="*/ 0 w 258"/>
              <a:gd name="T19" fmla="*/ 535890729 h 299"/>
              <a:gd name="T20" fmla="*/ 0 w 258"/>
              <a:gd name="T21" fmla="*/ 271517717 h 299"/>
              <a:gd name="T22" fmla="*/ 256612262 w 258"/>
              <a:gd name="T23" fmla="*/ 135758859 h 299"/>
              <a:gd name="T24" fmla="*/ 521370048 w 258"/>
              <a:gd name="T25" fmla="*/ 0 h 299"/>
              <a:gd name="T26" fmla="*/ 521370048 w 258"/>
              <a:gd name="T27" fmla="*/ 0 h 2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58"/>
              <a:gd name="T43" fmla="*/ 0 h 299"/>
              <a:gd name="T44" fmla="*/ 258 w 258"/>
              <a:gd name="T45" fmla="*/ 299 h 29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58" h="299">
                <a:moveTo>
                  <a:pt x="128" y="0"/>
                </a:moveTo>
                <a:lnTo>
                  <a:pt x="193" y="38"/>
                </a:lnTo>
                <a:lnTo>
                  <a:pt x="258" y="76"/>
                </a:lnTo>
                <a:lnTo>
                  <a:pt x="258" y="150"/>
                </a:lnTo>
                <a:lnTo>
                  <a:pt x="258" y="223"/>
                </a:lnTo>
                <a:lnTo>
                  <a:pt x="193" y="261"/>
                </a:lnTo>
                <a:lnTo>
                  <a:pt x="128" y="299"/>
                </a:lnTo>
                <a:lnTo>
                  <a:pt x="63" y="261"/>
                </a:lnTo>
                <a:lnTo>
                  <a:pt x="0" y="223"/>
                </a:lnTo>
                <a:lnTo>
                  <a:pt x="0" y="150"/>
                </a:lnTo>
                <a:lnTo>
                  <a:pt x="0" y="76"/>
                </a:lnTo>
                <a:lnTo>
                  <a:pt x="63" y="38"/>
                </a:lnTo>
                <a:lnTo>
                  <a:pt x="128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3" name="Freeform 11"/>
          <p:cNvSpPr>
            <a:spLocks noChangeArrowheads="1"/>
          </p:cNvSpPr>
          <p:nvPr/>
        </p:nvSpPr>
        <p:spPr bwMode="auto">
          <a:xfrm>
            <a:off x="3719513" y="4578350"/>
            <a:ext cx="520700" cy="561975"/>
          </a:xfrm>
          <a:custGeom>
            <a:avLst/>
            <a:gdLst>
              <a:gd name="T0" fmla="*/ 529515572 w 258"/>
              <a:gd name="T1" fmla="*/ 0 h 297"/>
              <a:gd name="T2" fmla="*/ 786127834 w 258"/>
              <a:gd name="T3" fmla="*/ 128890953 h 297"/>
              <a:gd name="T4" fmla="*/ 1050885620 w 258"/>
              <a:gd name="T5" fmla="*/ 264943776 h 297"/>
              <a:gd name="T6" fmla="*/ 1050885620 w 258"/>
              <a:gd name="T7" fmla="*/ 529885660 h 297"/>
              <a:gd name="T8" fmla="*/ 1050885620 w 258"/>
              <a:gd name="T9" fmla="*/ 798409425 h 297"/>
              <a:gd name="T10" fmla="*/ 786127834 w 258"/>
              <a:gd name="T11" fmla="*/ 934462248 h 297"/>
              <a:gd name="T12" fmla="*/ 529515572 w 258"/>
              <a:gd name="T13" fmla="*/ 1063353201 h 297"/>
              <a:gd name="T14" fmla="*/ 264757786 w 258"/>
              <a:gd name="T15" fmla="*/ 934462248 h 297"/>
              <a:gd name="T16" fmla="*/ 0 w 258"/>
              <a:gd name="T17" fmla="*/ 798409425 h 297"/>
              <a:gd name="T18" fmla="*/ 0 w 258"/>
              <a:gd name="T19" fmla="*/ 529885660 h 297"/>
              <a:gd name="T20" fmla="*/ 0 w 258"/>
              <a:gd name="T21" fmla="*/ 264943776 h 297"/>
              <a:gd name="T22" fmla="*/ 264757786 w 258"/>
              <a:gd name="T23" fmla="*/ 128890953 h 297"/>
              <a:gd name="T24" fmla="*/ 529515572 w 258"/>
              <a:gd name="T25" fmla="*/ 0 h 297"/>
              <a:gd name="T26" fmla="*/ 529515572 w 258"/>
              <a:gd name="T27" fmla="*/ 0 h 29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58"/>
              <a:gd name="T43" fmla="*/ 0 h 297"/>
              <a:gd name="T44" fmla="*/ 258 w 258"/>
              <a:gd name="T45" fmla="*/ 297 h 29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58" h="297">
                <a:moveTo>
                  <a:pt x="130" y="0"/>
                </a:moveTo>
                <a:lnTo>
                  <a:pt x="193" y="36"/>
                </a:lnTo>
                <a:lnTo>
                  <a:pt x="258" y="74"/>
                </a:lnTo>
                <a:lnTo>
                  <a:pt x="258" y="148"/>
                </a:lnTo>
                <a:lnTo>
                  <a:pt x="258" y="223"/>
                </a:lnTo>
                <a:lnTo>
                  <a:pt x="193" y="261"/>
                </a:lnTo>
                <a:lnTo>
                  <a:pt x="130" y="297"/>
                </a:lnTo>
                <a:lnTo>
                  <a:pt x="65" y="261"/>
                </a:lnTo>
                <a:lnTo>
                  <a:pt x="0" y="223"/>
                </a:lnTo>
                <a:lnTo>
                  <a:pt x="0" y="148"/>
                </a:lnTo>
                <a:lnTo>
                  <a:pt x="0" y="74"/>
                </a:lnTo>
                <a:lnTo>
                  <a:pt x="65" y="36"/>
                </a:lnTo>
                <a:lnTo>
                  <a:pt x="130" y="0"/>
                </a:ln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4" name="Freeform 13"/>
          <p:cNvSpPr>
            <a:spLocks noChangeArrowheads="1"/>
          </p:cNvSpPr>
          <p:nvPr/>
        </p:nvSpPr>
        <p:spPr bwMode="auto">
          <a:xfrm>
            <a:off x="6550025" y="5480050"/>
            <a:ext cx="292100" cy="314325"/>
          </a:xfrm>
          <a:custGeom>
            <a:avLst/>
            <a:gdLst>
              <a:gd name="T0" fmla="*/ 296258368 w 144"/>
              <a:gd name="T1" fmla="*/ 0 h 166"/>
              <a:gd name="T2" fmla="*/ 444387552 w 144"/>
              <a:gd name="T3" fmla="*/ 78880427 h 166"/>
              <a:gd name="T4" fmla="*/ 592516736 w 144"/>
              <a:gd name="T5" fmla="*/ 150588184 h 166"/>
              <a:gd name="T6" fmla="*/ 592516736 w 144"/>
              <a:gd name="T7" fmla="*/ 297591928 h 166"/>
              <a:gd name="T8" fmla="*/ 592516736 w 144"/>
              <a:gd name="T9" fmla="*/ 444593777 h 166"/>
              <a:gd name="T10" fmla="*/ 444387552 w 144"/>
              <a:gd name="T11" fmla="*/ 516301535 h 166"/>
              <a:gd name="T12" fmla="*/ 296258368 w 144"/>
              <a:gd name="T13" fmla="*/ 595181962 h 166"/>
              <a:gd name="T14" fmla="*/ 148129184 w 144"/>
              <a:gd name="T15" fmla="*/ 516301535 h 166"/>
              <a:gd name="T16" fmla="*/ 0 w 144"/>
              <a:gd name="T17" fmla="*/ 444593777 h 166"/>
              <a:gd name="T18" fmla="*/ 0 w 144"/>
              <a:gd name="T19" fmla="*/ 297591928 h 166"/>
              <a:gd name="T20" fmla="*/ 0 w 144"/>
              <a:gd name="T21" fmla="*/ 150588184 h 166"/>
              <a:gd name="T22" fmla="*/ 148129184 w 144"/>
              <a:gd name="T23" fmla="*/ 78880427 h 166"/>
              <a:gd name="T24" fmla="*/ 296258368 w 144"/>
              <a:gd name="T25" fmla="*/ 0 h 166"/>
              <a:gd name="T26" fmla="*/ 296258368 w 144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4"/>
              <a:gd name="T43" fmla="*/ 0 h 166"/>
              <a:gd name="T44" fmla="*/ 144 w 144"/>
              <a:gd name="T45" fmla="*/ 166 h 16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4" h="166">
                <a:moveTo>
                  <a:pt x="72" y="0"/>
                </a:moveTo>
                <a:lnTo>
                  <a:pt x="108" y="22"/>
                </a:lnTo>
                <a:lnTo>
                  <a:pt x="144" y="42"/>
                </a:lnTo>
                <a:lnTo>
                  <a:pt x="144" y="83"/>
                </a:lnTo>
                <a:lnTo>
                  <a:pt x="144" y="124"/>
                </a:lnTo>
                <a:lnTo>
                  <a:pt x="108" y="144"/>
                </a:lnTo>
                <a:lnTo>
                  <a:pt x="72" y="166"/>
                </a:lnTo>
                <a:lnTo>
                  <a:pt x="36" y="144"/>
                </a:lnTo>
                <a:lnTo>
                  <a:pt x="0" y="124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5" name="Freeform 14"/>
          <p:cNvSpPr>
            <a:spLocks noChangeArrowheads="1"/>
          </p:cNvSpPr>
          <p:nvPr/>
        </p:nvSpPr>
        <p:spPr bwMode="auto">
          <a:xfrm>
            <a:off x="4589463" y="3578225"/>
            <a:ext cx="285750" cy="314325"/>
          </a:xfrm>
          <a:custGeom>
            <a:avLst/>
            <a:gdLst>
              <a:gd name="T0" fmla="*/ 283461988 w 142"/>
              <a:gd name="T1" fmla="*/ 0 h 166"/>
              <a:gd name="T2" fmla="*/ 429240771 w 142"/>
              <a:gd name="T3" fmla="*/ 78880427 h 166"/>
              <a:gd name="T4" fmla="*/ 575021567 w 142"/>
              <a:gd name="T5" fmla="*/ 150588184 h 166"/>
              <a:gd name="T6" fmla="*/ 575021567 w 142"/>
              <a:gd name="T7" fmla="*/ 297591928 h 166"/>
              <a:gd name="T8" fmla="*/ 575021567 w 142"/>
              <a:gd name="T9" fmla="*/ 448180112 h 166"/>
              <a:gd name="T10" fmla="*/ 429240771 w 142"/>
              <a:gd name="T11" fmla="*/ 516301535 h 166"/>
              <a:gd name="T12" fmla="*/ 283461988 w 142"/>
              <a:gd name="T13" fmla="*/ 595181962 h 166"/>
              <a:gd name="T14" fmla="*/ 137681192 w 142"/>
              <a:gd name="T15" fmla="*/ 516301535 h 166"/>
              <a:gd name="T16" fmla="*/ 0 w 142"/>
              <a:gd name="T17" fmla="*/ 448180112 h 166"/>
              <a:gd name="T18" fmla="*/ 0 w 142"/>
              <a:gd name="T19" fmla="*/ 297591928 h 166"/>
              <a:gd name="T20" fmla="*/ 0 w 142"/>
              <a:gd name="T21" fmla="*/ 150588184 h 166"/>
              <a:gd name="T22" fmla="*/ 137681192 w 142"/>
              <a:gd name="T23" fmla="*/ 78880427 h 166"/>
              <a:gd name="T24" fmla="*/ 283461988 w 142"/>
              <a:gd name="T25" fmla="*/ 0 h 166"/>
              <a:gd name="T26" fmla="*/ 283461988 w 142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2"/>
              <a:gd name="T43" fmla="*/ 0 h 166"/>
              <a:gd name="T44" fmla="*/ 142 w 142"/>
              <a:gd name="T45" fmla="*/ 166 h 16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2" h="166">
                <a:moveTo>
                  <a:pt x="70" y="0"/>
                </a:moveTo>
                <a:lnTo>
                  <a:pt x="106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6" y="144"/>
                </a:lnTo>
                <a:lnTo>
                  <a:pt x="70" y="166"/>
                </a:lnTo>
                <a:lnTo>
                  <a:pt x="34" y="144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4" y="22"/>
                </a:lnTo>
                <a:lnTo>
                  <a:pt x="70" y="0"/>
                </a:ln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6" name="Freeform 15"/>
          <p:cNvSpPr>
            <a:spLocks noChangeArrowheads="1"/>
          </p:cNvSpPr>
          <p:nvPr/>
        </p:nvSpPr>
        <p:spPr bwMode="auto">
          <a:xfrm>
            <a:off x="5565775" y="3101975"/>
            <a:ext cx="285750" cy="311150"/>
          </a:xfrm>
          <a:custGeom>
            <a:avLst/>
            <a:gdLst>
              <a:gd name="T0" fmla="*/ 283461988 w 142"/>
              <a:gd name="T1" fmla="*/ 0 h 164"/>
              <a:gd name="T2" fmla="*/ 429240771 w 142"/>
              <a:gd name="T3" fmla="*/ 71991383 h 164"/>
              <a:gd name="T4" fmla="*/ 575021567 w 142"/>
              <a:gd name="T5" fmla="*/ 143982765 h 164"/>
              <a:gd name="T6" fmla="*/ 575021567 w 142"/>
              <a:gd name="T7" fmla="*/ 291566523 h 164"/>
              <a:gd name="T8" fmla="*/ 575021567 w 142"/>
              <a:gd name="T9" fmla="*/ 442749375 h 164"/>
              <a:gd name="T10" fmla="*/ 429240771 w 142"/>
              <a:gd name="T11" fmla="*/ 514740757 h 164"/>
              <a:gd name="T12" fmla="*/ 283461988 w 142"/>
              <a:gd name="T13" fmla="*/ 590331235 h 164"/>
              <a:gd name="T14" fmla="*/ 145780796 w 142"/>
              <a:gd name="T15" fmla="*/ 514740757 h 164"/>
              <a:gd name="T16" fmla="*/ 0 w 142"/>
              <a:gd name="T17" fmla="*/ 442749375 h 164"/>
              <a:gd name="T18" fmla="*/ 0 w 142"/>
              <a:gd name="T19" fmla="*/ 291566523 h 164"/>
              <a:gd name="T20" fmla="*/ 0 w 142"/>
              <a:gd name="T21" fmla="*/ 143982765 h 164"/>
              <a:gd name="T22" fmla="*/ 145780796 w 142"/>
              <a:gd name="T23" fmla="*/ 71991383 h 164"/>
              <a:gd name="T24" fmla="*/ 283461988 w 142"/>
              <a:gd name="T25" fmla="*/ 0 h 164"/>
              <a:gd name="T26" fmla="*/ 283461988 w 142"/>
              <a:gd name="T27" fmla="*/ 0 h 16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2"/>
              <a:gd name="T43" fmla="*/ 0 h 164"/>
              <a:gd name="T44" fmla="*/ 142 w 142"/>
              <a:gd name="T45" fmla="*/ 164 h 16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2" h="164">
                <a:moveTo>
                  <a:pt x="70" y="0"/>
                </a:moveTo>
                <a:lnTo>
                  <a:pt x="106" y="20"/>
                </a:lnTo>
                <a:lnTo>
                  <a:pt x="142" y="40"/>
                </a:lnTo>
                <a:lnTo>
                  <a:pt x="142" y="81"/>
                </a:lnTo>
                <a:lnTo>
                  <a:pt x="142" y="123"/>
                </a:lnTo>
                <a:lnTo>
                  <a:pt x="106" y="143"/>
                </a:lnTo>
                <a:lnTo>
                  <a:pt x="70" y="164"/>
                </a:lnTo>
                <a:lnTo>
                  <a:pt x="36" y="143"/>
                </a:lnTo>
                <a:lnTo>
                  <a:pt x="0" y="123"/>
                </a:lnTo>
                <a:lnTo>
                  <a:pt x="0" y="81"/>
                </a:lnTo>
                <a:lnTo>
                  <a:pt x="0" y="40"/>
                </a:lnTo>
                <a:lnTo>
                  <a:pt x="36" y="20"/>
                </a:lnTo>
                <a:lnTo>
                  <a:pt x="70" y="0"/>
                </a:lnTo>
                <a:close/>
              </a:path>
            </a:pathLst>
          </a:custGeom>
          <a:solidFill>
            <a:srgbClr val="8296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7" name="Freeform 16"/>
          <p:cNvSpPr>
            <a:spLocks noChangeArrowheads="1"/>
          </p:cNvSpPr>
          <p:nvPr/>
        </p:nvSpPr>
        <p:spPr bwMode="auto">
          <a:xfrm>
            <a:off x="6143625" y="4718050"/>
            <a:ext cx="287338" cy="309563"/>
          </a:xfrm>
          <a:custGeom>
            <a:avLst/>
            <a:gdLst>
              <a:gd name="T0" fmla="*/ 290701663 w 143"/>
              <a:gd name="T1" fmla="*/ 0 h 164"/>
              <a:gd name="T2" fmla="*/ 436052495 w 143"/>
              <a:gd name="T3" fmla="*/ 71259893 h 164"/>
              <a:gd name="T4" fmla="*/ 577364519 w 143"/>
              <a:gd name="T5" fmla="*/ 138956035 h 164"/>
              <a:gd name="T6" fmla="*/ 577364519 w 143"/>
              <a:gd name="T7" fmla="*/ 288599545 h 164"/>
              <a:gd name="T8" fmla="*/ 577364519 w 143"/>
              <a:gd name="T9" fmla="*/ 434681192 h 164"/>
              <a:gd name="T10" fmla="*/ 436052495 w 143"/>
              <a:gd name="T11" fmla="*/ 513064808 h 164"/>
              <a:gd name="T12" fmla="*/ 290701663 w 143"/>
              <a:gd name="T13" fmla="*/ 584324701 h 164"/>
              <a:gd name="T14" fmla="*/ 145350832 w 143"/>
              <a:gd name="T15" fmla="*/ 513064808 h 164"/>
              <a:gd name="T16" fmla="*/ 0 w 143"/>
              <a:gd name="T17" fmla="*/ 434681192 h 164"/>
              <a:gd name="T18" fmla="*/ 0 w 143"/>
              <a:gd name="T19" fmla="*/ 288599545 h 164"/>
              <a:gd name="T20" fmla="*/ 0 w 143"/>
              <a:gd name="T21" fmla="*/ 138956035 h 164"/>
              <a:gd name="T22" fmla="*/ 145350832 w 143"/>
              <a:gd name="T23" fmla="*/ 71259893 h 164"/>
              <a:gd name="T24" fmla="*/ 290701663 w 143"/>
              <a:gd name="T25" fmla="*/ 0 h 164"/>
              <a:gd name="T26" fmla="*/ 290701663 w 143"/>
              <a:gd name="T27" fmla="*/ 0 h 16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3"/>
              <a:gd name="T43" fmla="*/ 0 h 164"/>
              <a:gd name="T44" fmla="*/ 143 w 143"/>
              <a:gd name="T45" fmla="*/ 164 h 16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3" h="164">
                <a:moveTo>
                  <a:pt x="72" y="0"/>
                </a:moveTo>
                <a:lnTo>
                  <a:pt x="108" y="20"/>
                </a:lnTo>
                <a:lnTo>
                  <a:pt x="143" y="39"/>
                </a:lnTo>
                <a:lnTo>
                  <a:pt x="143" y="81"/>
                </a:lnTo>
                <a:lnTo>
                  <a:pt x="143" y="122"/>
                </a:lnTo>
                <a:lnTo>
                  <a:pt x="108" y="144"/>
                </a:lnTo>
                <a:lnTo>
                  <a:pt x="72" y="164"/>
                </a:lnTo>
                <a:lnTo>
                  <a:pt x="36" y="144"/>
                </a:lnTo>
                <a:lnTo>
                  <a:pt x="0" y="122"/>
                </a:lnTo>
                <a:lnTo>
                  <a:pt x="0" y="81"/>
                </a:lnTo>
                <a:lnTo>
                  <a:pt x="0" y="39"/>
                </a:lnTo>
                <a:lnTo>
                  <a:pt x="36" y="20"/>
                </a:lnTo>
                <a:lnTo>
                  <a:pt x="72" y="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8" name="Freeform 17"/>
          <p:cNvSpPr>
            <a:spLocks noChangeArrowheads="1"/>
          </p:cNvSpPr>
          <p:nvPr/>
        </p:nvSpPr>
        <p:spPr bwMode="auto">
          <a:xfrm>
            <a:off x="4432300" y="4424363"/>
            <a:ext cx="285750" cy="314325"/>
          </a:xfrm>
          <a:custGeom>
            <a:avLst/>
            <a:gdLst>
              <a:gd name="T0" fmla="*/ 283461988 w 142"/>
              <a:gd name="T1" fmla="*/ 0 h 166"/>
              <a:gd name="T2" fmla="*/ 429240771 w 142"/>
              <a:gd name="T3" fmla="*/ 78880427 h 166"/>
              <a:gd name="T4" fmla="*/ 575021567 w 142"/>
              <a:gd name="T5" fmla="*/ 147001850 h 166"/>
              <a:gd name="T6" fmla="*/ 575021567 w 142"/>
              <a:gd name="T7" fmla="*/ 297591928 h 166"/>
              <a:gd name="T8" fmla="*/ 575021567 w 142"/>
              <a:gd name="T9" fmla="*/ 444593777 h 166"/>
              <a:gd name="T10" fmla="*/ 429240771 w 142"/>
              <a:gd name="T11" fmla="*/ 516301535 h 166"/>
              <a:gd name="T12" fmla="*/ 283461988 w 142"/>
              <a:gd name="T13" fmla="*/ 595181962 h 166"/>
              <a:gd name="T14" fmla="*/ 137681192 w 142"/>
              <a:gd name="T15" fmla="*/ 516301535 h 166"/>
              <a:gd name="T16" fmla="*/ 0 w 142"/>
              <a:gd name="T17" fmla="*/ 444593777 h 166"/>
              <a:gd name="T18" fmla="*/ 0 w 142"/>
              <a:gd name="T19" fmla="*/ 297591928 h 166"/>
              <a:gd name="T20" fmla="*/ 0 w 142"/>
              <a:gd name="T21" fmla="*/ 147001850 h 166"/>
              <a:gd name="T22" fmla="*/ 137681192 w 142"/>
              <a:gd name="T23" fmla="*/ 78880427 h 166"/>
              <a:gd name="T24" fmla="*/ 283461988 w 142"/>
              <a:gd name="T25" fmla="*/ 0 h 166"/>
              <a:gd name="T26" fmla="*/ 283461988 w 142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2"/>
              <a:gd name="T43" fmla="*/ 0 h 166"/>
              <a:gd name="T44" fmla="*/ 142 w 142"/>
              <a:gd name="T45" fmla="*/ 166 h 16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2" h="166">
                <a:moveTo>
                  <a:pt x="70" y="0"/>
                </a:moveTo>
                <a:lnTo>
                  <a:pt x="106" y="22"/>
                </a:lnTo>
                <a:lnTo>
                  <a:pt x="142" y="41"/>
                </a:lnTo>
                <a:lnTo>
                  <a:pt x="142" y="83"/>
                </a:lnTo>
                <a:lnTo>
                  <a:pt x="142" y="124"/>
                </a:lnTo>
                <a:lnTo>
                  <a:pt x="106" y="144"/>
                </a:lnTo>
                <a:lnTo>
                  <a:pt x="70" y="166"/>
                </a:lnTo>
                <a:lnTo>
                  <a:pt x="34" y="144"/>
                </a:lnTo>
                <a:lnTo>
                  <a:pt x="0" y="124"/>
                </a:lnTo>
                <a:lnTo>
                  <a:pt x="0" y="83"/>
                </a:lnTo>
                <a:lnTo>
                  <a:pt x="0" y="41"/>
                </a:lnTo>
                <a:lnTo>
                  <a:pt x="34" y="22"/>
                </a:lnTo>
                <a:lnTo>
                  <a:pt x="7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9" name="Freeform 18"/>
          <p:cNvSpPr>
            <a:spLocks noChangeArrowheads="1"/>
          </p:cNvSpPr>
          <p:nvPr/>
        </p:nvSpPr>
        <p:spPr bwMode="auto">
          <a:xfrm>
            <a:off x="7162800" y="3702050"/>
            <a:ext cx="290513" cy="314325"/>
          </a:xfrm>
          <a:custGeom>
            <a:avLst/>
            <a:gdLst>
              <a:gd name="T0" fmla="*/ 293048936 w 144"/>
              <a:gd name="T1" fmla="*/ 0 h 166"/>
              <a:gd name="T2" fmla="*/ 439572396 w 144"/>
              <a:gd name="T3" fmla="*/ 78880427 h 166"/>
              <a:gd name="T4" fmla="*/ 586095855 w 144"/>
              <a:gd name="T5" fmla="*/ 150588184 h 166"/>
              <a:gd name="T6" fmla="*/ 586095855 w 144"/>
              <a:gd name="T7" fmla="*/ 297591928 h 166"/>
              <a:gd name="T8" fmla="*/ 586095855 w 144"/>
              <a:gd name="T9" fmla="*/ 448180112 h 166"/>
              <a:gd name="T10" fmla="*/ 439572396 w 144"/>
              <a:gd name="T11" fmla="*/ 516301535 h 166"/>
              <a:gd name="T12" fmla="*/ 293048936 w 144"/>
              <a:gd name="T13" fmla="*/ 595181962 h 166"/>
              <a:gd name="T14" fmla="*/ 146523459 w 144"/>
              <a:gd name="T15" fmla="*/ 516301535 h 166"/>
              <a:gd name="T16" fmla="*/ 0 w 144"/>
              <a:gd name="T17" fmla="*/ 448180112 h 166"/>
              <a:gd name="T18" fmla="*/ 0 w 144"/>
              <a:gd name="T19" fmla="*/ 297591928 h 166"/>
              <a:gd name="T20" fmla="*/ 0 w 144"/>
              <a:gd name="T21" fmla="*/ 150588184 h 166"/>
              <a:gd name="T22" fmla="*/ 146523459 w 144"/>
              <a:gd name="T23" fmla="*/ 78880427 h 166"/>
              <a:gd name="T24" fmla="*/ 293048936 w 144"/>
              <a:gd name="T25" fmla="*/ 0 h 166"/>
              <a:gd name="T26" fmla="*/ 293048936 w 144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4"/>
              <a:gd name="T43" fmla="*/ 0 h 166"/>
              <a:gd name="T44" fmla="*/ 144 w 144"/>
              <a:gd name="T45" fmla="*/ 166 h 16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4" h="166">
                <a:moveTo>
                  <a:pt x="72" y="0"/>
                </a:moveTo>
                <a:lnTo>
                  <a:pt x="108" y="22"/>
                </a:lnTo>
                <a:lnTo>
                  <a:pt x="144" y="42"/>
                </a:lnTo>
                <a:lnTo>
                  <a:pt x="144" y="83"/>
                </a:lnTo>
                <a:lnTo>
                  <a:pt x="144" y="125"/>
                </a:lnTo>
                <a:lnTo>
                  <a:pt x="108" y="144"/>
                </a:lnTo>
                <a:lnTo>
                  <a:pt x="72" y="166"/>
                </a:lnTo>
                <a:lnTo>
                  <a:pt x="36" y="144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0" name="Freeform 19"/>
          <p:cNvSpPr>
            <a:spLocks noChangeArrowheads="1"/>
          </p:cNvSpPr>
          <p:nvPr/>
        </p:nvSpPr>
        <p:spPr bwMode="auto">
          <a:xfrm>
            <a:off x="5187950" y="5029200"/>
            <a:ext cx="287338" cy="314325"/>
          </a:xfrm>
          <a:custGeom>
            <a:avLst/>
            <a:gdLst>
              <a:gd name="T0" fmla="*/ 294810812 w 142"/>
              <a:gd name="T1" fmla="*/ 0 h 166"/>
              <a:gd name="T2" fmla="*/ 442215206 w 142"/>
              <a:gd name="T3" fmla="*/ 78880427 h 166"/>
              <a:gd name="T4" fmla="*/ 581430467 w 142"/>
              <a:gd name="T5" fmla="*/ 150588184 h 166"/>
              <a:gd name="T6" fmla="*/ 581430467 w 142"/>
              <a:gd name="T7" fmla="*/ 297591928 h 166"/>
              <a:gd name="T8" fmla="*/ 581430467 w 142"/>
              <a:gd name="T9" fmla="*/ 448180112 h 166"/>
              <a:gd name="T10" fmla="*/ 442215206 w 142"/>
              <a:gd name="T11" fmla="*/ 519887869 h 166"/>
              <a:gd name="T12" fmla="*/ 294810812 w 142"/>
              <a:gd name="T13" fmla="*/ 595181962 h 166"/>
              <a:gd name="T14" fmla="*/ 147404394 w 142"/>
              <a:gd name="T15" fmla="*/ 519887869 h 166"/>
              <a:gd name="T16" fmla="*/ 0 w 142"/>
              <a:gd name="T17" fmla="*/ 448180112 h 166"/>
              <a:gd name="T18" fmla="*/ 0 w 142"/>
              <a:gd name="T19" fmla="*/ 297591928 h 166"/>
              <a:gd name="T20" fmla="*/ 0 w 142"/>
              <a:gd name="T21" fmla="*/ 150588184 h 166"/>
              <a:gd name="T22" fmla="*/ 147404394 w 142"/>
              <a:gd name="T23" fmla="*/ 78880427 h 166"/>
              <a:gd name="T24" fmla="*/ 294810812 w 142"/>
              <a:gd name="T25" fmla="*/ 0 h 166"/>
              <a:gd name="T26" fmla="*/ 294810812 w 142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2"/>
              <a:gd name="T43" fmla="*/ 0 h 166"/>
              <a:gd name="T44" fmla="*/ 142 w 142"/>
              <a:gd name="T45" fmla="*/ 166 h 16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2" h="166">
                <a:moveTo>
                  <a:pt x="72" y="0"/>
                </a:moveTo>
                <a:lnTo>
                  <a:pt x="108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8" y="145"/>
                </a:lnTo>
                <a:lnTo>
                  <a:pt x="72" y="166"/>
                </a:lnTo>
                <a:lnTo>
                  <a:pt x="36" y="145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1" name="Freeform 20"/>
          <p:cNvSpPr>
            <a:spLocks noChangeArrowheads="1"/>
          </p:cNvSpPr>
          <p:nvPr/>
        </p:nvSpPr>
        <p:spPr bwMode="auto">
          <a:xfrm>
            <a:off x="6013450" y="3781425"/>
            <a:ext cx="287338" cy="312738"/>
          </a:xfrm>
          <a:custGeom>
            <a:avLst/>
            <a:gdLst>
              <a:gd name="T0" fmla="*/ 294810812 w 142"/>
              <a:gd name="T1" fmla="*/ 0 h 165"/>
              <a:gd name="T2" fmla="*/ 442215206 w 142"/>
              <a:gd name="T3" fmla="*/ 75441883 h 165"/>
              <a:gd name="T4" fmla="*/ 581430467 w 142"/>
              <a:gd name="T5" fmla="*/ 147292016 h 165"/>
              <a:gd name="T6" fmla="*/ 581430467 w 142"/>
              <a:gd name="T7" fmla="*/ 298175781 h 165"/>
              <a:gd name="T8" fmla="*/ 581430467 w 142"/>
              <a:gd name="T9" fmla="*/ 445465903 h 165"/>
              <a:gd name="T10" fmla="*/ 442215206 w 142"/>
              <a:gd name="T11" fmla="*/ 517316037 h 165"/>
              <a:gd name="T12" fmla="*/ 294810812 w 142"/>
              <a:gd name="T13" fmla="*/ 592757919 h 165"/>
              <a:gd name="T14" fmla="*/ 147404394 w 142"/>
              <a:gd name="T15" fmla="*/ 517316037 h 165"/>
              <a:gd name="T16" fmla="*/ 0 w 142"/>
              <a:gd name="T17" fmla="*/ 445465903 h 165"/>
              <a:gd name="T18" fmla="*/ 0 w 142"/>
              <a:gd name="T19" fmla="*/ 298175781 h 165"/>
              <a:gd name="T20" fmla="*/ 0 w 142"/>
              <a:gd name="T21" fmla="*/ 147292016 h 165"/>
              <a:gd name="T22" fmla="*/ 147404394 w 142"/>
              <a:gd name="T23" fmla="*/ 75441883 h 165"/>
              <a:gd name="T24" fmla="*/ 294810812 w 142"/>
              <a:gd name="T25" fmla="*/ 0 h 165"/>
              <a:gd name="T26" fmla="*/ 294810812 w 142"/>
              <a:gd name="T27" fmla="*/ 0 h 16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2"/>
              <a:gd name="T43" fmla="*/ 0 h 165"/>
              <a:gd name="T44" fmla="*/ 142 w 142"/>
              <a:gd name="T45" fmla="*/ 165 h 16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2" h="165">
                <a:moveTo>
                  <a:pt x="72" y="0"/>
                </a:moveTo>
                <a:lnTo>
                  <a:pt x="108" y="21"/>
                </a:lnTo>
                <a:lnTo>
                  <a:pt x="142" y="41"/>
                </a:lnTo>
                <a:lnTo>
                  <a:pt x="142" y="83"/>
                </a:lnTo>
                <a:lnTo>
                  <a:pt x="142" y="124"/>
                </a:lnTo>
                <a:lnTo>
                  <a:pt x="108" y="144"/>
                </a:lnTo>
                <a:lnTo>
                  <a:pt x="72" y="165"/>
                </a:lnTo>
                <a:lnTo>
                  <a:pt x="36" y="144"/>
                </a:lnTo>
                <a:lnTo>
                  <a:pt x="0" y="124"/>
                </a:lnTo>
                <a:lnTo>
                  <a:pt x="0" y="83"/>
                </a:lnTo>
                <a:lnTo>
                  <a:pt x="0" y="41"/>
                </a:lnTo>
                <a:lnTo>
                  <a:pt x="36" y="21"/>
                </a:lnTo>
                <a:lnTo>
                  <a:pt x="72" y="0"/>
                </a:ln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2" name="Freeform 6"/>
          <p:cNvSpPr>
            <a:spLocks noChangeArrowheads="1"/>
          </p:cNvSpPr>
          <p:nvPr/>
        </p:nvSpPr>
        <p:spPr bwMode="auto">
          <a:xfrm>
            <a:off x="4832350" y="1795463"/>
            <a:ext cx="519113" cy="565150"/>
          </a:xfrm>
          <a:custGeom>
            <a:avLst/>
            <a:gdLst>
              <a:gd name="T0" fmla="*/ 522237777 w 257"/>
              <a:gd name="T1" fmla="*/ 0 h 299"/>
              <a:gd name="T2" fmla="*/ 783355656 w 257"/>
              <a:gd name="T3" fmla="*/ 135758859 h 299"/>
              <a:gd name="T4" fmla="*/ 1048553723 w 257"/>
              <a:gd name="T5" fmla="*/ 271517717 h 299"/>
              <a:gd name="T6" fmla="*/ 1048553723 w 257"/>
              <a:gd name="T7" fmla="*/ 535890729 h 299"/>
              <a:gd name="T8" fmla="*/ 1048553723 w 257"/>
              <a:gd name="T9" fmla="*/ 800263741 h 299"/>
              <a:gd name="T10" fmla="*/ 783355656 w 257"/>
              <a:gd name="T11" fmla="*/ 932450247 h 299"/>
              <a:gd name="T12" fmla="*/ 522237777 w 257"/>
              <a:gd name="T13" fmla="*/ 1068209105 h 299"/>
              <a:gd name="T14" fmla="*/ 257037691 w 257"/>
              <a:gd name="T15" fmla="*/ 932450247 h 299"/>
              <a:gd name="T16" fmla="*/ 0 w 257"/>
              <a:gd name="T17" fmla="*/ 800263741 h 299"/>
              <a:gd name="T18" fmla="*/ 0 w 257"/>
              <a:gd name="T19" fmla="*/ 535890729 h 299"/>
              <a:gd name="T20" fmla="*/ 0 w 257"/>
              <a:gd name="T21" fmla="*/ 271517717 h 299"/>
              <a:gd name="T22" fmla="*/ 257037691 w 257"/>
              <a:gd name="T23" fmla="*/ 135758859 h 299"/>
              <a:gd name="T24" fmla="*/ 522237777 w 257"/>
              <a:gd name="T25" fmla="*/ 0 h 299"/>
              <a:gd name="T26" fmla="*/ 522237777 w 257"/>
              <a:gd name="T27" fmla="*/ 0 h 2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57"/>
              <a:gd name="T43" fmla="*/ 0 h 299"/>
              <a:gd name="T44" fmla="*/ 257 w 257"/>
              <a:gd name="T45" fmla="*/ 299 h 29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57" h="299">
                <a:moveTo>
                  <a:pt x="128" y="0"/>
                </a:moveTo>
                <a:lnTo>
                  <a:pt x="192" y="38"/>
                </a:lnTo>
                <a:lnTo>
                  <a:pt x="257" y="76"/>
                </a:lnTo>
                <a:lnTo>
                  <a:pt x="257" y="150"/>
                </a:lnTo>
                <a:lnTo>
                  <a:pt x="257" y="224"/>
                </a:lnTo>
                <a:lnTo>
                  <a:pt x="192" y="261"/>
                </a:lnTo>
                <a:lnTo>
                  <a:pt x="128" y="299"/>
                </a:lnTo>
                <a:lnTo>
                  <a:pt x="63" y="261"/>
                </a:lnTo>
                <a:lnTo>
                  <a:pt x="0" y="224"/>
                </a:lnTo>
                <a:lnTo>
                  <a:pt x="0" y="150"/>
                </a:lnTo>
                <a:lnTo>
                  <a:pt x="0" y="76"/>
                </a:lnTo>
                <a:lnTo>
                  <a:pt x="63" y="38"/>
                </a:lnTo>
                <a:lnTo>
                  <a:pt x="128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3" name="Freeform 12"/>
          <p:cNvSpPr>
            <a:spLocks noChangeArrowheads="1"/>
          </p:cNvSpPr>
          <p:nvPr/>
        </p:nvSpPr>
        <p:spPr bwMode="auto">
          <a:xfrm>
            <a:off x="6659563" y="3014663"/>
            <a:ext cx="520700" cy="561975"/>
          </a:xfrm>
          <a:custGeom>
            <a:avLst/>
            <a:gdLst>
              <a:gd name="T0" fmla="*/ 529515572 w 258"/>
              <a:gd name="T1" fmla="*/ 0 h 297"/>
              <a:gd name="T2" fmla="*/ 794273358 w 258"/>
              <a:gd name="T3" fmla="*/ 128890953 h 297"/>
              <a:gd name="T4" fmla="*/ 1050885620 w 258"/>
              <a:gd name="T5" fmla="*/ 261363787 h 297"/>
              <a:gd name="T6" fmla="*/ 1050885620 w 258"/>
              <a:gd name="T7" fmla="*/ 526305671 h 297"/>
              <a:gd name="T8" fmla="*/ 1050885620 w 258"/>
              <a:gd name="T9" fmla="*/ 798409425 h 297"/>
              <a:gd name="T10" fmla="*/ 794273358 w 258"/>
              <a:gd name="T11" fmla="*/ 927300378 h 297"/>
              <a:gd name="T12" fmla="*/ 529515572 w 258"/>
              <a:gd name="T13" fmla="*/ 1063353201 h 297"/>
              <a:gd name="T14" fmla="*/ 264757786 w 258"/>
              <a:gd name="T15" fmla="*/ 927300378 h 297"/>
              <a:gd name="T16" fmla="*/ 0 w 258"/>
              <a:gd name="T17" fmla="*/ 798409425 h 297"/>
              <a:gd name="T18" fmla="*/ 0 w 258"/>
              <a:gd name="T19" fmla="*/ 526305671 h 297"/>
              <a:gd name="T20" fmla="*/ 0 w 258"/>
              <a:gd name="T21" fmla="*/ 261363787 h 297"/>
              <a:gd name="T22" fmla="*/ 264757786 w 258"/>
              <a:gd name="T23" fmla="*/ 128890953 h 297"/>
              <a:gd name="T24" fmla="*/ 529515572 w 258"/>
              <a:gd name="T25" fmla="*/ 0 h 297"/>
              <a:gd name="T26" fmla="*/ 529515572 w 258"/>
              <a:gd name="T27" fmla="*/ 0 h 29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58"/>
              <a:gd name="T43" fmla="*/ 0 h 297"/>
              <a:gd name="T44" fmla="*/ 258 w 258"/>
              <a:gd name="T45" fmla="*/ 297 h 29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58" h="297">
                <a:moveTo>
                  <a:pt x="130" y="0"/>
                </a:moveTo>
                <a:lnTo>
                  <a:pt x="195" y="36"/>
                </a:lnTo>
                <a:lnTo>
                  <a:pt x="258" y="73"/>
                </a:lnTo>
                <a:lnTo>
                  <a:pt x="258" y="147"/>
                </a:lnTo>
                <a:lnTo>
                  <a:pt x="258" y="223"/>
                </a:lnTo>
                <a:lnTo>
                  <a:pt x="195" y="259"/>
                </a:lnTo>
                <a:lnTo>
                  <a:pt x="130" y="297"/>
                </a:lnTo>
                <a:lnTo>
                  <a:pt x="65" y="259"/>
                </a:lnTo>
                <a:lnTo>
                  <a:pt x="0" y="223"/>
                </a:lnTo>
                <a:lnTo>
                  <a:pt x="0" y="147"/>
                </a:lnTo>
                <a:lnTo>
                  <a:pt x="0" y="73"/>
                </a:lnTo>
                <a:lnTo>
                  <a:pt x="65" y="36"/>
                </a:lnTo>
                <a:lnTo>
                  <a:pt x="130" y="0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4" name="TextBox 8"/>
          <p:cNvSpPr>
            <a:spLocks noChangeArrowheads="1"/>
          </p:cNvSpPr>
          <p:nvPr/>
        </p:nvSpPr>
        <p:spPr bwMode="auto">
          <a:xfrm>
            <a:off x="2033588" y="4672013"/>
            <a:ext cx="1160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37915" name="TextBox 9"/>
          <p:cNvSpPr>
            <a:spLocks noChangeArrowheads="1"/>
          </p:cNvSpPr>
          <p:nvPr/>
        </p:nvSpPr>
        <p:spPr bwMode="auto">
          <a:xfrm>
            <a:off x="8485188" y="2909888"/>
            <a:ext cx="1160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37916" name="TextBox 10"/>
          <p:cNvSpPr>
            <a:spLocks noChangeArrowheads="1"/>
          </p:cNvSpPr>
          <p:nvPr/>
        </p:nvSpPr>
        <p:spPr bwMode="auto">
          <a:xfrm>
            <a:off x="8186738" y="4867275"/>
            <a:ext cx="11604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37917" name="TextBox 11"/>
          <p:cNvSpPr>
            <a:spLocks noChangeArrowheads="1"/>
          </p:cNvSpPr>
          <p:nvPr/>
        </p:nvSpPr>
        <p:spPr bwMode="auto">
          <a:xfrm>
            <a:off x="1916113" y="2717800"/>
            <a:ext cx="11588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37918" name="TextBox 12"/>
          <p:cNvSpPr>
            <a:spLocks noChangeArrowheads="1"/>
          </p:cNvSpPr>
          <p:nvPr/>
        </p:nvSpPr>
        <p:spPr bwMode="auto">
          <a:xfrm>
            <a:off x="6346825" y="2273300"/>
            <a:ext cx="11588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37919" name="任意多边形 2"/>
          <p:cNvSpPr>
            <a:spLocks noChangeArrowheads="1"/>
          </p:cNvSpPr>
          <p:nvPr/>
        </p:nvSpPr>
        <p:spPr bwMode="auto">
          <a:xfrm>
            <a:off x="8105775" y="3048000"/>
            <a:ext cx="460375" cy="0"/>
          </a:xfrm>
          <a:custGeom>
            <a:avLst/>
            <a:gdLst>
              <a:gd name="T0" fmla="*/ 0 w 361950"/>
              <a:gd name="T1" fmla="*/ 0 h 635"/>
              <a:gd name="T2" fmla="*/ 585565 w 361950"/>
              <a:gd name="T3" fmla="*/ 0 h 635"/>
              <a:gd name="T4" fmla="*/ 0 60000 65536"/>
              <a:gd name="T5" fmla="*/ 0 60000 65536"/>
              <a:gd name="T6" fmla="*/ 0 w 361950"/>
              <a:gd name="T7" fmla="*/ 0 h 635"/>
              <a:gd name="T8" fmla="*/ 361950 w 361950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1950" h="635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19050" cap="flat" cmpd="sng">
            <a:solidFill>
              <a:srgbClr val="373737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920" name="任意多边形 32"/>
          <p:cNvSpPr>
            <a:spLocks noChangeArrowheads="1"/>
          </p:cNvSpPr>
          <p:nvPr/>
        </p:nvSpPr>
        <p:spPr bwMode="auto">
          <a:xfrm>
            <a:off x="7791450" y="5010150"/>
            <a:ext cx="460375" cy="1588"/>
          </a:xfrm>
          <a:custGeom>
            <a:avLst/>
            <a:gdLst>
              <a:gd name="T0" fmla="*/ 0 w 361950"/>
              <a:gd name="T1" fmla="*/ 0 h 635"/>
              <a:gd name="T2" fmla="*/ 585565 w 361950"/>
              <a:gd name="T3" fmla="*/ 0 h 635"/>
              <a:gd name="T4" fmla="*/ 0 60000 65536"/>
              <a:gd name="T5" fmla="*/ 0 60000 65536"/>
              <a:gd name="T6" fmla="*/ 0 w 361950"/>
              <a:gd name="T7" fmla="*/ 0 h 635"/>
              <a:gd name="T8" fmla="*/ 361950 w 361950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1950" h="635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19050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921" name="任意多边形 33"/>
          <p:cNvSpPr>
            <a:spLocks noChangeArrowheads="1"/>
          </p:cNvSpPr>
          <p:nvPr/>
        </p:nvSpPr>
        <p:spPr bwMode="auto">
          <a:xfrm flipV="1">
            <a:off x="3186113" y="4802188"/>
            <a:ext cx="608012" cy="55562"/>
          </a:xfrm>
          <a:custGeom>
            <a:avLst/>
            <a:gdLst>
              <a:gd name="T0" fmla="*/ 0 w 361950"/>
              <a:gd name="T1" fmla="*/ 0 h 54610"/>
              <a:gd name="T2" fmla="*/ 1021353 w 361950"/>
              <a:gd name="T3" fmla="*/ 0 h 54610"/>
              <a:gd name="T4" fmla="*/ 0 60000 65536"/>
              <a:gd name="T5" fmla="*/ 0 60000 65536"/>
              <a:gd name="T6" fmla="*/ 0 w 361950"/>
              <a:gd name="T7" fmla="*/ 0 h 54610"/>
              <a:gd name="T8" fmla="*/ 361950 w 361950"/>
              <a:gd name="T9" fmla="*/ 54610 h 546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1950" h="5461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6350" cap="flat" cmpd="sng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922" name="任意多边形 34"/>
          <p:cNvSpPr>
            <a:spLocks noChangeArrowheads="1"/>
          </p:cNvSpPr>
          <p:nvPr/>
        </p:nvSpPr>
        <p:spPr bwMode="auto">
          <a:xfrm>
            <a:off x="2952750" y="2876550"/>
            <a:ext cx="1847850" cy="88900"/>
          </a:xfrm>
          <a:custGeom>
            <a:avLst/>
            <a:gdLst>
              <a:gd name="T0" fmla="*/ 0 w 361950"/>
              <a:gd name="T1" fmla="*/ 0 h 88900"/>
              <a:gd name="T2" fmla="*/ 9433761 w 361950"/>
              <a:gd name="T3" fmla="*/ 0 h 88900"/>
              <a:gd name="T4" fmla="*/ 0 60000 65536"/>
              <a:gd name="T5" fmla="*/ 0 60000 65536"/>
              <a:gd name="T6" fmla="*/ 0 w 361950"/>
              <a:gd name="T7" fmla="*/ 0 h 88900"/>
              <a:gd name="T8" fmla="*/ 361950 w 361950"/>
              <a:gd name="T9" fmla="*/ 88900 h 889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1950" h="8890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19050" cap="flat" cmpd="sng">
            <a:solidFill>
              <a:srgbClr val="373737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25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5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5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25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5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25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25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25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25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25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25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25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25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25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37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50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5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7" grpId="0" animBg="1"/>
      <p:bldP spid="37898" grpId="0" animBg="1"/>
      <p:bldP spid="37899" grpId="0" animBg="1"/>
      <p:bldP spid="37900" grpId="0" animBg="1"/>
      <p:bldP spid="37901" grpId="0" animBg="1"/>
      <p:bldP spid="37902" grpId="0" animBg="1"/>
      <p:bldP spid="37903" grpId="0" animBg="1"/>
      <p:bldP spid="37904" grpId="0" animBg="1"/>
      <p:bldP spid="37905" grpId="0" animBg="1"/>
      <p:bldP spid="37906" grpId="0" animBg="1"/>
      <p:bldP spid="37907" grpId="0" animBg="1"/>
      <p:bldP spid="37908" grpId="0" animBg="1"/>
      <p:bldP spid="37909" grpId="0" animBg="1"/>
      <p:bldP spid="37910" grpId="0" animBg="1"/>
      <p:bldP spid="37911" grpId="0" animBg="1"/>
      <p:bldP spid="37912" grpId="0" animBg="1"/>
      <p:bldP spid="37913" grpId="0" animBg="1"/>
      <p:bldP spid="37914" grpId="0" bldLvl="0" autoUpdateAnimBg="0"/>
      <p:bldP spid="37915" grpId="0" bldLvl="0" autoUpdateAnimBg="0"/>
      <p:bldP spid="37916" grpId="0" bldLvl="0" autoUpdateAnimBg="0"/>
      <p:bldP spid="37917" grpId="0" bldLvl="0" autoUpdateAnimBg="0"/>
      <p:bldP spid="37918" grpId="0" bldLvl="0" autoUpdateAnimBg="0"/>
      <p:bldP spid="37919" grpId="0" animBg="1"/>
      <p:bldP spid="37920" grpId="0" animBg="1"/>
      <p:bldP spid="37921" grpId="0" animBg="1"/>
      <p:bldP spid="379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7892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894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37912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7913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8921" name="Group 9"/>
          <p:cNvGrpSpPr>
            <a:grpSpLocks/>
          </p:cNvGrpSpPr>
          <p:nvPr/>
        </p:nvGrpSpPr>
        <p:grpSpPr bwMode="auto">
          <a:xfrm>
            <a:off x="1416050" y="1595438"/>
            <a:ext cx="2819400" cy="4856162"/>
            <a:chOff x="0" y="0"/>
            <a:chExt cx="2819400" cy="4856162"/>
          </a:xfrm>
        </p:grpSpPr>
        <p:sp>
          <p:nvSpPr>
            <p:cNvPr id="37898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2819400" cy="4856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9" name="Freeform 5"/>
            <p:cNvSpPr>
              <a:spLocks noChangeArrowheads="1"/>
            </p:cNvSpPr>
            <p:nvPr/>
          </p:nvSpPr>
          <p:spPr bwMode="auto">
            <a:xfrm>
              <a:off x="1371600" y="1685925"/>
              <a:ext cx="1443038" cy="776287"/>
            </a:xfrm>
            <a:custGeom>
              <a:avLst/>
              <a:gdLst>
                <a:gd name="T0" fmla="*/ 2147483647 w 298"/>
                <a:gd name="T1" fmla="*/ 0 h 160"/>
                <a:gd name="T2" fmla="*/ 2147483647 w 298"/>
                <a:gd name="T3" fmla="*/ 2147483647 h 160"/>
                <a:gd name="T4" fmla="*/ 2147483647 w 298"/>
                <a:gd name="T5" fmla="*/ 2147483647 h 160"/>
                <a:gd name="T6" fmla="*/ 328286303 w 298"/>
                <a:gd name="T7" fmla="*/ 2147483647 h 160"/>
                <a:gd name="T8" fmla="*/ 0 w 298"/>
                <a:gd name="T9" fmla="*/ 2147483647 h 160"/>
                <a:gd name="T10" fmla="*/ 0 w 298"/>
                <a:gd name="T11" fmla="*/ 0 h 160"/>
                <a:gd name="T12" fmla="*/ 1406937838 w 298"/>
                <a:gd name="T13" fmla="*/ 0 h 160"/>
                <a:gd name="T14" fmla="*/ 2110404336 w 298"/>
                <a:gd name="T15" fmla="*/ 0 h 160"/>
                <a:gd name="T16" fmla="*/ 2147483647 w 298"/>
                <a:gd name="T17" fmla="*/ 0 h 160"/>
                <a:gd name="T18" fmla="*/ 2147483647 w 298"/>
                <a:gd name="T19" fmla="*/ 23540903 h 160"/>
                <a:gd name="T20" fmla="*/ 2147483647 w 298"/>
                <a:gd name="T21" fmla="*/ 141240568 h 160"/>
                <a:gd name="T22" fmla="*/ 2147483647 w 298"/>
                <a:gd name="T23" fmla="*/ 188317523 h 160"/>
                <a:gd name="T24" fmla="*/ 2147483647 w 298"/>
                <a:gd name="T25" fmla="*/ 23540903 h 160"/>
                <a:gd name="T26" fmla="*/ 2147483647 w 298"/>
                <a:gd name="T27" fmla="*/ 0 h 160"/>
                <a:gd name="T28" fmla="*/ 2147483647 w 298"/>
                <a:gd name="T29" fmla="*/ 0 h 16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98"/>
                <a:gd name="T46" fmla="*/ 0 h 160"/>
                <a:gd name="T47" fmla="*/ 298 w 298"/>
                <a:gd name="T48" fmla="*/ 160 h 16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98" h="160">
                  <a:moveTo>
                    <a:pt x="298" y="0"/>
                  </a:moveTo>
                  <a:cubicBezTo>
                    <a:pt x="298" y="160"/>
                    <a:pt x="298" y="160"/>
                    <a:pt x="298" y="160"/>
                  </a:cubicBezTo>
                  <a:cubicBezTo>
                    <a:pt x="257" y="160"/>
                    <a:pt x="257" y="160"/>
                    <a:pt x="257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3"/>
                    <a:pt x="246" y="4"/>
                    <a:pt x="247" y="6"/>
                  </a:cubicBezTo>
                  <a:cubicBezTo>
                    <a:pt x="248" y="7"/>
                    <a:pt x="250" y="8"/>
                    <a:pt x="252" y="8"/>
                  </a:cubicBezTo>
                  <a:cubicBezTo>
                    <a:pt x="256" y="8"/>
                    <a:pt x="259" y="4"/>
                    <a:pt x="259" y="1"/>
                  </a:cubicBezTo>
                  <a:cubicBezTo>
                    <a:pt x="259" y="0"/>
                    <a:pt x="259" y="0"/>
                    <a:pt x="259" y="0"/>
                  </a:cubicBezTo>
                  <a:lnTo>
                    <a:pt x="298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0" name="Freeform 6"/>
            <p:cNvSpPr>
              <a:spLocks noChangeArrowheads="1"/>
            </p:cNvSpPr>
            <p:nvPr/>
          </p:nvSpPr>
          <p:spPr bwMode="auto">
            <a:xfrm>
              <a:off x="2436813" y="1046162"/>
              <a:ext cx="377825" cy="271462"/>
            </a:xfrm>
            <a:custGeom>
              <a:avLst/>
              <a:gdLst>
                <a:gd name="T0" fmla="*/ 1548588421 w 78"/>
                <a:gd name="T1" fmla="*/ 469973435 h 56"/>
                <a:gd name="T2" fmla="*/ 1736294788 w 78"/>
                <a:gd name="T3" fmla="*/ 1010439734 h 56"/>
                <a:gd name="T4" fmla="*/ 1196634746 w 78"/>
                <a:gd name="T5" fmla="*/ 1221928023 h 56"/>
                <a:gd name="T6" fmla="*/ 915077618 w 78"/>
                <a:gd name="T7" fmla="*/ 1080937446 h 56"/>
                <a:gd name="T8" fmla="*/ 915077618 w 78"/>
                <a:gd name="T9" fmla="*/ 798951446 h 56"/>
                <a:gd name="T10" fmla="*/ 868149816 w 78"/>
                <a:gd name="T11" fmla="*/ 681461723 h 56"/>
                <a:gd name="T12" fmla="*/ 750830309 w 78"/>
                <a:gd name="T13" fmla="*/ 634460017 h 56"/>
                <a:gd name="T14" fmla="*/ 586587844 w 78"/>
                <a:gd name="T15" fmla="*/ 798951446 h 56"/>
                <a:gd name="T16" fmla="*/ 586587844 w 78"/>
                <a:gd name="T17" fmla="*/ 939942023 h 56"/>
                <a:gd name="T18" fmla="*/ 281561971 w 78"/>
                <a:gd name="T19" fmla="*/ 775455441 h 56"/>
                <a:gd name="T20" fmla="*/ 93855605 w 78"/>
                <a:gd name="T21" fmla="*/ 234984294 h 56"/>
                <a:gd name="T22" fmla="*/ 469268338 w 78"/>
                <a:gd name="T23" fmla="*/ 0 h 56"/>
                <a:gd name="T24" fmla="*/ 633515647 w 78"/>
                <a:gd name="T25" fmla="*/ 46996859 h 56"/>
                <a:gd name="T26" fmla="*/ 1548588421 w 78"/>
                <a:gd name="T27" fmla="*/ 469973435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8"/>
                <a:gd name="T43" fmla="*/ 0 h 56"/>
                <a:gd name="T44" fmla="*/ 78 w 78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8" h="56">
                  <a:moveTo>
                    <a:pt x="66" y="20"/>
                  </a:moveTo>
                  <a:cubicBezTo>
                    <a:pt x="74" y="24"/>
                    <a:pt x="78" y="35"/>
                    <a:pt x="74" y="43"/>
                  </a:cubicBezTo>
                  <a:cubicBezTo>
                    <a:pt x="70" y="52"/>
                    <a:pt x="59" y="56"/>
                    <a:pt x="51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2"/>
                    <a:pt x="38" y="30"/>
                    <a:pt x="37" y="29"/>
                  </a:cubicBezTo>
                  <a:cubicBezTo>
                    <a:pt x="36" y="27"/>
                    <a:pt x="34" y="27"/>
                    <a:pt x="32" y="27"/>
                  </a:cubicBezTo>
                  <a:cubicBezTo>
                    <a:pt x="28" y="27"/>
                    <a:pt x="25" y="30"/>
                    <a:pt x="25" y="34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3" y="29"/>
                    <a:pt x="0" y="19"/>
                    <a:pt x="4" y="10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lnTo>
                    <a:pt x="66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1" name="Freeform 7"/>
            <p:cNvSpPr>
              <a:spLocks noChangeArrowheads="1"/>
            </p:cNvSpPr>
            <p:nvPr/>
          </p:nvSpPr>
          <p:spPr bwMode="auto">
            <a:xfrm>
              <a:off x="1371600" y="2554287"/>
              <a:ext cx="1336675" cy="2301875"/>
            </a:xfrm>
            <a:custGeom>
              <a:avLst/>
              <a:gdLst>
                <a:gd name="T0" fmla="*/ 1983363763 w 842"/>
                <a:gd name="T1" fmla="*/ 0 h 1450"/>
                <a:gd name="T2" fmla="*/ 2121971563 w 842"/>
                <a:gd name="T3" fmla="*/ 2147483647 h 1450"/>
                <a:gd name="T4" fmla="*/ 105846563 w 842"/>
                <a:gd name="T5" fmla="*/ 2147483647 h 1450"/>
                <a:gd name="T6" fmla="*/ 0 w 842"/>
                <a:gd name="T7" fmla="*/ 2147483647 h 1450"/>
                <a:gd name="T8" fmla="*/ 0 w 842"/>
                <a:gd name="T9" fmla="*/ 0 h 1450"/>
                <a:gd name="T10" fmla="*/ 1983363763 w 842"/>
                <a:gd name="T11" fmla="*/ 0 h 14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2"/>
                <a:gd name="T19" fmla="*/ 0 h 1450"/>
                <a:gd name="T20" fmla="*/ 842 w 842"/>
                <a:gd name="T21" fmla="*/ 1450 h 14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2" h="1450">
                  <a:moveTo>
                    <a:pt x="787" y="0"/>
                  </a:moveTo>
                  <a:lnTo>
                    <a:pt x="842" y="1142"/>
                  </a:lnTo>
                  <a:lnTo>
                    <a:pt x="42" y="1450"/>
                  </a:lnTo>
                  <a:lnTo>
                    <a:pt x="0" y="1429"/>
                  </a:lnTo>
                  <a:lnTo>
                    <a:pt x="0" y="0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2" name="Freeform 8"/>
            <p:cNvSpPr>
              <a:spLocks noChangeArrowheads="1"/>
            </p:cNvSpPr>
            <p:nvPr/>
          </p:nvSpPr>
          <p:spPr bwMode="auto">
            <a:xfrm>
              <a:off x="2557463" y="1241425"/>
              <a:ext cx="68263" cy="444500"/>
            </a:xfrm>
            <a:custGeom>
              <a:avLst/>
              <a:gdLst>
                <a:gd name="T0" fmla="*/ 108368306 w 43"/>
                <a:gd name="T1" fmla="*/ 45362813 h 280"/>
                <a:gd name="T2" fmla="*/ 108368306 w 43"/>
                <a:gd name="T3" fmla="*/ 705643750 h 280"/>
                <a:gd name="T4" fmla="*/ 0 w 43"/>
                <a:gd name="T5" fmla="*/ 705643750 h 280"/>
                <a:gd name="T6" fmla="*/ 0 w 43"/>
                <a:gd name="T7" fmla="*/ 0 h 280"/>
                <a:gd name="T8" fmla="*/ 108368306 w 43"/>
                <a:gd name="T9" fmla="*/ 45362813 h 2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80"/>
                <a:gd name="T17" fmla="*/ 43 w 43"/>
                <a:gd name="T18" fmla="*/ 280 h 2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80">
                  <a:moveTo>
                    <a:pt x="43" y="18"/>
                  </a:moveTo>
                  <a:lnTo>
                    <a:pt x="43" y="280"/>
                  </a:lnTo>
                  <a:lnTo>
                    <a:pt x="0" y="280"/>
                  </a:lnTo>
                  <a:lnTo>
                    <a:pt x="0" y="0"/>
                  </a:lnTo>
                  <a:lnTo>
                    <a:pt x="43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3" name="Freeform 9"/>
            <p:cNvSpPr>
              <a:spLocks noChangeArrowheads="1"/>
            </p:cNvSpPr>
            <p:nvPr/>
          </p:nvSpPr>
          <p:spPr bwMode="auto">
            <a:xfrm>
              <a:off x="2557463" y="1177925"/>
              <a:ext cx="68263" cy="92075"/>
            </a:xfrm>
            <a:custGeom>
              <a:avLst/>
              <a:gdLst>
                <a:gd name="T0" fmla="*/ 332845512 w 14"/>
                <a:gd name="T1" fmla="*/ 164387797 h 19"/>
                <a:gd name="T2" fmla="*/ 332845512 w 14"/>
                <a:gd name="T3" fmla="*/ 446200296 h 19"/>
                <a:gd name="T4" fmla="*/ 0 w 14"/>
                <a:gd name="T5" fmla="*/ 305296470 h 19"/>
                <a:gd name="T6" fmla="*/ 0 w 14"/>
                <a:gd name="T7" fmla="*/ 164387797 h 19"/>
                <a:gd name="T8" fmla="*/ 166425194 w 14"/>
                <a:gd name="T9" fmla="*/ 0 h 19"/>
                <a:gd name="T10" fmla="*/ 285295457 w 14"/>
                <a:gd name="T11" fmla="*/ 46967942 h 19"/>
                <a:gd name="T12" fmla="*/ 332845512 w 14"/>
                <a:gd name="T13" fmla="*/ 164387797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9"/>
                <a:gd name="T23" fmla="*/ 14 w 14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9">
                  <a:moveTo>
                    <a:pt x="14" y="7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" y="0"/>
                    <a:pt x="11" y="0"/>
                    <a:pt x="12" y="2"/>
                  </a:cubicBezTo>
                  <a:cubicBezTo>
                    <a:pt x="13" y="3"/>
                    <a:pt x="14" y="5"/>
                    <a:pt x="1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4" name="Freeform 10"/>
            <p:cNvSpPr>
              <a:spLocks noChangeArrowheads="1"/>
            </p:cNvSpPr>
            <p:nvPr/>
          </p:nvSpPr>
          <p:spPr bwMode="auto">
            <a:xfrm>
              <a:off x="2557463" y="1685925"/>
              <a:ext cx="68263" cy="39687"/>
            </a:xfrm>
            <a:custGeom>
              <a:avLst/>
              <a:gdLst>
                <a:gd name="T0" fmla="*/ 332845512 w 14"/>
                <a:gd name="T1" fmla="*/ 24610901 h 8"/>
                <a:gd name="T2" fmla="*/ 166425194 w 14"/>
                <a:gd name="T3" fmla="*/ 196882246 h 8"/>
                <a:gd name="T4" fmla="*/ 47550055 w 14"/>
                <a:gd name="T5" fmla="*/ 147660444 h 8"/>
                <a:gd name="T6" fmla="*/ 0 w 14"/>
                <a:gd name="T7" fmla="*/ 24610901 h 8"/>
                <a:gd name="T8" fmla="*/ 0 w 14"/>
                <a:gd name="T9" fmla="*/ 0 h 8"/>
                <a:gd name="T10" fmla="*/ 332845512 w 14"/>
                <a:gd name="T11" fmla="*/ 0 h 8"/>
                <a:gd name="T12" fmla="*/ 332845512 w 14"/>
                <a:gd name="T13" fmla="*/ 24610901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8"/>
                <a:gd name="T23" fmla="*/ 14 w 14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8">
                  <a:moveTo>
                    <a:pt x="14" y="1"/>
                  </a:moveTo>
                  <a:cubicBezTo>
                    <a:pt x="14" y="4"/>
                    <a:pt x="11" y="8"/>
                    <a:pt x="7" y="8"/>
                  </a:cubicBezTo>
                  <a:cubicBezTo>
                    <a:pt x="5" y="8"/>
                    <a:pt x="3" y="7"/>
                    <a:pt x="2" y="6"/>
                  </a:cubicBezTo>
                  <a:cubicBezTo>
                    <a:pt x="1" y="4"/>
                    <a:pt x="0" y="3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00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5" name="Freeform 11"/>
            <p:cNvSpPr>
              <a:spLocks noChangeArrowheads="1"/>
            </p:cNvSpPr>
            <p:nvPr/>
          </p:nvSpPr>
          <p:spPr bwMode="auto">
            <a:xfrm>
              <a:off x="1100138" y="866775"/>
              <a:ext cx="1355725" cy="819150"/>
            </a:xfrm>
            <a:custGeom>
              <a:avLst/>
              <a:gdLst>
                <a:gd name="T0" fmla="*/ 2147483647 w 280"/>
                <a:gd name="T1" fmla="*/ 775293969 h 169"/>
                <a:gd name="T2" fmla="*/ 2147483647 w 280"/>
                <a:gd name="T3" fmla="*/ 2147483647 h 169"/>
                <a:gd name="T4" fmla="*/ 2147483647 w 280"/>
                <a:gd name="T5" fmla="*/ 2147483647 h 169"/>
                <a:gd name="T6" fmla="*/ 1687950253 w 280"/>
                <a:gd name="T7" fmla="*/ 2147483647 h 169"/>
                <a:gd name="T8" fmla="*/ 1430067149 w 280"/>
                <a:gd name="T9" fmla="*/ 2147483647 h 169"/>
                <a:gd name="T10" fmla="*/ 0 w 280"/>
                <a:gd name="T11" fmla="*/ 2147483647 h 169"/>
                <a:gd name="T12" fmla="*/ 632983161 w 280"/>
                <a:gd name="T13" fmla="*/ 2147483647 h 169"/>
                <a:gd name="T14" fmla="*/ 210994387 w 280"/>
                <a:gd name="T15" fmla="*/ 1057222133 h 169"/>
                <a:gd name="T16" fmla="*/ 632983161 w 280"/>
                <a:gd name="T17" fmla="*/ 93974439 h 169"/>
                <a:gd name="T18" fmla="*/ 2147483647 w 280"/>
                <a:gd name="T19" fmla="*/ 775293969 h 169"/>
                <a:gd name="T20" fmla="*/ 2147483647 w 280"/>
                <a:gd name="T21" fmla="*/ 2114444267 h 169"/>
                <a:gd name="T22" fmla="*/ 2147483647 w 280"/>
                <a:gd name="T23" fmla="*/ 0 h 169"/>
                <a:gd name="T24" fmla="*/ 2147483647 w 280"/>
                <a:gd name="T25" fmla="*/ 775293969 h 1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0"/>
                <a:gd name="T40" fmla="*/ 0 h 169"/>
                <a:gd name="T41" fmla="*/ 280 w 280"/>
                <a:gd name="T42" fmla="*/ 169 h 1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0" h="169">
                  <a:moveTo>
                    <a:pt x="280" y="33"/>
                  </a:moveTo>
                  <a:cubicBezTo>
                    <a:pt x="146" y="169"/>
                    <a:pt x="146" y="169"/>
                    <a:pt x="14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55" y="53"/>
                    <a:pt x="28" y="6"/>
                    <a:pt x="27" y="4"/>
                  </a:cubicBezTo>
                  <a:cubicBezTo>
                    <a:pt x="57" y="8"/>
                    <a:pt x="93" y="17"/>
                    <a:pt x="107" y="33"/>
                  </a:cubicBezTo>
                  <a:cubicBezTo>
                    <a:pt x="134" y="64"/>
                    <a:pt x="146" y="90"/>
                    <a:pt x="146" y="90"/>
                  </a:cubicBezTo>
                  <a:cubicBezTo>
                    <a:pt x="245" y="0"/>
                    <a:pt x="245" y="0"/>
                    <a:pt x="245" y="0"/>
                  </a:cubicBezTo>
                  <a:lnTo>
                    <a:pt x="28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6" name="Oval 12"/>
            <p:cNvSpPr>
              <a:spLocks noChangeArrowheads="1"/>
            </p:cNvSpPr>
            <p:nvPr/>
          </p:nvSpPr>
          <p:spPr bwMode="auto">
            <a:xfrm>
              <a:off x="765175" y="4762"/>
              <a:ext cx="809625" cy="8096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7907" name="Freeform 13"/>
            <p:cNvSpPr>
              <a:spLocks noChangeArrowheads="1"/>
            </p:cNvSpPr>
            <p:nvPr/>
          </p:nvSpPr>
          <p:spPr bwMode="auto">
            <a:xfrm>
              <a:off x="620713" y="2554287"/>
              <a:ext cx="647700" cy="2219325"/>
            </a:xfrm>
            <a:custGeom>
              <a:avLst/>
              <a:gdLst>
                <a:gd name="T0" fmla="*/ 1028223750 w 408"/>
                <a:gd name="T1" fmla="*/ 0 h 1398"/>
                <a:gd name="T2" fmla="*/ 1028223750 w 408"/>
                <a:gd name="T3" fmla="*/ 2147483647 h 1398"/>
                <a:gd name="T4" fmla="*/ 0 w 408"/>
                <a:gd name="T5" fmla="*/ 2147483647 h 1398"/>
                <a:gd name="T6" fmla="*/ 0 w 408"/>
                <a:gd name="T7" fmla="*/ 0 h 1398"/>
                <a:gd name="T8" fmla="*/ 1028223750 w 408"/>
                <a:gd name="T9" fmla="*/ 0 h 13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8"/>
                <a:gd name="T16" fmla="*/ 0 h 1398"/>
                <a:gd name="T17" fmla="*/ 408 w 408"/>
                <a:gd name="T18" fmla="*/ 1398 h 13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8" h="1398">
                  <a:moveTo>
                    <a:pt x="408" y="0"/>
                  </a:moveTo>
                  <a:lnTo>
                    <a:pt x="408" y="1398"/>
                  </a:lnTo>
                  <a:lnTo>
                    <a:pt x="0" y="1206"/>
                  </a:lnTo>
                  <a:lnTo>
                    <a:pt x="0" y="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8" name="Freeform 14"/>
            <p:cNvSpPr>
              <a:spLocks noChangeArrowheads="1"/>
            </p:cNvSpPr>
            <p:nvPr/>
          </p:nvSpPr>
          <p:spPr bwMode="auto">
            <a:xfrm>
              <a:off x="455613" y="1725612"/>
              <a:ext cx="812800" cy="736600"/>
            </a:xfrm>
            <a:custGeom>
              <a:avLst/>
              <a:gdLst>
                <a:gd name="T0" fmla="*/ 1290320000 w 512"/>
                <a:gd name="T1" fmla="*/ 0 h 464"/>
                <a:gd name="T2" fmla="*/ 1290320000 w 512"/>
                <a:gd name="T3" fmla="*/ 1169352500 h 464"/>
                <a:gd name="T4" fmla="*/ 262096250 w 512"/>
                <a:gd name="T5" fmla="*/ 1169352500 h 464"/>
                <a:gd name="T6" fmla="*/ 0 w 512"/>
                <a:gd name="T7" fmla="*/ 1169352500 h 464"/>
                <a:gd name="T8" fmla="*/ 0 w 512"/>
                <a:gd name="T9" fmla="*/ 438507188 h 464"/>
                <a:gd name="T10" fmla="*/ 123488450 w 512"/>
                <a:gd name="T11" fmla="*/ 393144375 h 464"/>
                <a:gd name="T12" fmla="*/ 1290320000 w 512"/>
                <a:gd name="T13" fmla="*/ 0 h 4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2"/>
                <a:gd name="T22" fmla="*/ 0 h 464"/>
                <a:gd name="T23" fmla="*/ 512 w 512"/>
                <a:gd name="T24" fmla="*/ 464 h 4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2" h="464">
                  <a:moveTo>
                    <a:pt x="512" y="0"/>
                  </a:moveTo>
                  <a:lnTo>
                    <a:pt x="512" y="464"/>
                  </a:lnTo>
                  <a:lnTo>
                    <a:pt x="104" y="464"/>
                  </a:lnTo>
                  <a:lnTo>
                    <a:pt x="0" y="464"/>
                  </a:lnTo>
                  <a:lnTo>
                    <a:pt x="0" y="174"/>
                  </a:lnTo>
                  <a:lnTo>
                    <a:pt x="49" y="156"/>
                  </a:lnTo>
                  <a:lnTo>
                    <a:pt x="512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9" name="Freeform 15"/>
            <p:cNvSpPr>
              <a:spLocks noChangeArrowheads="1"/>
            </p:cNvSpPr>
            <p:nvPr/>
          </p:nvSpPr>
          <p:spPr bwMode="auto">
            <a:xfrm>
              <a:off x="1012825" y="1085850"/>
              <a:ext cx="217488" cy="600075"/>
            </a:xfrm>
            <a:custGeom>
              <a:avLst/>
              <a:gdLst>
                <a:gd name="T0" fmla="*/ 206653288 w 137"/>
                <a:gd name="T1" fmla="*/ 0 h 378"/>
                <a:gd name="T2" fmla="*/ 345262994 w 137"/>
                <a:gd name="T3" fmla="*/ 700603438 h 378"/>
                <a:gd name="T4" fmla="*/ 138609706 w 137"/>
                <a:gd name="T5" fmla="*/ 952619063 h 378"/>
                <a:gd name="T6" fmla="*/ 138609706 w 137"/>
                <a:gd name="T7" fmla="*/ 952619063 h 378"/>
                <a:gd name="T8" fmla="*/ 0 w 137"/>
                <a:gd name="T9" fmla="*/ 700603438 h 378"/>
                <a:gd name="T10" fmla="*/ 206653288 w 137"/>
                <a:gd name="T11" fmla="*/ 0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7"/>
                <a:gd name="T19" fmla="*/ 0 h 378"/>
                <a:gd name="T20" fmla="*/ 137 w 137"/>
                <a:gd name="T21" fmla="*/ 378 h 3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7" h="378">
                  <a:moveTo>
                    <a:pt x="82" y="0"/>
                  </a:moveTo>
                  <a:lnTo>
                    <a:pt x="137" y="278"/>
                  </a:lnTo>
                  <a:lnTo>
                    <a:pt x="55" y="378"/>
                  </a:lnTo>
                  <a:lnTo>
                    <a:pt x="0" y="27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0" name="Freeform 16"/>
            <p:cNvSpPr>
              <a:spLocks noChangeArrowheads="1"/>
            </p:cNvSpPr>
            <p:nvPr/>
          </p:nvSpPr>
          <p:spPr bwMode="auto">
            <a:xfrm>
              <a:off x="4763" y="857250"/>
              <a:ext cx="1138238" cy="1697037"/>
            </a:xfrm>
            <a:custGeom>
              <a:avLst/>
              <a:gdLst>
                <a:gd name="T0" fmla="*/ 2147483647 w 235"/>
                <a:gd name="T1" fmla="*/ 1104955337 h 350"/>
                <a:gd name="T2" fmla="*/ 2147483647 w 235"/>
                <a:gd name="T3" fmla="*/ 2147483647 h 350"/>
                <a:gd name="T4" fmla="*/ 2147483647 w 235"/>
                <a:gd name="T5" fmla="*/ 2147483647 h 350"/>
                <a:gd name="T6" fmla="*/ 2147483647 w 235"/>
                <a:gd name="T7" fmla="*/ 2147483647 h 350"/>
                <a:gd name="T8" fmla="*/ 2147483647 w 235"/>
                <a:gd name="T9" fmla="*/ 2147483647 h 350"/>
                <a:gd name="T10" fmla="*/ 1595286571 w 235"/>
                <a:gd name="T11" fmla="*/ 2147483647 h 350"/>
                <a:gd name="T12" fmla="*/ 1876809155 w 235"/>
                <a:gd name="T13" fmla="*/ 2147483647 h 350"/>
                <a:gd name="T14" fmla="*/ 914944766 w 235"/>
                <a:gd name="T15" fmla="*/ 2147483647 h 350"/>
                <a:gd name="T16" fmla="*/ 0 w 235"/>
                <a:gd name="T17" fmla="*/ 2147483647 h 350"/>
                <a:gd name="T18" fmla="*/ 1548366947 w 235"/>
                <a:gd name="T19" fmla="*/ 1457599625 h 350"/>
                <a:gd name="T20" fmla="*/ 2147483647 w 235"/>
                <a:gd name="T21" fmla="*/ 0 h 350"/>
                <a:gd name="T22" fmla="*/ 2147483647 w 235"/>
                <a:gd name="T23" fmla="*/ 1104955337 h 3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35"/>
                <a:gd name="T37" fmla="*/ 0 h 350"/>
                <a:gd name="T38" fmla="*/ 235 w 235"/>
                <a:gd name="T39" fmla="*/ 350 h 35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35" h="350">
                  <a:moveTo>
                    <a:pt x="235" y="47"/>
                  </a:moveTo>
                  <a:cubicBezTo>
                    <a:pt x="208" y="138"/>
                    <a:pt x="208" y="138"/>
                    <a:pt x="208" y="138"/>
                  </a:cubicBezTo>
                  <a:cubicBezTo>
                    <a:pt x="226" y="171"/>
                    <a:pt x="226" y="171"/>
                    <a:pt x="226" y="171"/>
                  </a:cubicBezTo>
                  <a:cubicBezTo>
                    <a:pt x="113" y="208"/>
                    <a:pt x="113" y="208"/>
                    <a:pt x="113" y="208"/>
                  </a:cubicBezTo>
                  <a:cubicBezTo>
                    <a:pt x="127" y="117"/>
                    <a:pt x="127" y="117"/>
                    <a:pt x="127" y="117"/>
                  </a:cubicBezTo>
                  <a:cubicBezTo>
                    <a:pt x="127" y="117"/>
                    <a:pt x="84" y="158"/>
                    <a:pt x="68" y="189"/>
                  </a:cubicBezTo>
                  <a:cubicBezTo>
                    <a:pt x="53" y="220"/>
                    <a:pt x="80" y="342"/>
                    <a:pt x="80" y="342"/>
                  </a:cubicBezTo>
                  <a:cubicBezTo>
                    <a:pt x="39" y="350"/>
                    <a:pt x="39" y="350"/>
                    <a:pt x="39" y="350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6"/>
                    <a:pt x="22" y="140"/>
                    <a:pt x="66" y="62"/>
                  </a:cubicBezTo>
                  <a:cubicBezTo>
                    <a:pt x="97" y="9"/>
                    <a:pt x="150" y="1"/>
                    <a:pt x="181" y="0"/>
                  </a:cubicBezTo>
                  <a:cubicBezTo>
                    <a:pt x="181" y="0"/>
                    <a:pt x="189" y="39"/>
                    <a:pt x="235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1" name="Freeform 17"/>
            <p:cNvSpPr>
              <a:spLocks noChangeArrowheads="1"/>
            </p:cNvSpPr>
            <p:nvPr/>
          </p:nvSpPr>
          <p:spPr bwMode="auto">
            <a:xfrm>
              <a:off x="96838" y="2592387"/>
              <a:ext cx="455613" cy="1725612"/>
            </a:xfrm>
            <a:custGeom>
              <a:avLst/>
              <a:gdLst>
                <a:gd name="T0" fmla="*/ 723286431 w 287"/>
                <a:gd name="T1" fmla="*/ 0 h 1087"/>
                <a:gd name="T2" fmla="*/ 715725160 w 287"/>
                <a:gd name="T3" fmla="*/ 1509572363 h 1087"/>
                <a:gd name="T4" fmla="*/ 352822262 w 287"/>
                <a:gd name="T5" fmla="*/ 2147483647 h 1087"/>
                <a:gd name="T6" fmla="*/ 0 w 287"/>
                <a:gd name="T7" fmla="*/ 2147483647 h 1087"/>
                <a:gd name="T8" fmla="*/ 461189894 w 287"/>
                <a:gd name="T9" fmla="*/ 1123989362 h 1087"/>
                <a:gd name="T10" fmla="*/ 592238162 w 287"/>
                <a:gd name="T11" fmla="*/ 0 h 1087"/>
                <a:gd name="T12" fmla="*/ 723286431 w 287"/>
                <a:gd name="T13" fmla="*/ 0 h 10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7"/>
                <a:gd name="T22" fmla="*/ 0 h 1087"/>
                <a:gd name="T23" fmla="*/ 287 w 287"/>
                <a:gd name="T24" fmla="*/ 1087 h 10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7" h="1087">
                  <a:moveTo>
                    <a:pt x="287" y="0"/>
                  </a:moveTo>
                  <a:lnTo>
                    <a:pt x="284" y="599"/>
                  </a:lnTo>
                  <a:lnTo>
                    <a:pt x="140" y="1087"/>
                  </a:lnTo>
                  <a:lnTo>
                    <a:pt x="0" y="1087"/>
                  </a:lnTo>
                  <a:lnTo>
                    <a:pt x="183" y="446"/>
                  </a:lnTo>
                  <a:lnTo>
                    <a:pt x="235" y="0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8936" name="图片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18"/>
          <a:stretch>
            <a:fillRect/>
          </a:stretch>
        </p:blipFill>
        <p:spPr bwMode="auto">
          <a:xfrm>
            <a:off x="5602288" y="1162050"/>
            <a:ext cx="5635625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7" name="文本框 27"/>
          <p:cNvSpPr>
            <a:spLocks noChangeArrowheads="1"/>
          </p:cNvSpPr>
          <p:nvPr/>
        </p:nvSpPr>
        <p:spPr bwMode="auto">
          <a:xfrm>
            <a:off x="5505450" y="5165725"/>
            <a:ext cx="59182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42D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b="1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1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20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100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7" grpId="0" bldLvl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8916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18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38951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8952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45" name="直接连接符 6"/>
          <p:cNvSpPr>
            <a:spLocks noChangeShapeType="1"/>
          </p:cNvSpPr>
          <p:nvPr/>
        </p:nvSpPr>
        <p:spPr bwMode="auto">
          <a:xfrm>
            <a:off x="1463675" y="4162425"/>
            <a:ext cx="4321175" cy="1588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6" name="直接连接符 7"/>
          <p:cNvSpPr>
            <a:spLocks noChangeShapeType="1"/>
          </p:cNvSpPr>
          <p:nvPr/>
        </p:nvSpPr>
        <p:spPr bwMode="auto">
          <a:xfrm>
            <a:off x="1463675" y="3746500"/>
            <a:ext cx="4321175" cy="1588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7" name="直接连接符 8"/>
          <p:cNvSpPr>
            <a:spLocks noChangeShapeType="1"/>
          </p:cNvSpPr>
          <p:nvPr/>
        </p:nvSpPr>
        <p:spPr bwMode="auto">
          <a:xfrm>
            <a:off x="1463675" y="3330575"/>
            <a:ext cx="4321175" cy="1588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8" name="直接连接符 9"/>
          <p:cNvSpPr>
            <a:spLocks noChangeShapeType="1"/>
          </p:cNvSpPr>
          <p:nvPr/>
        </p:nvSpPr>
        <p:spPr bwMode="auto">
          <a:xfrm>
            <a:off x="1463675" y="2916238"/>
            <a:ext cx="4321175" cy="0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9" name="直接连接符 10"/>
          <p:cNvSpPr>
            <a:spLocks noChangeShapeType="1"/>
          </p:cNvSpPr>
          <p:nvPr/>
        </p:nvSpPr>
        <p:spPr bwMode="auto">
          <a:xfrm>
            <a:off x="1463675" y="2500313"/>
            <a:ext cx="4321175" cy="0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0" name="直接连接符 11"/>
          <p:cNvSpPr>
            <a:spLocks noChangeShapeType="1"/>
          </p:cNvSpPr>
          <p:nvPr/>
        </p:nvSpPr>
        <p:spPr bwMode="auto">
          <a:xfrm>
            <a:off x="1463675" y="2084388"/>
            <a:ext cx="4321175" cy="0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1" name="Freeform 91"/>
          <p:cNvSpPr>
            <a:spLocks noChangeArrowheads="1"/>
          </p:cNvSpPr>
          <p:nvPr/>
        </p:nvSpPr>
        <p:spPr bwMode="auto">
          <a:xfrm>
            <a:off x="1736725" y="3209925"/>
            <a:ext cx="3914775" cy="1376363"/>
          </a:xfrm>
          <a:custGeom>
            <a:avLst/>
            <a:gdLst>
              <a:gd name="T0" fmla="*/ 2147483647 w 978"/>
              <a:gd name="T1" fmla="*/ 2147483647 h 224"/>
              <a:gd name="T2" fmla="*/ 2147483647 w 978"/>
              <a:gd name="T3" fmla="*/ 2147483647 h 224"/>
              <a:gd name="T4" fmla="*/ 2147483647 w 978"/>
              <a:gd name="T5" fmla="*/ 2147483647 h 224"/>
              <a:gd name="T6" fmla="*/ 2147483647 w 978"/>
              <a:gd name="T7" fmla="*/ 2147483647 h 224"/>
              <a:gd name="T8" fmla="*/ 2147483647 w 978"/>
              <a:gd name="T9" fmla="*/ 0 h 224"/>
              <a:gd name="T10" fmla="*/ 2147483647 w 978"/>
              <a:gd name="T11" fmla="*/ 2147483647 h 224"/>
              <a:gd name="T12" fmla="*/ 2147483647 w 978"/>
              <a:gd name="T13" fmla="*/ 2147483647 h 224"/>
              <a:gd name="T14" fmla="*/ 2147483647 w 978"/>
              <a:gd name="T15" fmla="*/ 2147483647 h 224"/>
              <a:gd name="T16" fmla="*/ 2147483647 w 978"/>
              <a:gd name="T17" fmla="*/ 2147483647 h 224"/>
              <a:gd name="T18" fmla="*/ 0 w 978"/>
              <a:gd name="T19" fmla="*/ 2147483647 h 224"/>
              <a:gd name="T20" fmla="*/ 0 w 978"/>
              <a:gd name="T21" fmla="*/ 2147483647 h 224"/>
              <a:gd name="T22" fmla="*/ 2147483647 w 978"/>
              <a:gd name="T23" fmla="*/ 2147483647 h 22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8"/>
              <a:gd name="T37" fmla="*/ 0 h 224"/>
              <a:gd name="T38" fmla="*/ 978 w 978"/>
              <a:gd name="T39" fmla="*/ 224 h 22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8" h="224">
                <a:moveTo>
                  <a:pt x="978" y="222"/>
                </a:moveTo>
                <a:lnTo>
                  <a:pt x="978" y="128"/>
                </a:lnTo>
                <a:lnTo>
                  <a:pt x="856" y="64"/>
                </a:lnTo>
                <a:lnTo>
                  <a:pt x="735" y="97"/>
                </a:lnTo>
                <a:lnTo>
                  <a:pt x="607" y="0"/>
                </a:lnTo>
                <a:lnTo>
                  <a:pt x="489" y="191"/>
                </a:lnTo>
                <a:lnTo>
                  <a:pt x="366" y="158"/>
                </a:lnTo>
                <a:lnTo>
                  <a:pt x="244" y="191"/>
                </a:lnTo>
                <a:lnTo>
                  <a:pt x="123" y="64"/>
                </a:lnTo>
                <a:lnTo>
                  <a:pt x="0" y="128"/>
                </a:lnTo>
                <a:lnTo>
                  <a:pt x="0" y="224"/>
                </a:lnTo>
                <a:lnTo>
                  <a:pt x="978" y="222"/>
                </a:ln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2" name="TextBox 151"/>
          <p:cNvSpPr>
            <a:spLocks noChangeArrowheads="1"/>
          </p:cNvSpPr>
          <p:nvPr/>
        </p:nvSpPr>
        <p:spPr bwMode="auto">
          <a:xfrm>
            <a:off x="1042988" y="4379913"/>
            <a:ext cx="53975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3" name="TextBox 152"/>
          <p:cNvSpPr>
            <a:spLocks noChangeArrowheads="1"/>
          </p:cNvSpPr>
          <p:nvPr/>
        </p:nvSpPr>
        <p:spPr bwMode="auto">
          <a:xfrm>
            <a:off x="890588" y="3546475"/>
            <a:ext cx="693737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4" name="TextBox 153"/>
          <p:cNvSpPr>
            <a:spLocks noChangeArrowheads="1"/>
          </p:cNvSpPr>
          <p:nvPr/>
        </p:nvSpPr>
        <p:spPr bwMode="auto">
          <a:xfrm>
            <a:off x="890588" y="3128963"/>
            <a:ext cx="693737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5" name="TextBox 154"/>
          <p:cNvSpPr>
            <a:spLocks noChangeArrowheads="1"/>
          </p:cNvSpPr>
          <p:nvPr/>
        </p:nvSpPr>
        <p:spPr bwMode="auto">
          <a:xfrm>
            <a:off x="890588" y="2713038"/>
            <a:ext cx="693737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6" name="TextBox 155"/>
          <p:cNvSpPr>
            <a:spLocks noChangeArrowheads="1"/>
          </p:cNvSpPr>
          <p:nvPr/>
        </p:nvSpPr>
        <p:spPr bwMode="auto">
          <a:xfrm>
            <a:off x="890588" y="2295525"/>
            <a:ext cx="693737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7" name="TextBox 156"/>
          <p:cNvSpPr>
            <a:spLocks noChangeArrowheads="1"/>
          </p:cNvSpPr>
          <p:nvPr/>
        </p:nvSpPr>
        <p:spPr bwMode="auto">
          <a:xfrm>
            <a:off x="890588" y="1879600"/>
            <a:ext cx="693737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8" name="直接连接符 20"/>
          <p:cNvSpPr>
            <a:spLocks noChangeShapeType="1"/>
          </p:cNvSpPr>
          <p:nvPr/>
        </p:nvSpPr>
        <p:spPr bwMode="auto">
          <a:xfrm>
            <a:off x="1463675" y="4578350"/>
            <a:ext cx="4321175" cy="1588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9" name="TextBox 165"/>
          <p:cNvSpPr>
            <a:spLocks noChangeArrowheads="1"/>
          </p:cNvSpPr>
          <p:nvPr/>
        </p:nvSpPr>
        <p:spPr bwMode="auto">
          <a:xfrm>
            <a:off x="890588" y="3962400"/>
            <a:ext cx="693737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60" name="TextBox 166"/>
          <p:cNvSpPr>
            <a:spLocks noChangeArrowheads="1"/>
          </p:cNvSpPr>
          <p:nvPr/>
        </p:nvSpPr>
        <p:spPr bwMode="auto">
          <a:xfrm>
            <a:off x="2287588" y="4759325"/>
            <a:ext cx="25050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28484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  <a:endParaRPr lang="zh-CN" altLang="en-US"/>
          </a:p>
        </p:txBody>
      </p:sp>
      <p:sp>
        <p:nvSpPr>
          <p:cNvPr id="39961" name="直接连接符 23"/>
          <p:cNvSpPr>
            <a:spLocks noChangeShapeType="1"/>
          </p:cNvSpPr>
          <p:nvPr/>
        </p:nvSpPr>
        <p:spPr bwMode="auto">
          <a:xfrm>
            <a:off x="6600825" y="4162425"/>
            <a:ext cx="4321175" cy="1588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2" name="直接连接符 24"/>
          <p:cNvSpPr>
            <a:spLocks noChangeShapeType="1"/>
          </p:cNvSpPr>
          <p:nvPr/>
        </p:nvSpPr>
        <p:spPr bwMode="auto">
          <a:xfrm>
            <a:off x="6600825" y="3746500"/>
            <a:ext cx="4321175" cy="1588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3" name="直接连接符 25"/>
          <p:cNvSpPr>
            <a:spLocks noChangeShapeType="1"/>
          </p:cNvSpPr>
          <p:nvPr/>
        </p:nvSpPr>
        <p:spPr bwMode="auto">
          <a:xfrm>
            <a:off x="6600825" y="3330575"/>
            <a:ext cx="4321175" cy="1588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4" name="直接连接符 26"/>
          <p:cNvSpPr>
            <a:spLocks noChangeShapeType="1"/>
          </p:cNvSpPr>
          <p:nvPr/>
        </p:nvSpPr>
        <p:spPr bwMode="auto">
          <a:xfrm>
            <a:off x="6600825" y="2916238"/>
            <a:ext cx="4321175" cy="0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5" name="直接连接符 27"/>
          <p:cNvSpPr>
            <a:spLocks noChangeShapeType="1"/>
          </p:cNvSpPr>
          <p:nvPr/>
        </p:nvSpPr>
        <p:spPr bwMode="auto">
          <a:xfrm>
            <a:off x="6600825" y="2500313"/>
            <a:ext cx="4321175" cy="0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6" name="直接连接符 28"/>
          <p:cNvSpPr>
            <a:spLocks noChangeShapeType="1"/>
          </p:cNvSpPr>
          <p:nvPr/>
        </p:nvSpPr>
        <p:spPr bwMode="auto">
          <a:xfrm>
            <a:off x="6600825" y="2084388"/>
            <a:ext cx="4321175" cy="0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7" name="Freeform 36"/>
          <p:cNvSpPr>
            <a:spLocks noChangeArrowheads="1"/>
          </p:cNvSpPr>
          <p:nvPr/>
        </p:nvSpPr>
        <p:spPr bwMode="auto">
          <a:xfrm>
            <a:off x="6788150" y="2293938"/>
            <a:ext cx="3916363" cy="2298700"/>
          </a:xfrm>
          <a:custGeom>
            <a:avLst/>
            <a:gdLst>
              <a:gd name="T0" fmla="*/ 0 w 978"/>
              <a:gd name="T1" fmla="*/ 2147483647 h 374"/>
              <a:gd name="T2" fmla="*/ 0 w 978"/>
              <a:gd name="T3" fmla="*/ 2147483647 h 374"/>
              <a:gd name="T4" fmla="*/ 2147483647 w 978"/>
              <a:gd name="T5" fmla="*/ 2147483647 h 374"/>
              <a:gd name="T6" fmla="*/ 2147483647 w 978"/>
              <a:gd name="T7" fmla="*/ 2147483647 h 374"/>
              <a:gd name="T8" fmla="*/ 2147483647 w 978"/>
              <a:gd name="T9" fmla="*/ 0 h 374"/>
              <a:gd name="T10" fmla="*/ 2147483647 w 978"/>
              <a:gd name="T11" fmla="*/ 2147483647 h 374"/>
              <a:gd name="T12" fmla="*/ 2147483647 w 978"/>
              <a:gd name="T13" fmla="*/ 2147483647 h 374"/>
              <a:gd name="T14" fmla="*/ 2147483647 w 978"/>
              <a:gd name="T15" fmla="*/ 2147483647 h 374"/>
              <a:gd name="T16" fmla="*/ 2147483647 w 978"/>
              <a:gd name="T17" fmla="*/ 2147483647 h 374"/>
              <a:gd name="T18" fmla="*/ 2147483647 w 978"/>
              <a:gd name="T19" fmla="*/ 2147483647 h 374"/>
              <a:gd name="T20" fmla="*/ 2147483647 w 978"/>
              <a:gd name="T21" fmla="*/ 2147483647 h 374"/>
              <a:gd name="T22" fmla="*/ 0 w 978"/>
              <a:gd name="T23" fmla="*/ 2147483647 h 37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8"/>
              <a:gd name="T37" fmla="*/ 0 h 374"/>
              <a:gd name="T38" fmla="*/ 978 w 978"/>
              <a:gd name="T39" fmla="*/ 374 h 37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8" h="374">
                <a:moveTo>
                  <a:pt x="0" y="371"/>
                </a:moveTo>
                <a:lnTo>
                  <a:pt x="0" y="213"/>
                </a:lnTo>
                <a:lnTo>
                  <a:pt x="123" y="104"/>
                </a:lnTo>
                <a:lnTo>
                  <a:pt x="243" y="161"/>
                </a:lnTo>
                <a:lnTo>
                  <a:pt x="371" y="0"/>
                </a:lnTo>
                <a:lnTo>
                  <a:pt x="489" y="319"/>
                </a:lnTo>
                <a:lnTo>
                  <a:pt x="612" y="265"/>
                </a:lnTo>
                <a:lnTo>
                  <a:pt x="735" y="319"/>
                </a:lnTo>
                <a:lnTo>
                  <a:pt x="858" y="107"/>
                </a:lnTo>
                <a:lnTo>
                  <a:pt x="978" y="211"/>
                </a:lnTo>
                <a:lnTo>
                  <a:pt x="978" y="374"/>
                </a:lnTo>
                <a:lnTo>
                  <a:pt x="0" y="371"/>
                </a:ln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8" name="TextBox 174"/>
          <p:cNvSpPr>
            <a:spLocks noChangeArrowheads="1"/>
          </p:cNvSpPr>
          <p:nvPr/>
        </p:nvSpPr>
        <p:spPr bwMode="auto">
          <a:xfrm>
            <a:off x="6180138" y="4379913"/>
            <a:ext cx="53975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69" name="TextBox 175"/>
          <p:cNvSpPr>
            <a:spLocks noChangeArrowheads="1"/>
          </p:cNvSpPr>
          <p:nvPr/>
        </p:nvSpPr>
        <p:spPr bwMode="auto">
          <a:xfrm>
            <a:off x="6027738" y="3546475"/>
            <a:ext cx="69215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70" name="TextBox 176"/>
          <p:cNvSpPr>
            <a:spLocks noChangeArrowheads="1"/>
          </p:cNvSpPr>
          <p:nvPr/>
        </p:nvSpPr>
        <p:spPr bwMode="auto">
          <a:xfrm>
            <a:off x="6027738" y="3128963"/>
            <a:ext cx="69215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71" name="TextBox 177"/>
          <p:cNvSpPr>
            <a:spLocks noChangeArrowheads="1"/>
          </p:cNvSpPr>
          <p:nvPr/>
        </p:nvSpPr>
        <p:spPr bwMode="auto">
          <a:xfrm>
            <a:off x="6027738" y="2713038"/>
            <a:ext cx="69215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72" name="TextBox 178"/>
          <p:cNvSpPr>
            <a:spLocks noChangeArrowheads="1"/>
          </p:cNvSpPr>
          <p:nvPr/>
        </p:nvSpPr>
        <p:spPr bwMode="auto">
          <a:xfrm>
            <a:off x="6027738" y="2295525"/>
            <a:ext cx="6921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73" name="TextBox 179"/>
          <p:cNvSpPr>
            <a:spLocks noChangeArrowheads="1"/>
          </p:cNvSpPr>
          <p:nvPr/>
        </p:nvSpPr>
        <p:spPr bwMode="auto">
          <a:xfrm>
            <a:off x="6027738" y="1879600"/>
            <a:ext cx="69215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74" name="直接连接符 38"/>
          <p:cNvSpPr>
            <a:spLocks noChangeShapeType="1"/>
          </p:cNvSpPr>
          <p:nvPr/>
        </p:nvSpPr>
        <p:spPr bwMode="auto">
          <a:xfrm>
            <a:off x="6600825" y="4578350"/>
            <a:ext cx="4321175" cy="1588"/>
          </a:xfrm>
          <a:prstGeom prst="line">
            <a:avLst/>
          </a:prstGeom>
          <a:noFill/>
          <a:ln w="9525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75" name="TextBox 181"/>
          <p:cNvSpPr>
            <a:spLocks noChangeArrowheads="1"/>
          </p:cNvSpPr>
          <p:nvPr/>
        </p:nvSpPr>
        <p:spPr bwMode="auto">
          <a:xfrm>
            <a:off x="6027738" y="3962400"/>
            <a:ext cx="69215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10%</a:t>
            </a:r>
            <a:endParaRPr lang="zh-CN" altLang="en-US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76" name="TextBox 182"/>
          <p:cNvSpPr>
            <a:spLocks noChangeArrowheads="1"/>
          </p:cNvSpPr>
          <p:nvPr/>
        </p:nvSpPr>
        <p:spPr bwMode="auto">
          <a:xfrm>
            <a:off x="7424738" y="4759325"/>
            <a:ext cx="25050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28484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  <a:endParaRPr lang="zh-CN" altLang="en-US"/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500"/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5" grpId="0" animBg="1"/>
      <p:bldP spid="39946" grpId="0" animBg="1"/>
      <p:bldP spid="39947" grpId="0" animBg="1"/>
      <p:bldP spid="39948" grpId="0" animBg="1"/>
      <p:bldP spid="39949" grpId="0" animBg="1"/>
      <p:bldP spid="39950" grpId="0" animBg="1"/>
      <p:bldP spid="39951" grpId="0" animBg="1"/>
      <p:bldP spid="39952" grpId="0" bldLvl="0" autoUpdateAnimBg="0"/>
      <p:bldP spid="39953" grpId="0" bldLvl="0" autoUpdateAnimBg="0"/>
      <p:bldP spid="39954" grpId="0" bldLvl="0" autoUpdateAnimBg="0"/>
      <p:bldP spid="39955" grpId="0" bldLvl="0" autoUpdateAnimBg="0"/>
      <p:bldP spid="39956" grpId="0" bldLvl="0" autoUpdateAnimBg="0"/>
      <p:bldP spid="39957" grpId="0" bldLvl="0" autoUpdateAnimBg="0"/>
      <p:bldP spid="39958" grpId="0" animBg="1"/>
      <p:bldP spid="39959" grpId="0" bldLvl="0" autoUpdateAnimBg="0"/>
      <p:bldP spid="39960" grpId="0" bldLvl="0" autoUpdateAnimBg="0"/>
      <p:bldP spid="39961" grpId="0" animBg="1"/>
      <p:bldP spid="39962" grpId="0" animBg="1"/>
      <p:bldP spid="39963" grpId="0" animBg="1"/>
      <p:bldP spid="39964" grpId="0" animBg="1"/>
      <p:bldP spid="39965" grpId="0" animBg="1"/>
      <p:bldP spid="39966" grpId="0" animBg="1"/>
      <p:bldP spid="39967" grpId="0" animBg="1"/>
      <p:bldP spid="39968" grpId="0" bldLvl="0" autoUpdateAnimBg="0"/>
      <p:bldP spid="39969" grpId="0" bldLvl="0" autoUpdateAnimBg="0"/>
      <p:bldP spid="39970" grpId="0" bldLvl="0" autoUpdateAnimBg="0"/>
      <p:bldP spid="39971" grpId="0" bldLvl="0" autoUpdateAnimBg="0"/>
      <p:bldP spid="39972" grpId="0" bldLvl="0" autoUpdateAnimBg="0"/>
      <p:bldP spid="39973" grpId="0" bldLvl="0" autoUpdateAnimBg="0"/>
      <p:bldP spid="39974" grpId="0" animBg="1"/>
      <p:bldP spid="39975" grpId="0" bldLvl="0" autoUpdateAnimBg="0"/>
      <p:bldP spid="39976" grpId="0" bldLvl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9940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42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39955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9956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69" name="文本框 6"/>
          <p:cNvSpPr>
            <a:spLocks noChangeArrowheads="1"/>
          </p:cNvSpPr>
          <p:nvPr/>
        </p:nvSpPr>
        <p:spPr bwMode="auto">
          <a:xfrm>
            <a:off x="4987925" y="3148013"/>
            <a:ext cx="3673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、单击此处添加您的目录标题</a:t>
            </a:r>
          </a:p>
        </p:txBody>
      </p:sp>
      <p:grpSp>
        <p:nvGrpSpPr>
          <p:cNvPr id="40970" name="Group 10"/>
          <p:cNvGrpSpPr>
            <a:grpSpLocks/>
          </p:cNvGrpSpPr>
          <p:nvPr/>
        </p:nvGrpSpPr>
        <p:grpSpPr bwMode="auto">
          <a:xfrm>
            <a:off x="866775" y="2006600"/>
            <a:ext cx="10636250" cy="3527425"/>
            <a:chOff x="0" y="0"/>
            <a:chExt cx="10635591" cy="3528392"/>
          </a:xfrm>
        </p:grpSpPr>
        <p:grpSp>
          <p:nvGrpSpPr>
            <p:cNvPr id="39945" name="Group 11"/>
            <p:cNvGrpSpPr>
              <a:grpSpLocks/>
            </p:cNvGrpSpPr>
            <p:nvPr/>
          </p:nvGrpSpPr>
          <p:grpSpPr bwMode="auto">
            <a:xfrm>
              <a:off x="0" y="0"/>
              <a:ext cx="10635591" cy="3528392"/>
              <a:chOff x="0" y="0"/>
              <a:chExt cx="9984432" cy="3312368"/>
            </a:xfrm>
          </p:grpSpPr>
          <p:sp>
            <p:nvSpPr>
              <p:cNvPr id="39947" name="矩形 10"/>
              <p:cNvSpPr>
                <a:spLocks noChangeArrowheads="1"/>
              </p:cNvSpPr>
              <p:nvPr/>
            </p:nvSpPr>
            <p:spPr bwMode="auto">
              <a:xfrm>
                <a:off x="3096344" y="1512168"/>
                <a:ext cx="6888088" cy="504056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39948" name="Group 13"/>
              <p:cNvGrpSpPr>
                <a:grpSpLocks/>
              </p:cNvGrpSpPr>
              <p:nvPr/>
            </p:nvGrpSpPr>
            <p:grpSpPr bwMode="auto">
              <a:xfrm>
                <a:off x="0" y="0"/>
                <a:ext cx="3312368" cy="3312368"/>
                <a:chOff x="0" y="0"/>
                <a:chExt cx="2736304" cy="2736304"/>
              </a:xfrm>
            </p:grpSpPr>
            <p:sp>
              <p:nvSpPr>
                <p:cNvPr id="39953" name="椭圆 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6304" cy="2736304"/>
                </a:xfrm>
                <a:prstGeom prst="ellipse">
                  <a:avLst/>
                </a:prstGeom>
                <a:solidFill>
                  <a:srgbClr val="3F3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39954" name="椭圆 18"/>
                <p:cNvSpPr>
                  <a:spLocks noChangeArrowheads="1"/>
                </p:cNvSpPr>
                <p:nvPr/>
              </p:nvSpPr>
              <p:spPr bwMode="auto">
                <a:xfrm>
                  <a:off x="252028" y="270134"/>
                  <a:ext cx="2232248" cy="2232248"/>
                </a:xfrm>
                <a:prstGeom prst="ellipse">
                  <a:avLst/>
                </a:prstGeom>
                <a:solidFill>
                  <a:srgbClr val="328B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39949" name="矩形 12"/>
              <p:cNvSpPr>
                <a:spLocks noChangeArrowheads="1"/>
              </p:cNvSpPr>
              <p:nvPr/>
            </p:nvSpPr>
            <p:spPr bwMode="auto">
              <a:xfrm>
                <a:off x="9577064" y="1008112"/>
                <a:ext cx="288032" cy="504056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9950" name="矩形 13"/>
              <p:cNvSpPr>
                <a:spLocks noChangeArrowheads="1"/>
              </p:cNvSpPr>
              <p:nvPr/>
            </p:nvSpPr>
            <p:spPr bwMode="auto">
              <a:xfrm>
                <a:off x="9001000" y="1224136"/>
                <a:ext cx="451683" cy="288032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9951" name="矩形 14"/>
              <p:cNvSpPr>
                <a:spLocks noChangeArrowheads="1"/>
              </p:cNvSpPr>
              <p:nvPr/>
            </p:nvSpPr>
            <p:spPr bwMode="auto">
              <a:xfrm>
                <a:off x="8424936" y="1152128"/>
                <a:ext cx="451683" cy="378192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9952" name="矩形 15"/>
              <p:cNvSpPr>
                <a:spLocks noChangeArrowheads="1"/>
              </p:cNvSpPr>
              <p:nvPr/>
            </p:nvSpPr>
            <p:spPr bwMode="auto">
              <a:xfrm>
                <a:off x="7848872" y="783012"/>
                <a:ext cx="451683" cy="738232"/>
              </a:xfrm>
              <a:prstGeom prst="rect">
                <a:avLst/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39946" name="图片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3102" y="1342322"/>
              <a:ext cx="882185" cy="882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9" grpId="0" bldLvl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7552039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196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01" name="圆角矩形 9"/>
          <p:cNvSpPr>
            <a:spLocks noChangeArrowheads="1"/>
          </p:cNvSpPr>
          <p:nvPr/>
        </p:nvSpPr>
        <p:spPr bwMode="auto">
          <a:xfrm>
            <a:off x="1919288" y="1865313"/>
            <a:ext cx="8183562" cy="746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F7F7F"/>
              </a:gs>
              <a:gs pos="54999">
                <a:srgbClr val="BFBFBF"/>
              </a:gs>
              <a:gs pos="100000">
                <a:srgbClr val="6A6A6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202" name="圆角矩形 10"/>
          <p:cNvSpPr>
            <a:spLocks noChangeArrowheads="1"/>
          </p:cNvSpPr>
          <p:nvPr/>
        </p:nvSpPr>
        <p:spPr bwMode="auto">
          <a:xfrm>
            <a:off x="2505075" y="2101850"/>
            <a:ext cx="7024688" cy="3492500"/>
          </a:xfrm>
          <a:prstGeom prst="roundRect">
            <a:avLst>
              <a:gd name="adj" fmla="val 6329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8203" name="Group 11"/>
          <p:cNvGrpSpPr>
            <a:grpSpLocks/>
          </p:cNvGrpSpPr>
          <p:nvPr/>
        </p:nvGrpSpPr>
        <p:grpSpPr bwMode="auto">
          <a:xfrm>
            <a:off x="3998913" y="2130425"/>
            <a:ext cx="792162" cy="1362075"/>
            <a:chOff x="0" y="0"/>
            <a:chExt cx="792637" cy="1360605"/>
          </a:xfrm>
        </p:grpSpPr>
        <p:sp>
          <p:nvSpPr>
            <p:cNvPr id="8248" name="五边形 9"/>
            <p:cNvSpPr>
              <a:spLocks noChangeArrowheads="1"/>
            </p:cNvSpPr>
            <p:nvPr/>
          </p:nvSpPr>
          <p:spPr bwMode="auto">
            <a:xfrm rot="5400000">
              <a:off x="-283786" y="358087"/>
              <a:ext cx="1360605" cy="644431"/>
            </a:xfrm>
            <a:custGeom>
              <a:avLst/>
              <a:gdLst>
                <a:gd name="T0" fmla="*/ 0 w 1296146"/>
                <a:gd name="T1" fmla="*/ 0 h 720081"/>
                <a:gd name="T2" fmla="*/ 1428270 w 1296146"/>
                <a:gd name="T3" fmla="*/ 0 h 720081"/>
                <a:gd name="T4" fmla="*/ 1137280 w 1296146"/>
                <a:gd name="T5" fmla="*/ 288365 h 720081"/>
                <a:gd name="T6" fmla="*/ 1428270 w 1296146"/>
                <a:gd name="T7" fmla="*/ 576729 h 720081"/>
                <a:gd name="T8" fmla="*/ 0 w 1296146"/>
                <a:gd name="T9" fmla="*/ 576729 h 720081"/>
                <a:gd name="T10" fmla="*/ 0 w 1296146"/>
                <a:gd name="T11" fmla="*/ 0 h 7200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96146"/>
                <a:gd name="T19" fmla="*/ 0 h 720081"/>
                <a:gd name="T20" fmla="*/ 1296146 w 1296146"/>
                <a:gd name="T21" fmla="*/ 720081 h 7200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96146" h="720081">
                  <a:moveTo>
                    <a:pt x="0" y="0"/>
                  </a:moveTo>
                  <a:lnTo>
                    <a:pt x="1296146" y="0"/>
                  </a:lnTo>
                  <a:lnTo>
                    <a:pt x="1032075" y="360041"/>
                  </a:lnTo>
                  <a:lnTo>
                    <a:pt x="1296146" y="720081"/>
                  </a:lnTo>
                  <a:lnTo>
                    <a:pt x="0" y="7200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49" name="TextBox 69"/>
            <p:cNvSpPr>
              <a:spLocks noChangeArrowheads="1"/>
            </p:cNvSpPr>
            <p:nvPr/>
          </p:nvSpPr>
          <p:spPr bwMode="auto">
            <a:xfrm>
              <a:off x="0" y="505240"/>
              <a:ext cx="792637" cy="30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FFFFFF"/>
                  </a:solidFill>
                  <a:latin typeface="Adidas Unity" pitchFamily="2" charset="0"/>
                  <a:ea typeface="微软雅黑" panose="020B0503020204020204" pitchFamily="34" charset="-122"/>
                  <a:sym typeface="Adidas Unity" pitchFamily="2" charset="0"/>
                </a:rPr>
                <a:t>标题</a:t>
              </a:r>
              <a:endParaRPr lang="zh-CN" altLang="en-US"/>
            </a:p>
          </p:txBody>
        </p:sp>
        <p:sp>
          <p:nvSpPr>
            <p:cNvPr id="8250" name="TextBox 75"/>
            <p:cNvSpPr>
              <a:spLocks noChangeArrowheads="1"/>
            </p:cNvSpPr>
            <p:nvPr/>
          </p:nvSpPr>
          <p:spPr bwMode="auto">
            <a:xfrm>
              <a:off x="119445" y="74359"/>
              <a:ext cx="544544" cy="430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solidFill>
                    <a:srgbClr val="FFFFFF"/>
                  </a:solidFill>
                  <a:latin typeface="Adidas Unity" pitchFamily="2" charset="0"/>
                  <a:ea typeface="微软雅黑" panose="020B0503020204020204" pitchFamily="34" charset="-122"/>
                  <a:sym typeface="Adidas Unity" pitchFamily="2" charset="0"/>
                </a:rPr>
                <a:t>2</a:t>
              </a:r>
              <a:endParaRPr lang="zh-CN" altLang="en-US" sz="2800" b="1">
                <a:solidFill>
                  <a:srgbClr val="FFFFFF"/>
                </a:solidFill>
                <a:latin typeface="Adidas Unity" pitchFamily="2" charset="0"/>
                <a:ea typeface="微软雅黑" panose="020B0503020204020204" pitchFamily="34" charset="-122"/>
                <a:sym typeface="Adidas Unity" pitchFamily="2" charset="0"/>
              </a:endParaRPr>
            </a:p>
          </p:txBody>
        </p:sp>
      </p:grpSp>
      <p:grpSp>
        <p:nvGrpSpPr>
          <p:cNvPr id="8207" name="Group 15"/>
          <p:cNvGrpSpPr>
            <a:grpSpLocks/>
          </p:cNvGrpSpPr>
          <p:nvPr/>
        </p:nvGrpSpPr>
        <p:grpSpPr bwMode="auto">
          <a:xfrm>
            <a:off x="4159250" y="1774825"/>
            <a:ext cx="447675" cy="525463"/>
            <a:chOff x="0" y="0"/>
            <a:chExt cx="447527" cy="525820"/>
          </a:xfrm>
        </p:grpSpPr>
        <p:pic>
          <p:nvPicPr>
            <p:cNvPr id="8245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086"/>
            <a:stretch>
              <a:fillRect/>
            </a:stretch>
          </p:blipFill>
          <p:spPr bwMode="auto">
            <a:xfrm>
              <a:off x="273378" y="0"/>
              <a:ext cx="174149" cy="52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46" name="椭圆 12"/>
            <p:cNvSpPr>
              <a:spLocks noChangeArrowheads="1"/>
            </p:cNvSpPr>
            <p:nvPr/>
          </p:nvSpPr>
          <p:spPr bwMode="auto">
            <a:xfrm>
              <a:off x="185062" y="395261"/>
              <a:ext cx="99228" cy="911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913"/>
            <a:stretch>
              <a:fillRect/>
            </a:stretch>
          </p:blipFill>
          <p:spPr bwMode="auto">
            <a:xfrm>
              <a:off x="0" y="0"/>
              <a:ext cx="273378" cy="52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11" name="Group 19"/>
          <p:cNvGrpSpPr>
            <a:grpSpLocks/>
          </p:cNvGrpSpPr>
          <p:nvPr/>
        </p:nvGrpSpPr>
        <p:grpSpPr bwMode="auto">
          <a:xfrm>
            <a:off x="2924175" y="2130425"/>
            <a:ext cx="793750" cy="1362075"/>
            <a:chOff x="0" y="0"/>
            <a:chExt cx="792637" cy="1361217"/>
          </a:xfrm>
        </p:grpSpPr>
        <p:sp>
          <p:nvSpPr>
            <p:cNvPr id="8242" name="五边形 12"/>
            <p:cNvSpPr>
              <a:spLocks noChangeArrowheads="1"/>
            </p:cNvSpPr>
            <p:nvPr/>
          </p:nvSpPr>
          <p:spPr bwMode="auto">
            <a:xfrm rot="5400000">
              <a:off x="-261642" y="358393"/>
              <a:ext cx="1361217" cy="644431"/>
            </a:xfrm>
            <a:custGeom>
              <a:avLst/>
              <a:gdLst>
                <a:gd name="T0" fmla="*/ 0 w 1296146"/>
                <a:gd name="T1" fmla="*/ 0 h 720081"/>
                <a:gd name="T2" fmla="*/ 1429555 w 1296146"/>
                <a:gd name="T3" fmla="*/ 0 h 720081"/>
                <a:gd name="T4" fmla="*/ 1090277 w 1296146"/>
                <a:gd name="T5" fmla="*/ 288365 h 720081"/>
                <a:gd name="T6" fmla="*/ 1429555 w 1296146"/>
                <a:gd name="T7" fmla="*/ 576729 h 720081"/>
                <a:gd name="T8" fmla="*/ 0 w 1296146"/>
                <a:gd name="T9" fmla="*/ 576729 h 720081"/>
                <a:gd name="T10" fmla="*/ 0 w 1296146"/>
                <a:gd name="T11" fmla="*/ 0 h 7200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96146"/>
                <a:gd name="T19" fmla="*/ 0 h 720081"/>
                <a:gd name="T20" fmla="*/ 1296146 w 1296146"/>
                <a:gd name="T21" fmla="*/ 720081 h 7200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96146" h="720081">
                  <a:moveTo>
                    <a:pt x="0" y="0"/>
                  </a:moveTo>
                  <a:lnTo>
                    <a:pt x="1296146" y="0"/>
                  </a:lnTo>
                  <a:lnTo>
                    <a:pt x="988530" y="360041"/>
                  </a:lnTo>
                  <a:lnTo>
                    <a:pt x="1296146" y="720081"/>
                  </a:lnTo>
                  <a:lnTo>
                    <a:pt x="0" y="7200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" name="TextBox 68"/>
            <p:cNvSpPr>
              <a:spLocks noChangeArrowheads="1"/>
            </p:cNvSpPr>
            <p:nvPr/>
          </p:nvSpPr>
          <p:spPr bwMode="auto">
            <a:xfrm>
              <a:off x="0" y="505240"/>
              <a:ext cx="792637" cy="30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FFFFFF"/>
                  </a:solidFill>
                  <a:latin typeface="Adidas Unity" pitchFamily="2" charset="0"/>
                  <a:ea typeface="微软雅黑" panose="020B0503020204020204" pitchFamily="34" charset="-122"/>
                  <a:sym typeface="Adidas Unity" pitchFamily="2" charset="0"/>
                </a:rPr>
                <a:t>标题</a:t>
              </a:r>
              <a:endParaRPr lang="zh-CN" altLang="en-US"/>
            </a:p>
          </p:txBody>
        </p:sp>
        <p:sp>
          <p:nvSpPr>
            <p:cNvPr id="8244" name="TextBox 74"/>
            <p:cNvSpPr>
              <a:spLocks noChangeArrowheads="1"/>
            </p:cNvSpPr>
            <p:nvPr/>
          </p:nvSpPr>
          <p:spPr bwMode="auto">
            <a:xfrm>
              <a:off x="145186" y="74358"/>
              <a:ext cx="544544" cy="430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solidFill>
                    <a:srgbClr val="FFFFFF"/>
                  </a:solidFill>
                  <a:latin typeface="Adidas Unity" pitchFamily="2" charset="0"/>
                  <a:ea typeface="微软雅黑" panose="020B0503020204020204" pitchFamily="34" charset="-122"/>
                  <a:sym typeface="Adidas Unity" pitchFamily="2" charset="0"/>
                </a:rPr>
                <a:t>1</a:t>
              </a:r>
              <a:endParaRPr lang="zh-CN" altLang="en-US" sz="2800" b="1">
                <a:solidFill>
                  <a:srgbClr val="FFFFFF"/>
                </a:solidFill>
                <a:latin typeface="Adidas Unity" pitchFamily="2" charset="0"/>
                <a:ea typeface="微软雅黑" panose="020B0503020204020204" pitchFamily="34" charset="-122"/>
                <a:sym typeface="Adidas Unity" pitchFamily="2" charset="0"/>
              </a:endParaRPr>
            </a:p>
          </p:txBody>
        </p:sp>
      </p:grpSp>
      <p:grpSp>
        <p:nvGrpSpPr>
          <p:cNvPr id="8215" name="Group 23"/>
          <p:cNvGrpSpPr>
            <a:grpSpLocks/>
          </p:cNvGrpSpPr>
          <p:nvPr/>
        </p:nvGrpSpPr>
        <p:grpSpPr bwMode="auto">
          <a:xfrm>
            <a:off x="3108325" y="1774825"/>
            <a:ext cx="447675" cy="527050"/>
            <a:chOff x="0" y="0"/>
            <a:chExt cx="447527" cy="525820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086"/>
            <a:stretch>
              <a:fillRect/>
            </a:stretch>
          </p:blipFill>
          <p:spPr bwMode="auto">
            <a:xfrm>
              <a:off x="273378" y="0"/>
              <a:ext cx="174149" cy="52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40" name="椭圆 15"/>
            <p:cNvSpPr>
              <a:spLocks noChangeArrowheads="1"/>
            </p:cNvSpPr>
            <p:nvPr/>
          </p:nvSpPr>
          <p:spPr bwMode="auto">
            <a:xfrm>
              <a:off x="185062" y="395261"/>
              <a:ext cx="99228" cy="911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pic>
          <p:nvPicPr>
            <p:cNvPr id="8241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913"/>
            <a:stretch>
              <a:fillRect/>
            </a:stretch>
          </p:blipFill>
          <p:spPr bwMode="auto">
            <a:xfrm>
              <a:off x="0" y="0"/>
              <a:ext cx="273378" cy="52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19" name="Group 27"/>
          <p:cNvGrpSpPr>
            <a:grpSpLocks/>
          </p:cNvGrpSpPr>
          <p:nvPr/>
        </p:nvGrpSpPr>
        <p:grpSpPr bwMode="auto">
          <a:xfrm>
            <a:off x="6105525" y="2130425"/>
            <a:ext cx="793750" cy="1362075"/>
            <a:chOff x="0" y="0"/>
            <a:chExt cx="792637" cy="1361221"/>
          </a:xfrm>
        </p:grpSpPr>
        <p:sp>
          <p:nvSpPr>
            <p:cNvPr id="8236" name="五边形 15"/>
            <p:cNvSpPr>
              <a:spLocks noChangeArrowheads="1"/>
            </p:cNvSpPr>
            <p:nvPr/>
          </p:nvSpPr>
          <p:spPr bwMode="auto">
            <a:xfrm rot="5400000">
              <a:off x="-285253" y="358395"/>
              <a:ext cx="1361221" cy="644431"/>
            </a:xfrm>
            <a:custGeom>
              <a:avLst/>
              <a:gdLst>
                <a:gd name="T0" fmla="*/ 0 w 1296146"/>
                <a:gd name="T1" fmla="*/ 0 h 720081"/>
                <a:gd name="T2" fmla="*/ 1429563 w 1296146"/>
                <a:gd name="T3" fmla="*/ 0 h 720081"/>
                <a:gd name="T4" fmla="*/ 1143182 w 1296146"/>
                <a:gd name="T5" fmla="*/ 299989 h 720081"/>
                <a:gd name="T6" fmla="*/ 1429563 w 1296146"/>
                <a:gd name="T7" fmla="*/ 576729 h 720081"/>
                <a:gd name="T8" fmla="*/ 0 w 1296146"/>
                <a:gd name="T9" fmla="*/ 576729 h 720081"/>
                <a:gd name="T10" fmla="*/ 0 w 1296146"/>
                <a:gd name="T11" fmla="*/ 0 h 7200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96146"/>
                <a:gd name="T19" fmla="*/ 0 h 720081"/>
                <a:gd name="T20" fmla="*/ 1296146 w 1296146"/>
                <a:gd name="T21" fmla="*/ 720081 h 7200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96146" h="720081">
                  <a:moveTo>
                    <a:pt x="0" y="0"/>
                  </a:moveTo>
                  <a:lnTo>
                    <a:pt x="1296146" y="0"/>
                  </a:lnTo>
                  <a:lnTo>
                    <a:pt x="1036492" y="374555"/>
                  </a:lnTo>
                  <a:lnTo>
                    <a:pt x="1296146" y="720081"/>
                  </a:lnTo>
                  <a:lnTo>
                    <a:pt x="0" y="7200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37" name="TextBox 71"/>
            <p:cNvSpPr>
              <a:spLocks noChangeArrowheads="1"/>
            </p:cNvSpPr>
            <p:nvPr/>
          </p:nvSpPr>
          <p:spPr bwMode="auto">
            <a:xfrm>
              <a:off x="0" y="505239"/>
              <a:ext cx="792637" cy="30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FFFFFF"/>
                  </a:solidFill>
                  <a:latin typeface="Adidas Unity" pitchFamily="2" charset="0"/>
                  <a:ea typeface="微软雅黑" panose="020B0503020204020204" pitchFamily="34" charset="-122"/>
                  <a:sym typeface="Adidas Unity" pitchFamily="2" charset="0"/>
                </a:rPr>
                <a:t>标题</a:t>
              </a:r>
              <a:endParaRPr lang="zh-CN" altLang="en-US"/>
            </a:p>
          </p:txBody>
        </p:sp>
        <p:sp>
          <p:nvSpPr>
            <p:cNvPr id="8238" name="TextBox 77"/>
            <p:cNvSpPr>
              <a:spLocks noChangeArrowheads="1"/>
            </p:cNvSpPr>
            <p:nvPr/>
          </p:nvSpPr>
          <p:spPr bwMode="auto">
            <a:xfrm>
              <a:off x="121578" y="74359"/>
              <a:ext cx="544544" cy="430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solidFill>
                    <a:srgbClr val="FFFFFF"/>
                  </a:solidFill>
                  <a:latin typeface="Adidas Unity" pitchFamily="2" charset="0"/>
                  <a:ea typeface="微软雅黑" panose="020B0503020204020204" pitchFamily="34" charset="-122"/>
                  <a:sym typeface="Adidas Unity" pitchFamily="2" charset="0"/>
                </a:rPr>
                <a:t>4</a:t>
              </a:r>
              <a:endParaRPr lang="zh-CN" altLang="en-US" sz="2800" b="1">
                <a:solidFill>
                  <a:srgbClr val="FFFFFF"/>
                </a:solidFill>
                <a:latin typeface="Adidas Unity" pitchFamily="2" charset="0"/>
                <a:ea typeface="微软雅黑" panose="020B0503020204020204" pitchFamily="34" charset="-122"/>
                <a:sym typeface="Adidas Unity" pitchFamily="2" charset="0"/>
              </a:endParaRPr>
            </a:p>
          </p:txBody>
        </p:sp>
      </p:grpSp>
      <p:grpSp>
        <p:nvGrpSpPr>
          <p:cNvPr id="8223" name="Group 31"/>
          <p:cNvGrpSpPr>
            <a:grpSpLocks/>
          </p:cNvGrpSpPr>
          <p:nvPr/>
        </p:nvGrpSpPr>
        <p:grpSpPr bwMode="auto">
          <a:xfrm>
            <a:off x="6265863" y="1774825"/>
            <a:ext cx="447675" cy="525463"/>
            <a:chOff x="0" y="0"/>
            <a:chExt cx="447527" cy="525820"/>
          </a:xfrm>
        </p:grpSpPr>
        <p:pic>
          <p:nvPicPr>
            <p:cNvPr id="8233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086"/>
            <a:stretch>
              <a:fillRect/>
            </a:stretch>
          </p:blipFill>
          <p:spPr bwMode="auto">
            <a:xfrm>
              <a:off x="273378" y="0"/>
              <a:ext cx="174149" cy="52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4" name="椭圆 18"/>
            <p:cNvSpPr>
              <a:spLocks noChangeArrowheads="1"/>
            </p:cNvSpPr>
            <p:nvPr/>
          </p:nvSpPr>
          <p:spPr bwMode="auto">
            <a:xfrm>
              <a:off x="185061" y="395261"/>
              <a:ext cx="99228" cy="911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913"/>
            <a:stretch>
              <a:fillRect/>
            </a:stretch>
          </p:blipFill>
          <p:spPr bwMode="auto">
            <a:xfrm>
              <a:off x="0" y="0"/>
              <a:ext cx="273378" cy="52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27" name="Group 35"/>
          <p:cNvGrpSpPr>
            <a:grpSpLocks/>
          </p:cNvGrpSpPr>
          <p:nvPr/>
        </p:nvGrpSpPr>
        <p:grpSpPr bwMode="auto">
          <a:xfrm>
            <a:off x="5032375" y="2130425"/>
            <a:ext cx="792163" cy="1362075"/>
            <a:chOff x="0" y="0"/>
            <a:chExt cx="792637" cy="1361219"/>
          </a:xfrm>
        </p:grpSpPr>
        <p:sp>
          <p:nvSpPr>
            <p:cNvPr id="8230" name="五边形 18"/>
            <p:cNvSpPr>
              <a:spLocks noChangeArrowheads="1"/>
            </p:cNvSpPr>
            <p:nvPr/>
          </p:nvSpPr>
          <p:spPr bwMode="auto">
            <a:xfrm rot="5400000">
              <a:off x="-262802" y="358394"/>
              <a:ext cx="1361219" cy="644431"/>
            </a:xfrm>
            <a:custGeom>
              <a:avLst/>
              <a:gdLst>
                <a:gd name="T0" fmla="*/ 0 w 1296146"/>
                <a:gd name="T1" fmla="*/ 0 h 720081"/>
                <a:gd name="T2" fmla="*/ 1429559 w 1296146"/>
                <a:gd name="T3" fmla="*/ 0 h 720081"/>
                <a:gd name="T4" fmla="*/ 1126481 w 1296146"/>
                <a:gd name="T5" fmla="*/ 299989 h 720081"/>
                <a:gd name="T6" fmla="*/ 1429559 w 1296146"/>
                <a:gd name="T7" fmla="*/ 576729 h 720081"/>
                <a:gd name="T8" fmla="*/ 0 w 1296146"/>
                <a:gd name="T9" fmla="*/ 576729 h 720081"/>
                <a:gd name="T10" fmla="*/ 0 w 1296146"/>
                <a:gd name="T11" fmla="*/ 0 h 7200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96146"/>
                <a:gd name="T19" fmla="*/ 0 h 720081"/>
                <a:gd name="T20" fmla="*/ 1296146 w 1296146"/>
                <a:gd name="T21" fmla="*/ 720081 h 7200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96146" h="720081">
                  <a:moveTo>
                    <a:pt x="0" y="0"/>
                  </a:moveTo>
                  <a:lnTo>
                    <a:pt x="1296146" y="0"/>
                  </a:lnTo>
                  <a:lnTo>
                    <a:pt x="1021353" y="374555"/>
                  </a:lnTo>
                  <a:lnTo>
                    <a:pt x="1296146" y="720081"/>
                  </a:lnTo>
                  <a:lnTo>
                    <a:pt x="0" y="7200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" name="TextBox 70"/>
            <p:cNvSpPr>
              <a:spLocks noChangeArrowheads="1"/>
            </p:cNvSpPr>
            <p:nvPr/>
          </p:nvSpPr>
          <p:spPr bwMode="auto">
            <a:xfrm>
              <a:off x="0" y="505238"/>
              <a:ext cx="792637" cy="30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FFFFFF"/>
                  </a:solidFill>
                  <a:latin typeface="Adidas Unity" pitchFamily="2" charset="0"/>
                  <a:ea typeface="微软雅黑" panose="020B0503020204020204" pitchFamily="34" charset="-122"/>
                  <a:sym typeface="Adidas Unity" pitchFamily="2" charset="0"/>
                </a:rPr>
                <a:t>标题</a:t>
              </a:r>
              <a:endParaRPr lang="zh-CN" altLang="en-US"/>
            </a:p>
          </p:txBody>
        </p:sp>
        <p:sp>
          <p:nvSpPr>
            <p:cNvPr id="8232" name="TextBox 76"/>
            <p:cNvSpPr>
              <a:spLocks noChangeArrowheads="1"/>
            </p:cNvSpPr>
            <p:nvPr/>
          </p:nvSpPr>
          <p:spPr bwMode="auto">
            <a:xfrm>
              <a:off x="163826" y="74358"/>
              <a:ext cx="544544" cy="430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solidFill>
                    <a:srgbClr val="FFFFFF"/>
                  </a:solidFill>
                  <a:latin typeface="Adidas Unity" pitchFamily="2" charset="0"/>
                  <a:ea typeface="微软雅黑" panose="020B0503020204020204" pitchFamily="34" charset="-122"/>
                  <a:sym typeface="Adidas Unity" pitchFamily="2" charset="0"/>
                </a:rPr>
                <a:t>3</a:t>
              </a:r>
              <a:endParaRPr lang="zh-CN" altLang="en-US" sz="2800" b="1">
                <a:solidFill>
                  <a:srgbClr val="FFFFFF"/>
                </a:solidFill>
                <a:latin typeface="Adidas Unity" pitchFamily="2" charset="0"/>
                <a:ea typeface="微软雅黑" panose="020B0503020204020204" pitchFamily="34" charset="-122"/>
                <a:sym typeface="Adidas Unity" pitchFamily="2" charset="0"/>
              </a:endParaRPr>
            </a:p>
          </p:txBody>
        </p:sp>
      </p:grpSp>
      <p:grpSp>
        <p:nvGrpSpPr>
          <p:cNvPr id="8231" name="Group 39"/>
          <p:cNvGrpSpPr>
            <a:grpSpLocks/>
          </p:cNvGrpSpPr>
          <p:nvPr/>
        </p:nvGrpSpPr>
        <p:grpSpPr bwMode="auto">
          <a:xfrm>
            <a:off x="5214938" y="1774825"/>
            <a:ext cx="447675" cy="527050"/>
            <a:chOff x="0" y="0"/>
            <a:chExt cx="447526" cy="52582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086"/>
            <a:stretch>
              <a:fillRect/>
            </a:stretch>
          </p:blipFill>
          <p:spPr bwMode="auto">
            <a:xfrm>
              <a:off x="273377" y="0"/>
              <a:ext cx="174149" cy="52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28" name="椭圆 21"/>
            <p:cNvSpPr>
              <a:spLocks noChangeArrowheads="1"/>
            </p:cNvSpPr>
            <p:nvPr/>
          </p:nvSpPr>
          <p:spPr bwMode="auto">
            <a:xfrm>
              <a:off x="185061" y="395261"/>
              <a:ext cx="99228" cy="911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pic>
          <p:nvPicPr>
            <p:cNvPr id="8229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913"/>
            <a:stretch>
              <a:fillRect/>
            </a:stretch>
          </p:blipFill>
          <p:spPr bwMode="auto">
            <a:xfrm>
              <a:off x="0" y="0"/>
              <a:ext cx="273378" cy="52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35" name="Group 43"/>
          <p:cNvGrpSpPr>
            <a:grpSpLocks/>
          </p:cNvGrpSpPr>
          <p:nvPr/>
        </p:nvGrpSpPr>
        <p:grpSpPr bwMode="auto">
          <a:xfrm>
            <a:off x="8199438" y="2130425"/>
            <a:ext cx="792162" cy="1362075"/>
            <a:chOff x="0" y="0"/>
            <a:chExt cx="792637" cy="1361836"/>
          </a:xfrm>
        </p:grpSpPr>
        <p:sp>
          <p:nvSpPr>
            <p:cNvPr id="8224" name="五边形 21"/>
            <p:cNvSpPr>
              <a:spLocks noChangeArrowheads="1"/>
            </p:cNvSpPr>
            <p:nvPr/>
          </p:nvSpPr>
          <p:spPr bwMode="auto">
            <a:xfrm rot="5400000">
              <a:off x="-293859" y="358700"/>
              <a:ext cx="1361836" cy="644431"/>
            </a:xfrm>
            <a:custGeom>
              <a:avLst/>
              <a:gdLst>
                <a:gd name="T0" fmla="*/ 0 w 1296146"/>
                <a:gd name="T1" fmla="*/ 0 h 720081"/>
                <a:gd name="T2" fmla="*/ 1430855 w 1296146"/>
                <a:gd name="T3" fmla="*/ 0 h 720081"/>
                <a:gd name="T4" fmla="*/ 1139340 w 1296146"/>
                <a:gd name="T5" fmla="*/ 299989 h 720081"/>
                <a:gd name="T6" fmla="*/ 1430855 w 1296146"/>
                <a:gd name="T7" fmla="*/ 576729 h 720081"/>
                <a:gd name="T8" fmla="*/ 0 w 1296146"/>
                <a:gd name="T9" fmla="*/ 576729 h 720081"/>
                <a:gd name="T10" fmla="*/ 0 w 1296146"/>
                <a:gd name="T11" fmla="*/ 0 h 7200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96146"/>
                <a:gd name="T19" fmla="*/ 0 h 720081"/>
                <a:gd name="T20" fmla="*/ 1296146 w 1296146"/>
                <a:gd name="T21" fmla="*/ 720081 h 7200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96146" h="720081">
                  <a:moveTo>
                    <a:pt x="0" y="0"/>
                  </a:moveTo>
                  <a:lnTo>
                    <a:pt x="1296146" y="0"/>
                  </a:lnTo>
                  <a:lnTo>
                    <a:pt x="1032075" y="374555"/>
                  </a:lnTo>
                  <a:lnTo>
                    <a:pt x="1296146" y="720081"/>
                  </a:lnTo>
                  <a:lnTo>
                    <a:pt x="0" y="7200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25" name="TextBox 73"/>
            <p:cNvSpPr>
              <a:spLocks noChangeArrowheads="1"/>
            </p:cNvSpPr>
            <p:nvPr/>
          </p:nvSpPr>
          <p:spPr bwMode="auto">
            <a:xfrm>
              <a:off x="0" y="505849"/>
              <a:ext cx="792637" cy="30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FFFFFF"/>
                  </a:solidFill>
                  <a:latin typeface="Adidas Unity" pitchFamily="2" charset="0"/>
                  <a:ea typeface="微软雅黑" panose="020B0503020204020204" pitchFamily="34" charset="-122"/>
                  <a:sym typeface="Adidas Unity" pitchFamily="2" charset="0"/>
                </a:rPr>
                <a:t>标题</a:t>
              </a:r>
              <a:endParaRPr lang="zh-CN" altLang="en-US"/>
            </a:p>
          </p:txBody>
        </p:sp>
        <p:sp>
          <p:nvSpPr>
            <p:cNvPr id="8226" name="TextBox 79"/>
            <p:cNvSpPr>
              <a:spLocks noChangeArrowheads="1"/>
            </p:cNvSpPr>
            <p:nvPr/>
          </p:nvSpPr>
          <p:spPr bwMode="auto">
            <a:xfrm>
              <a:off x="115718" y="74971"/>
              <a:ext cx="544544" cy="430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solidFill>
                    <a:srgbClr val="FFFFFF"/>
                  </a:solidFill>
                  <a:latin typeface="Adidas Unity" pitchFamily="2" charset="0"/>
                  <a:ea typeface="微软雅黑" panose="020B0503020204020204" pitchFamily="34" charset="-122"/>
                  <a:sym typeface="Adidas Unity" pitchFamily="2" charset="0"/>
                </a:rPr>
                <a:t>6</a:t>
              </a:r>
              <a:endParaRPr lang="zh-CN" altLang="en-US" sz="2800" b="1">
                <a:solidFill>
                  <a:srgbClr val="FFFFFF"/>
                </a:solidFill>
                <a:latin typeface="Adidas Unity" pitchFamily="2" charset="0"/>
                <a:ea typeface="微软雅黑" panose="020B0503020204020204" pitchFamily="34" charset="-122"/>
                <a:sym typeface="Adidas Unity" pitchFamily="2" charset="0"/>
              </a:endParaRPr>
            </a:p>
          </p:txBody>
        </p:sp>
      </p:grpSp>
      <p:grpSp>
        <p:nvGrpSpPr>
          <p:cNvPr id="8239" name="Group 47"/>
          <p:cNvGrpSpPr>
            <a:grpSpLocks/>
          </p:cNvGrpSpPr>
          <p:nvPr/>
        </p:nvGrpSpPr>
        <p:grpSpPr bwMode="auto">
          <a:xfrm>
            <a:off x="8351838" y="1774825"/>
            <a:ext cx="447675" cy="525463"/>
            <a:chOff x="0" y="0"/>
            <a:chExt cx="447527" cy="525820"/>
          </a:xfrm>
        </p:grpSpPr>
        <p:pic>
          <p:nvPicPr>
            <p:cNvPr id="8221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086"/>
            <a:stretch>
              <a:fillRect/>
            </a:stretch>
          </p:blipFill>
          <p:spPr bwMode="auto">
            <a:xfrm>
              <a:off x="273378" y="0"/>
              <a:ext cx="174149" cy="52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22" name="椭圆 24"/>
            <p:cNvSpPr>
              <a:spLocks noChangeArrowheads="1"/>
            </p:cNvSpPr>
            <p:nvPr/>
          </p:nvSpPr>
          <p:spPr bwMode="auto">
            <a:xfrm>
              <a:off x="185061" y="395260"/>
              <a:ext cx="99228" cy="911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913"/>
            <a:stretch>
              <a:fillRect/>
            </a:stretch>
          </p:blipFill>
          <p:spPr bwMode="auto">
            <a:xfrm>
              <a:off x="0" y="0"/>
              <a:ext cx="273378" cy="52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43" name="Group 51"/>
          <p:cNvGrpSpPr>
            <a:grpSpLocks/>
          </p:cNvGrpSpPr>
          <p:nvPr/>
        </p:nvGrpSpPr>
        <p:grpSpPr bwMode="auto">
          <a:xfrm>
            <a:off x="7124700" y="2130425"/>
            <a:ext cx="793750" cy="1362075"/>
            <a:chOff x="0" y="0"/>
            <a:chExt cx="792637" cy="1361833"/>
          </a:xfrm>
        </p:grpSpPr>
        <p:sp>
          <p:nvSpPr>
            <p:cNvPr id="8218" name="五边形 24"/>
            <p:cNvSpPr>
              <a:spLocks noChangeArrowheads="1"/>
            </p:cNvSpPr>
            <p:nvPr/>
          </p:nvSpPr>
          <p:spPr bwMode="auto">
            <a:xfrm rot="5400000">
              <a:off x="-271410" y="358701"/>
              <a:ext cx="1361833" cy="644431"/>
            </a:xfrm>
            <a:custGeom>
              <a:avLst/>
              <a:gdLst>
                <a:gd name="T0" fmla="*/ 0 w 1296146"/>
                <a:gd name="T1" fmla="*/ 0 h 720081"/>
                <a:gd name="T2" fmla="*/ 1430849 w 1296146"/>
                <a:gd name="T3" fmla="*/ 0 h 720081"/>
                <a:gd name="T4" fmla="*/ 1107287 w 1296146"/>
                <a:gd name="T5" fmla="*/ 288365 h 720081"/>
                <a:gd name="T6" fmla="*/ 1430849 w 1296146"/>
                <a:gd name="T7" fmla="*/ 576729 h 720081"/>
                <a:gd name="T8" fmla="*/ 0 w 1296146"/>
                <a:gd name="T9" fmla="*/ 576729 h 720081"/>
                <a:gd name="T10" fmla="*/ 0 w 1296146"/>
                <a:gd name="T11" fmla="*/ 0 h 7200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96146"/>
                <a:gd name="T19" fmla="*/ 0 h 720081"/>
                <a:gd name="T20" fmla="*/ 1296146 w 1296146"/>
                <a:gd name="T21" fmla="*/ 720081 h 7200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96146" h="720081">
                  <a:moveTo>
                    <a:pt x="0" y="0"/>
                  </a:moveTo>
                  <a:lnTo>
                    <a:pt x="1296146" y="0"/>
                  </a:lnTo>
                  <a:lnTo>
                    <a:pt x="1003045" y="360041"/>
                  </a:lnTo>
                  <a:lnTo>
                    <a:pt x="1296146" y="720081"/>
                  </a:lnTo>
                  <a:lnTo>
                    <a:pt x="0" y="7200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" name="TextBox 72"/>
            <p:cNvSpPr>
              <a:spLocks noChangeArrowheads="1"/>
            </p:cNvSpPr>
            <p:nvPr/>
          </p:nvSpPr>
          <p:spPr bwMode="auto">
            <a:xfrm>
              <a:off x="0" y="505849"/>
              <a:ext cx="792637" cy="30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FFFFFF"/>
                  </a:solidFill>
                  <a:latin typeface="Adidas Unity" pitchFamily="2" charset="0"/>
                  <a:ea typeface="微软雅黑" panose="020B0503020204020204" pitchFamily="34" charset="-122"/>
                  <a:sym typeface="Adidas Unity" pitchFamily="2" charset="0"/>
                </a:rPr>
                <a:t>标题</a:t>
              </a:r>
              <a:endParaRPr lang="zh-CN" altLang="en-US"/>
            </a:p>
          </p:txBody>
        </p:sp>
        <p:sp>
          <p:nvSpPr>
            <p:cNvPr id="8220" name="TextBox 78"/>
            <p:cNvSpPr>
              <a:spLocks noChangeArrowheads="1"/>
            </p:cNvSpPr>
            <p:nvPr/>
          </p:nvSpPr>
          <p:spPr bwMode="auto">
            <a:xfrm>
              <a:off x="145982" y="74970"/>
              <a:ext cx="544544" cy="430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solidFill>
                    <a:srgbClr val="FFFFFF"/>
                  </a:solidFill>
                  <a:latin typeface="Adidas Unity" pitchFamily="2" charset="0"/>
                  <a:ea typeface="微软雅黑" panose="020B0503020204020204" pitchFamily="34" charset="-122"/>
                  <a:sym typeface="Adidas Unity" pitchFamily="2" charset="0"/>
                </a:rPr>
                <a:t>5</a:t>
              </a:r>
              <a:endParaRPr lang="zh-CN" altLang="en-US" sz="2800" b="1">
                <a:solidFill>
                  <a:srgbClr val="FFFFFF"/>
                </a:solidFill>
                <a:latin typeface="Adidas Unity" pitchFamily="2" charset="0"/>
                <a:ea typeface="微软雅黑" panose="020B0503020204020204" pitchFamily="34" charset="-122"/>
                <a:sym typeface="Adidas Unity" pitchFamily="2" charset="0"/>
              </a:endParaRPr>
            </a:p>
          </p:txBody>
        </p:sp>
      </p:grpSp>
      <p:grpSp>
        <p:nvGrpSpPr>
          <p:cNvPr id="8247" name="Group 55"/>
          <p:cNvGrpSpPr>
            <a:grpSpLocks/>
          </p:cNvGrpSpPr>
          <p:nvPr/>
        </p:nvGrpSpPr>
        <p:grpSpPr bwMode="auto">
          <a:xfrm>
            <a:off x="7299325" y="1774825"/>
            <a:ext cx="447675" cy="525463"/>
            <a:chOff x="0" y="0"/>
            <a:chExt cx="447527" cy="525820"/>
          </a:xfrm>
        </p:grpSpPr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086"/>
            <a:stretch>
              <a:fillRect/>
            </a:stretch>
          </p:blipFill>
          <p:spPr bwMode="auto">
            <a:xfrm>
              <a:off x="273378" y="0"/>
              <a:ext cx="174149" cy="52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6" name="椭圆 29"/>
            <p:cNvSpPr>
              <a:spLocks noChangeArrowheads="1"/>
            </p:cNvSpPr>
            <p:nvPr/>
          </p:nvSpPr>
          <p:spPr bwMode="auto">
            <a:xfrm>
              <a:off x="185062" y="395260"/>
              <a:ext cx="99228" cy="911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pic>
          <p:nvPicPr>
            <p:cNvPr id="8217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913"/>
            <a:stretch>
              <a:fillRect/>
            </a:stretch>
          </p:blipFill>
          <p:spPr bwMode="auto">
            <a:xfrm>
              <a:off x="0" y="0"/>
              <a:ext cx="273378" cy="52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51" name="TextBox 80"/>
          <p:cNvSpPr>
            <a:spLocks noChangeArrowheads="1"/>
          </p:cNvSpPr>
          <p:nvPr/>
        </p:nvSpPr>
        <p:spPr bwMode="auto">
          <a:xfrm>
            <a:off x="2698750" y="3911600"/>
            <a:ext cx="146208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b="1">
                <a:solidFill>
                  <a:srgbClr val="3F3F3F"/>
                </a:solidFill>
                <a:latin typeface="Adidas Unity" pitchFamily="2" charset="0"/>
                <a:ea typeface="微软雅黑" panose="020B0503020204020204" pitchFamily="34" charset="-122"/>
                <a:sym typeface="Adidas Unity" pitchFamily="2" charset="0"/>
              </a:rPr>
              <a:t>标题</a:t>
            </a:r>
            <a:r>
              <a:rPr lang="en-US" altLang="zh-CN" b="1">
                <a:solidFill>
                  <a:srgbClr val="3F3F3F"/>
                </a:solidFill>
                <a:latin typeface="Adidas Unity" pitchFamily="2" charset="0"/>
                <a:ea typeface="微软雅黑" panose="020B0503020204020204" pitchFamily="34" charset="-122"/>
                <a:sym typeface="Adidas Unity" pitchFamily="2" charset="0"/>
              </a:rPr>
              <a:t> </a:t>
            </a:r>
            <a:r>
              <a:rPr lang="zh-CN" altLang="en-US" b="1">
                <a:solidFill>
                  <a:srgbClr val="3F3F3F"/>
                </a:solidFill>
                <a:latin typeface="Adidas Unity" pitchFamily="2" charset="0"/>
                <a:ea typeface="微软雅黑" panose="020B0503020204020204" pitchFamily="34" charset="-122"/>
                <a:sym typeface="Adidas Unity" pitchFamily="2" charset="0"/>
              </a:rPr>
              <a:t>标题</a:t>
            </a:r>
            <a:endParaRPr lang="zh-CN" altLang="en-US"/>
          </a:p>
        </p:txBody>
      </p:sp>
      <p:sp>
        <p:nvSpPr>
          <p:cNvPr id="8252" name="TextBox 81"/>
          <p:cNvSpPr>
            <a:spLocks noChangeArrowheads="1"/>
          </p:cNvSpPr>
          <p:nvPr/>
        </p:nvSpPr>
        <p:spPr bwMode="auto">
          <a:xfrm>
            <a:off x="2698750" y="4217988"/>
            <a:ext cx="67024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250" tmFilter="0,0; .5, 1; 1, 1"/>
                                        <p:tgtEl>
                                          <p:spTgt spid="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 bldLvl="0" animBg="1" autoUpdateAnimBg="0"/>
      <p:bldP spid="8202" grpId="0" bldLvl="0" animBg="1" autoUpdateAnimBg="0"/>
      <p:bldP spid="8251" grpId="0" bldLvl="0" autoUpdateAnimBg="0"/>
      <p:bldP spid="8252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9220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2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5" name="Group 9"/>
          <p:cNvGrpSpPr>
            <a:grpSpLocks/>
          </p:cNvGrpSpPr>
          <p:nvPr/>
        </p:nvGrpSpPr>
        <p:grpSpPr bwMode="auto">
          <a:xfrm>
            <a:off x="2057400" y="1930400"/>
            <a:ext cx="1876425" cy="1657350"/>
            <a:chOff x="0" y="0"/>
            <a:chExt cx="1604963" cy="1417638"/>
          </a:xfrm>
        </p:grpSpPr>
        <p:sp>
          <p:nvSpPr>
            <p:cNvPr id="9271" name="Freeform 199"/>
            <p:cNvSpPr>
              <a:spLocks noChangeArrowheads="1"/>
            </p:cNvSpPr>
            <p:nvPr/>
          </p:nvSpPr>
          <p:spPr bwMode="auto">
            <a:xfrm>
              <a:off x="195263" y="1174751"/>
              <a:ext cx="201613" cy="190500"/>
            </a:xfrm>
            <a:custGeom>
              <a:avLst/>
              <a:gdLst>
                <a:gd name="T0" fmla="*/ 525347474 w 72"/>
                <a:gd name="T1" fmla="*/ 0 h 68"/>
                <a:gd name="T2" fmla="*/ 0 w 72"/>
                <a:gd name="T3" fmla="*/ 447350029 h 68"/>
                <a:gd name="T4" fmla="*/ 94091667 w 72"/>
                <a:gd name="T5" fmla="*/ 533680147 h 68"/>
                <a:gd name="T6" fmla="*/ 564552802 w 72"/>
                <a:gd name="T7" fmla="*/ 39240199 h 68"/>
                <a:gd name="T8" fmla="*/ 525347474 w 72"/>
                <a:gd name="T9" fmla="*/ 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68"/>
                <a:gd name="T17" fmla="*/ 72 w 72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68">
                  <a:moveTo>
                    <a:pt x="6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5" y="62"/>
                    <a:pt x="7" y="63"/>
                    <a:pt x="12" y="68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68" y="2"/>
                    <a:pt x="70" y="3"/>
                    <a:pt x="67" y="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Freeform 200"/>
            <p:cNvSpPr>
              <a:spLocks noChangeArrowheads="1"/>
            </p:cNvSpPr>
            <p:nvPr/>
          </p:nvSpPr>
          <p:spPr bwMode="auto">
            <a:xfrm>
              <a:off x="239713" y="1206501"/>
              <a:ext cx="182563" cy="196850"/>
            </a:xfrm>
            <a:custGeom>
              <a:avLst/>
              <a:gdLst>
                <a:gd name="T0" fmla="*/ 489091894 w 65"/>
                <a:gd name="T1" fmla="*/ 0 h 71"/>
                <a:gd name="T2" fmla="*/ 0 w 65"/>
                <a:gd name="T3" fmla="*/ 476590485 h 71"/>
                <a:gd name="T4" fmla="*/ 78886877 w 65"/>
                <a:gd name="T5" fmla="*/ 545773556 h 71"/>
                <a:gd name="T6" fmla="*/ 512757676 w 65"/>
                <a:gd name="T7" fmla="*/ 38435656 h 71"/>
                <a:gd name="T8" fmla="*/ 489091894 w 65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71"/>
                <a:gd name="T17" fmla="*/ 65 w 65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71">
                  <a:moveTo>
                    <a:pt x="6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5" y="66"/>
                    <a:pt x="5" y="67"/>
                    <a:pt x="10" y="71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2"/>
                    <a:pt x="65" y="4"/>
                    <a:pt x="62" y="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201"/>
            <p:cNvSpPr>
              <a:spLocks noChangeArrowheads="1"/>
            </p:cNvSpPr>
            <p:nvPr/>
          </p:nvSpPr>
          <p:spPr bwMode="auto">
            <a:xfrm>
              <a:off x="136525" y="1133476"/>
              <a:ext cx="230188" cy="176213"/>
            </a:xfrm>
            <a:custGeom>
              <a:avLst/>
              <a:gdLst>
                <a:gd name="T0" fmla="*/ 591016112 w 82"/>
                <a:gd name="T1" fmla="*/ 0 h 63"/>
                <a:gd name="T2" fmla="*/ 0 w 82"/>
                <a:gd name="T3" fmla="*/ 344227900 h 63"/>
                <a:gd name="T4" fmla="*/ 118204345 w 82"/>
                <a:gd name="T5" fmla="*/ 492873355 h 63"/>
                <a:gd name="T6" fmla="*/ 646177016 w 82"/>
                <a:gd name="T7" fmla="*/ 54763085 h 63"/>
                <a:gd name="T8" fmla="*/ 591016112 w 82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63"/>
                <a:gd name="T17" fmla="*/ 82 w 82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63">
                  <a:moveTo>
                    <a:pt x="7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7" y="54"/>
                    <a:pt x="7" y="54"/>
                    <a:pt x="15" y="63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77" y="2"/>
                    <a:pt x="79" y="5"/>
                    <a:pt x="75" y="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202"/>
            <p:cNvSpPr>
              <a:spLocks noChangeArrowheads="1"/>
            </p:cNvSpPr>
            <p:nvPr/>
          </p:nvSpPr>
          <p:spPr bwMode="auto">
            <a:xfrm>
              <a:off x="87313" y="1085851"/>
              <a:ext cx="247650" cy="147638"/>
            </a:xfrm>
            <a:custGeom>
              <a:avLst/>
              <a:gdLst>
                <a:gd name="T0" fmla="*/ 634907818 w 89"/>
                <a:gd name="T1" fmla="*/ 0 h 53"/>
                <a:gd name="T2" fmla="*/ 0 w 89"/>
                <a:gd name="T3" fmla="*/ 240549658 h 53"/>
                <a:gd name="T4" fmla="*/ 100657203 w 89"/>
                <a:gd name="T5" fmla="*/ 411263756 h 53"/>
                <a:gd name="T6" fmla="*/ 689106994 w 89"/>
                <a:gd name="T7" fmla="*/ 77596304 h 53"/>
                <a:gd name="T8" fmla="*/ 634907818 w 89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53"/>
                <a:gd name="T17" fmla="*/ 89 w 89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53">
                  <a:moveTo>
                    <a:pt x="82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40"/>
                    <a:pt x="7" y="45"/>
                    <a:pt x="13" y="53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6" y="5"/>
                    <a:pt x="85" y="5"/>
                    <a:pt x="82" y="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203"/>
            <p:cNvSpPr>
              <a:spLocks noChangeArrowheads="1"/>
            </p:cNvSpPr>
            <p:nvPr/>
          </p:nvSpPr>
          <p:spPr bwMode="auto">
            <a:xfrm>
              <a:off x="44450" y="1041401"/>
              <a:ext cx="263525" cy="111125"/>
            </a:xfrm>
            <a:custGeom>
              <a:avLst/>
              <a:gdLst>
                <a:gd name="T0" fmla="*/ 699485061 w 94"/>
                <a:gd name="T1" fmla="*/ 0 h 40"/>
                <a:gd name="T2" fmla="*/ 0 w 94"/>
                <a:gd name="T3" fmla="*/ 84896722 h 40"/>
                <a:gd name="T4" fmla="*/ 94311112 w 94"/>
                <a:gd name="T5" fmla="*/ 308719141 h 40"/>
                <a:gd name="T6" fmla="*/ 738781124 w 94"/>
                <a:gd name="T7" fmla="*/ 69461459 h 40"/>
                <a:gd name="T8" fmla="*/ 699485061 w 94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40"/>
                <a:gd name="T17" fmla="*/ 94 w 94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40">
                  <a:moveTo>
                    <a:pt x="8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4" y="24"/>
                    <a:pt x="6" y="28"/>
                    <a:pt x="12" y="4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0" y="2"/>
                    <a:pt x="92" y="6"/>
                    <a:pt x="89" y="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204"/>
            <p:cNvSpPr>
              <a:spLocks noChangeArrowheads="1"/>
            </p:cNvSpPr>
            <p:nvPr/>
          </p:nvSpPr>
          <p:spPr bwMode="auto">
            <a:xfrm>
              <a:off x="1195388" y="1184276"/>
              <a:ext cx="195263" cy="195263"/>
            </a:xfrm>
            <a:custGeom>
              <a:avLst/>
              <a:gdLst>
                <a:gd name="T0" fmla="*/ 0 w 70"/>
                <a:gd name="T1" fmla="*/ 46687383 h 70"/>
                <a:gd name="T2" fmla="*/ 451305793 w 70"/>
                <a:gd name="T3" fmla="*/ 544680560 h 70"/>
                <a:gd name="T4" fmla="*/ 544680560 w 70"/>
                <a:gd name="T5" fmla="*/ 459088418 h 70"/>
                <a:gd name="T6" fmla="*/ 38904758 w 70"/>
                <a:gd name="T7" fmla="*/ 0 h 70"/>
                <a:gd name="T8" fmla="*/ 0 w 70"/>
                <a:gd name="T9" fmla="*/ 46687383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70"/>
                <a:gd name="T17" fmla="*/ 70 w 70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70">
                  <a:moveTo>
                    <a:pt x="0" y="6"/>
                  </a:moveTo>
                  <a:cubicBezTo>
                    <a:pt x="58" y="70"/>
                    <a:pt x="58" y="70"/>
                    <a:pt x="58" y="70"/>
                  </a:cubicBezTo>
                  <a:cubicBezTo>
                    <a:pt x="63" y="66"/>
                    <a:pt x="65" y="65"/>
                    <a:pt x="70" y="5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3" y="2"/>
                    <a:pt x="0" y="6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206"/>
            <p:cNvSpPr>
              <a:spLocks noChangeArrowheads="1"/>
            </p:cNvSpPr>
            <p:nvPr/>
          </p:nvSpPr>
          <p:spPr bwMode="auto">
            <a:xfrm>
              <a:off x="1166813" y="1217613"/>
              <a:ext cx="176213" cy="200025"/>
            </a:xfrm>
            <a:custGeom>
              <a:avLst/>
              <a:gdLst>
                <a:gd name="T0" fmla="*/ 0 w 63"/>
                <a:gd name="T1" fmla="*/ 30873303 h 72"/>
                <a:gd name="T2" fmla="*/ 422463675 w 63"/>
                <a:gd name="T3" fmla="*/ 555694453 h 72"/>
                <a:gd name="T4" fmla="*/ 492873355 w 63"/>
                <a:gd name="T5" fmla="*/ 486232994 h 72"/>
                <a:gd name="T6" fmla="*/ 31293191 w 63"/>
                <a:gd name="T7" fmla="*/ 0 h 72"/>
                <a:gd name="T8" fmla="*/ 0 w 63"/>
                <a:gd name="T9" fmla="*/ 30873303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72"/>
                <a:gd name="T17" fmla="*/ 63 w 63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72">
                  <a:moveTo>
                    <a:pt x="0" y="4"/>
                  </a:moveTo>
                  <a:cubicBezTo>
                    <a:pt x="54" y="72"/>
                    <a:pt x="54" y="72"/>
                    <a:pt x="54" y="72"/>
                  </a:cubicBezTo>
                  <a:cubicBezTo>
                    <a:pt x="59" y="68"/>
                    <a:pt x="59" y="67"/>
                    <a:pt x="63" y="6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3"/>
                    <a:pt x="3" y="1"/>
                    <a:pt x="0" y="4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07"/>
            <p:cNvSpPr>
              <a:spLocks noChangeArrowheads="1"/>
            </p:cNvSpPr>
            <p:nvPr/>
          </p:nvSpPr>
          <p:spPr bwMode="auto">
            <a:xfrm>
              <a:off x="1225550" y="1144588"/>
              <a:ext cx="223838" cy="180975"/>
            </a:xfrm>
            <a:custGeom>
              <a:avLst/>
              <a:gdLst>
                <a:gd name="T0" fmla="*/ 0 w 80"/>
                <a:gd name="T1" fmla="*/ 54264658 h 65"/>
                <a:gd name="T2" fmla="*/ 516690851 w 80"/>
                <a:gd name="T3" fmla="*/ 503876163 h 65"/>
                <a:gd name="T4" fmla="*/ 626293128 w 80"/>
                <a:gd name="T5" fmla="*/ 356590356 h 65"/>
                <a:gd name="T6" fmla="*/ 54801138 w 80"/>
                <a:gd name="T7" fmla="*/ 0 h 65"/>
                <a:gd name="T8" fmla="*/ 0 w 80"/>
                <a:gd name="T9" fmla="*/ 54264658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65"/>
                <a:gd name="T17" fmla="*/ 80 w 80"/>
                <a:gd name="T18" fmla="*/ 65 h 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65">
                  <a:moveTo>
                    <a:pt x="0" y="7"/>
                  </a:moveTo>
                  <a:cubicBezTo>
                    <a:pt x="66" y="65"/>
                    <a:pt x="66" y="65"/>
                    <a:pt x="66" y="65"/>
                  </a:cubicBezTo>
                  <a:cubicBezTo>
                    <a:pt x="74" y="55"/>
                    <a:pt x="74" y="56"/>
                    <a:pt x="80" y="4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6"/>
                    <a:pt x="6" y="1"/>
                    <a:pt x="0" y="7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208"/>
            <p:cNvSpPr>
              <a:spLocks noChangeArrowheads="1"/>
            </p:cNvSpPr>
            <p:nvPr/>
          </p:nvSpPr>
          <p:spPr bwMode="auto">
            <a:xfrm>
              <a:off x="1258888" y="1096963"/>
              <a:ext cx="242888" cy="153988"/>
            </a:xfrm>
            <a:custGeom>
              <a:avLst/>
              <a:gdLst>
                <a:gd name="T0" fmla="*/ 0 w 87"/>
                <a:gd name="T1" fmla="*/ 78388291 h 55"/>
                <a:gd name="T2" fmla="*/ 584567204 w 87"/>
                <a:gd name="T3" fmla="*/ 431132803 h 55"/>
                <a:gd name="T4" fmla="*/ 678098627 w 87"/>
                <a:gd name="T5" fmla="*/ 258680242 h 55"/>
                <a:gd name="T6" fmla="*/ 46765711 w 87"/>
                <a:gd name="T7" fmla="*/ 0 h 55"/>
                <a:gd name="T8" fmla="*/ 0 w 87"/>
                <a:gd name="T9" fmla="*/ 78388291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55"/>
                <a:gd name="T17" fmla="*/ 87 w 87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55">
                  <a:moveTo>
                    <a:pt x="0" y="10"/>
                  </a:moveTo>
                  <a:cubicBezTo>
                    <a:pt x="75" y="55"/>
                    <a:pt x="75" y="55"/>
                    <a:pt x="75" y="55"/>
                  </a:cubicBezTo>
                  <a:cubicBezTo>
                    <a:pt x="80" y="47"/>
                    <a:pt x="83" y="42"/>
                    <a:pt x="87" y="3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5"/>
                    <a:pt x="3" y="5"/>
                    <a:pt x="0" y="1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209"/>
            <p:cNvSpPr>
              <a:spLocks noChangeArrowheads="1"/>
            </p:cNvSpPr>
            <p:nvPr/>
          </p:nvSpPr>
          <p:spPr bwMode="auto">
            <a:xfrm>
              <a:off x="1287463" y="1052513"/>
              <a:ext cx="258763" cy="117475"/>
            </a:xfrm>
            <a:custGeom>
              <a:avLst/>
              <a:gdLst>
                <a:gd name="T0" fmla="*/ 0 w 93"/>
                <a:gd name="T1" fmla="*/ 70409480 h 42"/>
                <a:gd name="T2" fmla="*/ 627080133 w 93"/>
                <a:gd name="T3" fmla="*/ 328580372 h 42"/>
                <a:gd name="T4" fmla="*/ 719981615 w 93"/>
                <a:gd name="T5" fmla="*/ 101702583 h 42"/>
                <a:gd name="T6" fmla="*/ 38708719 w 93"/>
                <a:gd name="T7" fmla="*/ 0 h 42"/>
                <a:gd name="T8" fmla="*/ 0 w 93"/>
                <a:gd name="T9" fmla="*/ 7040948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"/>
                <a:gd name="T16" fmla="*/ 0 h 42"/>
                <a:gd name="T17" fmla="*/ 93 w 93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" h="42">
                  <a:moveTo>
                    <a:pt x="0" y="9"/>
                  </a:moveTo>
                  <a:cubicBezTo>
                    <a:pt x="81" y="42"/>
                    <a:pt x="81" y="42"/>
                    <a:pt x="81" y="42"/>
                  </a:cubicBezTo>
                  <a:cubicBezTo>
                    <a:pt x="88" y="30"/>
                    <a:pt x="89" y="27"/>
                    <a:pt x="93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7"/>
                    <a:pt x="4" y="3"/>
                    <a:pt x="0" y="9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210"/>
            <p:cNvSpPr>
              <a:spLocks noChangeArrowheads="1"/>
            </p:cNvSpPr>
            <p:nvPr/>
          </p:nvSpPr>
          <p:spPr bwMode="auto">
            <a:xfrm>
              <a:off x="0" y="0"/>
              <a:ext cx="1604963" cy="1071563"/>
            </a:xfrm>
            <a:custGeom>
              <a:avLst/>
              <a:gdLst>
                <a:gd name="T0" fmla="*/ 2147483647 w 575"/>
                <a:gd name="T1" fmla="*/ 15573940 h 384"/>
                <a:gd name="T2" fmla="*/ 2147483647 w 575"/>
                <a:gd name="T3" fmla="*/ 15573940 h 384"/>
                <a:gd name="T4" fmla="*/ 2147483647 w 575"/>
                <a:gd name="T5" fmla="*/ 15573940 h 384"/>
                <a:gd name="T6" fmla="*/ 2147483647 w 575"/>
                <a:gd name="T7" fmla="*/ 15573940 h 384"/>
                <a:gd name="T8" fmla="*/ 2147483647 w 575"/>
                <a:gd name="T9" fmla="*/ 15573940 h 384"/>
                <a:gd name="T10" fmla="*/ 0 w 575"/>
                <a:gd name="T11" fmla="*/ 2147483647 h 384"/>
                <a:gd name="T12" fmla="*/ 101282935 w 575"/>
                <a:gd name="T13" fmla="*/ 2147483647 h 384"/>
                <a:gd name="T14" fmla="*/ 794682775 w 575"/>
                <a:gd name="T15" fmla="*/ 2147483647 h 384"/>
                <a:gd name="T16" fmla="*/ 677819139 w 575"/>
                <a:gd name="T17" fmla="*/ 2147483647 h 384"/>
                <a:gd name="T18" fmla="*/ 2147483647 w 575"/>
                <a:gd name="T19" fmla="*/ 693047323 h 384"/>
                <a:gd name="T20" fmla="*/ 2147483647 w 575"/>
                <a:gd name="T21" fmla="*/ 2147483647 h 384"/>
                <a:gd name="T22" fmla="*/ 2147483647 w 575"/>
                <a:gd name="T23" fmla="*/ 2147483647 h 384"/>
                <a:gd name="T24" fmla="*/ 2147483647 w 575"/>
                <a:gd name="T25" fmla="*/ 2147483647 h 384"/>
                <a:gd name="T26" fmla="*/ 2147483647 w 575"/>
                <a:gd name="T27" fmla="*/ 2147483647 h 384"/>
                <a:gd name="T28" fmla="*/ 2147483647 w 575"/>
                <a:gd name="T29" fmla="*/ 15573940 h 3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5"/>
                <a:gd name="T46" fmla="*/ 0 h 384"/>
                <a:gd name="T47" fmla="*/ 575 w 575"/>
                <a:gd name="T48" fmla="*/ 384 h 38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5" h="384">
                  <a:moveTo>
                    <a:pt x="290" y="2"/>
                  </a:move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132" y="0"/>
                    <a:pt x="1" y="127"/>
                    <a:pt x="0" y="285"/>
                  </a:cubicBezTo>
                  <a:cubicBezTo>
                    <a:pt x="0" y="317"/>
                    <a:pt x="4" y="348"/>
                    <a:pt x="13" y="376"/>
                  </a:cubicBezTo>
                  <a:cubicBezTo>
                    <a:pt x="102" y="365"/>
                    <a:pt x="102" y="365"/>
                    <a:pt x="102" y="365"/>
                  </a:cubicBezTo>
                  <a:cubicBezTo>
                    <a:pt x="91" y="342"/>
                    <a:pt x="86" y="314"/>
                    <a:pt x="87" y="286"/>
                  </a:cubicBezTo>
                  <a:cubicBezTo>
                    <a:pt x="88" y="176"/>
                    <a:pt x="179" y="87"/>
                    <a:pt x="289" y="89"/>
                  </a:cubicBezTo>
                  <a:cubicBezTo>
                    <a:pt x="399" y="90"/>
                    <a:pt x="488" y="181"/>
                    <a:pt x="486" y="291"/>
                  </a:cubicBezTo>
                  <a:cubicBezTo>
                    <a:pt x="486" y="319"/>
                    <a:pt x="480" y="346"/>
                    <a:pt x="469" y="370"/>
                  </a:cubicBezTo>
                  <a:cubicBezTo>
                    <a:pt x="557" y="384"/>
                    <a:pt x="557" y="384"/>
                    <a:pt x="557" y="384"/>
                  </a:cubicBezTo>
                  <a:cubicBezTo>
                    <a:pt x="568" y="355"/>
                    <a:pt x="573" y="324"/>
                    <a:pt x="573" y="293"/>
                  </a:cubicBezTo>
                  <a:cubicBezTo>
                    <a:pt x="575" y="134"/>
                    <a:pt x="448" y="4"/>
                    <a:pt x="290" y="2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7" name="Group 21"/>
          <p:cNvGrpSpPr>
            <a:grpSpLocks/>
          </p:cNvGrpSpPr>
          <p:nvPr/>
        </p:nvGrpSpPr>
        <p:grpSpPr bwMode="auto">
          <a:xfrm>
            <a:off x="4137025" y="1768475"/>
            <a:ext cx="1881188" cy="1978025"/>
            <a:chOff x="0" y="0"/>
            <a:chExt cx="1609725" cy="1692275"/>
          </a:xfrm>
        </p:grpSpPr>
        <p:sp>
          <p:nvSpPr>
            <p:cNvPr id="9260" name="Freeform 214"/>
            <p:cNvSpPr>
              <a:spLocks noChangeArrowheads="1"/>
            </p:cNvSpPr>
            <p:nvPr/>
          </p:nvSpPr>
          <p:spPr bwMode="auto">
            <a:xfrm>
              <a:off x="25400" y="452438"/>
              <a:ext cx="228600" cy="153988"/>
            </a:xfrm>
            <a:custGeom>
              <a:avLst/>
              <a:gdLst>
                <a:gd name="T0" fmla="*/ 637292195 w 82"/>
                <a:gd name="T1" fmla="*/ 376262679 h 55"/>
                <a:gd name="T2" fmla="*/ 69946024 w 82"/>
                <a:gd name="T3" fmla="*/ 0 h 55"/>
                <a:gd name="T4" fmla="*/ 0 w 82"/>
                <a:gd name="T5" fmla="*/ 109743048 h 55"/>
                <a:gd name="T6" fmla="*/ 598432983 w 82"/>
                <a:gd name="T7" fmla="*/ 431132803 h 55"/>
                <a:gd name="T8" fmla="*/ 637292195 w 82"/>
                <a:gd name="T9" fmla="*/ 37626267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55"/>
                <a:gd name="T17" fmla="*/ 82 w 82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55">
                  <a:moveTo>
                    <a:pt x="82" y="48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6"/>
                    <a:pt x="5" y="8"/>
                    <a:pt x="0" y="14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0" y="51"/>
                    <a:pt x="79" y="52"/>
                    <a:pt x="82" y="48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15"/>
            <p:cNvSpPr>
              <a:spLocks noChangeArrowheads="1"/>
            </p:cNvSpPr>
            <p:nvPr/>
          </p:nvSpPr>
          <p:spPr bwMode="auto">
            <a:xfrm>
              <a:off x="0" y="506413"/>
              <a:ext cx="228600" cy="133350"/>
            </a:xfrm>
            <a:custGeom>
              <a:avLst/>
              <a:gdLst>
                <a:gd name="T0" fmla="*/ 637292195 w 82"/>
                <a:gd name="T1" fmla="*/ 331872034 h 48"/>
                <a:gd name="T2" fmla="*/ 46631612 w 82"/>
                <a:gd name="T3" fmla="*/ 0 h 48"/>
                <a:gd name="T4" fmla="*/ 0 w 82"/>
                <a:gd name="T5" fmla="*/ 92617131 h 48"/>
                <a:gd name="T6" fmla="*/ 621747395 w 82"/>
                <a:gd name="T7" fmla="*/ 370462969 h 48"/>
                <a:gd name="T8" fmla="*/ 637292195 w 82"/>
                <a:gd name="T9" fmla="*/ 331872034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48"/>
                <a:gd name="T17" fmla="*/ 82 w 8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48">
                  <a:moveTo>
                    <a:pt x="82" y="4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7"/>
                    <a:pt x="3" y="6"/>
                    <a:pt x="0" y="1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1" y="44"/>
                    <a:pt x="80" y="46"/>
                    <a:pt x="82" y="43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2" name="Freeform 216"/>
            <p:cNvSpPr>
              <a:spLocks noChangeArrowheads="1"/>
            </p:cNvSpPr>
            <p:nvPr/>
          </p:nvSpPr>
          <p:spPr bwMode="auto">
            <a:xfrm>
              <a:off x="66675" y="374651"/>
              <a:ext cx="217488" cy="187325"/>
            </a:xfrm>
            <a:custGeom>
              <a:avLst/>
              <a:gdLst>
                <a:gd name="T0" fmla="*/ 606423463 w 78"/>
                <a:gd name="T1" fmla="*/ 469022657 h 67"/>
                <a:gd name="T2" fmla="*/ 116620969 w 78"/>
                <a:gd name="T3" fmla="*/ 0 h 67"/>
                <a:gd name="T4" fmla="*/ 0 w 78"/>
                <a:gd name="T5" fmla="*/ 148523562 h 67"/>
                <a:gd name="T6" fmla="*/ 559775076 w 78"/>
                <a:gd name="T7" fmla="*/ 523741129 h 67"/>
                <a:gd name="T8" fmla="*/ 606423463 w 78"/>
                <a:gd name="T9" fmla="*/ 46902265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67"/>
                <a:gd name="T17" fmla="*/ 78 w 78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67">
                  <a:moveTo>
                    <a:pt x="78" y="6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9"/>
                    <a:pt x="7" y="9"/>
                    <a:pt x="0" y="1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7" y="62"/>
                    <a:pt x="73" y="66"/>
                    <a:pt x="78" y="6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3" name="Freeform 217"/>
            <p:cNvSpPr>
              <a:spLocks noChangeArrowheads="1"/>
            </p:cNvSpPr>
            <p:nvPr/>
          </p:nvSpPr>
          <p:spPr bwMode="auto">
            <a:xfrm>
              <a:off x="125413" y="304801"/>
              <a:ext cx="195263" cy="220663"/>
            </a:xfrm>
            <a:custGeom>
              <a:avLst/>
              <a:gdLst>
                <a:gd name="T0" fmla="*/ 544680560 w 70"/>
                <a:gd name="T1" fmla="*/ 546138132 h 79"/>
                <a:gd name="T2" fmla="*/ 140059360 w 70"/>
                <a:gd name="T3" fmla="*/ 0 h 79"/>
                <a:gd name="T4" fmla="*/ 0 w 70"/>
                <a:gd name="T5" fmla="*/ 140436637 h 79"/>
                <a:gd name="T6" fmla="*/ 482430715 w 70"/>
                <a:gd name="T7" fmla="*/ 616356450 h 79"/>
                <a:gd name="T8" fmla="*/ 544680560 w 70"/>
                <a:gd name="T9" fmla="*/ 546138132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79"/>
                <a:gd name="T17" fmla="*/ 70 w 70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79">
                  <a:moveTo>
                    <a:pt x="70" y="7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6"/>
                    <a:pt x="6" y="10"/>
                    <a:pt x="0" y="18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6" y="74"/>
                    <a:pt x="66" y="74"/>
                    <a:pt x="70" y="7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4" name="Freeform 218"/>
            <p:cNvSpPr>
              <a:spLocks noChangeArrowheads="1"/>
            </p:cNvSpPr>
            <p:nvPr/>
          </p:nvSpPr>
          <p:spPr bwMode="auto">
            <a:xfrm>
              <a:off x="188913" y="234951"/>
              <a:ext cx="168275" cy="249238"/>
            </a:xfrm>
            <a:custGeom>
              <a:avLst/>
              <a:gdLst>
                <a:gd name="T0" fmla="*/ 471941260 w 60"/>
                <a:gd name="T1" fmla="*/ 643076046 h 89"/>
                <a:gd name="T2" fmla="*/ 196643360 w 60"/>
                <a:gd name="T3" fmla="*/ 0 h 89"/>
                <a:gd name="T4" fmla="*/ 0 w 60"/>
                <a:gd name="T5" fmla="*/ 149005118 h 89"/>
                <a:gd name="T6" fmla="*/ 409014824 w 60"/>
                <a:gd name="T7" fmla="*/ 697972816 h 89"/>
                <a:gd name="T8" fmla="*/ 471941260 w 60"/>
                <a:gd name="T9" fmla="*/ 643076046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89"/>
                <a:gd name="T17" fmla="*/ 60 w 60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89">
                  <a:moveTo>
                    <a:pt x="60" y="8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3" y="8"/>
                    <a:pt x="10" y="10"/>
                    <a:pt x="0" y="1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8" y="84"/>
                    <a:pt x="55" y="87"/>
                    <a:pt x="60" y="82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5" name="Freeform 219"/>
            <p:cNvSpPr>
              <a:spLocks noChangeArrowheads="1"/>
            </p:cNvSpPr>
            <p:nvPr/>
          </p:nvSpPr>
          <p:spPr bwMode="auto">
            <a:xfrm>
              <a:off x="320675" y="1373188"/>
              <a:ext cx="147638" cy="230188"/>
            </a:xfrm>
            <a:custGeom>
              <a:avLst/>
              <a:gdLst>
                <a:gd name="T0" fmla="*/ 364704859 w 53"/>
                <a:gd name="T1" fmla="*/ 0 h 82"/>
                <a:gd name="T2" fmla="*/ 0 w 53"/>
                <a:gd name="T3" fmla="*/ 583136383 h 82"/>
                <a:gd name="T4" fmla="*/ 108636497 w 53"/>
                <a:gd name="T5" fmla="*/ 646177016 h 82"/>
                <a:gd name="T6" fmla="*/ 411263756 w 53"/>
                <a:gd name="T7" fmla="*/ 31521720 h 82"/>
                <a:gd name="T8" fmla="*/ 364704859 w 53"/>
                <a:gd name="T9" fmla="*/ 0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82"/>
                <a:gd name="T17" fmla="*/ 53 w 53"/>
                <a:gd name="T18" fmla="*/ 82 h 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82">
                  <a:moveTo>
                    <a:pt x="47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78"/>
                    <a:pt x="8" y="79"/>
                    <a:pt x="14" y="82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2"/>
                    <a:pt x="50" y="3"/>
                    <a:pt x="47" y="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6" name="Freeform 220"/>
            <p:cNvSpPr>
              <a:spLocks noChangeArrowheads="1"/>
            </p:cNvSpPr>
            <p:nvPr/>
          </p:nvSpPr>
          <p:spPr bwMode="auto">
            <a:xfrm>
              <a:off x="273050" y="1357313"/>
              <a:ext cx="157163" cy="214313"/>
            </a:xfrm>
            <a:custGeom>
              <a:avLst/>
              <a:gdLst>
                <a:gd name="T0" fmla="*/ 401694596 w 56"/>
                <a:gd name="T1" fmla="*/ 0 h 77"/>
                <a:gd name="T2" fmla="*/ 0 w 56"/>
                <a:gd name="T3" fmla="*/ 542267556 h 77"/>
                <a:gd name="T4" fmla="*/ 86638910 w 56"/>
                <a:gd name="T5" fmla="*/ 596494311 h 77"/>
                <a:gd name="T6" fmla="*/ 441075153 w 56"/>
                <a:gd name="T7" fmla="*/ 23240436 h 77"/>
                <a:gd name="T8" fmla="*/ 401694596 w 56"/>
                <a:gd name="T9" fmla="*/ 0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77"/>
                <a:gd name="T17" fmla="*/ 56 w 56"/>
                <a:gd name="T18" fmla="*/ 77 h 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77">
                  <a:moveTo>
                    <a:pt x="51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6" y="74"/>
                    <a:pt x="6" y="74"/>
                    <a:pt x="11" y="77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3" y="0"/>
                    <a:pt x="54" y="2"/>
                    <a:pt x="51" y="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7" name="Freeform 221"/>
            <p:cNvSpPr>
              <a:spLocks noChangeArrowheads="1"/>
            </p:cNvSpPr>
            <p:nvPr/>
          </p:nvSpPr>
          <p:spPr bwMode="auto">
            <a:xfrm>
              <a:off x="387350" y="1395413"/>
              <a:ext cx="131763" cy="246063"/>
            </a:xfrm>
            <a:custGeom>
              <a:avLst/>
              <a:gdLst>
                <a:gd name="T0" fmla="*/ 298659062 w 47"/>
                <a:gd name="T1" fmla="*/ 0 h 88"/>
                <a:gd name="T2" fmla="*/ 0 w 47"/>
                <a:gd name="T3" fmla="*/ 617665665 h 88"/>
                <a:gd name="T4" fmla="*/ 180767622 w 47"/>
                <a:gd name="T5" fmla="*/ 688034091 h 88"/>
                <a:gd name="T6" fmla="*/ 369393365 w 47"/>
                <a:gd name="T7" fmla="*/ 31275167 h 88"/>
                <a:gd name="T8" fmla="*/ 298659062 w 47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88"/>
                <a:gd name="T17" fmla="*/ 47 w 47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88">
                  <a:moveTo>
                    <a:pt x="38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2" y="84"/>
                    <a:pt x="11" y="84"/>
                    <a:pt x="23" y="88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0" y="2"/>
                    <a:pt x="45" y="3"/>
                    <a:pt x="38" y="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8" name="Freeform 222"/>
            <p:cNvSpPr>
              <a:spLocks noChangeArrowheads="1"/>
            </p:cNvSpPr>
            <p:nvPr/>
          </p:nvSpPr>
          <p:spPr bwMode="auto">
            <a:xfrm>
              <a:off x="474663" y="1416051"/>
              <a:ext cx="96838" cy="254000"/>
            </a:xfrm>
            <a:custGeom>
              <a:avLst/>
              <a:gdLst>
                <a:gd name="T0" fmla="*/ 183723820 w 35"/>
                <a:gd name="T1" fmla="*/ 0 h 91"/>
                <a:gd name="T2" fmla="*/ 0 w 35"/>
                <a:gd name="T3" fmla="*/ 662222659 h 91"/>
                <a:gd name="T4" fmla="*/ 191379556 w 35"/>
                <a:gd name="T5" fmla="*/ 708967033 h 91"/>
                <a:gd name="T6" fmla="*/ 267931378 w 35"/>
                <a:gd name="T7" fmla="*/ 31163846 h 91"/>
                <a:gd name="T8" fmla="*/ 183723820 w 35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91"/>
                <a:gd name="T17" fmla="*/ 35 w 35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91">
                  <a:moveTo>
                    <a:pt x="24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10" y="87"/>
                    <a:pt x="15" y="89"/>
                    <a:pt x="25" y="9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9" y="3"/>
                    <a:pt x="29" y="2"/>
                    <a:pt x="24" y="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9" name="Freeform 223"/>
            <p:cNvSpPr>
              <a:spLocks noChangeArrowheads="1"/>
            </p:cNvSpPr>
            <p:nvPr/>
          </p:nvSpPr>
          <p:spPr bwMode="auto">
            <a:xfrm>
              <a:off x="566738" y="1431926"/>
              <a:ext cx="85725" cy="254000"/>
            </a:xfrm>
            <a:custGeom>
              <a:avLst/>
              <a:gdLst>
                <a:gd name="T0" fmla="*/ 76469465 w 31"/>
                <a:gd name="T1" fmla="*/ 0 h 91"/>
                <a:gd name="T2" fmla="*/ 0 w 31"/>
                <a:gd name="T3" fmla="*/ 677803187 h 91"/>
                <a:gd name="T4" fmla="*/ 237057278 w 31"/>
                <a:gd name="T5" fmla="*/ 708967033 h 91"/>
                <a:gd name="T6" fmla="*/ 152938931 w 31"/>
                <a:gd name="T7" fmla="*/ 15580527 h 91"/>
                <a:gd name="T8" fmla="*/ 76469465 w 31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91"/>
                <a:gd name="T17" fmla="*/ 31 w 31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91">
                  <a:moveTo>
                    <a:pt x="1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13" y="90"/>
                    <a:pt x="17" y="90"/>
                    <a:pt x="31" y="9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3" y="1"/>
                    <a:pt x="16" y="2"/>
                    <a:pt x="10" y="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0" name="Freeform 224"/>
            <p:cNvSpPr>
              <a:spLocks noChangeArrowheads="1"/>
            </p:cNvSpPr>
            <p:nvPr/>
          </p:nvSpPr>
          <p:spPr bwMode="auto">
            <a:xfrm>
              <a:off x="276225" y="0"/>
              <a:ext cx="1333500" cy="1692275"/>
            </a:xfrm>
            <a:custGeom>
              <a:avLst/>
              <a:gdLst>
                <a:gd name="T0" fmla="*/ 2147483647 w 478"/>
                <a:gd name="T1" fmla="*/ 1894973801 h 606"/>
                <a:gd name="T2" fmla="*/ 2147483647 w 478"/>
                <a:gd name="T3" fmla="*/ 1894973801 h 606"/>
                <a:gd name="T4" fmla="*/ 2147483647 w 478"/>
                <a:gd name="T5" fmla="*/ 1894973801 h 606"/>
                <a:gd name="T6" fmla="*/ 2147483647 w 478"/>
                <a:gd name="T7" fmla="*/ 1894973801 h 606"/>
                <a:gd name="T8" fmla="*/ 2147483647 w 478"/>
                <a:gd name="T9" fmla="*/ 1894973801 h 606"/>
                <a:gd name="T10" fmla="*/ 661530380 w 478"/>
                <a:gd name="T11" fmla="*/ 319728274 h 606"/>
                <a:gd name="T12" fmla="*/ 0 w 478"/>
                <a:gd name="T13" fmla="*/ 623860251 h 606"/>
                <a:gd name="T14" fmla="*/ 272393878 w 478"/>
                <a:gd name="T15" fmla="*/ 1263314005 h 606"/>
                <a:gd name="T16" fmla="*/ 840531832 w 478"/>
                <a:gd name="T17" fmla="*/ 974781118 h 606"/>
                <a:gd name="T18" fmla="*/ 2147483647 w 478"/>
                <a:gd name="T19" fmla="*/ 2074332610 h 606"/>
                <a:gd name="T20" fmla="*/ 1642149455 w 478"/>
                <a:gd name="T21" fmla="*/ 2147483647 h 606"/>
                <a:gd name="T22" fmla="*/ 1019533283 w 478"/>
                <a:gd name="T23" fmla="*/ 2147483647 h 606"/>
                <a:gd name="T24" fmla="*/ 1105142310 w 478"/>
                <a:gd name="T25" fmla="*/ 2147483647 h 606"/>
                <a:gd name="T26" fmla="*/ 1821150907 w 478"/>
                <a:gd name="T27" fmla="*/ 2147483647 h 606"/>
                <a:gd name="T28" fmla="*/ 2147483647 w 478"/>
                <a:gd name="T29" fmla="*/ 1894973801 h 6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8"/>
                <a:gd name="T46" fmla="*/ 0 h 606"/>
                <a:gd name="T47" fmla="*/ 478 w 478"/>
                <a:gd name="T48" fmla="*/ 606 h 60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8" h="606">
                  <a:moveTo>
                    <a:pt x="437" y="243"/>
                  </a:move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395" y="91"/>
                    <a:pt x="237" y="0"/>
                    <a:pt x="85" y="41"/>
                  </a:cubicBezTo>
                  <a:cubicBezTo>
                    <a:pt x="53" y="49"/>
                    <a:pt x="25" y="63"/>
                    <a:pt x="0" y="80"/>
                  </a:cubicBezTo>
                  <a:cubicBezTo>
                    <a:pt x="35" y="162"/>
                    <a:pt x="35" y="162"/>
                    <a:pt x="35" y="162"/>
                  </a:cubicBezTo>
                  <a:cubicBezTo>
                    <a:pt x="56" y="145"/>
                    <a:pt x="80" y="132"/>
                    <a:pt x="108" y="125"/>
                  </a:cubicBezTo>
                  <a:cubicBezTo>
                    <a:pt x="213" y="96"/>
                    <a:pt x="324" y="160"/>
                    <a:pt x="352" y="266"/>
                  </a:cubicBezTo>
                  <a:cubicBezTo>
                    <a:pt x="381" y="372"/>
                    <a:pt x="318" y="482"/>
                    <a:pt x="211" y="511"/>
                  </a:cubicBezTo>
                  <a:cubicBezTo>
                    <a:pt x="185" y="518"/>
                    <a:pt x="157" y="520"/>
                    <a:pt x="131" y="516"/>
                  </a:cubicBezTo>
                  <a:cubicBezTo>
                    <a:pt x="142" y="604"/>
                    <a:pt x="142" y="604"/>
                    <a:pt x="142" y="604"/>
                  </a:cubicBezTo>
                  <a:cubicBezTo>
                    <a:pt x="172" y="606"/>
                    <a:pt x="203" y="603"/>
                    <a:pt x="234" y="595"/>
                  </a:cubicBezTo>
                  <a:cubicBezTo>
                    <a:pt x="387" y="553"/>
                    <a:pt x="478" y="396"/>
                    <a:pt x="437" y="243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49" name="Group 33"/>
          <p:cNvGrpSpPr>
            <a:grpSpLocks/>
          </p:cNvGrpSpPr>
          <p:nvPr/>
        </p:nvGrpSpPr>
        <p:grpSpPr bwMode="auto">
          <a:xfrm>
            <a:off x="6103938" y="1970088"/>
            <a:ext cx="1898650" cy="1695450"/>
            <a:chOff x="0" y="0"/>
            <a:chExt cx="1624013" cy="1449388"/>
          </a:xfrm>
        </p:grpSpPr>
        <p:sp>
          <p:nvSpPr>
            <p:cNvPr id="14" name="Freeform 228"/>
            <p:cNvSpPr>
              <a:spLocks noChangeArrowheads="1"/>
            </p:cNvSpPr>
            <p:nvPr/>
          </p:nvSpPr>
          <p:spPr bwMode="auto">
            <a:xfrm>
              <a:off x="1236663" y="84138"/>
              <a:ext cx="200025" cy="190500"/>
            </a:xfrm>
            <a:custGeom>
              <a:avLst/>
              <a:gdLst>
                <a:gd name="T0" fmla="*/ 38590934 w 72"/>
                <a:gd name="T1" fmla="*/ 533680147 h 68"/>
                <a:gd name="T2" fmla="*/ 555694453 w 72"/>
                <a:gd name="T3" fmla="*/ 102026757 h 68"/>
                <a:gd name="T4" fmla="*/ 478515363 w 72"/>
                <a:gd name="T5" fmla="*/ 0 h 68"/>
                <a:gd name="T6" fmla="*/ 0 w 72"/>
                <a:gd name="T7" fmla="*/ 486590228 h 68"/>
                <a:gd name="T8" fmla="*/ 38590934 w 72"/>
                <a:gd name="T9" fmla="*/ 533680147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68"/>
                <a:gd name="T17" fmla="*/ 72 w 72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68">
                  <a:moveTo>
                    <a:pt x="5" y="68"/>
                  </a:moveTo>
                  <a:cubicBezTo>
                    <a:pt x="72" y="13"/>
                    <a:pt x="72" y="13"/>
                    <a:pt x="72" y="13"/>
                  </a:cubicBezTo>
                  <a:cubicBezTo>
                    <a:pt x="68" y="7"/>
                    <a:pt x="67" y="7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" y="66"/>
                    <a:pt x="2" y="65"/>
                    <a:pt x="5" y="68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Freeform 229"/>
            <p:cNvSpPr>
              <a:spLocks noChangeArrowheads="1"/>
            </p:cNvSpPr>
            <p:nvPr/>
          </p:nvSpPr>
          <p:spPr bwMode="auto">
            <a:xfrm>
              <a:off x="1208088" y="47625"/>
              <a:ext cx="187325" cy="193675"/>
            </a:xfrm>
            <a:custGeom>
              <a:avLst/>
              <a:gdLst>
                <a:gd name="T0" fmla="*/ 31269296 w 67"/>
                <a:gd name="T1" fmla="*/ 543623270 h 69"/>
                <a:gd name="T2" fmla="*/ 523741129 w 67"/>
                <a:gd name="T3" fmla="*/ 70907505 h 69"/>
                <a:gd name="T4" fmla="*/ 445570686 w 67"/>
                <a:gd name="T5" fmla="*/ 0 h 69"/>
                <a:gd name="T6" fmla="*/ 0 w 67"/>
                <a:gd name="T7" fmla="*/ 512107576 h 69"/>
                <a:gd name="T8" fmla="*/ 31269296 w 67"/>
                <a:gd name="T9" fmla="*/ 54362327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69"/>
                <a:gd name="T17" fmla="*/ 67 w 67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69">
                  <a:moveTo>
                    <a:pt x="4" y="69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2" y="5"/>
                    <a:pt x="62" y="4"/>
                    <a:pt x="57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7"/>
                    <a:pt x="1" y="66"/>
                    <a:pt x="4" y="69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Freeform 230"/>
            <p:cNvSpPr>
              <a:spLocks noChangeArrowheads="1"/>
            </p:cNvSpPr>
            <p:nvPr/>
          </p:nvSpPr>
          <p:spPr bwMode="auto">
            <a:xfrm>
              <a:off x="1266825" y="146050"/>
              <a:ext cx="228600" cy="173038"/>
            </a:xfrm>
            <a:custGeom>
              <a:avLst/>
              <a:gdLst>
                <a:gd name="T0" fmla="*/ 46631612 w 82"/>
                <a:gd name="T1" fmla="*/ 482937894 h 62"/>
                <a:gd name="T2" fmla="*/ 637292195 w 82"/>
                <a:gd name="T3" fmla="*/ 147997727 h 62"/>
                <a:gd name="T4" fmla="*/ 528486959 w 82"/>
                <a:gd name="T5" fmla="*/ 0 h 62"/>
                <a:gd name="T6" fmla="*/ 0 w 82"/>
                <a:gd name="T7" fmla="*/ 420624678 h 62"/>
                <a:gd name="T8" fmla="*/ 46631612 w 82"/>
                <a:gd name="T9" fmla="*/ 482937894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62"/>
                <a:gd name="T17" fmla="*/ 82 w 82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62">
                  <a:moveTo>
                    <a:pt x="6" y="62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75" y="9"/>
                    <a:pt x="75" y="9"/>
                    <a:pt x="68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9"/>
                    <a:pt x="2" y="56"/>
                    <a:pt x="6" y="62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Freeform 231"/>
            <p:cNvSpPr>
              <a:spLocks noChangeArrowheads="1"/>
            </p:cNvSpPr>
            <p:nvPr/>
          </p:nvSpPr>
          <p:spPr bwMode="auto">
            <a:xfrm>
              <a:off x="1295400" y="220663"/>
              <a:ext cx="247650" cy="146050"/>
            </a:xfrm>
            <a:custGeom>
              <a:avLst/>
              <a:gdLst>
                <a:gd name="T0" fmla="*/ 46458027 w 89"/>
                <a:gd name="T1" fmla="*/ 410203894 h 52"/>
                <a:gd name="T2" fmla="*/ 689106994 w 89"/>
                <a:gd name="T3" fmla="*/ 189325738 h 52"/>
                <a:gd name="T4" fmla="*/ 596193723 w 89"/>
                <a:gd name="T5" fmla="*/ 0 h 52"/>
                <a:gd name="T6" fmla="*/ 0 w 89"/>
                <a:gd name="T7" fmla="*/ 323430534 h 52"/>
                <a:gd name="T8" fmla="*/ 46458027 w 89"/>
                <a:gd name="T9" fmla="*/ 410203894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52"/>
                <a:gd name="T17" fmla="*/ 89 w 89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52">
                  <a:moveTo>
                    <a:pt x="6" y="52"/>
                  </a:moveTo>
                  <a:cubicBezTo>
                    <a:pt x="89" y="24"/>
                    <a:pt x="89" y="24"/>
                    <a:pt x="89" y="24"/>
                  </a:cubicBezTo>
                  <a:cubicBezTo>
                    <a:pt x="85" y="14"/>
                    <a:pt x="82" y="9"/>
                    <a:pt x="77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6"/>
                    <a:pt x="3" y="46"/>
                    <a:pt x="6" y="52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3" name="Freeform 232"/>
            <p:cNvSpPr>
              <a:spLocks noChangeArrowheads="1"/>
            </p:cNvSpPr>
            <p:nvPr/>
          </p:nvSpPr>
          <p:spPr bwMode="auto">
            <a:xfrm>
              <a:off x="1322388" y="304800"/>
              <a:ext cx="260350" cy="106363"/>
            </a:xfrm>
            <a:custGeom>
              <a:avLst/>
              <a:gdLst>
                <a:gd name="T0" fmla="*/ 31348380 w 93"/>
                <a:gd name="T1" fmla="*/ 297712836 h 38"/>
                <a:gd name="T2" fmla="*/ 728840027 w 93"/>
                <a:gd name="T3" fmla="*/ 227202564 h 38"/>
                <a:gd name="T4" fmla="*/ 642633383 w 93"/>
                <a:gd name="T5" fmla="*/ 0 h 38"/>
                <a:gd name="T6" fmla="*/ 0 w 93"/>
                <a:gd name="T7" fmla="*/ 227202564 h 38"/>
                <a:gd name="T8" fmla="*/ 31348380 w 93"/>
                <a:gd name="T9" fmla="*/ 297712836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"/>
                <a:gd name="T16" fmla="*/ 0 h 38"/>
                <a:gd name="T17" fmla="*/ 93 w 93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" h="38">
                  <a:moveTo>
                    <a:pt x="4" y="38"/>
                  </a:moveTo>
                  <a:cubicBezTo>
                    <a:pt x="93" y="29"/>
                    <a:pt x="93" y="29"/>
                    <a:pt x="93" y="29"/>
                  </a:cubicBezTo>
                  <a:cubicBezTo>
                    <a:pt x="89" y="16"/>
                    <a:pt x="88" y="13"/>
                    <a:pt x="82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35"/>
                    <a:pt x="2" y="32"/>
                    <a:pt x="4" y="38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Freeform 233"/>
            <p:cNvSpPr>
              <a:spLocks noChangeArrowheads="1"/>
            </p:cNvSpPr>
            <p:nvPr/>
          </p:nvSpPr>
          <p:spPr bwMode="auto">
            <a:xfrm>
              <a:off x="247650" y="39688"/>
              <a:ext cx="190500" cy="198438"/>
            </a:xfrm>
            <a:custGeom>
              <a:avLst/>
              <a:gdLst>
                <a:gd name="T0" fmla="*/ 533680147 w 68"/>
                <a:gd name="T1" fmla="*/ 515555899 h 71"/>
                <a:gd name="T2" fmla="*/ 86330118 w 68"/>
                <a:gd name="T3" fmla="*/ 0 h 71"/>
                <a:gd name="T4" fmla="*/ 0 w 68"/>
                <a:gd name="T5" fmla="*/ 85926449 h 71"/>
                <a:gd name="T6" fmla="*/ 494439949 w 68"/>
                <a:gd name="T7" fmla="*/ 554614646 h 71"/>
                <a:gd name="T8" fmla="*/ 533680147 w 68"/>
                <a:gd name="T9" fmla="*/ 51555589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71"/>
                <a:gd name="T17" fmla="*/ 68 w 68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71">
                  <a:moveTo>
                    <a:pt x="68" y="6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6" y="4"/>
                    <a:pt x="5" y="5"/>
                    <a:pt x="0" y="1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68"/>
                    <a:pt x="64" y="69"/>
                    <a:pt x="68" y="66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5" name="Freeform 234"/>
            <p:cNvSpPr>
              <a:spLocks noChangeArrowheads="1"/>
            </p:cNvSpPr>
            <p:nvPr/>
          </p:nvSpPr>
          <p:spPr bwMode="auto">
            <a:xfrm>
              <a:off x="293688" y="0"/>
              <a:ext cx="171450" cy="204788"/>
            </a:xfrm>
            <a:custGeom>
              <a:avLst/>
              <a:gdLst>
                <a:gd name="T0" fmla="*/ 474114556 w 62"/>
                <a:gd name="T1" fmla="*/ 550885331 h 73"/>
                <a:gd name="T2" fmla="*/ 76469465 w 62"/>
                <a:gd name="T3" fmla="*/ 0 h 73"/>
                <a:gd name="T4" fmla="*/ 0 w 62"/>
                <a:gd name="T5" fmla="*/ 70828595 h 73"/>
                <a:gd name="T6" fmla="*/ 443527323 w 62"/>
                <a:gd name="T7" fmla="*/ 574494862 h 73"/>
                <a:gd name="T8" fmla="*/ 474114556 w 62"/>
                <a:gd name="T9" fmla="*/ 550885331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73"/>
                <a:gd name="T17" fmla="*/ 62 w 62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73">
                  <a:moveTo>
                    <a:pt x="62" y="7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4"/>
                    <a:pt x="5" y="5"/>
                    <a:pt x="0" y="9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1" y="71"/>
                    <a:pt x="60" y="72"/>
                    <a:pt x="62" y="7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6" name="Freeform 235"/>
            <p:cNvSpPr>
              <a:spLocks noChangeArrowheads="1"/>
            </p:cNvSpPr>
            <p:nvPr/>
          </p:nvSpPr>
          <p:spPr bwMode="auto">
            <a:xfrm>
              <a:off x="184150" y="90488"/>
              <a:ext cx="217488" cy="188913"/>
            </a:xfrm>
            <a:custGeom>
              <a:avLst/>
              <a:gdLst>
                <a:gd name="T0" fmla="*/ 606423463 w 78"/>
                <a:gd name="T1" fmla="*/ 463081326 h 68"/>
                <a:gd name="T2" fmla="*/ 116620969 w 78"/>
                <a:gd name="T3" fmla="*/ 0 h 68"/>
                <a:gd name="T4" fmla="*/ 0 w 78"/>
                <a:gd name="T5" fmla="*/ 146643716 h 68"/>
                <a:gd name="T6" fmla="*/ 567548878 w 78"/>
                <a:gd name="T7" fmla="*/ 524825317 h 68"/>
                <a:gd name="T8" fmla="*/ 606423463 w 78"/>
                <a:gd name="T9" fmla="*/ 463081326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68"/>
                <a:gd name="T17" fmla="*/ 78 w 78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68">
                  <a:moveTo>
                    <a:pt x="78" y="6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10"/>
                    <a:pt x="7" y="9"/>
                    <a:pt x="0" y="19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7" y="62"/>
                    <a:pt x="74" y="66"/>
                    <a:pt x="78" y="6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7" name="Freeform 236"/>
            <p:cNvSpPr>
              <a:spLocks noChangeArrowheads="1"/>
            </p:cNvSpPr>
            <p:nvPr/>
          </p:nvSpPr>
          <p:spPr bwMode="auto">
            <a:xfrm>
              <a:off x="128588" y="161925"/>
              <a:ext cx="242888" cy="161925"/>
            </a:xfrm>
            <a:custGeom>
              <a:avLst/>
              <a:gdLst>
                <a:gd name="T0" fmla="*/ 678098627 w 87"/>
                <a:gd name="T1" fmla="*/ 374122129 h 58"/>
                <a:gd name="T2" fmla="*/ 101326173 w 87"/>
                <a:gd name="T3" fmla="*/ 0 h 58"/>
                <a:gd name="T4" fmla="*/ 0 w 87"/>
                <a:gd name="T5" fmla="*/ 171472991 h 58"/>
                <a:gd name="T6" fmla="*/ 623538165 w 87"/>
                <a:gd name="T7" fmla="*/ 452063890 h 58"/>
                <a:gd name="T8" fmla="*/ 678098627 w 87"/>
                <a:gd name="T9" fmla="*/ 374122129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58"/>
                <a:gd name="T17" fmla="*/ 87 w 87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58">
                  <a:moveTo>
                    <a:pt x="87" y="48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8"/>
                    <a:pt x="5" y="13"/>
                    <a:pt x="0" y="22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3"/>
                    <a:pt x="84" y="53"/>
                    <a:pt x="87" y="48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8" name="Freeform 237"/>
            <p:cNvSpPr>
              <a:spLocks noChangeArrowheads="1"/>
            </p:cNvSpPr>
            <p:nvPr/>
          </p:nvSpPr>
          <p:spPr bwMode="auto">
            <a:xfrm>
              <a:off x="77788" y="242888"/>
              <a:ext cx="261938" cy="123825"/>
            </a:xfrm>
            <a:custGeom>
              <a:avLst/>
              <a:gdLst>
                <a:gd name="T0" fmla="*/ 729909743 w 94"/>
                <a:gd name="T1" fmla="*/ 277190705 h 44"/>
                <a:gd name="T2" fmla="*/ 108709843 w 94"/>
                <a:gd name="T3" fmla="*/ 0 h 44"/>
                <a:gd name="T4" fmla="*/ 0 w 94"/>
                <a:gd name="T5" fmla="*/ 221753690 h 44"/>
                <a:gd name="T6" fmla="*/ 691084401 w 94"/>
                <a:gd name="T7" fmla="*/ 348468878 h 44"/>
                <a:gd name="T8" fmla="*/ 729909743 w 94"/>
                <a:gd name="T9" fmla="*/ 277190705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44"/>
                <a:gd name="T17" fmla="*/ 94 w 9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44">
                  <a:moveTo>
                    <a:pt x="94" y="3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11"/>
                    <a:pt x="5" y="16"/>
                    <a:pt x="0" y="28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38"/>
                    <a:pt x="90" y="42"/>
                    <a:pt x="94" y="35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9" name="Freeform 238"/>
            <p:cNvSpPr>
              <a:spLocks noChangeArrowheads="1"/>
            </p:cNvSpPr>
            <p:nvPr/>
          </p:nvSpPr>
          <p:spPr bwMode="auto">
            <a:xfrm>
              <a:off x="0" y="341313"/>
              <a:ext cx="1624013" cy="1108075"/>
            </a:xfrm>
            <a:custGeom>
              <a:avLst/>
              <a:gdLst>
                <a:gd name="T0" fmla="*/ 2147483647 w 582"/>
                <a:gd name="T1" fmla="*/ 2147483647 h 397"/>
                <a:gd name="T2" fmla="*/ 2147483647 w 582"/>
                <a:gd name="T3" fmla="*/ 2147483647 h 397"/>
                <a:gd name="T4" fmla="*/ 2147483647 w 582"/>
                <a:gd name="T5" fmla="*/ 2147483647 h 397"/>
                <a:gd name="T6" fmla="*/ 2147483647 w 582"/>
                <a:gd name="T7" fmla="*/ 2147483647 h 397"/>
                <a:gd name="T8" fmla="*/ 2147483647 w 582"/>
                <a:gd name="T9" fmla="*/ 2147483647 h 397"/>
                <a:gd name="T10" fmla="*/ 2147483647 w 582"/>
                <a:gd name="T11" fmla="*/ 903681216 h 397"/>
                <a:gd name="T12" fmla="*/ 2147483647 w 582"/>
                <a:gd name="T13" fmla="*/ 186968816 h 397"/>
                <a:gd name="T14" fmla="*/ 2147483647 w 582"/>
                <a:gd name="T15" fmla="*/ 249291755 h 397"/>
                <a:gd name="T16" fmla="*/ 2147483647 w 582"/>
                <a:gd name="T17" fmla="*/ 872521142 h 397"/>
                <a:gd name="T18" fmla="*/ 2147483647 w 582"/>
                <a:gd name="T19" fmla="*/ 2147483647 h 397"/>
                <a:gd name="T20" fmla="*/ 731916429 w 582"/>
                <a:gd name="T21" fmla="*/ 732292437 h 397"/>
                <a:gd name="T22" fmla="*/ 887643092 w 582"/>
                <a:gd name="T23" fmla="*/ 124645877 h 397"/>
                <a:gd name="T24" fmla="*/ 202443545 w 582"/>
                <a:gd name="T25" fmla="*/ 0 h 397"/>
                <a:gd name="T26" fmla="*/ 54504890 w 582"/>
                <a:gd name="T27" fmla="*/ 708922381 h 397"/>
                <a:gd name="T28" fmla="*/ 2147483647 w 582"/>
                <a:gd name="T29" fmla="*/ 2147483647 h 3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82"/>
                <a:gd name="T46" fmla="*/ 0 h 397"/>
                <a:gd name="T47" fmla="*/ 582 w 582"/>
                <a:gd name="T48" fmla="*/ 397 h 39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82" h="397">
                  <a:moveTo>
                    <a:pt x="281" y="390"/>
                  </a:move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439" y="397"/>
                    <a:pt x="573" y="274"/>
                    <a:pt x="580" y="116"/>
                  </a:cubicBezTo>
                  <a:cubicBezTo>
                    <a:pt x="582" y="84"/>
                    <a:pt x="578" y="53"/>
                    <a:pt x="569" y="24"/>
                  </a:cubicBezTo>
                  <a:cubicBezTo>
                    <a:pt x="481" y="32"/>
                    <a:pt x="481" y="32"/>
                    <a:pt x="481" y="32"/>
                  </a:cubicBezTo>
                  <a:cubicBezTo>
                    <a:pt x="490" y="57"/>
                    <a:pt x="495" y="84"/>
                    <a:pt x="494" y="112"/>
                  </a:cubicBezTo>
                  <a:cubicBezTo>
                    <a:pt x="489" y="222"/>
                    <a:pt x="395" y="308"/>
                    <a:pt x="285" y="303"/>
                  </a:cubicBezTo>
                  <a:cubicBezTo>
                    <a:pt x="175" y="298"/>
                    <a:pt x="89" y="205"/>
                    <a:pt x="94" y="94"/>
                  </a:cubicBezTo>
                  <a:cubicBezTo>
                    <a:pt x="95" y="66"/>
                    <a:pt x="102" y="40"/>
                    <a:pt x="114" y="1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5" y="28"/>
                    <a:pt x="8" y="58"/>
                    <a:pt x="7" y="91"/>
                  </a:cubicBezTo>
                  <a:cubicBezTo>
                    <a:pt x="0" y="249"/>
                    <a:pt x="123" y="382"/>
                    <a:pt x="281" y="390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61" name="Group 45"/>
          <p:cNvGrpSpPr>
            <a:grpSpLocks/>
          </p:cNvGrpSpPr>
          <p:nvPr/>
        </p:nvGrpSpPr>
        <p:grpSpPr bwMode="auto">
          <a:xfrm>
            <a:off x="8161338" y="1827213"/>
            <a:ext cx="1739900" cy="1922462"/>
            <a:chOff x="0" y="0"/>
            <a:chExt cx="1487487" cy="1644650"/>
          </a:xfrm>
        </p:grpSpPr>
        <p:sp>
          <p:nvSpPr>
            <p:cNvPr id="9238" name="Freeform 242"/>
            <p:cNvSpPr>
              <a:spLocks noChangeArrowheads="1"/>
            </p:cNvSpPr>
            <p:nvPr/>
          </p:nvSpPr>
          <p:spPr bwMode="auto">
            <a:xfrm>
              <a:off x="1171575" y="1270001"/>
              <a:ext cx="179388" cy="209550"/>
            </a:xfrm>
            <a:custGeom>
              <a:avLst/>
              <a:gdLst>
                <a:gd name="T0" fmla="*/ 0 w 64"/>
                <a:gd name="T1" fmla="*/ 39032180 h 75"/>
                <a:gd name="T2" fmla="*/ 408536549 w 64"/>
                <a:gd name="T3" fmla="*/ 585482700 h 75"/>
                <a:gd name="T4" fmla="*/ 502813352 w 64"/>
                <a:gd name="T5" fmla="*/ 507418340 h 75"/>
                <a:gd name="T6" fmla="*/ 54996437 w 64"/>
                <a:gd name="T7" fmla="*/ 0 h 75"/>
                <a:gd name="T8" fmla="*/ 0 w 64"/>
                <a:gd name="T9" fmla="*/ 3903218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75"/>
                <a:gd name="T17" fmla="*/ 64 w 64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75">
                  <a:moveTo>
                    <a:pt x="0" y="5"/>
                  </a:moveTo>
                  <a:cubicBezTo>
                    <a:pt x="52" y="75"/>
                    <a:pt x="52" y="75"/>
                    <a:pt x="52" y="75"/>
                  </a:cubicBezTo>
                  <a:cubicBezTo>
                    <a:pt x="57" y="72"/>
                    <a:pt x="58" y="69"/>
                    <a:pt x="64" y="6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3"/>
                    <a:pt x="4" y="2"/>
                    <a:pt x="0" y="5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Freeform 243"/>
            <p:cNvSpPr>
              <a:spLocks noChangeArrowheads="1"/>
            </p:cNvSpPr>
            <p:nvPr/>
          </p:nvSpPr>
          <p:spPr bwMode="auto">
            <a:xfrm>
              <a:off x="1208087" y="1244601"/>
              <a:ext cx="184150" cy="195263"/>
            </a:xfrm>
            <a:custGeom>
              <a:avLst/>
              <a:gdLst>
                <a:gd name="T0" fmla="*/ 0 w 66"/>
                <a:gd name="T1" fmla="*/ 31124922 h 70"/>
                <a:gd name="T2" fmla="*/ 443742907 w 66"/>
                <a:gd name="T3" fmla="*/ 544680560 h 70"/>
                <a:gd name="T4" fmla="*/ 513806402 w 66"/>
                <a:gd name="T5" fmla="*/ 474650879 h 70"/>
                <a:gd name="T6" fmla="*/ 31140881 w 66"/>
                <a:gd name="T7" fmla="*/ 0 h 70"/>
                <a:gd name="T8" fmla="*/ 0 w 66"/>
                <a:gd name="T9" fmla="*/ 31124922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70"/>
                <a:gd name="T17" fmla="*/ 66 w 66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70">
                  <a:moveTo>
                    <a:pt x="0" y="4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61" y="65"/>
                    <a:pt x="61" y="65"/>
                    <a:pt x="66" y="6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3"/>
                    <a:pt x="2" y="1"/>
                    <a:pt x="0" y="4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Freeform 244"/>
            <p:cNvSpPr>
              <a:spLocks noChangeArrowheads="1"/>
            </p:cNvSpPr>
            <p:nvPr/>
          </p:nvSpPr>
          <p:spPr bwMode="auto">
            <a:xfrm>
              <a:off x="1127125" y="1300163"/>
              <a:ext cx="161925" cy="231775"/>
            </a:xfrm>
            <a:custGeom>
              <a:avLst/>
              <a:gdLst>
                <a:gd name="T0" fmla="*/ 0 w 58"/>
                <a:gd name="T1" fmla="*/ 38988464 h 83"/>
                <a:gd name="T2" fmla="*/ 296180368 w 58"/>
                <a:gd name="T3" fmla="*/ 647224706 h 83"/>
                <a:gd name="T4" fmla="*/ 452063890 w 58"/>
                <a:gd name="T5" fmla="*/ 553649041 h 83"/>
                <a:gd name="T6" fmla="*/ 54560350 w 58"/>
                <a:gd name="T7" fmla="*/ 0 h 83"/>
                <a:gd name="T8" fmla="*/ 0 w 58"/>
                <a:gd name="T9" fmla="*/ 38988464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83"/>
                <a:gd name="T17" fmla="*/ 58 w 58"/>
                <a:gd name="T18" fmla="*/ 83 h 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83">
                  <a:moveTo>
                    <a:pt x="0" y="5"/>
                  </a:moveTo>
                  <a:cubicBezTo>
                    <a:pt x="38" y="83"/>
                    <a:pt x="38" y="83"/>
                    <a:pt x="38" y="83"/>
                  </a:cubicBezTo>
                  <a:cubicBezTo>
                    <a:pt x="48" y="77"/>
                    <a:pt x="48" y="77"/>
                    <a:pt x="58" y="7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4"/>
                    <a:pt x="7" y="1"/>
                    <a:pt x="0" y="5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Freeform 245"/>
            <p:cNvSpPr>
              <a:spLocks noChangeArrowheads="1"/>
            </p:cNvSpPr>
            <p:nvPr/>
          </p:nvSpPr>
          <p:spPr bwMode="auto">
            <a:xfrm>
              <a:off x="1077912" y="1325563"/>
              <a:ext cx="130175" cy="250825"/>
            </a:xfrm>
            <a:custGeom>
              <a:avLst/>
              <a:gdLst>
                <a:gd name="T0" fmla="*/ 0 w 47"/>
                <a:gd name="T1" fmla="*/ 46603285 h 90"/>
                <a:gd name="T2" fmla="*/ 191778241 w 47"/>
                <a:gd name="T3" fmla="*/ 699035340 h 90"/>
                <a:gd name="T4" fmla="*/ 360543205 w 47"/>
                <a:gd name="T5" fmla="*/ 613598771 h 90"/>
                <a:gd name="T6" fmla="*/ 84381097 w 47"/>
                <a:gd name="T7" fmla="*/ 0 h 90"/>
                <a:gd name="T8" fmla="*/ 0 w 47"/>
                <a:gd name="T9" fmla="*/ 46603285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90"/>
                <a:gd name="T17" fmla="*/ 47 w 47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90">
                  <a:moveTo>
                    <a:pt x="0" y="6"/>
                  </a:moveTo>
                  <a:cubicBezTo>
                    <a:pt x="25" y="90"/>
                    <a:pt x="25" y="90"/>
                    <a:pt x="25" y="90"/>
                  </a:cubicBezTo>
                  <a:cubicBezTo>
                    <a:pt x="34" y="86"/>
                    <a:pt x="39" y="83"/>
                    <a:pt x="47" y="79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3"/>
                    <a:pt x="6" y="3"/>
                    <a:pt x="0" y="6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246"/>
            <p:cNvSpPr>
              <a:spLocks noChangeArrowheads="1"/>
            </p:cNvSpPr>
            <p:nvPr/>
          </p:nvSpPr>
          <p:spPr bwMode="auto">
            <a:xfrm>
              <a:off x="1030287" y="1350963"/>
              <a:ext cx="96838" cy="258763"/>
            </a:xfrm>
            <a:custGeom>
              <a:avLst/>
              <a:gdLst>
                <a:gd name="T0" fmla="*/ 0 w 35"/>
                <a:gd name="T1" fmla="*/ 23224675 h 93"/>
                <a:gd name="T2" fmla="*/ 30620176 w 35"/>
                <a:gd name="T3" fmla="*/ 719981615 h 93"/>
                <a:gd name="T4" fmla="*/ 267931378 w 35"/>
                <a:gd name="T5" fmla="*/ 650304808 h 93"/>
                <a:gd name="T6" fmla="*/ 76551822 w 35"/>
                <a:gd name="T7" fmla="*/ 0 h 93"/>
                <a:gd name="T8" fmla="*/ 0 w 35"/>
                <a:gd name="T9" fmla="*/ 23224675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93"/>
                <a:gd name="T17" fmla="*/ 35 w 35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93">
                  <a:moveTo>
                    <a:pt x="0" y="3"/>
                  </a:moveTo>
                  <a:cubicBezTo>
                    <a:pt x="4" y="93"/>
                    <a:pt x="4" y="93"/>
                    <a:pt x="4" y="93"/>
                  </a:cubicBezTo>
                  <a:cubicBezTo>
                    <a:pt x="18" y="90"/>
                    <a:pt x="22" y="89"/>
                    <a:pt x="35" y="8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3"/>
                    <a:pt x="7" y="1"/>
                    <a:pt x="0" y="3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247"/>
            <p:cNvSpPr>
              <a:spLocks noChangeArrowheads="1"/>
            </p:cNvSpPr>
            <p:nvPr/>
          </p:nvSpPr>
          <p:spPr bwMode="auto">
            <a:xfrm>
              <a:off x="1244600" y="290513"/>
              <a:ext cx="206375" cy="184150"/>
            </a:xfrm>
            <a:custGeom>
              <a:avLst/>
              <a:gdLst>
                <a:gd name="T0" fmla="*/ 46665850 w 74"/>
                <a:gd name="T1" fmla="*/ 513806402 h 66"/>
                <a:gd name="T2" fmla="*/ 575549198 w 74"/>
                <a:gd name="T3" fmla="*/ 101204376 h 66"/>
                <a:gd name="T4" fmla="*/ 505549029 w 74"/>
                <a:gd name="T5" fmla="*/ 0 h 66"/>
                <a:gd name="T6" fmla="*/ 0 w 74"/>
                <a:gd name="T7" fmla="*/ 474880998 h 66"/>
                <a:gd name="T8" fmla="*/ 46665850 w 74"/>
                <a:gd name="T9" fmla="*/ 513806402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66"/>
                <a:gd name="T17" fmla="*/ 74 w 74"/>
                <a:gd name="T18" fmla="*/ 66 h 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66">
                  <a:moveTo>
                    <a:pt x="6" y="66"/>
                  </a:moveTo>
                  <a:cubicBezTo>
                    <a:pt x="74" y="13"/>
                    <a:pt x="74" y="13"/>
                    <a:pt x="74" y="13"/>
                  </a:cubicBezTo>
                  <a:cubicBezTo>
                    <a:pt x="70" y="8"/>
                    <a:pt x="69" y="6"/>
                    <a:pt x="65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4"/>
                    <a:pt x="3" y="63"/>
                    <a:pt x="6" y="66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Freeform 248"/>
            <p:cNvSpPr>
              <a:spLocks noChangeArrowheads="1"/>
            </p:cNvSpPr>
            <p:nvPr/>
          </p:nvSpPr>
          <p:spPr bwMode="auto">
            <a:xfrm>
              <a:off x="1274762" y="341313"/>
              <a:ext cx="212725" cy="163513"/>
            </a:xfrm>
            <a:custGeom>
              <a:avLst/>
              <a:gdLst>
                <a:gd name="T0" fmla="*/ 23503313 w 76"/>
                <a:gd name="T1" fmla="*/ 453161037 h 59"/>
                <a:gd name="T2" fmla="*/ 595420074 w 76"/>
                <a:gd name="T3" fmla="*/ 76806767 h 59"/>
                <a:gd name="T4" fmla="*/ 532744571 w 76"/>
                <a:gd name="T5" fmla="*/ 0 h 59"/>
                <a:gd name="T6" fmla="*/ 0 w 76"/>
                <a:gd name="T7" fmla="*/ 422437221 h 59"/>
                <a:gd name="T8" fmla="*/ 23503313 w 76"/>
                <a:gd name="T9" fmla="*/ 45316103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59"/>
                <a:gd name="T17" fmla="*/ 76 w 76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59">
                  <a:moveTo>
                    <a:pt x="3" y="59"/>
                  </a:moveTo>
                  <a:cubicBezTo>
                    <a:pt x="76" y="10"/>
                    <a:pt x="76" y="10"/>
                    <a:pt x="76" y="10"/>
                  </a:cubicBezTo>
                  <a:cubicBezTo>
                    <a:pt x="72" y="5"/>
                    <a:pt x="72" y="6"/>
                    <a:pt x="68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58"/>
                    <a:pt x="1" y="56"/>
                    <a:pt x="3" y="59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249"/>
            <p:cNvSpPr>
              <a:spLocks noChangeArrowheads="1"/>
            </p:cNvSpPr>
            <p:nvPr/>
          </p:nvSpPr>
          <p:spPr bwMode="auto">
            <a:xfrm>
              <a:off x="1208087" y="227013"/>
              <a:ext cx="193675" cy="214313"/>
            </a:xfrm>
            <a:custGeom>
              <a:avLst/>
              <a:gdLst>
                <a:gd name="T0" fmla="*/ 55149658 w 69"/>
                <a:gd name="T1" fmla="*/ 596494311 h 77"/>
                <a:gd name="T2" fmla="*/ 543623270 w 69"/>
                <a:gd name="T3" fmla="*/ 123948063 h 77"/>
                <a:gd name="T4" fmla="*/ 409687183 w 69"/>
                <a:gd name="T5" fmla="*/ 0 h 77"/>
                <a:gd name="T6" fmla="*/ 0 w 69"/>
                <a:gd name="T7" fmla="*/ 542267556 h 77"/>
                <a:gd name="T8" fmla="*/ 55149658 w 69"/>
                <a:gd name="T9" fmla="*/ 596494311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77"/>
                <a:gd name="T17" fmla="*/ 69 w 69"/>
                <a:gd name="T18" fmla="*/ 77 h 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77">
                  <a:moveTo>
                    <a:pt x="7" y="77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61" y="7"/>
                    <a:pt x="61" y="7"/>
                    <a:pt x="52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5" y="75"/>
                    <a:pt x="2" y="72"/>
                    <a:pt x="7" y="77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Freeform 250"/>
            <p:cNvSpPr>
              <a:spLocks noChangeArrowheads="1"/>
            </p:cNvSpPr>
            <p:nvPr/>
          </p:nvSpPr>
          <p:spPr bwMode="auto">
            <a:xfrm>
              <a:off x="1163637" y="168276"/>
              <a:ext cx="169863" cy="239713"/>
            </a:xfrm>
            <a:custGeom>
              <a:avLst/>
              <a:gdLst>
                <a:gd name="T0" fmla="*/ 77541067 w 61"/>
                <a:gd name="T1" fmla="*/ 668166539 h 86"/>
                <a:gd name="T2" fmla="*/ 473007193 w 61"/>
                <a:gd name="T3" fmla="*/ 108771167 h 86"/>
                <a:gd name="T4" fmla="*/ 310169838 w 61"/>
                <a:gd name="T5" fmla="*/ 0 h 86"/>
                <a:gd name="T6" fmla="*/ 0 w 61"/>
                <a:gd name="T7" fmla="*/ 606011188 h 86"/>
                <a:gd name="T8" fmla="*/ 77541067 w 61"/>
                <a:gd name="T9" fmla="*/ 668166539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86"/>
                <a:gd name="T17" fmla="*/ 61 w 61"/>
                <a:gd name="T18" fmla="*/ 86 h 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86">
                  <a:moveTo>
                    <a:pt x="10" y="86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53" y="8"/>
                    <a:pt x="48" y="5"/>
                    <a:pt x="4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5" y="82"/>
                    <a:pt x="5" y="82"/>
                    <a:pt x="10" y="86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Freeform 251"/>
            <p:cNvSpPr>
              <a:spLocks noChangeArrowheads="1"/>
            </p:cNvSpPr>
            <p:nvPr/>
          </p:nvSpPr>
          <p:spPr bwMode="auto">
            <a:xfrm>
              <a:off x="1122362" y="114301"/>
              <a:ext cx="133350" cy="260350"/>
            </a:xfrm>
            <a:custGeom>
              <a:avLst/>
              <a:gdLst>
                <a:gd name="T0" fmla="*/ 69461459 w 48"/>
                <a:gd name="T1" fmla="*/ 728840027 h 93"/>
                <a:gd name="T2" fmla="*/ 370462969 w 48"/>
                <a:gd name="T3" fmla="*/ 109716529 h 93"/>
                <a:gd name="T4" fmla="*/ 154360959 w 48"/>
                <a:gd name="T5" fmla="*/ 0 h 93"/>
                <a:gd name="T6" fmla="*/ 0 w 48"/>
                <a:gd name="T7" fmla="*/ 681817458 h 93"/>
                <a:gd name="T8" fmla="*/ 69461459 w 48"/>
                <a:gd name="T9" fmla="*/ 728840027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93"/>
                <a:gd name="T17" fmla="*/ 48 w 48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93">
                  <a:moveTo>
                    <a:pt x="9" y="93"/>
                  </a:moveTo>
                  <a:cubicBezTo>
                    <a:pt x="48" y="14"/>
                    <a:pt x="48" y="14"/>
                    <a:pt x="48" y="14"/>
                  </a:cubicBezTo>
                  <a:cubicBezTo>
                    <a:pt x="37" y="7"/>
                    <a:pt x="33" y="6"/>
                    <a:pt x="2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6" y="90"/>
                    <a:pt x="3" y="89"/>
                    <a:pt x="9" y="93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Freeform 252"/>
            <p:cNvSpPr>
              <a:spLocks noChangeArrowheads="1"/>
            </p:cNvSpPr>
            <p:nvPr/>
          </p:nvSpPr>
          <p:spPr bwMode="auto">
            <a:xfrm>
              <a:off x="0" y="0"/>
              <a:ext cx="1158875" cy="1644650"/>
            </a:xfrm>
            <a:custGeom>
              <a:avLst/>
              <a:gdLst>
                <a:gd name="T0" fmla="*/ 109171610 w 415"/>
                <a:gd name="T1" fmla="*/ 2136322166 h 589"/>
                <a:gd name="T2" fmla="*/ 109171610 w 415"/>
                <a:gd name="T3" fmla="*/ 2136322166 h 589"/>
                <a:gd name="T4" fmla="*/ 109171610 w 415"/>
                <a:gd name="T5" fmla="*/ 2136322166 h 589"/>
                <a:gd name="T6" fmla="*/ 109171610 w 415"/>
                <a:gd name="T7" fmla="*/ 2136322166 h 589"/>
                <a:gd name="T8" fmla="*/ 109171610 w 415"/>
                <a:gd name="T9" fmla="*/ 2136322166 h 589"/>
                <a:gd name="T10" fmla="*/ 2136622026 w 415"/>
                <a:gd name="T11" fmla="*/ 2147483647 h 589"/>
                <a:gd name="T12" fmla="*/ 2147483647 w 415"/>
                <a:gd name="T13" fmla="*/ 2147483647 h 589"/>
                <a:gd name="T14" fmla="*/ 2147483647 w 415"/>
                <a:gd name="T15" fmla="*/ 2147483647 h 589"/>
                <a:gd name="T16" fmla="*/ 2147483647 w 415"/>
                <a:gd name="T17" fmla="*/ 2147483647 h 589"/>
                <a:gd name="T18" fmla="*/ 787585412 w 415"/>
                <a:gd name="T19" fmla="*/ 2147483647 h 589"/>
                <a:gd name="T20" fmla="*/ 2147483647 w 415"/>
                <a:gd name="T21" fmla="*/ 787477407 h 589"/>
                <a:gd name="T22" fmla="*/ 2147483647 w 415"/>
                <a:gd name="T23" fmla="*/ 974598927 h 589"/>
                <a:gd name="T24" fmla="*/ 2147483647 w 415"/>
                <a:gd name="T25" fmla="*/ 296277136 h 589"/>
                <a:gd name="T26" fmla="*/ 2147483647 w 415"/>
                <a:gd name="T27" fmla="*/ 116951648 h 589"/>
                <a:gd name="T28" fmla="*/ 109171610 w 415"/>
                <a:gd name="T29" fmla="*/ 2136322166 h 5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5"/>
                <a:gd name="T46" fmla="*/ 0 h 589"/>
                <a:gd name="T47" fmla="*/ 415 w 415"/>
                <a:gd name="T48" fmla="*/ 589 h 58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5" h="589">
                  <a:moveTo>
                    <a:pt x="14" y="274"/>
                  </a:move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0" y="432"/>
                    <a:pt x="116" y="571"/>
                    <a:pt x="274" y="586"/>
                  </a:cubicBezTo>
                  <a:cubicBezTo>
                    <a:pt x="306" y="589"/>
                    <a:pt x="337" y="586"/>
                    <a:pt x="366" y="579"/>
                  </a:cubicBezTo>
                  <a:cubicBezTo>
                    <a:pt x="362" y="490"/>
                    <a:pt x="362" y="490"/>
                    <a:pt x="362" y="490"/>
                  </a:cubicBezTo>
                  <a:cubicBezTo>
                    <a:pt x="337" y="498"/>
                    <a:pt x="311" y="502"/>
                    <a:pt x="282" y="499"/>
                  </a:cubicBezTo>
                  <a:cubicBezTo>
                    <a:pt x="172" y="489"/>
                    <a:pt x="91" y="392"/>
                    <a:pt x="101" y="282"/>
                  </a:cubicBezTo>
                  <a:cubicBezTo>
                    <a:pt x="111" y="173"/>
                    <a:pt x="208" y="91"/>
                    <a:pt x="318" y="101"/>
                  </a:cubicBezTo>
                  <a:cubicBezTo>
                    <a:pt x="346" y="104"/>
                    <a:pt x="372" y="112"/>
                    <a:pt x="395" y="125"/>
                  </a:cubicBezTo>
                  <a:cubicBezTo>
                    <a:pt x="415" y="38"/>
                    <a:pt x="415" y="38"/>
                    <a:pt x="415" y="38"/>
                  </a:cubicBezTo>
                  <a:cubicBezTo>
                    <a:pt x="388" y="25"/>
                    <a:pt x="358" y="18"/>
                    <a:pt x="326" y="15"/>
                  </a:cubicBezTo>
                  <a:cubicBezTo>
                    <a:pt x="169" y="0"/>
                    <a:pt x="29" y="116"/>
                    <a:pt x="14" y="274"/>
                  </a:cubicBez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73" name="TextBox 682"/>
          <p:cNvSpPr>
            <a:spLocks noChangeArrowheads="1"/>
          </p:cNvSpPr>
          <p:nvPr/>
        </p:nvSpPr>
        <p:spPr bwMode="auto">
          <a:xfrm>
            <a:off x="2551113" y="2613025"/>
            <a:ext cx="923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36%</a:t>
            </a:r>
            <a:endParaRPr lang="zh-CN" altLang="en-US" sz="28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74" name="TextBox 682"/>
          <p:cNvSpPr>
            <a:spLocks noChangeArrowheads="1"/>
          </p:cNvSpPr>
          <p:nvPr/>
        </p:nvSpPr>
        <p:spPr bwMode="auto">
          <a:xfrm>
            <a:off x="4552950" y="2552700"/>
            <a:ext cx="923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48%</a:t>
            </a:r>
            <a:endParaRPr lang="zh-CN" altLang="en-US" sz="28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75" name="TextBox 682"/>
          <p:cNvSpPr>
            <a:spLocks noChangeArrowheads="1"/>
          </p:cNvSpPr>
          <p:nvPr/>
        </p:nvSpPr>
        <p:spPr bwMode="auto">
          <a:xfrm>
            <a:off x="6627813" y="2506663"/>
            <a:ext cx="923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52%</a:t>
            </a:r>
            <a:endParaRPr lang="zh-CN" altLang="en-US" sz="28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76" name="TextBox 682"/>
          <p:cNvSpPr>
            <a:spLocks noChangeArrowheads="1"/>
          </p:cNvSpPr>
          <p:nvPr/>
        </p:nvSpPr>
        <p:spPr bwMode="auto">
          <a:xfrm>
            <a:off x="8751888" y="2562225"/>
            <a:ext cx="923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63%</a:t>
            </a:r>
            <a:endParaRPr lang="zh-CN" altLang="en-US" sz="28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77" name="矩形 1"/>
          <p:cNvSpPr>
            <a:spLocks noChangeArrowheads="1"/>
          </p:cNvSpPr>
          <p:nvPr/>
        </p:nvSpPr>
        <p:spPr bwMode="auto">
          <a:xfrm>
            <a:off x="1485900" y="4748213"/>
            <a:ext cx="92487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 eaLnBrk="1" hangingPunct="1"/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78" name="TextBox 291"/>
          <p:cNvSpPr>
            <a:spLocks noChangeArrowheads="1"/>
          </p:cNvSpPr>
          <p:nvPr/>
        </p:nvSpPr>
        <p:spPr bwMode="auto">
          <a:xfrm>
            <a:off x="2384425" y="3790950"/>
            <a:ext cx="11588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9279" name="TextBox 292"/>
          <p:cNvSpPr>
            <a:spLocks noChangeArrowheads="1"/>
          </p:cNvSpPr>
          <p:nvPr/>
        </p:nvSpPr>
        <p:spPr bwMode="auto">
          <a:xfrm>
            <a:off x="4511675" y="3790950"/>
            <a:ext cx="11588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9280" name="TextBox 293"/>
          <p:cNvSpPr>
            <a:spLocks noChangeArrowheads="1"/>
          </p:cNvSpPr>
          <p:nvPr/>
        </p:nvSpPr>
        <p:spPr bwMode="auto">
          <a:xfrm>
            <a:off x="6448425" y="3790950"/>
            <a:ext cx="11588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9281" name="TextBox 294"/>
          <p:cNvSpPr>
            <a:spLocks noChangeArrowheads="1"/>
          </p:cNvSpPr>
          <p:nvPr/>
        </p:nvSpPr>
        <p:spPr bwMode="auto">
          <a:xfrm>
            <a:off x="8483600" y="3790950"/>
            <a:ext cx="11588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/>
          </a:p>
        </p:txBody>
      </p:sp>
      <p:sp>
        <p:nvSpPr>
          <p:cNvPr id="9282" name="直接连接符 68"/>
          <p:cNvSpPr>
            <a:spLocks noChangeShapeType="1"/>
          </p:cNvSpPr>
          <p:nvPr/>
        </p:nvSpPr>
        <p:spPr bwMode="auto">
          <a:xfrm>
            <a:off x="1608138" y="4603750"/>
            <a:ext cx="8990012" cy="1588"/>
          </a:xfrm>
          <a:prstGeom prst="line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83" name="直接连接符 69"/>
          <p:cNvSpPr>
            <a:spLocks noChangeShapeType="1"/>
          </p:cNvSpPr>
          <p:nvPr/>
        </p:nvSpPr>
        <p:spPr bwMode="auto">
          <a:xfrm>
            <a:off x="1608138" y="6249988"/>
            <a:ext cx="8990012" cy="1587"/>
          </a:xfrm>
          <a:prstGeom prst="line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1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" dur="1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1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15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1000"/>
                                        <p:tgtEl>
                                          <p:spTgt spid="9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1000"/>
                                        <p:tgtEl>
                                          <p:spTgt spid="9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10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1000"/>
                                        <p:tgtEl>
                                          <p:spTgt spid="9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45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05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2" dur="250" tmFilter="0,0; .5, 1; 1, 1"/>
                                        <p:tgtEl>
                                          <p:spTgt spid="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18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9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73" grpId="0" bldLvl="0" autoUpdateAnimBg="0"/>
      <p:bldP spid="9274" grpId="0" bldLvl="0" autoUpdateAnimBg="0"/>
      <p:bldP spid="9275" grpId="0" bldLvl="0" autoUpdateAnimBg="0"/>
      <p:bldP spid="9276" grpId="0" bldLvl="0" autoUpdateAnimBg="0"/>
      <p:bldP spid="9277" grpId="0" bldLvl="0" autoUpdateAnimBg="0"/>
      <p:bldP spid="9278" grpId="0" bldLvl="0" autoUpdateAnimBg="0"/>
      <p:bldP spid="9279" grpId="0" bldLvl="0" autoUpdateAnimBg="0"/>
      <p:bldP spid="9280" grpId="0" bldLvl="0" autoUpdateAnimBg="0"/>
      <p:bldP spid="9281" grpId="0" bldLvl="0" autoUpdateAnimBg="0"/>
      <p:bldP spid="9282" grpId="0" animBg="1"/>
      <p:bldP spid="928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0244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6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49" name="Group 9"/>
          <p:cNvGrpSpPr>
            <a:grpSpLocks/>
          </p:cNvGrpSpPr>
          <p:nvPr/>
        </p:nvGrpSpPr>
        <p:grpSpPr bwMode="auto">
          <a:xfrm>
            <a:off x="942975" y="1355725"/>
            <a:ext cx="6542088" cy="4800600"/>
            <a:chOff x="0" y="0"/>
            <a:chExt cx="6542688" cy="4799282"/>
          </a:xfrm>
        </p:grpSpPr>
        <p:pic>
          <p:nvPicPr>
            <p:cNvPr id="4" name="图片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542687" cy="422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直角三角形 8"/>
            <p:cNvSpPr>
              <a:spLocks noChangeArrowheads="1"/>
            </p:cNvSpPr>
            <p:nvPr/>
          </p:nvSpPr>
          <p:spPr bwMode="auto">
            <a:xfrm rot="5400000">
              <a:off x="5964494" y="4221088"/>
              <a:ext cx="578194" cy="578194"/>
            </a:xfrm>
            <a:prstGeom prst="rtTriangle">
              <a:avLst/>
            </a:prstGeom>
            <a:solidFill>
              <a:srgbClr val="242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0252" name="图片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900" y="1041400"/>
            <a:ext cx="11557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图片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13508">
            <a:off x="9569450" y="1890713"/>
            <a:ext cx="611188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图片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744">
            <a:off x="8521700" y="2613025"/>
            <a:ext cx="998538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矩形 1"/>
          <p:cNvSpPr>
            <a:spLocks noChangeArrowheads="1"/>
          </p:cNvSpPr>
          <p:nvPr/>
        </p:nvSpPr>
        <p:spPr bwMode="auto">
          <a:xfrm>
            <a:off x="7848600" y="3848100"/>
            <a:ext cx="40528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5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5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25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2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1268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0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2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3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273" name="Group 9"/>
          <p:cNvGrpSpPr>
            <a:grpSpLocks/>
          </p:cNvGrpSpPr>
          <p:nvPr/>
        </p:nvGrpSpPr>
        <p:grpSpPr bwMode="auto">
          <a:xfrm>
            <a:off x="1701800" y="2060575"/>
            <a:ext cx="111125" cy="3741738"/>
            <a:chOff x="0" y="0"/>
            <a:chExt cx="138685" cy="4662408"/>
          </a:xfrm>
        </p:grpSpPr>
        <p:sp>
          <p:nvSpPr>
            <p:cNvPr id="4" name="Line 5"/>
            <p:cNvSpPr>
              <a:spLocks noChangeShapeType="1"/>
            </p:cNvSpPr>
            <p:nvPr/>
          </p:nvSpPr>
          <p:spPr bwMode="auto">
            <a:xfrm flipV="1">
              <a:off x="70518" y="9402"/>
              <a:ext cx="1" cy="4653006"/>
            </a:xfrm>
            <a:prstGeom prst="line">
              <a:avLst/>
            </a:prstGeom>
            <a:noFill/>
            <a:ln w="28575">
              <a:solidFill>
                <a:srgbClr val="A88C8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ChangeArrowheads="1"/>
            </p:cNvSpPr>
            <p:nvPr/>
          </p:nvSpPr>
          <p:spPr bwMode="auto">
            <a:xfrm>
              <a:off x="0" y="0"/>
              <a:ext cx="138685" cy="116355"/>
            </a:xfrm>
            <a:custGeom>
              <a:avLst/>
              <a:gdLst>
                <a:gd name="T0" fmla="*/ 0 w 236"/>
                <a:gd name="T1" fmla="*/ 65981471 h 199"/>
                <a:gd name="T2" fmla="*/ 42130270 w 236"/>
                <a:gd name="T3" fmla="*/ 0 h 199"/>
                <a:gd name="T4" fmla="*/ 81498005 w 236"/>
                <a:gd name="T5" fmla="*/ 68032593 h 199"/>
                <a:gd name="T6" fmla="*/ 0 60000 65536"/>
                <a:gd name="T7" fmla="*/ 0 60000 65536"/>
                <a:gd name="T8" fmla="*/ 0 60000 65536"/>
                <a:gd name="T9" fmla="*/ 0 w 236"/>
                <a:gd name="T10" fmla="*/ 0 h 199"/>
                <a:gd name="T11" fmla="*/ 236 w 236"/>
                <a:gd name="T12" fmla="*/ 199 h 1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6" h="199">
                  <a:moveTo>
                    <a:pt x="0" y="193"/>
                  </a:moveTo>
                  <a:lnTo>
                    <a:pt x="122" y="0"/>
                  </a:lnTo>
                  <a:lnTo>
                    <a:pt x="236" y="199"/>
                  </a:lnTo>
                </a:path>
              </a:pathLst>
            </a:custGeom>
            <a:noFill/>
            <a:ln w="28575" cmpd="sng">
              <a:solidFill>
                <a:srgbClr val="A88C8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6" name="Group 12"/>
          <p:cNvGrpSpPr>
            <a:grpSpLocks/>
          </p:cNvGrpSpPr>
          <p:nvPr/>
        </p:nvGrpSpPr>
        <p:grpSpPr bwMode="auto">
          <a:xfrm>
            <a:off x="1757363" y="5711825"/>
            <a:ext cx="5003800" cy="163513"/>
            <a:chOff x="0" y="0"/>
            <a:chExt cx="6233783" cy="203327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0" y="112829"/>
              <a:ext cx="6233783" cy="1"/>
            </a:xfrm>
            <a:prstGeom prst="line">
              <a:avLst/>
            </a:prstGeom>
            <a:noFill/>
            <a:ln w="30163">
              <a:solidFill>
                <a:srgbClr val="A88C8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 noChangeArrowheads="1"/>
            </p:cNvSpPr>
            <p:nvPr/>
          </p:nvSpPr>
          <p:spPr bwMode="auto">
            <a:xfrm>
              <a:off x="6086870" y="0"/>
              <a:ext cx="146912" cy="203327"/>
            </a:xfrm>
            <a:custGeom>
              <a:avLst/>
              <a:gdLst>
                <a:gd name="T0" fmla="*/ 11229290 w 248"/>
                <a:gd name="T1" fmla="*/ 0 h 347"/>
                <a:gd name="T2" fmla="*/ 87028773 w 248"/>
                <a:gd name="T3" fmla="*/ 66952593 h 347"/>
                <a:gd name="T4" fmla="*/ 0 w 248"/>
                <a:gd name="T5" fmla="*/ 119140833 h 347"/>
                <a:gd name="T6" fmla="*/ 0 60000 65536"/>
                <a:gd name="T7" fmla="*/ 0 60000 65536"/>
                <a:gd name="T8" fmla="*/ 0 60000 65536"/>
                <a:gd name="T9" fmla="*/ 0 w 248"/>
                <a:gd name="T10" fmla="*/ 0 h 347"/>
                <a:gd name="T11" fmla="*/ 248 w 248"/>
                <a:gd name="T12" fmla="*/ 347 h 3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8" h="347">
                  <a:moveTo>
                    <a:pt x="32" y="0"/>
                  </a:moveTo>
                  <a:lnTo>
                    <a:pt x="248" y="195"/>
                  </a:lnTo>
                  <a:lnTo>
                    <a:pt x="0" y="347"/>
                  </a:lnTo>
                </a:path>
              </a:pathLst>
            </a:custGeom>
            <a:noFill/>
            <a:ln w="28575" cmpd="sng">
              <a:solidFill>
                <a:srgbClr val="A88C8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79" name="Rectangle 9"/>
          <p:cNvSpPr>
            <a:spLocks noChangeArrowheads="1"/>
          </p:cNvSpPr>
          <p:nvPr/>
        </p:nvSpPr>
        <p:spPr bwMode="auto">
          <a:xfrm>
            <a:off x="1236663" y="2392363"/>
            <a:ext cx="412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500</a:t>
            </a:r>
            <a:endParaRPr lang="zh-CN" altLang="en-US" sz="16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1280" name="Rectangle 10"/>
          <p:cNvSpPr>
            <a:spLocks noChangeArrowheads="1"/>
          </p:cNvSpPr>
          <p:nvPr/>
        </p:nvSpPr>
        <p:spPr bwMode="auto">
          <a:xfrm>
            <a:off x="1241425" y="3051175"/>
            <a:ext cx="403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400</a:t>
            </a:r>
            <a:endParaRPr lang="zh-CN" altLang="en-US" sz="16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1281" name="Rectangle 11"/>
          <p:cNvSpPr>
            <a:spLocks noChangeArrowheads="1"/>
          </p:cNvSpPr>
          <p:nvPr/>
        </p:nvSpPr>
        <p:spPr bwMode="auto">
          <a:xfrm>
            <a:off x="1236663" y="3709988"/>
            <a:ext cx="412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300</a:t>
            </a:r>
            <a:endParaRPr lang="zh-CN" altLang="en-US" sz="16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1282" name="Rectangle 12"/>
          <p:cNvSpPr>
            <a:spLocks noChangeArrowheads="1"/>
          </p:cNvSpPr>
          <p:nvPr/>
        </p:nvSpPr>
        <p:spPr bwMode="auto">
          <a:xfrm>
            <a:off x="1241425" y="4367213"/>
            <a:ext cx="403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200</a:t>
            </a:r>
            <a:endParaRPr lang="zh-CN" altLang="en-US" sz="16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1283" name="Rectangle 13"/>
          <p:cNvSpPr>
            <a:spLocks noChangeArrowheads="1"/>
          </p:cNvSpPr>
          <p:nvPr/>
        </p:nvSpPr>
        <p:spPr bwMode="auto">
          <a:xfrm>
            <a:off x="1257300" y="5024438"/>
            <a:ext cx="373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100</a:t>
            </a:r>
            <a:endParaRPr lang="zh-CN" altLang="en-US" sz="16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1284" name="Rectangle 14"/>
          <p:cNvSpPr>
            <a:spLocks noChangeArrowheads="1"/>
          </p:cNvSpPr>
          <p:nvPr/>
        </p:nvSpPr>
        <p:spPr bwMode="auto">
          <a:xfrm>
            <a:off x="2482850" y="5911850"/>
            <a:ext cx="500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9~12</a:t>
            </a:r>
            <a:endParaRPr lang="zh-CN" altLang="en-US" sz="16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1285" name="Rectangle 15"/>
          <p:cNvSpPr>
            <a:spLocks noChangeArrowheads="1"/>
          </p:cNvSpPr>
          <p:nvPr/>
        </p:nvSpPr>
        <p:spPr bwMode="auto">
          <a:xfrm>
            <a:off x="3417888" y="5911850"/>
            <a:ext cx="596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12~15</a:t>
            </a:r>
            <a:endParaRPr lang="zh-CN" altLang="en-US" sz="16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1286" name="Rectangle 16"/>
          <p:cNvSpPr>
            <a:spLocks noChangeArrowheads="1"/>
          </p:cNvSpPr>
          <p:nvPr/>
        </p:nvSpPr>
        <p:spPr bwMode="auto">
          <a:xfrm>
            <a:off x="4330700" y="5911850"/>
            <a:ext cx="6080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16~18</a:t>
            </a:r>
            <a:endParaRPr lang="zh-CN" altLang="en-US" sz="16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1287" name="Rectangle 17"/>
          <p:cNvSpPr>
            <a:spLocks noChangeArrowheads="1"/>
          </p:cNvSpPr>
          <p:nvPr/>
        </p:nvSpPr>
        <p:spPr bwMode="auto">
          <a:xfrm>
            <a:off x="5208588" y="5911850"/>
            <a:ext cx="6286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19~22</a:t>
            </a:r>
            <a:endParaRPr lang="zh-CN" altLang="en-US" sz="16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1288" name="Rectangle 18"/>
          <p:cNvSpPr>
            <a:spLocks noChangeArrowheads="1"/>
          </p:cNvSpPr>
          <p:nvPr/>
        </p:nvSpPr>
        <p:spPr bwMode="auto">
          <a:xfrm>
            <a:off x="1468438" y="5681663"/>
            <a:ext cx="1381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595959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</a:t>
            </a:r>
            <a:endParaRPr lang="zh-CN" altLang="en-US" sz="1600">
              <a:solidFill>
                <a:srgbClr val="595959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grpSp>
        <p:nvGrpSpPr>
          <p:cNvPr id="11289" name="Group 25"/>
          <p:cNvGrpSpPr>
            <a:grpSpLocks/>
          </p:cNvGrpSpPr>
          <p:nvPr/>
        </p:nvGrpSpPr>
        <p:grpSpPr bwMode="auto">
          <a:xfrm>
            <a:off x="2279650" y="2093913"/>
            <a:ext cx="3754438" cy="801687"/>
            <a:chOff x="0" y="0"/>
            <a:chExt cx="4678863" cy="1000179"/>
          </a:xfrm>
        </p:grpSpPr>
        <p:sp>
          <p:nvSpPr>
            <p:cNvPr id="11314" name="Rectangle 19"/>
            <p:cNvSpPr>
              <a:spLocks noChangeArrowheads="1"/>
            </p:cNvSpPr>
            <p:nvPr/>
          </p:nvSpPr>
          <p:spPr bwMode="auto">
            <a:xfrm>
              <a:off x="0" y="0"/>
              <a:ext cx="4678863" cy="1000179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315" name="Freeform 20"/>
            <p:cNvSpPr>
              <a:spLocks noChangeArrowheads="1"/>
            </p:cNvSpPr>
            <p:nvPr/>
          </p:nvSpPr>
          <p:spPr bwMode="auto">
            <a:xfrm>
              <a:off x="193924" y="135159"/>
              <a:ext cx="762769" cy="762769"/>
            </a:xfrm>
            <a:custGeom>
              <a:avLst/>
              <a:gdLst>
                <a:gd name="T0" fmla="*/ 447550303 w 1298"/>
                <a:gd name="T1" fmla="*/ 235170850 h 1298"/>
                <a:gd name="T2" fmla="*/ 443406199 w 1298"/>
                <a:gd name="T3" fmla="*/ 268668045 h 1298"/>
                <a:gd name="T4" fmla="*/ 434773041 w 1298"/>
                <a:gd name="T5" fmla="*/ 300438725 h 1298"/>
                <a:gd name="T6" fmla="*/ 420959753 w 1298"/>
                <a:gd name="T7" fmla="*/ 330482891 h 1298"/>
                <a:gd name="T8" fmla="*/ 403347899 w 1298"/>
                <a:gd name="T9" fmla="*/ 357763930 h 1298"/>
                <a:gd name="T10" fmla="*/ 382282428 w 1298"/>
                <a:gd name="T11" fmla="*/ 382282428 h 1298"/>
                <a:gd name="T12" fmla="*/ 358108880 w 1298"/>
                <a:gd name="T13" fmla="*/ 403347899 h 1298"/>
                <a:gd name="T14" fmla="*/ 330482891 w 1298"/>
                <a:gd name="T15" fmla="*/ 420614215 h 1298"/>
                <a:gd name="T16" fmla="*/ 301474751 w 1298"/>
                <a:gd name="T17" fmla="*/ 434427503 h 1298"/>
                <a:gd name="T18" fmla="*/ 269013582 w 1298"/>
                <a:gd name="T19" fmla="*/ 443060661 h 1298"/>
                <a:gd name="T20" fmla="*/ 235516388 w 1298"/>
                <a:gd name="T21" fmla="*/ 447550303 h 1298"/>
                <a:gd name="T22" fmla="*/ 212378866 w 1298"/>
                <a:gd name="T23" fmla="*/ 447550303 h 1298"/>
                <a:gd name="T24" fmla="*/ 178881671 w 1298"/>
                <a:gd name="T25" fmla="*/ 443060661 h 1298"/>
                <a:gd name="T26" fmla="*/ 147111578 w 1298"/>
                <a:gd name="T27" fmla="*/ 434427503 h 1298"/>
                <a:gd name="T28" fmla="*/ 117067412 w 1298"/>
                <a:gd name="T29" fmla="*/ 420614215 h 1298"/>
                <a:gd name="T30" fmla="*/ 89786373 w 1298"/>
                <a:gd name="T31" fmla="*/ 403347899 h 1298"/>
                <a:gd name="T32" fmla="*/ 65267875 w 1298"/>
                <a:gd name="T33" fmla="*/ 382282428 h 1298"/>
                <a:gd name="T34" fmla="*/ 44202405 w 1298"/>
                <a:gd name="T35" fmla="*/ 357763930 h 1298"/>
                <a:gd name="T36" fmla="*/ 26936088 w 1298"/>
                <a:gd name="T37" fmla="*/ 330482891 h 1298"/>
                <a:gd name="T38" fmla="*/ 13813288 w 1298"/>
                <a:gd name="T39" fmla="*/ 300438725 h 1298"/>
                <a:gd name="T40" fmla="*/ 4489054 w 1298"/>
                <a:gd name="T41" fmla="*/ 268668045 h 1298"/>
                <a:gd name="T42" fmla="*/ 0 w 1298"/>
                <a:gd name="T43" fmla="*/ 235170850 h 1298"/>
                <a:gd name="T44" fmla="*/ 0 w 1298"/>
                <a:gd name="T45" fmla="*/ 212033915 h 1298"/>
                <a:gd name="T46" fmla="*/ 4489054 w 1298"/>
                <a:gd name="T47" fmla="*/ 178536721 h 1298"/>
                <a:gd name="T48" fmla="*/ 13813288 w 1298"/>
                <a:gd name="T49" fmla="*/ 146766040 h 1298"/>
                <a:gd name="T50" fmla="*/ 26936088 w 1298"/>
                <a:gd name="T51" fmla="*/ 117067412 h 1298"/>
                <a:gd name="T52" fmla="*/ 44202405 w 1298"/>
                <a:gd name="T53" fmla="*/ 89440836 h 1298"/>
                <a:gd name="T54" fmla="*/ 65267875 w 1298"/>
                <a:gd name="T55" fmla="*/ 65267875 h 1298"/>
                <a:gd name="T56" fmla="*/ 89786373 w 1298"/>
                <a:gd name="T57" fmla="*/ 44202405 h 1298"/>
                <a:gd name="T58" fmla="*/ 117067412 w 1298"/>
                <a:gd name="T59" fmla="*/ 26590550 h 1298"/>
                <a:gd name="T60" fmla="*/ 147111578 w 1298"/>
                <a:gd name="T61" fmla="*/ 12777262 h 1298"/>
                <a:gd name="T62" fmla="*/ 178881671 w 1298"/>
                <a:gd name="T63" fmla="*/ 4144104 h 1298"/>
                <a:gd name="T64" fmla="*/ 212378866 w 1298"/>
                <a:gd name="T65" fmla="*/ 0 h 1298"/>
                <a:gd name="T66" fmla="*/ 235516388 w 1298"/>
                <a:gd name="T67" fmla="*/ 0 h 1298"/>
                <a:gd name="T68" fmla="*/ 269013582 w 1298"/>
                <a:gd name="T69" fmla="*/ 4144104 h 1298"/>
                <a:gd name="T70" fmla="*/ 301474751 w 1298"/>
                <a:gd name="T71" fmla="*/ 12777262 h 1298"/>
                <a:gd name="T72" fmla="*/ 330482891 w 1298"/>
                <a:gd name="T73" fmla="*/ 26590550 h 1298"/>
                <a:gd name="T74" fmla="*/ 358108880 w 1298"/>
                <a:gd name="T75" fmla="*/ 44202405 h 1298"/>
                <a:gd name="T76" fmla="*/ 382282428 w 1298"/>
                <a:gd name="T77" fmla="*/ 65267875 h 1298"/>
                <a:gd name="T78" fmla="*/ 403347899 w 1298"/>
                <a:gd name="T79" fmla="*/ 89440836 h 1298"/>
                <a:gd name="T80" fmla="*/ 420959753 w 1298"/>
                <a:gd name="T81" fmla="*/ 117067412 h 1298"/>
                <a:gd name="T82" fmla="*/ 434773041 w 1298"/>
                <a:gd name="T83" fmla="*/ 146766040 h 1298"/>
                <a:gd name="T84" fmla="*/ 443406199 w 1298"/>
                <a:gd name="T85" fmla="*/ 178536721 h 1298"/>
                <a:gd name="T86" fmla="*/ 447550303 w 1298"/>
                <a:gd name="T87" fmla="*/ 212033915 h 129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98"/>
                <a:gd name="T133" fmla="*/ 0 h 1298"/>
                <a:gd name="T134" fmla="*/ 1298 w 1298"/>
                <a:gd name="T135" fmla="*/ 1298 h 129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98" h="1298">
                  <a:moveTo>
                    <a:pt x="1298" y="649"/>
                  </a:moveTo>
                  <a:lnTo>
                    <a:pt x="1298" y="649"/>
                  </a:lnTo>
                  <a:lnTo>
                    <a:pt x="1296" y="681"/>
                  </a:lnTo>
                  <a:lnTo>
                    <a:pt x="1295" y="714"/>
                  </a:lnTo>
                  <a:lnTo>
                    <a:pt x="1291" y="746"/>
                  </a:lnTo>
                  <a:lnTo>
                    <a:pt x="1284" y="778"/>
                  </a:lnTo>
                  <a:lnTo>
                    <a:pt x="1277" y="811"/>
                  </a:lnTo>
                  <a:lnTo>
                    <a:pt x="1269" y="842"/>
                  </a:lnTo>
                  <a:lnTo>
                    <a:pt x="1259" y="870"/>
                  </a:lnTo>
                  <a:lnTo>
                    <a:pt x="1246" y="901"/>
                  </a:lnTo>
                  <a:lnTo>
                    <a:pt x="1233" y="930"/>
                  </a:lnTo>
                  <a:lnTo>
                    <a:pt x="1219" y="957"/>
                  </a:lnTo>
                  <a:lnTo>
                    <a:pt x="1204" y="984"/>
                  </a:lnTo>
                  <a:lnTo>
                    <a:pt x="1186" y="1011"/>
                  </a:lnTo>
                  <a:lnTo>
                    <a:pt x="1168" y="1036"/>
                  </a:lnTo>
                  <a:lnTo>
                    <a:pt x="1150" y="1062"/>
                  </a:lnTo>
                  <a:lnTo>
                    <a:pt x="1129" y="1085"/>
                  </a:lnTo>
                  <a:lnTo>
                    <a:pt x="1107" y="1107"/>
                  </a:lnTo>
                  <a:lnTo>
                    <a:pt x="1085" y="1128"/>
                  </a:lnTo>
                  <a:lnTo>
                    <a:pt x="1062" y="1148"/>
                  </a:lnTo>
                  <a:lnTo>
                    <a:pt x="1037" y="1168"/>
                  </a:lnTo>
                  <a:lnTo>
                    <a:pt x="1012" y="1186"/>
                  </a:lnTo>
                  <a:lnTo>
                    <a:pt x="985" y="1204"/>
                  </a:lnTo>
                  <a:lnTo>
                    <a:pt x="957" y="1218"/>
                  </a:lnTo>
                  <a:lnTo>
                    <a:pt x="930" y="1233"/>
                  </a:lnTo>
                  <a:lnTo>
                    <a:pt x="902" y="1245"/>
                  </a:lnTo>
                  <a:lnTo>
                    <a:pt x="873" y="1258"/>
                  </a:lnTo>
                  <a:lnTo>
                    <a:pt x="842" y="1269"/>
                  </a:lnTo>
                  <a:lnTo>
                    <a:pt x="811" y="1276"/>
                  </a:lnTo>
                  <a:lnTo>
                    <a:pt x="779" y="1283"/>
                  </a:lnTo>
                  <a:lnTo>
                    <a:pt x="748" y="1291"/>
                  </a:lnTo>
                  <a:lnTo>
                    <a:pt x="716" y="1294"/>
                  </a:lnTo>
                  <a:lnTo>
                    <a:pt x="682" y="1296"/>
                  </a:lnTo>
                  <a:lnTo>
                    <a:pt x="649" y="1298"/>
                  </a:lnTo>
                  <a:lnTo>
                    <a:pt x="615" y="1296"/>
                  </a:lnTo>
                  <a:lnTo>
                    <a:pt x="582" y="1294"/>
                  </a:lnTo>
                  <a:lnTo>
                    <a:pt x="550" y="1291"/>
                  </a:lnTo>
                  <a:lnTo>
                    <a:pt x="518" y="1283"/>
                  </a:lnTo>
                  <a:lnTo>
                    <a:pt x="487" y="1276"/>
                  </a:lnTo>
                  <a:lnTo>
                    <a:pt x="456" y="1269"/>
                  </a:lnTo>
                  <a:lnTo>
                    <a:pt x="426" y="1258"/>
                  </a:lnTo>
                  <a:lnTo>
                    <a:pt x="397" y="1245"/>
                  </a:lnTo>
                  <a:lnTo>
                    <a:pt x="368" y="1233"/>
                  </a:lnTo>
                  <a:lnTo>
                    <a:pt x="339" y="1218"/>
                  </a:lnTo>
                  <a:lnTo>
                    <a:pt x="312" y="1204"/>
                  </a:lnTo>
                  <a:lnTo>
                    <a:pt x="285" y="1186"/>
                  </a:lnTo>
                  <a:lnTo>
                    <a:pt x="260" y="1168"/>
                  </a:lnTo>
                  <a:lnTo>
                    <a:pt x="236" y="1148"/>
                  </a:lnTo>
                  <a:lnTo>
                    <a:pt x="213" y="1128"/>
                  </a:lnTo>
                  <a:lnTo>
                    <a:pt x="189" y="1107"/>
                  </a:lnTo>
                  <a:lnTo>
                    <a:pt x="168" y="1085"/>
                  </a:lnTo>
                  <a:lnTo>
                    <a:pt x="148" y="1062"/>
                  </a:lnTo>
                  <a:lnTo>
                    <a:pt x="128" y="1036"/>
                  </a:lnTo>
                  <a:lnTo>
                    <a:pt x="110" y="1011"/>
                  </a:lnTo>
                  <a:lnTo>
                    <a:pt x="94" y="984"/>
                  </a:lnTo>
                  <a:lnTo>
                    <a:pt x="78" y="957"/>
                  </a:lnTo>
                  <a:lnTo>
                    <a:pt x="63" y="930"/>
                  </a:lnTo>
                  <a:lnTo>
                    <a:pt x="51" y="901"/>
                  </a:lnTo>
                  <a:lnTo>
                    <a:pt x="40" y="870"/>
                  </a:lnTo>
                  <a:lnTo>
                    <a:pt x="29" y="842"/>
                  </a:lnTo>
                  <a:lnTo>
                    <a:pt x="20" y="811"/>
                  </a:lnTo>
                  <a:lnTo>
                    <a:pt x="13" y="778"/>
                  </a:lnTo>
                  <a:lnTo>
                    <a:pt x="7" y="746"/>
                  </a:lnTo>
                  <a:lnTo>
                    <a:pt x="4" y="714"/>
                  </a:lnTo>
                  <a:lnTo>
                    <a:pt x="0" y="681"/>
                  </a:lnTo>
                  <a:lnTo>
                    <a:pt x="0" y="649"/>
                  </a:lnTo>
                  <a:lnTo>
                    <a:pt x="0" y="614"/>
                  </a:lnTo>
                  <a:lnTo>
                    <a:pt x="4" y="582"/>
                  </a:lnTo>
                  <a:lnTo>
                    <a:pt x="7" y="549"/>
                  </a:lnTo>
                  <a:lnTo>
                    <a:pt x="13" y="517"/>
                  </a:lnTo>
                  <a:lnTo>
                    <a:pt x="20" y="486"/>
                  </a:lnTo>
                  <a:lnTo>
                    <a:pt x="29" y="456"/>
                  </a:lnTo>
                  <a:lnTo>
                    <a:pt x="40" y="425"/>
                  </a:lnTo>
                  <a:lnTo>
                    <a:pt x="51" y="396"/>
                  </a:lnTo>
                  <a:lnTo>
                    <a:pt x="63" y="367"/>
                  </a:lnTo>
                  <a:lnTo>
                    <a:pt x="78" y="339"/>
                  </a:lnTo>
                  <a:lnTo>
                    <a:pt x="94" y="311"/>
                  </a:lnTo>
                  <a:lnTo>
                    <a:pt x="110" y="284"/>
                  </a:lnTo>
                  <a:lnTo>
                    <a:pt x="128" y="259"/>
                  </a:lnTo>
                  <a:lnTo>
                    <a:pt x="148" y="236"/>
                  </a:lnTo>
                  <a:lnTo>
                    <a:pt x="168" y="212"/>
                  </a:lnTo>
                  <a:lnTo>
                    <a:pt x="189" y="189"/>
                  </a:lnTo>
                  <a:lnTo>
                    <a:pt x="213" y="167"/>
                  </a:lnTo>
                  <a:lnTo>
                    <a:pt x="236" y="147"/>
                  </a:lnTo>
                  <a:lnTo>
                    <a:pt x="260" y="128"/>
                  </a:lnTo>
                  <a:lnTo>
                    <a:pt x="285" y="110"/>
                  </a:lnTo>
                  <a:lnTo>
                    <a:pt x="312" y="93"/>
                  </a:lnTo>
                  <a:lnTo>
                    <a:pt x="339" y="77"/>
                  </a:lnTo>
                  <a:lnTo>
                    <a:pt x="368" y="63"/>
                  </a:lnTo>
                  <a:lnTo>
                    <a:pt x="397" y="50"/>
                  </a:lnTo>
                  <a:lnTo>
                    <a:pt x="426" y="37"/>
                  </a:lnTo>
                  <a:lnTo>
                    <a:pt x="456" y="28"/>
                  </a:lnTo>
                  <a:lnTo>
                    <a:pt x="487" y="19"/>
                  </a:lnTo>
                  <a:lnTo>
                    <a:pt x="518" y="12"/>
                  </a:lnTo>
                  <a:lnTo>
                    <a:pt x="550" y="7"/>
                  </a:lnTo>
                  <a:lnTo>
                    <a:pt x="582" y="1"/>
                  </a:lnTo>
                  <a:lnTo>
                    <a:pt x="615" y="0"/>
                  </a:lnTo>
                  <a:lnTo>
                    <a:pt x="649" y="0"/>
                  </a:lnTo>
                  <a:lnTo>
                    <a:pt x="682" y="0"/>
                  </a:lnTo>
                  <a:lnTo>
                    <a:pt x="716" y="1"/>
                  </a:lnTo>
                  <a:lnTo>
                    <a:pt x="748" y="7"/>
                  </a:lnTo>
                  <a:lnTo>
                    <a:pt x="779" y="12"/>
                  </a:lnTo>
                  <a:lnTo>
                    <a:pt x="811" y="19"/>
                  </a:lnTo>
                  <a:lnTo>
                    <a:pt x="842" y="28"/>
                  </a:lnTo>
                  <a:lnTo>
                    <a:pt x="873" y="37"/>
                  </a:lnTo>
                  <a:lnTo>
                    <a:pt x="902" y="50"/>
                  </a:lnTo>
                  <a:lnTo>
                    <a:pt x="930" y="63"/>
                  </a:lnTo>
                  <a:lnTo>
                    <a:pt x="957" y="77"/>
                  </a:lnTo>
                  <a:lnTo>
                    <a:pt x="985" y="93"/>
                  </a:lnTo>
                  <a:lnTo>
                    <a:pt x="1012" y="110"/>
                  </a:lnTo>
                  <a:lnTo>
                    <a:pt x="1037" y="128"/>
                  </a:lnTo>
                  <a:lnTo>
                    <a:pt x="1062" y="147"/>
                  </a:lnTo>
                  <a:lnTo>
                    <a:pt x="1085" y="167"/>
                  </a:lnTo>
                  <a:lnTo>
                    <a:pt x="1107" y="189"/>
                  </a:lnTo>
                  <a:lnTo>
                    <a:pt x="1129" y="212"/>
                  </a:lnTo>
                  <a:lnTo>
                    <a:pt x="1150" y="236"/>
                  </a:lnTo>
                  <a:lnTo>
                    <a:pt x="1168" y="259"/>
                  </a:lnTo>
                  <a:lnTo>
                    <a:pt x="1186" y="284"/>
                  </a:lnTo>
                  <a:lnTo>
                    <a:pt x="1204" y="311"/>
                  </a:lnTo>
                  <a:lnTo>
                    <a:pt x="1219" y="339"/>
                  </a:lnTo>
                  <a:lnTo>
                    <a:pt x="1233" y="367"/>
                  </a:lnTo>
                  <a:lnTo>
                    <a:pt x="1246" y="396"/>
                  </a:lnTo>
                  <a:lnTo>
                    <a:pt x="1259" y="425"/>
                  </a:lnTo>
                  <a:lnTo>
                    <a:pt x="1269" y="456"/>
                  </a:lnTo>
                  <a:lnTo>
                    <a:pt x="1277" y="486"/>
                  </a:lnTo>
                  <a:lnTo>
                    <a:pt x="1284" y="517"/>
                  </a:lnTo>
                  <a:lnTo>
                    <a:pt x="1291" y="549"/>
                  </a:lnTo>
                  <a:lnTo>
                    <a:pt x="1295" y="582"/>
                  </a:lnTo>
                  <a:lnTo>
                    <a:pt x="1296" y="614"/>
                  </a:lnTo>
                  <a:lnTo>
                    <a:pt x="1298" y="649"/>
                  </a:lnTo>
                  <a:close/>
                </a:path>
              </a:pathLst>
            </a:cu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6" name="Freeform 21"/>
            <p:cNvSpPr>
              <a:spLocks noChangeArrowheads="1"/>
            </p:cNvSpPr>
            <p:nvPr/>
          </p:nvSpPr>
          <p:spPr bwMode="auto">
            <a:xfrm>
              <a:off x="296175" y="466593"/>
              <a:ext cx="135159" cy="135159"/>
            </a:xfrm>
            <a:custGeom>
              <a:avLst/>
              <a:gdLst>
                <a:gd name="T0" fmla="*/ 79082057 w 231"/>
                <a:gd name="T1" fmla="*/ 39369886 h 231"/>
                <a:gd name="T2" fmla="*/ 79082057 w 231"/>
                <a:gd name="T3" fmla="*/ 39369886 h 231"/>
                <a:gd name="T4" fmla="*/ 79082057 w 231"/>
                <a:gd name="T5" fmla="*/ 43820186 h 231"/>
                <a:gd name="T6" fmla="*/ 78397486 w 231"/>
                <a:gd name="T7" fmla="*/ 47585915 h 231"/>
                <a:gd name="T8" fmla="*/ 77027758 w 231"/>
                <a:gd name="T9" fmla="*/ 51352229 h 231"/>
                <a:gd name="T10" fmla="*/ 76000900 w 231"/>
                <a:gd name="T11" fmla="*/ 54775671 h 231"/>
                <a:gd name="T12" fmla="*/ 73946601 w 231"/>
                <a:gd name="T13" fmla="*/ 58541400 h 231"/>
                <a:gd name="T14" fmla="*/ 72235172 w 231"/>
                <a:gd name="T15" fmla="*/ 61622557 h 231"/>
                <a:gd name="T16" fmla="*/ 67099715 w 231"/>
                <a:gd name="T17" fmla="*/ 67099715 h 231"/>
                <a:gd name="T18" fmla="*/ 61622557 w 231"/>
                <a:gd name="T19" fmla="*/ 72235172 h 231"/>
                <a:gd name="T20" fmla="*/ 57856829 w 231"/>
                <a:gd name="T21" fmla="*/ 73946601 h 231"/>
                <a:gd name="T22" fmla="*/ 54775671 w 231"/>
                <a:gd name="T23" fmla="*/ 76000900 h 231"/>
                <a:gd name="T24" fmla="*/ 51352229 w 231"/>
                <a:gd name="T25" fmla="*/ 77027758 h 231"/>
                <a:gd name="T26" fmla="*/ 47585915 w 231"/>
                <a:gd name="T27" fmla="*/ 78397486 h 231"/>
                <a:gd name="T28" fmla="*/ 43135615 w 231"/>
                <a:gd name="T29" fmla="*/ 79082057 h 231"/>
                <a:gd name="T30" fmla="*/ 39369886 w 231"/>
                <a:gd name="T31" fmla="*/ 79082057 h 231"/>
                <a:gd name="T32" fmla="*/ 39369886 w 231"/>
                <a:gd name="T33" fmla="*/ 79082057 h 231"/>
                <a:gd name="T34" fmla="*/ 35261871 w 231"/>
                <a:gd name="T35" fmla="*/ 79082057 h 231"/>
                <a:gd name="T36" fmla="*/ 31496143 w 231"/>
                <a:gd name="T37" fmla="*/ 78397486 h 231"/>
                <a:gd name="T38" fmla="*/ 27729829 w 231"/>
                <a:gd name="T39" fmla="*/ 77027758 h 231"/>
                <a:gd name="T40" fmla="*/ 23964100 w 231"/>
                <a:gd name="T41" fmla="*/ 76000900 h 231"/>
                <a:gd name="T42" fmla="*/ 20198372 w 231"/>
                <a:gd name="T43" fmla="*/ 73946601 h 231"/>
                <a:gd name="T44" fmla="*/ 17117214 w 231"/>
                <a:gd name="T45" fmla="*/ 72235172 h 231"/>
                <a:gd name="T46" fmla="*/ 11640057 w 231"/>
                <a:gd name="T47" fmla="*/ 67099715 h 231"/>
                <a:gd name="T48" fmla="*/ 6846886 w 231"/>
                <a:gd name="T49" fmla="*/ 61622557 h 231"/>
                <a:gd name="T50" fmla="*/ 4792586 w 231"/>
                <a:gd name="T51" fmla="*/ 58541400 h 231"/>
                <a:gd name="T52" fmla="*/ 3081157 w 231"/>
                <a:gd name="T53" fmla="*/ 54775671 h 231"/>
                <a:gd name="T54" fmla="*/ 1712014 w 231"/>
                <a:gd name="T55" fmla="*/ 51352229 h 231"/>
                <a:gd name="T56" fmla="*/ 684572 w 231"/>
                <a:gd name="T57" fmla="*/ 47585915 h 231"/>
                <a:gd name="T58" fmla="*/ 0 w 231"/>
                <a:gd name="T59" fmla="*/ 43820186 h 231"/>
                <a:gd name="T60" fmla="*/ 0 w 231"/>
                <a:gd name="T61" fmla="*/ 39369886 h 231"/>
                <a:gd name="T62" fmla="*/ 0 w 231"/>
                <a:gd name="T63" fmla="*/ 39369886 h 231"/>
                <a:gd name="T64" fmla="*/ 0 w 231"/>
                <a:gd name="T65" fmla="*/ 35604157 h 231"/>
                <a:gd name="T66" fmla="*/ 684572 w 231"/>
                <a:gd name="T67" fmla="*/ 31496143 h 231"/>
                <a:gd name="T68" fmla="*/ 1712014 w 231"/>
                <a:gd name="T69" fmla="*/ 27729829 h 231"/>
                <a:gd name="T70" fmla="*/ 3081157 w 231"/>
                <a:gd name="T71" fmla="*/ 23964100 h 231"/>
                <a:gd name="T72" fmla="*/ 4792586 w 231"/>
                <a:gd name="T73" fmla="*/ 20882943 h 231"/>
                <a:gd name="T74" fmla="*/ 6846886 w 231"/>
                <a:gd name="T75" fmla="*/ 17117214 h 231"/>
                <a:gd name="T76" fmla="*/ 11640057 w 231"/>
                <a:gd name="T77" fmla="*/ 11640057 h 231"/>
                <a:gd name="T78" fmla="*/ 17117214 w 231"/>
                <a:gd name="T79" fmla="*/ 6846886 h 231"/>
                <a:gd name="T80" fmla="*/ 20198372 w 231"/>
                <a:gd name="T81" fmla="*/ 4792586 h 231"/>
                <a:gd name="T82" fmla="*/ 23964100 w 231"/>
                <a:gd name="T83" fmla="*/ 3081157 h 231"/>
                <a:gd name="T84" fmla="*/ 27729829 w 231"/>
                <a:gd name="T85" fmla="*/ 1712014 h 231"/>
                <a:gd name="T86" fmla="*/ 31496143 w 231"/>
                <a:gd name="T87" fmla="*/ 684572 h 231"/>
                <a:gd name="T88" fmla="*/ 35261871 w 231"/>
                <a:gd name="T89" fmla="*/ 0 h 231"/>
                <a:gd name="T90" fmla="*/ 39369886 w 231"/>
                <a:gd name="T91" fmla="*/ 0 h 231"/>
                <a:gd name="T92" fmla="*/ 39369886 w 231"/>
                <a:gd name="T93" fmla="*/ 0 h 231"/>
                <a:gd name="T94" fmla="*/ 43135615 w 231"/>
                <a:gd name="T95" fmla="*/ 0 h 231"/>
                <a:gd name="T96" fmla="*/ 47585915 w 231"/>
                <a:gd name="T97" fmla="*/ 684572 h 231"/>
                <a:gd name="T98" fmla="*/ 51352229 w 231"/>
                <a:gd name="T99" fmla="*/ 1712014 h 231"/>
                <a:gd name="T100" fmla="*/ 54775671 w 231"/>
                <a:gd name="T101" fmla="*/ 3081157 h 231"/>
                <a:gd name="T102" fmla="*/ 57856829 w 231"/>
                <a:gd name="T103" fmla="*/ 4792586 h 231"/>
                <a:gd name="T104" fmla="*/ 61622557 w 231"/>
                <a:gd name="T105" fmla="*/ 6846886 h 231"/>
                <a:gd name="T106" fmla="*/ 67099715 w 231"/>
                <a:gd name="T107" fmla="*/ 11640057 h 231"/>
                <a:gd name="T108" fmla="*/ 72235172 w 231"/>
                <a:gd name="T109" fmla="*/ 17117214 h 231"/>
                <a:gd name="T110" fmla="*/ 73946601 w 231"/>
                <a:gd name="T111" fmla="*/ 20882943 h 231"/>
                <a:gd name="T112" fmla="*/ 76000900 w 231"/>
                <a:gd name="T113" fmla="*/ 23964100 h 231"/>
                <a:gd name="T114" fmla="*/ 77027758 w 231"/>
                <a:gd name="T115" fmla="*/ 27729829 h 231"/>
                <a:gd name="T116" fmla="*/ 78397486 w 231"/>
                <a:gd name="T117" fmla="*/ 31496143 h 231"/>
                <a:gd name="T118" fmla="*/ 79082057 w 231"/>
                <a:gd name="T119" fmla="*/ 35604157 h 231"/>
                <a:gd name="T120" fmla="*/ 79082057 w 231"/>
                <a:gd name="T121" fmla="*/ 39369886 h 231"/>
                <a:gd name="T122" fmla="*/ 79082057 w 231"/>
                <a:gd name="T123" fmla="*/ 39369886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231"/>
                <a:gd name="T188" fmla="*/ 231 w 231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2" y="160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6" y="196"/>
                  </a:lnTo>
                  <a:lnTo>
                    <a:pt x="180" y="211"/>
                  </a:lnTo>
                  <a:lnTo>
                    <a:pt x="169" y="216"/>
                  </a:lnTo>
                  <a:lnTo>
                    <a:pt x="160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5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59" y="216"/>
                  </a:lnTo>
                  <a:lnTo>
                    <a:pt x="50" y="211"/>
                  </a:lnTo>
                  <a:lnTo>
                    <a:pt x="34" y="196"/>
                  </a:lnTo>
                  <a:lnTo>
                    <a:pt x="20" y="180"/>
                  </a:lnTo>
                  <a:lnTo>
                    <a:pt x="14" y="171"/>
                  </a:lnTo>
                  <a:lnTo>
                    <a:pt x="9" y="160"/>
                  </a:lnTo>
                  <a:lnTo>
                    <a:pt x="5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04"/>
                  </a:lnTo>
                  <a:lnTo>
                    <a:pt x="2" y="92"/>
                  </a:lnTo>
                  <a:lnTo>
                    <a:pt x="5" y="81"/>
                  </a:lnTo>
                  <a:lnTo>
                    <a:pt x="9" y="70"/>
                  </a:lnTo>
                  <a:lnTo>
                    <a:pt x="14" y="61"/>
                  </a:lnTo>
                  <a:lnTo>
                    <a:pt x="20" y="50"/>
                  </a:lnTo>
                  <a:lnTo>
                    <a:pt x="34" y="34"/>
                  </a:lnTo>
                  <a:lnTo>
                    <a:pt x="50" y="20"/>
                  </a:lnTo>
                  <a:lnTo>
                    <a:pt x="59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0" y="9"/>
                  </a:lnTo>
                  <a:lnTo>
                    <a:pt x="169" y="14"/>
                  </a:lnTo>
                  <a:lnTo>
                    <a:pt x="180" y="20"/>
                  </a:lnTo>
                  <a:lnTo>
                    <a:pt x="196" y="34"/>
                  </a:lnTo>
                  <a:lnTo>
                    <a:pt x="211" y="50"/>
                  </a:lnTo>
                  <a:lnTo>
                    <a:pt x="216" y="61"/>
                  </a:lnTo>
                  <a:lnTo>
                    <a:pt x="222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1" y="104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7" name="Freeform 22"/>
            <p:cNvSpPr>
              <a:spLocks noChangeArrowheads="1"/>
            </p:cNvSpPr>
            <p:nvPr/>
          </p:nvSpPr>
          <p:spPr bwMode="auto">
            <a:xfrm>
              <a:off x="304402" y="450139"/>
              <a:ext cx="136335" cy="135159"/>
            </a:xfrm>
            <a:custGeom>
              <a:avLst/>
              <a:gdLst>
                <a:gd name="T0" fmla="*/ 80464209 w 231"/>
                <a:gd name="T1" fmla="*/ 39369886 h 231"/>
                <a:gd name="T2" fmla="*/ 80464209 w 231"/>
                <a:gd name="T3" fmla="*/ 39369886 h 231"/>
                <a:gd name="T4" fmla="*/ 80464209 w 231"/>
                <a:gd name="T5" fmla="*/ 43820186 h 231"/>
                <a:gd name="T6" fmla="*/ 79767779 w 231"/>
                <a:gd name="T7" fmla="*/ 47585915 h 231"/>
                <a:gd name="T8" fmla="*/ 78722544 w 231"/>
                <a:gd name="T9" fmla="*/ 51352229 h 231"/>
                <a:gd name="T10" fmla="*/ 77329094 w 231"/>
                <a:gd name="T11" fmla="*/ 55117957 h 231"/>
                <a:gd name="T12" fmla="*/ 75587429 w 231"/>
                <a:gd name="T13" fmla="*/ 58541400 h 231"/>
                <a:gd name="T14" fmla="*/ 73497549 w 231"/>
                <a:gd name="T15" fmla="*/ 61622557 h 231"/>
                <a:gd name="T16" fmla="*/ 68620770 w 231"/>
                <a:gd name="T17" fmla="*/ 67442001 h 231"/>
                <a:gd name="T18" fmla="*/ 63047560 w 231"/>
                <a:gd name="T19" fmla="*/ 72235172 h 231"/>
                <a:gd name="T20" fmla="*/ 59216015 w 231"/>
                <a:gd name="T21" fmla="*/ 73946601 h 231"/>
                <a:gd name="T22" fmla="*/ 56080901 w 231"/>
                <a:gd name="T23" fmla="*/ 76000900 h 231"/>
                <a:gd name="T24" fmla="*/ 52249356 w 231"/>
                <a:gd name="T25" fmla="*/ 77027758 h 231"/>
                <a:gd name="T26" fmla="*/ 48417811 w 231"/>
                <a:gd name="T27" fmla="*/ 78397486 h 231"/>
                <a:gd name="T28" fmla="*/ 44238052 w 231"/>
                <a:gd name="T29" fmla="*/ 79082057 h 231"/>
                <a:gd name="T30" fmla="*/ 40406507 w 231"/>
                <a:gd name="T31" fmla="*/ 79082057 h 231"/>
                <a:gd name="T32" fmla="*/ 40406507 w 231"/>
                <a:gd name="T33" fmla="*/ 79082057 h 231"/>
                <a:gd name="T34" fmla="*/ 35877942 w 231"/>
                <a:gd name="T35" fmla="*/ 79082057 h 231"/>
                <a:gd name="T36" fmla="*/ 32046398 w 231"/>
                <a:gd name="T37" fmla="*/ 78397486 h 231"/>
                <a:gd name="T38" fmla="*/ 28214853 w 231"/>
                <a:gd name="T39" fmla="*/ 77027758 h 231"/>
                <a:gd name="T40" fmla="*/ 24731523 w 231"/>
                <a:gd name="T41" fmla="*/ 76000900 h 231"/>
                <a:gd name="T42" fmla="*/ 20899978 w 231"/>
                <a:gd name="T43" fmla="*/ 73946601 h 231"/>
                <a:gd name="T44" fmla="*/ 17764864 w 231"/>
                <a:gd name="T45" fmla="*/ 72235172 h 231"/>
                <a:gd name="T46" fmla="*/ 12191654 w 231"/>
                <a:gd name="T47" fmla="*/ 67442001 h 231"/>
                <a:gd name="T48" fmla="*/ 6966659 w 231"/>
                <a:gd name="T49" fmla="*/ 61622557 h 231"/>
                <a:gd name="T50" fmla="*/ 5224995 w 231"/>
                <a:gd name="T51" fmla="*/ 58541400 h 231"/>
                <a:gd name="T52" fmla="*/ 3135115 w 231"/>
                <a:gd name="T53" fmla="*/ 55117957 h 231"/>
                <a:gd name="T54" fmla="*/ 2089880 w 231"/>
                <a:gd name="T55" fmla="*/ 51352229 h 231"/>
                <a:gd name="T56" fmla="*/ 696430 w 231"/>
                <a:gd name="T57" fmla="*/ 47585915 h 231"/>
                <a:gd name="T58" fmla="*/ 0 w 231"/>
                <a:gd name="T59" fmla="*/ 43820186 h 231"/>
                <a:gd name="T60" fmla="*/ 0 w 231"/>
                <a:gd name="T61" fmla="*/ 39369886 h 231"/>
                <a:gd name="T62" fmla="*/ 0 w 231"/>
                <a:gd name="T63" fmla="*/ 39369886 h 231"/>
                <a:gd name="T64" fmla="*/ 0 w 231"/>
                <a:gd name="T65" fmla="*/ 35946443 h 231"/>
                <a:gd name="T66" fmla="*/ 696430 w 231"/>
                <a:gd name="T67" fmla="*/ 31496143 h 231"/>
                <a:gd name="T68" fmla="*/ 2089880 w 231"/>
                <a:gd name="T69" fmla="*/ 27729829 h 231"/>
                <a:gd name="T70" fmla="*/ 3135115 w 231"/>
                <a:gd name="T71" fmla="*/ 23964100 h 231"/>
                <a:gd name="T72" fmla="*/ 5224995 w 231"/>
                <a:gd name="T73" fmla="*/ 20882943 h 231"/>
                <a:gd name="T74" fmla="*/ 6966659 w 231"/>
                <a:gd name="T75" fmla="*/ 17459500 h 231"/>
                <a:gd name="T76" fmla="*/ 12191654 w 231"/>
                <a:gd name="T77" fmla="*/ 11640057 h 231"/>
                <a:gd name="T78" fmla="*/ 17764864 w 231"/>
                <a:gd name="T79" fmla="*/ 6846886 h 231"/>
                <a:gd name="T80" fmla="*/ 20899978 w 231"/>
                <a:gd name="T81" fmla="*/ 4792586 h 231"/>
                <a:gd name="T82" fmla="*/ 24731523 w 231"/>
                <a:gd name="T83" fmla="*/ 3081157 h 231"/>
                <a:gd name="T84" fmla="*/ 28214853 w 231"/>
                <a:gd name="T85" fmla="*/ 1712014 h 231"/>
                <a:gd name="T86" fmla="*/ 32046398 w 231"/>
                <a:gd name="T87" fmla="*/ 684572 h 231"/>
                <a:gd name="T88" fmla="*/ 35877942 w 231"/>
                <a:gd name="T89" fmla="*/ 0 h 231"/>
                <a:gd name="T90" fmla="*/ 40406507 w 231"/>
                <a:gd name="T91" fmla="*/ 0 h 231"/>
                <a:gd name="T92" fmla="*/ 40406507 w 231"/>
                <a:gd name="T93" fmla="*/ 0 h 231"/>
                <a:gd name="T94" fmla="*/ 44238052 w 231"/>
                <a:gd name="T95" fmla="*/ 0 h 231"/>
                <a:gd name="T96" fmla="*/ 48417811 w 231"/>
                <a:gd name="T97" fmla="*/ 684572 h 231"/>
                <a:gd name="T98" fmla="*/ 52249356 w 231"/>
                <a:gd name="T99" fmla="*/ 1712014 h 231"/>
                <a:gd name="T100" fmla="*/ 56080901 w 231"/>
                <a:gd name="T101" fmla="*/ 3081157 h 231"/>
                <a:gd name="T102" fmla="*/ 59216015 w 231"/>
                <a:gd name="T103" fmla="*/ 4792586 h 231"/>
                <a:gd name="T104" fmla="*/ 63047560 w 231"/>
                <a:gd name="T105" fmla="*/ 6846886 h 231"/>
                <a:gd name="T106" fmla="*/ 68620770 w 231"/>
                <a:gd name="T107" fmla="*/ 11640057 h 231"/>
                <a:gd name="T108" fmla="*/ 73497549 w 231"/>
                <a:gd name="T109" fmla="*/ 17459500 h 231"/>
                <a:gd name="T110" fmla="*/ 75587429 w 231"/>
                <a:gd name="T111" fmla="*/ 20882943 h 231"/>
                <a:gd name="T112" fmla="*/ 77329094 w 231"/>
                <a:gd name="T113" fmla="*/ 23964100 h 231"/>
                <a:gd name="T114" fmla="*/ 78722544 w 231"/>
                <a:gd name="T115" fmla="*/ 27729829 h 231"/>
                <a:gd name="T116" fmla="*/ 79767779 w 231"/>
                <a:gd name="T117" fmla="*/ 31496143 h 231"/>
                <a:gd name="T118" fmla="*/ 80464209 w 231"/>
                <a:gd name="T119" fmla="*/ 35946443 h 231"/>
                <a:gd name="T120" fmla="*/ 80464209 w 231"/>
                <a:gd name="T121" fmla="*/ 39369886 h 231"/>
                <a:gd name="T122" fmla="*/ 80464209 w 231"/>
                <a:gd name="T123" fmla="*/ 39369886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231"/>
                <a:gd name="T188" fmla="*/ 231 w 231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6" y="150"/>
                  </a:lnTo>
                  <a:lnTo>
                    <a:pt x="222" y="161"/>
                  </a:lnTo>
                  <a:lnTo>
                    <a:pt x="217" y="171"/>
                  </a:lnTo>
                  <a:lnTo>
                    <a:pt x="211" y="180"/>
                  </a:lnTo>
                  <a:lnTo>
                    <a:pt x="197" y="197"/>
                  </a:lnTo>
                  <a:lnTo>
                    <a:pt x="181" y="211"/>
                  </a:lnTo>
                  <a:lnTo>
                    <a:pt x="170" y="216"/>
                  </a:lnTo>
                  <a:lnTo>
                    <a:pt x="161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7" y="231"/>
                  </a:lnTo>
                  <a:lnTo>
                    <a:pt x="116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1" y="222"/>
                  </a:lnTo>
                  <a:lnTo>
                    <a:pt x="60" y="216"/>
                  </a:lnTo>
                  <a:lnTo>
                    <a:pt x="51" y="211"/>
                  </a:lnTo>
                  <a:lnTo>
                    <a:pt x="35" y="197"/>
                  </a:lnTo>
                  <a:lnTo>
                    <a:pt x="20" y="180"/>
                  </a:lnTo>
                  <a:lnTo>
                    <a:pt x="15" y="171"/>
                  </a:lnTo>
                  <a:lnTo>
                    <a:pt x="9" y="161"/>
                  </a:lnTo>
                  <a:lnTo>
                    <a:pt x="6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2" y="92"/>
                  </a:lnTo>
                  <a:lnTo>
                    <a:pt x="6" y="81"/>
                  </a:lnTo>
                  <a:lnTo>
                    <a:pt x="9" y="70"/>
                  </a:lnTo>
                  <a:lnTo>
                    <a:pt x="15" y="61"/>
                  </a:lnTo>
                  <a:lnTo>
                    <a:pt x="20" y="51"/>
                  </a:lnTo>
                  <a:lnTo>
                    <a:pt x="35" y="34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1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7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1" y="9"/>
                  </a:lnTo>
                  <a:lnTo>
                    <a:pt x="170" y="14"/>
                  </a:lnTo>
                  <a:lnTo>
                    <a:pt x="181" y="20"/>
                  </a:lnTo>
                  <a:lnTo>
                    <a:pt x="197" y="34"/>
                  </a:lnTo>
                  <a:lnTo>
                    <a:pt x="211" y="51"/>
                  </a:lnTo>
                  <a:lnTo>
                    <a:pt x="217" y="61"/>
                  </a:lnTo>
                  <a:lnTo>
                    <a:pt x="222" y="70"/>
                  </a:lnTo>
                  <a:lnTo>
                    <a:pt x="226" y="81"/>
                  </a:lnTo>
                  <a:lnTo>
                    <a:pt x="229" y="92"/>
                  </a:lnTo>
                  <a:lnTo>
                    <a:pt x="231" y="10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8" name="Freeform 23"/>
            <p:cNvSpPr>
              <a:spLocks noChangeArrowheads="1"/>
            </p:cNvSpPr>
            <p:nvPr/>
          </p:nvSpPr>
          <p:spPr bwMode="auto">
            <a:xfrm>
              <a:off x="728685" y="450139"/>
              <a:ext cx="135159" cy="135159"/>
            </a:xfrm>
            <a:custGeom>
              <a:avLst/>
              <a:gdLst>
                <a:gd name="T0" fmla="*/ 79425893 w 230"/>
                <a:gd name="T1" fmla="*/ 39369886 h 231"/>
                <a:gd name="T2" fmla="*/ 79425893 w 230"/>
                <a:gd name="T3" fmla="*/ 39369886 h 231"/>
                <a:gd name="T4" fmla="*/ 79425893 w 230"/>
                <a:gd name="T5" fmla="*/ 43820186 h 231"/>
                <a:gd name="T6" fmla="*/ 79080356 w 230"/>
                <a:gd name="T7" fmla="*/ 47585915 h 231"/>
                <a:gd name="T8" fmla="*/ 77699383 w 230"/>
                <a:gd name="T9" fmla="*/ 51352229 h 231"/>
                <a:gd name="T10" fmla="*/ 76317823 w 230"/>
                <a:gd name="T11" fmla="*/ 55117957 h 231"/>
                <a:gd name="T12" fmla="*/ 74591314 w 230"/>
                <a:gd name="T13" fmla="*/ 58541400 h 231"/>
                <a:gd name="T14" fmla="*/ 72864805 w 230"/>
                <a:gd name="T15" fmla="*/ 61622557 h 231"/>
                <a:gd name="T16" fmla="*/ 67684689 w 230"/>
                <a:gd name="T17" fmla="*/ 67442001 h 231"/>
                <a:gd name="T18" fmla="*/ 62159624 w 230"/>
                <a:gd name="T19" fmla="*/ 72235172 h 231"/>
                <a:gd name="T20" fmla="*/ 58360481 w 230"/>
                <a:gd name="T21" fmla="*/ 73946601 h 231"/>
                <a:gd name="T22" fmla="*/ 55252999 w 230"/>
                <a:gd name="T23" fmla="*/ 76000900 h 231"/>
                <a:gd name="T24" fmla="*/ 51454444 w 230"/>
                <a:gd name="T25" fmla="*/ 77027758 h 231"/>
                <a:gd name="T26" fmla="*/ 47655300 w 230"/>
                <a:gd name="T27" fmla="*/ 78397486 h 231"/>
                <a:gd name="T28" fmla="*/ 43511796 w 230"/>
                <a:gd name="T29" fmla="*/ 79082057 h 231"/>
                <a:gd name="T30" fmla="*/ 39713240 w 230"/>
                <a:gd name="T31" fmla="*/ 79082057 h 231"/>
                <a:gd name="T32" fmla="*/ 39713240 w 230"/>
                <a:gd name="T33" fmla="*/ 79082057 h 231"/>
                <a:gd name="T34" fmla="*/ 35223611 w 230"/>
                <a:gd name="T35" fmla="*/ 79082057 h 231"/>
                <a:gd name="T36" fmla="*/ 31770592 w 230"/>
                <a:gd name="T37" fmla="*/ 78397486 h 231"/>
                <a:gd name="T38" fmla="*/ 27971449 w 230"/>
                <a:gd name="T39" fmla="*/ 77027758 h 231"/>
                <a:gd name="T40" fmla="*/ 24172893 w 230"/>
                <a:gd name="T41" fmla="*/ 76000900 h 231"/>
                <a:gd name="T42" fmla="*/ 20374338 w 230"/>
                <a:gd name="T43" fmla="*/ 73946601 h 231"/>
                <a:gd name="T44" fmla="*/ 17266268 w 230"/>
                <a:gd name="T45" fmla="*/ 72235172 h 231"/>
                <a:gd name="T46" fmla="*/ 11741204 w 230"/>
                <a:gd name="T47" fmla="*/ 67442001 h 231"/>
                <a:gd name="T48" fmla="*/ 6561088 w 230"/>
                <a:gd name="T49" fmla="*/ 61622557 h 231"/>
                <a:gd name="T50" fmla="*/ 4834579 w 230"/>
                <a:gd name="T51" fmla="*/ 58541400 h 231"/>
                <a:gd name="T52" fmla="*/ 3108069 w 230"/>
                <a:gd name="T53" fmla="*/ 55117957 h 231"/>
                <a:gd name="T54" fmla="*/ 1726509 w 230"/>
                <a:gd name="T55" fmla="*/ 51352229 h 231"/>
                <a:gd name="T56" fmla="*/ 345537 w 230"/>
                <a:gd name="T57" fmla="*/ 47585915 h 231"/>
                <a:gd name="T58" fmla="*/ 0 w 230"/>
                <a:gd name="T59" fmla="*/ 43820186 h 231"/>
                <a:gd name="T60" fmla="*/ 0 w 230"/>
                <a:gd name="T61" fmla="*/ 39369886 h 231"/>
                <a:gd name="T62" fmla="*/ 0 w 230"/>
                <a:gd name="T63" fmla="*/ 39369886 h 231"/>
                <a:gd name="T64" fmla="*/ 0 w 230"/>
                <a:gd name="T65" fmla="*/ 35946443 h 231"/>
                <a:gd name="T66" fmla="*/ 345537 w 230"/>
                <a:gd name="T67" fmla="*/ 31496143 h 231"/>
                <a:gd name="T68" fmla="*/ 1726509 w 230"/>
                <a:gd name="T69" fmla="*/ 27729829 h 231"/>
                <a:gd name="T70" fmla="*/ 3108069 w 230"/>
                <a:gd name="T71" fmla="*/ 23964100 h 231"/>
                <a:gd name="T72" fmla="*/ 4834579 w 230"/>
                <a:gd name="T73" fmla="*/ 20882943 h 231"/>
                <a:gd name="T74" fmla="*/ 6561088 w 230"/>
                <a:gd name="T75" fmla="*/ 17459500 h 231"/>
                <a:gd name="T76" fmla="*/ 11741204 w 230"/>
                <a:gd name="T77" fmla="*/ 11640057 h 231"/>
                <a:gd name="T78" fmla="*/ 17266268 w 230"/>
                <a:gd name="T79" fmla="*/ 6846886 h 231"/>
                <a:gd name="T80" fmla="*/ 20374338 w 230"/>
                <a:gd name="T81" fmla="*/ 4792586 h 231"/>
                <a:gd name="T82" fmla="*/ 24172893 w 230"/>
                <a:gd name="T83" fmla="*/ 3081157 h 231"/>
                <a:gd name="T84" fmla="*/ 27971449 w 230"/>
                <a:gd name="T85" fmla="*/ 1712014 h 231"/>
                <a:gd name="T86" fmla="*/ 31770592 w 230"/>
                <a:gd name="T87" fmla="*/ 684572 h 231"/>
                <a:gd name="T88" fmla="*/ 35223611 w 230"/>
                <a:gd name="T89" fmla="*/ 0 h 231"/>
                <a:gd name="T90" fmla="*/ 39713240 w 230"/>
                <a:gd name="T91" fmla="*/ 0 h 231"/>
                <a:gd name="T92" fmla="*/ 39713240 w 230"/>
                <a:gd name="T93" fmla="*/ 0 h 231"/>
                <a:gd name="T94" fmla="*/ 43511796 w 230"/>
                <a:gd name="T95" fmla="*/ 0 h 231"/>
                <a:gd name="T96" fmla="*/ 47655300 w 230"/>
                <a:gd name="T97" fmla="*/ 684572 h 231"/>
                <a:gd name="T98" fmla="*/ 51454444 w 230"/>
                <a:gd name="T99" fmla="*/ 1712014 h 231"/>
                <a:gd name="T100" fmla="*/ 55252999 w 230"/>
                <a:gd name="T101" fmla="*/ 3081157 h 231"/>
                <a:gd name="T102" fmla="*/ 58360481 w 230"/>
                <a:gd name="T103" fmla="*/ 4792586 h 231"/>
                <a:gd name="T104" fmla="*/ 62159624 w 230"/>
                <a:gd name="T105" fmla="*/ 6846886 h 231"/>
                <a:gd name="T106" fmla="*/ 67684689 w 230"/>
                <a:gd name="T107" fmla="*/ 11640057 h 231"/>
                <a:gd name="T108" fmla="*/ 72864805 w 230"/>
                <a:gd name="T109" fmla="*/ 17459500 h 231"/>
                <a:gd name="T110" fmla="*/ 74591314 w 230"/>
                <a:gd name="T111" fmla="*/ 20882943 h 231"/>
                <a:gd name="T112" fmla="*/ 76317823 w 230"/>
                <a:gd name="T113" fmla="*/ 23964100 h 231"/>
                <a:gd name="T114" fmla="*/ 77699383 w 230"/>
                <a:gd name="T115" fmla="*/ 27729829 h 231"/>
                <a:gd name="T116" fmla="*/ 79080356 w 230"/>
                <a:gd name="T117" fmla="*/ 31496143 h 231"/>
                <a:gd name="T118" fmla="*/ 79425893 w 230"/>
                <a:gd name="T119" fmla="*/ 35946443 h 231"/>
                <a:gd name="T120" fmla="*/ 79425893 w 230"/>
                <a:gd name="T121" fmla="*/ 39369886 h 231"/>
                <a:gd name="T122" fmla="*/ 79425893 w 230"/>
                <a:gd name="T123" fmla="*/ 39369886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0"/>
                <a:gd name="T187" fmla="*/ 0 h 231"/>
                <a:gd name="T188" fmla="*/ 230 w 230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0" h="231">
                  <a:moveTo>
                    <a:pt x="230" y="115"/>
                  </a:moveTo>
                  <a:lnTo>
                    <a:pt x="230" y="115"/>
                  </a:lnTo>
                  <a:lnTo>
                    <a:pt x="230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1" y="161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6" y="197"/>
                  </a:lnTo>
                  <a:lnTo>
                    <a:pt x="180" y="211"/>
                  </a:lnTo>
                  <a:lnTo>
                    <a:pt x="169" y="216"/>
                  </a:lnTo>
                  <a:lnTo>
                    <a:pt x="160" y="222"/>
                  </a:lnTo>
                  <a:lnTo>
                    <a:pt x="149" y="225"/>
                  </a:lnTo>
                  <a:lnTo>
                    <a:pt x="138" y="229"/>
                  </a:lnTo>
                  <a:lnTo>
                    <a:pt x="126" y="231"/>
                  </a:lnTo>
                  <a:lnTo>
                    <a:pt x="115" y="231"/>
                  </a:lnTo>
                  <a:lnTo>
                    <a:pt x="102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59" y="216"/>
                  </a:lnTo>
                  <a:lnTo>
                    <a:pt x="50" y="211"/>
                  </a:lnTo>
                  <a:lnTo>
                    <a:pt x="34" y="197"/>
                  </a:lnTo>
                  <a:lnTo>
                    <a:pt x="19" y="180"/>
                  </a:lnTo>
                  <a:lnTo>
                    <a:pt x="14" y="171"/>
                  </a:lnTo>
                  <a:lnTo>
                    <a:pt x="9" y="161"/>
                  </a:lnTo>
                  <a:lnTo>
                    <a:pt x="5" y="150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1" y="92"/>
                  </a:lnTo>
                  <a:lnTo>
                    <a:pt x="5" y="81"/>
                  </a:lnTo>
                  <a:lnTo>
                    <a:pt x="9" y="70"/>
                  </a:lnTo>
                  <a:lnTo>
                    <a:pt x="14" y="61"/>
                  </a:lnTo>
                  <a:lnTo>
                    <a:pt x="19" y="51"/>
                  </a:lnTo>
                  <a:lnTo>
                    <a:pt x="34" y="34"/>
                  </a:lnTo>
                  <a:lnTo>
                    <a:pt x="50" y="20"/>
                  </a:lnTo>
                  <a:lnTo>
                    <a:pt x="59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8" y="2"/>
                  </a:lnTo>
                  <a:lnTo>
                    <a:pt x="149" y="5"/>
                  </a:lnTo>
                  <a:lnTo>
                    <a:pt x="160" y="9"/>
                  </a:lnTo>
                  <a:lnTo>
                    <a:pt x="169" y="14"/>
                  </a:lnTo>
                  <a:lnTo>
                    <a:pt x="180" y="20"/>
                  </a:lnTo>
                  <a:lnTo>
                    <a:pt x="196" y="34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1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0" y="105"/>
                  </a:lnTo>
                  <a:lnTo>
                    <a:pt x="230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24"/>
            <p:cNvSpPr>
              <a:spLocks noChangeArrowheads="1"/>
            </p:cNvSpPr>
            <p:nvPr/>
          </p:nvSpPr>
          <p:spPr bwMode="auto">
            <a:xfrm>
              <a:off x="1345717" y="135159"/>
              <a:ext cx="763944" cy="762769"/>
            </a:xfrm>
            <a:custGeom>
              <a:avLst/>
              <a:gdLst>
                <a:gd name="T0" fmla="*/ 448930103 w 1298"/>
                <a:gd name="T1" fmla="*/ 235170850 h 1298"/>
                <a:gd name="T2" fmla="*/ 444773141 w 1298"/>
                <a:gd name="T3" fmla="*/ 268668045 h 1298"/>
                <a:gd name="T4" fmla="*/ 435767077 w 1298"/>
                <a:gd name="T5" fmla="*/ 300438725 h 1298"/>
                <a:gd name="T6" fmla="*/ 422257392 w 1298"/>
                <a:gd name="T7" fmla="*/ 330482891 h 1298"/>
                <a:gd name="T8" fmla="*/ 404591334 w 1298"/>
                <a:gd name="T9" fmla="*/ 357763930 h 1298"/>
                <a:gd name="T10" fmla="*/ 383461043 w 1298"/>
                <a:gd name="T11" fmla="*/ 382282428 h 1298"/>
                <a:gd name="T12" fmla="*/ 359213178 w 1298"/>
                <a:gd name="T13" fmla="*/ 403347899 h 1298"/>
                <a:gd name="T14" fmla="*/ 331501669 w 1298"/>
                <a:gd name="T15" fmla="*/ 420614215 h 1298"/>
                <a:gd name="T16" fmla="*/ 302058043 w 1298"/>
                <a:gd name="T17" fmla="*/ 434427503 h 1298"/>
                <a:gd name="T18" fmla="*/ 269842913 w 1298"/>
                <a:gd name="T19" fmla="*/ 443060661 h 1298"/>
                <a:gd name="T20" fmla="*/ 235896255 w 1298"/>
                <a:gd name="T21" fmla="*/ 447550303 h 1298"/>
                <a:gd name="T22" fmla="*/ 213033848 w 1298"/>
                <a:gd name="T23" fmla="*/ 447550303 h 1298"/>
                <a:gd name="T24" fmla="*/ 179087190 w 1298"/>
                <a:gd name="T25" fmla="*/ 443060661 h 1298"/>
                <a:gd name="T26" fmla="*/ 147218718 w 1298"/>
                <a:gd name="T27" fmla="*/ 434427503 h 1298"/>
                <a:gd name="T28" fmla="*/ 117428434 w 1298"/>
                <a:gd name="T29" fmla="*/ 420614215 h 1298"/>
                <a:gd name="T30" fmla="*/ 89716924 w 1298"/>
                <a:gd name="T31" fmla="*/ 403347899 h 1298"/>
                <a:gd name="T32" fmla="*/ 65469059 w 1298"/>
                <a:gd name="T33" fmla="*/ 382282428 h 1298"/>
                <a:gd name="T34" fmla="*/ 44338768 w 1298"/>
                <a:gd name="T35" fmla="*/ 357763930 h 1298"/>
                <a:gd name="T36" fmla="*/ 26672710 w 1298"/>
                <a:gd name="T37" fmla="*/ 330482891 h 1298"/>
                <a:gd name="T38" fmla="*/ 13509685 w 1298"/>
                <a:gd name="T39" fmla="*/ 300438725 h 1298"/>
                <a:gd name="T40" fmla="*/ 4156962 w 1298"/>
                <a:gd name="T41" fmla="*/ 268668045 h 1298"/>
                <a:gd name="T42" fmla="*/ 0 w 1298"/>
                <a:gd name="T43" fmla="*/ 235170850 h 1298"/>
                <a:gd name="T44" fmla="*/ 0 w 1298"/>
                <a:gd name="T45" fmla="*/ 212033915 h 1298"/>
                <a:gd name="T46" fmla="*/ 4156962 w 1298"/>
                <a:gd name="T47" fmla="*/ 178536721 h 1298"/>
                <a:gd name="T48" fmla="*/ 13509685 w 1298"/>
                <a:gd name="T49" fmla="*/ 146766040 h 1298"/>
                <a:gd name="T50" fmla="*/ 26672710 w 1298"/>
                <a:gd name="T51" fmla="*/ 117067412 h 1298"/>
                <a:gd name="T52" fmla="*/ 44338768 w 1298"/>
                <a:gd name="T53" fmla="*/ 89440836 h 1298"/>
                <a:gd name="T54" fmla="*/ 65469059 w 1298"/>
                <a:gd name="T55" fmla="*/ 65267875 h 1298"/>
                <a:gd name="T56" fmla="*/ 89716924 w 1298"/>
                <a:gd name="T57" fmla="*/ 44202405 h 1298"/>
                <a:gd name="T58" fmla="*/ 117428434 w 1298"/>
                <a:gd name="T59" fmla="*/ 26590550 h 1298"/>
                <a:gd name="T60" fmla="*/ 147218718 w 1298"/>
                <a:gd name="T61" fmla="*/ 12777262 h 1298"/>
                <a:gd name="T62" fmla="*/ 179087190 w 1298"/>
                <a:gd name="T63" fmla="*/ 4144104 h 1298"/>
                <a:gd name="T64" fmla="*/ 213033848 w 1298"/>
                <a:gd name="T65" fmla="*/ 0 h 1298"/>
                <a:gd name="T66" fmla="*/ 235896255 w 1298"/>
                <a:gd name="T67" fmla="*/ 0 h 1298"/>
                <a:gd name="T68" fmla="*/ 269842913 w 1298"/>
                <a:gd name="T69" fmla="*/ 4144104 h 1298"/>
                <a:gd name="T70" fmla="*/ 302058043 w 1298"/>
                <a:gd name="T71" fmla="*/ 12777262 h 1298"/>
                <a:gd name="T72" fmla="*/ 331501669 w 1298"/>
                <a:gd name="T73" fmla="*/ 26590550 h 1298"/>
                <a:gd name="T74" fmla="*/ 359213178 w 1298"/>
                <a:gd name="T75" fmla="*/ 44202405 h 1298"/>
                <a:gd name="T76" fmla="*/ 383461043 w 1298"/>
                <a:gd name="T77" fmla="*/ 65267875 h 1298"/>
                <a:gd name="T78" fmla="*/ 404591334 w 1298"/>
                <a:gd name="T79" fmla="*/ 89440836 h 1298"/>
                <a:gd name="T80" fmla="*/ 422257392 w 1298"/>
                <a:gd name="T81" fmla="*/ 117067412 h 1298"/>
                <a:gd name="T82" fmla="*/ 435767077 w 1298"/>
                <a:gd name="T83" fmla="*/ 146766040 h 1298"/>
                <a:gd name="T84" fmla="*/ 444773141 w 1298"/>
                <a:gd name="T85" fmla="*/ 178536721 h 1298"/>
                <a:gd name="T86" fmla="*/ 448930103 w 1298"/>
                <a:gd name="T87" fmla="*/ 212033915 h 129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98"/>
                <a:gd name="T133" fmla="*/ 0 h 1298"/>
                <a:gd name="T134" fmla="*/ 1298 w 1298"/>
                <a:gd name="T135" fmla="*/ 1298 h 129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98" h="1298">
                  <a:moveTo>
                    <a:pt x="1298" y="649"/>
                  </a:moveTo>
                  <a:lnTo>
                    <a:pt x="1298" y="649"/>
                  </a:lnTo>
                  <a:lnTo>
                    <a:pt x="1296" y="681"/>
                  </a:lnTo>
                  <a:lnTo>
                    <a:pt x="1294" y="714"/>
                  </a:lnTo>
                  <a:lnTo>
                    <a:pt x="1291" y="746"/>
                  </a:lnTo>
                  <a:lnTo>
                    <a:pt x="1284" y="778"/>
                  </a:lnTo>
                  <a:lnTo>
                    <a:pt x="1276" y="811"/>
                  </a:lnTo>
                  <a:lnTo>
                    <a:pt x="1269" y="842"/>
                  </a:lnTo>
                  <a:lnTo>
                    <a:pt x="1258" y="870"/>
                  </a:lnTo>
                  <a:lnTo>
                    <a:pt x="1246" y="901"/>
                  </a:lnTo>
                  <a:lnTo>
                    <a:pt x="1233" y="930"/>
                  </a:lnTo>
                  <a:lnTo>
                    <a:pt x="1219" y="957"/>
                  </a:lnTo>
                  <a:lnTo>
                    <a:pt x="1204" y="984"/>
                  </a:lnTo>
                  <a:lnTo>
                    <a:pt x="1186" y="1011"/>
                  </a:lnTo>
                  <a:lnTo>
                    <a:pt x="1168" y="1036"/>
                  </a:lnTo>
                  <a:lnTo>
                    <a:pt x="1150" y="1062"/>
                  </a:lnTo>
                  <a:lnTo>
                    <a:pt x="1129" y="1085"/>
                  </a:lnTo>
                  <a:lnTo>
                    <a:pt x="1107" y="1107"/>
                  </a:lnTo>
                  <a:lnTo>
                    <a:pt x="1085" y="1128"/>
                  </a:lnTo>
                  <a:lnTo>
                    <a:pt x="1062" y="1148"/>
                  </a:lnTo>
                  <a:lnTo>
                    <a:pt x="1037" y="1168"/>
                  </a:lnTo>
                  <a:lnTo>
                    <a:pt x="1011" y="1186"/>
                  </a:lnTo>
                  <a:lnTo>
                    <a:pt x="984" y="1204"/>
                  </a:lnTo>
                  <a:lnTo>
                    <a:pt x="957" y="1218"/>
                  </a:lnTo>
                  <a:lnTo>
                    <a:pt x="930" y="1233"/>
                  </a:lnTo>
                  <a:lnTo>
                    <a:pt x="901" y="1245"/>
                  </a:lnTo>
                  <a:lnTo>
                    <a:pt x="872" y="1258"/>
                  </a:lnTo>
                  <a:lnTo>
                    <a:pt x="842" y="1269"/>
                  </a:lnTo>
                  <a:lnTo>
                    <a:pt x="811" y="1276"/>
                  </a:lnTo>
                  <a:lnTo>
                    <a:pt x="779" y="1283"/>
                  </a:lnTo>
                  <a:lnTo>
                    <a:pt x="748" y="1291"/>
                  </a:lnTo>
                  <a:lnTo>
                    <a:pt x="716" y="1294"/>
                  </a:lnTo>
                  <a:lnTo>
                    <a:pt x="681" y="1296"/>
                  </a:lnTo>
                  <a:lnTo>
                    <a:pt x="649" y="1298"/>
                  </a:lnTo>
                  <a:lnTo>
                    <a:pt x="615" y="1296"/>
                  </a:lnTo>
                  <a:lnTo>
                    <a:pt x="582" y="1294"/>
                  </a:lnTo>
                  <a:lnTo>
                    <a:pt x="550" y="1291"/>
                  </a:lnTo>
                  <a:lnTo>
                    <a:pt x="517" y="1283"/>
                  </a:lnTo>
                  <a:lnTo>
                    <a:pt x="487" y="1276"/>
                  </a:lnTo>
                  <a:lnTo>
                    <a:pt x="456" y="1269"/>
                  </a:lnTo>
                  <a:lnTo>
                    <a:pt x="425" y="1258"/>
                  </a:lnTo>
                  <a:lnTo>
                    <a:pt x="396" y="1245"/>
                  </a:lnTo>
                  <a:lnTo>
                    <a:pt x="368" y="1233"/>
                  </a:lnTo>
                  <a:lnTo>
                    <a:pt x="339" y="1218"/>
                  </a:lnTo>
                  <a:lnTo>
                    <a:pt x="312" y="1204"/>
                  </a:lnTo>
                  <a:lnTo>
                    <a:pt x="285" y="1186"/>
                  </a:lnTo>
                  <a:lnTo>
                    <a:pt x="259" y="1168"/>
                  </a:lnTo>
                  <a:lnTo>
                    <a:pt x="236" y="1148"/>
                  </a:lnTo>
                  <a:lnTo>
                    <a:pt x="213" y="1128"/>
                  </a:lnTo>
                  <a:lnTo>
                    <a:pt x="189" y="1107"/>
                  </a:lnTo>
                  <a:lnTo>
                    <a:pt x="167" y="1085"/>
                  </a:lnTo>
                  <a:lnTo>
                    <a:pt x="148" y="1062"/>
                  </a:lnTo>
                  <a:lnTo>
                    <a:pt x="128" y="1036"/>
                  </a:lnTo>
                  <a:lnTo>
                    <a:pt x="110" y="1011"/>
                  </a:lnTo>
                  <a:lnTo>
                    <a:pt x="94" y="984"/>
                  </a:lnTo>
                  <a:lnTo>
                    <a:pt x="77" y="957"/>
                  </a:lnTo>
                  <a:lnTo>
                    <a:pt x="63" y="930"/>
                  </a:lnTo>
                  <a:lnTo>
                    <a:pt x="50" y="901"/>
                  </a:lnTo>
                  <a:lnTo>
                    <a:pt x="39" y="870"/>
                  </a:lnTo>
                  <a:lnTo>
                    <a:pt x="29" y="842"/>
                  </a:lnTo>
                  <a:lnTo>
                    <a:pt x="20" y="811"/>
                  </a:lnTo>
                  <a:lnTo>
                    <a:pt x="12" y="778"/>
                  </a:lnTo>
                  <a:lnTo>
                    <a:pt x="7" y="746"/>
                  </a:lnTo>
                  <a:lnTo>
                    <a:pt x="3" y="714"/>
                  </a:lnTo>
                  <a:lnTo>
                    <a:pt x="0" y="681"/>
                  </a:lnTo>
                  <a:lnTo>
                    <a:pt x="0" y="649"/>
                  </a:lnTo>
                  <a:lnTo>
                    <a:pt x="0" y="614"/>
                  </a:lnTo>
                  <a:lnTo>
                    <a:pt x="3" y="582"/>
                  </a:lnTo>
                  <a:lnTo>
                    <a:pt x="7" y="549"/>
                  </a:lnTo>
                  <a:lnTo>
                    <a:pt x="12" y="517"/>
                  </a:lnTo>
                  <a:lnTo>
                    <a:pt x="20" y="486"/>
                  </a:lnTo>
                  <a:lnTo>
                    <a:pt x="29" y="456"/>
                  </a:lnTo>
                  <a:lnTo>
                    <a:pt x="39" y="425"/>
                  </a:lnTo>
                  <a:lnTo>
                    <a:pt x="50" y="396"/>
                  </a:lnTo>
                  <a:lnTo>
                    <a:pt x="63" y="367"/>
                  </a:lnTo>
                  <a:lnTo>
                    <a:pt x="77" y="339"/>
                  </a:lnTo>
                  <a:lnTo>
                    <a:pt x="94" y="311"/>
                  </a:lnTo>
                  <a:lnTo>
                    <a:pt x="110" y="284"/>
                  </a:lnTo>
                  <a:lnTo>
                    <a:pt x="128" y="259"/>
                  </a:lnTo>
                  <a:lnTo>
                    <a:pt x="148" y="236"/>
                  </a:lnTo>
                  <a:lnTo>
                    <a:pt x="167" y="212"/>
                  </a:lnTo>
                  <a:lnTo>
                    <a:pt x="189" y="189"/>
                  </a:lnTo>
                  <a:lnTo>
                    <a:pt x="213" y="167"/>
                  </a:lnTo>
                  <a:lnTo>
                    <a:pt x="236" y="147"/>
                  </a:lnTo>
                  <a:lnTo>
                    <a:pt x="259" y="128"/>
                  </a:lnTo>
                  <a:lnTo>
                    <a:pt x="285" y="110"/>
                  </a:lnTo>
                  <a:lnTo>
                    <a:pt x="312" y="93"/>
                  </a:lnTo>
                  <a:lnTo>
                    <a:pt x="339" y="77"/>
                  </a:lnTo>
                  <a:lnTo>
                    <a:pt x="368" y="63"/>
                  </a:lnTo>
                  <a:lnTo>
                    <a:pt x="396" y="50"/>
                  </a:lnTo>
                  <a:lnTo>
                    <a:pt x="425" y="37"/>
                  </a:lnTo>
                  <a:lnTo>
                    <a:pt x="456" y="28"/>
                  </a:lnTo>
                  <a:lnTo>
                    <a:pt x="487" y="19"/>
                  </a:lnTo>
                  <a:lnTo>
                    <a:pt x="517" y="12"/>
                  </a:lnTo>
                  <a:lnTo>
                    <a:pt x="550" y="7"/>
                  </a:lnTo>
                  <a:lnTo>
                    <a:pt x="582" y="1"/>
                  </a:lnTo>
                  <a:lnTo>
                    <a:pt x="615" y="0"/>
                  </a:lnTo>
                  <a:lnTo>
                    <a:pt x="649" y="0"/>
                  </a:lnTo>
                  <a:lnTo>
                    <a:pt x="681" y="0"/>
                  </a:lnTo>
                  <a:lnTo>
                    <a:pt x="716" y="1"/>
                  </a:lnTo>
                  <a:lnTo>
                    <a:pt x="748" y="7"/>
                  </a:lnTo>
                  <a:lnTo>
                    <a:pt x="779" y="12"/>
                  </a:lnTo>
                  <a:lnTo>
                    <a:pt x="811" y="19"/>
                  </a:lnTo>
                  <a:lnTo>
                    <a:pt x="842" y="28"/>
                  </a:lnTo>
                  <a:lnTo>
                    <a:pt x="872" y="37"/>
                  </a:lnTo>
                  <a:lnTo>
                    <a:pt x="901" y="50"/>
                  </a:lnTo>
                  <a:lnTo>
                    <a:pt x="930" y="63"/>
                  </a:lnTo>
                  <a:lnTo>
                    <a:pt x="957" y="77"/>
                  </a:lnTo>
                  <a:lnTo>
                    <a:pt x="984" y="93"/>
                  </a:lnTo>
                  <a:lnTo>
                    <a:pt x="1011" y="110"/>
                  </a:lnTo>
                  <a:lnTo>
                    <a:pt x="1037" y="128"/>
                  </a:lnTo>
                  <a:lnTo>
                    <a:pt x="1062" y="147"/>
                  </a:lnTo>
                  <a:lnTo>
                    <a:pt x="1085" y="167"/>
                  </a:lnTo>
                  <a:lnTo>
                    <a:pt x="1107" y="189"/>
                  </a:lnTo>
                  <a:lnTo>
                    <a:pt x="1129" y="212"/>
                  </a:lnTo>
                  <a:lnTo>
                    <a:pt x="1150" y="236"/>
                  </a:lnTo>
                  <a:lnTo>
                    <a:pt x="1168" y="259"/>
                  </a:lnTo>
                  <a:lnTo>
                    <a:pt x="1186" y="284"/>
                  </a:lnTo>
                  <a:lnTo>
                    <a:pt x="1204" y="311"/>
                  </a:lnTo>
                  <a:lnTo>
                    <a:pt x="1219" y="339"/>
                  </a:lnTo>
                  <a:lnTo>
                    <a:pt x="1233" y="367"/>
                  </a:lnTo>
                  <a:lnTo>
                    <a:pt x="1246" y="396"/>
                  </a:lnTo>
                  <a:lnTo>
                    <a:pt x="1258" y="425"/>
                  </a:lnTo>
                  <a:lnTo>
                    <a:pt x="1269" y="456"/>
                  </a:lnTo>
                  <a:lnTo>
                    <a:pt x="1276" y="486"/>
                  </a:lnTo>
                  <a:lnTo>
                    <a:pt x="1284" y="517"/>
                  </a:lnTo>
                  <a:lnTo>
                    <a:pt x="1291" y="549"/>
                  </a:lnTo>
                  <a:lnTo>
                    <a:pt x="1294" y="582"/>
                  </a:lnTo>
                  <a:lnTo>
                    <a:pt x="1296" y="614"/>
                  </a:lnTo>
                  <a:lnTo>
                    <a:pt x="1298" y="649"/>
                  </a:lnTo>
                  <a:close/>
                </a:path>
              </a:pathLst>
            </a:cu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0" name="Freeform 25"/>
            <p:cNvSpPr>
              <a:spLocks noChangeArrowheads="1"/>
            </p:cNvSpPr>
            <p:nvPr/>
          </p:nvSpPr>
          <p:spPr bwMode="auto">
            <a:xfrm>
              <a:off x="1449143" y="466593"/>
              <a:ext cx="135159" cy="135159"/>
            </a:xfrm>
            <a:custGeom>
              <a:avLst/>
              <a:gdLst>
                <a:gd name="T0" fmla="*/ 79425893 w 230"/>
                <a:gd name="T1" fmla="*/ 39369886 h 231"/>
                <a:gd name="T2" fmla="*/ 79425893 w 230"/>
                <a:gd name="T3" fmla="*/ 39369886 h 231"/>
                <a:gd name="T4" fmla="*/ 79425893 w 230"/>
                <a:gd name="T5" fmla="*/ 43820186 h 231"/>
                <a:gd name="T6" fmla="*/ 79080356 w 230"/>
                <a:gd name="T7" fmla="*/ 47585915 h 231"/>
                <a:gd name="T8" fmla="*/ 77699383 w 230"/>
                <a:gd name="T9" fmla="*/ 51352229 h 231"/>
                <a:gd name="T10" fmla="*/ 76317823 w 230"/>
                <a:gd name="T11" fmla="*/ 54775671 h 231"/>
                <a:gd name="T12" fmla="*/ 74591314 w 230"/>
                <a:gd name="T13" fmla="*/ 58541400 h 231"/>
                <a:gd name="T14" fmla="*/ 72864805 w 230"/>
                <a:gd name="T15" fmla="*/ 61622557 h 231"/>
                <a:gd name="T16" fmla="*/ 67684689 w 230"/>
                <a:gd name="T17" fmla="*/ 67099715 h 231"/>
                <a:gd name="T18" fmla="*/ 62159624 w 230"/>
                <a:gd name="T19" fmla="*/ 72235172 h 231"/>
                <a:gd name="T20" fmla="*/ 58360481 w 230"/>
                <a:gd name="T21" fmla="*/ 73946601 h 231"/>
                <a:gd name="T22" fmla="*/ 55252999 w 230"/>
                <a:gd name="T23" fmla="*/ 76000900 h 231"/>
                <a:gd name="T24" fmla="*/ 51454444 w 230"/>
                <a:gd name="T25" fmla="*/ 77027758 h 231"/>
                <a:gd name="T26" fmla="*/ 48000837 w 230"/>
                <a:gd name="T27" fmla="*/ 78397486 h 231"/>
                <a:gd name="T28" fmla="*/ 43511796 w 230"/>
                <a:gd name="T29" fmla="*/ 79082057 h 231"/>
                <a:gd name="T30" fmla="*/ 39713240 w 230"/>
                <a:gd name="T31" fmla="*/ 79082057 h 231"/>
                <a:gd name="T32" fmla="*/ 39713240 w 230"/>
                <a:gd name="T33" fmla="*/ 79082057 h 231"/>
                <a:gd name="T34" fmla="*/ 35223611 w 230"/>
                <a:gd name="T35" fmla="*/ 79082057 h 231"/>
                <a:gd name="T36" fmla="*/ 31770592 w 230"/>
                <a:gd name="T37" fmla="*/ 78397486 h 231"/>
                <a:gd name="T38" fmla="*/ 27971449 w 230"/>
                <a:gd name="T39" fmla="*/ 77027758 h 231"/>
                <a:gd name="T40" fmla="*/ 24172893 w 230"/>
                <a:gd name="T41" fmla="*/ 76000900 h 231"/>
                <a:gd name="T42" fmla="*/ 20374338 w 230"/>
                <a:gd name="T43" fmla="*/ 73946601 h 231"/>
                <a:gd name="T44" fmla="*/ 17266268 w 230"/>
                <a:gd name="T45" fmla="*/ 72235172 h 231"/>
                <a:gd name="T46" fmla="*/ 11741204 w 230"/>
                <a:gd name="T47" fmla="*/ 67099715 h 231"/>
                <a:gd name="T48" fmla="*/ 6906625 w 230"/>
                <a:gd name="T49" fmla="*/ 61622557 h 231"/>
                <a:gd name="T50" fmla="*/ 4834579 w 230"/>
                <a:gd name="T51" fmla="*/ 58541400 h 231"/>
                <a:gd name="T52" fmla="*/ 3108069 w 230"/>
                <a:gd name="T53" fmla="*/ 54775671 h 231"/>
                <a:gd name="T54" fmla="*/ 1726509 w 230"/>
                <a:gd name="T55" fmla="*/ 51352229 h 231"/>
                <a:gd name="T56" fmla="*/ 345537 w 230"/>
                <a:gd name="T57" fmla="*/ 47585915 h 231"/>
                <a:gd name="T58" fmla="*/ 0 w 230"/>
                <a:gd name="T59" fmla="*/ 43820186 h 231"/>
                <a:gd name="T60" fmla="*/ 0 w 230"/>
                <a:gd name="T61" fmla="*/ 39369886 h 231"/>
                <a:gd name="T62" fmla="*/ 0 w 230"/>
                <a:gd name="T63" fmla="*/ 39369886 h 231"/>
                <a:gd name="T64" fmla="*/ 0 w 230"/>
                <a:gd name="T65" fmla="*/ 35604157 h 231"/>
                <a:gd name="T66" fmla="*/ 345537 w 230"/>
                <a:gd name="T67" fmla="*/ 31496143 h 231"/>
                <a:gd name="T68" fmla="*/ 1726509 w 230"/>
                <a:gd name="T69" fmla="*/ 27729829 h 231"/>
                <a:gd name="T70" fmla="*/ 3108069 w 230"/>
                <a:gd name="T71" fmla="*/ 23964100 h 231"/>
                <a:gd name="T72" fmla="*/ 4834579 w 230"/>
                <a:gd name="T73" fmla="*/ 20882943 h 231"/>
                <a:gd name="T74" fmla="*/ 6906625 w 230"/>
                <a:gd name="T75" fmla="*/ 17117214 h 231"/>
                <a:gd name="T76" fmla="*/ 11741204 w 230"/>
                <a:gd name="T77" fmla="*/ 11640057 h 231"/>
                <a:gd name="T78" fmla="*/ 17266268 w 230"/>
                <a:gd name="T79" fmla="*/ 6846886 h 231"/>
                <a:gd name="T80" fmla="*/ 20374338 w 230"/>
                <a:gd name="T81" fmla="*/ 4792586 h 231"/>
                <a:gd name="T82" fmla="*/ 24172893 w 230"/>
                <a:gd name="T83" fmla="*/ 3081157 h 231"/>
                <a:gd name="T84" fmla="*/ 27971449 w 230"/>
                <a:gd name="T85" fmla="*/ 1712014 h 231"/>
                <a:gd name="T86" fmla="*/ 31770592 w 230"/>
                <a:gd name="T87" fmla="*/ 684572 h 231"/>
                <a:gd name="T88" fmla="*/ 35223611 w 230"/>
                <a:gd name="T89" fmla="*/ 0 h 231"/>
                <a:gd name="T90" fmla="*/ 39713240 w 230"/>
                <a:gd name="T91" fmla="*/ 0 h 231"/>
                <a:gd name="T92" fmla="*/ 39713240 w 230"/>
                <a:gd name="T93" fmla="*/ 0 h 231"/>
                <a:gd name="T94" fmla="*/ 43511796 w 230"/>
                <a:gd name="T95" fmla="*/ 0 h 231"/>
                <a:gd name="T96" fmla="*/ 48000837 w 230"/>
                <a:gd name="T97" fmla="*/ 684572 h 231"/>
                <a:gd name="T98" fmla="*/ 51454444 w 230"/>
                <a:gd name="T99" fmla="*/ 1712014 h 231"/>
                <a:gd name="T100" fmla="*/ 55252999 w 230"/>
                <a:gd name="T101" fmla="*/ 3081157 h 231"/>
                <a:gd name="T102" fmla="*/ 58360481 w 230"/>
                <a:gd name="T103" fmla="*/ 4792586 h 231"/>
                <a:gd name="T104" fmla="*/ 62159624 w 230"/>
                <a:gd name="T105" fmla="*/ 6846886 h 231"/>
                <a:gd name="T106" fmla="*/ 67684689 w 230"/>
                <a:gd name="T107" fmla="*/ 11640057 h 231"/>
                <a:gd name="T108" fmla="*/ 72864805 w 230"/>
                <a:gd name="T109" fmla="*/ 17117214 h 231"/>
                <a:gd name="T110" fmla="*/ 74591314 w 230"/>
                <a:gd name="T111" fmla="*/ 20882943 h 231"/>
                <a:gd name="T112" fmla="*/ 76317823 w 230"/>
                <a:gd name="T113" fmla="*/ 23964100 h 231"/>
                <a:gd name="T114" fmla="*/ 77699383 w 230"/>
                <a:gd name="T115" fmla="*/ 27729829 h 231"/>
                <a:gd name="T116" fmla="*/ 79080356 w 230"/>
                <a:gd name="T117" fmla="*/ 31496143 h 231"/>
                <a:gd name="T118" fmla="*/ 79425893 w 230"/>
                <a:gd name="T119" fmla="*/ 35604157 h 231"/>
                <a:gd name="T120" fmla="*/ 79425893 w 230"/>
                <a:gd name="T121" fmla="*/ 39369886 h 231"/>
                <a:gd name="T122" fmla="*/ 79425893 w 230"/>
                <a:gd name="T123" fmla="*/ 39369886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0"/>
                <a:gd name="T187" fmla="*/ 0 h 231"/>
                <a:gd name="T188" fmla="*/ 230 w 230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0" h="231">
                  <a:moveTo>
                    <a:pt x="230" y="115"/>
                  </a:moveTo>
                  <a:lnTo>
                    <a:pt x="230" y="115"/>
                  </a:lnTo>
                  <a:lnTo>
                    <a:pt x="230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1" y="160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6" y="196"/>
                  </a:lnTo>
                  <a:lnTo>
                    <a:pt x="180" y="211"/>
                  </a:lnTo>
                  <a:lnTo>
                    <a:pt x="169" y="216"/>
                  </a:lnTo>
                  <a:lnTo>
                    <a:pt x="160" y="222"/>
                  </a:lnTo>
                  <a:lnTo>
                    <a:pt x="149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5" y="231"/>
                  </a:lnTo>
                  <a:lnTo>
                    <a:pt x="102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59" y="216"/>
                  </a:lnTo>
                  <a:lnTo>
                    <a:pt x="50" y="211"/>
                  </a:lnTo>
                  <a:lnTo>
                    <a:pt x="34" y="196"/>
                  </a:lnTo>
                  <a:lnTo>
                    <a:pt x="20" y="180"/>
                  </a:lnTo>
                  <a:lnTo>
                    <a:pt x="14" y="171"/>
                  </a:lnTo>
                  <a:lnTo>
                    <a:pt x="9" y="160"/>
                  </a:lnTo>
                  <a:lnTo>
                    <a:pt x="5" y="150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04"/>
                  </a:lnTo>
                  <a:lnTo>
                    <a:pt x="1" y="92"/>
                  </a:lnTo>
                  <a:lnTo>
                    <a:pt x="5" y="81"/>
                  </a:lnTo>
                  <a:lnTo>
                    <a:pt x="9" y="70"/>
                  </a:lnTo>
                  <a:lnTo>
                    <a:pt x="14" y="61"/>
                  </a:lnTo>
                  <a:lnTo>
                    <a:pt x="20" y="50"/>
                  </a:lnTo>
                  <a:lnTo>
                    <a:pt x="34" y="34"/>
                  </a:lnTo>
                  <a:lnTo>
                    <a:pt x="50" y="20"/>
                  </a:lnTo>
                  <a:lnTo>
                    <a:pt x="59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49" y="5"/>
                  </a:lnTo>
                  <a:lnTo>
                    <a:pt x="160" y="9"/>
                  </a:lnTo>
                  <a:lnTo>
                    <a:pt x="169" y="14"/>
                  </a:lnTo>
                  <a:lnTo>
                    <a:pt x="180" y="20"/>
                  </a:lnTo>
                  <a:lnTo>
                    <a:pt x="196" y="34"/>
                  </a:lnTo>
                  <a:lnTo>
                    <a:pt x="211" y="50"/>
                  </a:lnTo>
                  <a:lnTo>
                    <a:pt x="216" y="61"/>
                  </a:lnTo>
                  <a:lnTo>
                    <a:pt x="221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0" y="104"/>
                  </a:lnTo>
                  <a:lnTo>
                    <a:pt x="230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1" name="Freeform 26"/>
            <p:cNvSpPr>
              <a:spLocks noChangeArrowheads="1"/>
            </p:cNvSpPr>
            <p:nvPr/>
          </p:nvSpPr>
          <p:spPr bwMode="auto">
            <a:xfrm>
              <a:off x="1457370" y="450139"/>
              <a:ext cx="135159" cy="135159"/>
            </a:xfrm>
            <a:custGeom>
              <a:avLst/>
              <a:gdLst>
                <a:gd name="T0" fmla="*/ 79082057 w 231"/>
                <a:gd name="T1" fmla="*/ 39369886 h 231"/>
                <a:gd name="T2" fmla="*/ 79082057 w 231"/>
                <a:gd name="T3" fmla="*/ 39369886 h 231"/>
                <a:gd name="T4" fmla="*/ 79082057 w 231"/>
                <a:gd name="T5" fmla="*/ 43820186 h 231"/>
                <a:gd name="T6" fmla="*/ 78397486 w 231"/>
                <a:gd name="T7" fmla="*/ 47585915 h 231"/>
                <a:gd name="T8" fmla="*/ 77027758 w 231"/>
                <a:gd name="T9" fmla="*/ 51352229 h 231"/>
                <a:gd name="T10" fmla="*/ 76000900 w 231"/>
                <a:gd name="T11" fmla="*/ 55117957 h 231"/>
                <a:gd name="T12" fmla="*/ 73946601 w 231"/>
                <a:gd name="T13" fmla="*/ 58541400 h 231"/>
                <a:gd name="T14" fmla="*/ 72235172 w 231"/>
                <a:gd name="T15" fmla="*/ 61622557 h 231"/>
                <a:gd name="T16" fmla="*/ 67442001 w 231"/>
                <a:gd name="T17" fmla="*/ 67442001 h 231"/>
                <a:gd name="T18" fmla="*/ 61622557 w 231"/>
                <a:gd name="T19" fmla="*/ 72235172 h 231"/>
                <a:gd name="T20" fmla="*/ 58199114 w 231"/>
                <a:gd name="T21" fmla="*/ 73946601 h 231"/>
                <a:gd name="T22" fmla="*/ 55117957 w 231"/>
                <a:gd name="T23" fmla="*/ 76000900 h 231"/>
                <a:gd name="T24" fmla="*/ 51352229 w 231"/>
                <a:gd name="T25" fmla="*/ 77027758 h 231"/>
                <a:gd name="T26" fmla="*/ 47585915 w 231"/>
                <a:gd name="T27" fmla="*/ 78397486 h 231"/>
                <a:gd name="T28" fmla="*/ 43135615 w 231"/>
                <a:gd name="T29" fmla="*/ 79082057 h 231"/>
                <a:gd name="T30" fmla="*/ 39712172 w 231"/>
                <a:gd name="T31" fmla="*/ 79082057 h 231"/>
                <a:gd name="T32" fmla="*/ 39712172 w 231"/>
                <a:gd name="T33" fmla="*/ 79082057 h 231"/>
                <a:gd name="T34" fmla="*/ 35261871 w 231"/>
                <a:gd name="T35" fmla="*/ 79082057 h 231"/>
                <a:gd name="T36" fmla="*/ 31496143 w 231"/>
                <a:gd name="T37" fmla="*/ 78397486 h 231"/>
                <a:gd name="T38" fmla="*/ 27729829 w 231"/>
                <a:gd name="T39" fmla="*/ 77027758 h 231"/>
                <a:gd name="T40" fmla="*/ 23964100 w 231"/>
                <a:gd name="T41" fmla="*/ 76000900 h 231"/>
                <a:gd name="T42" fmla="*/ 20540657 w 231"/>
                <a:gd name="T43" fmla="*/ 73946601 h 231"/>
                <a:gd name="T44" fmla="*/ 17459500 w 231"/>
                <a:gd name="T45" fmla="*/ 72235172 h 231"/>
                <a:gd name="T46" fmla="*/ 11640057 w 231"/>
                <a:gd name="T47" fmla="*/ 67442001 h 231"/>
                <a:gd name="T48" fmla="*/ 6846886 w 231"/>
                <a:gd name="T49" fmla="*/ 61622557 h 231"/>
                <a:gd name="T50" fmla="*/ 5135457 w 231"/>
                <a:gd name="T51" fmla="*/ 58541400 h 231"/>
                <a:gd name="T52" fmla="*/ 3081157 w 231"/>
                <a:gd name="T53" fmla="*/ 55117957 h 231"/>
                <a:gd name="T54" fmla="*/ 2054300 w 231"/>
                <a:gd name="T55" fmla="*/ 51352229 h 231"/>
                <a:gd name="T56" fmla="*/ 684572 w 231"/>
                <a:gd name="T57" fmla="*/ 47585915 h 231"/>
                <a:gd name="T58" fmla="*/ 0 w 231"/>
                <a:gd name="T59" fmla="*/ 43820186 h 231"/>
                <a:gd name="T60" fmla="*/ 0 w 231"/>
                <a:gd name="T61" fmla="*/ 39369886 h 231"/>
                <a:gd name="T62" fmla="*/ 0 w 231"/>
                <a:gd name="T63" fmla="*/ 39369886 h 231"/>
                <a:gd name="T64" fmla="*/ 0 w 231"/>
                <a:gd name="T65" fmla="*/ 35946443 h 231"/>
                <a:gd name="T66" fmla="*/ 684572 w 231"/>
                <a:gd name="T67" fmla="*/ 31496143 h 231"/>
                <a:gd name="T68" fmla="*/ 2054300 w 231"/>
                <a:gd name="T69" fmla="*/ 27729829 h 231"/>
                <a:gd name="T70" fmla="*/ 3081157 w 231"/>
                <a:gd name="T71" fmla="*/ 23964100 h 231"/>
                <a:gd name="T72" fmla="*/ 5135457 w 231"/>
                <a:gd name="T73" fmla="*/ 20882943 h 231"/>
                <a:gd name="T74" fmla="*/ 6846886 w 231"/>
                <a:gd name="T75" fmla="*/ 17459500 h 231"/>
                <a:gd name="T76" fmla="*/ 11640057 w 231"/>
                <a:gd name="T77" fmla="*/ 11640057 h 231"/>
                <a:gd name="T78" fmla="*/ 17459500 w 231"/>
                <a:gd name="T79" fmla="*/ 6846886 h 231"/>
                <a:gd name="T80" fmla="*/ 20540657 w 231"/>
                <a:gd name="T81" fmla="*/ 4792586 h 231"/>
                <a:gd name="T82" fmla="*/ 23964100 w 231"/>
                <a:gd name="T83" fmla="*/ 3081157 h 231"/>
                <a:gd name="T84" fmla="*/ 27729829 w 231"/>
                <a:gd name="T85" fmla="*/ 1712014 h 231"/>
                <a:gd name="T86" fmla="*/ 31496143 w 231"/>
                <a:gd name="T87" fmla="*/ 684572 h 231"/>
                <a:gd name="T88" fmla="*/ 35261871 w 231"/>
                <a:gd name="T89" fmla="*/ 0 h 231"/>
                <a:gd name="T90" fmla="*/ 39712172 w 231"/>
                <a:gd name="T91" fmla="*/ 0 h 231"/>
                <a:gd name="T92" fmla="*/ 39712172 w 231"/>
                <a:gd name="T93" fmla="*/ 0 h 231"/>
                <a:gd name="T94" fmla="*/ 43135615 w 231"/>
                <a:gd name="T95" fmla="*/ 0 h 231"/>
                <a:gd name="T96" fmla="*/ 47585915 w 231"/>
                <a:gd name="T97" fmla="*/ 684572 h 231"/>
                <a:gd name="T98" fmla="*/ 51352229 w 231"/>
                <a:gd name="T99" fmla="*/ 1712014 h 231"/>
                <a:gd name="T100" fmla="*/ 55117957 w 231"/>
                <a:gd name="T101" fmla="*/ 3081157 h 231"/>
                <a:gd name="T102" fmla="*/ 58199114 w 231"/>
                <a:gd name="T103" fmla="*/ 4792586 h 231"/>
                <a:gd name="T104" fmla="*/ 61622557 w 231"/>
                <a:gd name="T105" fmla="*/ 6846886 h 231"/>
                <a:gd name="T106" fmla="*/ 67442001 w 231"/>
                <a:gd name="T107" fmla="*/ 11640057 h 231"/>
                <a:gd name="T108" fmla="*/ 72235172 w 231"/>
                <a:gd name="T109" fmla="*/ 17459500 h 231"/>
                <a:gd name="T110" fmla="*/ 73946601 w 231"/>
                <a:gd name="T111" fmla="*/ 20882943 h 231"/>
                <a:gd name="T112" fmla="*/ 76000900 w 231"/>
                <a:gd name="T113" fmla="*/ 23964100 h 231"/>
                <a:gd name="T114" fmla="*/ 77027758 w 231"/>
                <a:gd name="T115" fmla="*/ 27729829 h 231"/>
                <a:gd name="T116" fmla="*/ 78397486 w 231"/>
                <a:gd name="T117" fmla="*/ 31496143 h 231"/>
                <a:gd name="T118" fmla="*/ 79082057 w 231"/>
                <a:gd name="T119" fmla="*/ 35946443 h 231"/>
                <a:gd name="T120" fmla="*/ 79082057 w 231"/>
                <a:gd name="T121" fmla="*/ 39369886 h 231"/>
                <a:gd name="T122" fmla="*/ 79082057 w 231"/>
                <a:gd name="T123" fmla="*/ 39369886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231"/>
                <a:gd name="T188" fmla="*/ 231 w 231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2" y="161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7" y="197"/>
                  </a:lnTo>
                  <a:lnTo>
                    <a:pt x="180" y="211"/>
                  </a:lnTo>
                  <a:lnTo>
                    <a:pt x="170" y="216"/>
                  </a:lnTo>
                  <a:lnTo>
                    <a:pt x="161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6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60" y="216"/>
                  </a:lnTo>
                  <a:lnTo>
                    <a:pt x="51" y="211"/>
                  </a:lnTo>
                  <a:lnTo>
                    <a:pt x="34" y="197"/>
                  </a:lnTo>
                  <a:lnTo>
                    <a:pt x="20" y="180"/>
                  </a:lnTo>
                  <a:lnTo>
                    <a:pt x="15" y="171"/>
                  </a:lnTo>
                  <a:lnTo>
                    <a:pt x="9" y="161"/>
                  </a:lnTo>
                  <a:lnTo>
                    <a:pt x="6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2" y="92"/>
                  </a:lnTo>
                  <a:lnTo>
                    <a:pt x="6" y="81"/>
                  </a:lnTo>
                  <a:lnTo>
                    <a:pt x="9" y="70"/>
                  </a:lnTo>
                  <a:lnTo>
                    <a:pt x="15" y="61"/>
                  </a:lnTo>
                  <a:lnTo>
                    <a:pt x="20" y="51"/>
                  </a:lnTo>
                  <a:lnTo>
                    <a:pt x="34" y="34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1" y="9"/>
                  </a:lnTo>
                  <a:lnTo>
                    <a:pt x="170" y="14"/>
                  </a:lnTo>
                  <a:lnTo>
                    <a:pt x="180" y="20"/>
                  </a:lnTo>
                  <a:lnTo>
                    <a:pt x="197" y="34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2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1" y="10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2" name="Freeform 27"/>
            <p:cNvSpPr>
              <a:spLocks noChangeArrowheads="1"/>
            </p:cNvSpPr>
            <p:nvPr/>
          </p:nvSpPr>
          <p:spPr bwMode="auto">
            <a:xfrm>
              <a:off x="1881653" y="450139"/>
              <a:ext cx="135159" cy="135159"/>
            </a:xfrm>
            <a:custGeom>
              <a:avLst/>
              <a:gdLst>
                <a:gd name="T0" fmla="*/ 79082057 w 231"/>
                <a:gd name="T1" fmla="*/ 39369886 h 231"/>
                <a:gd name="T2" fmla="*/ 79082057 w 231"/>
                <a:gd name="T3" fmla="*/ 39369886 h 231"/>
                <a:gd name="T4" fmla="*/ 79082057 w 231"/>
                <a:gd name="T5" fmla="*/ 43820186 h 231"/>
                <a:gd name="T6" fmla="*/ 78397486 w 231"/>
                <a:gd name="T7" fmla="*/ 47585915 h 231"/>
                <a:gd name="T8" fmla="*/ 77370043 w 231"/>
                <a:gd name="T9" fmla="*/ 51352229 h 231"/>
                <a:gd name="T10" fmla="*/ 76000900 w 231"/>
                <a:gd name="T11" fmla="*/ 55117957 h 231"/>
                <a:gd name="T12" fmla="*/ 74289471 w 231"/>
                <a:gd name="T13" fmla="*/ 58541400 h 231"/>
                <a:gd name="T14" fmla="*/ 72235172 w 231"/>
                <a:gd name="T15" fmla="*/ 61622557 h 231"/>
                <a:gd name="T16" fmla="*/ 67442001 w 231"/>
                <a:gd name="T17" fmla="*/ 67442001 h 231"/>
                <a:gd name="T18" fmla="*/ 61964843 w 231"/>
                <a:gd name="T19" fmla="*/ 72235172 h 231"/>
                <a:gd name="T20" fmla="*/ 58199114 w 231"/>
                <a:gd name="T21" fmla="*/ 73946601 h 231"/>
                <a:gd name="T22" fmla="*/ 55117957 w 231"/>
                <a:gd name="T23" fmla="*/ 76000900 h 231"/>
                <a:gd name="T24" fmla="*/ 51352229 w 231"/>
                <a:gd name="T25" fmla="*/ 77027758 h 231"/>
                <a:gd name="T26" fmla="*/ 47585915 w 231"/>
                <a:gd name="T27" fmla="*/ 78397486 h 231"/>
                <a:gd name="T28" fmla="*/ 43477900 w 231"/>
                <a:gd name="T29" fmla="*/ 79082057 h 231"/>
                <a:gd name="T30" fmla="*/ 39712172 w 231"/>
                <a:gd name="T31" fmla="*/ 79082057 h 231"/>
                <a:gd name="T32" fmla="*/ 39712172 w 231"/>
                <a:gd name="T33" fmla="*/ 79082057 h 231"/>
                <a:gd name="T34" fmla="*/ 35261871 w 231"/>
                <a:gd name="T35" fmla="*/ 79082057 h 231"/>
                <a:gd name="T36" fmla="*/ 31496143 w 231"/>
                <a:gd name="T37" fmla="*/ 78397486 h 231"/>
                <a:gd name="T38" fmla="*/ 27729829 w 231"/>
                <a:gd name="T39" fmla="*/ 77027758 h 231"/>
                <a:gd name="T40" fmla="*/ 24306386 w 231"/>
                <a:gd name="T41" fmla="*/ 76000900 h 231"/>
                <a:gd name="T42" fmla="*/ 20540657 w 231"/>
                <a:gd name="T43" fmla="*/ 73946601 h 231"/>
                <a:gd name="T44" fmla="*/ 17459500 w 231"/>
                <a:gd name="T45" fmla="*/ 72235172 h 231"/>
                <a:gd name="T46" fmla="*/ 11982343 w 231"/>
                <a:gd name="T47" fmla="*/ 67442001 h 231"/>
                <a:gd name="T48" fmla="*/ 6846886 w 231"/>
                <a:gd name="T49" fmla="*/ 61622557 h 231"/>
                <a:gd name="T50" fmla="*/ 5135457 w 231"/>
                <a:gd name="T51" fmla="*/ 58541400 h 231"/>
                <a:gd name="T52" fmla="*/ 3081157 w 231"/>
                <a:gd name="T53" fmla="*/ 55117957 h 231"/>
                <a:gd name="T54" fmla="*/ 2054300 w 231"/>
                <a:gd name="T55" fmla="*/ 51352229 h 231"/>
                <a:gd name="T56" fmla="*/ 684572 w 231"/>
                <a:gd name="T57" fmla="*/ 47585915 h 231"/>
                <a:gd name="T58" fmla="*/ 0 w 231"/>
                <a:gd name="T59" fmla="*/ 43820186 h 231"/>
                <a:gd name="T60" fmla="*/ 0 w 231"/>
                <a:gd name="T61" fmla="*/ 39369886 h 231"/>
                <a:gd name="T62" fmla="*/ 0 w 231"/>
                <a:gd name="T63" fmla="*/ 39369886 h 231"/>
                <a:gd name="T64" fmla="*/ 0 w 231"/>
                <a:gd name="T65" fmla="*/ 35946443 h 231"/>
                <a:gd name="T66" fmla="*/ 684572 w 231"/>
                <a:gd name="T67" fmla="*/ 31496143 h 231"/>
                <a:gd name="T68" fmla="*/ 2054300 w 231"/>
                <a:gd name="T69" fmla="*/ 27729829 h 231"/>
                <a:gd name="T70" fmla="*/ 3081157 w 231"/>
                <a:gd name="T71" fmla="*/ 23964100 h 231"/>
                <a:gd name="T72" fmla="*/ 5135457 w 231"/>
                <a:gd name="T73" fmla="*/ 20882943 h 231"/>
                <a:gd name="T74" fmla="*/ 6846886 w 231"/>
                <a:gd name="T75" fmla="*/ 17459500 h 231"/>
                <a:gd name="T76" fmla="*/ 11982343 w 231"/>
                <a:gd name="T77" fmla="*/ 11640057 h 231"/>
                <a:gd name="T78" fmla="*/ 17459500 w 231"/>
                <a:gd name="T79" fmla="*/ 6846886 h 231"/>
                <a:gd name="T80" fmla="*/ 20540657 w 231"/>
                <a:gd name="T81" fmla="*/ 4792586 h 231"/>
                <a:gd name="T82" fmla="*/ 24306386 w 231"/>
                <a:gd name="T83" fmla="*/ 3081157 h 231"/>
                <a:gd name="T84" fmla="*/ 27729829 w 231"/>
                <a:gd name="T85" fmla="*/ 1712014 h 231"/>
                <a:gd name="T86" fmla="*/ 31496143 w 231"/>
                <a:gd name="T87" fmla="*/ 684572 h 231"/>
                <a:gd name="T88" fmla="*/ 35261871 w 231"/>
                <a:gd name="T89" fmla="*/ 0 h 231"/>
                <a:gd name="T90" fmla="*/ 39712172 w 231"/>
                <a:gd name="T91" fmla="*/ 0 h 231"/>
                <a:gd name="T92" fmla="*/ 39712172 w 231"/>
                <a:gd name="T93" fmla="*/ 0 h 231"/>
                <a:gd name="T94" fmla="*/ 43477900 w 231"/>
                <a:gd name="T95" fmla="*/ 0 h 231"/>
                <a:gd name="T96" fmla="*/ 47585915 w 231"/>
                <a:gd name="T97" fmla="*/ 684572 h 231"/>
                <a:gd name="T98" fmla="*/ 51352229 w 231"/>
                <a:gd name="T99" fmla="*/ 1712014 h 231"/>
                <a:gd name="T100" fmla="*/ 55117957 w 231"/>
                <a:gd name="T101" fmla="*/ 3081157 h 231"/>
                <a:gd name="T102" fmla="*/ 58199114 w 231"/>
                <a:gd name="T103" fmla="*/ 4792586 h 231"/>
                <a:gd name="T104" fmla="*/ 61964843 w 231"/>
                <a:gd name="T105" fmla="*/ 6846886 h 231"/>
                <a:gd name="T106" fmla="*/ 67442001 w 231"/>
                <a:gd name="T107" fmla="*/ 11640057 h 231"/>
                <a:gd name="T108" fmla="*/ 72235172 w 231"/>
                <a:gd name="T109" fmla="*/ 17459500 h 231"/>
                <a:gd name="T110" fmla="*/ 74289471 w 231"/>
                <a:gd name="T111" fmla="*/ 20882943 h 231"/>
                <a:gd name="T112" fmla="*/ 76000900 w 231"/>
                <a:gd name="T113" fmla="*/ 23964100 h 231"/>
                <a:gd name="T114" fmla="*/ 77370043 w 231"/>
                <a:gd name="T115" fmla="*/ 27729829 h 231"/>
                <a:gd name="T116" fmla="*/ 78397486 w 231"/>
                <a:gd name="T117" fmla="*/ 31496143 h 231"/>
                <a:gd name="T118" fmla="*/ 79082057 w 231"/>
                <a:gd name="T119" fmla="*/ 35946443 h 231"/>
                <a:gd name="T120" fmla="*/ 79082057 w 231"/>
                <a:gd name="T121" fmla="*/ 39369886 h 231"/>
                <a:gd name="T122" fmla="*/ 79082057 w 231"/>
                <a:gd name="T123" fmla="*/ 39369886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231"/>
                <a:gd name="T188" fmla="*/ 231 w 231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6" y="150"/>
                  </a:lnTo>
                  <a:lnTo>
                    <a:pt x="222" y="161"/>
                  </a:lnTo>
                  <a:lnTo>
                    <a:pt x="217" y="171"/>
                  </a:lnTo>
                  <a:lnTo>
                    <a:pt x="211" y="180"/>
                  </a:lnTo>
                  <a:lnTo>
                    <a:pt x="197" y="197"/>
                  </a:lnTo>
                  <a:lnTo>
                    <a:pt x="181" y="211"/>
                  </a:lnTo>
                  <a:lnTo>
                    <a:pt x="170" y="216"/>
                  </a:lnTo>
                  <a:lnTo>
                    <a:pt x="161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7" y="231"/>
                  </a:lnTo>
                  <a:lnTo>
                    <a:pt x="116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1" y="222"/>
                  </a:lnTo>
                  <a:lnTo>
                    <a:pt x="60" y="216"/>
                  </a:lnTo>
                  <a:lnTo>
                    <a:pt x="51" y="211"/>
                  </a:lnTo>
                  <a:lnTo>
                    <a:pt x="35" y="197"/>
                  </a:lnTo>
                  <a:lnTo>
                    <a:pt x="20" y="180"/>
                  </a:lnTo>
                  <a:lnTo>
                    <a:pt x="15" y="171"/>
                  </a:lnTo>
                  <a:lnTo>
                    <a:pt x="9" y="161"/>
                  </a:lnTo>
                  <a:lnTo>
                    <a:pt x="6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2" y="92"/>
                  </a:lnTo>
                  <a:lnTo>
                    <a:pt x="6" y="81"/>
                  </a:lnTo>
                  <a:lnTo>
                    <a:pt x="9" y="70"/>
                  </a:lnTo>
                  <a:lnTo>
                    <a:pt x="15" y="61"/>
                  </a:lnTo>
                  <a:lnTo>
                    <a:pt x="20" y="51"/>
                  </a:lnTo>
                  <a:lnTo>
                    <a:pt x="35" y="34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1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7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1" y="9"/>
                  </a:lnTo>
                  <a:lnTo>
                    <a:pt x="170" y="14"/>
                  </a:lnTo>
                  <a:lnTo>
                    <a:pt x="181" y="20"/>
                  </a:lnTo>
                  <a:lnTo>
                    <a:pt x="197" y="34"/>
                  </a:lnTo>
                  <a:lnTo>
                    <a:pt x="211" y="51"/>
                  </a:lnTo>
                  <a:lnTo>
                    <a:pt x="217" y="61"/>
                  </a:lnTo>
                  <a:lnTo>
                    <a:pt x="222" y="70"/>
                  </a:lnTo>
                  <a:lnTo>
                    <a:pt x="226" y="81"/>
                  </a:lnTo>
                  <a:lnTo>
                    <a:pt x="229" y="92"/>
                  </a:lnTo>
                  <a:lnTo>
                    <a:pt x="231" y="10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3" name="Freeform 28"/>
            <p:cNvSpPr>
              <a:spLocks noChangeArrowheads="1"/>
            </p:cNvSpPr>
            <p:nvPr/>
          </p:nvSpPr>
          <p:spPr bwMode="auto">
            <a:xfrm>
              <a:off x="2498684" y="135159"/>
              <a:ext cx="762769" cy="762769"/>
            </a:xfrm>
            <a:custGeom>
              <a:avLst/>
              <a:gdLst>
                <a:gd name="T0" fmla="*/ 447550303 w 1298"/>
                <a:gd name="T1" fmla="*/ 235170850 h 1298"/>
                <a:gd name="T2" fmla="*/ 443060661 w 1298"/>
                <a:gd name="T3" fmla="*/ 268668045 h 1298"/>
                <a:gd name="T4" fmla="*/ 434427503 w 1298"/>
                <a:gd name="T5" fmla="*/ 300438725 h 1298"/>
                <a:gd name="T6" fmla="*/ 420614215 w 1298"/>
                <a:gd name="T7" fmla="*/ 330482891 h 1298"/>
                <a:gd name="T8" fmla="*/ 403347899 w 1298"/>
                <a:gd name="T9" fmla="*/ 357763930 h 1298"/>
                <a:gd name="T10" fmla="*/ 382282428 w 1298"/>
                <a:gd name="T11" fmla="*/ 382282428 h 1298"/>
                <a:gd name="T12" fmla="*/ 357763930 w 1298"/>
                <a:gd name="T13" fmla="*/ 403347899 h 1298"/>
                <a:gd name="T14" fmla="*/ 330482891 w 1298"/>
                <a:gd name="T15" fmla="*/ 420614215 h 1298"/>
                <a:gd name="T16" fmla="*/ 301129213 w 1298"/>
                <a:gd name="T17" fmla="*/ 434427503 h 1298"/>
                <a:gd name="T18" fmla="*/ 268668045 w 1298"/>
                <a:gd name="T19" fmla="*/ 443060661 h 1298"/>
                <a:gd name="T20" fmla="*/ 235170850 w 1298"/>
                <a:gd name="T21" fmla="*/ 447550303 h 1298"/>
                <a:gd name="T22" fmla="*/ 212033915 w 1298"/>
                <a:gd name="T23" fmla="*/ 447550303 h 1298"/>
                <a:gd name="T24" fmla="*/ 178536721 w 1298"/>
                <a:gd name="T25" fmla="*/ 443060661 h 1298"/>
                <a:gd name="T26" fmla="*/ 146766040 w 1298"/>
                <a:gd name="T27" fmla="*/ 434427503 h 1298"/>
                <a:gd name="T28" fmla="*/ 117067412 w 1298"/>
                <a:gd name="T29" fmla="*/ 420614215 h 1298"/>
                <a:gd name="T30" fmla="*/ 89440836 w 1298"/>
                <a:gd name="T31" fmla="*/ 403347899 h 1298"/>
                <a:gd name="T32" fmla="*/ 65267875 w 1298"/>
                <a:gd name="T33" fmla="*/ 382282428 h 1298"/>
                <a:gd name="T34" fmla="*/ 44202405 w 1298"/>
                <a:gd name="T35" fmla="*/ 357763930 h 1298"/>
                <a:gd name="T36" fmla="*/ 26590550 w 1298"/>
                <a:gd name="T37" fmla="*/ 330482891 h 1298"/>
                <a:gd name="T38" fmla="*/ 13467750 w 1298"/>
                <a:gd name="T39" fmla="*/ 300438725 h 1298"/>
                <a:gd name="T40" fmla="*/ 4144104 w 1298"/>
                <a:gd name="T41" fmla="*/ 268668045 h 1298"/>
                <a:gd name="T42" fmla="*/ 0 w 1298"/>
                <a:gd name="T43" fmla="*/ 235170850 h 1298"/>
                <a:gd name="T44" fmla="*/ 0 w 1298"/>
                <a:gd name="T45" fmla="*/ 212033915 h 1298"/>
                <a:gd name="T46" fmla="*/ 4144104 w 1298"/>
                <a:gd name="T47" fmla="*/ 178536721 h 1298"/>
                <a:gd name="T48" fmla="*/ 13467750 w 1298"/>
                <a:gd name="T49" fmla="*/ 146766040 h 1298"/>
                <a:gd name="T50" fmla="*/ 26590550 w 1298"/>
                <a:gd name="T51" fmla="*/ 117067412 h 1298"/>
                <a:gd name="T52" fmla="*/ 44202405 w 1298"/>
                <a:gd name="T53" fmla="*/ 89440836 h 1298"/>
                <a:gd name="T54" fmla="*/ 65267875 w 1298"/>
                <a:gd name="T55" fmla="*/ 65267875 h 1298"/>
                <a:gd name="T56" fmla="*/ 89440836 w 1298"/>
                <a:gd name="T57" fmla="*/ 44202405 h 1298"/>
                <a:gd name="T58" fmla="*/ 117067412 w 1298"/>
                <a:gd name="T59" fmla="*/ 26590550 h 1298"/>
                <a:gd name="T60" fmla="*/ 146766040 w 1298"/>
                <a:gd name="T61" fmla="*/ 12777262 h 1298"/>
                <a:gd name="T62" fmla="*/ 178536721 w 1298"/>
                <a:gd name="T63" fmla="*/ 4144104 h 1298"/>
                <a:gd name="T64" fmla="*/ 212033915 w 1298"/>
                <a:gd name="T65" fmla="*/ 0 h 1298"/>
                <a:gd name="T66" fmla="*/ 235170850 w 1298"/>
                <a:gd name="T67" fmla="*/ 0 h 1298"/>
                <a:gd name="T68" fmla="*/ 268668045 w 1298"/>
                <a:gd name="T69" fmla="*/ 4144104 h 1298"/>
                <a:gd name="T70" fmla="*/ 301129213 w 1298"/>
                <a:gd name="T71" fmla="*/ 12777262 h 1298"/>
                <a:gd name="T72" fmla="*/ 330482891 w 1298"/>
                <a:gd name="T73" fmla="*/ 26590550 h 1298"/>
                <a:gd name="T74" fmla="*/ 357763930 w 1298"/>
                <a:gd name="T75" fmla="*/ 44202405 h 1298"/>
                <a:gd name="T76" fmla="*/ 382282428 w 1298"/>
                <a:gd name="T77" fmla="*/ 65267875 h 1298"/>
                <a:gd name="T78" fmla="*/ 403347899 w 1298"/>
                <a:gd name="T79" fmla="*/ 89440836 h 1298"/>
                <a:gd name="T80" fmla="*/ 420614215 w 1298"/>
                <a:gd name="T81" fmla="*/ 117067412 h 1298"/>
                <a:gd name="T82" fmla="*/ 434427503 w 1298"/>
                <a:gd name="T83" fmla="*/ 146766040 h 1298"/>
                <a:gd name="T84" fmla="*/ 443060661 w 1298"/>
                <a:gd name="T85" fmla="*/ 178536721 h 1298"/>
                <a:gd name="T86" fmla="*/ 447550303 w 1298"/>
                <a:gd name="T87" fmla="*/ 212033915 h 129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98"/>
                <a:gd name="T133" fmla="*/ 0 h 1298"/>
                <a:gd name="T134" fmla="*/ 1298 w 1298"/>
                <a:gd name="T135" fmla="*/ 1298 h 129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98" h="1298">
                  <a:moveTo>
                    <a:pt x="1298" y="649"/>
                  </a:moveTo>
                  <a:lnTo>
                    <a:pt x="1298" y="649"/>
                  </a:lnTo>
                  <a:lnTo>
                    <a:pt x="1296" y="681"/>
                  </a:lnTo>
                  <a:lnTo>
                    <a:pt x="1294" y="714"/>
                  </a:lnTo>
                  <a:lnTo>
                    <a:pt x="1291" y="746"/>
                  </a:lnTo>
                  <a:lnTo>
                    <a:pt x="1283" y="778"/>
                  </a:lnTo>
                  <a:lnTo>
                    <a:pt x="1276" y="811"/>
                  </a:lnTo>
                  <a:lnTo>
                    <a:pt x="1269" y="842"/>
                  </a:lnTo>
                  <a:lnTo>
                    <a:pt x="1258" y="870"/>
                  </a:lnTo>
                  <a:lnTo>
                    <a:pt x="1245" y="901"/>
                  </a:lnTo>
                  <a:lnTo>
                    <a:pt x="1233" y="930"/>
                  </a:lnTo>
                  <a:lnTo>
                    <a:pt x="1218" y="957"/>
                  </a:lnTo>
                  <a:lnTo>
                    <a:pt x="1204" y="984"/>
                  </a:lnTo>
                  <a:lnTo>
                    <a:pt x="1186" y="1011"/>
                  </a:lnTo>
                  <a:lnTo>
                    <a:pt x="1168" y="1036"/>
                  </a:lnTo>
                  <a:lnTo>
                    <a:pt x="1150" y="1062"/>
                  </a:lnTo>
                  <a:lnTo>
                    <a:pt x="1128" y="1085"/>
                  </a:lnTo>
                  <a:lnTo>
                    <a:pt x="1107" y="1107"/>
                  </a:lnTo>
                  <a:lnTo>
                    <a:pt x="1085" y="1128"/>
                  </a:lnTo>
                  <a:lnTo>
                    <a:pt x="1062" y="1148"/>
                  </a:lnTo>
                  <a:lnTo>
                    <a:pt x="1036" y="1168"/>
                  </a:lnTo>
                  <a:lnTo>
                    <a:pt x="1011" y="1186"/>
                  </a:lnTo>
                  <a:lnTo>
                    <a:pt x="984" y="1204"/>
                  </a:lnTo>
                  <a:lnTo>
                    <a:pt x="957" y="1218"/>
                  </a:lnTo>
                  <a:lnTo>
                    <a:pt x="930" y="1233"/>
                  </a:lnTo>
                  <a:lnTo>
                    <a:pt x="901" y="1245"/>
                  </a:lnTo>
                  <a:lnTo>
                    <a:pt x="872" y="1258"/>
                  </a:lnTo>
                  <a:lnTo>
                    <a:pt x="842" y="1269"/>
                  </a:lnTo>
                  <a:lnTo>
                    <a:pt x="811" y="1276"/>
                  </a:lnTo>
                  <a:lnTo>
                    <a:pt x="778" y="1283"/>
                  </a:lnTo>
                  <a:lnTo>
                    <a:pt x="748" y="1291"/>
                  </a:lnTo>
                  <a:lnTo>
                    <a:pt x="715" y="1294"/>
                  </a:lnTo>
                  <a:lnTo>
                    <a:pt x="681" y="1296"/>
                  </a:lnTo>
                  <a:lnTo>
                    <a:pt x="649" y="1298"/>
                  </a:lnTo>
                  <a:lnTo>
                    <a:pt x="614" y="1296"/>
                  </a:lnTo>
                  <a:lnTo>
                    <a:pt x="582" y="1294"/>
                  </a:lnTo>
                  <a:lnTo>
                    <a:pt x="549" y="1291"/>
                  </a:lnTo>
                  <a:lnTo>
                    <a:pt x="517" y="1283"/>
                  </a:lnTo>
                  <a:lnTo>
                    <a:pt x="486" y="1276"/>
                  </a:lnTo>
                  <a:lnTo>
                    <a:pt x="456" y="1269"/>
                  </a:lnTo>
                  <a:lnTo>
                    <a:pt x="425" y="1258"/>
                  </a:lnTo>
                  <a:lnTo>
                    <a:pt x="396" y="1245"/>
                  </a:lnTo>
                  <a:lnTo>
                    <a:pt x="367" y="1233"/>
                  </a:lnTo>
                  <a:lnTo>
                    <a:pt x="339" y="1218"/>
                  </a:lnTo>
                  <a:lnTo>
                    <a:pt x="311" y="1204"/>
                  </a:lnTo>
                  <a:lnTo>
                    <a:pt x="284" y="1186"/>
                  </a:lnTo>
                  <a:lnTo>
                    <a:pt x="259" y="1168"/>
                  </a:lnTo>
                  <a:lnTo>
                    <a:pt x="236" y="1148"/>
                  </a:lnTo>
                  <a:lnTo>
                    <a:pt x="212" y="1128"/>
                  </a:lnTo>
                  <a:lnTo>
                    <a:pt x="189" y="1107"/>
                  </a:lnTo>
                  <a:lnTo>
                    <a:pt x="167" y="1085"/>
                  </a:lnTo>
                  <a:lnTo>
                    <a:pt x="147" y="1062"/>
                  </a:lnTo>
                  <a:lnTo>
                    <a:pt x="128" y="1036"/>
                  </a:lnTo>
                  <a:lnTo>
                    <a:pt x="110" y="1011"/>
                  </a:lnTo>
                  <a:lnTo>
                    <a:pt x="93" y="984"/>
                  </a:lnTo>
                  <a:lnTo>
                    <a:pt x="77" y="957"/>
                  </a:lnTo>
                  <a:lnTo>
                    <a:pt x="63" y="930"/>
                  </a:lnTo>
                  <a:lnTo>
                    <a:pt x="50" y="901"/>
                  </a:lnTo>
                  <a:lnTo>
                    <a:pt x="39" y="870"/>
                  </a:lnTo>
                  <a:lnTo>
                    <a:pt x="28" y="842"/>
                  </a:lnTo>
                  <a:lnTo>
                    <a:pt x="19" y="811"/>
                  </a:lnTo>
                  <a:lnTo>
                    <a:pt x="12" y="778"/>
                  </a:lnTo>
                  <a:lnTo>
                    <a:pt x="7" y="746"/>
                  </a:lnTo>
                  <a:lnTo>
                    <a:pt x="3" y="714"/>
                  </a:lnTo>
                  <a:lnTo>
                    <a:pt x="0" y="681"/>
                  </a:lnTo>
                  <a:lnTo>
                    <a:pt x="0" y="649"/>
                  </a:lnTo>
                  <a:lnTo>
                    <a:pt x="0" y="614"/>
                  </a:lnTo>
                  <a:lnTo>
                    <a:pt x="3" y="582"/>
                  </a:lnTo>
                  <a:lnTo>
                    <a:pt x="7" y="549"/>
                  </a:lnTo>
                  <a:lnTo>
                    <a:pt x="12" y="517"/>
                  </a:lnTo>
                  <a:lnTo>
                    <a:pt x="19" y="486"/>
                  </a:lnTo>
                  <a:lnTo>
                    <a:pt x="28" y="456"/>
                  </a:lnTo>
                  <a:lnTo>
                    <a:pt x="39" y="425"/>
                  </a:lnTo>
                  <a:lnTo>
                    <a:pt x="50" y="396"/>
                  </a:lnTo>
                  <a:lnTo>
                    <a:pt x="63" y="367"/>
                  </a:lnTo>
                  <a:lnTo>
                    <a:pt x="77" y="339"/>
                  </a:lnTo>
                  <a:lnTo>
                    <a:pt x="93" y="311"/>
                  </a:lnTo>
                  <a:lnTo>
                    <a:pt x="110" y="284"/>
                  </a:lnTo>
                  <a:lnTo>
                    <a:pt x="128" y="259"/>
                  </a:lnTo>
                  <a:lnTo>
                    <a:pt x="147" y="236"/>
                  </a:lnTo>
                  <a:lnTo>
                    <a:pt x="167" y="212"/>
                  </a:lnTo>
                  <a:lnTo>
                    <a:pt x="189" y="189"/>
                  </a:lnTo>
                  <a:lnTo>
                    <a:pt x="212" y="167"/>
                  </a:lnTo>
                  <a:lnTo>
                    <a:pt x="236" y="147"/>
                  </a:lnTo>
                  <a:lnTo>
                    <a:pt x="259" y="128"/>
                  </a:lnTo>
                  <a:lnTo>
                    <a:pt x="284" y="110"/>
                  </a:lnTo>
                  <a:lnTo>
                    <a:pt x="311" y="93"/>
                  </a:lnTo>
                  <a:lnTo>
                    <a:pt x="339" y="77"/>
                  </a:lnTo>
                  <a:lnTo>
                    <a:pt x="367" y="63"/>
                  </a:lnTo>
                  <a:lnTo>
                    <a:pt x="396" y="50"/>
                  </a:lnTo>
                  <a:lnTo>
                    <a:pt x="425" y="37"/>
                  </a:lnTo>
                  <a:lnTo>
                    <a:pt x="456" y="28"/>
                  </a:lnTo>
                  <a:lnTo>
                    <a:pt x="486" y="19"/>
                  </a:lnTo>
                  <a:lnTo>
                    <a:pt x="517" y="12"/>
                  </a:lnTo>
                  <a:lnTo>
                    <a:pt x="549" y="7"/>
                  </a:lnTo>
                  <a:lnTo>
                    <a:pt x="582" y="1"/>
                  </a:lnTo>
                  <a:lnTo>
                    <a:pt x="614" y="0"/>
                  </a:lnTo>
                  <a:lnTo>
                    <a:pt x="649" y="0"/>
                  </a:lnTo>
                  <a:lnTo>
                    <a:pt x="681" y="0"/>
                  </a:lnTo>
                  <a:lnTo>
                    <a:pt x="715" y="1"/>
                  </a:lnTo>
                  <a:lnTo>
                    <a:pt x="748" y="7"/>
                  </a:lnTo>
                  <a:lnTo>
                    <a:pt x="778" y="12"/>
                  </a:lnTo>
                  <a:lnTo>
                    <a:pt x="811" y="19"/>
                  </a:lnTo>
                  <a:lnTo>
                    <a:pt x="842" y="28"/>
                  </a:lnTo>
                  <a:lnTo>
                    <a:pt x="872" y="37"/>
                  </a:lnTo>
                  <a:lnTo>
                    <a:pt x="901" y="50"/>
                  </a:lnTo>
                  <a:lnTo>
                    <a:pt x="930" y="63"/>
                  </a:lnTo>
                  <a:lnTo>
                    <a:pt x="957" y="77"/>
                  </a:lnTo>
                  <a:lnTo>
                    <a:pt x="984" y="93"/>
                  </a:lnTo>
                  <a:lnTo>
                    <a:pt x="1011" y="110"/>
                  </a:lnTo>
                  <a:lnTo>
                    <a:pt x="1036" y="128"/>
                  </a:lnTo>
                  <a:lnTo>
                    <a:pt x="1062" y="147"/>
                  </a:lnTo>
                  <a:lnTo>
                    <a:pt x="1085" y="167"/>
                  </a:lnTo>
                  <a:lnTo>
                    <a:pt x="1107" y="189"/>
                  </a:lnTo>
                  <a:lnTo>
                    <a:pt x="1128" y="212"/>
                  </a:lnTo>
                  <a:lnTo>
                    <a:pt x="1150" y="236"/>
                  </a:lnTo>
                  <a:lnTo>
                    <a:pt x="1168" y="259"/>
                  </a:lnTo>
                  <a:lnTo>
                    <a:pt x="1186" y="284"/>
                  </a:lnTo>
                  <a:lnTo>
                    <a:pt x="1204" y="311"/>
                  </a:lnTo>
                  <a:lnTo>
                    <a:pt x="1218" y="339"/>
                  </a:lnTo>
                  <a:lnTo>
                    <a:pt x="1233" y="367"/>
                  </a:lnTo>
                  <a:lnTo>
                    <a:pt x="1245" y="396"/>
                  </a:lnTo>
                  <a:lnTo>
                    <a:pt x="1258" y="425"/>
                  </a:lnTo>
                  <a:lnTo>
                    <a:pt x="1269" y="456"/>
                  </a:lnTo>
                  <a:lnTo>
                    <a:pt x="1276" y="486"/>
                  </a:lnTo>
                  <a:lnTo>
                    <a:pt x="1283" y="517"/>
                  </a:lnTo>
                  <a:lnTo>
                    <a:pt x="1291" y="549"/>
                  </a:lnTo>
                  <a:lnTo>
                    <a:pt x="1294" y="582"/>
                  </a:lnTo>
                  <a:lnTo>
                    <a:pt x="1296" y="614"/>
                  </a:lnTo>
                  <a:lnTo>
                    <a:pt x="1298" y="649"/>
                  </a:lnTo>
                  <a:close/>
                </a:path>
              </a:pathLst>
            </a:cu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4" name="Freeform 29"/>
            <p:cNvSpPr>
              <a:spLocks noChangeArrowheads="1"/>
            </p:cNvSpPr>
            <p:nvPr/>
          </p:nvSpPr>
          <p:spPr bwMode="auto">
            <a:xfrm>
              <a:off x="2602111" y="466593"/>
              <a:ext cx="135159" cy="135159"/>
            </a:xfrm>
            <a:custGeom>
              <a:avLst/>
              <a:gdLst>
                <a:gd name="T0" fmla="*/ 79082057 w 231"/>
                <a:gd name="T1" fmla="*/ 39369886 h 231"/>
                <a:gd name="T2" fmla="*/ 79082057 w 231"/>
                <a:gd name="T3" fmla="*/ 39369886 h 231"/>
                <a:gd name="T4" fmla="*/ 79082057 w 231"/>
                <a:gd name="T5" fmla="*/ 43820186 h 231"/>
                <a:gd name="T6" fmla="*/ 78397486 w 231"/>
                <a:gd name="T7" fmla="*/ 47585915 h 231"/>
                <a:gd name="T8" fmla="*/ 77370043 w 231"/>
                <a:gd name="T9" fmla="*/ 51352229 h 231"/>
                <a:gd name="T10" fmla="*/ 76000900 w 231"/>
                <a:gd name="T11" fmla="*/ 54775671 h 231"/>
                <a:gd name="T12" fmla="*/ 74289471 w 231"/>
                <a:gd name="T13" fmla="*/ 58541400 h 231"/>
                <a:gd name="T14" fmla="*/ 72235172 w 231"/>
                <a:gd name="T15" fmla="*/ 61622557 h 231"/>
                <a:gd name="T16" fmla="*/ 67442001 w 231"/>
                <a:gd name="T17" fmla="*/ 67099715 h 231"/>
                <a:gd name="T18" fmla="*/ 61964843 w 231"/>
                <a:gd name="T19" fmla="*/ 72235172 h 231"/>
                <a:gd name="T20" fmla="*/ 58199114 w 231"/>
                <a:gd name="T21" fmla="*/ 73946601 h 231"/>
                <a:gd name="T22" fmla="*/ 55117957 w 231"/>
                <a:gd name="T23" fmla="*/ 76000900 h 231"/>
                <a:gd name="T24" fmla="*/ 51352229 w 231"/>
                <a:gd name="T25" fmla="*/ 77027758 h 231"/>
                <a:gd name="T26" fmla="*/ 47585915 w 231"/>
                <a:gd name="T27" fmla="*/ 78397486 h 231"/>
                <a:gd name="T28" fmla="*/ 43477900 w 231"/>
                <a:gd name="T29" fmla="*/ 79082057 h 231"/>
                <a:gd name="T30" fmla="*/ 39712172 w 231"/>
                <a:gd name="T31" fmla="*/ 79082057 h 231"/>
                <a:gd name="T32" fmla="*/ 39712172 w 231"/>
                <a:gd name="T33" fmla="*/ 79082057 h 231"/>
                <a:gd name="T34" fmla="*/ 35261871 w 231"/>
                <a:gd name="T35" fmla="*/ 79082057 h 231"/>
                <a:gd name="T36" fmla="*/ 31496143 w 231"/>
                <a:gd name="T37" fmla="*/ 78397486 h 231"/>
                <a:gd name="T38" fmla="*/ 28072700 w 231"/>
                <a:gd name="T39" fmla="*/ 77027758 h 231"/>
                <a:gd name="T40" fmla="*/ 24306386 w 231"/>
                <a:gd name="T41" fmla="*/ 76000900 h 231"/>
                <a:gd name="T42" fmla="*/ 20540657 w 231"/>
                <a:gd name="T43" fmla="*/ 73946601 h 231"/>
                <a:gd name="T44" fmla="*/ 17459500 w 231"/>
                <a:gd name="T45" fmla="*/ 72235172 h 231"/>
                <a:gd name="T46" fmla="*/ 11982343 w 231"/>
                <a:gd name="T47" fmla="*/ 67099715 h 231"/>
                <a:gd name="T48" fmla="*/ 6846886 w 231"/>
                <a:gd name="T49" fmla="*/ 61622557 h 231"/>
                <a:gd name="T50" fmla="*/ 5135457 w 231"/>
                <a:gd name="T51" fmla="*/ 58541400 h 231"/>
                <a:gd name="T52" fmla="*/ 3081157 w 231"/>
                <a:gd name="T53" fmla="*/ 54775671 h 231"/>
                <a:gd name="T54" fmla="*/ 2054300 w 231"/>
                <a:gd name="T55" fmla="*/ 51352229 h 231"/>
                <a:gd name="T56" fmla="*/ 684572 w 231"/>
                <a:gd name="T57" fmla="*/ 47585915 h 231"/>
                <a:gd name="T58" fmla="*/ 0 w 231"/>
                <a:gd name="T59" fmla="*/ 43820186 h 231"/>
                <a:gd name="T60" fmla="*/ 0 w 231"/>
                <a:gd name="T61" fmla="*/ 39369886 h 231"/>
                <a:gd name="T62" fmla="*/ 0 w 231"/>
                <a:gd name="T63" fmla="*/ 39369886 h 231"/>
                <a:gd name="T64" fmla="*/ 0 w 231"/>
                <a:gd name="T65" fmla="*/ 35604157 h 231"/>
                <a:gd name="T66" fmla="*/ 684572 w 231"/>
                <a:gd name="T67" fmla="*/ 31496143 h 231"/>
                <a:gd name="T68" fmla="*/ 2054300 w 231"/>
                <a:gd name="T69" fmla="*/ 27729829 h 231"/>
                <a:gd name="T70" fmla="*/ 3081157 w 231"/>
                <a:gd name="T71" fmla="*/ 23964100 h 231"/>
                <a:gd name="T72" fmla="*/ 5135457 w 231"/>
                <a:gd name="T73" fmla="*/ 20882943 h 231"/>
                <a:gd name="T74" fmla="*/ 6846886 w 231"/>
                <a:gd name="T75" fmla="*/ 17117214 h 231"/>
                <a:gd name="T76" fmla="*/ 11982343 w 231"/>
                <a:gd name="T77" fmla="*/ 11640057 h 231"/>
                <a:gd name="T78" fmla="*/ 17459500 w 231"/>
                <a:gd name="T79" fmla="*/ 6846886 h 231"/>
                <a:gd name="T80" fmla="*/ 20540657 w 231"/>
                <a:gd name="T81" fmla="*/ 4792586 h 231"/>
                <a:gd name="T82" fmla="*/ 24306386 w 231"/>
                <a:gd name="T83" fmla="*/ 3081157 h 231"/>
                <a:gd name="T84" fmla="*/ 28072700 w 231"/>
                <a:gd name="T85" fmla="*/ 1712014 h 231"/>
                <a:gd name="T86" fmla="*/ 31496143 w 231"/>
                <a:gd name="T87" fmla="*/ 684572 h 231"/>
                <a:gd name="T88" fmla="*/ 35261871 w 231"/>
                <a:gd name="T89" fmla="*/ 0 h 231"/>
                <a:gd name="T90" fmla="*/ 39712172 w 231"/>
                <a:gd name="T91" fmla="*/ 0 h 231"/>
                <a:gd name="T92" fmla="*/ 39712172 w 231"/>
                <a:gd name="T93" fmla="*/ 0 h 231"/>
                <a:gd name="T94" fmla="*/ 43477900 w 231"/>
                <a:gd name="T95" fmla="*/ 0 h 231"/>
                <a:gd name="T96" fmla="*/ 47585915 w 231"/>
                <a:gd name="T97" fmla="*/ 684572 h 231"/>
                <a:gd name="T98" fmla="*/ 51352229 w 231"/>
                <a:gd name="T99" fmla="*/ 1712014 h 231"/>
                <a:gd name="T100" fmla="*/ 55117957 w 231"/>
                <a:gd name="T101" fmla="*/ 3081157 h 231"/>
                <a:gd name="T102" fmla="*/ 58199114 w 231"/>
                <a:gd name="T103" fmla="*/ 4792586 h 231"/>
                <a:gd name="T104" fmla="*/ 61964843 w 231"/>
                <a:gd name="T105" fmla="*/ 6846886 h 231"/>
                <a:gd name="T106" fmla="*/ 67442001 w 231"/>
                <a:gd name="T107" fmla="*/ 11640057 h 231"/>
                <a:gd name="T108" fmla="*/ 72235172 w 231"/>
                <a:gd name="T109" fmla="*/ 17117214 h 231"/>
                <a:gd name="T110" fmla="*/ 74289471 w 231"/>
                <a:gd name="T111" fmla="*/ 20882943 h 231"/>
                <a:gd name="T112" fmla="*/ 76000900 w 231"/>
                <a:gd name="T113" fmla="*/ 23964100 h 231"/>
                <a:gd name="T114" fmla="*/ 77370043 w 231"/>
                <a:gd name="T115" fmla="*/ 27729829 h 231"/>
                <a:gd name="T116" fmla="*/ 78397486 w 231"/>
                <a:gd name="T117" fmla="*/ 31496143 h 231"/>
                <a:gd name="T118" fmla="*/ 79082057 w 231"/>
                <a:gd name="T119" fmla="*/ 35604157 h 231"/>
                <a:gd name="T120" fmla="*/ 79082057 w 231"/>
                <a:gd name="T121" fmla="*/ 39369886 h 231"/>
                <a:gd name="T122" fmla="*/ 79082057 w 231"/>
                <a:gd name="T123" fmla="*/ 39369886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231"/>
                <a:gd name="T188" fmla="*/ 231 w 231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6" y="150"/>
                  </a:lnTo>
                  <a:lnTo>
                    <a:pt x="222" y="160"/>
                  </a:lnTo>
                  <a:lnTo>
                    <a:pt x="217" y="171"/>
                  </a:lnTo>
                  <a:lnTo>
                    <a:pt x="211" y="180"/>
                  </a:lnTo>
                  <a:lnTo>
                    <a:pt x="197" y="196"/>
                  </a:lnTo>
                  <a:lnTo>
                    <a:pt x="181" y="211"/>
                  </a:lnTo>
                  <a:lnTo>
                    <a:pt x="170" y="216"/>
                  </a:lnTo>
                  <a:lnTo>
                    <a:pt x="161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7" y="231"/>
                  </a:lnTo>
                  <a:lnTo>
                    <a:pt x="116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2" y="225"/>
                  </a:lnTo>
                  <a:lnTo>
                    <a:pt x="71" y="222"/>
                  </a:lnTo>
                  <a:lnTo>
                    <a:pt x="60" y="216"/>
                  </a:lnTo>
                  <a:lnTo>
                    <a:pt x="51" y="211"/>
                  </a:lnTo>
                  <a:lnTo>
                    <a:pt x="35" y="196"/>
                  </a:lnTo>
                  <a:lnTo>
                    <a:pt x="20" y="180"/>
                  </a:lnTo>
                  <a:lnTo>
                    <a:pt x="15" y="171"/>
                  </a:lnTo>
                  <a:lnTo>
                    <a:pt x="9" y="160"/>
                  </a:lnTo>
                  <a:lnTo>
                    <a:pt x="6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04"/>
                  </a:lnTo>
                  <a:lnTo>
                    <a:pt x="2" y="92"/>
                  </a:lnTo>
                  <a:lnTo>
                    <a:pt x="6" y="81"/>
                  </a:lnTo>
                  <a:lnTo>
                    <a:pt x="9" y="70"/>
                  </a:lnTo>
                  <a:lnTo>
                    <a:pt x="15" y="61"/>
                  </a:lnTo>
                  <a:lnTo>
                    <a:pt x="20" y="50"/>
                  </a:lnTo>
                  <a:lnTo>
                    <a:pt x="35" y="34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1" y="9"/>
                  </a:lnTo>
                  <a:lnTo>
                    <a:pt x="82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7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1" y="9"/>
                  </a:lnTo>
                  <a:lnTo>
                    <a:pt x="170" y="14"/>
                  </a:lnTo>
                  <a:lnTo>
                    <a:pt x="181" y="20"/>
                  </a:lnTo>
                  <a:lnTo>
                    <a:pt x="197" y="34"/>
                  </a:lnTo>
                  <a:lnTo>
                    <a:pt x="211" y="50"/>
                  </a:lnTo>
                  <a:lnTo>
                    <a:pt x="217" y="61"/>
                  </a:lnTo>
                  <a:lnTo>
                    <a:pt x="222" y="70"/>
                  </a:lnTo>
                  <a:lnTo>
                    <a:pt x="226" y="81"/>
                  </a:lnTo>
                  <a:lnTo>
                    <a:pt x="229" y="92"/>
                  </a:lnTo>
                  <a:lnTo>
                    <a:pt x="231" y="104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30"/>
            <p:cNvSpPr>
              <a:spLocks noChangeArrowheads="1"/>
            </p:cNvSpPr>
            <p:nvPr/>
          </p:nvSpPr>
          <p:spPr bwMode="auto">
            <a:xfrm>
              <a:off x="2610338" y="450139"/>
              <a:ext cx="135159" cy="135159"/>
            </a:xfrm>
            <a:custGeom>
              <a:avLst/>
              <a:gdLst>
                <a:gd name="T0" fmla="*/ 79082057 w 231"/>
                <a:gd name="T1" fmla="*/ 39369886 h 231"/>
                <a:gd name="T2" fmla="*/ 79082057 w 231"/>
                <a:gd name="T3" fmla="*/ 39369886 h 231"/>
                <a:gd name="T4" fmla="*/ 79082057 w 231"/>
                <a:gd name="T5" fmla="*/ 43820186 h 231"/>
                <a:gd name="T6" fmla="*/ 78397486 w 231"/>
                <a:gd name="T7" fmla="*/ 47585915 h 231"/>
                <a:gd name="T8" fmla="*/ 77027758 w 231"/>
                <a:gd name="T9" fmla="*/ 51352229 h 231"/>
                <a:gd name="T10" fmla="*/ 76000900 w 231"/>
                <a:gd name="T11" fmla="*/ 55117957 h 231"/>
                <a:gd name="T12" fmla="*/ 73946601 w 231"/>
                <a:gd name="T13" fmla="*/ 58541400 h 231"/>
                <a:gd name="T14" fmla="*/ 72235172 w 231"/>
                <a:gd name="T15" fmla="*/ 61622557 h 231"/>
                <a:gd name="T16" fmla="*/ 67099715 w 231"/>
                <a:gd name="T17" fmla="*/ 67442001 h 231"/>
                <a:gd name="T18" fmla="*/ 61622557 w 231"/>
                <a:gd name="T19" fmla="*/ 72235172 h 231"/>
                <a:gd name="T20" fmla="*/ 57856829 w 231"/>
                <a:gd name="T21" fmla="*/ 73946601 h 231"/>
                <a:gd name="T22" fmla="*/ 54775671 w 231"/>
                <a:gd name="T23" fmla="*/ 76000900 h 231"/>
                <a:gd name="T24" fmla="*/ 51352229 w 231"/>
                <a:gd name="T25" fmla="*/ 77027758 h 231"/>
                <a:gd name="T26" fmla="*/ 47585915 w 231"/>
                <a:gd name="T27" fmla="*/ 78397486 h 231"/>
                <a:gd name="T28" fmla="*/ 43135615 w 231"/>
                <a:gd name="T29" fmla="*/ 79082057 h 231"/>
                <a:gd name="T30" fmla="*/ 39369886 w 231"/>
                <a:gd name="T31" fmla="*/ 79082057 h 231"/>
                <a:gd name="T32" fmla="*/ 39369886 w 231"/>
                <a:gd name="T33" fmla="*/ 79082057 h 231"/>
                <a:gd name="T34" fmla="*/ 35261871 w 231"/>
                <a:gd name="T35" fmla="*/ 79082057 h 231"/>
                <a:gd name="T36" fmla="*/ 31496143 w 231"/>
                <a:gd name="T37" fmla="*/ 78397486 h 231"/>
                <a:gd name="T38" fmla="*/ 27729829 w 231"/>
                <a:gd name="T39" fmla="*/ 77027758 h 231"/>
                <a:gd name="T40" fmla="*/ 23964100 w 231"/>
                <a:gd name="T41" fmla="*/ 76000900 h 231"/>
                <a:gd name="T42" fmla="*/ 20198372 w 231"/>
                <a:gd name="T43" fmla="*/ 73946601 h 231"/>
                <a:gd name="T44" fmla="*/ 17117214 w 231"/>
                <a:gd name="T45" fmla="*/ 72235172 h 231"/>
                <a:gd name="T46" fmla="*/ 11640057 w 231"/>
                <a:gd name="T47" fmla="*/ 67442001 h 231"/>
                <a:gd name="T48" fmla="*/ 6846886 w 231"/>
                <a:gd name="T49" fmla="*/ 61622557 h 231"/>
                <a:gd name="T50" fmla="*/ 4792586 w 231"/>
                <a:gd name="T51" fmla="*/ 58541400 h 231"/>
                <a:gd name="T52" fmla="*/ 3081157 w 231"/>
                <a:gd name="T53" fmla="*/ 55117957 h 231"/>
                <a:gd name="T54" fmla="*/ 1712014 w 231"/>
                <a:gd name="T55" fmla="*/ 51352229 h 231"/>
                <a:gd name="T56" fmla="*/ 684572 w 231"/>
                <a:gd name="T57" fmla="*/ 47585915 h 231"/>
                <a:gd name="T58" fmla="*/ 0 w 231"/>
                <a:gd name="T59" fmla="*/ 43820186 h 231"/>
                <a:gd name="T60" fmla="*/ 0 w 231"/>
                <a:gd name="T61" fmla="*/ 39369886 h 231"/>
                <a:gd name="T62" fmla="*/ 0 w 231"/>
                <a:gd name="T63" fmla="*/ 39369886 h 231"/>
                <a:gd name="T64" fmla="*/ 0 w 231"/>
                <a:gd name="T65" fmla="*/ 35946443 h 231"/>
                <a:gd name="T66" fmla="*/ 684572 w 231"/>
                <a:gd name="T67" fmla="*/ 31496143 h 231"/>
                <a:gd name="T68" fmla="*/ 1712014 w 231"/>
                <a:gd name="T69" fmla="*/ 27729829 h 231"/>
                <a:gd name="T70" fmla="*/ 3081157 w 231"/>
                <a:gd name="T71" fmla="*/ 23964100 h 231"/>
                <a:gd name="T72" fmla="*/ 4792586 w 231"/>
                <a:gd name="T73" fmla="*/ 20882943 h 231"/>
                <a:gd name="T74" fmla="*/ 6846886 w 231"/>
                <a:gd name="T75" fmla="*/ 17459500 h 231"/>
                <a:gd name="T76" fmla="*/ 11640057 w 231"/>
                <a:gd name="T77" fmla="*/ 11640057 h 231"/>
                <a:gd name="T78" fmla="*/ 17117214 w 231"/>
                <a:gd name="T79" fmla="*/ 6846886 h 231"/>
                <a:gd name="T80" fmla="*/ 20198372 w 231"/>
                <a:gd name="T81" fmla="*/ 4792586 h 231"/>
                <a:gd name="T82" fmla="*/ 23964100 w 231"/>
                <a:gd name="T83" fmla="*/ 3081157 h 231"/>
                <a:gd name="T84" fmla="*/ 27729829 w 231"/>
                <a:gd name="T85" fmla="*/ 1712014 h 231"/>
                <a:gd name="T86" fmla="*/ 31496143 w 231"/>
                <a:gd name="T87" fmla="*/ 684572 h 231"/>
                <a:gd name="T88" fmla="*/ 35261871 w 231"/>
                <a:gd name="T89" fmla="*/ 0 h 231"/>
                <a:gd name="T90" fmla="*/ 39369886 w 231"/>
                <a:gd name="T91" fmla="*/ 0 h 231"/>
                <a:gd name="T92" fmla="*/ 39369886 w 231"/>
                <a:gd name="T93" fmla="*/ 0 h 231"/>
                <a:gd name="T94" fmla="*/ 43135615 w 231"/>
                <a:gd name="T95" fmla="*/ 0 h 231"/>
                <a:gd name="T96" fmla="*/ 47585915 w 231"/>
                <a:gd name="T97" fmla="*/ 684572 h 231"/>
                <a:gd name="T98" fmla="*/ 51352229 w 231"/>
                <a:gd name="T99" fmla="*/ 1712014 h 231"/>
                <a:gd name="T100" fmla="*/ 54775671 w 231"/>
                <a:gd name="T101" fmla="*/ 3081157 h 231"/>
                <a:gd name="T102" fmla="*/ 57856829 w 231"/>
                <a:gd name="T103" fmla="*/ 4792586 h 231"/>
                <a:gd name="T104" fmla="*/ 61622557 w 231"/>
                <a:gd name="T105" fmla="*/ 6846886 h 231"/>
                <a:gd name="T106" fmla="*/ 67099715 w 231"/>
                <a:gd name="T107" fmla="*/ 11640057 h 231"/>
                <a:gd name="T108" fmla="*/ 72235172 w 231"/>
                <a:gd name="T109" fmla="*/ 17459500 h 231"/>
                <a:gd name="T110" fmla="*/ 73946601 w 231"/>
                <a:gd name="T111" fmla="*/ 20882943 h 231"/>
                <a:gd name="T112" fmla="*/ 76000900 w 231"/>
                <a:gd name="T113" fmla="*/ 23964100 h 231"/>
                <a:gd name="T114" fmla="*/ 77027758 w 231"/>
                <a:gd name="T115" fmla="*/ 27729829 h 231"/>
                <a:gd name="T116" fmla="*/ 78397486 w 231"/>
                <a:gd name="T117" fmla="*/ 31496143 h 231"/>
                <a:gd name="T118" fmla="*/ 79082057 w 231"/>
                <a:gd name="T119" fmla="*/ 35946443 h 231"/>
                <a:gd name="T120" fmla="*/ 79082057 w 231"/>
                <a:gd name="T121" fmla="*/ 39369886 h 231"/>
                <a:gd name="T122" fmla="*/ 79082057 w 231"/>
                <a:gd name="T123" fmla="*/ 39369886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231"/>
                <a:gd name="T188" fmla="*/ 231 w 231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2" y="161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6" y="197"/>
                  </a:lnTo>
                  <a:lnTo>
                    <a:pt x="180" y="211"/>
                  </a:lnTo>
                  <a:lnTo>
                    <a:pt x="169" y="216"/>
                  </a:lnTo>
                  <a:lnTo>
                    <a:pt x="160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5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59" y="216"/>
                  </a:lnTo>
                  <a:lnTo>
                    <a:pt x="50" y="211"/>
                  </a:lnTo>
                  <a:lnTo>
                    <a:pt x="34" y="197"/>
                  </a:lnTo>
                  <a:lnTo>
                    <a:pt x="20" y="180"/>
                  </a:lnTo>
                  <a:lnTo>
                    <a:pt x="14" y="171"/>
                  </a:lnTo>
                  <a:lnTo>
                    <a:pt x="9" y="161"/>
                  </a:lnTo>
                  <a:lnTo>
                    <a:pt x="5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2" y="92"/>
                  </a:lnTo>
                  <a:lnTo>
                    <a:pt x="5" y="81"/>
                  </a:lnTo>
                  <a:lnTo>
                    <a:pt x="9" y="70"/>
                  </a:lnTo>
                  <a:lnTo>
                    <a:pt x="14" y="61"/>
                  </a:lnTo>
                  <a:lnTo>
                    <a:pt x="20" y="51"/>
                  </a:lnTo>
                  <a:lnTo>
                    <a:pt x="34" y="34"/>
                  </a:lnTo>
                  <a:lnTo>
                    <a:pt x="50" y="20"/>
                  </a:lnTo>
                  <a:lnTo>
                    <a:pt x="59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0" y="9"/>
                  </a:lnTo>
                  <a:lnTo>
                    <a:pt x="169" y="14"/>
                  </a:lnTo>
                  <a:lnTo>
                    <a:pt x="180" y="20"/>
                  </a:lnTo>
                  <a:lnTo>
                    <a:pt x="196" y="34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2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1" y="10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6" name="Freeform 31"/>
            <p:cNvSpPr>
              <a:spLocks noChangeArrowheads="1"/>
            </p:cNvSpPr>
            <p:nvPr/>
          </p:nvSpPr>
          <p:spPr bwMode="auto">
            <a:xfrm>
              <a:off x="3034620" y="450139"/>
              <a:ext cx="135159" cy="135159"/>
            </a:xfrm>
            <a:custGeom>
              <a:avLst/>
              <a:gdLst>
                <a:gd name="T0" fmla="*/ 79082057 w 231"/>
                <a:gd name="T1" fmla="*/ 39369886 h 231"/>
                <a:gd name="T2" fmla="*/ 79082057 w 231"/>
                <a:gd name="T3" fmla="*/ 39369886 h 231"/>
                <a:gd name="T4" fmla="*/ 79082057 w 231"/>
                <a:gd name="T5" fmla="*/ 43820186 h 231"/>
                <a:gd name="T6" fmla="*/ 78397486 w 231"/>
                <a:gd name="T7" fmla="*/ 47585915 h 231"/>
                <a:gd name="T8" fmla="*/ 77027758 w 231"/>
                <a:gd name="T9" fmla="*/ 51352229 h 231"/>
                <a:gd name="T10" fmla="*/ 76000900 w 231"/>
                <a:gd name="T11" fmla="*/ 55117957 h 231"/>
                <a:gd name="T12" fmla="*/ 73946601 w 231"/>
                <a:gd name="T13" fmla="*/ 58541400 h 231"/>
                <a:gd name="T14" fmla="*/ 72235172 w 231"/>
                <a:gd name="T15" fmla="*/ 61622557 h 231"/>
                <a:gd name="T16" fmla="*/ 67442001 w 231"/>
                <a:gd name="T17" fmla="*/ 67442001 h 231"/>
                <a:gd name="T18" fmla="*/ 61622557 w 231"/>
                <a:gd name="T19" fmla="*/ 72235172 h 231"/>
                <a:gd name="T20" fmla="*/ 58199114 w 231"/>
                <a:gd name="T21" fmla="*/ 73946601 h 231"/>
                <a:gd name="T22" fmla="*/ 55117957 w 231"/>
                <a:gd name="T23" fmla="*/ 76000900 h 231"/>
                <a:gd name="T24" fmla="*/ 51352229 w 231"/>
                <a:gd name="T25" fmla="*/ 77027758 h 231"/>
                <a:gd name="T26" fmla="*/ 47585915 w 231"/>
                <a:gd name="T27" fmla="*/ 78397486 h 231"/>
                <a:gd name="T28" fmla="*/ 43135615 w 231"/>
                <a:gd name="T29" fmla="*/ 79082057 h 231"/>
                <a:gd name="T30" fmla="*/ 39712172 w 231"/>
                <a:gd name="T31" fmla="*/ 79082057 h 231"/>
                <a:gd name="T32" fmla="*/ 39712172 w 231"/>
                <a:gd name="T33" fmla="*/ 79082057 h 231"/>
                <a:gd name="T34" fmla="*/ 35261871 w 231"/>
                <a:gd name="T35" fmla="*/ 79082057 h 231"/>
                <a:gd name="T36" fmla="*/ 31496143 w 231"/>
                <a:gd name="T37" fmla="*/ 78397486 h 231"/>
                <a:gd name="T38" fmla="*/ 27729829 w 231"/>
                <a:gd name="T39" fmla="*/ 77027758 h 231"/>
                <a:gd name="T40" fmla="*/ 23964100 w 231"/>
                <a:gd name="T41" fmla="*/ 76000900 h 231"/>
                <a:gd name="T42" fmla="*/ 20540657 w 231"/>
                <a:gd name="T43" fmla="*/ 73946601 h 231"/>
                <a:gd name="T44" fmla="*/ 17459500 w 231"/>
                <a:gd name="T45" fmla="*/ 72235172 h 231"/>
                <a:gd name="T46" fmla="*/ 11640057 w 231"/>
                <a:gd name="T47" fmla="*/ 67442001 h 231"/>
                <a:gd name="T48" fmla="*/ 6846886 w 231"/>
                <a:gd name="T49" fmla="*/ 61622557 h 231"/>
                <a:gd name="T50" fmla="*/ 5135457 w 231"/>
                <a:gd name="T51" fmla="*/ 58541400 h 231"/>
                <a:gd name="T52" fmla="*/ 3081157 w 231"/>
                <a:gd name="T53" fmla="*/ 55117957 h 231"/>
                <a:gd name="T54" fmla="*/ 2054300 w 231"/>
                <a:gd name="T55" fmla="*/ 51352229 h 231"/>
                <a:gd name="T56" fmla="*/ 684572 w 231"/>
                <a:gd name="T57" fmla="*/ 47585915 h 231"/>
                <a:gd name="T58" fmla="*/ 0 w 231"/>
                <a:gd name="T59" fmla="*/ 43820186 h 231"/>
                <a:gd name="T60" fmla="*/ 0 w 231"/>
                <a:gd name="T61" fmla="*/ 39369886 h 231"/>
                <a:gd name="T62" fmla="*/ 0 w 231"/>
                <a:gd name="T63" fmla="*/ 39369886 h 231"/>
                <a:gd name="T64" fmla="*/ 0 w 231"/>
                <a:gd name="T65" fmla="*/ 35946443 h 231"/>
                <a:gd name="T66" fmla="*/ 684572 w 231"/>
                <a:gd name="T67" fmla="*/ 31496143 h 231"/>
                <a:gd name="T68" fmla="*/ 2054300 w 231"/>
                <a:gd name="T69" fmla="*/ 27729829 h 231"/>
                <a:gd name="T70" fmla="*/ 3081157 w 231"/>
                <a:gd name="T71" fmla="*/ 23964100 h 231"/>
                <a:gd name="T72" fmla="*/ 5135457 w 231"/>
                <a:gd name="T73" fmla="*/ 20882943 h 231"/>
                <a:gd name="T74" fmla="*/ 6846886 w 231"/>
                <a:gd name="T75" fmla="*/ 17459500 h 231"/>
                <a:gd name="T76" fmla="*/ 11640057 w 231"/>
                <a:gd name="T77" fmla="*/ 11640057 h 231"/>
                <a:gd name="T78" fmla="*/ 17459500 w 231"/>
                <a:gd name="T79" fmla="*/ 6846886 h 231"/>
                <a:gd name="T80" fmla="*/ 20540657 w 231"/>
                <a:gd name="T81" fmla="*/ 4792586 h 231"/>
                <a:gd name="T82" fmla="*/ 23964100 w 231"/>
                <a:gd name="T83" fmla="*/ 3081157 h 231"/>
                <a:gd name="T84" fmla="*/ 27729829 w 231"/>
                <a:gd name="T85" fmla="*/ 1712014 h 231"/>
                <a:gd name="T86" fmla="*/ 31496143 w 231"/>
                <a:gd name="T87" fmla="*/ 684572 h 231"/>
                <a:gd name="T88" fmla="*/ 35261871 w 231"/>
                <a:gd name="T89" fmla="*/ 0 h 231"/>
                <a:gd name="T90" fmla="*/ 39712172 w 231"/>
                <a:gd name="T91" fmla="*/ 0 h 231"/>
                <a:gd name="T92" fmla="*/ 39712172 w 231"/>
                <a:gd name="T93" fmla="*/ 0 h 231"/>
                <a:gd name="T94" fmla="*/ 43135615 w 231"/>
                <a:gd name="T95" fmla="*/ 0 h 231"/>
                <a:gd name="T96" fmla="*/ 47585915 w 231"/>
                <a:gd name="T97" fmla="*/ 684572 h 231"/>
                <a:gd name="T98" fmla="*/ 51352229 w 231"/>
                <a:gd name="T99" fmla="*/ 1712014 h 231"/>
                <a:gd name="T100" fmla="*/ 55117957 w 231"/>
                <a:gd name="T101" fmla="*/ 3081157 h 231"/>
                <a:gd name="T102" fmla="*/ 58199114 w 231"/>
                <a:gd name="T103" fmla="*/ 4792586 h 231"/>
                <a:gd name="T104" fmla="*/ 61622557 w 231"/>
                <a:gd name="T105" fmla="*/ 6846886 h 231"/>
                <a:gd name="T106" fmla="*/ 67442001 w 231"/>
                <a:gd name="T107" fmla="*/ 11640057 h 231"/>
                <a:gd name="T108" fmla="*/ 72235172 w 231"/>
                <a:gd name="T109" fmla="*/ 17459500 h 231"/>
                <a:gd name="T110" fmla="*/ 73946601 w 231"/>
                <a:gd name="T111" fmla="*/ 20882943 h 231"/>
                <a:gd name="T112" fmla="*/ 76000900 w 231"/>
                <a:gd name="T113" fmla="*/ 23964100 h 231"/>
                <a:gd name="T114" fmla="*/ 77027758 w 231"/>
                <a:gd name="T115" fmla="*/ 27729829 h 231"/>
                <a:gd name="T116" fmla="*/ 78397486 w 231"/>
                <a:gd name="T117" fmla="*/ 31496143 h 231"/>
                <a:gd name="T118" fmla="*/ 79082057 w 231"/>
                <a:gd name="T119" fmla="*/ 35946443 h 231"/>
                <a:gd name="T120" fmla="*/ 79082057 w 231"/>
                <a:gd name="T121" fmla="*/ 39369886 h 231"/>
                <a:gd name="T122" fmla="*/ 79082057 w 231"/>
                <a:gd name="T123" fmla="*/ 39369886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231"/>
                <a:gd name="T188" fmla="*/ 231 w 231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2" y="161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7" y="197"/>
                  </a:lnTo>
                  <a:lnTo>
                    <a:pt x="180" y="211"/>
                  </a:lnTo>
                  <a:lnTo>
                    <a:pt x="170" y="216"/>
                  </a:lnTo>
                  <a:lnTo>
                    <a:pt x="161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6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60" y="216"/>
                  </a:lnTo>
                  <a:lnTo>
                    <a:pt x="51" y="211"/>
                  </a:lnTo>
                  <a:lnTo>
                    <a:pt x="34" y="197"/>
                  </a:lnTo>
                  <a:lnTo>
                    <a:pt x="20" y="180"/>
                  </a:lnTo>
                  <a:lnTo>
                    <a:pt x="15" y="171"/>
                  </a:lnTo>
                  <a:lnTo>
                    <a:pt x="9" y="161"/>
                  </a:lnTo>
                  <a:lnTo>
                    <a:pt x="6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2" y="92"/>
                  </a:lnTo>
                  <a:lnTo>
                    <a:pt x="6" y="81"/>
                  </a:lnTo>
                  <a:lnTo>
                    <a:pt x="9" y="70"/>
                  </a:lnTo>
                  <a:lnTo>
                    <a:pt x="15" y="61"/>
                  </a:lnTo>
                  <a:lnTo>
                    <a:pt x="20" y="51"/>
                  </a:lnTo>
                  <a:lnTo>
                    <a:pt x="34" y="34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1" y="9"/>
                  </a:lnTo>
                  <a:lnTo>
                    <a:pt x="170" y="14"/>
                  </a:lnTo>
                  <a:lnTo>
                    <a:pt x="180" y="20"/>
                  </a:lnTo>
                  <a:lnTo>
                    <a:pt x="197" y="34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2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1" y="10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7" name="Freeform 32"/>
            <p:cNvSpPr>
              <a:spLocks noChangeArrowheads="1"/>
            </p:cNvSpPr>
            <p:nvPr/>
          </p:nvSpPr>
          <p:spPr bwMode="auto">
            <a:xfrm>
              <a:off x="3651652" y="135159"/>
              <a:ext cx="762769" cy="762769"/>
            </a:xfrm>
            <a:custGeom>
              <a:avLst/>
              <a:gdLst>
                <a:gd name="T0" fmla="*/ 447206356 w 1299"/>
                <a:gd name="T1" fmla="*/ 235170850 h 1298"/>
                <a:gd name="T2" fmla="*/ 442723694 w 1299"/>
                <a:gd name="T3" fmla="*/ 268668045 h 1298"/>
                <a:gd name="T4" fmla="*/ 434103641 w 1299"/>
                <a:gd name="T5" fmla="*/ 300438725 h 1298"/>
                <a:gd name="T6" fmla="*/ 420311556 w 1299"/>
                <a:gd name="T7" fmla="*/ 330482891 h 1298"/>
                <a:gd name="T8" fmla="*/ 403071450 w 1299"/>
                <a:gd name="T9" fmla="*/ 357763930 h 1298"/>
                <a:gd name="T10" fmla="*/ 381693953 w 1299"/>
                <a:gd name="T11" fmla="*/ 382282428 h 1298"/>
                <a:gd name="T12" fmla="*/ 357557804 w 1299"/>
                <a:gd name="T13" fmla="*/ 403347899 h 1298"/>
                <a:gd name="T14" fmla="*/ 330318906 w 1299"/>
                <a:gd name="T15" fmla="*/ 420614215 h 1298"/>
                <a:gd name="T16" fmla="*/ 301010726 w 1299"/>
                <a:gd name="T17" fmla="*/ 434427503 h 1298"/>
                <a:gd name="T18" fmla="*/ 268599796 w 1299"/>
                <a:gd name="T19" fmla="*/ 443060661 h 1298"/>
                <a:gd name="T20" fmla="*/ 235153638 w 1299"/>
                <a:gd name="T21" fmla="*/ 447550303 h 1298"/>
                <a:gd name="T22" fmla="*/ 212052131 w 1299"/>
                <a:gd name="T23" fmla="*/ 447550303 h 1298"/>
                <a:gd name="T24" fmla="*/ 178606560 w 1299"/>
                <a:gd name="T25" fmla="*/ 443060661 h 1298"/>
                <a:gd name="T26" fmla="*/ 146884999 w 1299"/>
                <a:gd name="T27" fmla="*/ 434427503 h 1298"/>
                <a:gd name="T28" fmla="*/ 116887450 w 1299"/>
                <a:gd name="T29" fmla="*/ 420614215 h 1298"/>
                <a:gd name="T30" fmla="*/ 89647965 w 1299"/>
                <a:gd name="T31" fmla="*/ 403347899 h 1298"/>
                <a:gd name="T32" fmla="*/ 65511816 w 1299"/>
                <a:gd name="T33" fmla="*/ 382282428 h 1298"/>
                <a:gd name="T34" fmla="*/ 44134319 w 1299"/>
                <a:gd name="T35" fmla="*/ 357763930 h 1298"/>
                <a:gd name="T36" fmla="*/ 26894213 w 1299"/>
                <a:gd name="T37" fmla="*/ 330482891 h 1298"/>
                <a:gd name="T38" fmla="*/ 13792085 w 1299"/>
                <a:gd name="T39" fmla="*/ 300438725 h 1298"/>
                <a:gd name="T40" fmla="*/ 4482662 w 1299"/>
                <a:gd name="T41" fmla="*/ 268668045 h 1298"/>
                <a:gd name="T42" fmla="*/ 0 w 1299"/>
                <a:gd name="T43" fmla="*/ 235170850 h 1298"/>
                <a:gd name="T44" fmla="*/ 0 w 1299"/>
                <a:gd name="T45" fmla="*/ 212033915 h 1298"/>
                <a:gd name="T46" fmla="*/ 4482662 w 1299"/>
                <a:gd name="T47" fmla="*/ 178536721 h 1298"/>
                <a:gd name="T48" fmla="*/ 13792085 w 1299"/>
                <a:gd name="T49" fmla="*/ 146766040 h 1298"/>
                <a:gd name="T50" fmla="*/ 26894213 w 1299"/>
                <a:gd name="T51" fmla="*/ 117067412 h 1298"/>
                <a:gd name="T52" fmla="*/ 44134319 w 1299"/>
                <a:gd name="T53" fmla="*/ 89440836 h 1298"/>
                <a:gd name="T54" fmla="*/ 65511816 w 1299"/>
                <a:gd name="T55" fmla="*/ 65267875 h 1298"/>
                <a:gd name="T56" fmla="*/ 89647965 w 1299"/>
                <a:gd name="T57" fmla="*/ 44202405 h 1298"/>
                <a:gd name="T58" fmla="*/ 116887450 w 1299"/>
                <a:gd name="T59" fmla="*/ 26590550 h 1298"/>
                <a:gd name="T60" fmla="*/ 146884999 w 1299"/>
                <a:gd name="T61" fmla="*/ 12777262 h 1298"/>
                <a:gd name="T62" fmla="*/ 178606560 w 1299"/>
                <a:gd name="T63" fmla="*/ 4144104 h 1298"/>
                <a:gd name="T64" fmla="*/ 212052131 w 1299"/>
                <a:gd name="T65" fmla="*/ 0 h 1298"/>
                <a:gd name="T66" fmla="*/ 235153638 w 1299"/>
                <a:gd name="T67" fmla="*/ 0 h 1298"/>
                <a:gd name="T68" fmla="*/ 268599796 w 1299"/>
                <a:gd name="T69" fmla="*/ 4144104 h 1298"/>
                <a:gd name="T70" fmla="*/ 301010726 w 1299"/>
                <a:gd name="T71" fmla="*/ 12777262 h 1298"/>
                <a:gd name="T72" fmla="*/ 330318906 w 1299"/>
                <a:gd name="T73" fmla="*/ 26590550 h 1298"/>
                <a:gd name="T74" fmla="*/ 357557804 w 1299"/>
                <a:gd name="T75" fmla="*/ 44202405 h 1298"/>
                <a:gd name="T76" fmla="*/ 381693953 w 1299"/>
                <a:gd name="T77" fmla="*/ 65267875 h 1298"/>
                <a:gd name="T78" fmla="*/ 403071450 w 1299"/>
                <a:gd name="T79" fmla="*/ 89440836 h 1298"/>
                <a:gd name="T80" fmla="*/ 420311556 w 1299"/>
                <a:gd name="T81" fmla="*/ 117067412 h 1298"/>
                <a:gd name="T82" fmla="*/ 434103641 w 1299"/>
                <a:gd name="T83" fmla="*/ 146766040 h 1298"/>
                <a:gd name="T84" fmla="*/ 442723694 w 1299"/>
                <a:gd name="T85" fmla="*/ 178536721 h 1298"/>
                <a:gd name="T86" fmla="*/ 447206356 w 1299"/>
                <a:gd name="T87" fmla="*/ 212033915 h 129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99"/>
                <a:gd name="T133" fmla="*/ 0 h 1298"/>
                <a:gd name="T134" fmla="*/ 1299 w 1299"/>
                <a:gd name="T135" fmla="*/ 1298 h 129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99" h="1298">
                  <a:moveTo>
                    <a:pt x="1299" y="649"/>
                  </a:moveTo>
                  <a:lnTo>
                    <a:pt x="1299" y="649"/>
                  </a:lnTo>
                  <a:lnTo>
                    <a:pt x="1297" y="681"/>
                  </a:lnTo>
                  <a:lnTo>
                    <a:pt x="1295" y="714"/>
                  </a:lnTo>
                  <a:lnTo>
                    <a:pt x="1291" y="746"/>
                  </a:lnTo>
                  <a:lnTo>
                    <a:pt x="1284" y="778"/>
                  </a:lnTo>
                  <a:lnTo>
                    <a:pt x="1277" y="811"/>
                  </a:lnTo>
                  <a:lnTo>
                    <a:pt x="1270" y="842"/>
                  </a:lnTo>
                  <a:lnTo>
                    <a:pt x="1259" y="870"/>
                  </a:lnTo>
                  <a:lnTo>
                    <a:pt x="1246" y="901"/>
                  </a:lnTo>
                  <a:lnTo>
                    <a:pt x="1234" y="930"/>
                  </a:lnTo>
                  <a:lnTo>
                    <a:pt x="1219" y="957"/>
                  </a:lnTo>
                  <a:lnTo>
                    <a:pt x="1205" y="984"/>
                  </a:lnTo>
                  <a:lnTo>
                    <a:pt x="1187" y="1011"/>
                  </a:lnTo>
                  <a:lnTo>
                    <a:pt x="1169" y="1036"/>
                  </a:lnTo>
                  <a:lnTo>
                    <a:pt x="1151" y="1062"/>
                  </a:lnTo>
                  <a:lnTo>
                    <a:pt x="1129" y="1085"/>
                  </a:lnTo>
                  <a:lnTo>
                    <a:pt x="1107" y="1107"/>
                  </a:lnTo>
                  <a:lnTo>
                    <a:pt x="1086" y="1128"/>
                  </a:lnTo>
                  <a:lnTo>
                    <a:pt x="1062" y="1148"/>
                  </a:lnTo>
                  <a:lnTo>
                    <a:pt x="1037" y="1168"/>
                  </a:lnTo>
                  <a:lnTo>
                    <a:pt x="1012" y="1186"/>
                  </a:lnTo>
                  <a:lnTo>
                    <a:pt x="985" y="1204"/>
                  </a:lnTo>
                  <a:lnTo>
                    <a:pt x="958" y="1218"/>
                  </a:lnTo>
                  <a:lnTo>
                    <a:pt x="931" y="1233"/>
                  </a:lnTo>
                  <a:lnTo>
                    <a:pt x="902" y="1245"/>
                  </a:lnTo>
                  <a:lnTo>
                    <a:pt x="873" y="1258"/>
                  </a:lnTo>
                  <a:lnTo>
                    <a:pt x="842" y="1269"/>
                  </a:lnTo>
                  <a:lnTo>
                    <a:pt x="812" y="1276"/>
                  </a:lnTo>
                  <a:lnTo>
                    <a:pt x="779" y="1283"/>
                  </a:lnTo>
                  <a:lnTo>
                    <a:pt x="749" y="1291"/>
                  </a:lnTo>
                  <a:lnTo>
                    <a:pt x="716" y="1294"/>
                  </a:lnTo>
                  <a:lnTo>
                    <a:pt x="682" y="1296"/>
                  </a:lnTo>
                  <a:lnTo>
                    <a:pt x="649" y="1298"/>
                  </a:lnTo>
                  <a:lnTo>
                    <a:pt x="615" y="1296"/>
                  </a:lnTo>
                  <a:lnTo>
                    <a:pt x="583" y="1294"/>
                  </a:lnTo>
                  <a:lnTo>
                    <a:pt x="550" y="1291"/>
                  </a:lnTo>
                  <a:lnTo>
                    <a:pt x="518" y="1283"/>
                  </a:lnTo>
                  <a:lnTo>
                    <a:pt x="487" y="1276"/>
                  </a:lnTo>
                  <a:lnTo>
                    <a:pt x="456" y="1269"/>
                  </a:lnTo>
                  <a:lnTo>
                    <a:pt x="426" y="1258"/>
                  </a:lnTo>
                  <a:lnTo>
                    <a:pt x="397" y="1245"/>
                  </a:lnTo>
                  <a:lnTo>
                    <a:pt x="368" y="1233"/>
                  </a:lnTo>
                  <a:lnTo>
                    <a:pt x="339" y="1218"/>
                  </a:lnTo>
                  <a:lnTo>
                    <a:pt x="312" y="1204"/>
                  </a:lnTo>
                  <a:lnTo>
                    <a:pt x="285" y="1186"/>
                  </a:lnTo>
                  <a:lnTo>
                    <a:pt x="260" y="1168"/>
                  </a:lnTo>
                  <a:lnTo>
                    <a:pt x="237" y="1148"/>
                  </a:lnTo>
                  <a:lnTo>
                    <a:pt x="213" y="1128"/>
                  </a:lnTo>
                  <a:lnTo>
                    <a:pt x="190" y="1107"/>
                  </a:lnTo>
                  <a:lnTo>
                    <a:pt x="168" y="1085"/>
                  </a:lnTo>
                  <a:lnTo>
                    <a:pt x="148" y="1062"/>
                  </a:lnTo>
                  <a:lnTo>
                    <a:pt x="128" y="1036"/>
                  </a:lnTo>
                  <a:lnTo>
                    <a:pt x="110" y="1011"/>
                  </a:lnTo>
                  <a:lnTo>
                    <a:pt x="94" y="984"/>
                  </a:lnTo>
                  <a:lnTo>
                    <a:pt x="78" y="957"/>
                  </a:lnTo>
                  <a:lnTo>
                    <a:pt x="63" y="930"/>
                  </a:lnTo>
                  <a:lnTo>
                    <a:pt x="51" y="901"/>
                  </a:lnTo>
                  <a:lnTo>
                    <a:pt x="40" y="870"/>
                  </a:lnTo>
                  <a:lnTo>
                    <a:pt x="29" y="842"/>
                  </a:lnTo>
                  <a:lnTo>
                    <a:pt x="20" y="811"/>
                  </a:lnTo>
                  <a:lnTo>
                    <a:pt x="13" y="778"/>
                  </a:lnTo>
                  <a:lnTo>
                    <a:pt x="8" y="746"/>
                  </a:lnTo>
                  <a:lnTo>
                    <a:pt x="4" y="714"/>
                  </a:lnTo>
                  <a:lnTo>
                    <a:pt x="0" y="681"/>
                  </a:lnTo>
                  <a:lnTo>
                    <a:pt x="0" y="649"/>
                  </a:lnTo>
                  <a:lnTo>
                    <a:pt x="0" y="614"/>
                  </a:lnTo>
                  <a:lnTo>
                    <a:pt x="4" y="582"/>
                  </a:lnTo>
                  <a:lnTo>
                    <a:pt x="8" y="549"/>
                  </a:lnTo>
                  <a:lnTo>
                    <a:pt x="13" y="517"/>
                  </a:lnTo>
                  <a:lnTo>
                    <a:pt x="20" y="486"/>
                  </a:lnTo>
                  <a:lnTo>
                    <a:pt x="29" y="456"/>
                  </a:lnTo>
                  <a:lnTo>
                    <a:pt x="40" y="425"/>
                  </a:lnTo>
                  <a:lnTo>
                    <a:pt x="51" y="396"/>
                  </a:lnTo>
                  <a:lnTo>
                    <a:pt x="63" y="367"/>
                  </a:lnTo>
                  <a:lnTo>
                    <a:pt x="78" y="339"/>
                  </a:lnTo>
                  <a:lnTo>
                    <a:pt x="94" y="311"/>
                  </a:lnTo>
                  <a:lnTo>
                    <a:pt x="110" y="284"/>
                  </a:lnTo>
                  <a:lnTo>
                    <a:pt x="128" y="259"/>
                  </a:lnTo>
                  <a:lnTo>
                    <a:pt x="148" y="236"/>
                  </a:lnTo>
                  <a:lnTo>
                    <a:pt x="168" y="212"/>
                  </a:lnTo>
                  <a:lnTo>
                    <a:pt x="190" y="189"/>
                  </a:lnTo>
                  <a:lnTo>
                    <a:pt x="213" y="167"/>
                  </a:lnTo>
                  <a:lnTo>
                    <a:pt x="237" y="147"/>
                  </a:lnTo>
                  <a:lnTo>
                    <a:pt x="260" y="128"/>
                  </a:lnTo>
                  <a:lnTo>
                    <a:pt x="285" y="110"/>
                  </a:lnTo>
                  <a:lnTo>
                    <a:pt x="312" y="93"/>
                  </a:lnTo>
                  <a:lnTo>
                    <a:pt x="339" y="77"/>
                  </a:lnTo>
                  <a:lnTo>
                    <a:pt x="368" y="63"/>
                  </a:lnTo>
                  <a:lnTo>
                    <a:pt x="397" y="50"/>
                  </a:lnTo>
                  <a:lnTo>
                    <a:pt x="426" y="37"/>
                  </a:lnTo>
                  <a:lnTo>
                    <a:pt x="456" y="28"/>
                  </a:lnTo>
                  <a:lnTo>
                    <a:pt x="487" y="19"/>
                  </a:lnTo>
                  <a:lnTo>
                    <a:pt x="518" y="12"/>
                  </a:lnTo>
                  <a:lnTo>
                    <a:pt x="550" y="7"/>
                  </a:lnTo>
                  <a:lnTo>
                    <a:pt x="583" y="1"/>
                  </a:lnTo>
                  <a:lnTo>
                    <a:pt x="615" y="0"/>
                  </a:lnTo>
                  <a:lnTo>
                    <a:pt x="649" y="0"/>
                  </a:lnTo>
                  <a:lnTo>
                    <a:pt x="682" y="0"/>
                  </a:lnTo>
                  <a:lnTo>
                    <a:pt x="716" y="1"/>
                  </a:lnTo>
                  <a:lnTo>
                    <a:pt x="749" y="7"/>
                  </a:lnTo>
                  <a:lnTo>
                    <a:pt x="779" y="12"/>
                  </a:lnTo>
                  <a:lnTo>
                    <a:pt x="812" y="19"/>
                  </a:lnTo>
                  <a:lnTo>
                    <a:pt x="842" y="28"/>
                  </a:lnTo>
                  <a:lnTo>
                    <a:pt x="873" y="37"/>
                  </a:lnTo>
                  <a:lnTo>
                    <a:pt x="902" y="50"/>
                  </a:lnTo>
                  <a:lnTo>
                    <a:pt x="931" y="63"/>
                  </a:lnTo>
                  <a:lnTo>
                    <a:pt x="958" y="77"/>
                  </a:lnTo>
                  <a:lnTo>
                    <a:pt x="985" y="93"/>
                  </a:lnTo>
                  <a:lnTo>
                    <a:pt x="1012" y="110"/>
                  </a:lnTo>
                  <a:lnTo>
                    <a:pt x="1037" y="128"/>
                  </a:lnTo>
                  <a:lnTo>
                    <a:pt x="1062" y="147"/>
                  </a:lnTo>
                  <a:lnTo>
                    <a:pt x="1086" y="167"/>
                  </a:lnTo>
                  <a:lnTo>
                    <a:pt x="1107" y="189"/>
                  </a:lnTo>
                  <a:lnTo>
                    <a:pt x="1129" y="212"/>
                  </a:lnTo>
                  <a:lnTo>
                    <a:pt x="1151" y="236"/>
                  </a:lnTo>
                  <a:lnTo>
                    <a:pt x="1169" y="259"/>
                  </a:lnTo>
                  <a:lnTo>
                    <a:pt x="1187" y="284"/>
                  </a:lnTo>
                  <a:lnTo>
                    <a:pt x="1205" y="311"/>
                  </a:lnTo>
                  <a:lnTo>
                    <a:pt x="1219" y="339"/>
                  </a:lnTo>
                  <a:lnTo>
                    <a:pt x="1234" y="367"/>
                  </a:lnTo>
                  <a:lnTo>
                    <a:pt x="1246" y="396"/>
                  </a:lnTo>
                  <a:lnTo>
                    <a:pt x="1259" y="425"/>
                  </a:lnTo>
                  <a:lnTo>
                    <a:pt x="1270" y="456"/>
                  </a:lnTo>
                  <a:lnTo>
                    <a:pt x="1277" y="486"/>
                  </a:lnTo>
                  <a:lnTo>
                    <a:pt x="1284" y="517"/>
                  </a:lnTo>
                  <a:lnTo>
                    <a:pt x="1291" y="549"/>
                  </a:lnTo>
                  <a:lnTo>
                    <a:pt x="1295" y="582"/>
                  </a:lnTo>
                  <a:lnTo>
                    <a:pt x="1297" y="614"/>
                  </a:lnTo>
                  <a:lnTo>
                    <a:pt x="1299" y="649"/>
                  </a:lnTo>
                  <a:close/>
                </a:path>
              </a:pathLst>
            </a:cu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8" name="Freeform 33"/>
            <p:cNvSpPr>
              <a:spLocks noChangeArrowheads="1"/>
            </p:cNvSpPr>
            <p:nvPr/>
          </p:nvSpPr>
          <p:spPr bwMode="auto">
            <a:xfrm>
              <a:off x="3755078" y="466593"/>
              <a:ext cx="135159" cy="135159"/>
            </a:xfrm>
            <a:custGeom>
              <a:avLst/>
              <a:gdLst>
                <a:gd name="T0" fmla="*/ 79082057 w 231"/>
                <a:gd name="T1" fmla="*/ 39369886 h 231"/>
                <a:gd name="T2" fmla="*/ 79082057 w 231"/>
                <a:gd name="T3" fmla="*/ 39369886 h 231"/>
                <a:gd name="T4" fmla="*/ 79082057 w 231"/>
                <a:gd name="T5" fmla="*/ 43820186 h 231"/>
                <a:gd name="T6" fmla="*/ 78397486 w 231"/>
                <a:gd name="T7" fmla="*/ 47585915 h 231"/>
                <a:gd name="T8" fmla="*/ 77370043 w 231"/>
                <a:gd name="T9" fmla="*/ 51352229 h 231"/>
                <a:gd name="T10" fmla="*/ 76000900 w 231"/>
                <a:gd name="T11" fmla="*/ 54775671 h 231"/>
                <a:gd name="T12" fmla="*/ 74289471 w 231"/>
                <a:gd name="T13" fmla="*/ 58541400 h 231"/>
                <a:gd name="T14" fmla="*/ 72235172 w 231"/>
                <a:gd name="T15" fmla="*/ 61622557 h 231"/>
                <a:gd name="T16" fmla="*/ 67442001 w 231"/>
                <a:gd name="T17" fmla="*/ 67099715 h 231"/>
                <a:gd name="T18" fmla="*/ 61964843 w 231"/>
                <a:gd name="T19" fmla="*/ 72235172 h 231"/>
                <a:gd name="T20" fmla="*/ 58199114 w 231"/>
                <a:gd name="T21" fmla="*/ 73946601 h 231"/>
                <a:gd name="T22" fmla="*/ 55117957 w 231"/>
                <a:gd name="T23" fmla="*/ 76000900 h 231"/>
                <a:gd name="T24" fmla="*/ 51352229 w 231"/>
                <a:gd name="T25" fmla="*/ 77027758 h 231"/>
                <a:gd name="T26" fmla="*/ 47585915 w 231"/>
                <a:gd name="T27" fmla="*/ 78397486 h 231"/>
                <a:gd name="T28" fmla="*/ 43135615 w 231"/>
                <a:gd name="T29" fmla="*/ 79082057 h 231"/>
                <a:gd name="T30" fmla="*/ 39712172 w 231"/>
                <a:gd name="T31" fmla="*/ 79082057 h 231"/>
                <a:gd name="T32" fmla="*/ 39712172 w 231"/>
                <a:gd name="T33" fmla="*/ 79082057 h 231"/>
                <a:gd name="T34" fmla="*/ 35261871 w 231"/>
                <a:gd name="T35" fmla="*/ 79082057 h 231"/>
                <a:gd name="T36" fmla="*/ 31496143 w 231"/>
                <a:gd name="T37" fmla="*/ 78397486 h 231"/>
                <a:gd name="T38" fmla="*/ 27729829 w 231"/>
                <a:gd name="T39" fmla="*/ 77027758 h 231"/>
                <a:gd name="T40" fmla="*/ 24306386 w 231"/>
                <a:gd name="T41" fmla="*/ 76000900 h 231"/>
                <a:gd name="T42" fmla="*/ 20540657 w 231"/>
                <a:gd name="T43" fmla="*/ 73946601 h 231"/>
                <a:gd name="T44" fmla="*/ 17459500 w 231"/>
                <a:gd name="T45" fmla="*/ 72235172 h 231"/>
                <a:gd name="T46" fmla="*/ 11640057 w 231"/>
                <a:gd name="T47" fmla="*/ 67099715 h 231"/>
                <a:gd name="T48" fmla="*/ 6846886 w 231"/>
                <a:gd name="T49" fmla="*/ 61622557 h 231"/>
                <a:gd name="T50" fmla="*/ 5135457 w 231"/>
                <a:gd name="T51" fmla="*/ 58541400 h 231"/>
                <a:gd name="T52" fmla="*/ 3081157 w 231"/>
                <a:gd name="T53" fmla="*/ 54775671 h 231"/>
                <a:gd name="T54" fmla="*/ 2054300 w 231"/>
                <a:gd name="T55" fmla="*/ 51352229 h 231"/>
                <a:gd name="T56" fmla="*/ 684572 w 231"/>
                <a:gd name="T57" fmla="*/ 47585915 h 231"/>
                <a:gd name="T58" fmla="*/ 0 w 231"/>
                <a:gd name="T59" fmla="*/ 43820186 h 231"/>
                <a:gd name="T60" fmla="*/ 0 w 231"/>
                <a:gd name="T61" fmla="*/ 39369886 h 231"/>
                <a:gd name="T62" fmla="*/ 0 w 231"/>
                <a:gd name="T63" fmla="*/ 39369886 h 231"/>
                <a:gd name="T64" fmla="*/ 0 w 231"/>
                <a:gd name="T65" fmla="*/ 35604157 h 231"/>
                <a:gd name="T66" fmla="*/ 684572 w 231"/>
                <a:gd name="T67" fmla="*/ 31496143 h 231"/>
                <a:gd name="T68" fmla="*/ 2054300 w 231"/>
                <a:gd name="T69" fmla="*/ 27729829 h 231"/>
                <a:gd name="T70" fmla="*/ 3081157 w 231"/>
                <a:gd name="T71" fmla="*/ 23964100 h 231"/>
                <a:gd name="T72" fmla="*/ 5135457 w 231"/>
                <a:gd name="T73" fmla="*/ 20882943 h 231"/>
                <a:gd name="T74" fmla="*/ 6846886 w 231"/>
                <a:gd name="T75" fmla="*/ 17117214 h 231"/>
                <a:gd name="T76" fmla="*/ 11640057 w 231"/>
                <a:gd name="T77" fmla="*/ 11640057 h 231"/>
                <a:gd name="T78" fmla="*/ 17459500 w 231"/>
                <a:gd name="T79" fmla="*/ 6846886 h 231"/>
                <a:gd name="T80" fmla="*/ 20540657 w 231"/>
                <a:gd name="T81" fmla="*/ 4792586 h 231"/>
                <a:gd name="T82" fmla="*/ 24306386 w 231"/>
                <a:gd name="T83" fmla="*/ 3081157 h 231"/>
                <a:gd name="T84" fmla="*/ 27729829 w 231"/>
                <a:gd name="T85" fmla="*/ 1712014 h 231"/>
                <a:gd name="T86" fmla="*/ 31496143 w 231"/>
                <a:gd name="T87" fmla="*/ 684572 h 231"/>
                <a:gd name="T88" fmla="*/ 35261871 w 231"/>
                <a:gd name="T89" fmla="*/ 0 h 231"/>
                <a:gd name="T90" fmla="*/ 39712172 w 231"/>
                <a:gd name="T91" fmla="*/ 0 h 231"/>
                <a:gd name="T92" fmla="*/ 39712172 w 231"/>
                <a:gd name="T93" fmla="*/ 0 h 231"/>
                <a:gd name="T94" fmla="*/ 43135615 w 231"/>
                <a:gd name="T95" fmla="*/ 0 h 231"/>
                <a:gd name="T96" fmla="*/ 47585915 w 231"/>
                <a:gd name="T97" fmla="*/ 684572 h 231"/>
                <a:gd name="T98" fmla="*/ 51352229 w 231"/>
                <a:gd name="T99" fmla="*/ 1712014 h 231"/>
                <a:gd name="T100" fmla="*/ 55117957 w 231"/>
                <a:gd name="T101" fmla="*/ 3081157 h 231"/>
                <a:gd name="T102" fmla="*/ 58199114 w 231"/>
                <a:gd name="T103" fmla="*/ 4792586 h 231"/>
                <a:gd name="T104" fmla="*/ 61964843 w 231"/>
                <a:gd name="T105" fmla="*/ 6846886 h 231"/>
                <a:gd name="T106" fmla="*/ 67442001 w 231"/>
                <a:gd name="T107" fmla="*/ 11640057 h 231"/>
                <a:gd name="T108" fmla="*/ 72235172 w 231"/>
                <a:gd name="T109" fmla="*/ 17117214 h 231"/>
                <a:gd name="T110" fmla="*/ 74289471 w 231"/>
                <a:gd name="T111" fmla="*/ 20882943 h 231"/>
                <a:gd name="T112" fmla="*/ 76000900 w 231"/>
                <a:gd name="T113" fmla="*/ 23964100 h 231"/>
                <a:gd name="T114" fmla="*/ 77370043 w 231"/>
                <a:gd name="T115" fmla="*/ 27729829 h 231"/>
                <a:gd name="T116" fmla="*/ 78397486 w 231"/>
                <a:gd name="T117" fmla="*/ 31496143 h 231"/>
                <a:gd name="T118" fmla="*/ 79082057 w 231"/>
                <a:gd name="T119" fmla="*/ 35604157 h 231"/>
                <a:gd name="T120" fmla="*/ 79082057 w 231"/>
                <a:gd name="T121" fmla="*/ 39369886 h 231"/>
                <a:gd name="T122" fmla="*/ 79082057 w 231"/>
                <a:gd name="T123" fmla="*/ 39369886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231"/>
                <a:gd name="T188" fmla="*/ 231 w 231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6" y="150"/>
                  </a:lnTo>
                  <a:lnTo>
                    <a:pt x="222" y="160"/>
                  </a:lnTo>
                  <a:lnTo>
                    <a:pt x="217" y="171"/>
                  </a:lnTo>
                  <a:lnTo>
                    <a:pt x="211" y="180"/>
                  </a:lnTo>
                  <a:lnTo>
                    <a:pt x="197" y="196"/>
                  </a:lnTo>
                  <a:lnTo>
                    <a:pt x="181" y="211"/>
                  </a:lnTo>
                  <a:lnTo>
                    <a:pt x="170" y="216"/>
                  </a:lnTo>
                  <a:lnTo>
                    <a:pt x="161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6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1" y="222"/>
                  </a:lnTo>
                  <a:lnTo>
                    <a:pt x="60" y="216"/>
                  </a:lnTo>
                  <a:lnTo>
                    <a:pt x="51" y="211"/>
                  </a:lnTo>
                  <a:lnTo>
                    <a:pt x="34" y="196"/>
                  </a:lnTo>
                  <a:lnTo>
                    <a:pt x="20" y="180"/>
                  </a:lnTo>
                  <a:lnTo>
                    <a:pt x="15" y="171"/>
                  </a:lnTo>
                  <a:lnTo>
                    <a:pt x="9" y="160"/>
                  </a:lnTo>
                  <a:lnTo>
                    <a:pt x="6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04"/>
                  </a:lnTo>
                  <a:lnTo>
                    <a:pt x="2" y="92"/>
                  </a:lnTo>
                  <a:lnTo>
                    <a:pt x="6" y="81"/>
                  </a:lnTo>
                  <a:lnTo>
                    <a:pt x="9" y="70"/>
                  </a:lnTo>
                  <a:lnTo>
                    <a:pt x="15" y="61"/>
                  </a:lnTo>
                  <a:lnTo>
                    <a:pt x="20" y="50"/>
                  </a:lnTo>
                  <a:lnTo>
                    <a:pt x="34" y="34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1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1" y="9"/>
                  </a:lnTo>
                  <a:lnTo>
                    <a:pt x="170" y="14"/>
                  </a:lnTo>
                  <a:lnTo>
                    <a:pt x="181" y="20"/>
                  </a:lnTo>
                  <a:lnTo>
                    <a:pt x="197" y="34"/>
                  </a:lnTo>
                  <a:lnTo>
                    <a:pt x="211" y="50"/>
                  </a:lnTo>
                  <a:lnTo>
                    <a:pt x="217" y="61"/>
                  </a:lnTo>
                  <a:lnTo>
                    <a:pt x="222" y="70"/>
                  </a:lnTo>
                  <a:lnTo>
                    <a:pt x="226" y="81"/>
                  </a:lnTo>
                  <a:lnTo>
                    <a:pt x="229" y="92"/>
                  </a:lnTo>
                  <a:lnTo>
                    <a:pt x="231" y="104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9" name="Freeform 34"/>
            <p:cNvSpPr>
              <a:spLocks noChangeArrowheads="1"/>
            </p:cNvSpPr>
            <p:nvPr/>
          </p:nvSpPr>
          <p:spPr bwMode="auto">
            <a:xfrm>
              <a:off x="3763305" y="450139"/>
              <a:ext cx="135159" cy="135159"/>
            </a:xfrm>
            <a:custGeom>
              <a:avLst/>
              <a:gdLst>
                <a:gd name="T0" fmla="*/ 79425893 w 230"/>
                <a:gd name="T1" fmla="*/ 39369886 h 231"/>
                <a:gd name="T2" fmla="*/ 79425893 w 230"/>
                <a:gd name="T3" fmla="*/ 39369886 h 231"/>
                <a:gd name="T4" fmla="*/ 79425893 w 230"/>
                <a:gd name="T5" fmla="*/ 43820186 h 231"/>
                <a:gd name="T6" fmla="*/ 79080356 w 230"/>
                <a:gd name="T7" fmla="*/ 47585915 h 231"/>
                <a:gd name="T8" fmla="*/ 77699383 w 230"/>
                <a:gd name="T9" fmla="*/ 51352229 h 231"/>
                <a:gd name="T10" fmla="*/ 76317823 w 230"/>
                <a:gd name="T11" fmla="*/ 55117957 h 231"/>
                <a:gd name="T12" fmla="*/ 74591314 w 230"/>
                <a:gd name="T13" fmla="*/ 58541400 h 231"/>
                <a:gd name="T14" fmla="*/ 72864805 w 230"/>
                <a:gd name="T15" fmla="*/ 61622557 h 231"/>
                <a:gd name="T16" fmla="*/ 67684689 w 230"/>
                <a:gd name="T17" fmla="*/ 67442001 h 231"/>
                <a:gd name="T18" fmla="*/ 62159624 w 230"/>
                <a:gd name="T19" fmla="*/ 72235172 h 231"/>
                <a:gd name="T20" fmla="*/ 58360481 w 230"/>
                <a:gd name="T21" fmla="*/ 73946601 h 231"/>
                <a:gd name="T22" fmla="*/ 55252999 w 230"/>
                <a:gd name="T23" fmla="*/ 76000900 h 231"/>
                <a:gd name="T24" fmla="*/ 51454444 w 230"/>
                <a:gd name="T25" fmla="*/ 77027758 h 231"/>
                <a:gd name="T26" fmla="*/ 47655300 w 230"/>
                <a:gd name="T27" fmla="*/ 78397486 h 231"/>
                <a:gd name="T28" fmla="*/ 43511796 w 230"/>
                <a:gd name="T29" fmla="*/ 79082057 h 231"/>
                <a:gd name="T30" fmla="*/ 39713240 w 230"/>
                <a:gd name="T31" fmla="*/ 79082057 h 231"/>
                <a:gd name="T32" fmla="*/ 39713240 w 230"/>
                <a:gd name="T33" fmla="*/ 79082057 h 231"/>
                <a:gd name="T34" fmla="*/ 35223611 w 230"/>
                <a:gd name="T35" fmla="*/ 79082057 h 231"/>
                <a:gd name="T36" fmla="*/ 31770592 w 230"/>
                <a:gd name="T37" fmla="*/ 78397486 h 231"/>
                <a:gd name="T38" fmla="*/ 27971449 w 230"/>
                <a:gd name="T39" fmla="*/ 77027758 h 231"/>
                <a:gd name="T40" fmla="*/ 24172893 w 230"/>
                <a:gd name="T41" fmla="*/ 76000900 h 231"/>
                <a:gd name="T42" fmla="*/ 20374338 w 230"/>
                <a:gd name="T43" fmla="*/ 73946601 h 231"/>
                <a:gd name="T44" fmla="*/ 17266268 w 230"/>
                <a:gd name="T45" fmla="*/ 72235172 h 231"/>
                <a:gd name="T46" fmla="*/ 11741204 w 230"/>
                <a:gd name="T47" fmla="*/ 67442001 h 231"/>
                <a:gd name="T48" fmla="*/ 6561088 w 230"/>
                <a:gd name="T49" fmla="*/ 61622557 h 231"/>
                <a:gd name="T50" fmla="*/ 4834579 w 230"/>
                <a:gd name="T51" fmla="*/ 58541400 h 231"/>
                <a:gd name="T52" fmla="*/ 3108069 w 230"/>
                <a:gd name="T53" fmla="*/ 55117957 h 231"/>
                <a:gd name="T54" fmla="*/ 1726509 w 230"/>
                <a:gd name="T55" fmla="*/ 51352229 h 231"/>
                <a:gd name="T56" fmla="*/ 345537 w 230"/>
                <a:gd name="T57" fmla="*/ 47585915 h 231"/>
                <a:gd name="T58" fmla="*/ 0 w 230"/>
                <a:gd name="T59" fmla="*/ 43820186 h 231"/>
                <a:gd name="T60" fmla="*/ 0 w 230"/>
                <a:gd name="T61" fmla="*/ 39369886 h 231"/>
                <a:gd name="T62" fmla="*/ 0 w 230"/>
                <a:gd name="T63" fmla="*/ 39369886 h 231"/>
                <a:gd name="T64" fmla="*/ 0 w 230"/>
                <a:gd name="T65" fmla="*/ 35946443 h 231"/>
                <a:gd name="T66" fmla="*/ 345537 w 230"/>
                <a:gd name="T67" fmla="*/ 31496143 h 231"/>
                <a:gd name="T68" fmla="*/ 1726509 w 230"/>
                <a:gd name="T69" fmla="*/ 27729829 h 231"/>
                <a:gd name="T70" fmla="*/ 3108069 w 230"/>
                <a:gd name="T71" fmla="*/ 23964100 h 231"/>
                <a:gd name="T72" fmla="*/ 4834579 w 230"/>
                <a:gd name="T73" fmla="*/ 20882943 h 231"/>
                <a:gd name="T74" fmla="*/ 6561088 w 230"/>
                <a:gd name="T75" fmla="*/ 17459500 h 231"/>
                <a:gd name="T76" fmla="*/ 11741204 w 230"/>
                <a:gd name="T77" fmla="*/ 11640057 h 231"/>
                <a:gd name="T78" fmla="*/ 17266268 w 230"/>
                <a:gd name="T79" fmla="*/ 6846886 h 231"/>
                <a:gd name="T80" fmla="*/ 20374338 w 230"/>
                <a:gd name="T81" fmla="*/ 4792586 h 231"/>
                <a:gd name="T82" fmla="*/ 24172893 w 230"/>
                <a:gd name="T83" fmla="*/ 3081157 h 231"/>
                <a:gd name="T84" fmla="*/ 27971449 w 230"/>
                <a:gd name="T85" fmla="*/ 1712014 h 231"/>
                <a:gd name="T86" fmla="*/ 31770592 w 230"/>
                <a:gd name="T87" fmla="*/ 684572 h 231"/>
                <a:gd name="T88" fmla="*/ 35223611 w 230"/>
                <a:gd name="T89" fmla="*/ 0 h 231"/>
                <a:gd name="T90" fmla="*/ 39713240 w 230"/>
                <a:gd name="T91" fmla="*/ 0 h 231"/>
                <a:gd name="T92" fmla="*/ 39713240 w 230"/>
                <a:gd name="T93" fmla="*/ 0 h 231"/>
                <a:gd name="T94" fmla="*/ 43511796 w 230"/>
                <a:gd name="T95" fmla="*/ 0 h 231"/>
                <a:gd name="T96" fmla="*/ 47655300 w 230"/>
                <a:gd name="T97" fmla="*/ 684572 h 231"/>
                <a:gd name="T98" fmla="*/ 51454444 w 230"/>
                <a:gd name="T99" fmla="*/ 1712014 h 231"/>
                <a:gd name="T100" fmla="*/ 55252999 w 230"/>
                <a:gd name="T101" fmla="*/ 3081157 h 231"/>
                <a:gd name="T102" fmla="*/ 58360481 w 230"/>
                <a:gd name="T103" fmla="*/ 4792586 h 231"/>
                <a:gd name="T104" fmla="*/ 62159624 w 230"/>
                <a:gd name="T105" fmla="*/ 6846886 h 231"/>
                <a:gd name="T106" fmla="*/ 67684689 w 230"/>
                <a:gd name="T107" fmla="*/ 11640057 h 231"/>
                <a:gd name="T108" fmla="*/ 72864805 w 230"/>
                <a:gd name="T109" fmla="*/ 17459500 h 231"/>
                <a:gd name="T110" fmla="*/ 74591314 w 230"/>
                <a:gd name="T111" fmla="*/ 20882943 h 231"/>
                <a:gd name="T112" fmla="*/ 76317823 w 230"/>
                <a:gd name="T113" fmla="*/ 23964100 h 231"/>
                <a:gd name="T114" fmla="*/ 77699383 w 230"/>
                <a:gd name="T115" fmla="*/ 27729829 h 231"/>
                <a:gd name="T116" fmla="*/ 79080356 w 230"/>
                <a:gd name="T117" fmla="*/ 31496143 h 231"/>
                <a:gd name="T118" fmla="*/ 79425893 w 230"/>
                <a:gd name="T119" fmla="*/ 35946443 h 231"/>
                <a:gd name="T120" fmla="*/ 79425893 w 230"/>
                <a:gd name="T121" fmla="*/ 39369886 h 231"/>
                <a:gd name="T122" fmla="*/ 79425893 w 230"/>
                <a:gd name="T123" fmla="*/ 39369886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0"/>
                <a:gd name="T187" fmla="*/ 0 h 231"/>
                <a:gd name="T188" fmla="*/ 230 w 230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0" h="231">
                  <a:moveTo>
                    <a:pt x="230" y="115"/>
                  </a:moveTo>
                  <a:lnTo>
                    <a:pt x="230" y="115"/>
                  </a:lnTo>
                  <a:lnTo>
                    <a:pt x="230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1" y="161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6" y="197"/>
                  </a:lnTo>
                  <a:lnTo>
                    <a:pt x="180" y="211"/>
                  </a:lnTo>
                  <a:lnTo>
                    <a:pt x="169" y="216"/>
                  </a:lnTo>
                  <a:lnTo>
                    <a:pt x="160" y="222"/>
                  </a:lnTo>
                  <a:lnTo>
                    <a:pt x="149" y="225"/>
                  </a:lnTo>
                  <a:lnTo>
                    <a:pt x="138" y="229"/>
                  </a:lnTo>
                  <a:lnTo>
                    <a:pt x="126" y="231"/>
                  </a:lnTo>
                  <a:lnTo>
                    <a:pt x="115" y="231"/>
                  </a:lnTo>
                  <a:lnTo>
                    <a:pt x="102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59" y="216"/>
                  </a:lnTo>
                  <a:lnTo>
                    <a:pt x="50" y="211"/>
                  </a:lnTo>
                  <a:lnTo>
                    <a:pt x="34" y="197"/>
                  </a:lnTo>
                  <a:lnTo>
                    <a:pt x="19" y="180"/>
                  </a:lnTo>
                  <a:lnTo>
                    <a:pt x="14" y="171"/>
                  </a:lnTo>
                  <a:lnTo>
                    <a:pt x="9" y="161"/>
                  </a:lnTo>
                  <a:lnTo>
                    <a:pt x="5" y="150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1" y="92"/>
                  </a:lnTo>
                  <a:lnTo>
                    <a:pt x="5" y="81"/>
                  </a:lnTo>
                  <a:lnTo>
                    <a:pt x="9" y="70"/>
                  </a:lnTo>
                  <a:lnTo>
                    <a:pt x="14" y="61"/>
                  </a:lnTo>
                  <a:lnTo>
                    <a:pt x="19" y="51"/>
                  </a:lnTo>
                  <a:lnTo>
                    <a:pt x="34" y="34"/>
                  </a:lnTo>
                  <a:lnTo>
                    <a:pt x="50" y="20"/>
                  </a:lnTo>
                  <a:lnTo>
                    <a:pt x="59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8" y="2"/>
                  </a:lnTo>
                  <a:lnTo>
                    <a:pt x="149" y="5"/>
                  </a:lnTo>
                  <a:lnTo>
                    <a:pt x="160" y="9"/>
                  </a:lnTo>
                  <a:lnTo>
                    <a:pt x="169" y="14"/>
                  </a:lnTo>
                  <a:lnTo>
                    <a:pt x="180" y="20"/>
                  </a:lnTo>
                  <a:lnTo>
                    <a:pt x="196" y="34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1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0" y="105"/>
                  </a:lnTo>
                  <a:lnTo>
                    <a:pt x="230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0" name="Freeform 35"/>
            <p:cNvSpPr>
              <a:spLocks noChangeArrowheads="1"/>
            </p:cNvSpPr>
            <p:nvPr/>
          </p:nvSpPr>
          <p:spPr bwMode="auto">
            <a:xfrm>
              <a:off x="4186413" y="450139"/>
              <a:ext cx="136335" cy="135159"/>
            </a:xfrm>
            <a:custGeom>
              <a:avLst/>
              <a:gdLst>
                <a:gd name="T0" fmla="*/ 80464209 w 231"/>
                <a:gd name="T1" fmla="*/ 39369886 h 231"/>
                <a:gd name="T2" fmla="*/ 80464209 w 231"/>
                <a:gd name="T3" fmla="*/ 39369886 h 231"/>
                <a:gd name="T4" fmla="*/ 80464209 w 231"/>
                <a:gd name="T5" fmla="*/ 43820186 h 231"/>
                <a:gd name="T6" fmla="*/ 79767779 w 231"/>
                <a:gd name="T7" fmla="*/ 47585915 h 231"/>
                <a:gd name="T8" fmla="*/ 78374329 w 231"/>
                <a:gd name="T9" fmla="*/ 51352229 h 231"/>
                <a:gd name="T10" fmla="*/ 77329094 w 231"/>
                <a:gd name="T11" fmla="*/ 55117957 h 231"/>
                <a:gd name="T12" fmla="*/ 75239214 w 231"/>
                <a:gd name="T13" fmla="*/ 58541400 h 231"/>
                <a:gd name="T14" fmla="*/ 73497549 w 231"/>
                <a:gd name="T15" fmla="*/ 61622557 h 231"/>
                <a:gd name="T16" fmla="*/ 68272555 w 231"/>
                <a:gd name="T17" fmla="*/ 67442001 h 231"/>
                <a:gd name="T18" fmla="*/ 62699345 w 231"/>
                <a:gd name="T19" fmla="*/ 72235172 h 231"/>
                <a:gd name="T20" fmla="*/ 58867800 w 231"/>
                <a:gd name="T21" fmla="*/ 73946601 h 231"/>
                <a:gd name="T22" fmla="*/ 55732686 w 231"/>
                <a:gd name="T23" fmla="*/ 76000900 h 231"/>
                <a:gd name="T24" fmla="*/ 52249356 w 231"/>
                <a:gd name="T25" fmla="*/ 77027758 h 231"/>
                <a:gd name="T26" fmla="*/ 48417811 w 231"/>
                <a:gd name="T27" fmla="*/ 78397486 h 231"/>
                <a:gd name="T28" fmla="*/ 43889837 w 231"/>
                <a:gd name="T29" fmla="*/ 79082057 h 231"/>
                <a:gd name="T30" fmla="*/ 40057702 w 231"/>
                <a:gd name="T31" fmla="*/ 79082057 h 231"/>
                <a:gd name="T32" fmla="*/ 40057702 w 231"/>
                <a:gd name="T33" fmla="*/ 79082057 h 231"/>
                <a:gd name="T34" fmla="*/ 35877942 w 231"/>
                <a:gd name="T35" fmla="*/ 79082057 h 231"/>
                <a:gd name="T36" fmla="*/ 32046398 w 231"/>
                <a:gd name="T37" fmla="*/ 78397486 h 231"/>
                <a:gd name="T38" fmla="*/ 28214853 w 231"/>
                <a:gd name="T39" fmla="*/ 77027758 h 231"/>
                <a:gd name="T40" fmla="*/ 24383308 w 231"/>
                <a:gd name="T41" fmla="*/ 76000900 h 231"/>
                <a:gd name="T42" fmla="*/ 20551173 w 231"/>
                <a:gd name="T43" fmla="*/ 73946601 h 231"/>
                <a:gd name="T44" fmla="*/ 17416649 w 231"/>
                <a:gd name="T45" fmla="*/ 72235172 h 231"/>
                <a:gd name="T46" fmla="*/ 11843439 w 231"/>
                <a:gd name="T47" fmla="*/ 67442001 h 231"/>
                <a:gd name="T48" fmla="*/ 6966659 w 231"/>
                <a:gd name="T49" fmla="*/ 61622557 h 231"/>
                <a:gd name="T50" fmla="*/ 4876780 w 231"/>
                <a:gd name="T51" fmla="*/ 58541400 h 231"/>
                <a:gd name="T52" fmla="*/ 3135115 w 231"/>
                <a:gd name="T53" fmla="*/ 55117957 h 231"/>
                <a:gd name="T54" fmla="*/ 1741665 w 231"/>
                <a:gd name="T55" fmla="*/ 51352229 h 231"/>
                <a:gd name="T56" fmla="*/ 696430 w 231"/>
                <a:gd name="T57" fmla="*/ 47585915 h 231"/>
                <a:gd name="T58" fmla="*/ 0 w 231"/>
                <a:gd name="T59" fmla="*/ 43820186 h 231"/>
                <a:gd name="T60" fmla="*/ 0 w 231"/>
                <a:gd name="T61" fmla="*/ 39369886 h 231"/>
                <a:gd name="T62" fmla="*/ 0 w 231"/>
                <a:gd name="T63" fmla="*/ 39369886 h 231"/>
                <a:gd name="T64" fmla="*/ 0 w 231"/>
                <a:gd name="T65" fmla="*/ 35946443 h 231"/>
                <a:gd name="T66" fmla="*/ 696430 w 231"/>
                <a:gd name="T67" fmla="*/ 31496143 h 231"/>
                <a:gd name="T68" fmla="*/ 1741665 w 231"/>
                <a:gd name="T69" fmla="*/ 27729829 h 231"/>
                <a:gd name="T70" fmla="*/ 3135115 w 231"/>
                <a:gd name="T71" fmla="*/ 23964100 h 231"/>
                <a:gd name="T72" fmla="*/ 4876780 w 231"/>
                <a:gd name="T73" fmla="*/ 20882943 h 231"/>
                <a:gd name="T74" fmla="*/ 6966659 w 231"/>
                <a:gd name="T75" fmla="*/ 17459500 h 231"/>
                <a:gd name="T76" fmla="*/ 11843439 w 231"/>
                <a:gd name="T77" fmla="*/ 11640057 h 231"/>
                <a:gd name="T78" fmla="*/ 17416649 w 231"/>
                <a:gd name="T79" fmla="*/ 6846886 h 231"/>
                <a:gd name="T80" fmla="*/ 20551173 w 231"/>
                <a:gd name="T81" fmla="*/ 4792586 h 231"/>
                <a:gd name="T82" fmla="*/ 24383308 w 231"/>
                <a:gd name="T83" fmla="*/ 3081157 h 231"/>
                <a:gd name="T84" fmla="*/ 28214853 w 231"/>
                <a:gd name="T85" fmla="*/ 1712014 h 231"/>
                <a:gd name="T86" fmla="*/ 32046398 w 231"/>
                <a:gd name="T87" fmla="*/ 684572 h 231"/>
                <a:gd name="T88" fmla="*/ 35877942 w 231"/>
                <a:gd name="T89" fmla="*/ 0 h 231"/>
                <a:gd name="T90" fmla="*/ 40057702 w 231"/>
                <a:gd name="T91" fmla="*/ 0 h 231"/>
                <a:gd name="T92" fmla="*/ 40057702 w 231"/>
                <a:gd name="T93" fmla="*/ 0 h 231"/>
                <a:gd name="T94" fmla="*/ 43889837 w 231"/>
                <a:gd name="T95" fmla="*/ 0 h 231"/>
                <a:gd name="T96" fmla="*/ 48417811 w 231"/>
                <a:gd name="T97" fmla="*/ 684572 h 231"/>
                <a:gd name="T98" fmla="*/ 52249356 w 231"/>
                <a:gd name="T99" fmla="*/ 1712014 h 231"/>
                <a:gd name="T100" fmla="*/ 55732686 w 231"/>
                <a:gd name="T101" fmla="*/ 3081157 h 231"/>
                <a:gd name="T102" fmla="*/ 58867800 w 231"/>
                <a:gd name="T103" fmla="*/ 4792586 h 231"/>
                <a:gd name="T104" fmla="*/ 62699345 w 231"/>
                <a:gd name="T105" fmla="*/ 6846886 h 231"/>
                <a:gd name="T106" fmla="*/ 68272555 w 231"/>
                <a:gd name="T107" fmla="*/ 11640057 h 231"/>
                <a:gd name="T108" fmla="*/ 73497549 w 231"/>
                <a:gd name="T109" fmla="*/ 17459500 h 231"/>
                <a:gd name="T110" fmla="*/ 75239214 w 231"/>
                <a:gd name="T111" fmla="*/ 20882943 h 231"/>
                <a:gd name="T112" fmla="*/ 77329094 w 231"/>
                <a:gd name="T113" fmla="*/ 23964100 h 231"/>
                <a:gd name="T114" fmla="*/ 78374329 w 231"/>
                <a:gd name="T115" fmla="*/ 27729829 h 231"/>
                <a:gd name="T116" fmla="*/ 79767779 w 231"/>
                <a:gd name="T117" fmla="*/ 31496143 h 231"/>
                <a:gd name="T118" fmla="*/ 80464209 w 231"/>
                <a:gd name="T119" fmla="*/ 35946443 h 231"/>
                <a:gd name="T120" fmla="*/ 80464209 w 231"/>
                <a:gd name="T121" fmla="*/ 39369886 h 231"/>
                <a:gd name="T122" fmla="*/ 80464209 w 231"/>
                <a:gd name="T123" fmla="*/ 39369886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231"/>
                <a:gd name="T188" fmla="*/ 231 w 231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2" y="161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6" y="197"/>
                  </a:lnTo>
                  <a:lnTo>
                    <a:pt x="180" y="211"/>
                  </a:lnTo>
                  <a:lnTo>
                    <a:pt x="169" y="216"/>
                  </a:lnTo>
                  <a:lnTo>
                    <a:pt x="160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5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59" y="216"/>
                  </a:lnTo>
                  <a:lnTo>
                    <a:pt x="50" y="211"/>
                  </a:lnTo>
                  <a:lnTo>
                    <a:pt x="34" y="197"/>
                  </a:lnTo>
                  <a:lnTo>
                    <a:pt x="20" y="180"/>
                  </a:lnTo>
                  <a:lnTo>
                    <a:pt x="14" y="171"/>
                  </a:lnTo>
                  <a:lnTo>
                    <a:pt x="9" y="161"/>
                  </a:lnTo>
                  <a:lnTo>
                    <a:pt x="5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2" y="92"/>
                  </a:lnTo>
                  <a:lnTo>
                    <a:pt x="5" y="81"/>
                  </a:lnTo>
                  <a:lnTo>
                    <a:pt x="9" y="70"/>
                  </a:lnTo>
                  <a:lnTo>
                    <a:pt x="14" y="61"/>
                  </a:lnTo>
                  <a:lnTo>
                    <a:pt x="20" y="51"/>
                  </a:lnTo>
                  <a:lnTo>
                    <a:pt x="34" y="34"/>
                  </a:lnTo>
                  <a:lnTo>
                    <a:pt x="50" y="20"/>
                  </a:lnTo>
                  <a:lnTo>
                    <a:pt x="59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0" y="9"/>
                  </a:lnTo>
                  <a:lnTo>
                    <a:pt x="169" y="14"/>
                  </a:lnTo>
                  <a:lnTo>
                    <a:pt x="180" y="20"/>
                  </a:lnTo>
                  <a:lnTo>
                    <a:pt x="196" y="34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2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1" y="10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07" name="Group 43"/>
          <p:cNvGrpSpPr>
            <a:grpSpLocks/>
          </p:cNvGrpSpPr>
          <p:nvPr/>
        </p:nvGrpSpPr>
        <p:grpSpPr bwMode="auto">
          <a:xfrm>
            <a:off x="2409825" y="3482975"/>
            <a:ext cx="700088" cy="2320925"/>
            <a:chOff x="0" y="0"/>
            <a:chExt cx="870896" cy="2893584"/>
          </a:xfrm>
        </p:grpSpPr>
        <p:sp>
          <p:nvSpPr>
            <p:cNvPr id="11309" name="Freeform 36"/>
            <p:cNvSpPr>
              <a:spLocks noChangeArrowheads="1"/>
            </p:cNvSpPr>
            <p:nvPr/>
          </p:nvSpPr>
          <p:spPr bwMode="auto">
            <a:xfrm>
              <a:off x="49363" y="453665"/>
              <a:ext cx="776872" cy="427809"/>
            </a:xfrm>
            <a:custGeom>
              <a:avLst/>
              <a:gdLst>
                <a:gd name="T0" fmla="*/ 0 w 1324"/>
                <a:gd name="T1" fmla="*/ 0 h 726"/>
                <a:gd name="T2" fmla="*/ 0 w 1324"/>
                <a:gd name="T3" fmla="*/ 98268199 h 726"/>
                <a:gd name="T4" fmla="*/ 152864235 w 1324"/>
                <a:gd name="T5" fmla="*/ 252094408 h 726"/>
                <a:gd name="T6" fmla="*/ 305728470 w 1324"/>
                <a:gd name="T7" fmla="*/ 252094408 h 726"/>
                <a:gd name="T8" fmla="*/ 455838447 w 1324"/>
                <a:gd name="T9" fmla="*/ 100004184 h 726"/>
                <a:gd name="T10" fmla="*/ 455838447 w 1324"/>
                <a:gd name="T11" fmla="*/ 0 h 726"/>
                <a:gd name="T12" fmla="*/ 0 w 1324"/>
                <a:gd name="T13" fmla="*/ 0 h 7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4"/>
                <a:gd name="T22" fmla="*/ 0 h 726"/>
                <a:gd name="T23" fmla="*/ 1324 w 1324"/>
                <a:gd name="T24" fmla="*/ 726 h 7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4" h="726">
                  <a:moveTo>
                    <a:pt x="0" y="0"/>
                  </a:moveTo>
                  <a:lnTo>
                    <a:pt x="0" y="283"/>
                  </a:lnTo>
                  <a:lnTo>
                    <a:pt x="444" y="726"/>
                  </a:lnTo>
                  <a:lnTo>
                    <a:pt x="888" y="726"/>
                  </a:lnTo>
                  <a:lnTo>
                    <a:pt x="1324" y="288"/>
                  </a:lnTo>
                  <a:lnTo>
                    <a:pt x="13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0" name="Rectangle 37"/>
            <p:cNvSpPr>
              <a:spLocks noChangeArrowheads="1"/>
            </p:cNvSpPr>
            <p:nvPr/>
          </p:nvSpPr>
          <p:spPr bwMode="auto">
            <a:xfrm>
              <a:off x="0" y="279721"/>
              <a:ext cx="870896" cy="144562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311" name="Rectangle 38"/>
            <p:cNvSpPr>
              <a:spLocks noChangeArrowheads="1"/>
            </p:cNvSpPr>
            <p:nvPr/>
          </p:nvSpPr>
          <p:spPr bwMode="auto">
            <a:xfrm>
              <a:off x="155140" y="0"/>
              <a:ext cx="69343" cy="253864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312" name="Rectangle 39"/>
            <p:cNvSpPr>
              <a:spLocks noChangeArrowheads="1"/>
            </p:cNvSpPr>
            <p:nvPr/>
          </p:nvSpPr>
          <p:spPr bwMode="auto">
            <a:xfrm>
              <a:off x="634661" y="0"/>
              <a:ext cx="71693" cy="253864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" name="Rectangle 52"/>
            <p:cNvSpPr>
              <a:spLocks noChangeArrowheads="1"/>
            </p:cNvSpPr>
            <p:nvPr/>
          </p:nvSpPr>
          <p:spPr bwMode="auto">
            <a:xfrm>
              <a:off x="377271" y="935537"/>
              <a:ext cx="105777" cy="1958047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313" name="Group 49"/>
          <p:cNvGrpSpPr>
            <a:grpSpLocks/>
          </p:cNvGrpSpPr>
          <p:nvPr/>
        </p:nvGrpSpPr>
        <p:grpSpPr bwMode="auto">
          <a:xfrm>
            <a:off x="3349625" y="3033713"/>
            <a:ext cx="698500" cy="2770187"/>
            <a:chOff x="0" y="0"/>
            <a:chExt cx="870896" cy="3453026"/>
          </a:xfrm>
        </p:grpSpPr>
        <p:sp>
          <p:nvSpPr>
            <p:cNvPr id="11304" name="Freeform 40"/>
            <p:cNvSpPr>
              <a:spLocks noChangeArrowheads="1"/>
            </p:cNvSpPr>
            <p:nvPr/>
          </p:nvSpPr>
          <p:spPr bwMode="auto">
            <a:xfrm>
              <a:off x="48187" y="453665"/>
              <a:ext cx="778048" cy="427809"/>
            </a:xfrm>
            <a:custGeom>
              <a:avLst/>
              <a:gdLst>
                <a:gd name="T0" fmla="*/ 0 w 1324"/>
                <a:gd name="T1" fmla="*/ 0 h 726"/>
                <a:gd name="T2" fmla="*/ 0 w 1324"/>
                <a:gd name="T3" fmla="*/ 98268199 h 726"/>
                <a:gd name="T4" fmla="*/ 153327169 w 1324"/>
                <a:gd name="T5" fmla="*/ 252094408 h 726"/>
                <a:gd name="T6" fmla="*/ 306309388 w 1324"/>
                <a:gd name="T7" fmla="*/ 252094408 h 726"/>
                <a:gd name="T8" fmla="*/ 457219555 w 1324"/>
                <a:gd name="T9" fmla="*/ 100698932 h 726"/>
                <a:gd name="T10" fmla="*/ 457219555 w 1324"/>
                <a:gd name="T11" fmla="*/ 0 h 726"/>
                <a:gd name="T12" fmla="*/ 0 w 1324"/>
                <a:gd name="T13" fmla="*/ 0 h 7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4"/>
                <a:gd name="T22" fmla="*/ 0 h 726"/>
                <a:gd name="T23" fmla="*/ 1324 w 1324"/>
                <a:gd name="T24" fmla="*/ 726 h 7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4" h="726">
                  <a:moveTo>
                    <a:pt x="0" y="0"/>
                  </a:moveTo>
                  <a:lnTo>
                    <a:pt x="0" y="283"/>
                  </a:lnTo>
                  <a:lnTo>
                    <a:pt x="444" y="726"/>
                  </a:lnTo>
                  <a:lnTo>
                    <a:pt x="887" y="726"/>
                  </a:lnTo>
                  <a:lnTo>
                    <a:pt x="1324" y="290"/>
                  </a:lnTo>
                  <a:lnTo>
                    <a:pt x="13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5" name="Rectangle 41"/>
            <p:cNvSpPr>
              <a:spLocks noChangeArrowheads="1"/>
            </p:cNvSpPr>
            <p:nvPr/>
          </p:nvSpPr>
          <p:spPr bwMode="auto">
            <a:xfrm>
              <a:off x="0" y="279721"/>
              <a:ext cx="870896" cy="144562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306" name="Rectangle 42"/>
            <p:cNvSpPr>
              <a:spLocks noChangeArrowheads="1"/>
            </p:cNvSpPr>
            <p:nvPr/>
          </p:nvSpPr>
          <p:spPr bwMode="auto">
            <a:xfrm>
              <a:off x="153964" y="0"/>
              <a:ext cx="70518" cy="255040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" name="Rectangle 43"/>
            <p:cNvSpPr>
              <a:spLocks noChangeArrowheads="1"/>
            </p:cNvSpPr>
            <p:nvPr/>
          </p:nvSpPr>
          <p:spPr bwMode="auto">
            <a:xfrm>
              <a:off x="634661" y="0"/>
              <a:ext cx="70518" cy="255040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308" name="Rectangle 53"/>
            <p:cNvSpPr>
              <a:spLocks noChangeArrowheads="1"/>
            </p:cNvSpPr>
            <p:nvPr/>
          </p:nvSpPr>
          <p:spPr bwMode="auto">
            <a:xfrm>
              <a:off x="393725" y="922609"/>
              <a:ext cx="105777" cy="2530417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319" name="Group 55"/>
          <p:cNvGrpSpPr>
            <a:grpSpLocks/>
          </p:cNvGrpSpPr>
          <p:nvPr/>
        </p:nvGrpSpPr>
        <p:grpSpPr bwMode="auto">
          <a:xfrm>
            <a:off x="4287838" y="3482975"/>
            <a:ext cx="700087" cy="2320925"/>
            <a:chOff x="0" y="0"/>
            <a:chExt cx="870896" cy="2893584"/>
          </a:xfrm>
        </p:grpSpPr>
        <p:sp>
          <p:nvSpPr>
            <p:cNvPr id="11299" name="Freeform 44"/>
            <p:cNvSpPr>
              <a:spLocks noChangeArrowheads="1"/>
            </p:cNvSpPr>
            <p:nvPr/>
          </p:nvSpPr>
          <p:spPr bwMode="auto">
            <a:xfrm>
              <a:off x="49363" y="453665"/>
              <a:ext cx="776872" cy="427809"/>
            </a:xfrm>
            <a:custGeom>
              <a:avLst/>
              <a:gdLst>
                <a:gd name="T0" fmla="*/ 0 w 1321"/>
                <a:gd name="T1" fmla="*/ 0 h 726"/>
                <a:gd name="T2" fmla="*/ 0 w 1321"/>
                <a:gd name="T3" fmla="*/ 98268199 h 726"/>
                <a:gd name="T4" fmla="*/ 152521557 w 1321"/>
                <a:gd name="T5" fmla="*/ 252094408 h 726"/>
                <a:gd name="T6" fmla="*/ 306081099 w 1321"/>
                <a:gd name="T7" fmla="*/ 252094408 h 726"/>
                <a:gd name="T8" fmla="*/ 456873660 w 1321"/>
                <a:gd name="T9" fmla="*/ 100004184 h 726"/>
                <a:gd name="T10" fmla="*/ 456873660 w 1321"/>
                <a:gd name="T11" fmla="*/ 0 h 726"/>
                <a:gd name="T12" fmla="*/ 0 w 1321"/>
                <a:gd name="T13" fmla="*/ 0 h 7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"/>
                <a:gd name="T22" fmla="*/ 0 h 726"/>
                <a:gd name="T23" fmla="*/ 1321 w 1321"/>
                <a:gd name="T24" fmla="*/ 726 h 7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" h="726">
                  <a:moveTo>
                    <a:pt x="0" y="0"/>
                  </a:moveTo>
                  <a:lnTo>
                    <a:pt x="0" y="283"/>
                  </a:lnTo>
                  <a:lnTo>
                    <a:pt x="441" y="726"/>
                  </a:lnTo>
                  <a:lnTo>
                    <a:pt x="885" y="726"/>
                  </a:lnTo>
                  <a:lnTo>
                    <a:pt x="1321" y="288"/>
                  </a:lnTo>
                  <a:lnTo>
                    <a:pt x="13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Rectangle 45"/>
            <p:cNvSpPr>
              <a:spLocks noChangeArrowheads="1"/>
            </p:cNvSpPr>
            <p:nvPr/>
          </p:nvSpPr>
          <p:spPr bwMode="auto">
            <a:xfrm>
              <a:off x="0" y="279721"/>
              <a:ext cx="870896" cy="144562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301" name="Rectangle 46"/>
            <p:cNvSpPr>
              <a:spLocks noChangeArrowheads="1"/>
            </p:cNvSpPr>
            <p:nvPr/>
          </p:nvSpPr>
          <p:spPr bwMode="auto">
            <a:xfrm>
              <a:off x="155140" y="0"/>
              <a:ext cx="69343" cy="253864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302" name="Rectangle 47"/>
            <p:cNvSpPr>
              <a:spLocks noChangeArrowheads="1"/>
            </p:cNvSpPr>
            <p:nvPr/>
          </p:nvSpPr>
          <p:spPr bwMode="auto">
            <a:xfrm>
              <a:off x="635837" y="0"/>
              <a:ext cx="69343" cy="253864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303" name="Rectangle 54"/>
            <p:cNvSpPr>
              <a:spLocks noChangeArrowheads="1"/>
            </p:cNvSpPr>
            <p:nvPr/>
          </p:nvSpPr>
          <p:spPr bwMode="auto">
            <a:xfrm>
              <a:off x="385498" y="922609"/>
              <a:ext cx="105777" cy="1970975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325" name="Group 61"/>
          <p:cNvGrpSpPr>
            <a:grpSpLocks/>
          </p:cNvGrpSpPr>
          <p:nvPr/>
        </p:nvGrpSpPr>
        <p:grpSpPr bwMode="auto">
          <a:xfrm>
            <a:off x="5175250" y="4033838"/>
            <a:ext cx="700088" cy="1771650"/>
            <a:chOff x="0" y="0"/>
            <a:chExt cx="870896" cy="2207210"/>
          </a:xfrm>
        </p:grpSpPr>
        <p:sp>
          <p:nvSpPr>
            <p:cNvPr id="11294" name="Freeform 48"/>
            <p:cNvSpPr>
              <a:spLocks noChangeArrowheads="1"/>
            </p:cNvSpPr>
            <p:nvPr/>
          </p:nvSpPr>
          <p:spPr bwMode="auto">
            <a:xfrm>
              <a:off x="49363" y="453665"/>
              <a:ext cx="776872" cy="427809"/>
            </a:xfrm>
            <a:custGeom>
              <a:avLst/>
              <a:gdLst>
                <a:gd name="T0" fmla="*/ 0 w 1322"/>
                <a:gd name="T1" fmla="*/ 0 h 727"/>
                <a:gd name="T2" fmla="*/ 0 w 1322"/>
                <a:gd name="T3" fmla="*/ 98690887 h 727"/>
                <a:gd name="T4" fmla="*/ 152636543 w 1322"/>
                <a:gd name="T5" fmla="*/ 251747649 h 727"/>
                <a:gd name="T6" fmla="*/ 305618036 w 1322"/>
                <a:gd name="T7" fmla="*/ 251747649 h 727"/>
                <a:gd name="T8" fmla="*/ 456528067 w 1322"/>
                <a:gd name="T9" fmla="*/ 100422131 h 727"/>
                <a:gd name="T10" fmla="*/ 456528067 w 1322"/>
                <a:gd name="T11" fmla="*/ 0 h 727"/>
                <a:gd name="T12" fmla="*/ 0 w 1322"/>
                <a:gd name="T13" fmla="*/ 0 h 7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2"/>
                <a:gd name="T22" fmla="*/ 0 h 727"/>
                <a:gd name="T23" fmla="*/ 1322 w 1322"/>
                <a:gd name="T24" fmla="*/ 727 h 7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2" h="727">
                  <a:moveTo>
                    <a:pt x="0" y="0"/>
                  </a:moveTo>
                  <a:lnTo>
                    <a:pt x="0" y="285"/>
                  </a:lnTo>
                  <a:lnTo>
                    <a:pt x="442" y="727"/>
                  </a:lnTo>
                  <a:lnTo>
                    <a:pt x="885" y="727"/>
                  </a:lnTo>
                  <a:lnTo>
                    <a:pt x="1322" y="290"/>
                  </a:lnTo>
                  <a:lnTo>
                    <a:pt x="13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5" name="Rectangle 49"/>
            <p:cNvSpPr>
              <a:spLocks noChangeArrowheads="1"/>
            </p:cNvSpPr>
            <p:nvPr/>
          </p:nvSpPr>
          <p:spPr bwMode="auto">
            <a:xfrm>
              <a:off x="0" y="279721"/>
              <a:ext cx="870896" cy="144562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96" name="Rectangle 50"/>
            <p:cNvSpPr>
              <a:spLocks noChangeArrowheads="1"/>
            </p:cNvSpPr>
            <p:nvPr/>
          </p:nvSpPr>
          <p:spPr bwMode="auto">
            <a:xfrm>
              <a:off x="155140" y="0"/>
              <a:ext cx="69343" cy="255040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97" name="Rectangle 51"/>
            <p:cNvSpPr>
              <a:spLocks noChangeArrowheads="1"/>
            </p:cNvSpPr>
            <p:nvPr/>
          </p:nvSpPr>
          <p:spPr bwMode="auto">
            <a:xfrm>
              <a:off x="635837" y="0"/>
              <a:ext cx="70518" cy="255040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98" name="Rectangle 55"/>
            <p:cNvSpPr>
              <a:spLocks noChangeArrowheads="1"/>
            </p:cNvSpPr>
            <p:nvPr/>
          </p:nvSpPr>
          <p:spPr bwMode="auto">
            <a:xfrm>
              <a:off x="390199" y="939063"/>
              <a:ext cx="105777" cy="1268147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1331" name="文本框 69"/>
          <p:cNvSpPr>
            <a:spLocks noChangeArrowheads="1"/>
          </p:cNvSpPr>
          <p:nvPr/>
        </p:nvSpPr>
        <p:spPr bwMode="auto">
          <a:xfrm>
            <a:off x="8202613" y="2682875"/>
            <a:ext cx="22685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1332" name="文本框 70"/>
          <p:cNvSpPr>
            <a:spLocks noChangeArrowheads="1"/>
          </p:cNvSpPr>
          <p:nvPr/>
        </p:nvSpPr>
        <p:spPr bwMode="auto">
          <a:xfrm>
            <a:off x="8185150" y="3086100"/>
            <a:ext cx="2790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单击此处添加标题单击此处添加标题</a:t>
            </a:r>
          </a:p>
          <a:p>
            <a:pPr eaLnBrk="1" hangingPunct="1"/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单击此处添加标题单击此处添加标题</a:t>
            </a:r>
          </a:p>
          <a:p>
            <a:pPr eaLnBrk="1" hangingPunct="1"/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单击此处添加标题单击此处添加标题</a:t>
            </a:r>
          </a:p>
        </p:txBody>
      </p:sp>
      <p:sp>
        <p:nvSpPr>
          <p:cNvPr id="11333" name="文本框 71"/>
          <p:cNvSpPr>
            <a:spLocks noChangeArrowheads="1"/>
          </p:cNvSpPr>
          <p:nvPr/>
        </p:nvSpPr>
        <p:spPr bwMode="auto">
          <a:xfrm>
            <a:off x="8216900" y="3741738"/>
            <a:ext cx="22685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1334" name="文本框 72"/>
          <p:cNvSpPr>
            <a:spLocks noChangeArrowheads="1"/>
          </p:cNvSpPr>
          <p:nvPr/>
        </p:nvSpPr>
        <p:spPr bwMode="auto">
          <a:xfrm>
            <a:off x="8199438" y="4143375"/>
            <a:ext cx="27908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单击此处添加标题单击此处添加标题</a:t>
            </a:r>
          </a:p>
          <a:p>
            <a:pPr eaLnBrk="1" hangingPunct="1"/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单击此处添加标题单击此处添加标题</a:t>
            </a:r>
          </a:p>
          <a:p>
            <a:pPr eaLnBrk="1" hangingPunct="1"/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单击此处添加标题单击此处添加标题</a:t>
            </a:r>
          </a:p>
        </p:txBody>
      </p:sp>
      <p:sp>
        <p:nvSpPr>
          <p:cNvPr id="11335" name="文本框 73"/>
          <p:cNvSpPr>
            <a:spLocks noChangeArrowheads="1"/>
          </p:cNvSpPr>
          <p:nvPr/>
        </p:nvSpPr>
        <p:spPr bwMode="auto">
          <a:xfrm>
            <a:off x="8242300" y="4827588"/>
            <a:ext cx="22685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1336" name="文本框 74"/>
          <p:cNvSpPr>
            <a:spLocks noChangeArrowheads="1"/>
          </p:cNvSpPr>
          <p:nvPr/>
        </p:nvSpPr>
        <p:spPr bwMode="auto">
          <a:xfrm>
            <a:off x="8224838" y="5229225"/>
            <a:ext cx="2790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单击此处添加标题单击此处添加标题</a:t>
            </a:r>
          </a:p>
          <a:p>
            <a:pPr eaLnBrk="1" hangingPunct="1"/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单击此处添加标题单击此处添加标题</a:t>
            </a:r>
          </a:p>
          <a:p>
            <a:pPr eaLnBrk="1" hangingPunct="1"/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单击此处添加标题单击此处添加标题</a:t>
            </a: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1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11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1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1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1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1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1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1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1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3" dur="250" tmFilter="0,0; .5, 1; 1, 1"/>
                                        <p:tgtEl>
                                          <p:spTgt spid="1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6675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1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1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1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1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1" dur="250" tmFilter="0,0; .5, 1; 1, 1"/>
                                        <p:tgtEl>
                                          <p:spTgt spid="1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8100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1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1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1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1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9" dur="250" tmFilter="0,0; .5, 1; 1, 1"/>
                                        <p:tgtEl>
                                          <p:spTgt spid="1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8525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1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1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1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1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7" dur="250" tmFilter="0,0; .5, 1; 1, 1"/>
                                        <p:tgtEl>
                                          <p:spTgt spid="1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9950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1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1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1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1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5" dur="250" tmFilter="0,0; .5, 1; 1, 1"/>
                                        <p:tgtEl>
                                          <p:spTgt spid="1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0375"/>
                            </p:stCondLst>
                            <p:childTnLst>
                              <p:par>
                                <p:cTn id="1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1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1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1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1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3" dur="250" tmFilter="0,0; .5, 1; 1, 1"/>
                                        <p:tgtEl>
                                          <p:spTgt spid="1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9" grpId="0" bldLvl="0" autoUpdateAnimBg="0"/>
      <p:bldP spid="11280" grpId="0" bldLvl="0" autoUpdateAnimBg="0"/>
      <p:bldP spid="11281" grpId="0" bldLvl="0" autoUpdateAnimBg="0"/>
      <p:bldP spid="11282" grpId="0" bldLvl="0" autoUpdateAnimBg="0"/>
      <p:bldP spid="11283" grpId="0" bldLvl="0" autoUpdateAnimBg="0"/>
      <p:bldP spid="11284" grpId="0" bldLvl="0" autoUpdateAnimBg="0"/>
      <p:bldP spid="11285" grpId="0" bldLvl="0" autoUpdateAnimBg="0"/>
      <p:bldP spid="11286" grpId="0" bldLvl="0" autoUpdateAnimBg="0"/>
      <p:bldP spid="11287" grpId="0" bldLvl="0" autoUpdateAnimBg="0"/>
      <p:bldP spid="11288" grpId="0" bldLvl="0" autoUpdateAnimBg="0"/>
      <p:bldP spid="11331" grpId="0" bldLvl="0" autoUpdateAnimBg="0"/>
      <p:bldP spid="11332" grpId="0" bldLvl="0" autoUpdateAnimBg="0"/>
      <p:bldP spid="11333" grpId="0" bldLvl="0" autoUpdateAnimBg="0"/>
      <p:bldP spid="11334" grpId="0" bldLvl="0" autoUpdateAnimBg="0"/>
      <p:bldP spid="11335" grpId="0" bldLvl="0" autoUpdateAnimBg="0"/>
      <p:bldP spid="11336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2292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4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12320" name="文本框 5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2321" name="图片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2297" name="直接箭头连接符 6"/>
          <p:cNvCxnSpPr>
            <a:cxnSpLocks noChangeShapeType="1"/>
          </p:cNvCxnSpPr>
          <p:nvPr/>
        </p:nvCxnSpPr>
        <p:spPr bwMode="auto">
          <a:xfrm>
            <a:off x="1552575" y="5000625"/>
            <a:ext cx="1512888" cy="88900"/>
          </a:xfrm>
          <a:prstGeom prst="straightConnector1">
            <a:avLst/>
          </a:prstGeom>
          <a:noFill/>
          <a:ln w="190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8" name="椭圆 7"/>
          <p:cNvSpPr>
            <a:spLocks noChangeArrowheads="1"/>
          </p:cNvSpPr>
          <p:nvPr/>
        </p:nvSpPr>
        <p:spPr bwMode="auto">
          <a:xfrm>
            <a:off x="3016250" y="4981575"/>
            <a:ext cx="215900" cy="215900"/>
          </a:xfrm>
          <a:prstGeom prst="ellipse">
            <a:avLst/>
          </a:prstGeom>
          <a:solidFill>
            <a:srgbClr val="159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12299" name="直接箭头连接符 8"/>
          <p:cNvCxnSpPr>
            <a:cxnSpLocks noChangeShapeType="1"/>
          </p:cNvCxnSpPr>
          <p:nvPr/>
        </p:nvCxnSpPr>
        <p:spPr bwMode="auto">
          <a:xfrm flipV="1">
            <a:off x="3233738" y="4478338"/>
            <a:ext cx="1958975" cy="611187"/>
          </a:xfrm>
          <a:prstGeom prst="straightConnector1">
            <a:avLst/>
          </a:prstGeom>
          <a:noFill/>
          <a:ln w="190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0" name="椭圆 9"/>
          <p:cNvSpPr>
            <a:spLocks noChangeArrowheads="1"/>
          </p:cNvSpPr>
          <p:nvPr/>
        </p:nvSpPr>
        <p:spPr bwMode="auto">
          <a:xfrm>
            <a:off x="5145088" y="4329113"/>
            <a:ext cx="215900" cy="215900"/>
          </a:xfrm>
          <a:prstGeom prst="ellipse">
            <a:avLst/>
          </a:prstGeom>
          <a:solidFill>
            <a:srgbClr val="159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12301" name="直接箭头连接符 10"/>
          <p:cNvCxnSpPr>
            <a:cxnSpLocks noChangeShapeType="1"/>
          </p:cNvCxnSpPr>
          <p:nvPr/>
        </p:nvCxnSpPr>
        <p:spPr bwMode="auto">
          <a:xfrm flipV="1">
            <a:off x="5351463" y="3489325"/>
            <a:ext cx="1601787" cy="908050"/>
          </a:xfrm>
          <a:prstGeom prst="straightConnector1">
            <a:avLst/>
          </a:prstGeom>
          <a:noFill/>
          <a:ln w="190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2" name="椭圆 11"/>
          <p:cNvSpPr>
            <a:spLocks noChangeArrowheads="1"/>
          </p:cNvSpPr>
          <p:nvPr/>
        </p:nvSpPr>
        <p:spPr bwMode="auto">
          <a:xfrm>
            <a:off x="6918325" y="3340100"/>
            <a:ext cx="215900" cy="215900"/>
          </a:xfrm>
          <a:prstGeom prst="ellipse">
            <a:avLst/>
          </a:prstGeom>
          <a:solidFill>
            <a:srgbClr val="159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12303" name="直接箭头连接符 12"/>
          <p:cNvCxnSpPr>
            <a:cxnSpLocks noChangeShapeType="1"/>
          </p:cNvCxnSpPr>
          <p:nvPr/>
        </p:nvCxnSpPr>
        <p:spPr bwMode="auto">
          <a:xfrm flipV="1">
            <a:off x="7119938" y="3081338"/>
            <a:ext cx="1655762" cy="339725"/>
          </a:xfrm>
          <a:prstGeom prst="straightConnector1">
            <a:avLst/>
          </a:prstGeom>
          <a:noFill/>
          <a:ln w="190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4" name="椭圆 13"/>
          <p:cNvSpPr>
            <a:spLocks noChangeArrowheads="1"/>
          </p:cNvSpPr>
          <p:nvPr/>
        </p:nvSpPr>
        <p:spPr bwMode="auto">
          <a:xfrm>
            <a:off x="8761413" y="2943225"/>
            <a:ext cx="215900" cy="215900"/>
          </a:xfrm>
          <a:prstGeom prst="ellipse">
            <a:avLst/>
          </a:prstGeom>
          <a:solidFill>
            <a:srgbClr val="159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12305" name="直接箭头连接符 14"/>
          <p:cNvCxnSpPr>
            <a:cxnSpLocks noChangeShapeType="1"/>
          </p:cNvCxnSpPr>
          <p:nvPr/>
        </p:nvCxnSpPr>
        <p:spPr bwMode="auto">
          <a:xfrm flipV="1">
            <a:off x="8977313" y="2973388"/>
            <a:ext cx="1655762" cy="77787"/>
          </a:xfrm>
          <a:prstGeom prst="straightConnector1">
            <a:avLst/>
          </a:prstGeom>
          <a:noFill/>
          <a:ln w="190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306" name="Group 18"/>
          <p:cNvGrpSpPr>
            <a:grpSpLocks/>
          </p:cNvGrpSpPr>
          <p:nvPr/>
        </p:nvGrpSpPr>
        <p:grpSpPr bwMode="auto">
          <a:xfrm>
            <a:off x="1552575" y="3854450"/>
            <a:ext cx="1955800" cy="860425"/>
            <a:chOff x="0" y="0"/>
            <a:chExt cx="1954806" cy="859388"/>
          </a:xfrm>
        </p:grpSpPr>
        <p:sp>
          <p:nvSpPr>
            <p:cNvPr id="12317" name="圆角矩形标注 17"/>
            <p:cNvSpPr>
              <a:spLocks noChangeArrowheads="1"/>
            </p:cNvSpPr>
            <p:nvPr/>
          </p:nvSpPr>
          <p:spPr bwMode="auto">
            <a:xfrm>
              <a:off x="0" y="0"/>
              <a:ext cx="1954806" cy="859388"/>
            </a:xfrm>
            <a:prstGeom prst="wedgeRoundRectCallout">
              <a:avLst>
                <a:gd name="adj1" fmla="val 26250"/>
                <a:gd name="adj2" fmla="val 64977"/>
                <a:gd name="adj3" fmla="val 16667"/>
              </a:avLst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2" name="图片 1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62" y="144500"/>
              <a:ext cx="595356" cy="595356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9" name="文本框 19"/>
            <p:cNvSpPr>
              <a:spLocks noChangeArrowheads="1"/>
            </p:cNvSpPr>
            <p:nvPr/>
          </p:nvSpPr>
          <p:spPr bwMode="auto">
            <a:xfrm>
              <a:off x="620739" y="280464"/>
              <a:ext cx="1244402" cy="369332"/>
            </a:xfrm>
            <a:prstGeom prst="rect">
              <a:avLst/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</a:p>
          </p:txBody>
        </p:sp>
      </p:grpSp>
      <p:grpSp>
        <p:nvGrpSpPr>
          <p:cNvPr id="12310" name="Group 22"/>
          <p:cNvGrpSpPr>
            <a:grpSpLocks/>
          </p:cNvGrpSpPr>
          <p:nvPr/>
        </p:nvGrpSpPr>
        <p:grpSpPr bwMode="auto">
          <a:xfrm>
            <a:off x="5360988" y="2246313"/>
            <a:ext cx="2120900" cy="906462"/>
            <a:chOff x="0" y="0"/>
            <a:chExt cx="2120995" cy="905872"/>
          </a:xfrm>
        </p:grpSpPr>
        <p:sp>
          <p:nvSpPr>
            <p:cNvPr id="3" name="圆角矩形标注 21"/>
            <p:cNvSpPr>
              <a:spLocks noChangeArrowheads="1"/>
            </p:cNvSpPr>
            <p:nvPr/>
          </p:nvSpPr>
          <p:spPr bwMode="auto">
            <a:xfrm>
              <a:off x="0" y="0"/>
              <a:ext cx="2120995" cy="905872"/>
            </a:xfrm>
            <a:prstGeom prst="wedgeRoundRectCallout">
              <a:avLst>
                <a:gd name="adj1" fmla="val 26273"/>
                <a:gd name="adj2" fmla="val 64847"/>
                <a:gd name="adj3" fmla="val 16667"/>
              </a:avLst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2315" name="图片 2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80" y="90269"/>
              <a:ext cx="751107" cy="751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6" name="文本框 23"/>
            <p:cNvSpPr>
              <a:spLocks noChangeArrowheads="1"/>
            </p:cNvSpPr>
            <p:nvPr/>
          </p:nvSpPr>
          <p:spPr bwMode="auto">
            <a:xfrm>
              <a:off x="746286" y="277287"/>
              <a:ext cx="12444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</a:p>
          </p:txBody>
        </p:sp>
      </p:grpSp>
      <p:grpSp>
        <p:nvGrpSpPr>
          <p:cNvPr id="12314" name="Group 26"/>
          <p:cNvGrpSpPr>
            <a:grpSpLocks/>
          </p:cNvGrpSpPr>
          <p:nvPr/>
        </p:nvGrpSpPr>
        <p:grpSpPr bwMode="auto">
          <a:xfrm>
            <a:off x="4943475" y="4868863"/>
            <a:ext cx="1976438" cy="844550"/>
            <a:chOff x="0" y="0"/>
            <a:chExt cx="1975243" cy="843934"/>
          </a:xfrm>
        </p:grpSpPr>
        <p:sp>
          <p:nvSpPr>
            <p:cNvPr id="12311" name="圆角矩形标注 25"/>
            <p:cNvSpPr>
              <a:spLocks noChangeArrowheads="1"/>
            </p:cNvSpPr>
            <p:nvPr/>
          </p:nvSpPr>
          <p:spPr bwMode="auto">
            <a:xfrm>
              <a:off x="0" y="0"/>
              <a:ext cx="1975243" cy="843934"/>
            </a:xfrm>
            <a:prstGeom prst="wedgeRoundRectCallout">
              <a:avLst>
                <a:gd name="adj1" fmla="val -29417"/>
                <a:gd name="adj2" fmla="val -73384"/>
                <a:gd name="adj3" fmla="val 16667"/>
              </a:avLst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2312" name="图片 2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38" y="176371"/>
              <a:ext cx="553636" cy="553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3" name="文本框 27"/>
            <p:cNvSpPr>
              <a:spLocks noChangeArrowheads="1"/>
            </p:cNvSpPr>
            <p:nvPr/>
          </p:nvSpPr>
          <p:spPr bwMode="auto">
            <a:xfrm>
              <a:off x="676307" y="265190"/>
              <a:ext cx="12444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</a:p>
          </p:txBody>
        </p:sp>
      </p:grpSp>
      <p:grpSp>
        <p:nvGrpSpPr>
          <p:cNvPr id="12318" name="Group 30"/>
          <p:cNvGrpSpPr>
            <a:grpSpLocks/>
          </p:cNvGrpSpPr>
          <p:nvPr/>
        </p:nvGrpSpPr>
        <p:grpSpPr bwMode="auto">
          <a:xfrm>
            <a:off x="8662988" y="3440113"/>
            <a:ext cx="1951037" cy="844550"/>
            <a:chOff x="0" y="0"/>
            <a:chExt cx="1950074" cy="844872"/>
          </a:xfrm>
        </p:grpSpPr>
        <p:sp>
          <p:nvSpPr>
            <p:cNvPr id="12308" name="圆角矩形标注 31"/>
            <p:cNvSpPr>
              <a:spLocks noChangeArrowheads="1"/>
            </p:cNvSpPr>
            <p:nvPr/>
          </p:nvSpPr>
          <p:spPr bwMode="auto">
            <a:xfrm>
              <a:off x="0" y="0"/>
              <a:ext cx="1948135" cy="844872"/>
            </a:xfrm>
            <a:prstGeom prst="wedgeRoundRectCallout">
              <a:avLst>
                <a:gd name="adj1" fmla="val -31861"/>
                <a:gd name="adj2" fmla="val -69120"/>
                <a:gd name="adj3" fmla="val 16667"/>
              </a:avLst>
            </a:prstGeom>
            <a:solidFill>
              <a:srgbClr val="328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2309" name="图片 3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073" y="123563"/>
              <a:ext cx="609653" cy="603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3"/>
            <p:cNvSpPr>
              <a:spLocks noChangeArrowheads="1"/>
            </p:cNvSpPr>
            <p:nvPr/>
          </p:nvSpPr>
          <p:spPr bwMode="auto">
            <a:xfrm>
              <a:off x="705672" y="242531"/>
              <a:ext cx="12444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</a:p>
          </p:txBody>
        </p:sp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22 0.12384 L -2.08333E-6 1.48148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46000" y="-62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99 -0.13033 L 1.66667E-6 2.22222E-6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79900" y="65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62 0.10463 L -2.70833E-6 1.48148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33000" y="-52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93 -0.11828 L -4.79167E-6 -4.44444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04700" y="59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 animBg="1"/>
      <p:bldP spid="12298" grpId="0" bldLvl="0" animBg="1" autoUpdateAnimBg="0"/>
      <p:bldP spid="12299" grpId="0" animBg="1"/>
      <p:bldP spid="12300" grpId="0" bldLvl="0" animBg="1" autoUpdateAnimBg="0"/>
      <p:bldP spid="12301" grpId="0" animBg="1"/>
      <p:bldP spid="12302" grpId="0" bldLvl="0" animBg="1" autoUpdateAnimBg="0"/>
      <p:bldP spid="12303" grpId="0" animBg="1"/>
      <p:bldP spid="12304" grpId="0" bldLvl="0" animBg="1" autoUpdateAnimBg="0"/>
      <p:bldP spid="1230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9932" r="3943" b="190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7"/>
          <p:cNvSpPr>
            <a:spLocks noChangeArrowheads="1"/>
          </p:cNvSpPr>
          <p:nvPr/>
        </p:nvSpPr>
        <p:spPr bwMode="auto">
          <a:xfrm>
            <a:off x="0" y="619125"/>
            <a:ext cx="12192000" cy="6238875"/>
          </a:xfrm>
          <a:prstGeom prst="rect">
            <a:avLst/>
          </a:prstGeom>
          <a:solidFill>
            <a:srgbClr val="FFFF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316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92138"/>
            <a:ext cx="12295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686550"/>
            <a:ext cx="122951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8" name="Group 6"/>
          <p:cNvGrpSpPr>
            <a:grpSpLocks/>
          </p:cNvGrpSpPr>
          <p:nvPr/>
        </p:nvGrpSpPr>
        <p:grpSpPr bwMode="auto">
          <a:xfrm>
            <a:off x="127000" y="38100"/>
            <a:ext cx="2860675" cy="554038"/>
            <a:chOff x="0" y="0"/>
            <a:chExt cx="2860357" cy="555038"/>
          </a:xfrm>
        </p:grpSpPr>
        <p:sp>
          <p:nvSpPr>
            <p:cNvPr id="13347" name="文本框 10"/>
            <p:cNvSpPr>
              <a:spLocks noChangeArrowheads="1"/>
            </p:cNvSpPr>
            <p:nvPr/>
          </p:nvSpPr>
          <p:spPr bwMode="auto">
            <a:xfrm>
              <a:off x="555038" y="90533"/>
              <a:ext cx="23053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3348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5038" cy="55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21" name="直接连接符 6"/>
          <p:cNvSpPr>
            <a:spLocks noChangeShapeType="1"/>
          </p:cNvSpPr>
          <p:nvPr/>
        </p:nvSpPr>
        <p:spPr bwMode="auto">
          <a:xfrm>
            <a:off x="1876425" y="5305425"/>
            <a:ext cx="8145463" cy="1588"/>
          </a:xfrm>
          <a:prstGeom prst="line">
            <a:avLst/>
          </a:prstGeom>
          <a:noFill/>
          <a:ln w="12700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直接连接符 12"/>
          <p:cNvSpPr>
            <a:spLocks noChangeShapeType="1"/>
          </p:cNvSpPr>
          <p:nvPr/>
        </p:nvSpPr>
        <p:spPr bwMode="auto">
          <a:xfrm>
            <a:off x="1876425" y="6384925"/>
            <a:ext cx="8145463" cy="0"/>
          </a:xfrm>
          <a:prstGeom prst="line">
            <a:avLst/>
          </a:prstGeom>
          <a:noFill/>
          <a:ln w="12700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TextBox 692"/>
          <p:cNvSpPr>
            <a:spLocks noChangeArrowheads="1"/>
          </p:cNvSpPr>
          <p:nvPr/>
        </p:nvSpPr>
        <p:spPr bwMode="auto">
          <a:xfrm>
            <a:off x="4433888" y="4813300"/>
            <a:ext cx="29543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13324" name="矩形 1"/>
          <p:cNvSpPr>
            <a:spLocks noChangeArrowheads="1"/>
          </p:cNvSpPr>
          <p:nvPr/>
        </p:nvSpPr>
        <p:spPr bwMode="auto">
          <a:xfrm>
            <a:off x="1857375" y="5538788"/>
            <a:ext cx="81359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 eaLnBrk="1" hangingPunct="1"/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5" name="Freeform 196"/>
          <p:cNvSpPr>
            <a:spLocks noChangeArrowheads="1"/>
          </p:cNvSpPr>
          <p:nvPr/>
        </p:nvSpPr>
        <p:spPr bwMode="auto">
          <a:xfrm>
            <a:off x="1276350" y="1928813"/>
            <a:ext cx="2146300" cy="2722562"/>
          </a:xfrm>
          <a:custGeom>
            <a:avLst/>
            <a:gdLst>
              <a:gd name="T0" fmla="*/ 2147483647 w 416"/>
              <a:gd name="T1" fmla="*/ 0 h 528"/>
              <a:gd name="T2" fmla="*/ 1171245197 w 416"/>
              <a:gd name="T3" fmla="*/ 0 h 528"/>
              <a:gd name="T4" fmla="*/ 0 w 416"/>
              <a:gd name="T5" fmla="*/ 1196468028 h 528"/>
              <a:gd name="T6" fmla="*/ 0 w 416"/>
              <a:gd name="T7" fmla="*/ 2147483647 h 528"/>
              <a:gd name="T8" fmla="*/ 1171245197 w 416"/>
              <a:gd name="T9" fmla="*/ 2147483647 h 528"/>
              <a:gd name="T10" fmla="*/ 2147483647 w 416"/>
              <a:gd name="T11" fmla="*/ 2147483647 h 528"/>
              <a:gd name="T12" fmla="*/ 2147483647 w 416"/>
              <a:gd name="T13" fmla="*/ 2147483647 h 528"/>
              <a:gd name="T14" fmla="*/ 2147483647 w 416"/>
              <a:gd name="T15" fmla="*/ 2147483647 h 528"/>
              <a:gd name="T16" fmla="*/ 2147483647 w 416"/>
              <a:gd name="T17" fmla="*/ 2147483647 h 528"/>
              <a:gd name="T18" fmla="*/ 2147483647 w 416"/>
              <a:gd name="T19" fmla="*/ 2147483647 h 528"/>
              <a:gd name="T20" fmla="*/ 2147483647 w 416"/>
              <a:gd name="T21" fmla="*/ 1196468028 h 528"/>
              <a:gd name="T22" fmla="*/ 2147483647 w 416"/>
              <a:gd name="T23" fmla="*/ 0 h 5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16"/>
              <a:gd name="T37" fmla="*/ 0 h 528"/>
              <a:gd name="T38" fmla="*/ 416 w 416"/>
              <a:gd name="T39" fmla="*/ 528 h 5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16" h="528">
                <a:moveTo>
                  <a:pt x="371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1"/>
                  <a:pt x="0" y="45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7"/>
                  <a:pt x="20" y="417"/>
                  <a:pt x="44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208" y="528"/>
                  <a:pt x="208" y="528"/>
                  <a:pt x="208" y="528"/>
                </a:cubicBezTo>
                <a:cubicBezTo>
                  <a:pt x="257" y="417"/>
                  <a:pt x="257" y="417"/>
                  <a:pt x="257" y="417"/>
                </a:cubicBezTo>
                <a:cubicBezTo>
                  <a:pt x="371" y="417"/>
                  <a:pt x="371" y="417"/>
                  <a:pt x="371" y="417"/>
                </a:cubicBezTo>
                <a:cubicBezTo>
                  <a:pt x="396" y="417"/>
                  <a:pt x="416" y="397"/>
                  <a:pt x="416" y="372"/>
                </a:cubicBezTo>
                <a:cubicBezTo>
                  <a:pt x="416" y="45"/>
                  <a:pt x="416" y="45"/>
                  <a:pt x="416" y="45"/>
                </a:cubicBezTo>
                <a:cubicBezTo>
                  <a:pt x="416" y="21"/>
                  <a:pt x="396" y="0"/>
                  <a:pt x="371" y="0"/>
                </a:cubicBez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6" name="Freeform 197"/>
          <p:cNvSpPr>
            <a:spLocks noChangeArrowheads="1"/>
          </p:cNvSpPr>
          <p:nvPr/>
        </p:nvSpPr>
        <p:spPr bwMode="auto">
          <a:xfrm>
            <a:off x="3660775" y="1928813"/>
            <a:ext cx="2143125" cy="2722562"/>
          </a:xfrm>
          <a:custGeom>
            <a:avLst/>
            <a:gdLst>
              <a:gd name="T0" fmla="*/ 2147483647 w 416"/>
              <a:gd name="T1" fmla="*/ 0 h 528"/>
              <a:gd name="T2" fmla="*/ 1194318227 w 416"/>
              <a:gd name="T3" fmla="*/ 0 h 528"/>
              <a:gd name="T4" fmla="*/ 0 w 416"/>
              <a:gd name="T5" fmla="*/ 1196468028 h 528"/>
              <a:gd name="T6" fmla="*/ 0 w 416"/>
              <a:gd name="T7" fmla="*/ 2147483647 h 528"/>
              <a:gd name="T8" fmla="*/ 1194318227 w 416"/>
              <a:gd name="T9" fmla="*/ 2147483647 h 528"/>
              <a:gd name="T10" fmla="*/ 2147483647 w 416"/>
              <a:gd name="T11" fmla="*/ 2147483647 h 528"/>
              <a:gd name="T12" fmla="*/ 2147483647 w 416"/>
              <a:gd name="T13" fmla="*/ 2147483647 h 528"/>
              <a:gd name="T14" fmla="*/ 2147483647 w 416"/>
              <a:gd name="T15" fmla="*/ 2147483647 h 528"/>
              <a:gd name="T16" fmla="*/ 2147483647 w 416"/>
              <a:gd name="T17" fmla="*/ 2147483647 h 528"/>
              <a:gd name="T18" fmla="*/ 2147483647 w 416"/>
              <a:gd name="T19" fmla="*/ 2147483647 h 528"/>
              <a:gd name="T20" fmla="*/ 2147483647 w 416"/>
              <a:gd name="T21" fmla="*/ 1196468028 h 528"/>
              <a:gd name="T22" fmla="*/ 2147483647 w 416"/>
              <a:gd name="T23" fmla="*/ 0 h 5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16"/>
              <a:gd name="T37" fmla="*/ 0 h 528"/>
              <a:gd name="T38" fmla="*/ 416 w 416"/>
              <a:gd name="T39" fmla="*/ 528 h 5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16" h="528">
                <a:moveTo>
                  <a:pt x="372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5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7"/>
                  <a:pt x="20" y="417"/>
                  <a:pt x="45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208" y="528"/>
                  <a:pt x="208" y="528"/>
                  <a:pt x="208" y="528"/>
                </a:cubicBezTo>
                <a:cubicBezTo>
                  <a:pt x="257" y="417"/>
                  <a:pt x="257" y="417"/>
                  <a:pt x="257" y="417"/>
                </a:cubicBezTo>
                <a:cubicBezTo>
                  <a:pt x="372" y="417"/>
                  <a:pt x="372" y="417"/>
                  <a:pt x="372" y="417"/>
                </a:cubicBezTo>
                <a:cubicBezTo>
                  <a:pt x="396" y="417"/>
                  <a:pt x="416" y="397"/>
                  <a:pt x="416" y="372"/>
                </a:cubicBezTo>
                <a:cubicBezTo>
                  <a:pt x="416" y="45"/>
                  <a:pt x="416" y="45"/>
                  <a:pt x="416" y="45"/>
                </a:cubicBezTo>
                <a:cubicBezTo>
                  <a:pt x="416" y="21"/>
                  <a:pt x="396" y="0"/>
                  <a:pt x="372" y="0"/>
                </a:cubicBez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7" name="Freeform 198"/>
          <p:cNvSpPr>
            <a:spLocks noChangeArrowheads="1"/>
          </p:cNvSpPr>
          <p:nvPr/>
        </p:nvSpPr>
        <p:spPr bwMode="auto">
          <a:xfrm>
            <a:off x="6042025" y="1928813"/>
            <a:ext cx="2151063" cy="2722562"/>
          </a:xfrm>
          <a:custGeom>
            <a:avLst/>
            <a:gdLst>
              <a:gd name="T0" fmla="*/ 2147483647 w 417"/>
              <a:gd name="T1" fmla="*/ 0 h 528"/>
              <a:gd name="T2" fmla="*/ 1197419912 w 417"/>
              <a:gd name="T3" fmla="*/ 0 h 528"/>
              <a:gd name="T4" fmla="*/ 0 w 417"/>
              <a:gd name="T5" fmla="*/ 1196468028 h 528"/>
              <a:gd name="T6" fmla="*/ 0 w 417"/>
              <a:gd name="T7" fmla="*/ 2147483647 h 528"/>
              <a:gd name="T8" fmla="*/ 1197419912 w 417"/>
              <a:gd name="T9" fmla="*/ 2147483647 h 528"/>
              <a:gd name="T10" fmla="*/ 2147483647 w 417"/>
              <a:gd name="T11" fmla="*/ 2147483647 h 528"/>
              <a:gd name="T12" fmla="*/ 2147483647 w 417"/>
              <a:gd name="T13" fmla="*/ 2147483647 h 528"/>
              <a:gd name="T14" fmla="*/ 2147483647 w 417"/>
              <a:gd name="T15" fmla="*/ 2147483647 h 528"/>
              <a:gd name="T16" fmla="*/ 2147483647 w 417"/>
              <a:gd name="T17" fmla="*/ 2147483647 h 528"/>
              <a:gd name="T18" fmla="*/ 2147483647 w 417"/>
              <a:gd name="T19" fmla="*/ 2147483647 h 528"/>
              <a:gd name="T20" fmla="*/ 2147483647 w 417"/>
              <a:gd name="T21" fmla="*/ 1196468028 h 528"/>
              <a:gd name="T22" fmla="*/ 2147483647 w 417"/>
              <a:gd name="T23" fmla="*/ 0 h 5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17"/>
              <a:gd name="T37" fmla="*/ 0 h 528"/>
              <a:gd name="T38" fmla="*/ 417 w 417"/>
              <a:gd name="T39" fmla="*/ 528 h 5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17" h="528">
                <a:moveTo>
                  <a:pt x="372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5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7"/>
                  <a:pt x="20" y="417"/>
                  <a:pt x="45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208" y="528"/>
                  <a:pt x="208" y="528"/>
                  <a:pt x="208" y="528"/>
                </a:cubicBezTo>
                <a:cubicBezTo>
                  <a:pt x="258" y="417"/>
                  <a:pt x="258" y="417"/>
                  <a:pt x="258" y="417"/>
                </a:cubicBezTo>
                <a:cubicBezTo>
                  <a:pt x="372" y="417"/>
                  <a:pt x="372" y="417"/>
                  <a:pt x="372" y="417"/>
                </a:cubicBezTo>
                <a:cubicBezTo>
                  <a:pt x="397" y="417"/>
                  <a:pt x="417" y="397"/>
                  <a:pt x="417" y="372"/>
                </a:cubicBezTo>
                <a:cubicBezTo>
                  <a:pt x="417" y="45"/>
                  <a:pt x="417" y="45"/>
                  <a:pt x="417" y="45"/>
                </a:cubicBezTo>
                <a:cubicBezTo>
                  <a:pt x="417" y="21"/>
                  <a:pt x="397" y="0"/>
                  <a:pt x="372" y="0"/>
                </a:cubicBez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8" name="Freeform 199"/>
          <p:cNvSpPr>
            <a:spLocks noChangeArrowheads="1"/>
          </p:cNvSpPr>
          <p:nvPr/>
        </p:nvSpPr>
        <p:spPr bwMode="auto">
          <a:xfrm>
            <a:off x="8431213" y="1928813"/>
            <a:ext cx="2144712" cy="2722562"/>
          </a:xfrm>
          <a:custGeom>
            <a:avLst/>
            <a:gdLst>
              <a:gd name="T0" fmla="*/ 2147483647 w 416"/>
              <a:gd name="T1" fmla="*/ 0 h 528"/>
              <a:gd name="T2" fmla="*/ 1169512485 w 416"/>
              <a:gd name="T3" fmla="*/ 0 h 528"/>
              <a:gd name="T4" fmla="*/ 0 w 416"/>
              <a:gd name="T5" fmla="*/ 1196468028 h 528"/>
              <a:gd name="T6" fmla="*/ 0 w 416"/>
              <a:gd name="T7" fmla="*/ 2147483647 h 528"/>
              <a:gd name="T8" fmla="*/ 1169512485 w 416"/>
              <a:gd name="T9" fmla="*/ 2147483647 h 528"/>
              <a:gd name="T10" fmla="*/ 2147483647 w 416"/>
              <a:gd name="T11" fmla="*/ 2147483647 h 528"/>
              <a:gd name="T12" fmla="*/ 2147483647 w 416"/>
              <a:gd name="T13" fmla="*/ 2147483647 h 528"/>
              <a:gd name="T14" fmla="*/ 2147483647 w 416"/>
              <a:gd name="T15" fmla="*/ 2147483647 h 528"/>
              <a:gd name="T16" fmla="*/ 2147483647 w 416"/>
              <a:gd name="T17" fmla="*/ 2147483647 h 528"/>
              <a:gd name="T18" fmla="*/ 2147483647 w 416"/>
              <a:gd name="T19" fmla="*/ 2147483647 h 528"/>
              <a:gd name="T20" fmla="*/ 2147483647 w 416"/>
              <a:gd name="T21" fmla="*/ 1196468028 h 528"/>
              <a:gd name="T22" fmla="*/ 2147483647 w 416"/>
              <a:gd name="T23" fmla="*/ 0 h 5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16"/>
              <a:gd name="T37" fmla="*/ 0 h 528"/>
              <a:gd name="T38" fmla="*/ 416 w 416"/>
              <a:gd name="T39" fmla="*/ 528 h 5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16" h="528">
                <a:moveTo>
                  <a:pt x="371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1"/>
                  <a:pt x="0" y="45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7"/>
                  <a:pt x="20" y="417"/>
                  <a:pt x="44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208" y="528"/>
                  <a:pt x="208" y="528"/>
                  <a:pt x="208" y="528"/>
                </a:cubicBezTo>
                <a:cubicBezTo>
                  <a:pt x="258" y="417"/>
                  <a:pt x="258" y="417"/>
                  <a:pt x="258" y="417"/>
                </a:cubicBezTo>
                <a:cubicBezTo>
                  <a:pt x="371" y="417"/>
                  <a:pt x="371" y="417"/>
                  <a:pt x="371" y="417"/>
                </a:cubicBezTo>
                <a:cubicBezTo>
                  <a:pt x="396" y="417"/>
                  <a:pt x="416" y="397"/>
                  <a:pt x="416" y="372"/>
                </a:cubicBezTo>
                <a:cubicBezTo>
                  <a:pt x="416" y="45"/>
                  <a:pt x="416" y="45"/>
                  <a:pt x="416" y="45"/>
                </a:cubicBezTo>
                <a:cubicBezTo>
                  <a:pt x="416" y="21"/>
                  <a:pt x="396" y="0"/>
                  <a:pt x="371" y="0"/>
                </a:cubicBezTo>
                <a:close/>
              </a:path>
            </a:pathLst>
          </a:custGeom>
          <a:solidFill>
            <a:srgbClr val="328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29" name="Group 17"/>
          <p:cNvGrpSpPr>
            <a:grpSpLocks/>
          </p:cNvGrpSpPr>
          <p:nvPr/>
        </p:nvGrpSpPr>
        <p:grpSpPr bwMode="auto">
          <a:xfrm>
            <a:off x="1612900" y="2247900"/>
            <a:ext cx="1423988" cy="341313"/>
            <a:chOff x="0" y="0"/>
            <a:chExt cx="1245537" cy="298586"/>
          </a:xfrm>
        </p:grpSpPr>
        <p:sp>
          <p:nvSpPr>
            <p:cNvPr id="2" name="TextBox 821"/>
            <p:cNvSpPr>
              <a:spLocks noChangeArrowheads="1"/>
            </p:cNvSpPr>
            <p:nvPr/>
          </p:nvSpPr>
          <p:spPr bwMode="auto">
            <a:xfrm>
              <a:off x="80224" y="2374"/>
              <a:ext cx="1027708" cy="29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3" name="直接连接符 21"/>
            <p:cNvSpPr>
              <a:spLocks noChangeShapeType="1"/>
            </p:cNvSpPr>
            <p:nvPr/>
          </p:nvSpPr>
          <p:spPr bwMode="auto">
            <a:xfrm>
              <a:off x="0" y="0"/>
              <a:ext cx="1238082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6" name="直接连接符 22"/>
            <p:cNvSpPr>
              <a:spLocks noChangeShapeType="1"/>
            </p:cNvSpPr>
            <p:nvPr/>
          </p:nvSpPr>
          <p:spPr bwMode="auto">
            <a:xfrm>
              <a:off x="7455" y="279149"/>
              <a:ext cx="1238082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3333" name="图片 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900" y="2773363"/>
            <a:ext cx="142398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4" name="图片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838" y="2784475"/>
            <a:ext cx="1381125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35" name="Group 23"/>
          <p:cNvGrpSpPr>
            <a:grpSpLocks/>
          </p:cNvGrpSpPr>
          <p:nvPr/>
        </p:nvGrpSpPr>
        <p:grpSpPr bwMode="auto">
          <a:xfrm>
            <a:off x="3990975" y="2247900"/>
            <a:ext cx="1423988" cy="341313"/>
            <a:chOff x="0" y="0"/>
            <a:chExt cx="1245537" cy="298587"/>
          </a:xfrm>
        </p:grpSpPr>
        <p:sp>
          <p:nvSpPr>
            <p:cNvPr id="13341" name="TextBox 821"/>
            <p:cNvSpPr>
              <a:spLocks noChangeArrowheads="1"/>
            </p:cNvSpPr>
            <p:nvPr/>
          </p:nvSpPr>
          <p:spPr bwMode="auto">
            <a:xfrm>
              <a:off x="80224" y="2374"/>
              <a:ext cx="1157858" cy="29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13342" name="直接连接符 27"/>
            <p:cNvSpPr>
              <a:spLocks noChangeShapeType="1"/>
            </p:cNvSpPr>
            <p:nvPr/>
          </p:nvSpPr>
          <p:spPr bwMode="auto">
            <a:xfrm>
              <a:off x="0" y="0"/>
              <a:ext cx="1238082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3" name="直接连接符 28"/>
            <p:cNvSpPr>
              <a:spLocks noChangeShapeType="1"/>
            </p:cNvSpPr>
            <p:nvPr/>
          </p:nvSpPr>
          <p:spPr bwMode="auto">
            <a:xfrm>
              <a:off x="7455" y="279149"/>
              <a:ext cx="1238082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3339" name="图片 2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275" y="2784475"/>
            <a:ext cx="1514475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40" name="Group 28"/>
          <p:cNvGrpSpPr>
            <a:grpSpLocks/>
          </p:cNvGrpSpPr>
          <p:nvPr/>
        </p:nvGrpSpPr>
        <p:grpSpPr bwMode="auto">
          <a:xfrm>
            <a:off x="6365875" y="2255838"/>
            <a:ext cx="1423988" cy="341312"/>
            <a:chOff x="0" y="0"/>
            <a:chExt cx="1245537" cy="298586"/>
          </a:xfrm>
        </p:grpSpPr>
        <p:sp>
          <p:nvSpPr>
            <p:cNvPr id="13338" name="TextBox 821"/>
            <p:cNvSpPr>
              <a:spLocks noChangeArrowheads="1"/>
            </p:cNvSpPr>
            <p:nvPr/>
          </p:nvSpPr>
          <p:spPr bwMode="auto">
            <a:xfrm>
              <a:off x="80224" y="2374"/>
              <a:ext cx="1048254" cy="29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4" name="直接连接符 32"/>
            <p:cNvSpPr>
              <a:spLocks noChangeShapeType="1"/>
            </p:cNvSpPr>
            <p:nvPr/>
          </p:nvSpPr>
          <p:spPr bwMode="auto">
            <a:xfrm>
              <a:off x="0" y="0"/>
              <a:ext cx="1238082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直接连接符 33"/>
            <p:cNvSpPr>
              <a:spLocks noChangeShapeType="1"/>
            </p:cNvSpPr>
            <p:nvPr/>
          </p:nvSpPr>
          <p:spPr bwMode="auto">
            <a:xfrm>
              <a:off x="7455" y="279149"/>
              <a:ext cx="1238082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3344" name="图片 3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938" y="2784475"/>
            <a:ext cx="1431925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45" name="Group 33"/>
          <p:cNvGrpSpPr>
            <a:grpSpLocks/>
          </p:cNvGrpSpPr>
          <p:nvPr/>
        </p:nvGrpSpPr>
        <p:grpSpPr bwMode="auto">
          <a:xfrm>
            <a:off x="8763000" y="2286000"/>
            <a:ext cx="1422400" cy="341313"/>
            <a:chOff x="0" y="0"/>
            <a:chExt cx="1245537" cy="298586"/>
          </a:xfrm>
        </p:grpSpPr>
        <p:sp>
          <p:nvSpPr>
            <p:cNvPr id="6" name="TextBox 821"/>
            <p:cNvSpPr>
              <a:spLocks noChangeArrowheads="1"/>
            </p:cNvSpPr>
            <p:nvPr/>
          </p:nvSpPr>
          <p:spPr bwMode="auto">
            <a:xfrm>
              <a:off x="80224" y="2374"/>
              <a:ext cx="1021267" cy="29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13336" name="直接连接符 37"/>
            <p:cNvSpPr>
              <a:spLocks noChangeShapeType="1"/>
            </p:cNvSpPr>
            <p:nvPr/>
          </p:nvSpPr>
          <p:spPr bwMode="auto">
            <a:xfrm>
              <a:off x="0" y="0"/>
              <a:ext cx="1238082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7" name="直接连接符 38"/>
            <p:cNvSpPr>
              <a:spLocks noChangeShapeType="1"/>
            </p:cNvSpPr>
            <p:nvPr/>
          </p:nvSpPr>
          <p:spPr bwMode="auto">
            <a:xfrm>
              <a:off x="7455" y="279149"/>
              <a:ext cx="1238082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1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10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1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10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3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0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25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nimBg="1"/>
      <p:bldP spid="13322" grpId="0" animBg="1"/>
      <p:bldP spid="13323" grpId="0" bldLvl="0" autoUpdateAnimBg="0"/>
      <p:bldP spid="13324" grpId="0" bldLvl="0" autoUpdateAnimBg="0"/>
      <p:bldP spid="13325" grpId="0" animBg="1"/>
      <p:bldP spid="13326" grpId="0" animBg="1"/>
      <p:bldP spid="13327" grpId="0" animBg="1"/>
      <p:bldP spid="1332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Pages>0</Pages>
  <Words>6715</Words>
  <Characters>0</Characters>
  <Application>Microsoft Office PowerPoint</Application>
  <DocSecurity>0</DocSecurity>
  <PresentationFormat>宽屏</PresentationFormat>
  <Lines>0</Lines>
  <Paragraphs>345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Adidas Unity</vt:lpstr>
      <vt:lpstr>Arial Unicode MS</vt:lpstr>
      <vt:lpstr>Meiryo</vt:lpstr>
      <vt:lpstr>方正正中黑简体</vt:lpstr>
      <vt:lpstr>方正中等线简体</vt:lpstr>
      <vt:lpstr>宋体</vt:lpstr>
      <vt:lpstr>微软雅黑</vt:lpstr>
      <vt:lpstr>Arial</vt:lpstr>
      <vt:lpstr>Calibri</vt:lpstr>
      <vt:lpstr>Calibri Light</vt:lpstr>
      <vt:lpstr>Impact</vt:lpstr>
      <vt:lpstr>Segoe UI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CharactersWithSpaces>0</CharactersWithSpaces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ypppt</cp:lastModifiedBy>
  <cp:revision>24</cp:revision>
  <dcterms:created xsi:type="dcterms:W3CDTF">2014-05-18T06:44:00Z</dcterms:created>
  <dcterms:modified xsi:type="dcterms:W3CDTF">2017-03-08T16:39:00Z</dcterms:modified>
  <cp:category/>
</cp:coreProperties>
</file>