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1"/>
  </p:notesMasterIdLst>
  <p:sldIdLst>
    <p:sldId id="300" r:id="rId3"/>
    <p:sldId id="304" r:id="rId4"/>
    <p:sldId id="289" r:id="rId5"/>
    <p:sldId id="305" r:id="rId6"/>
    <p:sldId id="301" r:id="rId7"/>
    <p:sldId id="303" r:id="rId8"/>
    <p:sldId id="299" r:id="rId9"/>
    <p:sldId id="306" r:id="rId10"/>
  </p:sldIdLst>
  <p:sldSz cx="12192000" cy="6858000"/>
  <p:notesSz cx="6858000" cy="9144000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663" userDrawn="1">
          <p15:clr>
            <a:srgbClr val="A4A3A4"/>
          </p15:clr>
        </p15:guide>
        <p15:guide id="3" orient="horz" pos="3385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937" userDrawn="1">
          <p15:clr>
            <a:srgbClr val="A4A3A4"/>
          </p15:clr>
        </p15:guide>
        <p15:guide id="6" pos="5352" userDrawn="1">
          <p15:clr>
            <a:srgbClr val="A4A3A4"/>
          </p15:clr>
        </p15:guide>
        <p15:guide id="7" pos="6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52A"/>
    <a:srgbClr val="2A1D1C"/>
    <a:srgbClr val="5D5635"/>
    <a:srgbClr val="9966FF"/>
    <a:srgbClr val="7747B7"/>
    <a:srgbClr val="9999FF"/>
    <a:srgbClr val="1FE5EF"/>
    <a:srgbClr val="5C5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8" autoAdjust="0"/>
    <p:restoredTop sz="94660"/>
  </p:normalViewPr>
  <p:slideViewPr>
    <p:cSldViewPr>
      <p:cViewPr varScale="1">
        <p:scale>
          <a:sx n="85" d="100"/>
          <a:sy n="85" d="100"/>
        </p:scale>
        <p:origin x="666" y="90"/>
      </p:cViewPr>
      <p:guideLst>
        <p:guide orient="horz" pos="2160"/>
        <p:guide orient="horz" pos="663"/>
        <p:guide orient="horz" pos="3385"/>
        <p:guide pos="3840"/>
        <p:guide pos="937"/>
        <p:guide pos="5352"/>
        <p:guide pos="6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0170960B-F19C-4055-B247-68F43D467B83}" type="datetimeFigureOut">
              <a:rPr lang="ko-KR" altLang="en-US"/>
              <a:pPr/>
              <a:t>2017-02-14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39156450-81F5-4502-8106-71F8F90FF1C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65706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779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hangeul.naver.com/font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hangeul.naver.com/font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7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5"/>
          <p:cNvSpPr/>
          <p:nvPr userDrawn="1"/>
        </p:nvSpPr>
        <p:spPr>
          <a:xfrm>
            <a:off x="8303684" y="6234114"/>
            <a:ext cx="2492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3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pic>
        <p:nvPicPr>
          <p:cNvPr id="4" name="그림 6" descr="korean frame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994834" y="723901"/>
            <a:ext cx="1513417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63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527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955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272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341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82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84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130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59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098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그림 6" descr="korean frame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94834" y="723901"/>
            <a:ext cx="1513417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8"/>
          <p:cNvSpPr/>
          <p:nvPr userDrawn="1"/>
        </p:nvSpPr>
        <p:spPr>
          <a:xfrm>
            <a:off x="8303684" y="6234114"/>
            <a:ext cx="2492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185664" y="944662"/>
            <a:ext cx="1165920" cy="3445843"/>
          </a:xfrm>
        </p:spPr>
        <p:txBody>
          <a:bodyPr vert="eaVert"/>
          <a:lstStyle>
            <a:lvl1pPr algn="l">
              <a:defRPr sz="2000" b="1" baseline="0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ko-KR" altLang="en-US" dirty="0" smtClean="0"/>
              <a:t>마스터 텍스트 스타일을 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편집합니다</a:t>
            </a:r>
            <a:endParaRPr lang="ko-KR" altLang="en-US" dirty="0"/>
          </a:p>
        </p:txBody>
      </p:sp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8567336" y="5157192"/>
            <a:ext cx="1177069" cy="648072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200" u="sng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r>
              <a:rPr lang="en-US" altLang="ko-KR" dirty="0" smtClean="0"/>
              <a:t>Click to edit Master title style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1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22351" y="720725"/>
            <a:ext cx="4927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945291" y="1340768"/>
            <a:ext cx="10335285" cy="504056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1295467" y="747145"/>
            <a:ext cx="4319951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날짜 개체 틀 2"/>
          <p:cNvSpPr>
            <a:spLocks noGrp="1"/>
          </p:cNvSpPr>
          <p:nvPr>
            <p:ph type="dt" sz="half" idx="14"/>
          </p:nvPr>
        </p:nvSpPr>
        <p:spPr>
          <a:xfrm>
            <a:off x="609600" y="6092826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A55AC70E-2942-43B1-AD2A-81161DBAC6BC}" type="datetimeFigureOut">
              <a:rPr lang="ko-KR" altLang="en-US"/>
              <a:pPr/>
              <a:t>2017-02-14</a:t>
            </a:fld>
            <a:endParaRPr lang="ko-KR" altLang="en-US"/>
          </a:p>
        </p:txBody>
      </p:sp>
      <p:sp>
        <p:nvSpPr>
          <p:cNvPr id="6" name="바닥글 개체 틀 3"/>
          <p:cNvSpPr>
            <a:spLocks noGrp="1"/>
          </p:cNvSpPr>
          <p:nvPr>
            <p:ph type="ftr" sz="quarter" idx="15"/>
          </p:nvPr>
        </p:nvSpPr>
        <p:spPr>
          <a:xfrm>
            <a:off x="4165600" y="6092826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4"/>
          <p:cNvSpPr>
            <a:spLocks noGrp="1"/>
          </p:cNvSpPr>
          <p:nvPr>
            <p:ph type="sldNum" sz="quarter" idx="16"/>
          </p:nvPr>
        </p:nvSpPr>
        <p:spPr>
          <a:xfrm>
            <a:off x="8737600" y="6092826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BEAC9882-CD44-42E2-B238-8EC9E2A627EF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2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22351" y="720725"/>
            <a:ext cx="4927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945291" y="1340768"/>
            <a:ext cx="10335285" cy="648072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1295467" y="747145"/>
            <a:ext cx="4319951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4"/>
          </p:nvPr>
        </p:nvSpPr>
        <p:spPr>
          <a:xfrm>
            <a:off x="945291" y="2060848"/>
            <a:ext cx="10335285" cy="3816424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</p:txBody>
      </p:sp>
      <p:sp>
        <p:nvSpPr>
          <p:cNvPr id="6" name="날짜 개체 틀 2"/>
          <p:cNvSpPr>
            <a:spLocks noGrp="1"/>
          </p:cNvSpPr>
          <p:nvPr>
            <p:ph type="dt" sz="half" idx="15"/>
          </p:nvPr>
        </p:nvSpPr>
        <p:spPr>
          <a:xfrm>
            <a:off x="609600" y="6092826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49F3F3FF-DB82-4265-AB4F-25D464316410}" type="datetimeFigureOut">
              <a:rPr lang="ko-KR" altLang="en-US"/>
              <a:pPr/>
              <a:t>2017-02-14</a:t>
            </a:fld>
            <a:endParaRPr lang="ko-KR" altLang="en-US"/>
          </a:p>
        </p:txBody>
      </p:sp>
      <p:sp>
        <p:nvSpPr>
          <p:cNvPr id="7" name="바닥글 개체 틀 3"/>
          <p:cNvSpPr>
            <a:spLocks noGrp="1"/>
          </p:cNvSpPr>
          <p:nvPr>
            <p:ph type="ftr" sz="quarter" idx="16"/>
          </p:nvPr>
        </p:nvSpPr>
        <p:spPr>
          <a:xfrm>
            <a:off x="4165600" y="6092826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9" name="슬라이드 번호 개체 틀 4"/>
          <p:cNvSpPr>
            <a:spLocks noGrp="1"/>
          </p:cNvSpPr>
          <p:nvPr>
            <p:ph type="sldNum" sz="quarter" idx="17"/>
          </p:nvPr>
        </p:nvSpPr>
        <p:spPr>
          <a:xfrm>
            <a:off x="8737600" y="6092826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099F9E0F-5E8A-48E2-BA37-565A5F1090F7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51EA3C-29D4-4953-93D5-2C9501C67E5D}" type="datetimeFigureOut">
              <a:rPr lang="ko-KR" altLang="en-US"/>
              <a:pPr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BFF49-0AFC-41B5-9CF8-BB77EFE46439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473A5B-5909-4E98-A55D-E093A270C4BE}" type="datetimeFigureOut">
              <a:rPr lang="ko-KR" altLang="en-US"/>
              <a:pPr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49B32-10F0-4CB6-979F-BF31B05ADAFD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514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림 6" descr="blue.pn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제목 개체 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1658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1B05D5F3-AFB2-4825-976B-60E6AEB36830}" type="datetimeFigureOut">
              <a:rPr lang="ko-KR" altLang="en-US"/>
              <a:pPr/>
              <a:t>2017-02-14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1658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1658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F700BE79-094A-49E6-B9E8-3BEDA2FE150B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5" r:id="rId7"/>
    <p:sldLayoutId id="2147483656" r:id="rId8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4A452A"/>
          </a:solidFill>
          <a:latin typeface="+mn-ea"/>
          <a:ea typeface="+mn-ea"/>
          <a:cs typeface="나눔명조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3200" kern="1200">
          <a:solidFill>
            <a:srgbClr val="4A452A"/>
          </a:solidFill>
          <a:latin typeface="+mn-lt"/>
          <a:ea typeface="+mn-ea"/>
          <a:cs typeface="나눔명조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800" kern="1200">
          <a:solidFill>
            <a:srgbClr val="4A452A"/>
          </a:solidFill>
          <a:latin typeface="+mn-lt"/>
          <a:ea typeface="+mn-ea"/>
          <a:cs typeface="나눔명조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400" kern="1200">
          <a:solidFill>
            <a:srgbClr val="4A452A"/>
          </a:solidFill>
          <a:latin typeface="+mn-lt"/>
          <a:ea typeface="+mn-ea"/>
          <a:cs typeface="나눔명조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53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angeul.naver.com/fon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hangeul.naver.com/font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C:\Documents and Settings\nhn\바탕 화면\old-paper-background-co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그림 12" descr="korean fram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0126" y="723901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직사각형 40"/>
          <p:cNvSpPr/>
          <p:nvPr/>
        </p:nvSpPr>
        <p:spPr>
          <a:xfrm>
            <a:off x="7751763" y="6234114"/>
            <a:ext cx="2492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751763" y="5272089"/>
            <a:ext cx="19558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소속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작성자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423592" y="908720"/>
            <a:ext cx="800219" cy="3823982"/>
          </a:xfrm>
          <a:prstGeom prst="rect">
            <a:avLst/>
          </a:prstGeom>
        </p:spPr>
        <p:txBody>
          <a:bodyPr vert="wordArtVertRtl">
            <a:spAutoFit/>
          </a:bodyPr>
          <a:lstStyle/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문서의제목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나눔명조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그림 5" descr="번짐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50" y="404814"/>
            <a:ext cx="21351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부제목 3"/>
          <p:cNvSpPr>
            <a:spLocks noGrp="1"/>
          </p:cNvSpPr>
          <p:nvPr>
            <p:ph type="subTitle" idx="1"/>
          </p:nvPr>
        </p:nvSpPr>
        <p:spPr>
          <a:xfrm>
            <a:off x="2543175" y="735014"/>
            <a:ext cx="622300" cy="1044575"/>
          </a:xfrm>
        </p:spPr>
        <p:txBody>
          <a:bodyPr/>
          <a:lstStyle/>
          <a:p>
            <a:pPr indent="-514350"/>
            <a:r>
              <a:rPr lang="ko-KR" altLang="en-US" sz="2400" b="1">
                <a:solidFill>
                  <a:schemeClr val="bg1"/>
                </a:solidFill>
                <a:ea typeface="Gulim" pitchFamily="34" charset="-127"/>
              </a:rPr>
              <a:t>목차</a:t>
            </a:r>
          </a:p>
        </p:txBody>
      </p:sp>
      <p:sp>
        <p:nvSpPr>
          <p:cNvPr id="7" name="부제목 3"/>
          <p:cNvSpPr txBox="1">
            <a:spLocks/>
          </p:cNvSpPr>
          <p:nvPr/>
        </p:nvSpPr>
        <p:spPr>
          <a:xfrm>
            <a:off x="4079875" y="1700214"/>
            <a:ext cx="4103688" cy="4249737"/>
          </a:xfrm>
          <a:prstGeom prst="rect">
            <a:avLst/>
          </a:prstGeom>
        </p:spPr>
        <p:txBody>
          <a:bodyPr/>
          <a:lstStyle/>
          <a:p>
            <a:pPr indent="-514350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021_백제금동대향로_(국보_287호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5075" y="2328864"/>
            <a:ext cx="2255838" cy="3309937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그림 17" descr="asd23fretq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614" y="2327276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그림 18" descr="asdafgfddg3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114" y="2327276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그림 8" descr="frame_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8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2624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230438" y="1352551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88389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19ECCF58-8920-4679-8BB9-EFB85CB3722B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3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855913" y="5732464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491163" y="5732464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8040688" y="5732464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그림 11" descr="021_백제금동대향로_(국보_287호)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85075" y="2328864"/>
            <a:ext cx="2255838" cy="3309937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39" name="그림 17" descr="asd23fretq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7614" y="2327276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0" name="그림 18" descr="asdafgfddg3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4114" y="2327276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1" name="그림 8" descr="frame_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8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2624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230438" y="1352551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88389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67A3D2CC-A431-434E-82D4-33FF8D5C1432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4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85591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49116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8040688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그림 8" descr="frame_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8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2624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79650" y="2211389"/>
            <a:ext cx="8064500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176213" latinLnBrk="1">
              <a:buBlip>
                <a:blip r:embed="rId3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marL="360363" lvl="1" indent="-173038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: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R, 11pt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Blip>
                <a:blip r:embed="rId3"/>
              </a:buBlip>
            </a:pP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Blip>
                <a:blip r:embed="rId3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Blip>
                <a:blip r:embed="rId3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Blip>
                <a:blip r:embed="rId3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230438" y="1352551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88389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040B9F5-FEB0-4C90-9459-6D5FBF854C1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5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그림 5" descr="frame_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8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6"/>
          <p:cNvSpPr/>
          <p:nvPr/>
        </p:nvSpPr>
        <p:spPr>
          <a:xfrm>
            <a:off x="2624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사용 그림 모음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pic>
        <p:nvPicPr>
          <p:cNvPr id="16388" name="그림 8" descr="korean fram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0914" y="2112963"/>
            <a:ext cx="1133475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그림 10" descr="frame_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2213" y="2195514"/>
            <a:ext cx="59055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그림 11" descr="번짐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5238" y="4462463"/>
            <a:ext cx="157321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그림 12" descr="번짐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76901" y="4572000"/>
            <a:ext cx="2136775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그림 13" descr="번짐3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08926" y="4572000"/>
            <a:ext cx="20748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그림 14" descr="번짐4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16313" y="3370263"/>
            <a:ext cx="53530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8688389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4EAC761-8630-4411-B553-16B06A4020B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6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그림 5" descr="번짐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6889" y="1733551"/>
            <a:ext cx="4021137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9"/>
          <p:cNvSpPr txBox="1">
            <a:spLocks noChangeArrowheads="1"/>
          </p:cNvSpPr>
          <p:nvPr/>
        </p:nvSpPr>
        <p:spPr bwMode="auto">
          <a:xfrm>
            <a:off x="1524000" y="2997756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-514350" algn="ctr" latinLnBrk="1">
              <a:lnSpc>
                <a:spcPct val="150000"/>
              </a:lnSpc>
            </a:pPr>
            <a:r>
              <a:rPr lang="ko-KR" altLang="en-US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감사합니다</a:t>
            </a:r>
            <a:r>
              <a:rPr lang="en-US" altLang="ko-KR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832043" y="6234114"/>
            <a:ext cx="2492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3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0190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3F3F3F"/>
      </a:folHlink>
    </a:clrScheme>
    <a:fontScheme name="나눔명조">
      <a:majorFont>
        <a:latin typeface="나눔명조"/>
        <a:ea typeface="나눔명조"/>
        <a:cs typeface=""/>
      </a:majorFont>
      <a:minorFont>
        <a:latin typeface="나눔명조"/>
        <a:ea typeface="나눔명조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</TotalTime>
  <Words>184</Words>
  <Application>Microsoft Office PowerPoint</Application>
  <PresentationFormat>宽屏</PresentationFormat>
  <Paragraphs>58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Gulim</vt:lpstr>
      <vt:lpstr>맑은 고딕</vt:lpstr>
      <vt:lpstr>Meiryo</vt:lpstr>
      <vt:lpstr>나눔고딕</vt:lpstr>
      <vt:lpstr>나눔명조</vt:lpstr>
      <vt:lpstr>宋体</vt:lpstr>
      <vt:lpstr>微软雅黑</vt:lpstr>
      <vt:lpstr>Arial</vt:lpstr>
      <vt:lpstr>Calibri</vt:lpstr>
      <vt:lpstr>Calibri Light</vt:lpstr>
      <vt:lpstr>Office 테마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11</cp:revision>
  <dcterms:created xsi:type="dcterms:W3CDTF">2011-08-23T09:33:59Z</dcterms:created>
  <dcterms:modified xsi:type="dcterms:W3CDTF">2017-02-13T17:52:50Z</dcterms:modified>
</cp:coreProperties>
</file>