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9" r:id="rId2"/>
  </p:sldMasterIdLst>
  <p:notesMasterIdLst>
    <p:notesMasterId r:id="rId40"/>
  </p:notesMasterIdLst>
  <p:handoutMasterIdLst>
    <p:handoutMasterId r:id="rId41"/>
  </p:handoutMasterIdLst>
  <p:sldIdLst>
    <p:sldId id="335" r:id="rId3"/>
    <p:sldId id="334" r:id="rId4"/>
    <p:sldId id="329" r:id="rId5"/>
    <p:sldId id="320" r:id="rId6"/>
    <p:sldId id="309" r:id="rId7"/>
    <p:sldId id="311" r:id="rId8"/>
    <p:sldId id="313" r:id="rId9"/>
    <p:sldId id="323" r:id="rId10"/>
    <p:sldId id="330" r:id="rId11"/>
    <p:sldId id="310" r:id="rId12"/>
    <p:sldId id="289" r:id="rId13"/>
    <p:sldId id="292" r:id="rId14"/>
    <p:sldId id="288" r:id="rId15"/>
    <p:sldId id="315" r:id="rId16"/>
    <p:sldId id="308" r:id="rId17"/>
    <p:sldId id="331" r:id="rId18"/>
    <p:sldId id="300" r:id="rId19"/>
    <p:sldId id="301" r:id="rId20"/>
    <p:sldId id="287" r:id="rId21"/>
    <p:sldId id="314" r:id="rId22"/>
    <p:sldId id="258" r:id="rId23"/>
    <p:sldId id="321" r:id="rId24"/>
    <p:sldId id="332" r:id="rId25"/>
    <p:sldId id="290" r:id="rId26"/>
    <p:sldId id="322" r:id="rId27"/>
    <p:sldId id="307" r:id="rId28"/>
    <p:sldId id="293" r:id="rId29"/>
    <p:sldId id="294" r:id="rId30"/>
    <p:sldId id="296" r:id="rId31"/>
    <p:sldId id="333" r:id="rId32"/>
    <p:sldId id="298" r:id="rId33"/>
    <p:sldId id="299" r:id="rId34"/>
    <p:sldId id="302" r:id="rId35"/>
    <p:sldId id="312" r:id="rId36"/>
    <p:sldId id="303" r:id="rId37"/>
    <p:sldId id="306" r:id="rId38"/>
    <p:sldId id="336" r:id="rId39"/>
  </p:sldIdLst>
  <p:sldSz cx="12190413" cy="6859588"/>
  <p:notesSz cx="6858000" cy="9144000"/>
  <p:custDataLst>
    <p:tags r:id="rId42"/>
  </p:custDataLst>
  <p:defaultText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DA2"/>
    <a:srgbClr val="005292"/>
    <a:srgbClr val="FFC400"/>
    <a:srgbClr val="FFD347"/>
    <a:srgbClr val="FFC91D"/>
    <a:srgbClr val="0071C1"/>
    <a:srgbClr val="4144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6300" autoAdjust="0"/>
  </p:normalViewPr>
  <p:slideViewPr>
    <p:cSldViewPr>
      <p:cViewPr varScale="1">
        <p:scale>
          <a:sx n="113" d="100"/>
          <a:sy n="113" d="100"/>
        </p:scale>
        <p:origin x="474" y="96"/>
      </p:cViewPr>
      <p:guideLst>
        <p:guide orient="horz" pos="2160"/>
        <p:guide pos="3840"/>
      </p:guideLst>
    </p:cSldViewPr>
  </p:slideViewPr>
  <p:notesTextViewPr>
    <p:cViewPr>
      <p:scale>
        <a:sx n="1" d="1"/>
        <a:sy n="1" d="1"/>
      </p:scale>
      <p:origin x="0" y="0"/>
    </p:cViewPr>
  </p:notesTextViewPr>
  <p:sorterViewPr>
    <p:cViewPr>
      <p:scale>
        <a:sx n="130" d="100"/>
        <a:sy n="130" d="100"/>
      </p:scale>
      <p:origin x="0" y="0"/>
    </p:cViewPr>
  </p:sorterViewPr>
  <p:notesViewPr>
    <p:cSldViewPr showGuides="1">
      <p:cViewPr varScale="1">
        <p:scale>
          <a:sx n="83" d="100"/>
          <a:sy n="83" d="100"/>
        </p:scale>
        <p:origin x="-384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gs" Target="tags/tag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1A74CB2-8E31-4029-8803-9E8EFAC84806}" type="datetimeFigureOut">
              <a:rPr lang="zh-CN" altLang="en-US" smtClean="0"/>
              <a:t>2018/5/27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BD2905A-B2DB-4CD1-A0EE-81E2CDE5EE4A}" type="slidenum">
              <a:rPr lang="zh-CN" altLang="en-US" smtClean="0"/>
              <a:t>‹#›</a:t>
            </a:fld>
            <a:endParaRPr lang="zh-CN" altLang="en-US"/>
          </a:p>
        </p:txBody>
      </p:sp>
    </p:spTree>
    <p:extLst>
      <p:ext uri="{BB962C8B-B14F-4D97-AF65-F5344CB8AC3E}">
        <p14:creationId xmlns:p14="http://schemas.microsoft.com/office/powerpoint/2010/main" val="37016561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2AE03-6EE8-41FD-8A37-86C6BC5E264F}" type="datetimeFigureOut">
              <a:rPr lang="zh-CN" altLang="en-US" smtClean="0"/>
              <a:t>2018/5/27</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21FD59-C920-460C-B1C9-0346C59420B0}" type="slidenum">
              <a:rPr lang="zh-CN" altLang="en-US" smtClean="0"/>
              <a:t>‹#›</a:t>
            </a:fld>
            <a:endParaRPr lang="zh-CN" altLang="en-US"/>
          </a:p>
        </p:txBody>
      </p:sp>
    </p:spTree>
    <p:extLst>
      <p:ext uri="{BB962C8B-B14F-4D97-AF65-F5344CB8AC3E}">
        <p14:creationId xmlns:p14="http://schemas.microsoft.com/office/powerpoint/2010/main" val="3389924582"/>
      </p:ext>
    </p:extLst>
  </p:cSld>
  <p:clrMap bg1="lt1" tx1="dk1" bg2="lt2" tx2="dk2" accent1="accent1" accent2="accent2" accent3="accent3" accent4="accent4" accent5="accent5" accent6="accent6" hlink="hlink" folHlink="folHlink"/>
  <p:notesStyle>
    <a:lvl1pPr marL="0" algn="l" defTabSz="1219627" rtl="0" eaLnBrk="1" latinLnBrk="0" hangingPunct="1">
      <a:defRPr sz="1600" kern="1200">
        <a:solidFill>
          <a:schemeClr val="tx1"/>
        </a:solidFill>
        <a:latin typeface="+mn-lt"/>
        <a:ea typeface="+mn-ea"/>
        <a:cs typeface="+mn-cs"/>
      </a:defRPr>
    </a:lvl1pPr>
    <a:lvl2pPr marL="609813" algn="l" defTabSz="1219627" rtl="0" eaLnBrk="1" latinLnBrk="0" hangingPunct="1">
      <a:defRPr sz="1600" kern="1200">
        <a:solidFill>
          <a:schemeClr val="tx1"/>
        </a:solidFill>
        <a:latin typeface="+mn-lt"/>
        <a:ea typeface="+mn-ea"/>
        <a:cs typeface="+mn-cs"/>
      </a:defRPr>
    </a:lvl2pPr>
    <a:lvl3pPr marL="1219627" algn="l" defTabSz="1219627" rtl="0" eaLnBrk="1" latinLnBrk="0" hangingPunct="1">
      <a:defRPr sz="1600" kern="1200">
        <a:solidFill>
          <a:schemeClr val="tx1"/>
        </a:solidFill>
        <a:latin typeface="+mn-lt"/>
        <a:ea typeface="+mn-ea"/>
        <a:cs typeface="+mn-cs"/>
      </a:defRPr>
    </a:lvl3pPr>
    <a:lvl4pPr marL="1829440" algn="l" defTabSz="1219627" rtl="0" eaLnBrk="1" latinLnBrk="0" hangingPunct="1">
      <a:defRPr sz="1600" kern="1200">
        <a:solidFill>
          <a:schemeClr val="tx1"/>
        </a:solidFill>
        <a:latin typeface="+mn-lt"/>
        <a:ea typeface="+mn-ea"/>
        <a:cs typeface="+mn-cs"/>
      </a:defRPr>
    </a:lvl4pPr>
    <a:lvl5pPr marL="2439253" algn="l" defTabSz="1219627" rtl="0" eaLnBrk="1" latinLnBrk="0" hangingPunct="1">
      <a:defRPr sz="1600" kern="1200">
        <a:solidFill>
          <a:schemeClr val="tx1"/>
        </a:solidFill>
        <a:latin typeface="+mn-lt"/>
        <a:ea typeface="+mn-ea"/>
        <a:cs typeface="+mn-cs"/>
      </a:defRPr>
    </a:lvl5pPr>
    <a:lvl6pPr marL="3049067" algn="l" defTabSz="1219627" rtl="0" eaLnBrk="1" latinLnBrk="0" hangingPunct="1">
      <a:defRPr sz="1600" kern="1200">
        <a:solidFill>
          <a:schemeClr val="tx1"/>
        </a:solidFill>
        <a:latin typeface="+mn-lt"/>
        <a:ea typeface="+mn-ea"/>
        <a:cs typeface="+mn-cs"/>
      </a:defRPr>
    </a:lvl6pPr>
    <a:lvl7pPr marL="3658880" algn="l" defTabSz="1219627" rtl="0" eaLnBrk="1" latinLnBrk="0" hangingPunct="1">
      <a:defRPr sz="1600" kern="1200">
        <a:solidFill>
          <a:schemeClr val="tx1"/>
        </a:solidFill>
        <a:latin typeface="+mn-lt"/>
        <a:ea typeface="+mn-ea"/>
        <a:cs typeface="+mn-cs"/>
      </a:defRPr>
    </a:lvl7pPr>
    <a:lvl8pPr marL="4268694" algn="l" defTabSz="1219627" rtl="0" eaLnBrk="1" latinLnBrk="0" hangingPunct="1">
      <a:defRPr sz="1600" kern="1200">
        <a:solidFill>
          <a:schemeClr val="tx1"/>
        </a:solidFill>
        <a:latin typeface="+mn-lt"/>
        <a:ea typeface="+mn-ea"/>
        <a:cs typeface="+mn-cs"/>
      </a:defRPr>
    </a:lvl8pPr>
    <a:lvl9pPr marL="4878507" algn="l" defTabSz="121962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10</a:t>
            </a:fld>
            <a:endParaRPr lang="zh-CN" altLang="en-US"/>
          </a:p>
        </p:txBody>
      </p:sp>
    </p:spTree>
    <p:extLst>
      <p:ext uri="{BB962C8B-B14F-4D97-AF65-F5344CB8AC3E}">
        <p14:creationId xmlns:p14="http://schemas.microsoft.com/office/powerpoint/2010/main" val="2917554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11</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12</a:t>
            </a:fld>
            <a:endParaRPr lang="zh-CN" altLang="en-US"/>
          </a:p>
        </p:txBody>
      </p:sp>
    </p:spTree>
    <p:extLst>
      <p:ext uri="{BB962C8B-B14F-4D97-AF65-F5344CB8AC3E}">
        <p14:creationId xmlns:p14="http://schemas.microsoft.com/office/powerpoint/2010/main" val="8088043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13</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14</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15</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16</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17</a:t>
            </a:fld>
            <a:endParaRPr lang="zh-CN" altLang="en-US"/>
          </a:p>
        </p:txBody>
      </p:sp>
    </p:spTree>
    <p:extLst>
      <p:ext uri="{BB962C8B-B14F-4D97-AF65-F5344CB8AC3E}">
        <p14:creationId xmlns:p14="http://schemas.microsoft.com/office/powerpoint/2010/main" val="8678923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18</a:t>
            </a:fld>
            <a:endParaRPr lang="zh-CN" altLang="en-US"/>
          </a:p>
        </p:txBody>
      </p:sp>
    </p:spTree>
    <p:extLst>
      <p:ext uri="{BB962C8B-B14F-4D97-AF65-F5344CB8AC3E}">
        <p14:creationId xmlns:p14="http://schemas.microsoft.com/office/powerpoint/2010/main" val="27416298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19</a:t>
            </a:fld>
            <a:endParaRPr lang="zh-CN" altLang="en-US"/>
          </a:p>
        </p:txBody>
      </p:sp>
    </p:spTree>
    <p:extLst>
      <p:ext uri="{BB962C8B-B14F-4D97-AF65-F5344CB8AC3E}">
        <p14:creationId xmlns:p14="http://schemas.microsoft.com/office/powerpoint/2010/main" val="2917554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20</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21</a:t>
            </a:fld>
            <a:endParaRPr lang="zh-CN" altLang="en-US"/>
          </a:p>
        </p:txBody>
      </p:sp>
    </p:spTree>
    <p:extLst>
      <p:ext uri="{BB962C8B-B14F-4D97-AF65-F5344CB8AC3E}">
        <p14:creationId xmlns:p14="http://schemas.microsoft.com/office/powerpoint/2010/main" val="12833368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22</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23</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24</a:t>
            </a:fld>
            <a:endParaRPr lang="zh-CN" altLang="en-US"/>
          </a:p>
        </p:txBody>
      </p:sp>
    </p:spTree>
    <p:extLst>
      <p:ext uri="{BB962C8B-B14F-4D97-AF65-F5344CB8AC3E}">
        <p14:creationId xmlns:p14="http://schemas.microsoft.com/office/powerpoint/2010/main" val="27253067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25</a:t>
            </a:fld>
            <a:endParaRPr lang="zh-CN" altLang="en-US"/>
          </a:p>
        </p:txBody>
      </p:sp>
    </p:spTree>
    <p:extLst>
      <p:ext uri="{BB962C8B-B14F-4D97-AF65-F5344CB8AC3E}">
        <p14:creationId xmlns:p14="http://schemas.microsoft.com/office/powerpoint/2010/main" val="10820994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26</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27</a:t>
            </a:fld>
            <a:endParaRPr lang="zh-CN" altLang="en-US"/>
          </a:p>
        </p:txBody>
      </p:sp>
    </p:spTree>
    <p:extLst>
      <p:ext uri="{BB962C8B-B14F-4D97-AF65-F5344CB8AC3E}">
        <p14:creationId xmlns:p14="http://schemas.microsoft.com/office/powerpoint/2010/main" val="10820994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28</a:t>
            </a:fld>
            <a:endParaRPr lang="zh-CN" altLang="en-US"/>
          </a:p>
        </p:txBody>
      </p:sp>
    </p:spTree>
    <p:extLst>
      <p:ext uri="{BB962C8B-B14F-4D97-AF65-F5344CB8AC3E}">
        <p14:creationId xmlns:p14="http://schemas.microsoft.com/office/powerpoint/2010/main" val="39948395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29</a:t>
            </a:fld>
            <a:endParaRPr lang="zh-CN" altLang="en-US"/>
          </a:p>
        </p:txBody>
      </p:sp>
    </p:spTree>
    <p:extLst>
      <p:ext uri="{BB962C8B-B14F-4D97-AF65-F5344CB8AC3E}">
        <p14:creationId xmlns:p14="http://schemas.microsoft.com/office/powerpoint/2010/main" val="25961968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30</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31</a:t>
            </a:fld>
            <a:endParaRPr lang="zh-CN" altLang="en-US"/>
          </a:p>
        </p:txBody>
      </p:sp>
    </p:spTree>
    <p:extLst>
      <p:ext uri="{BB962C8B-B14F-4D97-AF65-F5344CB8AC3E}">
        <p14:creationId xmlns:p14="http://schemas.microsoft.com/office/powerpoint/2010/main" val="11403723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32</a:t>
            </a:fld>
            <a:endParaRPr lang="zh-CN" altLang="en-US"/>
          </a:p>
        </p:txBody>
      </p:sp>
    </p:spTree>
    <p:extLst>
      <p:ext uri="{BB962C8B-B14F-4D97-AF65-F5344CB8AC3E}">
        <p14:creationId xmlns:p14="http://schemas.microsoft.com/office/powerpoint/2010/main" val="42280794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33</a:t>
            </a:fld>
            <a:endParaRPr lang="zh-CN" altLang="en-US"/>
          </a:p>
        </p:txBody>
      </p:sp>
    </p:spTree>
    <p:extLst>
      <p:ext uri="{BB962C8B-B14F-4D97-AF65-F5344CB8AC3E}">
        <p14:creationId xmlns:p14="http://schemas.microsoft.com/office/powerpoint/2010/main" val="11599367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34</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35</a:t>
            </a:fld>
            <a:endParaRPr lang="zh-CN" altLang="en-US"/>
          </a:p>
        </p:txBody>
      </p:sp>
    </p:spTree>
    <p:extLst>
      <p:ext uri="{BB962C8B-B14F-4D97-AF65-F5344CB8AC3E}">
        <p14:creationId xmlns:p14="http://schemas.microsoft.com/office/powerpoint/2010/main" val="30369786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36</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7388" y="1143000"/>
            <a:ext cx="54832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0730563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4</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5</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6</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7</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8</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9</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248963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09338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3802" y="1122623"/>
            <a:ext cx="9142810" cy="2388153"/>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3802" y="3602872"/>
            <a:ext cx="9142810" cy="1656145"/>
          </a:xfrm>
        </p:spPr>
        <p:txBody>
          <a:bodyPr/>
          <a:lstStyle>
            <a:lvl1pPr marL="0" indent="0" algn="ctr">
              <a:buNone/>
              <a:defRPr sz="2400"/>
            </a:lvl1pPr>
            <a:lvl2pPr marL="457154" indent="0" algn="ctr">
              <a:buNone/>
              <a:defRPr sz="2000"/>
            </a:lvl2pPr>
            <a:lvl3pPr marL="914309" indent="0" algn="ctr">
              <a:buNone/>
              <a:defRPr sz="1800"/>
            </a:lvl3pPr>
            <a:lvl4pPr marL="1371463" indent="0" algn="ctr">
              <a:buNone/>
              <a:defRPr sz="1600"/>
            </a:lvl4pPr>
            <a:lvl5pPr marL="1828617" indent="0" algn="ctr">
              <a:buNone/>
              <a:defRPr sz="1600"/>
            </a:lvl5pPr>
            <a:lvl6pPr marL="2285771" indent="0" algn="ctr">
              <a:buNone/>
              <a:defRPr sz="1600"/>
            </a:lvl6pPr>
            <a:lvl7pPr marL="2742926" indent="0" algn="ctr">
              <a:buNone/>
              <a:defRPr sz="1600"/>
            </a:lvl7pPr>
            <a:lvl8pPr marL="3200080" indent="0" algn="ctr">
              <a:buNone/>
              <a:defRPr sz="1600"/>
            </a:lvl8pPr>
            <a:lvl9pPr marL="3657234"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691745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010593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742" y="1710134"/>
            <a:ext cx="10514231" cy="2853398"/>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742" y="4590526"/>
            <a:ext cx="10514231" cy="1500534"/>
          </a:xfrm>
        </p:spPr>
        <p:txBody>
          <a:bodyPr/>
          <a:lstStyle>
            <a:lvl1pPr marL="0" indent="0">
              <a:buNone/>
              <a:defRPr sz="2400">
                <a:solidFill>
                  <a:schemeClr val="tx1">
                    <a:tint val="75000"/>
                  </a:schemeClr>
                </a:solidFill>
              </a:defRPr>
            </a:lvl1pPr>
            <a:lvl2pPr marL="457154" indent="0">
              <a:buNone/>
              <a:defRPr sz="2000">
                <a:solidFill>
                  <a:schemeClr val="tx1">
                    <a:tint val="75000"/>
                  </a:schemeClr>
                </a:solidFill>
              </a:defRPr>
            </a:lvl2pPr>
            <a:lvl3pPr marL="914309" indent="0">
              <a:buNone/>
              <a:defRPr sz="1800">
                <a:solidFill>
                  <a:schemeClr val="tx1">
                    <a:tint val="75000"/>
                  </a:schemeClr>
                </a:solidFill>
              </a:defRPr>
            </a:lvl3pPr>
            <a:lvl4pPr marL="1371463" indent="0">
              <a:buNone/>
              <a:defRPr sz="1600">
                <a:solidFill>
                  <a:schemeClr val="tx1">
                    <a:tint val="75000"/>
                  </a:schemeClr>
                </a:solidFill>
              </a:defRPr>
            </a:lvl4pPr>
            <a:lvl5pPr marL="1828617" indent="0">
              <a:buNone/>
              <a:defRPr sz="1600">
                <a:solidFill>
                  <a:schemeClr val="tx1">
                    <a:tint val="75000"/>
                  </a:schemeClr>
                </a:solidFill>
              </a:defRPr>
            </a:lvl5pPr>
            <a:lvl6pPr marL="2285771" indent="0">
              <a:buNone/>
              <a:defRPr sz="1600">
                <a:solidFill>
                  <a:schemeClr val="tx1">
                    <a:tint val="75000"/>
                  </a:schemeClr>
                </a:solidFill>
              </a:defRPr>
            </a:lvl6pPr>
            <a:lvl7pPr marL="2742926" indent="0">
              <a:buNone/>
              <a:defRPr sz="1600">
                <a:solidFill>
                  <a:schemeClr val="tx1">
                    <a:tint val="75000"/>
                  </a:schemeClr>
                </a:solidFill>
              </a:defRPr>
            </a:lvl7pPr>
            <a:lvl8pPr marL="3200080" indent="0">
              <a:buNone/>
              <a:defRPr sz="1600">
                <a:solidFill>
                  <a:schemeClr val="tx1">
                    <a:tint val="75000"/>
                  </a:schemeClr>
                </a:solidFill>
              </a:defRPr>
            </a:lvl8pPr>
            <a:lvl9pPr marL="3657234"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365729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091" y="1826048"/>
            <a:ext cx="5180926" cy="435234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1396" y="1826048"/>
            <a:ext cx="5180926" cy="435234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532967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679" y="365210"/>
            <a:ext cx="10514231" cy="1325870"/>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679" y="1681552"/>
            <a:ext cx="5157116" cy="824103"/>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679" y="2505655"/>
            <a:ext cx="5157116" cy="3685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1397" y="1681552"/>
            <a:ext cx="5182513" cy="824103"/>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1397" y="2505655"/>
            <a:ext cx="5182513" cy="3685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313402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815992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876015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679" y="457306"/>
            <a:ext cx="3931725" cy="1600571"/>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2513"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679" y="2057876"/>
            <a:ext cx="3931725" cy="3812471"/>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473780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679" y="457306"/>
            <a:ext cx="3931725" cy="1600571"/>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2513" y="987654"/>
            <a:ext cx="6171397" cy="4874754"/>
          </a:xfrm>
        </p:spPr>
        <p:txBody>
          <a:bodyPr anchor="t"/>
          <a:lstStyle>
            <a:lvl1pPr marL="0" indent="0">
              <a:buNone/>
              <a:defRPr sz="3200"/>
            </a:lvl1pPr>
            <a:lvl2pPr marL="457154" indent="0">
              <a:buNone/>
              <a:defRPr sz="2800"/>
            </a:lvl2pPr>
            <a:lvl3pPr marL="914309" indent="0">
              <a:buNone/>
              <a:defRPr sz="2400"/>
            </a:lvl3pPr>
            <a:lvl4pPr marL="1371463" indent="0">
              <a:buNone/>
              <a:defRPr sz="2000"/>
            </a:lvl4pPr>
            <a:lvl5pPr marL="1828617" indent="0">
              <a:buNone/>
              <a:defRPr sz="2000"/>
            </a:lvl5pPr>
            <a:lvl6pPr marL="2285771" indent="0">
              <a:buNone/>
              <a:defRPr sz="2000"/>
            </a:lvl6pPr>
            <a:lvl7pPr marL="2742926" indent="0">
              <a:buNone/>
              <a:defRPr sz="2000"/>
            </a:lvl7pPr>
            <a:lvl8pPr marL="3200080" indent="0">
              <a:buNone/>
              <a:defRPr sz="2000"/>
            </a:lvl8pPr>
            <a:lvl9pPr marL="3657234"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679" y="2057876"/>
            <a:ext cx="3931725" cy="3812471"/>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34242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grpSp>
        <p:nvGrpSpPr>
          <p:cNvPr id="3" name="组合 1"/>
          <p:cNvGrpSpPr>
            <a:grpSpLocks/>
          </p:cNvGrpSpPr>
          <p:nvPr userDrawn="1"/>
        </p:nvGrpSpPr>
        <p:grpSpPr bwMode="auto">
          <a:xfrm>
            <a:off x="338315" y="-26591"/>
            <a:ext cx="899598" cy="830997"/>
            <a:chOff x="2506532" y="465192"/>
            <a:chExt cx="675190" cy="623007"/>
          </a:xfrm>
        </p:grpSpPr>
        <p:sp>
          <p:nvSpPr>
            <p:cNvPr id="4" name="文本框 2"/>
            <p:cNvSpPr txBox="1">
              <a:spLocks noChangeArrowheads="1"/>
            </p:cNvSpPr>
            <p:nvPr/>
          </p:nvSpPr>
          <p:spPr bwMode="auto">
            <a:xfrm>
              <a:off x="2506532" y="465192"/>
              <a:ext cx="236653" cy="623007"/>
            </a:xfrm>
            <a:prstGeom prst="rect">
              <a:avLst/>
            </a:prstGeom>
            <a:noFill/>
            <a:ln w="9525">
              <a:noFill/>
              <a:miter lim="800000"/>
              <a:headEnd/>
              <a:tailEnd/>
            </a:ln>
          </p:spPr>
          <p:txBody>
            <a:bodyPr>
              <a:spAutoFit/>
            </a:bodyPr>
            <a:lstStyle/>
            <a:p>
              <a:r>
                <a:rPr lang="en-US" altLang="zh-CN" sz="4800" dirty="0">
                  <a:solidFill>
                    <a:srgbClr val="005292"/>
                  </a:solidFill>
                  <a:latin typeface="Impact" pitchFamily="34" charset="0"/>
                </a:rPr>
                <a:t>1</a:t>
              </a:r>
              <a:endParaRPr lang="zh-CN" altLang="en-US" sz="4800" dirty="0">
                <a:solidFill>
                  <a:srgbClr val="005292"/>
                </a:solidFill>
                <a:latin typeface="Impact" pitchFamily="34" charset="0"/>
              </a:endParaRPr>
            </a:p>
          </p:txBody>
        </p:sp>
        <p:cxnSp>
          <p:nvCxnSpPr>
            <p:cNvPr id="7" name="直接连接符 6"/>
            <p:cNvCxnSpPr/>
            <p:nvPr/>
          </p:nvCxnSpPr>
          <p:spPr>
            <a:xfrm flipH="1">
              <a:off x="2722573" y="599954"/>
              <a:ext cx="459149" cy="459075"/>
            </a:xfrm>
            <a:prstGeom prst="line">
              <a:avLst/>
            </a:prstGeom>
            <a:ln w="28575">
              <a:solidFill>
                <a:srgbClr val="005292"/>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userDrawn="1"/>
        </p:nvSpPr>
        <p:spPr>
          <a:xfrm>
            <a:off x="1" y="763037"/>
            <a:ext cx="12182481" cy="45719"/>
          </a:xfrm>
          <a:prstGeom prst="rect">
            <a:avLst/>
          </a:prstGeom>
          <a:solidFill>
            <a:srgbClr val="005292"/>
          </a:solidFill>
          <a:ln>
            <a:solidFill>
              <a:srgbClr val="005292"/>
            </a:solid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1648634275"/>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310132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3764" y="365209"/>
            <a:ext cx="2628558" cy="581318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091" y="365209"/>
            <a:ext cx="7733293" cy="581318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84557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和内容">
    <p:bg>
      <p:bgPr>
        <a:solidFill>
          <a:schemeClr val="bg1"/>
        </a:solidFill>
        <a:effectLst/>
      </p:bgPr>
    </p:bg>
    <p:spTree>
      <p:nvGrpSpPr>
        <p:cNvPr id="1" name=""/>
        <p:cNvGrpSpPr/>
        <p:nvPr/>
      </p:nvGrpSpPr>
      <p:grpSpPr>
        <a:xfrm>
          <a:off x="0" y="0"/>
          <a:ext cx="0" cy="0"/>
          <a:chOff x="0" y="0"/>
          <a:chExt cx="0" cy="0"/>
        </a:xfrm>
      </p:grpSpPr>
      <p:grpSp>
        <p:nvGrpSpPr>
          <p:cNvPr id="3" name="组合 1"/>
          <p:cNvGrpSpPr>
            <a:grpSpLocks/>
          </p:cNvGrpSpPr>
          <p:nvPr userDrawn="1"/>
        </p:nvGrpSpPr>
        <p:grpSpPr bwMode="auto">
          <a:xfrm>
            <a:off x="338315" y="-26591"/>
            <a:ext cx="899598" cy="830997"/>
            <a:chOff x="2506532" y="465192"/>
            <a:chExt cx="675190" cy="623007"/>
          </a:xfrm>
        </p:grpSpPr>
        <p:sp>
          <p:nvSpPr>
            <p:cNvPr id="4" name="文本框 2"/>
            <p:cNvSpPr txBox="1">
              <a:spLocks noChangeArrowheads="1"/>
            </p:cNvSpPr>
            <p:nvPr/>
          </p:nvSpPr>
          <p:spPr bwMode="auto">
            <a:xfrm>
              <a:off x="2506532" y="465192"/>
              <a:ext cx="236653" cy="623007"/>
            </a:xfrm>
            <a:prstGeom prst="rect">
              <a:avLst/>
            </a:prstGeom>
            <a:noFill/>
            <a:ln w="9525">
              <a:noFill/>
              <a:miter lim="800000"/>
              <a:headEnd/>
              <a:tailEnd/>
            </a:ln>
          </p:spPr>
          <p:txBody>
            <a:bodyPr>
              <a:spAutoFit/>
            </a:bodyPr>
            <a:lstStyle/>
            <a:p>
              <a:r>
                <a:rPr lang="en-US" altLang="zh-CN" sz="4800" dirty="0" smtClean="0">
                  <a:solidFill>
                    <a:srgbClr val="005292"/>
                  </a:solidFill>
                  <a:latin typeface="Impact" pitchFamily="34" charset="0"/>
                </a:rPr>
                <a:t>2</a:t>
              </a:r>
              <a:endParaRPr lang="zh-CN" altLang="en-US" sz="4800" dirty="0">
                <a:solidFill>
                  <a:srgbClr val="005292"/>
                </a:solidFill>
                <a:latin typeface="Impact" pitchFamily="34" charset="0"/>
              </a:endParaRPr>
            </a:p>
          </p:txBody>
        </p:sp>
        <p:cxnSp>
          <p:nvCxnSpPr>
            <p:cNvPr id="7" name="直接连接符 6"/>
            <p:cNvCxnSpPr/>
            <p:nvPr/>
          </p:nvCxnSpPr>
          <p:spPr>
            <a:xfrm flipH="1">
              <a:off x="2722573" y="599954"/>
              <a:ext cx="459149" cy="459075"/>
            </a:xfrm>
            <a:prstGeom prst="line">
              <a:avLst/>
            </a:prstGeom>
            <a:ln w="28575">
              <a:solidFill>
                <a:srgbClr val="005292"/>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userDrawn="1"/>
        </p:nvSpPr>
        <p:spPr>
          <a:xfrm>
            <a:off x="1" y="763037"/>
            <a:ext cx="12182481" cy="45719"/>
          </a:xfrm>
          <a:prstGeom prst="rect">
            <a:avLst/>
          </a:prstGeom>
          <a:solidFill>
            <a:srgbClr val="005292"/>
          </a:solidFill>
          <a:ln>
            <a:solidFill>
              <a:srgbClr val="005292"/>
            </a:solid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72228712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标题和内容">
    <p:bg>
      <p:bgPr>
        <a:solidFill>
          <a:schemeClr val="bg1"/>
        </a:solidFill>
        <a:effectLst/>
      </p:bgPr>
    </p:bg>
    <p:spTree>
      <p:nvGrpSpPr>
        <p:cNvPr id="1" name=""/>
        <p:cNvGrpSpPr/>
        <p:nvPr/>
      </p:nvGrpSpPr>
      <p:grpSpPr>
        <a:xfrm>
          <a:off x="0" y="0"/>
          <a:ext cx="0" cy="0"/>
          <a:chOff x="0" y="0"/>
          <a:chExt cx="0" cy="0"/>
        </a:xfrm>
      </p:grpSpPr>
      <p:grpSp>
        <p:nvGrpSpPr>
          <p:cNvPr id="3" name="组合 1"/>
          <p:cNvGrpSpPr>
            <a:grpSpLocks/>
          </p:cNvGrpSpPr>
          <p:nvPr userDrawn="1"/>
        </p:nvGrpSpPr>
        <p:grpSpPr bwMode="auto">
          <a:xfrm>
            <a:off x="338315" y="-26591"/>
            <a:ext cx="899598" cy="830997"/>
            <a:chOff x="2506532" y="465192"/>
            <a:chExt cx="675190" cy="623007"/>
          </a:xfrm>
        </p:grpSpPr>
        <p:sp>
          <p:nvSpPr>
            <p:cNvPr id="4" name="文本框 2"/>
            <p:cNvSpPr txBox="1">
              <a:spLocks noChangeArrowheads="1"/>
            </p:cNvSpPr>
            <p:nvPr/>
          </p:nvSpPr>
          <p:spPr bwMode="auto">
            <a:xfrm>
              <a:off x="2506532" y="465192"/>
              <a:ext cx="236653" cy="623007"/>
            </a:xfrm>
            <a:prstGeom prst="rect">
              <a:avLst/>
            </a:prstGeom>
            <a:noFill/>
            <a:ln w="9525">
              <a:noFill/>
              <a:miter lim="800000"/>
              <a:headEnd/>
              <a:tailEnd/>
            </a:ln>
          </p:spPr>
          <p:txBody>
            <a:bodyPr>
              <a:spAutoFit/>
            </a:bodyPr>
            <a:lstStyle/>
            <a:p>
              <a:r>
                <a:rPr lang="en-US" altLang="zh-CN" sz="4800" dirty="0" smtClean="0">
                  <a:solidFill>
                    <a:srgbClr val="005292"/>
                  </a:solidFill>
                  <a:latin typeface="Impact" pitchFamily="34" charset="0"/>
                </a:rPr>
                <a:t>3</a:t>
              </a:r>
              <a:endParaRPr lang="zh-CN" altLang="en-US" sz="4800" dirty="0">
                <a:solidFill>
                  <a:srgbClr val="005292"/>
                </a:solidFill>
                <a:latin typeface="Impact" pitchFamily="34" charset="0"/>
              </a:endParaRPr>
            </a:p>
          </p:txBody>
        </p:sp>
        <p:cxnSp>
          <p:nvCxnSpPr>
            <p:cNvPr id="7" name="直接连接符 6"/>
            <p:cNvCxnSpPr/>
            <p:nvPr/>
          </p:nvCxnSpPr>
          <p:spPr>
            <a:xfrm flipH="1">
              <a:off x="2722573" y="599954"/>
              <a:ext cx="459149" cy="459075"/>
            </a:xfrm>
            <a:prstGeom prst="line">
              <a:avLst/>
            </a:prstGeom>
            <a:ln w="28575">
              <a:solidFill>
                <a:srgbClr val="005292"/>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userDrawn="1"/>
        </p:nvSpPr>
        <p:spPr>
          <a:xfrm>
            <a:off x="1" y="763037"/>
            <a:ext cx="12182481" cy="45719"/>
          </a:xfrm>
          <a:prstGeom prst="rect">
            <a:avLst/>
          </a:prstGeom>
          <a:solidFill>
            <a:srgbClr val="005292"/>
          </a:solidFill>
          <a:ln>
            <a:solidFill>
              <a:srgbClr val="005292"/>
            </a:solid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69540090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标题和内容">
    <p:bg>
      <p:bgPr>
        <a:solidFill>
          <a:schemeClr val="bg1"/>
        </a:solidFill>
        <a:effectLst/>
      </p:bgPr>
    </p:bg>
    <p:spTree>
      <p:nvGrpSpPr>
        <p:cNvPr id="1" name=""/>
        <p:cNvGrpSpPr/>
        <p:nvPr/>
      </p:nvGrpSpPr>
      <p:grpSpPr>
        <a:xfrm>
          <a:off x="0" y="0"/>
          <a:ext cx="0" cy="0"/>
          <a:chOff x="0" y="0"/>
          <a:chExt cx="0" cy="0"/>
        </a:xfrm>
      </p:grpSpPr>
      <p:grpSp>
        <p:nvGrpSpPr>
          <p:cNvPr id="3" name="组合 1"/>
          <p:cNvGrpSpPr>
            <a:grpSpLocks/>
          </p:cNvGrpSpPr>
          <p:nvPr userDrawn="1"/>
        </p:nvGrpSpPr>
        <p:grpSpPr bwMode="auto">
          <a:xfrm>
            <a:off x="338315" y="-26591"/>
            <a:ext cx="899598" cy="830997"/>
            <a:chOff x="2506532" y="465192"/>
            <a:chExt cx="675190" cy="623007"/>
          </a:xfrm>
        </p:grpSpPr>
        <p:sp>
          <p:nvSpPr>
            <p:cNvPr id="4" name="文本框 2"/>
            <p:cNvSpPr txBox="1">
              <a:spLocks noChangeArrowheads="1"/>
            </p:cNvSpPr>
            <p:nvPr/>
          </p:nvSpPr>
          <p:spPr bwMode="auto">
            <a:xfrm>
              <a:off x="2506532" y="465192"/>
              <a:ext cx="236653" cy="623007"/>
            </a:xfrm>
            <a:prstGeom prst="rect">
              <a:avLst/>
            </a:prstGeom>
            <a:noFill/>
            <a:ln w="9525">
              <a:noFill/>
              <a:miter lim="800000"/>
              <a:headEnd/>
              <a:tailEnd/>
            </a:ln>
          </p:spPr>
          <p:txBody>
            <a:bodyPr>
              <a:spAutoFit/>
            </a:bodyPr>
            <a:lstStyle/>
            <a:p>
              <a:r>
                <a:rPr lang="en-US" altLang="zh-CN" sz="4800" dirty="0" smtClean="0">
                  <a:solidFill>
                    <a:srgbClr val="005292"/>
                  </a:solidFill>
                  <a:latin typeface="Impact" pitchFamily="34" charset="0"/>
                </a:rPr>
                <a:t>4</a:t>
              </a:r>
              <a:endParaRPr lang="zh-CN" altLang="en-US" sz="4800" dirty="0">
                <a:solidFill>
                  <a:srgbClr val="005292"/>
                </a:solidFill>
                <a:latin typeface="Impact" pitchFamily="34" charset="0"/>
              </a:endParaRPr>
            </a:p>
          </p:txBody>
        </p:sp>
        <p:cxnSp>
          <p:nvCxnSpPr>
            <p:cNvPr id="7" name="直接连接符 6"/>
            <p:cNvCxnSpPr/>
            <p:nvPr/>
          </p:nvCxnSpPr>
          <p:spPr>
            <a:xfrm flipH="1">
              <a:off x="2722573" y="599954"/>
              <a:ext cx="459149" cy="459075"/>
            </a:xfrm>
            <a:prstGeom prst="line">
              <a:avLst/>
            </a:prstGeom>
            <a:ln w="28575">
              <a:solidFill>
                <a:srgbClr val="005292"/>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userDrawn="1"/>
        </p:nvSpPr>
        <p:spPr>
          <a:xfrm>
            <a:off x="1" y="763037"/>
            <a:ext cx="12182481" cy="45719"/>
          </a:xfrm>
          <a:prstGeom prst="rect">
            <a:avLst/>
          </a:prstGeom>
          <a:solidFill>
            <a:srgbClr val="005292"/>
          </a:solidFill>
          <a:ln>
            <a:solidFill>
              <a:srgbClr val="005292"/>
            </a:solid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69540090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标题和内容">
    <p:bg>
      <p:bgPr>
        <a:solidFill>
          <a:schemeClr val="bg1"/>
        </a:solidFill>
        <a:effectLst/>
      </p:bgPr>
    </p:bg>
    <p:spTree>
      <p:nvGrpSpPr>
        <p:cNvPr id="1" name=""/>
        <p:cNvGrpSpPr/>
        <p:nvPr/>
      </p:nvGrpSpPr>
      <p:grpSpPr>
        <a:xfrm>
          <a:off x="0" y="0"/>
          <a:ext cx="0" cy="0"/>
          <a:chOff x="0" y="0"/>
          <a:chExt cx="0" cy="0"/>
        </a:xfrm>
      </p:grpSpPr>
      <p:grpSp>
        <p:nvGrpSpPr>
          <p:cNvPr id="3" name="组合 1"/>
          <p:cNvGrpSpPr>
            <a:grpSpLocks/>
          </p:cNvGrpSpPr>
          <p:nvPr userDrawn="1"/>
        </p:nvGrpSpPr>
        <p:grpSpPr bwMode="auto">
          <a:xfrm>
            <a:off x="338315" y="-26591"/>
            <a:ext cx="899598" cy="830997"/>
            <a:chOff x="2506532" y="465192"/>
            <a:chExt cx="675190" cy="623007"/>
          </a:xfrm>
        </p:grpSpPr>
        <p:sp>
          <p:nvSpPr>
            <p:cNvPr id="4" name="文本框 2"/>
            <p:cNvSpPr txBox="1">
              <a:spLocks noChangeArrowheads="1"/>
            </p:cNvSpPr>
            <p:nvPr/>
          </p:nvSpPr>
          <p:spPr bwMode="auto">
            <a:xfrm>
              <a:off x="2506532" y="465192"/>
              <a:ext cx="236653" cy="623007"/>
            </a:xfrm>
            <a:prstGeom prst="rect">
              <a:avLst/>
            </a:prstGeom>
            <a:noFill/>
            <a:ln w="9525">
              <a:noFill/>
              <a:miter lim="800000"/>
              <a:headEnd/>
              <a:tailEnd/>
            </a:ln>
          </p:spPr>
          <p:txBody>
            <a:bodyPr>
              <a:spAutoFit/>
            </a:bodyPr>
            <a:lstStyle/>
            <a:p>
              <a:r>
                <a:rPr lang="en-US" altLang="zh-CN" sz="4800" dirty="0" smtClean="0">
                  <a:solidFill>
                    <a:srgbClr val="005292"/>
                  </a:solidFill>
                  <a:latin typeface="Impact" pitchFamily="34" charset="0"/>
                </a:rPr>
                <a:t>5</a:t>
              </a:r>
              <a:endParaRPr lang="zh-CN" altLang="en-US" sz="4800" dirty="0">
                <a:solidFill>
                  <a:srgbClr val="005292"/>
                </a:solidFill>
                <a:latin typeface="Impact" pitchFamily="34" charset="0"/>
              </a:endParaRPr>
            </a:p>
          </p:txBody>
        </p:sp>
        <p:cxnSp>
          <p:nvCxnSpPr>
            <p:cNvPr id="7" name="直接连接符 6"/>
            <p:cNvCxnSpPr/>
            <p:nvPr/>
          </p:nvCxnSpPr>
          <p:spPr>
            <a:xfrm flipH="1">
              <a:off x="2722573" y="599954"/>
              <a:ext cx="459149" cy="459075"/>
            </a:xfrm>
            <a:prstGeom prst="line">
              <a:avLst/>
            </a:prstGeom>
            <a:ln w="28575">
              <a:solidFill>
                <a:srgbClr val="005292"/>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userDrawn="1"/>
        </p:nvSpPr>
        <p:spPr>
          <a:xfrm>
            <a:off x="1" y="763037"/>
            <a:ext cx="12182481" cy="45719"/>
          </a:xfrm>
          <a:prstGeom prst="rect">
            <a:avLst/>
          </a:prstGeom>
          <a:solidFill>
            <a:srgbClr val="005292"/>
          </a:solidFill>
          <a:ln>
            <a:solidFill>
              <a:srgbClr val="005292"/>
            </a:solidFill>
          </a:ln>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427823931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87843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73" y="794"/>
            <a:ext cx="12185478" cy="6858794"/>
          </a:xfrm>
          <a:prstGeom prst="rect">
            <a:avLst/>
          </a:prstGeom>
        </p:spPr>
      </p:pic>
    </p:spTree>
    <p:extLst>
      <p:ext uri="{BB962C8B-B14F-4D97-AF65-F5344CB8AC3E}">
        <p14:creationId xmlns:p14="http://schemas.microsoft.com/office/powerpoint/2010/main" val="143127670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8266837" cy="6858000"/>
          </a:xfrm>
          <a:prstGeom prst="rect">
            <a:avLst/>
          </a:prstGeom>
        </p:spPr>
      </p:pic>
    </p:spTree>
    <p:extLst>
      <p:ext uri="{BB962C8B-B14F-4D97-AF65-F5344CB8AC3E}">
        <p14:creationId xmlns:p14="http://schemas.microsoft.com/office/powerpoint/2010/main" val="1741084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76768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5" r:id="rId3"/>
    <p:sldLayoutId id="2147483666" r:id="rId4"/>
    <p:sldLayoutId id="2147483667" r:id="rId5"/>
    <p:sldLayoutId id="2147483668" r:id="rId6"/>
    <p:sldLayoutId id="2147483664" r:id="rId7"/>
    <p:sldLayoutId id="2147483662" r:id="rId8"/>
    <p:sldLayoutId id="2147483651" r:id="rId9"/>
    <p:sldLayoutId id="2147483663" r:id="rId10"/>
  </p:sldLayoutIdLst>
  <p:txStyles>
    <p:titleStyle>
      <a:lvl1pPr algn="ctr" defTabSz="1219627" rtl="0" eaLnBrk="1" latinLnBrk="0" hangingPunct="1">
        <a:spcBef>
          <a:spcPct val="0"/>
        </a:spcBef>
        <a:buNone/>
        <a:defRPr sz="5900" kern="1200">
          <a:solidFill>
            <a:schemeClr val="tx1"/>
          </a:solidFill>
          <a:latin typeface="+mj-lt"/>
          <a:ea typeface="+mj-ea"/>
          <a:cs typeface="+mj-cs"/>
        </a:defRPr>
      </a:lvl1pPr>
    </p:titleStyle>
    <p:bodyStyle>
      <a:lvl1pPr marL="457360" indent="-457360" algn="l" defTabSz="1219627"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947" indent="-381133" algn="l" defTabSz="1219627"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091" y="365210"/>
            <a:ext cx="10514231" cy="1325870"/>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091" y="1826048"/>
            <a:ext cx="10514231" cy="435234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091" y="6357822"/>
            <a:ext cx="2742843" cy="365210"/>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309"/>
            <a:fld id="{16E5758D-A3C3-4E88-8AC0-22500507BD7E}" type="datetimeFigureOut">
              <a:rPr lang="zh-CN" altLang="en-US" smtClean="0">
                <a:solidFill>
                  <a:prstClr val="black">
                    <a:tint val="75000"/>
                  </a:prstClr>
                </a:solidFill>
              </a:rPr>
              <a:pPr defTabSz="914309"/>
              <a:t>2018/5/27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075" y="6357822"/>
            <a:ext cx="4114264" cy="365210"/>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309"/>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09479" y="6357822"/>
            <a:ext cx="2742843" cy="365210"/>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309"/>
            <a:fld id="{AA4E786F-588D-4932-A7B2-AE3451FA4ACA}" type="slidenum">
              <a:rPr lang="zh-CN" altLang="en-US" smtClean="0">
                <a:solidFill>
                  <a:prstClr val="black">
                    <a:tint val="75000"/>
                  </a:prstClr>
                </a:solidFill>
              </a:rPr>
              <a:pPr defTabSz="914309"/>
              <a:t>‹#›</a:t>
            </a:fld>
            <a:endParaRPr lang="zh-CN" altLang="en-US">
              <a:solidFill>
                <a:prstClr val="black">
                  <a:tint val="75000"/>
                </a:prstClr>
              </a:solidFill>
            </a:endParaRPr>
          </a:p>
        </p:txBody>
      </p:sp>
    </p:spTree>
    <p:extLst>
      <p:ext uri="{BB962C8B-B14F-4D97-AF65-F5344CB8AC3E}">
        <p14:creationId xmlns:p14="http://schemas.microsoft.com/office/powerpoint/2010/main" val="1074133909"/>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txStyles>
    <p:titleStyle>
      <a:lvl1pPr algn="l" defTabSz="914309"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77" indent="-228577" algn="l" defTabSz="91430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31" indent="-228577" algn="l" defTabSz="91430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86" indent="-228577" algn="l" defTabSz="91430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40"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194"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349"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03"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57"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11"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0.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7.xml"/><Relationship Id="rId1" Type="http://schemas.openxmlformats.org/officeDocument/2006/relationships/slideLayout" Target="../slideLayouts/slideLayout17.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71670" y="4342621"/>
            <a:ext cx="1597155" cy="1752604"/>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62050" y="2129384"/>
            <a:ext cx="1877572" cy="2429261"/>
          </a:xfrm>
          <a:prstGeom prst="rect">
            <a:avLst/>
          </a:prstGeom>
        </p:spPr>
      </p:pic>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19342" y="4165134"/>
            <a:ext cx="1149098" cy="1752604"/>
          </a:xfrm>
          <a:prstGeom prst="rect">
            <a:avLst/>
          </a:prstGeom>
        </p:spPr>
      </p:pic>
      <p:sp>
        <p:nvSpPr>
          <p:cNvPr id="13" name="矩形 12"/>
          <p:cNvSpPr/>
          <p:nvPr/>
        </p:nvSpPr>
        <p:spPr>
          <a:xfrm>
            <a:off x="2134766" y="2706267"/>
            <a:ext cx="5827236" cy="707886"/>
          </a:xfrm>
          <a:prstGeom prst="rect">
            <a:avLst/>
          </a:prstGeom>
        </p:spPr>
        <p:txBody>
          <a:bodyPr wrap="none">
            <a:spAutoFit/>
          </a:bodyPr>
          <a:lstStyle/>
          <a:p>
            <a:pPr algn="r"/>
            <a:r>
              <a:rPr lang="zh-CN" altLang="en-US" sz="4000" b="1" dirty="0">
                <a:solidFill>
                  <a:schemeClr val="tx1">
                    <a:lumMod val="95000"/>
                    <a:lumOff val="5000"/>
                  </a:schemeClr>
                </a:solidFill>
                <a:latin typeface="微软雅黑" pitchFamily="34" charset="-122"/>
                <a:ea typeface="微软雅黑" pitchFamily="34" charset="-122"/>
              </a:rPr>
              <a:t>年终总结汇报暨新年计划</a:t>
            </a:r>
          </a:p>
        </p:txBody>
      </p:sp>
      <p:sp>
        <p:nvSpPr>
          <p:cNvPr id="14" name="矩形 13"/>
          <p:cNvSpPr/>
          <p:nvPr/>
        </p:nvSpPr>
        <p:spPr>
          <a:xfrm>
            <a:off x="2494806" y="3357786"/>
            <a:ext cx="5450707" cy="338554"/>
          </a:xfrm>
          <a:prstGeom prst="rect">
            <a:avLst/>
          </a:prstGeom>
        </p:spPr>
        <p:txBody>
          <a:bodyPr wrap="square">
            <a:spAutoFit/>
          </a:bodyPr>
          <a:lstStyle/>
          <a:p>
            <a:pPr algn="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rPr>
              <a:t>精美实用、框架完整的年终总结、工作汇报、新年计划</a:t>
            </a:r>
            <a:r>
              <a:rPr lang="en-US" altLang="zh-CN" sz="1600" dirty="0">
                <a:solidFill>
                  <a:schemeClr val="tx1">
                    <a:lumMod val="95000"/>
                    <a:lumOff val="5000"/>
                  </a:schemeClr>
                </a:solidFill>
                <a:latin typeface="微软雅黑" panose="020B0503020204020204" pitchFamily="34" charset="-122"/>
                <a:ea typeface="微软雅黑" panose="020B0503020204020204" pitchFamily="34" charset="-122"/>
              </a:rPr>
              <a:t>PPT</a:t>
            </a:r>
            <a:endPar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2516707" y="1413570"/>
            <a:ext cx="6458819" cy="1323439"/>
          </a:xfrm>
          <a:prstGeom prst="rect">
            <a:avLst/>
          </a:prstGeom>
        </p:spPr>
        <p:txBody>
          <a:bodyPr wrap="none">
            <a:spAutoFit/>
          </a:bodyPr>
          <a:lstStyle/>
          <a:p>
            <a:r>
              <a:rPr lang="zh-CN" altLang="en-US" sz="8000" b="1" i="1" dirty="0">
                <a:gradFill>
                  <a:gsLst>
                    <a:gs pos="100000">
                      <a:srgbClr val="013981"/>
                    </a:gs>
                    <a:gs pos="0">
                      <a:srgbClr val="0097F9"/>
                    </a:gs>
                  </a:gsLst>
                  <a:lin ang="5400000" scaled="0"/>
                </a:gradFill>
                <a:latin typeface="微软雅黑" pitchFamily="34" charset="-122"/>
                <a:ea typeface="微软雅黑" pitchFamily="34" charset="-122"/>
              </a:rPr>
              <a:t>奔跑</a:t>
            </a:r>
            <a:r>
              <a:rPr lang="zh-CN" altLang="en-US" sz="8000" b="1" i="1" dirty="0" smtClean="0">
                <a:gradFill>
                  <a:gsLst>
                    <a:gs pos="100000">
                      <a:srgbClr val="013981"/>
                    </a:gs>
                    <a:gs pos="0">
                      <a:srgbClr val="0097F9"/>
                    </a:gs>
                  </a:gsLst>
                  <a:lin ang="5400000" scaled="0"/>
                </a:gradFill>
                <a:latin typeface="微软雅黑" pitchFamily="34" charset="-122"/>
                <a:ea typeface="微软雅黑" pitchFamily="34" charset="-122"/>
              </a:rPr>
              <a:t>吧</a:t>
            </a:r>
            <a:r>
              <a:rPr lang="en-US" altLang="zh-CN" sz="8000" b="1" i="1" dirty="0" smtClean="0">
                <a:gradFill>
                  <a:gsLst>
                    <a:gs pos="100000">
                      <a:srgbClr val="013981"/>
                    </a:gs>
                    <a:gs pos="0">
                      <a:srgbClr val="0097F9"/>
                    </a:gs>
                  </a:gsLst>
                  <a:lin ang="5400000" scaled="0"/>
                </a:gradFill>
                <a:latin typeface="微软雅黑" pitchFamily="34" charset="-122"/>
                <a:ea typeface="微软雅黑" pitchFamily="34" charset="-122"/>
              </a:rPr>
              <a:t>! 2015</a:t>
            </a:r>
            <a:endParaRPr lang="zh-CN" altLang="en-US" sz="8000" b="1" i="1" dirty="0">
              <a:gradFill>
                <a:gsLst>
                  <a:gs pos="100000">
                    <a:srgbClr val="013981"/>
                  </a:gs>
                  <a:gs pos="0">
                    <a:srgbClr val="0097F9"/>
                  </a:gs>
                </a:gsLst>
                <a:lin ang="5400000" scaled="0"/>
              </a:gradFill>
              <a:latin typeface="微软雅黑" pitchFamily="34" charset="-122"/>
              <a:ea typeface="微软雅黑" pitchFamily="34" charset="-122"/>
            </a:endParaRPr>
          </a:p>
        </p:txBody>
      </p:sp>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23198" y="3834426"/>
            <a:ext cx="1459995" cy="2414021"/>
          </a:xfrm>
          <a:prstGeom prst="rect">
            <a:avLst/>
          </a:prstGeom>
        </p:spPr>
      </p:pic>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816881" y="4414629"/>
            <a:ext cx="2526797" cy="2255525"/>
          </a:xfrm>
          <a:prstGeom prst="rect">
            <a:avLst/>
          </a:prstGeom>
        </p:spPr>
      </p:pic>
    </p:spTree>
    <p:extLst>
      <p:ext uri="{BB962C8B-B14F-4D97-AF65-F5344CB8AC3E}">
        <p14:creationId xmlns:p14="http://schemas.microsoft.com/office/powerpoint/2010/main" val="3113394506"/>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15"/>
                                        </p:tgtEl>
                                        <p:attrNameLst>
                                          <p:attrName>style.visibility</p:attrName>
                                        </p:attrNameLst>
                                      </p:cBhvr>
                                      <p:to>
                                        <p:strVal val="visible"/>
                                      </p:to>
                                    </p:set>
                                    <p:anim calcmode="lin" valueType="num">
                                      <p:cBhvr>
                                        <p:cTn id="29" dur="7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30" dur="700" fill="hold"/>
                                        <p:tgtEl>
                                          <p:spTgt spid="15"/>
                                        </p:tgtEl>
                                        <p:attrNameLst>
                                          <p:attrName>ppt_y</p:attrName>
                                        </p:attrNameLst>
                                      </p:cBhvr>
                                      <p:tavLst>
                                        <p:tav tm="0">
                                          <p:val>
                                            <p:strVal val="#ppt_y"/>
                                          </p:val>
                                        </p:tav>
                                        <p:tav tm="100000">
                                          <p:val>
                                            <p:strVal val="#ppt_y"/>
                                          </p:val>
                                        </p:tav>
                                      </p:tavLst>
                                    </p:anim>
                                    <p:anim calcmode="lin" valueType="num">
                                      <p:cBhvr>
                                        <p:cTn id="31" dur="7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32" dur="7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33" dur="700" tmFilter="0,0; .5, 1; 1, 1"/>
                                        <p:tgtEl>
                                          <p:spTgt spid="15"/>
                                        </p:tgtEl>
                                      </p:cBhvr>
                                    </p:animEffect>
                                  </p:childTnLst>
                                </p:cTn>
                              </p:par>
                            </p:childTnLst>
                          </p:cTn>
                        </p:par>
                        <p:par>
                          <p:cTn id="34" fill="hold">
                            <p:stCondLst>
                              <p:cond delay="419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13"/>
                                        </p:tgtEl>
                                        <p:attrNameLst>
                                          <p:attrName>style.visibility</p:attrName>
                                        </p:attrNameLst>
                                      </p:cBhvr>
                                      <p:to>
                                        <p:strVal val="visible"/>
                                      </p:to>
                                    </p:set>
                                    <p:anim calcmode="lin" valueType="num">
                                      <p:cBhvr>
                                        <p:cTn id="37" dur="7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38" dur="700" fill="hold"/>
                                        <p:tgtEl>
                                          <p:spTgt spid="13"/>
                                        </p:tgtEl>
                                        <p:attrNameLst>
                                          <p:attrName>ppt_y</p:attrName>
                                        </p:attrNameLst>
                                      </p:cBhvr>
                                      <p:tavLst>
                                        <p:tav tm="0">
                                          <p:val>
                                            <p:strVal val="#ppt_y"/>
                                          </p:val>
                                        </p:tav>
                                        <p:tav tm="100000">
                                          <p:val>
                                            <p:strVal val="#ppt_y"/>
                                          </p:val>
                                        </p:tav>
                                      </p:tavLst>
                                    </p:anim>
                                    <p:anim calcmode="lin" valueType="num">
                                      <p:cBhvr>
                                        <p:cTn id="39" dur="7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0" dur="7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41" dur="700" tmFilter="0,0; .5, 1; 1, 1"/>
                                        <p:tgtEl>
                                          <p:spTgt spid="13"/>
                                        </p:tgtEl>
                                      </p:cBhvr>
                                    </p:animEffect>
                                  </p:childTnLst>
                                </p:cTn>
                              </p:par>
                            </p:childTnLst>
                          </p:cTn>
                        </p:par>
                        <p:par>
                          <p:cTn id="42" fill="hold">
                            <p:stCondLst>
                              <p:cond delay="5590"/>
                            </p:stCondLst>
                            <p:childTnLst>
                              <p:par>
                                <p:cTn id="43" presetID="22" presetClass="entr" presetSubtype="8"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left)">
                                      <p:cBhvr>
                                        <p:cTn id="4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441293" y="1989635"/>
            <a:ext cx="2481088" cy="2955923"/>
            <a:chOff x="1827008" y="2120901"/>
            <a:chExt cx="2298700" cy="2736849"/>
          </a:xfrm>
        </p:grpSpPr>
        <p:sp>
          <p:nvSpPr>
            <p:cNvPr id="10" name="矩形 9"/>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sp>
          <p:nvSpPr>
            <p:cNvPr id="11" name="矩形 10"/>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grpSp>
      <p:grpSp>
        <p:nvGrpSpPr>
          <p:cNvPr id="12" name="组合 11"/>
          <p:cNvGrpSpPr/>
          <p:nvPr/>
        </p:nvGrpSpPr>
        <p:grpSpPr>
          <a:xfrm>
            <a:off x="6261687" y="1989635"/>
            <a:ext cx="2481088" cy="2955923"/>
            <a:chOff x="1827008" y="2120901"/>
            <a:chExt cx="2298700" cy="2736849"/>
          </a:xfrm>
        </p:grpSpPr>
        <p:sp>
          <p:nvSpPr>
            <p:cNvPr id="13" name="矩形 12"/>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4" name="矩形 13"/>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5" name="组合 14"/>
          <p:cNvGrpSpPr/>
          <p:nvPr/>
        </p:nvGrpSpPr>
        <p:grpSpPr>
          <a:xfrm>
            <a:off x="9082082" y="1989635"/>
            <a:ext cx="2481088" cy="2955923"/>
            <a:chOff x="1827008" y="2120901"/>
            <a:chExt cx="2298700" cy="2736849"/>
          </a:xfrm>
        </p:grpSpPr>
        <p:sp>
          <p:nvSpPr>
            <p:cNvPr id="16" name="矩形 15"/>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7" name="矩形 16"/>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8" name="组合 17"/>
          <p:cNvGrpSpPr/>
          <p:nvPr/>
        </p:nvGrpSpPr>
        <p:grpSpPr>
          <a:xfrm>
            <a:off x="620898" y="1989635"/>
            <a:ext cx="2481088" cy="2955923"/>
            <a:chOff x="1827008" y="2120901"/>
            <a:chExt cx="2298700" cy="2736849"/>
          </a:xfrm>
        </p:grpSpPr>
        <p:sp>
          <p:nvSpPr>
            <p:cNvPr id="19" name="矩形 18"/>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20" name="矩形 19"/>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sp>
        <p:nvSpPr>
          <p:cNvPr id="21" name="文本框 29"/>
          <p:cNvSpPr txBox="1"/>
          <p:nvPr/>
        </p:nvSpPr>
        <p:spPr>
          <a:xfrm>
            <a:off x="1027414" y="2017313"/>
            <a:ext cx="1668057"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项目一</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2" name="文本框 30"/>
          <p:cNvSpPr txBox="1"/>
          <p:nvPr/>
        </p:nvSpPr>
        <p:spPr>
          <a:xfrm>
            <a:off x="6668203" y="2017313"/>
            <a:ext cx="1668057"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项目三</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文本框 31"/>
          <p:cNvSpPr txBox="1"/>
          <p:nvPr/>
        </p:nvSpPr>
        <p:spPr>
          <a:xfrm>
            <a:off x="3847808" y="2017313"/>
            <a:ext cx="1668057"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项目二</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4" name="文本框 32"/>
          <p:cNvSpPr txBox="1"/>
          <p:nvPr/>
        </p:nvSpPr>
        <p:spPr>
          <a:xfrm>
            <a:off x="9488598" y="2017313"/>
            <a:ext cx="1668057"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项目四</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5" name="文本框 33"/>
          <p:cNvSpPr txBox="1"/>
          <p:nvPr/>
        </p:nvSpPr>
        <p:spPr>
          <a:xfrm>
            <a:off x="1027413" y="2888002"/>
            <a:ext cx="1668057" cy="1569660"/>
          </a:xfrm>
          <a:prstGeom prst="rect">
            <a:avLst/>
          </a:prstGeom>
          <a:noFill/>
        </p:spPr>
        <p:txBody>
          <a:bodyPr wrap="square" rtlCol="0">
            <a:spAutoFit/>
          </a:bodyPr>
          <a:lstStyle/>
          <a:p>
            <a:pPr algn="just"/>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文本框 34"/>
          <p:cNvSpPr txBox="1"/>
          <p:nvPr/>
        </p:nvSpPr>
        <p:spPr>
          <a:xfrm>
            <a:off x="3854346" y="2888002"/>
            <a:ext cx="1668057"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7" name="文本框 35"/>
          <p:cNvSpPr txBox="1"/>
          <p:nvPr/>
        </p:nvSpPr>
        <p:spPr>
          <a:xfrm>
            <a:off x="6681279" y="2888002"/>
            <a:ext cx="1668057"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p>
        </p:txBody>
      </p:sp>
      <p:sp>
        <p:nvSpPr>
          <p:cNvPr id="28" name="文本框 36"/>
          <p:cNvSpPr txBox="1"/>
          <p:nvPr/>
        </p:nvSpPr>
        <p:spPr>
          <a:xfrm>
            <a:off x="9508212" y="2888002"/>
            <a:ext cx="1668057"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3266800211"/>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850"/>
                            </p:stCondLst>
                            <p:childTnLst>
                              <p:par>
                                <p:cTn id="13" presetID="2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35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5"/>
          <p:cNvSpPr>
            <a:spLocks noChangeArrowheads="1"/>
          </p:cNvSpPr>
          <p:nvPr/>
        </p:nvSpPr>
        <p:spPr bwMode="auto">
          <a:xfrm rot="10800000">
            <a:off x="1313700" y="3944316"/>
            <a:ext cx="3585524" cy="10061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C400"/>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96248" tIns="48125" rIns="96248" bIns="48125" rtlCol="0" anchor="ctr"/>
          <a:lstStyle/>
          <a:p>
            <a:pPr algn="ctr"/>
            <a:endParaRPr lang="zh-CN" altLang="en-US" dirty="0"/>
          </a:p>
        </p:txBody>
      </p:sp>
      <p:sp>
        <p:nvSpPr>
          <p:cNvPr id="21" name="AutoShape 3"/>
          <p:cNvSpPr>
            <a:spLocks noChangeArrowheads="1"/>
          </p:cNvSpPr>
          <p:nvPr/>
        </p:nvSpPr>
        <p:spPr bwMode="auto">
          <a:xfrm rot="10800000">
            <a:off x="2376839" y="2569720"/>
            <a:ext cx="1459247" cy="407416"/>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C400"/>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96248" tIns="48125" rIns="96248" bIns="48125" rtlCol="0" anchor="ctr"/>
          <a:lstStyle/>
          <a:p>
            <a:pPr algn="ctr"/>
            <a:endParaRPr lang="zh-CN" altLang="en-US" dirty="0"/>
          </a:p>
        </p:txBody>
      </p:sp>
      <p:sp>
        <p:nvSpPr>
          <p:cNvPr id="22" name="AutoShape 6"/>
          <p:cNvSpPr>
            <a:spLocks noChangeArrowheads="1"/>
          </p:cNvSpPr>
          <p:nvPr/>
        </p:nvSpPr>
        <p:spPr bwMode="auto">
          <a:xfrm>
            <a:off x="2649636" y="1673054"/>
            <a:ext cx="913650" cy="778296"/>
          </a:xfrm>
          <a:prstGeom prst="triangle">
            <a:avLst>
              <a:gd name="adj" fmla="val 50000"/>
            </a:avLst>
          </a:prstGeom>
          <a:solidFill>
            <a:srgbClr val="005DA2"/>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3" name="AutoShape 4"/>
          <p:cNvSpPr>
            <a:spLocks noChangeArrowheads="1"/>
          </p:cNvSpPr>
          <p:nvPr/>
        </p:nvSpPr>
        <p:spPr bwMode="auto">
          <a:xfrm rot="10800000">
            <a:off x="1940613" y="3139386"/>
            <a:ext cx="2331699" cy="65548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005DA2"/>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4" name="AutoShape 5"/>
          <p:cNvSpPr>
            <a:spLocks noChangeArrowheads="1"/>
          </p:cNvSpPr>
          <p:nvPr/>
        </p:nvSpPr>
        <p:spPr bwMode="auto">
          <a:xfrm rot="10800000">
            <a:off x="724875" y="5078744"/>
            <a:ext cx="4763175" cy="94333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rgbClr val="005DA2"/>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cxnSp>
        <p:nvCxnSpPr>
          <p:cNvPr id="25" name="直接连接符 24"/>
          <p:cNvCxnSpPr/>
          <p:nvPr/>
        </p:nvCxnSpPr>
        <p:spPr>
          <a:xfrm>
            <a:off x="3140992" y="2100239"/>
            <a:ext cx="3765264"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p:nvPr/>
        </p:nvCxnSpPr>
        <p:spPr>
          <a:xfrm>
            <a:off x="3126430" y="2772050"/>
            <a:ext cx="3779828"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a:xfrm>
            <a:off x="3140992" y="3469058"/>
            <a:ext cx="3765264"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p:nvPr/>
        </p:nvCxnSpPr>
        <p:spPr>
          <a:xfrm>
            <a:off x="3106463" y="4489081"/>
            <a:ext cx="3799795"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p:cNvCxnSpPr/>
          <p:nvPr/>
        </p:nvCxnSpPr>
        <p:spPr>
          <a:xfrm>
            <a:off x="3106463" y="5498943"/>
            <a:ext cx="3799795"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0" name="TextBox 29"/>
          <p:cNvSpPr txBox="1"/>
          <p:nvPr/>
        </p:nvSpPr>
        <p:spPr>
          <a:xfrm>
            <a:off x="7086827" y="5314859"/>
            <a:ext cx="3688900" cy="997436"/>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1" name="TextBox 30"/>
          <p:cNvSpPr txBox="1"/>
          <p:nvPr/>
        </p:nvSpPr>
        <p:spPr>
          <a:xfrm>
            <a:off x="5766979" y="5005439"/>
            <a:ext cx="1168241"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2" name="TextBox 31"/>
          <p:cNvSpPr txBox="1"/>
          <p:nvPr/>
        </p:nvSpPr>
        <p:spPr>
          <a:xfrm>
            <a:off x="7086827" y="4311122"/>
            <a:ext cx="3688900" cy="997436"/>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3" name="TextBox 32"/>
          <p:cNvSpPr txBox="1"/>
          <p:nvPr/>
        </p:nvSpPr>
        <p:spPr>
          <a:xfrm>
            <a:off x="5766979" y="4010790"/>
            <a:ext cx="1168241"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4" name="TextBox 33"/>
          <p:cNvSpPr txBox="1"/>
          <p:nvPr/>
        </p:nvSpPr>
        <p:spPr>
          <a:xfrm>
            <a:off x="7086827" y="3331472"/>
            <a:ext cx="3688900" cy="997436"/>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5" name="TextBox 34"/>
          <p:cNvSpPr txBox="1"/>
          <p:nvPr/>
        </p:nvSpPr>
        <p:spPr>
          <a:xfrm>
            <a:off x="5766979" y="3000773"/>
            <a:ext cx="1168241"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6" name="TextBox 35"/>
          <p:cNvSpPr txBox="1"/>
          <p:nvPr/>
        </p:nvSpPr>
        <p:spPr>
          <a:xfrm>
            <a:off x="7086827" y="2589355"/>
            <a:ext cx="3688900" cy="997436"/>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7" name="TextBox 36"/>
          <p:cNvSpPr txBox="1"/>
          <p:nvPr/>
        </p:nvSpPr>
        <p:spPr>
          <a:xfrm>
            <a:off x="5766979" y="2314532"/>
            <a:ext cx="1168241"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8" name="TextBox 37"/>
          <p:cNvSpPr txBox="1"/>
          <p:nvPr/>
        </p:nvSpPr>
        <p:spPr>
          <a:xfrm>
            <a:off x="7086827" y="1896063"/>
            <a:ext cx="3688900" cy="997436"/>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9" name="TextBox 38"/>
          <p:cNvSpPr txBox="1"/>
          <p:nvPr/>
        </p:nvSpPr>
        <p:spPr>
          <a:xfrm>
            <a:off x="5766979" y="1621238"/>
            <a:ext cx="1168241" cy="389578"/>
          </a:xfrm>
          <a:prstGeom prst="rect">
            <a:avLst/>
          </a:prstGeom>
          <a:noFill/>
        </p:spPr>
        <p:txBody>
          <a:bodyPr wrap="none" lIns="96248" tIns="48125" rIns="96248" bIns="48125" rtlCol="0">
            <a:spAutoFit/>
          </a:bodyPr>
          <a:lstStyle/>
          <a:p>
            <a:pPr algn="ctr"/>
            <a:r>
              <a:rPr lang="zh-CN" altLang="en-US" sz="1900" dirty="0">
                <a:solidFill>
                  <a:schemeClr val="tx1">
                    <a:lumMod val="75000"/>
                    <a:lumOff val="25000"/>
                  </a:schemeClr>
                </a:solidFill>
                <a:latin typeface="微软雅黑" pitchFamily="34" charset="-122"/>
                <a:ea typeface="微软雅黑" pitchFamily="34" charset="-122"/>
              </a:rPr>
              <a:t>添加标题</a:t>
            </a:r>
          </a:p>
        </p:txBody>
      </p:sp>
      <p:sp>
        <p:nvSpPr>
          <p:cNvPr id="41"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1709158049"/>
      </p:ext>
    </p:extLst>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14:presetBounceEnd="64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64000">
                                          <p:cBhvr additive="base">
                                            <p:cTn id="15" dur="1000" fill="hold"/>
                                            <p:tgtEl>
                                              <p:spTgt spid="24"/>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14:bounceEnd="64000">
                                          <p:cBhvr additive="base">
                                            <p:cTn id="23" dur="1000" fill="hold"/>
                                            <p:tgtEl>
                                              <p:spTgt spid="23"/>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14:bounceEnd="64000">
                                          <p:cBhvr additive="base">
                                            <p:cTn id="27"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64000">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14:bounceEnd="64000">
                                          <p:cBhvr additive="base">
                                            <p:cTn id="31" dur="10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000" fill="hold"/>
                                            <p:tgtEl>
                                              <p:spTgt spid="24"/>
                                            </p:tgtEl>
                                            <p:attrNameLst>
                                              <p:attrName>ppt_x</p:attrName>
                                            </p:attrNameLst>
                                          </p:cBhvr>
                                          <p:tavLst>
                                            <p:tav tm="0">
                                              <p:val>
                                                <p:strVal val="#ppt_x"/>
                                              </p:val>
                                            </p:tav>
                                            <p:tav tm="100000">
                                              <p:val>
                                                <p:strVal val="#ppt_x"/>
                                              </p:val>
                                            </p:tav>
                                          </p:tavLst>
                                        </p:anim>
                                        <p:anim calcmode="lin" valueType="num">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ppt_x"/>
                                              </p:val>
                                            </p:tav>
                                            <p:tav tm="100000">
                                              <p:val>
                                                <p:strVal val="#ppt_x"/>
                                              </p:val>
                                            </p:tav>
                                          </p:tavLst>
                                        </p:anim>
                                        <p:anim calcmode="lin" valueType="num">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ppt_x"/>
                                              </p:val>
                                            </p:tav>
                                            <p:tav tm="100000">
                                              <p:val>
                                                <p:strVal val="#ppt_x"/>
                                              </p:val>
                                            </p:tav>
                                          </p:tavLst>
                                        </p:anim>
                                        <p:anim calcmode="lin" valueType="num">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1000" fill="hold"/>
                                            <p:tgtEl>
                                              <p:spTgt spid="22"/>
                                            </p:tgtEl>
                                            <p:attrNameLst>
                                              <p:attrName>ppt_x</p:attrName>
                                            </p:attrNameLst>
                                          </p:cBhvr>
                                          <p:tavLst>
                                            <p:tav tm="0">
                                              <p:val>
                                                <p:strVal val="#ppt_x"/>
                                              </p:val>
                                            </p:tav>
                                            <p:tav tm="100000">
                                              <p:val>
                                                <p:strVal val="#ppt_x"/>
                                              </p:val>
                                            </p:tav>
                                          </p:tavLst>
                                        </p:anim>
                                        <p:anim calcmode="lin" valueType="num">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66"/>
          <p:cNvGrpSpPr>
            <a:grpSpLocks/>
          </p:cNvGrpSpPr>
          <p:nvPr/>
        </p:nvGrpSpPr>
        <p:grpSpPr bwMode="auto">
          <a:xfrm>
            <a:off x="527453" y="1269554"/>
            <a:ext cx="5937249" cy="4995431"/>
            <a:chOff x="720" y="839"/>
            <a:chExt cx="3740" cy="3146"/>
          </a:xfrm>
          <a:solidFill>
            <a:srgbClr val="E8E8E6"/>
          </a:solidFill>
        </p:grpSpPr>
        <p:sp>
          <p:nvSpPr>
            <p:cNvPr id="28"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29"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0"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1"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2"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3"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4"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5"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6"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7"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8"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9"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0"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1"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2"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3"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4"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5"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6"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7"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8"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9"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0"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1"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2"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3"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4"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5"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6"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7"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8"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9"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0"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1"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2"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3"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4"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5"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6"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7"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8"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9"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0"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1"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2"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3"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4"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5"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6"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7"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8"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9"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0"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1"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2"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3"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4"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5"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6"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7"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8"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9"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headEnd/>
              <a:tailEnd/>
            </a:ln>
          </p:spPr>
          <p:txBody>
            <a:bodyPr/>
            <a:lstStyle/>
            <a:p>
              <a:endParaRPr lang="zh-CN" altLang="en-US"/>
            </a:p>
          </p:txBody>
        </p:sp>
      </p:grpSp>
      <p:sp>
        <p:nvSpPr>
          <p:cNvPr id="90" name="Freeform 78"/>
          <p:cNvSpPr>
            <a:spLocks/>
          </p:cNvSpPr>
          <p:nvPr/>
        </p:nvSpPr>
        <p:spPr bwMode="gray">
          <a:xfrm>
            <a:off x="4445402" y="5207465"/>
            <a:ext cx="895350" cy="762176"/>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005DA2"/>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1" name="Freeform 92"/>
          <p:cNvSpPr>
            <a:spLocks/>
          </p:cNvSpPr>
          <p:nvPr/>
        </p:nvSpPr>
        <p:spPr bwMode="gray">
          <a:xfrm>
            <a:off x="4862916" y="3441757"/>
            <a:ext cx="782638" cy="525584"/>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005DA2"/>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2" name="Freeform 100"/>
          <p:cNvSpPr>
            <a:spLocks/>
          </p:cNvSpPr>
          <p:nvPr/>
        </p:nvSpPr>
        <p:spPr bwMode="gray">
          <a:xfrm>
            <a:off x="5167716" y="2635120"/>
            <a:ext cx="682625" cy="681196"/>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005DA2"/>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3" name="Freeform 82"/>
          <p:cNvSpPr>
            <a:spLocks/>
          </p:cNvSpPr>
          <p:nvPr/>
        </p:nvSpPr>
        <p:spPr bwMode="gray">
          <a:xfrm>
            <a:off x="5334529" y="4346840"/>
            <a:ext cx="449262" cy="504942"/>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005DA2"/>
          </a:solidFill>
          <a:ln w="6350">
            <a:solidFill>
              <a:schemeClr val="tx1">
                <a:lumMod val="85000"/>
                <a:lumOff val="15000"/>
              </a:schemeClr>
            </a:solidFill>
            <a:prstDash val="solid"/>
            <a:round/>
            <a:headEnd/>
            <a:tailEnd/>
          </a:ln>
        </p:spPr>
        <p:txBody>
          <a:bodyPr lIns="91472" tIns="45736" rIns="91472" bIns="45736"/>
          <a:lstStyle/>
          <a:p>
            <a:endParaRPr lang="zh-CN" altLang="en-US"/>
          </a:p>
        </p:txBody>
      </p:sp>
      <p:cxnSp>
        <p:nvCxnSpPr>
          <p:cNvPr id="94" name="直接连接符 93"/>
          <p:cNvCxnSpPr/>
          <p:nvPr/>
        </p:nvCxnSpPr>
        <p:spPr>
          <a:xfrm>
            <a:off x="5768129" y="3063051"/>
            <a:ext cx="252413"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6020541" y="3311552"/>
            <a:ext cx="22516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5554674" y="3572674"/>
            <a:ext cx="252413"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5807088" y="3821175"/>
            <a:ext cx="246510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5704291" y="4484986"/>
            <a:ext cx="316249" cy="20483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6020541" y="4484986"/>
            <a:ext cx="22516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045478" y="5636984"/>
            <a:ext cx="252413"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5297891" y="5885485"/>
            <a:ext cx="286105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a:xfrm>
            <a:off x="6702531" y="2830985"/>
            <a:ext cx="1645598"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85000"/>
                  <a:lumOff val="15000"/>
                </a:schemeClr>
              </a:solidFill>
              <a:latin typeface="微软雅黑" pitchFamily="34" charset="-122"/>
              <a:ea typeface="微软雅黑" pitchFamily="34" charset="-122"/>
            </a:endParaRPr>
          </a:p>
        </p:txBody>
      </p:sp>
      <p:sp>
        <p:nvSpPr>
          <p:cNvPr id="103" name="矩形 102"/>
          <p:cNvSpPr/>
          <p:nvPr/>
        </p:nvSpPr>
        <p:spPr>
          <a:xfrm>
            <a:off x="6702531" y="3406826"/>
            <a:ext cx="1645598"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85000"/>
                  <a:lumOff val="15000"/>
                </a:schemeClr>
              </a:solidFill>
              <a:latin typeface="微软雅黑" pitchFamily="34" charset="-122"/>
              <a:ea typeface="微软雅黑" pitchFamily="34" charset="-122"/>
            </a:endParaRPr>
          </a:p>
        </p:txBody>
      </p:sp>
      <p:sp>
        <p:nvSpPr>
          <p:cNvPr id="104" name="矩形 103"/>
          <p:cNvSpPr/>
          <p:nvPr/>
        </p:nvSpPr>
        <p:spPr>
          <a:xfrm>
            <a:off x="6702531" y="4072419"/>
            <a:ext cx="1645598"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85000"/>
                  <a:lumOff val="15000"/>
                </a:schemeClr>
              </a:solidFill>
              <a:latin typeface="微软雅黑" pitchFamily="34" charset="-122"/>
              <a:ea typeface="微软雅黑" pitchFamily="34" charset="-122"/>
            </a:endParaRPr>
          </a:p>
        </p:txBody>
      </p:sp>
      <p:sp>
        <p:nvSpPr>
          <p:cNvPr id="105" name="矩形 104"/>
          <p:cNvSpPr/>
          <p:nvPr/>
        </p:nvSpPr>
        <p:spPr>
          <a:xfrm>
            <a:off x="6657267" y="5402697"/>
            <a:ext cx="1645598"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85000"/>
                  <a:lumOff val="15000"/>
                </a:schemeClr>
              </a:solidFill>
              <a:latin typeface="微软雅黑" pitchFamily="34" charset="-122"/>
              <a:ea typeface="微软雅黑" pitchFamily="34" charset="-122"/>
            </a:endParaRPr>
          </a:p>
        </p:txBody>
      </p:sp>
      <p:sp>
        <p:nvSpPr>
          <p:cNvPr id="106" name="矩形标注 105"/>
          <p:cNvSpPr/>
          <p:nvPr/>
        </p:nvSpPr>
        <p:spPr>
          <a:xfrm>
            <a:off x="8808373" y="2252446"/>
            <a:ext cx="2899803" cy="3899377"/>
          </a:xfrm>
          <a:prstGeom prst="wedgeRectCallout">
            <a:avLst>
              <a:gd name="adj1" fmla="val -72333"/>
              <a:gd name="adj2" fmla="val 19715"/>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07" name="TextBox 106"/>
          <p:cNvSpPr txBox="1"/>
          <p:nvPr/>
        </p:nvSpPr>
        <p:spPr>
          <a:xfrm>
            <a:off x="8952390" y="2387458"/>
            <a:ext cx="2755787" cy="3614134"/>
          </a:xfrm>
          <a:prstGeom prst="rect">
            <a:avLst/>
          </a:prstGeom>
          <a:noFill/>
        </p:spPr>
        <p:txBody>
          <a:bodyPr wrap="square" lIns="91472" tIns="45736" rIns="91472" bIns="45736" rtlCol="0">
            <a:spAutoFit/>
          </a:bodyPr>
          <a:lstStyle/>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bg1"/>
              </a:solidFill>
              <a:latin typeface="微软雅黑" pitchFamily="34" charset="-122"/>
              <a:ea typeface="微软雅黑" pitchFamily="34" charset="-122"/>
            </a:endParaRPr>
          </a:p>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108"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21922946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14:presetBounceEnd="58000">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14:bounceEnd="58000">
                                          <p:cBhvr additive="base">
                                            <p:cTn id="15" dur="1000" fill="hold"/>
                                            <p:tgtEl>
                                              <p:spTgt spid="27"/>
                                            </p:tgtEl>
                                            <p:attrNameLst>
                                              <p:attrName>ppt_x</p:attrName>
                                            </p:attrNameLst>
                                          </p:cBhvr>
                                          <p:tavLst>
                                            <p:tav tm="0">
                                              <p:val>
                                                <p:strVal val="0-#ppt_w/2"/>
                                              </p:val>
                                            </p:tav>
                                            <p:tav tm="100000">
                                              <p:val>
                                                <p:strVal val="#ppt_x"/>
                                              </p:val>
                                            </p:tav>
                                          </p:tavLst>
                                        </p:anim>
                                        <p:anim calcmode="lin" valueType="num" p14:bounceEnd="58000">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1000" fill="hold"/>
                                            <p:tgtEl>
                                              <p:spTgt spid="27"/>
                                            </p:tgtEl>
                                            <p:attrNameLst>
                                              <p:attrName>ppt_x</p:attrName>
                                            </p:attrNameLst>
                                          </p:cBhvr>
                                          <p:tavLst>
                                            <p:tav tm="0">
                                              <p:val>
                                                <p:strVal val="0-#ppt_w/2"/>
                                              </p:val>
                                            </p:tav>
                                            <p:tav tm="100000">
                                              <p:val>
                                                <p:strVal val="#ppt_x"/>
                                              </p:val>
                                            </p:tav>
                                          </p:tavLst>
                                        </p:anim>
                                        <p:anim calcmode="lin" valueType="num">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40"/>
          <p:cNvGrpSpPr/>
          <p:nvPr/>
        </p:nvGrpSpPr>
        <p:grpSpPr>
          <a:xfrm>
            <a:off x="554201" y="1619610"/>
            <a:ext cx="2782717" cy="1671161"/>
            <a:chOff x="1441450" y="1398043"/>
            <a:chExt cx="2019300" cy="1211904"/>
          </a:xfrm>
        </p:grpSpPr>
        <p:sp>
          <p:nvSpPr>
            <p:cNvPr id="56"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zh-CN" altLang="en-US" sz="2400" b="1" dirty="0">
                  <a:solidFill>
                    <a:schemeClr val="tx1">
                      <a:lumMod val="85000"/>
                      <a:lumOff val="15000"/>
                    </a:schemeClr>
                  </a:solidFill>
                  <a:latin typeface="微软雅黑" pitchFamily="34" charset="-122"/>
                  <a:ea typeface="微软雅黑" pitchFamily="34" charset="-122"/>
                </a:rPr>
                <a:t>添加文字</a:t>
              </a:r>
              <a:endParaRPr lang="en-US" altLang="zh-CN" sz="2400" b="1" dirty="0">
                <a:solidFill>
                  <a:schemeClr val="tx1">
                    <a:lumMod val="85000"/>
                    <a:lumOff val="15000"/>
                  </a:schemeClr>
                </a:solidFill>
                <a:latin typeface="微软雅黑" pitchFamily="34" charset="-122"/>
                <a:ea typeface="微软雅黑" pitchFamily="34" charset="-122"/>
              </a:endParaRPr>
            </a:p>
          </p:txBody>
        </p:sp>
        <p:sp>
          <p:nvSpPr>
            <p:cNvPr id="57" name="Text Placeholder 8"/>
            <p:cNvSpPr txBox="1">
              <a:spLocks/>
            </p:cNvSpPr>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zh-CN" altLang="en-US" sz="1400" dirty="0">
                  <a:solidFill>
                    <a:schemeClr val="tx1">
                      <a:lumMod val="85000"/>
                      <a:lumOff val="15000"/>
                    </a:schemeClr>
                  </a:solidFill>
                  <a:latin typeface="微软雅黑" pitchFamily="34" charset="-122"/>
                  <a:ea typeface="微软雅黑" pitchFamily="34" charset="-122"/>
                </a:rPr>
                <a:t>点击添加文字内容点击添加文字内容点击添加文字内容点击添加文字内容点击添加文字内容</a:t>
              </a:r>
              <a:endParaRPr lang="en-US" altLang="zh-CN" sz="1400" dirty="0">
                <a:solidFill>
                  <a:schemeClr val="tx1">
                    <a:lumMod val="85000"/>
                    <a:lumOff val="15000"/>
                  </a:schemeClr>
                </a:solidFill>
                <a:latin typeface="微软雅黑" pitchFamily="34" charset="-122"/>
                <a:ea typeface="微软雅黑" pitchFamily="34" charset="-122"/>
              </a:endParaRPr>
            </a:p>
          </p:txBody>
        </p:sp>
      </p:grpSp>
      <p:grpSp>
        <p:nvGrpSpPr>
          <p:cNvPr id="58" name="Group 43"/>
          <p:cNvGrpSpPr/>
          <p:nvPr/>
        </p:nvGrpSpPr>
        <p:grpSpPr>
          <a:xfrm>
            <a:off x="554198" y="4238062"/>
            <a:ext cx="2782718" cy="1772751"/>
            <a:chOff x="1441449" y="1375177"/>
            <a:chExt cx="2019301" cy="1285574"/>
          </a:xfrm>
        </p:grpSpPr>
        <p:sp>
          <p:nvSpPr>
            <p:cNvPr id="59" name="Text Placeholder 2"/>
            <p:cNvSpPr txBox="1">
              <a:spLocks/>
            </p:cNvSpPr>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0" name="Text Placeholder 8"/>
            <p:cNvSpPr txBox="1">
              <a:spLocks/>
            </p:cNvSpPr>
            <p:nvPr/>
          </p:nvSpPr>
          <p:spPr>
            <a:xfrm>
              <a:off x="1441449" y="1743554"/>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1" name="Group 46"/>
          <p:cNvGrpSpPr/>
          <p:nvPr/>
        </p:nvGrpSpPr>
        <p:grpSpPr>
          <a:xfrm>
            <a:off x="8776256" y="1619611"/>
            <a:ext cx="2782717" cy="1755232"/>
            <a:chOff x="1342364" y="1398043"/>
            <a:chExt cx="2019300" cy="1272871"/>
          </a:xfrm>
        </p:grpSpPr>
        <p:sp>
          <p:nvSpPr>
            <p:cNvPr id="62" name="Text Placeholder 2"/>
            <p:cNvSpPr txBox="1">
              <a:spLocks/>
            </p:cNvSpPr>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3" name="Text Placeholder 8"/>
            <p:cNvSpPr txBox="1">
              <a:spLocks/>
            </p:cNvSpPr>
            <p:nvPr/>
          </p:nvSpPr>
          <p:spPr>
            <a:xfrm>
              <a:off x="1342364" y="1753717"/>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4" name="Group 49"/>
          <p:cNvGrpSpPr/>
          <p:nvPr/>
        </p:nvGrpSpPr>
        <p:grpSpPr>
          <a:xfrm>
            <a:off x="8912810" y="4574398"/>
            <a:ext cx="2782717" cy="1735716"/>
            <a:chOff x="1441450" y="1619081"/>
            <a:chExt cx="2019300" cy="1258716"/>
          </a:xfrm>
        </p:grpSpPr>
        <p:sp>
          <p:nvSpPr>
            <p:cNvPr id="65" name="Text Placeholder 2"/>
            <p:cNvSpPr txBox="1">
              <a:spLocks/>
            </p:cNvSpPr>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6" name="Text Placeholder 8"/>
            <p:cNvSpPr txBox="1">
              <a:spLocks/>
            </p:cNvSpPr>
            <p:nvPr/>
          </p:nvSpPr>
          <p:spPr>
            <a:xfrm>
              <a:off x="1441450" y="1960600"/>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cxnSp>
        <p:nvCxnSpPr>
          <p:cNvPr id="67" name="直接连接符 66"/>
          <p:cNvCxnSpPr>
            <a:stCxn id="20" idx="0"/>
          </p:cNvCxnSpPr>
          <p:nvPr/>
        </p:nvCxnSpPr>
        <p:spPr>
          <a:xfrm flipV="1">
            <a:off x="3712407" y="2306153"/>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3336919" y="2306152"/>
            <a:ext cx="37548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47" idx="0"/>
          </p:cNvCxnSpPr>
          <p:nvPr/>
        </p:nvCxnSpPr>
        <p:spPr>
          <a:xfrm flipV="1">
            <a:off x="5287529" y="2306153"/>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287530" y="2306152"/>
            <a:ext cx="3389730"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3" idx="4"/>
          </p:cNvCxnSpPr>
          <p:nvPr/>
        </p:nvCxnSpPr>
        <p:spPr>
          <a:xfrm>
            <a:off x="6862653" y="4746040"/>
            <a:ext cx="6563" cy="632385"/>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3336917" y="5378427"/>
            <a:ext cx="353229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42" idx="4"/>
          </p:cNvCxnSpPr>
          <p:nvPr/>
        </p:nvCxnSpPr>
        <p:spPr>
          <a:xfrm>
            <a:off x="8514646" y="4746040"/>
            <a:ext cx="0" cy="9316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endCxn id="66" idx="1"/>
          </p:cNvCxnSpPr>
          <p:nvPr/>
        </p:nvCxnSpPr>
        <p:spPr>
          <a:xfrm>
            <a:off x="8514646" y="5677712"/>
            <a:ext cx="398163" cy="14"/>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767333" y="2854661"/>
            <a:ext cx="1890147" cy="1891378"/>
            <a:chOff x="2714799" y="2648622"/>
            <a:chExt cx="1891378" cy="1891378"/>
          </a:xfrm>
          <a:solidFill>
            <a:srgbClr val="005DA2"/>
          </a:solidFill>
        </p:grpSpPr>
        <p:sp>
          <p:nvSpPr>
            <p:cNvPr id="20" name="Oval 8"/>
            <p:cNvSpPr/>
            <p:nvPr/>
          </p:nvSpPr>
          <p:spPr>
            <a:xfrm>
              <a:off x="2714799"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5" name="Text Placeholder 2"/>
            <p:cNvSpPr txBox="1">
              <a:spLocks/>
            </p:cNvSpPr>
            <p:nvPr/>
          </p:nvSpPr>
          <p:spPr>
            <a:xfrm>
              <a:off x="3146847"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项目一</a:t>
              </a:r>
              <a:endParaRPr lang="en-US" altLang="zh-CN" sz="2400" b="1" dirty="0">
                <a:solidFill>
                  <a:schemeClr val="bg1"/>
                </a:solidFill>
                <a:latin typeface="微软雅黑" pitchFamily="34" charset="-122"/>
                <a:ea typeface="微软雅黑" pitchFamily="34" charset="-122"/>
              </a:endParaRPr>
            </a:p>
          </p:txBody>
        </p:sp>
      </p:grpSp>
      <p:grpSp>
        <p:nvGrpSpPr>
          <p:cNvPr id="79" name="组合 78"/>
          <p:cNvGrpSpPr/>
          <p:nvPr/>
        </p:nvGrpSpPr>
        <p:grpSpPr>
          <a:xfrm>
            <a:off x="4342456" y="2854661"/>
            <a:ext cx="1890147" cy="1891378"/>
            <a:chOff x="4290947" y="2648622"/>
            <a:chExt cx="1891378" cy="1891378"/>
          </a:xfrm>
          <a:solidFill>
            <a:srgbClr val="FFC400"/>
          </a:solidFill>
        </p:grpSpPr>
        <p:sp>
          <p:nvSpPr>
            <p:cNvPr id="47" name="Oval 9"/>
            <p:cNvSpPr/>
            <p:nvPr/>
          </p:nvSpPr>
          <p:spPr>
            <a:xfrm>
              <a:off x="4290947"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6" name="Text Placeholder 2"/>
            <p:cNvSpPr txBox="1">
              <a:spLocks/>
            </p:cNvSpPr>
            <p:nvPr/>
          </p:nvSpPr>
          <p:spPr>
            <a:xfrm>
              <a:off x="4739406"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项目二</a:t>
              </a:r>
              <a:endParaRPr lang="en-US" altLang="zh-CN" sz="2400" b="1" dirty="0">
                <a:solidFill>
                  <a:schemeClr val="bg1"/>
                </a:solidFill>
                <a:latin typeface="微软雅黑" pitchFamily="34" charset="-122"/>
                <a:ea typeface="微软雅黑" pitchFamily="34" charset="-122"/>
              </a:endParaRPr>
            </a:p>
          </p:txBody>
        </p:sp>
      </p:grpSp>
      <p:grpSp>
        <p:nvGrpSpPr>
          <p:cNvPr id="80" name="组合 79"/>
          <p:cNvGrpSpPr/>
          <p:nvPr/>
        </p:nvGrpSpPr>
        <p:grpSpPr>
          <a:xfrm>
            <a:off x="5917579" y="2854661"/>
            <a:ext cx="1890147" cy="1891378"/>
            <a:chOff x="5867096" y="2648622"/>
            <a:chExt cx="1891378" cy="1891378"/>
          </a:xfrm>
          <a:solidFill>
            <a:srgbClr val="005DA2"/>
          </a:solidFill>
        </p:grpSpPr>
        <p:sp>
          <p:nvSpPr>
            <p:cNvPr id="53" name="Oval 10"/>
            <p:cNvSpPr/>
            <p:nvPr/>
          </p:nvSpPr>
          <p:spPr>
            <a:xfrm>
              <a:off x="5867096"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7" name="Text Placeholder 2"/>
            <p:cNvSpPr txBox="1">
              <a:spLocks/>
            </p:cNvSpPr>
            <p:nvPr/>
          </p:nvSpPr>
          <p:spPr>
            <a:xfrm>
              <a:off x="6315199"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项目三</a:t>
              </a:r>
              <a:endParaRPr lang="en-US" altLang="zh-CN" sz="2400" b="1" dirty="0">
                <a:solidFill>
                  <a:schemeClr val="bg1"/>
                </a:solidFill>
                <a:latin typeface="微软雅黑" pitchFamily="34" charset="-122"/>
                <a:ea typeface="微软雅黑" pitchFamily="34" charset="-122"/>
              </a:endParaRPr>
            </a:p>
          </p:txBody>
        </p:sp>
      </p:grpSp>
      <p:grpSp>
        <p:nvGrpSpPr>
          <p:cNvPr id="81" name="组合 80"/>
          <p:cNvGrpSpPr/>
          <p:nvPr/>
        </p:nvGrpSpPr>
        <p:grpSpPr>
          <a:xfrm>
            <a:off x="7569573" y="2854661"/>
            <a:ext cx="1890147" cy="1891378"/>
            <a:chOff x="7520165" y="2648622"/>
            <a:chExt cx="1891378" cy="1891378"/>
          </a:xfrm>
          <a:solidFill>
            <a:srgbClr val="FFC400"/>
          </a:solidFill>
        </p:grpSpPr>
        <p:sp>
          <p:nvSpPr>
            <p:cNvPr id="42" name="Oval 11"/>
            <p:cNvSpPr/>
            <p:nvPr/>
          </p:nvSpPr>
          <p:spPr>
            <a:xfrm>
              <a:off x="7520165"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8" name="Text Placeholder 2"/>
            <p:cNvSpPr txBox="1">
              <a:spLocks/>
            </p:cNvSpPr>
            <p:nvPr/>
          </p:nvSpPr>
          <p:spPr>
            <a:xfrm>
              <a:off x="7899375"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项目四</a:t>
              </a:r>
              <a:endParaRPr lang="en-US" altLang="zh-CN" sz="2400" b="1" dirty="0">
                <a:solidFill>
                  <a:schemeClr val="bg1"/>
                </a:solidFill>
                <a:latin typeface="微软雅黑" pitchFamily="34" charset="-122"/>
                <a:ea typeface="微软雅黑" pitchFamily="34" charset="-122"/>
              </a:endParaRPr>
            </a:p>
          </p:txBody>
        </p:sp>
      </p:grpSp>
      <p:sp>
        <p:nvSpPr>
          <p:cNvPr id="35" name="文本框 2"/>
          <p:cNvSpPr txBox="1"/>
          <p:nvPr/>
        </p:nvSpPr>
        <p:spPr>
          <a:xfrm>
            <a:off x="1135627"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4131047139"/>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350"/>
                            </p:stCondLst>
                            <p:childTnLst>
                              <p:par>
                                <p:cTn id="17" presetID="22" presetClass="entr" presetSubtype="4" fill="hold"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down)">
                                      <p:cBhvr>
                                        <p:cTn id="19" dur="500"/>
                                        <p:tgtEl>
                                          <p:spTgt spid="67"/>
                                        </p:tgtEl>
                                      </p:cBhvr>
                                    </p:animEffect>
                                  </p:childTnLst>
                                </p:cTn>
                              </p:par>
                            </p:childTnLst>
                          </p:cTn>
                        </p:par>
                        <p:par>
                          <p:cTn id="20" fill="hold">
                            <p:stCondLst>
                              <p:cond delay="1850"/>
                            </p:stCondLst>
                            <p:childTnLst>
                              <p:par>
                                <p:cTn id="21" presetID="22" presetClass="entr" presetSubtype="2" fill="hold"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right)">
                                      <p:cBhvr>
                                        <p:cTn id="23" dur="500"/>
                                        <p:tgtEl>
                                          <p:spTgt spid="68"/>
                                        </p:tgtEl>
                                      </p:cBhvr>
                                    </p:animEffect>
                                  </p:childTnLst>
                                </p:cTn>
                              </p:par>
                            </p:childTnLst>
                          </p:cTn>
                        </p:par>
                        <p:par>
                          <p:cTn id="24" fill="hold">
                            <p:stCondLst>
                              <p:cond delay="2350"/>
                            </p:stCondLst>
                            <p:childTnLst>
                              <p:par>
                                <p:cTn id="25" presetID="22" presetClass="entr" presetSubtype="8"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left)">
                                      <p:cBhvr>
                                        <p:cTn id="27" dur="500"/>
                                        <p:tgtEl>
                                          <p:spTgt spid="55"/>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fade">
                                      <p:cBhvr>
                                        <p:cTn id="31" dur="500"/>
                                        <p:tgtEl>
                                          <p:spTgt spid="79"/>
                                        </p:tgtEl>
                                      </p:cBhvr>
                                    </p:animEffect>
                                  </p:childTnLst>
                                </p:cTn>
                              </p:par>
                            </p:childTnLst>
                          </p:cTn>
                        </p:par>
                        <p:par>
                          <p:cTn id="32" fill="hold">
                            <p:stCondLst>
                              <p:cond delay="3350"/>
                            </p:stCondLst>
                            <p:childTnLst>
                              <p:par>
                                <p:cTn id="33" presetID="22" presetClass="entr" presetSubtype="4"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ipe(down)">
                                      <p:cBhvr>
                                        <p:cTn id="35" dur="500"/>
                                        <p:tgtEl>
                                          <p:spTgt spid="69"/>
                                        </p:tgtEl>
                                      </p:cBhvr>
                                    </p:animEffect>
                                  </p:childTnLst>
                                </p:cTn>
                              </p:par>
                            </p:childTnLst>
                          </p:cTn>
                        </p:par>
                        <p:par>
                          <p:cTn id="36" fill="hold">
                            <p:stCondLst>
                              <p:cond delay="3850"/>
                            </p:stCondLst>
                            <p:childTnLst>
                              <p:par>
                                <p:cTn id="37" presetID="22" presetClass="entr" presetSubtype="8" fill="hold" nodeType="afterEffect">
                                  <p:stCondLst>
                                    <p:cond delay="0"/>
                                  </p:stCondLst>
                                  <p:childTnLst>
                                    <p:set>
                                      <p:cBhvr>
                                        <p:cTn id="38" dur="1" fill="hold">
                                          <p:stCondLst>
                                            <p:cond delay="0"/>
                                          </p:stCondLst>
                                        </p:cTn>
                                        <p:tgtEl>
                                          <p:spTgt spid="70"/>
                                        </p:tgtEl>
                                        <p:attrNameLst>
                                          <p:attrName>style.visibility</p:attrName>
                                        </p:attrNameLst>
                                      </p:cBhvr>
                                      <p:to>
                                        <p:strVal val="visible"/>
                                      </p:to>
                                    </p:set>
                                    <p:animEffect transition="in" filter="wipe(left)">
                                      <p:cBhvr>
                                        <p:cTn id="39" dur="500"/>
                                        <p:tgtEl>
                                          <p:spTgt spid="70"/>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wipe(left)">
                                      <p:cBhvr>
                                        <p:cTn id="43" dur="500"/>
                                        <p:tgtEl>
                                          <p:spTgt spid="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500"/>
                                        <p:tgtEl>
                                          <p:spTgt spid="80"/>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wipe(up)">
                                      <p:cBhvr>
                                        <p:cTn id="51" dur="500"/>
                                        <p:tgtEl>
                                          <p:spTgt spid="71"/>
                                        </p:tgtEl>
                                      </p:cBhvr>
                                    </p:animEffect>
                                  </p:childTnLst>
                                </p:cTn>
                              </p:par>
                            </p:childTnLst>
                          </p:cTn>
                        </p:par>
                        <p:par>
                          <p:cTn id="52" fill="hold">
                            <p:stCondLst>
                              <p:cond delay="5850"/>
                            </p:stCondLst>
                            <p:childTnLst>
                              <p:par>
                                <p:cTn id="53" presetID="22" presetClass="entr" presetSubtype="2" fill="hold" nodeType="after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wipe(right)">
                                      <p:cBhvr>
                                        <p:cTn id="55" dur="500"/>
                                        <p:tgtEl>
                                          <p:spTgt spid="72"/>
                                        </p:tgtEl>
                                      </p:cBhvr>
                                    </p:animEffect>
                                  </p:childTnLst>
                                </p:cTn>
                              </p:par>
                            </p:childTnLst>
                          </p:cTn>
                        </p:par>
                        <p:par>
                          <p:cTn id="56" fill="hold">
                            <p:stCondLst>
                              <p:cond delay="6350"/>
                            </p:stCondLst>
                            <p:childTnLst>
                              <p:par>
                                <p:cTn id="57" presetID="22" presetClass="entr" presetSubtype="8" fill="hold" nodeType="after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wipe(left)">
                                      <p:cBhvr>
                                        <p:cTn id="59" dur="500"/>
                                        <p:tgtEl>
                                          <p:spTgt spid="58"/>
                                        </p:tgtEl>
                                      </p:cBhvr>
                                    </p:animEffect>
                                  </p:childTnLst>
                                </p:cTn>
                              </p:par>
                            </p:childTnLst>
                          </p:cTn>
                        </p:par>
                        <p:par>
                          <p:cTn id="60" fill="hold">
                            <p:stCondLst>
                              <p:cond delay="6850"/>
                            </p:stCondLst>
                            <p:childTnLst>
                              <p:par>
                                <p:cTn id="61" presetID="10" presetClass="entr" presetSubtype="0" fill="hold" nodeType="after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childTnLst>
                                </p:cTn>
                              </p:par>
                            </p:childTnLst>
                          </p:cTn>
                        </p:par>
                        <p:par>
                          <p:cTn id="64" fill="hold">
                            <p:stCondLst>
                              <p:cond delay="7350"/>
                            </p:stCondLst>
                            <p:childTnLst>
                              <p:par>
                                <p:cTn id="65" presetID="22" presetClass="entr" presetSubtype="1" fill="hold"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up)">
                                      <p:cBhvr>
                                        <p:cTn id="67" dur="500"/>
                                        <p:tgtEl>
                                          <p:spTgt spid="73"/>
                                        </p:tgtEl>
                                      </p:cBhvr>
                                    </p:animEffect>
                                  </p:childTnLst>
                                </p:cTn>
                              </p:par>
                            </p:childTnLst>
                          </p:cTn>
                        </p:par>
                        <p:par>
                          <p:cTn id="68" fill="hold">
                            <p:stCondLst>
                              <p:cond delay="7850"/>
                            </p:stCondLst>
                            <p:childTnLst>
                              <p:par>
                                <p:cTn id="69" presetID="22" presetClass="entr" presetSubtype="8" fill="hold" nodeType="after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500"/>
                                        <p:tgtEl>
                                          <p:spTgt spid="74"/>
                                        </p:tgtEl>
                                      </p:cBhvr>
                                    </p:animEffect>
                                  </p:childTnLst>
                                </p:cTn>
                              </p:par>
                            </p:childTnLst>
                          </p:cTn>
                        </p:par>
                        <p:par>
                          <p:cTn id="72" fill="hold">
                            <p:stCondLst>
                              <p:cond delay="8350"/>
                            </p:stCondLst>
                            <p:childTnLst>
                              <p:par>
                                <p:cTn id="73" presetID="22" presetClass="entr" presetSubtype="8" fill="hold" nodeType="after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wipe(left)">
                                      <p:cBhvr>
                                        <p:cTn id="7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088808" y="3001676"/>
            <a:ext cx="8108698" cy="3884502"/>
            <a:chOff x="4078023" y="2973498"/>
            <a:chExt cx="8113977" cy="3884502"/>
          </a:xfrm>
          <a:solidFill>
            <a:srgbClr val="005DA2"/>
          </a:solidFill>
        </p:grpSpPr>
        <p:sp>
          <p:nvSpPr>
            <p:cNvPr id="16" name="Freeform 5"/>
            <p:cNvSpPr>
              <a:spLocks/>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grpFill/>
            <a:ln>
              <a:noFill/>
            </a:ln>
            <a:extLst/>
          </p:spPr>
          <p:txBody>
            <a:bodyPr/>
            <a:lstStyle/>
            <a:p>
              <a:endParaRPr lang="zh-CN" altLang="en-US" sz="2800">
                <a:latin typeface="微软雅黑" pitchFamily="34" charset="-122"/>
                <a:ea typeface="微软雅黑" pitchFamily="34" charset="-122"/>
              </a:endParaRPr>
            </a:p>
          </p:txBody>
        </p:sp>
        <p:sp>
          <p:nvSpPr>
            <p:cNvPr id="17" name="Freeform 6"/>
            <p:cNvSpPr>
              <a:spLocks/>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rgbClr val="FFC400"/>
            </a:solidFill>
            <a:ln>
              <a:noFill/>
            </a:ln>
            <a:extLst/>
          </p:spPr>
          <p:txBody>
            <a:bodyPr vert="horz" wrap="square" lIns="91440" tIns="45720" rIns="91440" bIns="45720" numCol="1" anchor="t" anchorCtr="0" compatLnSpc="1">
              <a:prstTxWarp prst="textNoShape">
                <a:avLst/>
              </a:prstTxWarp>
            </a:bodyPr>
            <a:lstStyle/>
            <a:p>
              <a:endParaRPr lang="zh-CN" altLang="en-US" sz="3200">
                <a:latin typeface="微软雅黑" pitchFamily="34" charset="-122"/>
                <a:ea typeface="微软雅黑" pitchFamily="34" charset="-122"/>
              </a:endParaRPr>
            </a:p>
          </p:txBody>
        </p:sp>
        <p:sp>
          <p:nvSpPr>
            <p:cNvPr id="18" name="Freeform 7"/>
            <p:cNvSpPr>
              <a:spLocks/>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latin typeface="微软雅黑" pitchFamily="34" charset="-122"/>
                <a:ea typeface="微软雅黑" pitchFamily="34" charset="-122"/>
              </a:endParaRPr>
            </a:p>
          </p:txBody>
        </p:sp>
        <p:sp>
          <p:nvSpPr>
            <p:cNvPr id="19" name="Freeform 8"/>
            <p:cNvSpPr>
              <a:spLocks/>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grpFill/>
            <a:ln>
              <a:noFill/>
            </a:ln>
            <a:extLst/>
          </p:spPr>
          <p:txBody>
            <a:bodyPr/>
            <a:lstStyle/>
            <a:p>
              <a:endParaRPr lang="zh-CN" altLang="en-US" sz="2800">
                <a:latin typeface="微软雅黑" pitchFamily="34" charset="-122"/>
                <a:ea typeface="微软雅黑" pitchFamily="34" charset="-122"/>
              </a:endParaRPr>
            </a:p>
          </p:txBody>
        </p:sp>
      </p:grpSp>
      <p:sp>
        <p:nvSpPr>
          <p:cNvPr id="20" name="Content Placeholder 2"/>
          <p:cNvSpPr txBox="1">
            <a:spLocks/>
          </p:cNvSpPr>
          <p:nvPr/>
        </p:nvSpPr>
        <p:spPr>
          <a:xfrm>
            <a:off x="1022761" y="1679864"/>
            <a:ext cx="5360290" cy="167792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2400" b="1" dirty="0" smtClean="0">
                <a:solidFill>
                  <a:srgbClr val="005DA2"/>
                </a:solidFill>
                <a:latin typeface="Arial" pitchFamily="34" charset="0"/>
                <a:ea typeface="微软雅黑" pitchFamily="34" charset="-122"/>
                <a:cs typeface="Arial" pitchFamily="34" charset="0"/>
              </a:rPr>
              <a:t>点击添加小标题</a:t>
            </a:r>
            <a:endParaRPr lang="en-US" altLang="zh-CN" sz="2400" b="1" dirty="0" smtClean="0">
              <a:solidFill>
                <a:srgbClr val="005DA2"/>
              </a:solidFill>
              <a:latin typeface="Arial" pitchFamily="34" charset="0"/>
              <a:ea typeface="微软雅黑" pitchFamily="34" charset="-122"/>
              <a:cs typeface="Arial" pitchFamily="34" charset="0"/>
            </a:endParaRPr>
          </a:p>
          <a:p>
            <a:pPr marL="0" indent="0">
              <a:buNone/>
            </a:pPr>
            <a:r>
              <a:rPr lang="zh-CN" altLang="en-US" sz="1800" dirty="0" smtClean="0">
                <a:solidFill>
                  <a:schemeClr val="tx1">
                    <a:lumMod val="85000"/>
                    <a:lumOff val="15000"/>
                  </a:schemeClr>
                </a:solidFill>
                <a:latin typeface="Arial" pitchFamily="34" charset="0"/>
                <a:ea typeface="微软雅黑" pitchFamily="34" charset="-122"/>
                <a:cs typeface="Arial" pitchFamily="34" charset="0"/>
              </a:rPr>
              <a:t>最新</a:t>
            </a:r>
            <a:r>
              <a:rPr lang="zh-CN" altLang="en-US" sz="1800" dirty="0">
                <a:solidFill>
                  <a:schemeClr val="tx1">
                    <a:lumMod val="85000"/>
                    <a:lumOff val="15000"/>
                  </a:schemeClr>
                </a:solidFill>
                <a:latin typeface="Arial" pitchFamily="34" charset="0"/>
                <a:ea typeface="微软雅黑" pitchFamily="34" charset="-122"/>
                <a:cs typeface="Arial" pitchFamily="34" charset="0"/>
              </a:rPr>
              <a:t>精品</a:t>
            </a:r>
            <a:r>
              <a:rPr lang="en-US" altLang="zh-CN" sz="1800" cap="small" dirty="0">
                <a:solidFill>
                  <a:schemeClr val="tx1">
                    <a:lumMod val="85000"/>
                    <a:lumOff val="15000"/>
                  </a:schemeClr>
                </a:solidFill>
                <a:latin typeface="Arial" pitchFamily="34" charset="0"/>
                <a:ea typeface="微软雅黑" pitchFamily="34" charset="-122"/>
                <a:cs typeface="Arial" pitchFamily="34" charset="0"/>
              </a:rPr>
              <a:t>POWER POINT</a:t>
            </a:r>
            <a:r>
              <a:rPr lang="zh-CN" altLang="en-US" sz="1800" dirty="0">
                <a:solidFill>
                  <a:schemeClr val="tx1">
                    <a:lumMod val="85000"/>
                    <a:lumOff val="15000"/>
                  </a:schemeClr>
                </a:solidFill>
                <a:latin typeface="Arial" pitchFamily="34" charset="0"/>
                <a:ea typeface="微软雅黑" pitchFamily="34" charset="-122"/>
                <a:cs typeface="Arial" pitchFamily="34" charset="0"/>
              </a:rPr>
              <a:t>模板，每个页面都是精心制作，所有内容可自行编辑修改，欢迎下载</a:t>
            </a:r>
            <a:r>
              <a:rPr lang="zh-CN" altLang="en-US" sz="1800" dirty="0" smtClean="0">
                <a:solidFill>
                  <a:schemeClr val="tx1">
                    <a:lumMod val="85000"/>
                    <a:lumOff val="15000"/>
                  </a:schemeClr>
                </a:solidFill>
                <a:latin typeface="Arial" pitchFamily="34" charset="0"/>
                <a:ea typeface="微软雅黑" pitchFamily="34" charset="-122"/>
                <a:cs typeface="Arial" pitchFamily="34" charset="0"/>
              </a:rPr>
              <a:t>！</a:t>
            </a:r>
            <a:endParaRPr lang="en-US" altLang="zh-CN" sz="1800" dirty="0" smtClean="0">
              <a:solidFill>
                <a:schemeClr val="tx1">
                  <a:lumMod val="85000"/>
                  <a:lumOff val="15000"/>
                </a:schemeClr>
              </a:solidFill>
              <a:latin typeface="Arial" pitchFamily="34" charset="0"/>
              <a:ea typeface="微软雅黑" pitchFamily="34" charset="-122"/>
              <a:cs typeface="Arial" pitchFamily="34" charset="0"/>
            </a:endParaRPr>
          </a:p>
          <a:p>
            <a:pPr marL="0" indent="0">
              <a:buNone/>
            </a:pPr>
            <a:r>
              <a:rPr lang="zh-CN" altLang="en-US" sz="1800" dirty="0">
                <a:solidFill>
                  <a:schemeClr val="tx1">
                    <a:lumMod val="85000"/>
                    <a:lumOff val="15000"/>
                  </a:schemeClr>
                </a:solidFill>
                <a:latin typeface="Arial" pitchFamily="34" charset="0"/>
                <a:ea typeface="微软雅黑" pitchFamily="34" charset="-122"/>
                <a:cs typeface="Arial" pitchFamily="34" charset="0"/>
              </a:rPr>
              <a:t>最新精品</a:t>
            </a:r>
            <a:r>
              <a:rPr lang="en-US" altLang="zh-CN" sz="1800" cap="small" dirty="0">
                <a:solidFill>
                  <a:schemeClr val="tx1">
                    <a:lumMod val="85000"/>
                    <a:lumOff val="15000"/>
                  </a:schemeClr>
                </a:solidFill>
                <a:latin typeface="Arial" pitchFamily="34" charset="0"/>
                <a:ea typeface="微软雅黑" pitchFamily="34" charset="-122"/>
                <a:cs typeface="Arial" pitchFamily="34" charset="0"/>
              </a:rPr>
              <a:t>POWER POINT</a:t>
            </a:r>
            <a:r>
              <a:rPr lang="zh-CN" altLang="en-US" sz="1800" dirty="0">
                <a:solidFill>
                  <a:schemeClr val="tx1">
                    <a:lumMod val="85000"/>
                    <a:lumOff val="15000"/>
                  </a:schemeClr>
                </a:solidFill>
                <a:latin typeface="Arial" pitchFamily="34" charset="0"/>
                <a:ea typeface="微软雅黑" pitchFamily="34" charset="-122"/>
                <a:cs typeface="Arial" pitchFamily="34" charset="0"/>
              </a:rPr>
              <a:t>模板，每个页面都是精心制作，所有内容可自行编辑修改，欢迎下载</a:t>
            </a:r>
            <a:r>
              <a:rPr lang="zh-CN" altLang="en-US" sz="1800" dirty="0" smtClean="0">
                <a:solidFill>
                  <a:schemeClr val="tx1">
                    <a:lumMod val="85000"/>
                    <a:lumOff val="15000"/>
                  </a:schemeClr>
                </a:solidFill>
                <a:latin typeface="Arial" pitchFamily="34" charset="0"/>
                <a:ea typeface="微软雅黑" pitchFamily="34" charset="-122"/>
                <a:cs typeface="Arial" pitchFamily="34" charset="0"/>
              </a:rPr>
              <a:t>！</a:t>
            </a:r>
            <a:endParaRPr lang="en-US" sz="1800" dirty="0">
              <a:solidFill>
                <a:schemeClr val="tx1">
                  <a:lumMod val="85000"/>
                  <a:lumOff val="15000"/>
                </a:schemeClr>
              </a:solidFill>
              <a:latin typeface="微软雅黑" pitchFamily="34" charset="-122"/>
              <a:ea typeface="微软雅黑" pitchFamily="34" charset="-122"/>
            </a:endParaRPr>
          </a:p>
        </p:txBody>
      </p:sp>
      <p:grpSp>
        <p:nvGrpSpPr>
          <p:cNvPr id="21" name="组合 20"/>
          <p:cNvGrpSpPr/>
          <p:nvPr/>
        </p:nvGrpSpPr>
        <p:grpSpPr>
          <a:xfrm>
            <a:off x="7058438" y="4457658"/>
            <a:ext cx="2122806" cy="998051"/>
            <a:chOff x="4982259" y="5322156"/>
            <a:chExt cx="2124188" cy="998051"/>
          </a:xfrm>
          <a:solidFill>
            <a:schemeClr val="tx1">
              <a:lumMod val="85000"/>
              <a:lumOff val="15000"/>
              <a:alpha val="35000"/>
            </a:schemeClr>
          </a:solidFill>
        </p:grpSpPr>
        <p:sp>
          <p:nvSpPr>
            <p:cNvPr id="22"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23" name="直接连接符 22"/>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endCxn id="22"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4909037" y="5342094"/>
            <a:ext cx="2122806" cy="998051"/>
            <a:chOff x="4982259" y="5322156"/>
            <a:chExt cx="2124188" cy="998051"/>
          </a:xfrm>
          <a:solidFill>
            <a:schemeClr val="tx1">
              <a:lumMod val="85000"/>
              <a:lumOff val="15000"/>
              <a:alpha val="35000"/>
            </a:schemeClr>
          </a:solidFill>
        </p:grpSpPr>
        <p:sp>
          <p:nvSpPr>
            <p:cNvPr id="26"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27" name="直接连接符 26"/>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endCxn id="26"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8629562" y="3459607"/>
            <a:ext cx="2122806" cy="998051"/>
            <a:chOff x="4982259" y="5322156"/>
            <a:chExt cx="2124188" cy="998051"/>
          </a:xfrm>
          <a:solidFill>
            <a:schemeClr val="tx1">
              <a:lumMod val="85000"/>
              <a:lumOff val="15000"/>
              <a:alpha val="35000"/>
            </a:schemeClr>
          </a:solidFill>
        </p:grpSpPr>
        <p:sp>
          <p:nvSpPr>
            <p:cNvPr id="30"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31" name="直接连接符 30"/>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30"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9671145" y="2455234"/>
            <a:ext cx="2122806" cy="998051"/>
            <a:chOff x="4982259" y="5322156"/>
            <a:chExt cx="2124188" cy="998051"/>
          </a:xfrm>
          <a:solidFill>
            <a:schemeClr val="tx1">
              <a:lumMod val="85000"/>
              <a:lumOff val="15000"/>
              <a:alpha val="35000"/>
            </a:schemeClr>
          </a:solidFill>
        </p:grpSpPr>
        <p:sp>
          <p:nvSpPr>
            <p:cNvPr id="34"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35" name="直接连接符 34"/>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34"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37" name="文本框 12"/>
          <p:cNvSpPr txBox="1"/>
          <p:nvPr/>
        </p:nvSpPr>
        <p:spPr>
          <a:xfrm>
            <a:off x="2990254" y="5206855"/>
            <a:ext cx="187305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38" name="文本框 12"/>
          <p:cNvSpPr txBox="1"/>
          <p:nvPr/>
        </p:nvSpPr>
        <p:spPr>
          <a:xfrm>
            <a:off x="5139328" y="4353297"/>
            <a:ext cx="187305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39" name="文本框 12"/>
          <p:cNvSpPr txBox="1"/>
          <p:nvPr/>
        </p:nvSpPr>
        <p:spPr>
          <a:xfrm>
            <a:off x="6709174" y="3355246"/>
            <a:ext cx="187305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40" name="文本框 12"/>
          <p:cNvSpPr txBox="1"/>
          <p:nvPr/>
        </p:nvSpPr>
        <p:spPr>
          <a:xfrm>
            <a:off x="7776213" y="2302000"/>
            <a:ext cx="1873057"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smtClean="0">
                <a:solidFill>
                  <a:schemeClr val="tx1">
                    <a:lumMod val="85000"/>
                    <a:lumOff val="15000"/>
                  </a:schemeClr>
                </a:solidFill>
                <a:latin typeface="微软雅黑" pitchFamily="34" charset="-122"/>
                <a:ea typeface="微软雅黑" pitchFamily="34" charset="-122"/>
              </a:rPr>
              <a:t>点击添加内容</a:t>
            </a:r>
            <a:endParaRPr lang="zh-CN" altLang="en-US" sz="2000" dirty="0">
              <a:solidFill>
                <a:schemeClr val="tx1">
                  <a:lumMod val="85000"/>
                  <a:lumOff val="15000"/>
                </a:schemeClr>
              </a:solidFill>
              <a:latin typeface="微软雅黑" pitchFamily="34" charset="-122"/>
              <a:ea typeface="微软雅黑" pitchFamily="34" charset="-122"/>
            </a:endParaRPr>
          </a:p>
        </p:txBody>
      </p:sp>
      <p:sp>
        <p:nvSpPr>
          <p:cNvPr id="41" name="文本框 2"/>
          <p:cNvSpPr txBox="1"/>
          <p:nvPr/>
        </p:nvSpPr>
        <p:spPr>
          <a:xfrm>
            <a:off x="1125946"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415209598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1350"/>
                            </p:stCondLst>
                            <p:childTnLst>
                              <p:par>
                                <p:cTn id="17" presetID="22" presetClass="entr" presetSubtype="2"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right)">
                                      <p:cBhvr>
                                        <p:cTn id="19" dur="500"/>
                                        <p:tgtEl>
                                          <p:spTgt spid="25"/>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350"/>
                            </p:stCondLst>
                            <p:childTnLst>
                              <p:par>
                                <p:cTn id="25" presetID="22" presetClass="entr" presetSubtype="2"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childTnLst>
                          </p:cTn>
                        </p:par>
                        <p:par>
                          <p:cTn id="32" fill="hold">
                            <p:stCondLst>
                              <p:cond delay="3350"/>
                            </p:stCondLst>
                            <p:childTnLst>
                              <p:par>
                                <p:cTn id="33" presetID="22" presetClass="entr" presetSubtype="2"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right)">
                                      <p:cBhvr>
                                        <p:cTn id="35" dur="500"/>
                                        <p:tgtEl>
                                          <p:spTgt spid="29"/>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4350"/>
                            </p:stCondLst>
                            <p:childTnLst>
                              <p:par>
                                <p:cTn id="41" presetID="22" presetClass="entr" presetSubtype="2"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right)">
                                      <p:cBhvr>
                                        <p:cTn id="43" dur="500"/>
                                        <p:tgtEl>
                                          <p:spTgt spid="33"/>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500"/>
                                        <p:tgtEl>
                                          <p:spTgt spid="40"/>
                                        </p:tgtEl>
                                      </p:cBhvr>
                                    </p:animEffect>
                                  </p:childTnLst>
                                </p:cTn>
                              </p:par>
                            </p:childTnLst>
                          </p:cTn>
                        </p:par>
                        <p:par>
                          <p:cTn id="48" fill="hold">
                            <p:stCondLst>
                              <p:cond delay="5350"/>
                            </p:stCondLst>
                            <p:childTnLst>
                              <p:par>
                                <p:cTn id="49" presetID="42"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1000"/>
                                        <p:tgtEl>
                                          <p:spTgt spid="20"/>
                                        </p:tgtEl>
                                      </p:cBhvr>
                                    </p:animEffect>
                                    <p:anim calcmode="lin" valueType="num">
                                      <p:cBhvr>
                                        <p:cTn id="52" dur="1000" fill="hold"/>
                                        <p:tgtEl>
                                          <p:spTgt spid="20"/>
                                        </p:tgtEl>
                                        <p:attrNameLst>
                                          <p:attrName>ppt_x</p:attrName>
                                        </p:attrNameLst>
                                      </p:cBhvr>
                                      <p:tavLst>
                                        <p:tav tm="0">
                                          <p:val>
                                            <p:strVal val="#ppt_x"/>
                                          </p:val>
                                        </p:tav>
                                        <p:tav tm="100000">
                                          <p:val>
                                            <p:strVal val="#ppt_x"/>
                                          </p:val>
                                        </p:tav>
                                      </p:tavLst>
                                    </p:anim>
                                    <p:anim calcmode="lin" valueType="num">
                                      <p:cBhvr>
                                        <p:cTn id="5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7" grpId="0"/>
      <p:bldP spid="38" grpId="0"/>
      <p:bldP spid="39" grpId="0"/>
      <p:bldP spid="40" grpId="0"/>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a:off x="2704604" y="4729733"/>
            <a:ext cx="7792726" cy="857250"/>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圆角矩形 17"/>
          <p:cNvSpPr/>
          <p:nvPr/>
        </p:nvSpPr>
        <p:spPr>
          <a:xfrm>
            <a:off x="1857431" y="3423220"/>
            <a:ext cx="7680087" cy="857250"/>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圆角矩形 18"/>
          <p:cNvSpPr/>
          <p:nvPr/>
        </p:nvSpPr>
        <p:spPr>
          <a:xfrm>
            <a:off x="2704604" y="2089720"/>
            <a:ext cx="7792726" cy="857250"/>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0" name="Group 5"/>
          <p:cNvGrpSpPr>
            <a:grpSpLocks/>
          </p:cNvGrpSpPr>
          <p:nvPr/>
        </p:nvGrpSpPr>
        <p:grpSpPr bwMode="auto">
          <a:xfrm>
            <a:off x="1857431" y="1837308"/>
            <a:ext cx="1237444" cy="1236662"/>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rgbClr val="005DA2"/>
              </a:solidFill>
              <a:round/>
              <a:headEnd/>
              <a:tailEnd/>
            </a:ln>
          </p:spPr>
          <p:txBody>
            <a:bodyPr wrap="none" anchor="ctr"/>
            <a:lstStyle/>
            <a:p>
              <a:endParaRPr lang="zh-CN" altLang="en-US">
                <a:latin typeface="Calibri" pitchFamily="34" charset="0"/>
                <a:cs typeface="Arial" charset="0"/>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rgbClr val="005DA2"/>
              </a:solidFill>
              <a:round/>
              <a:headEnd/>
              <a:tailEnd/>
            </a:ln>
            <a:extLst/>
          </p:spPr>
          <p:txBody>
            <a:bodyPr wrap="none" anchor="ctr"/>
            <a:lstStyle/>
            <a:p>
              <a:endParaRPr lang="zh-CN" altLang="en-US">
                <a:latin typeface="Calibri" pitchFamily="34" charset="0"/>
                <a:cs typeface="Arial" charset="0"/>
              </a:endParaRPr>
            </a:p>
          </p:txBody>
        </p:sp>
        <p:sp>
          <p:nvSpPr>
            <p:cNvPr id="23" name="Oval 8"/>
            <p:cNvSpPr>
              <a:spLocks noChangeArrowheads="1"/>
            </p:cNvSpPr>
            <p:nvPr/>
          </p:nvSpPr>
          <p:spPr bwMode="ltGray">
            <a:xfrm>
              <a:off x="870" y="915"/>
              <a:ext cx="690" cy="690"/>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grpSp>
        <p:nvGrpSpPr>
          <p:cNvPr id="24" name="Group 12"/>
          <p:cNvGrpSpPr>
            <a:grpSpLocks/>
          </p:cNvGrpSpPr>
          <p:nvPr/>
        </p:nvGrpSpPr>
        <p:grpSpPr bwMode="auto">
          <a:xfrm>
            <a:off x="9199600" y="3191446"/>
            <a:ext cx="1237444" cy="1236663"/>
            <a:chOff x="802" y="845"/>
            <a:chExt cx="827" cy="826"/>
          </a:xfrm>
        </p:grpSpPr>
        <p:sp>
          <p:nvSpPr>
            <p:cNvPr id="25" name="Oval 13"/>
            <p:cNvSpPr>
              <a:spLocks noChangeArrowheads="1"/>
            </p:cNvSpPr>
            <p:nvPr/>
          </p:nvSpPr>
          <p:spPr bwMode="gray">
            <a:xfrm>
              <a:off x="802" y="845"/>
              <a:ext cx="827" cy="826"/>
            </a:xfrm>
            <a:prstGeom prst="ellipse">
              <a:avLst/>
            </a:prstGeom>
            <a:solidFill>
              <a:srgbClr val="F8F8F8"/>
            </a:solidFill>
            <a:ln w="38100">
              <a:solidFill>
                <a:srgbClr val="005DA2"/>
              </a:solidFill>
              <a:round/>
              <a:headEnd/>
              <a:tailEnd/>
            </a:ln>
          </p:spPr>
          <p:txBody>
            <a:bodyPr wrap="none" anchor="ctr"/>
            <a:lstStyle/>
            <a:p>
              <a:endParaRPr lang="zh-CN" altLang="en-US">
                <a:latin typeface="Calibri" pitchFamily="34" charset="0"/>
                <a:cs typeface="Arial" charset="0"/>
              </a:endParaRPr>
            </a:p>
          </p:txBody>
        </p:sp>
        <p:sp>
          <p:nvSpPr>
            <p:cNvPr id="26" name="Oval 14"/>
            <p:cNvSpPr>
              <a:spLocks noChangeArrowheads="1"/>
            </p:cNvSpPr>
            <p:nvPr/>
          </p:nvSpPr>
          <p:spPr bwMode="gray">
            <a:xfrm>
              <a:off x="836" y="879"/>
              <a:ext cx="758" cy="758"/>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sp>
          <p:nvSpPr>
            <p:cNvPr id="27" name="Oval 15"/>
            <p:cNvSpPr>
              <a:spLocks noChangeArrowheads="1"/>
            </p:cNvSpPr>
            <p:nvPr/>
          </p:nvSpPr>
          <p:spPr bwMode="gray">
            <a:xfrm>
              <a:off x="870" y="915"/>
              <a:ext cx="690" cy="690"/>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grpSp>
        <p:nvGrpSpPr>
          <p:cNvPr id="28" name="Group 19"/>
          <p:cNvGrpSpPr>
            <a:grpSpLocks/>
          </p:cNvGrpSpPr>
          <p:nvPr/>
        </p:nvGrpSpPr>
        <p:grpSpPr bwMode="auto">
          <a:xfrm>
            <a:off x="1847912" y="4569396"/>
            <a:ext cx="1237444" cy="1236663"/>
            <a:chOff x="802" y="845"/>
            <a:chExt cx="827" cy="826"/>
          </a:xfrm>
        </p:grpSpPr>
        <p:sp>
          <p:nvSpPr>
            <p:cNvPr id="29" name="Oval 20"/>
            <p:cNvSpPr>
              <a:spLocks noChangeArrowheads="1"/>
            </p:cNvSpPr>
            <p:nvPr/>
          </p:nvSpPr>
          <p:spPr bwMode="ltGray">
            <a:xfrm>
              <a:off x="802" y="845"/>
              <a:ext cx="827" cy="826"/>
            </a:xfrm>
            <a:prstGeom prst="ellipse">
              <a:avLst/>
            </a:prstGeom>
            <a:solidFill>
              <a:srgbClr val="F8F8F8"/>
            </a:solidFill>
            <a:ln w="38100">
              <a:solidFill>
                <a:srgbClr val="005DA2"/>
              </a:solidFill>
              <a:round/>
              <a:headEnd/>
              <a:tailEnd/>
            </a:ln>
          </p:spPr>
          <p:txBody>
            <a:bodyPr wrap="none" anchor="ctr"/>
            <a:lstStyle/>
            <a:p>
              <a:endParaRPr lang="zh-CN" altLang="en-US">
                <a:latin typeface="Calibri" pitchFamily="34" charset="0"/>
                <a:cs typeface="Arial" charset="0"/>
              </a:endParaRPr>
            </a:p>
          </p:txBody>
        </p:sp>
        <p:sp>
          <p:nvSpPr>
            <p:cNvPr id="30" name="Oval 21"/>
            <p:cNvSpPr>
              <a:spLocks noChangeArrowheads="1"/>
            </p:cNvSpPr>
            <p:nvPr/>
          </p:nvSpPr>
          <p:spPr bwMode="ltGray">
            <a:xfrm>
              <a:off x="836" y="879"/>
              <a:ext cx="758" cy="758"/>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sp>
          <p:nvSpPr>
            <p:cNvPr id="31" name="Oval 22"/>
            <p:cNvSpPr>
              <a:spLocks noChangeArrowheads="1"/>
            </p:cNvSpPr>
            <p:nvPr/>
          </p:nvSpPr>
          <p:spPr bwMode="ltGray">
            <a:xfrm>
              <a:off x="870" y="915"/>
              <a:ext cx="690" cy="690"/>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sp>
        <p:nvSpPr>
          <p:cNvPr id="32" name="TextBox 69"/>
          <p:cNvSpPr txBox="1"/>
          <p:nvPr/>
        </p:nvSpPr>
        <p:spPr>
          <a:xfrm>
            <a:off x="1869977" y="2256927"/>
            <a:ext cx="1213647" cy="400110"/>
          </a:xfrm>
          <a:prstGeom prst="rect">
            <a:avLst/>
          </a:prstGeom>
          <a:noFill/>
        </p:spPr>
        <p:txBody>
          <a:bodyPr>
            <a:spAutoFit/>
          </a:bodyPr>
          <a:lstStyle/>
          <a:p>
            <a:pPr algn="ctr">
              <a:defRPr/>
            </a:pPr>
            <a:r>
              <a:rPr lang="zh-CN" altLang="en-US" sz="2000" b="1" dirty="0" smtClean="0">
                <a:solidFill>
                  <a:schemeClr val="tx1">
                    <a:lumMod val="85000"/>
                    <a:lumOff val="15000"/>
                  </a:schemeClr>
                </a:solidFill>
                <a:latin typeface="微软雅黑" pitchFamily="34" charset="-122"/>
                <a:ea typeface="微软雅黑" pitchFamily="34" charset="-122"/>
              </a:rPr>
              <a:t>标题</a:t>
            </a:r>
            <a:endParaRPr lang="zh-CN" altLang="en-US" sz="2000" b="1" dirty="0">
              <a:solidFill>
                <a:schemeClr val="tx1">
                  <a:lumMod val="85000"/>
                  <a:lumOff val="15000"/>
                </a:schemeClr>
              </a:solidFill>
              <a:latin typeface="微软雅黑" pitchFamily="34" charset="-122"/>
              <a:ea typeface="微软雅黑" pitchFamily="34" charset="-122"/>
            </a:endParaRPr>
          </a:p>
        </p:txBody>
      </p:sp>
      <p:sp>
        <p:nvSpPr>
          <p:cNvPr id="33" name="TextBox 70"/>
          <p:cNvSpPr txBox="1"/>
          <p:nvPr/>
        </p:nvSpPr>
        <p:spPr>
          <a:xfrm>
            <a:off x="9485363" y="3597438"/>
            <a:ext cx="999474" cy="400110"/>
          </a:xfrm>
          <a:prstGeom prst="rect">
            <a:avLst/>
          </a:prstGeom>
          <a:noFill/>
        </p:spPr>
        <p:txBody>
          <a:bodyPr>
            <a:spAutoFit/>
          </a:bodyPr>
          <a:lstStyle/>
          <a:p>
            <a:pPr>
              <a:defRPr/>
            </a:pPr>
            <a:r>
              <a:rPr lang="zh-CN" altLang="en-US" sz="2000" b="1" dirty="0" smtClean="0">
                <a:solidFill>
                  <a:schemeClr val="tx1">
                    <a:lumMod val="85000"/>
                    <a:lumOff val="15000"/>
                  </a:schemeClr>
                </a:solidFill>
                <a:latin typeface="微软雅黑" pitchFamily="34" charset="-122"/>
                <a:ea typeface="微软雅黑" pitchFamily="34" charset="-122"/>
              </a:rPr>
              <a:t>标题</a:t>
            </a:r>
            <a:endParaRPr lang="zh-CN" altLang="en-US" sz="2000" b="1" dirty="0">
              <a:solidFill>
                <a:schemeClr val="tx1">
                  <a:lumMod val="85000"/>
                  <a:lumOff val="15000"/>
                </a:schemeClr>
              </a:solidFill>
              <a:latin typeface="微软雅黑" pitchFamily="34" charset="-122"/>
              <a:ea typeface="微软雅黑" pitchFamily="34" charset="-122"/>
            </a:endParaRPr>
          </a:p>
        </p:txBody>
      </p:sp>
      <p:sp>
        <p:nvSpPr>
          <p:cNvPr id="34" name="TextBox 71"/>
          <p:cNvSpPr txBox="1"/>
          <p:nvPr/>
        </p:nvSpPr>
        <p:spPr>
          <a:xfrm>
            <a:off x="2102565" y="5015483"/>
            <a:ext cx="1142256" cy="400110"/>
          </a:xfrm>
          <a:prstGeom prst="rect">
            <a:avLst/>
          </a:prstGeom>
          <a:noFill/>
        </p:spPr>
        <p:txBody>
          <a:bodyPr>
            <a:spAutoFit/>
          </a:bodyPr>
          <a:lstStyle/>
          <a:p>
            <a:pPr>
              <a:defRPr/>
            </a:pPr>
            <a:r>
              <a:rPr lang="zh-CN" altLang="en-US" sz="2000" b="1" dirty="0" smtClean="0">
                <a:solidFill>
                  <a:schemeClr val="tx1">
                    <a:lumMod val="85000"/>
                    <a:lumOff val="15000"/>
                  </a:schemeClr>
                </a:solidFill>
                <a:latin typeface="微软雅黑" pitchFamily="34" charset="-122"/>
                <a:ea typeface="微软雅黑" pitchFamily="34" charset="-122"/>
              </a:rPr>
              <a:t>标题</a:t>
            </a:r>
            <a:endParaRPr lang="zh-CN" altLang="en-US" sz="2000" b="1" dirty="0">
              <a:solidFill>
                <a:schemeClr val="tx1">
                  <a:lumMod val="85000"/>
                  <a:lumOff val="15000"/>
                </a:schemeClr>
              </a:solidFill>
              <a:latin typeface="微软雅黑" pitchFamily="34" charset="-122"/>
              <a:ea typeface="微软雅黑" pitchFamily="34" charset="-122"/>
            </a:endParaRPr>
          </a:p>
        </p:txBody>
      </p:sp>
      <p:sp>
        <p:nvSpPr>
          <p:cNvPr id="35" name="TextBox 73"/>
          <p:cNvSpPr txBox="1"/>
          <p:nvPr/>
        </p:nvSpPr>
        <p:spPr>
          <a:xfrm>
            <a:off x="3213860" y="2197349"/>
            <a:ext cx="7143862" cy="652486"/>
          </a:xfrm>
          <a:prstGeom prst="rect">
            <a:avLst/>
          </a:prstGeom>
          <a:noFill/>
        </p:spPr>
        <p:txBody>
          <a:bodyPr>
            <a:spAutoFit/>
          </a:body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6" name="TextBox 74"/>
          <p:cNvSpPr txBox="1"/>
          <p:nvPr/>
        </p:nvSpPr>
        <p:spPr>
          <a:xfrm>
            <a:off x="1979588" y="3486720"/>
            <a:ext cx="7166072" cy="898708"/>
          </a:xfrm>
          <a:prstGeom prst="rect">
            <a:avLst/>
          </a:prstGeom>
          <a:noFill/>
          <a:ln>
            <a:noFill/>
          </a:ln>
        </p:spPr>
        <p:txBody>
          <a:bodyPr>
            <a:spAutoFit/>
          </a:body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a:p>
            <a:pPr>
              <a:defRPr/>
            </a:pP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37" name="TextBox 75"/>
          <p:cNvSpPr txBox="1">
            <a:spLocks noChangeArrowheads="1"/>
          </p:cNvSpPr>
          <p:nvPr/>
        </p:nvSpPr>
        <p:spPr bwMode="auto">
          <a:xfrm>
            <a:off x="3075837" y="4788471"/>
            <a:ext cx="7411974"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9"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4145612032"/>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0-#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1350"/>
                            </p:stCondLst>
                            <p:childTnLst>
                              <p:par>
                                <p:cTn id="30" presetID="2"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1+#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1+#ppt_w/2"/>
                                          </p:val>
                                        </p:tav>
                                        <p:tav tm="100000">
                                          <p:val>
                                            <p:strVal val="#ppt_x"/>
                                          </p:val>
                                        </p:tav>
                                      </p:tavLst>
                                    </p:anim>
                                    <p:anim calcmode="lin" valueType="num">
                                      <p:cBhvr additive="base">
                                        <p:cTn id="37" dur="5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fill="hold"/>
                                        <p:tgtEl>
                                          <p:spTgt spid="33"/>
                                        </p:tgtEl>
                                        <p:attrNameLst>
                                          <p:attrName>ppt_x</p:attrName>
                                        </p:attrNameLst>
                                      </p:cBhvr>
                                      <p:tavLst>
                                        <p:tav tm="0">
                                          <p:val>
                                            <p:strVal val="1+#ppt_w/2"/>
                                          </p:val>
                                        </p:tav>
                                        <p:tav tm="100000">
                                          <p:val>
                                            <p:strVal val="#ppt_x"/>
                                          </p:val>
                                        </p:tav>
                                      </p:tavLst>
                                    </p:anim>
                                    <p:anim calcmode="lin" valueType="num">
                                      <p:cBhvr additive="base">
                                        <p:cTn id="41" dur="500" fill="hold"/>
                                        <p:tgtEl>
                                          <p:spTgt spid="33"/>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500" fill="hold"/>
                                        <p:tgtEl>
                                          <p:spTgt spid="36"/>
                                        </p:tgtEl>
                                        <p:attrNameLst>
                                          <p:attrName>ppt_x</p:attrName>
                                        </p:attrNameLst>
                                      </p:cBhvr>
                                      <p:tavLst>
                                        <p:tav tm="0">
                                          <p:val>
                                            <p:strVal val="1+#ppt_w/2"/>
                                          </p:val>
                                        </p:tav>
                                        <p:tav tm="100000">
                                          <p:val>
                                            <p:strVal val="#ppt_x"/>
                                          </p:val>
                                        </p:tav>
                                      </p:tavLst>
                                    </p:anim>
                                    <p:anim calcmode="lin" valueType="num">
                                      <p:cBhvr additive="base">
                                        <p:cTn id="45" dur="500" fill="hold"/>
                                        <p:tgtEl>
                                          <p:spTgt spid="36"/>
                                        </p:tgtEl>
                                        <p:attrNameLst>
                                          <p:attrName>ppt_y</p:attrName>
                                        </p:attrNameLst>
                                      </p:cBhvr>
                                      <p:tavLst>
                                        <p:tav tm="0">
                                          <p:val>
                                            <p:strVal val="#ppt_y"/>
                                          </p:val>
                                        </p:tav>
                                        <p:tav tm="100000">
                                          <p:val>
                                            <p:strVal val="#ppt_y"/>
                                          </p:val>
                                        </p:tav>
                                      </p:tavLst>
                                    </p:anim>
                                  </p:childTnLst>
                                </p:cTn>
                              </p:par>
                            </p:childTnLst>
                          </p:cTn>
                        </p:par>
                        <p:par>
                          <p:cTn id="46" fill="hold">
                            <p:stCondLst>
                              <p:cond delay="1850"/>
                            </p:stCondLst>
                            <p:childTnLst>
                              <p:par>
                                <p:cTn id="47" presetID="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0-#ppt_w/2"/>
                                          </p:val>
                                        </p:tav>
                                        <p:tav tm="100000">
                                          <p:val>
                                            <p:strVal val="#ppt_x"/>
                                          </p:val>
                                        </p:tav>
                                      </p:tavLst>
                                    </p:anim>
                                    <p:anim calcmode="lin" valueType="num">
                                      <p:cBhvr additive="base">
                                        <p:cTn id="50" dur="500" fill="hold"/>
                                        <p:tgtEl>
                                          <p:spTgt spid="17"/>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0-#ppt_w/2"/>
                                          </p:val>
                                        </p:tav>
                                        <p:tav tm="100000">
                                          <p:val>
                                            <p:strVal val="#ppt_x"/>
                                          </p:val>
                                        </p:tav>
                                      </p:tavLst>
                                    </p:anim>
                                    <p:anim calcmode="lin" valueType="num">
                                      <p:cBhvr additive="base">
                                        <p:cTn id="54" dur="500" fill="hold"/>
                                        <p:tgtEl>
                                          <p:spTgt spid="28"/>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0-#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500" fill="hold"/>
                                        <p:tgtEl>
                                          <p:spTgt spid="37"/>
                                        </p:tgtEl>
                                        <p:attrNameLst>
                                          <p:attrName>ppt_x</p:attrName>
                                        </p:attrNameLst>
                                      </p:cBhvr>
                                      <p:tavLst>
                                        <p:tav tm="0">
                                          <p:val>
                                            <p:strVal val="0-#ppt_w/2"/>
                                          </p:val>
                                        </p:tav>
                                        <p:tav tm="100000">
                                          <p:val>
                                            <p:strVal val="#ppt_x"/>
                                          </p:val>
                                        </p:tav>
                                      </p:tavLst>
                                    </p:anim>
                                    <p:anim calcmode="lin" valueType="num">
                                      <p:cBhvr additive="base">
                                        <p:cTn id="6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32" grpId="0"/>
      <p:bldP spid="33" grpId="0"/>
      <p:bldP spid="34" grpId="0"/>
      <p:bldP spid="35" grpId="0"/>
      <p:bldP spid="36" grpId="0"/>
      <p:bldP spid="37" grpId="0"/>
      <p:bldP spid="3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225396" y="251306"/>
            <a:ext cx="6414838" cy="6418848"/>
            <a:chOff x="-3227497" y="251306"/>
            <a:chExt cx="6419015" cy="6418848"/>
          </a:xfrm>
        </p:grpSpPr>
        <p:sp>
          <p:nvSpPr>
            <p:cNvPr id="26" name="椭圆 25"/>
            <p:cNvSpPr/>
            <p:nvPr/>
          </p:nvSpPr>
          <p:spPr>
            <a:xfrm>
              <a:off x="-3227497" y="251306"/>
              <a:ext cx="6419015" cy="6418848"/>
            </a:xfrm>
            <a:prstGeom prst="ellipse">
              <a:avLst/>
            </a:prstGeom>
            <a:solidFill>
              <a:srgbClr val="00529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
          <p:nvSpPr>
            <p:cNvPr id="27" name="文本框 2"/>
            <p:cNvSpPr txBox="1">
              <a:spLocks noChangeArrowheads="1"/>
            </p:cNvSpPr>
            <p:nvPr/>
          </p:nvSpPr>
          <p:spPr bwMode="auto">
            <a:xfrm>
              <a:off x="914599" y="2355502"/>
              <a:ext cx="1326977" cy="2154412"/>
            </a:xfrm>
            <a:prstGeom prst="rect">
              <a:avLst/>
            </a:prstGeom>
            <a:noFill/>
            <a:ln w="9525">
              <a:noFill/>
              <a:miter lim="800000"/>
              <a:headEnd/>
              <a:tailEnd/>
            </a:ln>
          </p:spPr>
          <p:txBody>
            <a:bodyPr lIns="121898" tIns="60948" rIns="121898" bIns="60948">
              <a:spAutoFit/>
            </a:bodyPr>
            <a:lstStyle/>
            <a:p>
              <a:pPr algn="ctr"/>
              <a:r>
                <a:rPr lang="zh-CN" altLang="en-US" sz="6600" b="1" dirty="0">
                  <a:solidFill>
                    <a:schemeClr val="bg1"/>
                  </a:solidFill>
                  <a:latin typeface="微软雅黑" pitchFamily="34" charset="-122"/>
                  <a:ea typeface="微软雅黑" pitchFamily="34" charset="-122"/>
                </a:rPr>
                <a:t>目</a:t>
              </a:r>
              <a:endParaRPr lang="en-US" altLang="zh-CN" sz="6600" b="1" dirty="0">
                <a:solidFill>
                  <a:schemeClr val="bg1"/>
                </a:solidFill>
                <a:latin typeface="微软雅黑" pitchFamily="34" charset="-122"/>
                <a:ea typeface="微软雅黑" pitchFamily="34" charset="-122"/>
              </a:endParaRPr>
            </a:p>
            <a:p>
              <a:pPr algn="ctr"/>
              <a:r>
                <a:rPr lang="zh-CN" altLang="en-US" sz="6600" b="1" dirty="0">
                  <a:solidFill>
                    <a:schemeClr val="bg1"/>
                  </a:solidFill>
                  <a:latin typeface="微软雅黑" pitchFamily="34" charset="-122"/>
                  <a:ea typeface="微软雅黑" pitchFamily="34" charset="-122"/>
                </a:rPr>
                <a:t>录</a:t>
              </a:r>
            </a:p>
          </p:txBody>
        </p:sp>
      </p:grpSp>
      <p:grpSp>
        <p:nvGrpSpPr>
          <p:cNvPr id="42" name="组合 9"/>
          <p:cNvGrpSpPr>
            <a:grpSpLocks/>
          </p:cNvGrpSpPr>
          <p:nvPr/>
        </p:nvGrpSpPr>
        <p:grpSpPr bwMode="auto">
          <a:xfrm>
            <a:off x="5144817" y="1417672"/>
            <a:ext cx="767278" cy="627830"/>
            <a:chOff x="3050349" y="1844085"/>
            <a:chExt cx="833779" cy="680346"/>
          </a:xfrm>
        </p:grpSpPr>
        <p:sp>
          <p:nvSpPr>
            <p:cNvPr id="43" name="任意多边形 42"/>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44" name="文本框 6"/>
            <p:cNvSpPr txBox="1">
              <a:spLocks noChangeArrowheads="1"/>
            </p:cNvSpPr>
            <p:nvPr/>
          </p:nvSpPr>
          <p:spPr bwMode="auto">
            <a:xfrm>
              <a:off x="3146443" y="1890742"/>
              <a:ext cx="611464" cy="633689"/>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01</a:t>
              </a:r>
              <a:endParaRPr lang="zh-CN" altLang="en-US" sz="3200">
                <a:solidFill>
                  <a:schemeClr val="bg1"/>
                </a:solidFill>
                <a:latin typeface="Impact" pitchFamily="34" charset="0"/>
              </a:endParaRPr>
            </a:p>
          </p:txBody>
        </p:sp>
      </p:grpSp>
      <p:grpSp>
        <p:nvGrpSpPr>
          <p:cNvPr id="48" name="组合 37"/>
          <p:cNvGrpSpPr>
            <a:grpSpLocks/>
          </p:cNvGrpSpPr>
          <p:nvPr/>
        </p:nvGrpSpPr>
        <p:grpSpPr bwMode="auto">
          <a:xfrm>
            <a:off x="5122845" y="5253722"/>
            <a:ext cx="811223" cy="624344"/>
            <a:chOff x="3050206" y="1844053"/>
            <a:chExt cx="881613" cy="678154"/>
          </a:xfrm>
        </p:grpSpPr>
        <p:sp>
          <p:nvSpPr>
            <p:cNvPr id="49" name="任意多边形 48"/>
            <p:cNvSpPr/>
            <p:nvPr/>
          </p:nvSpPr>
          <p:spPr>
            <a:xfrm rot="8100000" flipV="1">
              <a:off x="3050206" y="1844053"/>
              <a:ext cx="834142" cy="678154"/>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0" name="文本框 39"/>
            <p:cNvSpPr txBox="1">
              <a:spLocks noChangeArrowheads="1"/>
            </p:cNvSpPr>
            <p:nvPr/>
          </p:nvSpPr>
          <p:spPr bwMode="auto">
            <a:xfrm>
              <a:off x="3123828" y="1885460"/>
              <a:ext cx="807991" cy="635175"/>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05</a:t>
              </a:r>
              <a:endParaRPr lang="zh-CN" altLang="en-US" sz="3200">
                <a:solidFill>
                  <a:schemeClr val="bg1"/>
                </a:solidFill>
                <a:latin typeface="Impact" pitchFamily="34" charset="0"/>
              </a:endParaRPr>
            </a:p>
          </p:txBody>
        </p:sp>
      </p:grpSp>
      <p:grpSp>
        <p:nvGrpSpPr>
          <p:cNvPr id="51" name="组合 40"/>
          <p:cNvGrpSpPr>
            <a:grpSpLocks/>
          </p:cNvGrpSpPr>
          <p:nvPr/>
        </p:nvGrpSpPr>
        <p:grpSpPr bwMode="auto">
          <a:xfrm>
            <a:off x="5144649" y="4285267"/>
            <a:ext cx="767615" cy="637534"/>
            <a:chOff x="3050167" y="1844084"/>
            <a:chExt cx="834144" cy="692481"/>
          </a:xfrm>
        </p:grpSpPr>
        <p:sp>
          <p:nvSpPr>
            <p:cNvPr id="52" name="任意多边形 51"/>
            <p:cNvSpPr/>
            <p:nvPr/>
          </p:nvSpPr>
          <p:spPr>
            <a:xfrm rot="8100000" flipV="1">
              <a:off x="3050167" y="1844084"/>
              <a:ext cx="834144"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3" name="文本框 42"/>
            <p:cNvSpPr txBox="1">
              <a:spLocks noChangeArrowheads="1"/>
            </p:cNvSpPr>
            <p:nvPr/>
          </p:nvSpPr>
          <p:spPr bwMode="auto">
            <a:xfrm>
              <a:off x="3123828" y="1901390"/>
              <a:ext cx="726001" cy="635175"/>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04</a:t>
              </a:r>
              <a:endParaRPr lang="zh-CN" altLang="en-US" sz="3200">
                <a:solidFill>
                  <a:schemeClr val="bg1"/>
                </a:solidFill>
                <a:latin typeface="Impact" pitchFamily="34" charset="0"/>
              </a:endParaRPr>
            </a:p>
          </p:txBody>
        </p:sp>
      </p:grpSp>
      <p:grpSp>
        <p:nvGrpSpPr>
          <p:cNvPr id="54" name="组合 43"/>
          <p:cNvGrpSpPr>
            <a:grpSpLocks/>
          </p:cNvGrpSpPr>
          <p:nvPr/>
        </p:nvGrpSpPr>
        <p:grpSpPr bwMode="auto">
          <a:xfrm>
            <a:off x="5144650" y="3340622"/>
            <a:ext cx="767613" cy="624288"/>
            <a:chOff x="3050167" y="1844084"/>
            <a:chExt cx="834142" cy="678092"/>
          </a:xfrm>
        </p:grpSpPr>
        <p:sp>
          <p:nvSpPr>
            <p:cNvPr id="55" name="任意多边形 54"/>
            <p:cNvSpPr/>
            <p:nvPr/>
          </p:nvSpPr>
          <p:spPr>
            <a:xfrm rot="8100000" flipV="1">
              <a:off x="3050167" y="1844084"/>
              <a:ext cx="834142"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6" name="文本框 45"/>
            <p:cNvSpPr txBox="1">
              <a:spLocks noChangeArrowheads="1"/>
            </p:cNvSpPr>
            <p:nvPr/>
          </p:nvSpPr>
          <p:spPr bwMode="auto">
            <a:xfrm>
              <a:off x="3123828" y="1885459"/>
              <a:ext cx="726001" cy="635174"/>
            </a:xfrm>
            <a:prstGeom prst="rect">
              <a:avLst/>
            </a:prstGeom>
            <a:noFill/>
            <a:ln w="9525">
              <a:noFill/>
              <a:miter lim="800000"/>
              <a:headEnd/>
              <a:tailEnd/>
            </a:ln>
          </p:spPr>
          <p:txBody>
            <a:bodyPr>
              <a:spAutoFit/>
            </a:bodyPr>
            <a:lstStyle/>
            <a:p>
              <a:r>
                <a:rPr lang="en-US" altLang="zh-CN" sz="3200" dirty="0">
                  <a:solidFill>
                    <a:schemeClr val="bg1"/>
                  </a:solidFill>
                  <a:latin typeface="Impact" pitchFamily="34" charset="0"/>
                </a:rPr>
                <a:t>03</a:t>
              </a:r>
              <a:endParaRPr lang="zh-CN" altLang="en-US" sz="3200" dirty="0">
                <a:solidFill>
                  <a:schemeClr val="bg1"/>
                </a:solidFill>
                <a:latin typeface="Impact" pitchFamily="34" charset="0"/>
              </a:endParaRPr>
            </a:p>
          </p:txBody>
        </p:sp>
      </p:grpSp>
      <p:grpSp>
        <p:nvGrpSpPr>
          <p:cNvPr id="57" name="组合 46"/>
          <p:cNvGrpSpPr>
            <a:grpSpLocks/>
          </p:cNvGrpSpPr>
          <p:nvPr/>
        </p:nvGrpSpPr>
        <p:grpSpPr bwMode="auto">
          <a:xfrm>
            <a:off x="5144817" y="2349674"/>
            <a:ext cx="767278" cy="625750"/>
            <a:chOff x="3050349" y="1844085"/>
            <a:chExt cx="833779" cy="678092"/>
          </a:xfrm>
        </p:grpSpPr>
        <p:sp>
          <p:nvSpPr>
            <p:cNvPr id="58" name="任意多边形 57"/>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9" name="文本框 48"/>
            <p:cNvSpPr txBox="1">
              <a:spLocks noChangeArrowheads="1"/>
            </p:cNvSpPr>
            <p:nvPr/>
          </p:nvSpPr>
          <p:spPr bwMode="auto">
            <a:xfrm>
              <a:off x="3123827" y="1885459"/>
              <a:ext cx="726001" cy="633689"/>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02</a:t>
              </a:r>
              <a:endParaRPr lang="zh-CN" altLang="en-US" sz="3200">
                <a:solidFill>
                  <a:schemeClr val="bg1"/>
                </a:solidFill>
                <a:latin typeface="Impact" pitchFamily="34" charset="0"/>
              </a:endParaRPr>
            </a:p>
          </p:txBody>
        </p:sp>
      </p:grpSp>
      <p:grpSp>
        <p:nvGrpSpPr>
          <p:cNvPr id="77" name="组合 76"/>
          <p:cNvGrpSpPr/>
          <p:nvPr/>
        </p:nvGrpSpPr>
        <p:grpSpPr>
          <a:xfrm>
            <a:off x="6263011" y="1413570"/>
            <a:ext cx="3741980" cy="511504"/>
            <a:chOff x="6339097" y="1573726"/>
            <a:chExt cx="3744416" cy="511504"/>
          </a:xfrm>
        </p:grpSpPr>
        <p:sp>
          <p:nvSpPr>
            <p:cNvPr id="78" name="圆角矩形 77"/>
            <p:cNvSpPr/>
            <p:nvPr/>
          </p:nvSpPr>
          <p:spPr>
            <a:xfrm>
              <a:off x="6339097" y="1573726"/>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9" name="矩形 78"/>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1" name="组合 80"/>
          <p:cNvGrpSpPr/>
          <p:nvPr/>
        </p:nvGrpSpPr>
        <p:grpSpPr>
          <a:xfrm>
            <a:off x="6239129" y="2338170"/>
            <a:ext cx="3741980" cy="511504"/>
            <a:chOff x="6315199" y="2410178"/>
            <a:chExt cx="3744416" cy="511504"/>
          </a:xfrm>
        </p:grpSpPr>
        <p:sp>
          <p:nvSpPr>
            <p:cNvPr id="82" name="圆角矩形 81"/>
            <p:cNvSpPr/>
            <p:nvPr/>
          </p:nvSpPr>
          <p:spPr>
            <a:xfrm>
              <a:off x="6315199" y="2410178"/>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3" name="矩形 82"/>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5" name="组合 84"/>
          <p:cNvGrpSpPr/>
          <p:nvPr/>
        </p:nvGrpSpPr>
        <p:grpSpPr>
          <a:xfrm>
            <a:off x="6263011" y="3340622"/>
            <a:ext cx="3741980" cy="511504"/>
            <a:chOff x="6339097" y="3296031"/>
            <a:chExt cx="3744416" cy="511504"/>
          </a:xfrm>
        </p:grpSpPr>
        <p:sp>
          <p:nvSpPr>
            <p:cNvPr id="86" name="圆角矩形 85"/>
            <p:cNvSpPr/>
            <p:nvPr/>
          </p:nvSpPr>
          <p:spPr>
            <a:xfrm>
              <a:off x="6339097" y="3296031"/>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7" name="矩形 8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9" name="组合 88"/>
          <p:cNvGrpSpPr/>
          <p:nvPr/>
        </p:nvGrpSpPr>
        <p:grpSpPr>
          <a:xfrm>
            <a:off x="6263011" y="4297502"/>
            <a:ext cx="3741980" cy="511504"/>
            <a:chOff x="6339097" y="4180903"/>
            <a:chExt cx="3744416" cy="511504"/>
          </a:xfrm>
        </p:grpSpPr>
        <p:sp>
          <p:nvSpPr>
            <p:cNvPr id="90" name="圆角矩形 89"/>
            <p:cNvSpPr/>
            <p:nvPr/>
          </p:nvSpPr>
          <p:spPr>
            <a:xfrm>
              <a:off x="6339097" y="418090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91" name="矩形 90"/>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93" name="组合 92"/>
          <p:cNvGrpSpPr/>
          <p:nvPr/>
        </p:nvGrpSpPr>
        <p:grpSpPr>
          <a:xfrm>
            <a:off x="6263011" y="5246090"/>
            <a:ext cx="3741980" cy="511504"/>
            <a:chOff x="6339097" y="5057483"/>
            <a:chExt cx="3744416" cy="511504"/>
          </a:xfrm>
        </p:grpSpPr>
        <p:sp>
          <p:nvSpPr>
            <p:cNvPr id="94" name="圆角矩形 93"/>
            <p:cNvSpPr/>
            <p:nvPr/>
          </p:nvSpPr>
          <p:spPr>
            <a:xfrm>
              <a:off x="6339097" y="505748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95" name="矩形 94"/>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96" name="下箭头 95"/>
          <p:cNvSpPr/>
          <p:nvPr/>
        </p:nvSpPr>
        <p:spPr>
          <a:xfrm rot="16200000">
            <a:off x="4131955" y="3256681"/>
            <a:ext cx="576064" cy="679386"/>
          </a:xfrm>
          <a:prstGeom prst="downArrow">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62858855"/>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0-#ppt_w/2"/>
                                          </p:val>
                                        </p:tav>
                                        <p:tav tm="100000">
                                          <p:val>
                                            <p:strVal val="#ppt_x"/>
                                          </p:val>
                                        </p:tav>
                                      </p:tavLst>
                                    </p:anim>
                                    <p:anim calcmode="lin" valueType="num">
                                      <p:cBhvr additive="base">
                                        <p:cTn id="8" dur="500" fill="hold"/>
                                        <p:tgtEl>
                                          <p:spTgt spid="9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85"/>
                                        </p:tgtEl>
                                      </p:cBhvr>
                                    </p:animEffect>
                                    <p:animScale>
                                      <p:cBhvr>
                                        <p:cTn id="12" dur="250" autoRev="1" fill="hold"/>
                                        <p:tgtEl>
                                          <p:spTgt spid="85"/>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54"/>
                                        </p:tgtEl>
                                      </p:cBhvr>
                                    </p:animEffect>
                                    <p:animScale>
                                      <p:cBhvr>
                                        <p:cTn id="15" dur="250" autoRev="1" fill="hold"/>
                                        <p:tgtEl>
                                          <p:spTgt spid="5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Group 2"/>
          <p:cNvGrpSpPr>
            <a:grpSpLocks/>
          </p:cNvGrpSpPr>
          <p:nvPr/>
        </p:nvGrpSpPr>
        <p:grpSpPr bwMode="auto">
          <a:xfrm>
            <a:off x="5845058" y="2493690"/>
            <a:ext cx="2190799" cy="2320706"/>
            <a:chOff x="0" y="0"/>
            <a:chExt cx="1186" cy="1256"/>
          </a:xfrm>
        </p:grpSpPr>
        <p:sp>
          <p:nvSpPr>
            <p:cNvPr id="67" name="Freeform 9"/>
            <p:cNvSpPr>
              <a:spLocks noChangeArrowheads="1"/>
            </p:cNvSpPr>
            <p:nvPr/>
          </p:nvSpPr>
          <p:spPr bwMode="auto">
            <a:xfrm>
              <a:off x="0" y="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8" name="Freeform 10"/>
            <p:cNvSpPr>
              <a:spLocks noChangeArrowheads="1"/>
            </p:cNvSpPr>
            <p:nvPr/>
          </p:nvSpPr>
          <p:spPr bwMode="auto">
            <a:xfrm>
              <a:off x="0" y="24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69" name="Group 5"/>
          <p:cNvGrpSpPr>
            <a:grpSpLocks/>
          </p:cNvGrpSpPr>
          <p:nvPr/>
        </p:nvGrpSpPr>
        <p:grpSpPr bwMode="auto">
          <a:xfrm>
            <a:off x="8035856" y="2688420"/>
            <a:ext cx="2190799" cy="2125976"/>
            <a:chOff x="0" y="0"/>
            <a:chExt cx="1185" cy="1151"/>
          </a:xfrm>
        </p:grpSpPr>
        <p:sp>
          <p:nvSpPr>
            <p:cNvPr id="70" name="Freeform 12"/>
            <p:cNvSpPr>
              <a:spLocks noChangeArrowheads="1"/>
            </p:cNvSpPr>
            <p:nvPr/>
          </p:nvSpPr>
          <p:spPr bwMode="auto">
            <a:xfrm>
              <a:off x="0" y="0"/>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 name="Freeform 13"/>
            <p:cNvSpPr>
              <a:spLocks noChangeArrowheads="1"/>
            </p:cNvSpPr>
            <p:nvPr/>
          </p:nvSpPr>
          <p:spPr bwMode="auto">
            <a:xfrm>
              <a:off x="0" y="245"/>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72" name="Group 8"/>
          <p:cNvGrpSpPr>
            <a:grpSpLocks/>
          </p:cNvGrpSpPr>
          <p:nvPr/>
        </p:nvGrpSpPr>
        <p:grpSpPr bwMode="auto">
          <a:xfrm>
            <a:off x="4936239" y="2752662"/>
            <a:ext cx="3097612" cy="2059727"/>
            <a:chOff x="0" y="0"/>
            <a:chExt cx="1676" cy="1115"/>
          </a:xfrm>
        </p:grpSpPr>
        <p:sp>
          <p:nvSpPr>
            <p:cNvPr id="73" name="Freeform 15"/>
            <p:cNvSpPr>
              <a:spLocks noChangeArrowheads="1"/>
            </p:cNvSpPr>
            <p:nvPr/>
          </p:nvSpPr>
          <p:spPr bwMode="auto">
            <a:xfrm>
              <a:off x="0" y="0"/>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4" name="Rectangle 16"/>
            <p:cNvSpPr>
              <a:spLocks noChangeArrowheads="1"/>
            </p:cNvSpPr>
            <p:nvPr/>
          </p:nvSpPr>
          <p:spPr bwMode="auto">
            <a:xfrm>
              <a:off x="0" y="592"/>
              <a:ext cx="1676" cy="523"/>
            </a:xfrm>
            <a:prstGeom prst="rect">
              <a:avLst/>
            </a:pr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zh-CN" altLang="en-US" b="1">
                <a:solidFill>
                  <a:srgbClr val="000000"/>
                </a:solidFill>
                <a:latin typeface="Gulim" pitchFamily="34" charset="-127"/>
                <a:sym typeface="Gulim" pitchFamily="34" charset="-127"/>
              </a:endParaRPr>
            </a:p>
          </p:txBody>
        </p:sp>
      </p:grpSp>
      <p:grpSp>
        <p:nvGrpSpPr>
          <p:cNvPr id="75" name="Group 11"/>
          <p:cNvGrpSpPr>
            <a:grpSpLocks/>
          </p:cNvGrpSpPr>
          <p:nvPr/>
        </p:nvGrpSpPr>
        <p:grpSpPr bwMode="auto">
          <a:xfrm>
            <a:off x="8035856" y="3336853"/>
            <a:ext cx="3095606" cy="1477543"/>
            <a:chOff x="0" y="0"/>
            <a:chExt cx="1675" cy="800"/>
          </a:xfrm>
        </p:grpSpPr>
        <p:sp>
          <p:nvSpPr>
            <p:cNvPr id="76" name="Freeform 18"/>
            <p:cNvSpPr>
              <a:spLocks noChangeArrowheads="1"/>
            </p:cNvSpPr>
            <p:nvPr/>
          </p:nvSpPr>
          <p:spPr bwMode="auto">
            <a:xfrm>
              <a:off x="0" y="0"/>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7" name="Rectangle 19"/>
            <p:cNvSpPr>
              <a:spLocks noChangeArrowheads="1"/>
            </p:cNvSpPr>
            <p:nvPr/>
          </p:nvSpPr>
          <p:spPr bwMode="auto">
            <a:xfrm>
              <a:off x="0" y="591"/>
              <a:ext cx="1675" cy="209"/>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latinLnBrk="1"/>
              <a:endParaRPr lang="zh-CN" altLang="en-US" b="1">
                <a:solidFill>
                  <a:srgbClr val="000000"/>
                </a:solidFill>
                <a:latin typeface="Gulim" pitchFamily="34" charset="-127"/>
                <a:sym typeface="Gulim" pitchFamily="34" charset="-127"/>
              </a:endParaRPr>
            </a:p>
          </p:txBody>
        </p:sp>
      </p:grpSp>
      <p:grpSp>
        <p:nvGrpSpPr>
          <p:cNvPr id="78" name="Group 14"/>
          <p:cNvGrpSpPr>
            <a:grpSpLocks/>
          </p:cNvGrpSpPr>
          <p:nvPr/>
        </p:nvGrpSpPr>
        <p:grpSpPr bwMode="auto">
          <a:xfrm>
            <a:off x="4944163" y="3654044"/>
            <a:ext cx="3095605" cy="2254457"/>
            <a:chOff x="0" y="0"/>
            <a:chExt cx="1676" cy="1221"/>
          </a:xfrm>
        </p:grpSpPr>
        <p:sp>
          <p:nvSpPr>
            <p:cNvPr id="79" name="Freeform 21"/>
            <p:cNvSpPr>
              <a:spLocks noChangeArrowheads="1"/>
            </p:cNvSpPr>
            <p:nvPr/>
          </p:nvSpPr>
          <p:spPr bwMode="auto">
            <a:xfrm>
              <a:off x="0" y="0"/>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0" name="Freeform 22"/>
            <p:cNvSpPr>
              <a:spLocks noChangeArrowheads="1"/>
            </p:cNvSpPr>
            <p:nvPr/>
          </p:nvSpPr>
          <p:spPr bwMode="auto">
            <a:xfrm>
              <a:off x="0" y="0"/>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1" name="Freeform 23"/>
            <p:cNvSpPr>
              <a:spLocks noChangeArrowheads="1"/>
            </p:cNvSpPr>
            <p:nvPr/>
          </p:nvSpPr>
          <p:spPr bwMode="auto">
            <a:xfrm>
              <a:off x="490" y="0"/>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82" name="Group 18"/>
          <p:cNvGrpSpPr>
            <a:grpSpLocks/>
          </p:cNvGrpSpPr>
          <p:nvPr/>
        </p:nvGrpSpPr>
        <p:grpSpPr bwMode="auto">
          <a:xfrm>
            <a:off x="8040160" y="4621674"/>
            <a:ext cx="3095606" cy="1286827"/>
            <a:chOff x="0" y="0"/>
            <a:chExt cx="1675" cy="697"/>
          </a:xfrm>
        </p:grpSpPr>
        <p:sp>
          <p:nvSpPr>
            <p:cNvPr id="83" name="Freeform 25"/>
            <p:cNvSpPr>
              <a:spLocks noChangeArrowheads="1"/>
            </p:cNvSpPr>
            <p:nvPr/>
          </p:nvSpPr>
          <p:spPr bwMode="auto">
            <a:xfrm>
              <a:off x="0" y="0"/>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4" name="Freeform 26"/>
            <p:cNvSpPr>
              <a:spLocks noChangeArrowheads="1"/>
            </p:cNvSpPr>
            <p:nvPr/>
          </p:nvSpPr>
          <p:spPr bwMode="auto">
            <a:xfrm>
              <a:off x="1185" y="0"/>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5" name="Freeform 27"/>
            <p:cNvSpPr>
              <a:spLocks noChangeArrowheads="1"/>
            </p:cNvSpPr>
            <p:nvPr/>
          </p:nvSpPr>
          <p:spPr bwMode="auto">
            <a:xfrm>
              <a:off x="0" y="0"/>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88" name="Text Box 30"/>
          <p:cNvSpPr>
            <a:spLocks noChangeArrowheads="1"/>
          </p:cNvSpPr>
          <p:nvPr/>
        </p:nvSpPr>
        <p:spPr bwMode="auto">
          <a:xfrm>
            <a:off x="9432886" y="4777858"/>
            <a:ext cx="153976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89" name="Text Box 31"/>
          <p:cNvSpPr>
            <a:spLocks noChangeArrowheads="1"/>
          </p:cNvSpPr>
          <p:nvPr/>
        </p:nvSpPr>
        <p:spPr bwMode="auto">
          <a:xfrm>
            <a:off x="9331898" y="3820268"/>
            <a:ext cx="143892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0" name="Text Box 32"/>
          <p:cNvSpPr>
            <a:spLocks noChangeArrowheads="1"/>
          </p:cNvSpPr>
          <p:nvPr/>
        </p:nvSpPr>
        <p:spPr bwMode="auto">
          <a:xfrm>
            <a:off x="5475022" y="3841754"/>
            <a:ext cx="155949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1" name="Text Box 33"/>
          <p:cNvSpPr>
            <a:spLocks noChangeArrowheads="1"/>
          </p:cNvSpPr>
          <p:nvPr/>
        </p:nvSpPr>
        <p:spPr bwMode="auto">
          <a:xfrm>
            <a:off x="6553150" y="2778946"/>
            <a:ext cx="14405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2" name="Text Box 34"/>
          <p:cNvSpPr>
            <a:spLocks noChangeArrowheads="1"/>
          </p:cNvSpPr>
          <p:nvPr/>
        </p:nvSpPr>
        <p:spPr bwMode="auto">
          <a:xfrm>
            <a:off x="5259139" y="3193682"/>
            <a:ext cx="162454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93" name="Text Box 35"/>
          <p:cNvSpPr>
            <a:spLocks noChangeArrowheads="1"/>
          </p:cNvSpPr>
          <p:nvPr/>
        </p:nvSpPr>
        <p:spPr bwMode="auto">
          <a:xfrm>
            <a:off x="8209546" y="3028180"/>
            <a:ext cx="146775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94" name="Text Box 36"/>
          <p:cNvSpPr>
            <a:spLocks noChangeArrowheads="1"/>
          </p:cNvSpPr>
          <p:nvPr/>
        </p:nvSpPr>
        <p:spPr bwMode="auto">
          <a:xfrm>
            <a:off x="5149175" y="1413571"/>
            <a:ext cx="448445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smtClean="0">
                <a:solidFill>
                  <a:sysClr val="windowText" lastClr="000000"/>
                </a:solidFill>
                <a:latin typeface="微软雅黑" pitchFamily="34" charset="-122"/>
                <a:ea typeface="微软雅黑" pitchFamily="34" charset="-122"/>
                <a:sym typeface="微软雅黑" pitchFamily="34" charset="-122"/>
              </a:rPr>
              <a:t>在此添加标题内容</a:t>
            </a:r>
            <a:endParaRPr lang="en-US" sz="2000" b="1"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a:t>
            </a:r>
            <a:r>
              <a:rPr lang="zh-CN" altLang="en-US" sz="1400" dirty="0" smtClean="0">
                <a:solidFill>
                  <a:sysClr val="windowText" lastClr="000000"/>
                </a:solidFill>
                <a:latin typeface="微软雅黑" pitchFamily="34" charset="-122"/>
                <a:ea typeface="微软雅黑" pitchFamily="34" charset="-122"/>
                <a:sym typeface="微软雅黑" pitchFamily="34" charset="-122"/>
              </a:rPr>
              <a:t>内容</a:t>
            </a:r>
            <a:endParaRPr lang="en-US" sz="1400" dirty="0">
              <a:solidFill>
                <a:sysClr val="windowText" lastClr="000000"/>
              </a:solidFill>
              <a:latin typeface="微软雅黑" pitchFamily="34" charset="-122"/>
              <a:ea typeface="微软雅黑" pitchFamily="34" charset="-122"/>
              <a:sym typeface="微软雅黑" pitchFamily="34" charset="-122"/>
            </a:endParaRPr>
          </a:p>
        </p:txBody>
      </p:sp>
      <p:sp>
        <p:nvSpPr>
          <p:cNvPr id="31" name="Text Box 36"/>
          <p:cNvSpPr>
            <a:spLocks noChangeArrowheads="1"/>
          </p:cNvSpPr>
          <p:nvPr/>
        </p:nvSpPr>
        <p:spPr bwMode="auto">
          <a:xfrm>
            <a:off x="834453" y="2349669"/>
            <a:ext cx="3385521"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00" b="1" dirty="0">
                <a:solidFill>
                  <a:sysClr val="windowText" lastClr="000000"/>
                </a:solidFill>
                <a:latin typeface="微软雅黑" pitchFamily="34" charset="-122"/>
                <a:ea typeface="微软雅黑" pitchFamily="34" charset="-122"/>
                <a:sym typeface="微软雅黑" pitchFamily="34" charset="-122"/>
              </a:rPr>
              <a:t>在此插入内容</a:t>
            </a:r>
            <a:endParaRPr lang="en-US" sz="1800" b="1"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endParaRPr lang="zh-CN" altLang="en-US" sz="1400" dirty="0">
              <a:solidFill>
                <a:sysClr val="windowText" lastClr="000000"/>
              </a:solidFill>
              <a:latin typeface="微软雅黑" pitchFamily="34" charset="-122"/>
              <a:ea typeface="微软雅黑" pitchFamily="34" charset="-122"/>
              <a:sym typeface="微软雅黑" pitchFamily="34" charset="-122"/>
            </a:endParaRPr>
          </a:p>
        </p:txBody>
      </p:sp>
      <p:sp>
        <p:nvSpPr>
          <p:cNvPr id="32"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232229309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fade">
                                      <p:cBhvr>
                                        <p:cTn id="15" dur="500"/>
                                        <p:tgtEl>
                                          <p:spTgt spid="82"/>
                                        </p:tgtEl>
                                      </p:cBhvr>
                                    </p:animEffect>
                                  </p:childTnLst>
                                </p:cTn>
                              </p:par>
                            </p:childTnLst>
                          </p:cTn>
                        </p:par>
                        <p:par>
                          <p:cTn id="16" fill="hold">
                            <p:stCondLst>
                              <p:cond delay="1350"/>
                            </p:stCondLst>
                            <p:childTnLst>
                              <p:par>
                                <p:cTn id="17" presetID="10" presetClass="entr" presetSubtype="0"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500"/>
                                        <p:tgtEl>
                                          <p:spTgt spid="75"/>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childTnLst>
                                </p:cTn>
                              </p:par>
                            </p:childTnLst>
                          </p:cTn>
                        </p:par>
                        <p:par>
                          <p:cTn id="24" fill="hold">
                            <p:stCondLst>
                              <p:cond delay="2350"/>
                            </p:stCondLst>
                            <p:childTnLst>
                              <p:par>
                                <p:cTn id="25" presetID="10" presetClass="entr" presetSubtype="0"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500"/>
                                        <p:tgtEl>
                                          <p:spTgt spid="72"/>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fade">
                                      <p:cBhvr>
                                        <p:cTn id="35" dur="500"/>
                                        <p:tgtEl>
                                          <p:spTgt spid="78"/>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wipe(left)">
                                      <p:cBhvr>
                                        <p:cTn id="39" dur="500"/>
                                        <p:tgtEl>
                                          <p:spTgt spid="88"/>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wipe(left)">
                                      <p:cBhvr>
                                        <p:cTn id="43" dur="500"/>
                                        <p:tgtEl>
                                          <p:spTgt spid="89"/>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93"/>
                                        </p:tgtEl>
                                        <p:attrNameLst>
                                          <p:attrName>style.visibility</p:attrName>
                                        </p:attrNameLst>
                                      </p:cBhvr>
                                      <p:to>
                                        <p:strVal val="visible"/>
                                      </p:to>
                                    </p:set>
                                    <p:animEffect transition="in" filter="wipe(left)">
                                      <p:cBhvr>
                                        <p:cTn id="47" dur="500"/>
                                        <p:tgtEl>
                                          <p:spTgt spid="93"/>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91"/>
                                        </p:tgtEl>
                                        <p:attrNameLst>
                                          <p:attrName>style.visibility</p:attrName>
                                        </p:attrNameLst>
                                      </p:cBhvr>
                                      <p:to>
                                        <p:strVal val="visible"/>
                                      </p:to>
                                    </p:set>
                                    <p:animEffect transition="in" filter="wipe(left)">
                                      <p:cBhvr>
                                        <p:cTn id="51" dur="500"/>
                                        <p:tgtEl>
                                          <p:spTgt spid="91"/>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92"/>
                                        </p:tgtEl>
                                        <p:attrNameLst>
                                          <p:attrName>style.visibility</p:attrName>
                                        </p:attrNameLst>
                                      </p:cBhvr>
                                      <p:to>
                                        <p:strVal val="visible"/>
                                      </p:to>
                                    </p:set>
                                    <p:animEffect transition="in" filter="wipe(left)">
                                      <p:cBhvr>
                                        <p:cTn id="55" dur="500"/>
                                        <p:tgtEl>
                                          <p:spTgt spid="92"/>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90"/>
                                        </p:tgtEl>
                                        <p:attrNameLst>
                                          <p:attrName>style.visibility</p:attrName>
                                        </p:attrNameLst>
                                      </p:cBhvr>
                                      <p:to>
                                        <p:strVal val="visible"/>
                                      </p:to>
                                    </p:set>
                                    <p:animEffect transition="in" filter="wipe(left)">
                                      <p:cBhvr>
                                        <p:cTn id="59" dur="500"/>
                                        <p:tgtEl>
                                          <p:spTgt spid="90"/>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94"/>
                                        </p:tgtEl>
                                        <p:attrNameLst>
                                          <p:attrName>style.visibility</p:attrName>
                                        </p:attrNameLst>
                                      </p:cBhvr>
                                      <p:to>
                                        <p:strVal val="visible"/>
                                      </p:to>
                                    </p:set>
                                    <p:animEffect transition="in" filter="wipe(left)">
                                      <p:cBhvr>
                                        <p:cTn id="64" dur="500"/>
                                        <p:tgtEl>
                                          <p:spTgt spid="9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down)">
                                      <p:cBhvr>
                                        <p:cTn id="6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a:spLocks/>
          </p:cNvSpPr>
          <p:nvPr/>
        </p:nvSpPr>
        <p:spPr bwMode="auto">
          <a:xfrm>
            <a:off x="1954769" y="1458122"/>
            <a:ext cx="313143"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5" name="Freeform 7"/>
          <p:cNvSpPr>
            <a:spLocks/>
          </p:cNvSpPr>
          <p:nvPr/>
        </p:nvSpPr>
        <p:spPr bwMode="auto">
          <a:xfrm>
            <a:off x="1954769" y="2795743"/>
            <a:ext cx="313143" cy="592061"/>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6" name="Freeform 8"/>
          <p:cNvSpPr>
            <a:spLocks/>
          </p:cNvSpPr>
          <p:nvPr/>
        </p:nvSpPr>
        <p:spPr bwMode="auto">
          <a:xfrm>
            <a:off x="2357139" y="1458122"/>
            <a:ext cx="313143"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7" name="Freeform 9"/>
          <p:cNvSpPr>
            <a:spLocks/>
          </p:cNvSpPr>
          <p:nvPr/>
        </p:nvSpPr>
        <p:spPr bwMode="auto">
          <a:xfrm>
            <a:off x="2757828" y="1458122"/>
            <a:ext cx="314824"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8" name="Freeform 10"/>
          <p:cNvSpPr>
            <a:spLocks/>
          </p:cNvSpPr>
          <p:nvPr/>
        </p:nvSpPr>
        <p:spPr bwMode="auto">
          <a:xfrm>
            <a:off x="3155148" y="1458122"/>
            <a:ext cx="314824" cy="1929681"/>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9" name="Freeform 11"/>
          <p:cNvSpPr>
            <a:spLocks/>
          </p:cNvSpPr>
          <p:nvPr/>
        </p:nvSpPr>
        <p:spPr bwMode="auto">
          <a:xfrm>
            <a:off x="2357139" y="2392602"/>
            <a:ext cx="313143" cy="995202"/>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0" name="Freeform 12"/>
          <p:cNvSpPr>
            <a:spLocks/>
          </p:cNvSpPr>
          <p:nvPr/>
        </p:nvSpPr>
        <p:spPr bwMode="auto">
          <a:xfrm>
            <a:off x="2757828" y="1975963"/>
            <a:ext cx="314824" cy="1411839"/>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1" name="Freeform 13"/>
          <p:cNvSpPr>
            <a:spLocks/>
          </p:cNvSpPr>
          <p:nvPr/>
        </p:nvSpPr>
        <p:spPr bwMode="auto">
          <a:xfrm>
            <a:off x="3155148" y="1702706"/>
            <a:ext cx="314824" cy="1685098"/>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2" name="Freeform 14"/>
          <p:cNvSpPr>
            <a:spLocks/>
          </p:cNvSpPr>
          <p:nvPr/>
        </p:nvSpPr>
        <p:spPr bwMode="auto">
          <a:xfrm>
            <a:off x="4113092" y="1458122"/>
            <a:ext cx="313143"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3" name="Freeform 15"/>
          <p:cNvSpPr>
            <a:spLocks/>
          </p:cNvSpPr>
          <p:nvPr/>
        </p:nvSpPr>
        <p:spPr bwMode="auto">
          <a:xfrm>
            <a:off x="4513781" y="1458122"/>
            <a:ext cx="314824"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4" name="Freeform 16"/>
          <p:cNvSpPr>
            <a:spLocks/>
          </p:cNvSpPr>
          <p:nvPr/>
        </p:nvSpPr>
        <p:spPr bwMode="auto">
          <a:xfrm>
            <a:off x="4916152" y="1458122"/>
            <a:ext cx="314824"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5" name="Freeform 17"/>
          <p:cNvSpPr>
            <a:spLocks/>
          </p:cNvSpPr>
          <p:nvPr/>
        </p:nvSpPr>
        <p:spPr bwMode="auto">
          <a:xfrm>
            <a:off x="5318524" y="1458122"/>
            <a:ext cx="314824"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6" name="Freeform 18"/>
          <p:cNvSpPr>
            <a:spLocks/>
          </p:cNvSpPr>
          <p:nvPr/>
        </p:nvSpPr>
        <p:spPr bwMode="auto">
          <a:xfrm>
            <a:off x="4113092" y="3101051"/>
            <a:ext cx="313143" cy="286753"/>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7" name="Freeform 19"/>
          <p:cNvSpPr>
            <a:spLocks/>
          </p:cNvSpPr>
          <p:nvPr/>
        </p:nvSpPr>
        <p:spPr bwMode="auto">
          <a:xfrm>
            <a:off x="4513781" y="2401032"/>
            <a:ext cx="314824"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8" name="Freeform 20"/>
          <p:cNvSpPr>
            <a:spLocks/>
          </p:cNvSpPr>
          <p:nvPr/>
        </p:nvSpPr>
        <p:spPr bwMode="auto">
          <a:xfrm>
            <a:off x="4916152" y="1702706"/>
            <a:ext cx="314824" cy="1685098"/>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9" name="Freeform 21"/>
          <p:cNvSpPr>
            <a:spLocks/>
          </p:cNvSpPr>
          <p:nvPr/>
        </p:nvSpPr>
        <p:spPr bwMode="auto">
          <a:xfrm>
            <a:off x="5318524" y="2647306"/>
            <a:ext cx="314824" cy="740498"/>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0" name="Freeform 22"/>
          <p:cNvSpPr>
            <a:spLocks/>
          </p:cNvSpPr>
          <p:nvPr/>
        </p:nvSpPr>
        <p:spPr bwMode="auto">
          <a:xfrm>
            <a:off x="6261316" y="1458122"/>
            <a:ext cx="314824"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1" name="Freeform 23"/>
          <p:cNvSpPr>
            <a:spLocks/>
          </p:cNvSpPr>
          <p:nvPr/>
        </p:nvSpPr>
        <p:spPr bwMode="auto">
          <a:xfrm>
            <a:off x="6663687" y="1458122"/>
            <a:ext cx="313143"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2" name="Freeform 24"/>
          <p:cNvSpPr>
            <a:spLocks/>
          </p:cNvSpPr>
          <p:nvPr/>
        </p:nvSpPr>
        <p:spPr bwMode="auto">
          <a:xfrm>
            <a:off x="7066055" y="1458122"/>
            <a:ext cx="313143"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3" name="Freeform 25"/>
          <p:cNvSpPr>
            <a:spLocks/>
          </p:cNvSpPr>
          <p:nvPr/>
        </p:nvSpPr>
        <p:spPr bwMode="auto">
          <a:xfrm>
            <a:off x="7466745" y="1458122"/>
            <a:ext cx="314824"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4" name="Freeform 26"/>
          <p:cNvSpPr>
            <a:spLocks/>
          </p:cNvSpPr>
          <p:nvPr/>
        </p:nvSpPr>
        <p:spPr bwMode="auto">
          <a:xfrm>
            <a:off x="7466745" y="1694269"/>
            <a:ext cx="314824" cy="1693532"/>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5" name="Freeform 27"/>
          <p:cNvSpPr>
            <a:spLocks/>
          </p:cNvSpPr>
          <p:nvPr/>
        </p:nvSpPr>
        <p:spPr bwMode="auto">
          <a:xfrm>
            <a:off x="7066055" y="2008015"/>
            <a:ext cx="313143" cy="1379790"/>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6" name="Freeform 28"/>
          <p:cNvSpPr>
            <a:spLocks/>
          </p:cNvSpPr>
          <p:nvPr/>
        </p:nvSpPr>
        <p:spPr bwMode="auto">
          <a:xfrm>
            <a:off x="6663687" y="2401032"/>
            <a:ext cx="313143"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7" name="Freeform 29"/>
          <p:cNvSpPr>
            <a:spLocks/>
          </p:cNvSpPr>
          <p:nvPr/>
        </p:nvSpPr>
        <p:spPr bwMode="auto">
          <a:xfrm>
            <a:off x="6261316" y="2809238"/>
            <a:ext cx="314824" cy="578567"/>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8" name="Freeform 30"/>
          <p:cNvSpPr>
            <a:spLocks/>
          </p:cNvSpPr>
          <p:nvPr/>
        </p:nvSpPr>
        <p:spPr bwMode="auto">
          <a:xfrm>
            <a:off x="8525705" y="1458122"/>
            <a:ext cx="314824" cy="1929681"/>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9" name="Freeform 31"/>
          <p:cNvSpPr>
            <a:spLocks/>
          </p:cNvSpPr>
          <p:nvPr/>
        </p:nvSpPr>
        <p:spPr bwMode="auto">
          <a:xfrm>
            <a:off x="8923027" y="1458122"/>
            <a:ext cx="314824"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0" name="Freeform 32"/>
          <p:cNvSpPr>
            <a:spLocks/>
          </p:cNvSpPr>
          <p:nvPr/>
        </p:nvSpPr>
        <p:spPr bwMode="auto">
          <a:xfrm>
            <a:off x="9325395" y="1458122"/>
            <a:ext cx="313143"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1" name="Freeform 33"/>
          <p:cNvSpPr>
            <a:spLocks/>
          </p:cNvSpPr>
          <p:nvPr/>
        </p:nvSpPr>
        <p:spPr bwMode="auto">
          <a:xfrm>
            <a:off x="9727766" y="1458122"/>
            <a:ext cx="313143"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2" name="Freeform 34"/>
          <p:cNvSpPr>
            <a:spLocks/>
          </p:cNvSpPr>
          <p:nvPr/>
        </p:nvSpPr>
        <p:spPr bwMode="auto">
          <a:xfrm>
            <a:off x="9727766" y="1712826"/>
            <a:ext cx="313143" cy="1674978"/>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3" name="Freeform 35"/>
          <p:cNvSpPr>
            <a:spLocks/>
          </p:cNvSpPr>
          <p:nvPr/>
        </p:nvSpPr>
        <p:spPr bwMode="auto">
          <a:xfrm>
            <a:off x="9325395" y="1859576"/>
            <a:ext cx="313143" cy="1528226"/>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4" name="Freeform 36"/>
          <p:cNvSpPr>
            <a:spLocks/>
          </p:cNvSpPr>
          <p:nvPr/>
        </p:nvSpPr>
        <p:spPr bwMode="auto">
          <a:xfrm>
            <a:off x="8923027" y="2976227"/>
            <a:ext cx="314824" cy="41157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5" name="Freeform 37"/>
          <p:cNvSpPr>
            <a:spLocks/>
          </p:cNvSpPr>
          <p:nvPr/>
        </p:nvSpPr>
        <p:spPr bwMode="auto">
          <a:xfrm>
            <a:off x="8525705" y="2212112"/>
            <a:ext cx="314824" cy="1175690"/>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6" name="Oval 38"/>
          <p:cNvSpPr>
            <a:spLocks noChangeArrowheads="1"/>
          </p:cNvSpPr>
          <p:nvPr/>
        </p:nvSpPr>
        <p:spPr bwMode="auto">
          <a:xfrm>
            <a:off x="2304948" y="3709476"/>
            <a:ext cx="794641" cy="798852"/>
          </a:xfrm>
          <a:prstGeom prst="ellipse">
            <a:avLst/>
          </a:prstGeom>
          <a:solidFill>
            <a:schemeClr val="bg1"/>
          </a:solidFill>
          <a:ln w="12700" cap="flat">
            <a:solidFill>
              <a:srgbClr val="005DA2"/>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37" name="Freeform 39"/>
          <p:cNvSpPr>
            <a:spLocks noEditPoints="1"/>
          </p:cNvSpPr>
          <p:nvPr/>
        </p:nvSpPr>
        <p:spPr bwMode="auto">
          <a:xfrm>
            <a:off x="2494054" y="3895070"/>
            <a:ext cx="421482" cy="427668"/>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8" name="Oval 40"/>
          <p:cNvSpPr>
            <a:spLocks noChangeArrowheads="1"/>
          </p:cNvSpPr>
          <p:nvPr/>
        </p:nvSpPr>
        <p:spPr bwMode="auto">
          <a:xfrm>
            <a:off x="4472819" y="3709476"/>
            <a:ext cx="797326" cy="798852"/>
          </a:xfrm>
          <a:prstGeom prst="ellipse">
            <a:avLst/>
          </a:prstGeom>
          <a:solidFill>
            <a:schemeClr val="bg1"/>
          </a:solidFill>
          <a:ln w="12700" cap="flat">
            <a:solidFill>
              <a:srgbClr val="005DA2"/>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39" name="Oval 41"/>
          <p:cNvSpPr>
            <a:spLocks noChangeArrowheads="1"/>
          </p:cNvSpPr>
          <p:nvPr/>
        </p:nvSpPr>
        <p:spPr bwMode="auto">
          <a:xfrm>
            <a:off x="6630015" y="3709476"/>
            <a:ext cx="794641" cy="798852"/>
          </a:xfrm>
          <a:prstGeom prst="ellipse">
            <a:avLst/>
          </a:prstGeom>
          <a:solidFill>
            <a:schemeClr val="bg1"/>
          </a:solidFill>
          <a:ln w="12700" cap="flat">
            <a:solidFill>
              <a:srgbClr val="005DA2"/>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40" name="Oval 42"/>
          <p:cNvSpPr>
            <a:spLocks noChangeArrowheads="1"/>
          </p:cNvSpPr>
          <p:nvPr/>
        </p:nvSpPr>
        <p:spPr bwMode="auto">
          <a:xfrm>
            <a:off x="8868728" y="3709476"/>
            <a:ext cx="794641" cy="798852"/>
          </a:xfrm>
          <a:prstGeom prst="ellipse">
            <a:avLst/>
          </a:prstGeom>
          <a:solidFill>
            <a:schemeClr val="bg1"/>
          </a:solidFill>
          <a:ln w="12700" cap="flat">
            <a:solidFill>
              <a:srgbClr val="005DA2"/>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41" name="Freeform 43"/>
          <p:cNvSpPr>
            <a:spLocks noEditPoints="1"/>
          </p:cNvSpPr>
          <p:nvPr/>
        </p:nvSpPr>
        <p:spPr bwMode="auto">
          <a:xfrm>
            <a:off x="6859706" y="3975760"/>
            <a:ext cx="330205" cy="266288"/>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2" name="Freeform 44"/>
          <p:cNvSpPr>
            <a:spLocks noEditPoints="1"/>
          </p:cNvSpPr>
          <p:nvPr/>
        </p:nvSpPr>
        <p:spPr bwMode="auto">
          <a:xfrm>
            <a:off x="4642447" y="3910706"/>
            <a:ext cx="456383" cy="39808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3" name="Freeform 45"/>
          <p:cNvSpPr>
            <a:spLocks noEditPoints="1"/>
          </p:cNvSpPr>
          <p:nvPr/>
        </p:nvSpPr>
        <p:spPr bwMode="auto">
          <a:xfrm>
            <a:off x="9096916" y="3918091"/>
            <a:ext cx="338262" cy="376562"/>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4" name="TextBox 43"/>
          <p:cNvSpPr txBox="1"/>
          <p:nvPr/>
        </p:nvSpPr>
        <p:spPr>
          <a:xfrm>
            <a:off x="1673919" y="5029007"/>
            <a:ext cx="1876810"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5" name="TextBox 44"/>
          <p:cNvSpPr txBox="1"/>
          <p:nvPr/>
        </p:nvSpPr>
        <p:spPr>
          <a:xfrm>
            <a:off x="2151182" y="4621963"/>
            <a:ext cx="1881638"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46" name="TextBox 45"/>
          <p:cNvSpPr txBox="1"/>
          <p:nvPr/>
        </p:nvSpPr>
        <p:spPr>
          <a:xfrm>
            <a:off x="3857017" y="5029007"/>
            <a:ext cx="1876810"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500" dirty="0" smtClean="0">
                <a:solidFill>
                  <a:schemeClr val="tx1">
                    <a:lumMod val="85000"/>
                    <a:lumOff val="15000"/>
                  </a:schemeClr>
                </a:solidFill>
                <a:latin typeface="微软雅黑" pitchFamily="34" charset="-122"/>
                <a:ea typeface="微软雅黑" pitchFamily="34" charset="-122"/>
              </a:rPr>
              <a:t>。您的内容打在这里，或者通过复制您的文本后。</a:t>
            </a:r>
            <a:endParaRPr lang="zh-CN" altLang="en-US" sz="1500" dirty="0">
              <a:solidFill>
                <a:schemeClr val="tx1">
                  <a:lumMod val="85000"/>
                  <a:lumOff val="15000"/>
                </a:schemeClr>
              </a:solidFill>
              <a:latin typeface="微软雅黑" pitchFamily="34" charset="-122"/>
              <a:ea typeface="微软雅黑" pitchFamily="34" charset="-122"/>
            </a:endParaRPr>
          </a:p>
        </p:txBody>
      </p:sp>
      <p:sp>
        <p:nvSpPr>
          <p:cNvPr id="47" name="TextBox 46"/>
          <p:cNvSpPr txBox="1"/>
          <p:nvPr/>
        </p:nvSpPr>
        <p:spPr>
          <a:xfrm>
            <a:off x="4334278" y="4662279"/>
            <a:ext cx="1881638"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48" name="TextBox 47"/>
          <p:cNvSpPr txBox="1"/>
          <p:nvPr/>
        </p:nvSpPr>
        <p:spPr>
          <a:xfrm>
            <a:off x="6010769" y="5029007"/>
            <a:ext cx="1876810"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9" name="TextBox 48"/>
          <p:cNvSpPr txBox="1"/>
          <p:nvPr/>
        </p:nvSpPr>
        <p:spPr>
          <a:xfrm>
            <a:off x="6488032" y="4662279"/>
            <a:ext cx="1881638"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50" name="TextBox 49"/>
          <p:cNvSpPr txBox="1"/>
          <p:nvPr/>
        </p:nvSpPr>
        <p:spPr>
          <a:xfrm>
            <a:off x="8248221" y="5046478"/>
            <a:ext cx="1876810"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51" name="TextBox 50"/>
          <p:cNvSpPr txBox="1"/>
          <p:nvPr/>
        </p:nvSpPr>
        <p:spPr>
          <a:xfrm>
            <a:off x="8725483" y="4662279"/>
            <a:ext cx="1881638"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53" name="文本框 2"/>
          <p:cNvSpPr txBox="1"/>
          <p:nvPr/>
        </p:nvSpPr>
        <p:spPr>
          <a:xfrm>
            <a:off x="1114421"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1435763306"/>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3"/>
                                        </p:tgtEl>
                                        <p:attrNameLst>
                                          <p:attrName>ppt_y</p:attrName>
                                        </p:attrNameLst>
                                      </p:cBhvr>
                                      <p:tavLst>
                                        <p:tav tm="0">
                                          <p:val>
                                            <p:strVal val="#ppt_y"/>
                                          </p:val>
                                        </p:tav>
                                        <p:tav tm="100000">
                                          <p:val>
                                            <p:strVal val="#ppt_y"/>
                                          </p:val>
                                        </p:tav>
                                      </p:tavLst>
                                    </p:anim>
                                    <p:anim calcmode="lin" valueType="num">
                                      <p:cBhvr>
                                        <p:cTn id="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3"/>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ppt_w</p:attrName>
                                        </p:attrNameLst>
                                      </p:cBhvr>
                                      <p:tavLst>
                                        <p:tav tm="0" fmla="#ppt_w*sin(2.5*pi*$)">
                                          <p:val>
                                            <p:fltVal val="0"/>
                                          </p:val>
                                        </p:tav>
                                        <p:tav tm="100000">
                                          <p:val>
                                            <p:fltVal val="1"/>
                                          </p:val>
                                        </p:tav>
                                      </p:tavLst>
                                    </p:anim>
                                    <p:anim calcmode="lin" valueType="num">
                                      <p:cBhvr>
                                        <p:cTn id="17" dur="500" fill="hold"/>
                                        <p:tgtEl>
                                          <p:spTgt spid="36"/>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anim calcmode="lin" valueType="num">
                                      <p:cBhvr>
                                        <p:cTn id="21" dur="500" fill="hold"/>
                                        <p:tgtEl>
                                          <p:spTgt spid="37"/>
                                        </p:tgtEl>
                                        <p:attrNameLst>
                                          <p:attrName>ppt_w</p:attrName>
                                        </p:attrNameLst>
                                      </p:cBhvr>
                                      <p:tavLst>
                                        <p:tav tm="0" fmla="#ppt_w*sin(2.5*pi*$)">
                                          <p:val>
                                            <p:fltVal val="0"/>
                                          </p:val>
                                        </p:tav>
                                        <p:tav tm="100000">
                                          <p:val>
                                            <p:fltVal val="1"/>
                                          </p:val>
                                        </p:tav>
                                      </p:tavLst>
                                    </p:anim>
                                    <p:anim calcmode="lin" valueType="num">
                                      <p:cBhvr>
                                        <p:cTn id="22" dur="500" fill="hold"/>
                                        <p:tgtEl>
                                          <p:spTgt spid="37"/>
                                        </p:tgtEl>
                                        <p:attrNameLst>
                                          <p:attrName>ppt_h</p:attrName>
                                        </p:attrNameLst>
                                      </p:cBhvr>
                                      <p:tavLst>
                                        <p:tav tm="0">
                                          <p:val>
                                            <p:strVal val="#ppt_h"/>
                                          </p:val>
                                        </p:tav>
                                        <p:tav tm="100000">
                                          <p:val>
                                            <p:strVal val="#ppt_h"/>
                                          </p:val>
                                        </p:tav>
                                      </p:tavLst>
                                    </p:anim>
                                  </p:childTnLst>
                                </p:cTn>
                              </p:par>
                            </p:childTnLst>
                          </p:cTn>
                        </p:par>
                        <p:par>
                          <p:cTn id="23" fill="hold">
                            <p:stCondLst>
                              <p:cond delay="1350"/>
                            </p:stCondLst>
                            <p:childTnLst>
                              <p:par>
                                <p:cTn id="24" presetID="47" presetClass="entr" presetSubtype="0"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1000"/>
                                        <p:tgtEl>
                                          <p:spTgt spid="45"/>
                                        </p:tgtEl>
                                      </p:cBhvr>
                                    </p:animEffect>
                                    <p:anim calcmode="lin" valueType="num">
                                      <p:cBhvr>
                                        <p:cTn id="27" dur="1000" fill="hold"/>
                                        <p:tgtEl>
                                          <p:spTgt spid="45"/>
                                        </p:tgtEl>
                                        <p:attrNameLst>
                                          <p:attrName>ppt_x</p:attrName>
                                        </p:attrNameLst>
                                      </p:cBhvr>
                                      <p:tavLst>
                                        <p:tav tm="0">
                                          <p:val>
                                            <p:strVal val="#ppt_x"/>
                                          </p:val>
                                        </p:tav>
                                        <p:tav tm="100000">
                                          <p:val>
                                            <p:strVal val="#ppt_x"/>
                                          </p:val>
                                        </p:tav>
                                      </p:tavLst>
                                    </p:anim>
                                    <p:anim calcmode="lin" valueType="num">
                                      <p:cBhvr>
                                        <p:cTn id="28" dur="1000" fill="hold"/>
                                        <p:tgtEl>
                                          <p:spTgt spid="45"/>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1000"/>
                                        <p:tgtEl>
                                          <p:spTgt spid="44"/>
                                        </p:tgtEl>
                                      </p:cBhvr>
                                    </p:animEffect>
                                    <p:anim calcmode="lin" valueType="num">
                                      <p:cBhvr>
                                        <p:cTn id="32" dur="1000" fill="hold"/>
                                        <p:tgtEl>
                                          <p:spTgt spid="44"/>
                                        </p:tgtEl>
                                        <p:attrNameLst>
                                          <p:attrName>ppt_x</p:attrName>
                                        </p:attrNameLst>
                                      </p:cBhvr>
                                      <p:tavLst>
                                        <p:tav tm="0">
                                          <p:val>
                                            <p:strVal val="#ppt_x"/>
                                          </p:val>
                                        </p:tav>
                                        <p:tav tm="100000">
                                          <p:val>
                                            <p:strVal val="#ppt_x"/>
                                          </p:val>
                                        </p:tav>
                                      </p:tavLst>
                                    </p:anim>
                                    <p:anim calcmode="lin" valueType="num">
                                      <p:cBhvr>
                                        <p:cTn id="33" dur="1000" fill="hold"/>
                                        <p:tgtEl>
                                          <p:spTgt spid="44"/>
                                        </p:tgtEl>
                                        <p:attrNameLst>
                                          <p:attrName>ppt_y</p:attrName>
                                        </p:attrNameLst>
                                      </p:cBhvr>
                                      <p:tavLst>
                                        <p:tav tm="0">
                                          <p:val>
                                            <p:strVal val="#ppt_y-.1"/>
                                          </p:val>
                                        </p:tav>
                                        <p:tav tm="100000">
                                          <p:val>
                                            <p:strVal val="#ppt_y"/>
                                          </p:val>
                                        </p:tav>
                                      </p:tavLst>
                                    </p:anim>
                                  </p:childTnLst>
                                </p:cTn>
                              </p:par>
                              <p:par>
                                <p:cTn id="34" presetID="22" presetClass="entr" presetSubtype="4"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par>
                                <p:cTn id="37" presetID="22" presetClass="entr" presetSubtype="4" fill="hold" grpId="0" nodeType="withEffect">
                                  <p:stCondLst>
                                    <p:cond delay="200"/>
                                  </p:stCondLst>
                                  <p:childTnLst>
                                    <p:set>
                                      <p:cBhvr>
                                        <p:cTn id="38" dur="1" fill="hold">
                                          <p:stCondLst>
                                            <p:cond delay="0"/>
                                          </p:stCondLst>
                                        </p:cTn>
                                        <p:tgtEl>
                                          <p:spTgt spid="6"/>
                                        </p:tgtEl>
                                        <p:attrNameLst>
                                          <p:attrName>style.visibility</p:attrName>
                                        </p:attrNameLst>
                                      </p:cBhvr>
                                      <p:to>
                                        <p:strVal val="visible"/>
                                      </p:to>
                                    </p:set>
                                    <p:animEffect transition="in" filter="wipe(down)">
                                      <p:cBhvr>
                                        <p:cTn id="39" dur="500"/>
                                        <p:tgtEl>
                                          <p:spTgt spid="6"/>
                                        </p:tgtEl>
                                      </p:cBhvr>
                                    </p:animEffect>
                                  </p:childTnLst>
                                </p:cTn>
                              </p:par>
                              <p:par>
                                <p:cTn id="40" presetID="22" presetClass="entr" presetSubtype="4" fill="hold" grpId="0" nodeType="withEffect">
                                  <p:stCondLst>
                                    <p:cond delay="40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par>
                                <p:cTn id="43" presetID="22" presetClass="entr" presetSubtype="4" fill="hold" grpId="0" nodeType="withEffect">
                                  <p:stCondLst>
                                    <p:cond delay="600"/>
                                  </p:stCondLst>
                                  <p:childTnLst>
                                    <p:set>
                                      <p:cBhvr>
                                        <p:cTn id="44" dur="1" fill="hold">
                                          <p:stCondLst>
                                            <p:cond delay="0"/>
                                          </p:stCondLst>
                                        </p:cTn>
                                        <p:tgtEl>
                                          <p:spTgt spid="8"/>
                                        </p:tgtEl>
                                        <p:attrNameLst>
                                          <p:attrName>style.visibility</p:attrName>
                                        </p:attrNameLst>
                                      </p:cBhvr>
                                      <p:to>
                                        <p:strVal val="visible"/>
                                      </p:to>
                                    </p:set>
                                    <p:animEffect transition="in" filter="wipe(down)">
                                      <p:cBhvr>
                                        <p:cTn id="45" dur="500"/>
                                        <p:tgtEl>
                                          <p:spTgt spid="8"/>
                                        </p:tgtEl>
                                      </p:cBhvr>
                                    </p:animEffect>
                                  </p:childTnLst>
                                </p:cTn>
                              </p:par>
                            </p:childTnLst>
                          </p:cTn>
                        </p:par>
                        <p:par>
                          <p:cTn id="46" fill="hold">
                            <p:stCondLst>
                              <p:cond delay="2450"/>
                            </p:stCondLst>
                            <p:childTnLst>
                              <p:par>
                                <p:cTn id="47" presetID="22" presetClass="entr" presetSubtype="4"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00"/>
                                        <p:tgtEl>
                                          <p:spTgt spid="5"/>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down)">
                                      <p:cBhvr>
                                        <p:cTn id="52" dur="500"/>
                                        <p:tgtEl>
                                          <p:spTgt spid="9"/>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down)">
                                      <p:cBhvr>
                                        <p:cTn id="58" dur="500"/>
                                        <p:tgtEl>
                                          <p:spTgt spid="11"/>
                                        </p:tgtEl>
                                      </p:cBhvr>
                                    </p:animEffect>
                                  </p:childTnLst>
                                </p:cTn>
                              </p:par>
                            </p:childTnLst>
                          </p:cTn>
                        </p:par>
                        <p:par>
                          <p:cTn id="59" fill="hold">
                            <p:stCondLst>
                              <p:cond delay="2950"/>
                            </p:stCondLst>
                            <p:childTnLst>
                              <p:par>
                                <p:cTn id="60" presetID="45" presetClass="entr" presetSubtype="0"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anim calcmode="lin" valueType="num">
                                      <p:cBhvr>
                                        <p:cTn id="63" dur="500" fill="hold"/>
                                        <p:tgtEl>
                                          <p:spTgt spid="38"/>
                                        </p:tgtEl>
                                        <p:attrNameLst>
                                          <p:attrName>ppt_w</p:attrName>
                                        </p:attrNameLst>
                                      </p:cBhvr>
                                      <p:tavLst>
                                        <p:tav tm="0" fmla="#ppt_w*sin(2.5*pi*$)">
                                          <p:val>
                                            <p:fltVal val="0"/>
                                          </p:val>
                                        </p:tav>
                                        <p:tav tm="100000">
                                          <p:val>
                                            <p:fltVal val="1"/>
                                          </p:val>
                                        </p:tav>
                                      </p:tavLst>
                                    </p:anim>
                                    <p:anim calcmode="lin" valueType="num">
                                      <p:cBhvr>
                                        <p:cTn id="64" dur="500" fill="hold"/>
                                        <p:tgtEl>
                                          <p:spTgt spid="38"/>
                                        </p:tgtEl>
                                        <p:attrNameLst>
                                          <p:attrName>ppt_h</p:attrName>
                                        </p:attrNameLst>
                                      </p:cBhvr>
                                      <p:tavLst>
                                        <p:tav tm="0">
                                          <p:val>
                                            <p:strVal val="#ppt_h"/>
                                          </p:val>
                                        </p:tav>
                                        <p:tav tm="100000">
                                          <p:val>
                                            <p:strVal val="#ppt_h"/>
                                          </p:val>
                                        </p:tav>
                                      </p:tavLst>
                                    </p:anim>
                                  </p:childTnLst>
                                </p:cTn>
                              </p:par>
                              <p:par>
                                <p:cTn id="65" presetID="45" presetClass="entr" presetSubtype="0"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500"/>
                                        <p:tgtEl>
                                          <p:spTgt spid="42"/>
                                        </p:tgtEl>
                                      </p:cBhvr>
                                    </p:animEffect>
                                    <p:anim calcmode="lin" valueType="num">
                                      <p:cBhvr>
                                        <p:cTn id="68" dur="500" fill="hold"/>
                                        <p:tgtEl>
                                          <p:spTgt spid="42"/>
                                        </p:tgtEl>
                                        <p:attrNameLst>
                                          <p:attrName>ppt_w</p:attrName>
                                        </p:attrNameLst>
                                      </p:cBhvr>
                                      <p:tavLst>
                                        <p:tav tm="0" fmla="#ppt_w*sin(2.5*pi*$)">
                                          <p:val>
                                            <p:fltVal val="0"/>
                                          </p:val>
                                        </p:tav>
                                        <p:tav tm="100000">
                                          <p:val>
                                            <p:fltVal val="1"/>
                                          </p:val>
                                        </p:tav>
                                      </p:tavLst>
                                    </p:anim>
                                    <p:anim calcmode="lin" valueType="num">
                                      <p:cBhvr>
                                        <p:cTn id="69" dur="500" fill="hold"/>
                                        <p:tgtEl>
                                          <p:spTgt spid="42"/>
                                        </p:tgtEl>
                                        <p:attrNameLst>
                                          <p:attrName>ppt_h</p:attrName>
                                        </p:attrNameLst>
                                      </p:cBhvr>
                                      <p:tavLst>
                                        <p:tav tm="0">
                                          <p:val>
                                            <p:strVal val="#ppt_h"/>
                                          </p:val>
                                        </p:tav>
                                        <p:tav tm="100000">
                                          <p:val>
                                            <p:strVal val="#ppt_h"/>
                                          </p:val>
                                        </p:tav>
                                      </p:tavLst>
                                    </p:anim>
                                  </p:childTnLst>
                                </p:cTn>
                              </p:par>
                            </p:childTnLst>
                          </p:cTn>
                        </p:par>
                        <p:par>
                          <p:cTn id="70" fill="hold">
                            <p:stCondLst>
                              <p:cond delay="3450"/>
                            </p:stCondLst>
                            <p:childTnLst>
                              <p:par>
                                <p:cTn id="71" presetID="47" presetClass="entr" presetSubtype="0"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1000"/>
                                        <p:tgtEl>
                                          <p:spTgt spid="47"/>
                                        </p:tgtEl>
                                      </p:cBhvr>
                                    </p:animEffect>
                                    <p:anim calcmode="lin" valueType="num">
                                      <p:cBhvr>
                                        <p:cTn id="74" dur="1000" fill="hold"/>
                                        <p:tgtEl>
                                          <p:spTgt spid="47"/>
                                        </p:tgtEl>
                                        <p:attrNameLst>
                                          <p:attrName>ppt_x</p:attrName>
                                        </p:attrNameLst>
                                      </p:cBhvr>
                                      <p:tavLst>
                                        <p:tav tm="0">
                                          <p:val>
                                            <p:strVal val="#ppt_x"/>
                                          </p:val>
                                        </p:tav>
                                        <p:tav tm="100000">
                                          <p:val>
                                            <p:strVal val="#ppt_x"/>
                                          </p:val>
                                        </p:tav>
                                      </p:tavLst>
                                    </p:anim>
                                    <p:anim calcmode="lin" valueType="num">
                                      <p:cBhvr>
                                        <p:cTn id="75" dur="1000" fill="hold"/>
                                        <p:tgtEl>
                                          <p:spTgt spid="47"/>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1000"/>
                                        <p:tgtEl>
                                          <p:spTgt spid="46"/>
                                        </p:tgtEl>
                                      </p:cBhvr>
                                    </p:animEffect>
                                    <p:anim calcmode="lin" valueType="num">
                                      <p:cBhvr>
                                        <p:cTn id="79" dur="1000" fill="hold"/>
                                        <p:tgtEl>
                                          <p:spTgt spid="46"/>
                                        </p:tgtEl>
                                        <p:attrNameLst>
                                          <p:attrName>ppt_x</p:attrName>
                                        </p:attrNameLst>
                                      </p:cBhvr>
                                      <p:tavLst>
                                        <p:tav tm="0">
                                          <p:val>
                                            <p:strVal val="#ppt_x"/>
                                          </p:val>
                                        </p:tav>
                                        <p:tav tm="100000">
                                          <p:val>
                                            <p:strVal val="#ppt_x"/>
                                          </p:val>
                                        </p:tav>
                                      </p:tavLst>
                                    </p:anim>
                                    <p:anim calcmode="lin" valueType="num">
                                      <p:cBhvr>
                                        <p:cTn id="80" dur="1000" fill="hold"/>
                                        <p:tgtEl>
                                          <p:spTgt spid="46"/>
                                        </p:tgtEl>
                                        <p:attrNameLst>
                                          <p:attrName>ppt_y</p:attrName>
                                        </p:attrNameLst>
                                      </p:cBhvr>
                                      <p:tavLst>
                                        <p:tav tm="0">
                                          <p:val>
                                            <p:strVal val="#ppt_y-.1"/>
                                          </p:val>
                                        </p:tav>
                                        <p:tav tm="100000">
                                          <p:val>
                                            <p:strVal val="#ppt_y"/>
                                          </p:val>
                                        </p:tav>
                                      </p:tavLst>
                                    </p:anim>
                                  </p:childTnLst>
                                </p:cTn>
                              </p:par>
                              <p:par>
                                <p:cTn id="81" presetID="22" presetClass="entr" presetSubtype="4" fill="hold" grpId="0" nodeType="withEffect">
                                  <p:stCondLst>
                                    <p:cond delay="0"/>
                                  </p:stCondLst>
                                  <p:childTnLst>
                                    <p:set>
                                      <p:cBhvr>
                                        <p:cTn id="82" dur="1" fill="hold">
                                          <p:stCondLst>
                                            <p:cond delay="0"/>
                                          </p:stCondLst>
                                        </p:cTn>
                                        <p:tgtEl>
                                          <p:spTgt spid="12"/>
                                        </p:tgtEl>
                                        <p:attrNameLst>
                                          <p:attrName>style.visibility</p:attrName>
                                        </p:attrNameLst>
                                      </p:cBhvr>
                                      <p:to>
                                        <p:strVal val="visible"/>
                                      </p:to>
                                    </p:set>
                                    <p:animEffect transition="in" filter="wipe(down)">
                                      <p:cBhvr>
                                        <p:cTn id="83" dur="500"/>
                                        <p:tgtEl>
                                          <p:spTgt spid="12"/>
                                        </p:tgtEl>
                                      </p:cBhvr>
                                    </p:animEffect>
                                  </p:childTnLst>
                                </p:cTn>
                              </p:par>
                              <p:par>
                                <p:cTn id="84" presetID="22" presetClass="entr" presetSubtype="4" fill="hold" grpId="0" nodeType="withEffect">
                                  <p:stCondLst>
                                    <p:cond delay="200"/>
                                  </p:stCondLst>
                                  <p:childTnLst>
                                    <p:set>
                                      <p:cBhvr>
                                        <p:cTn id="85" dur="1" fill="hold">
                                          <p:stCondLst>
                                            <p:cond delay="0"/>
                                          </p:stCondLst>
                                        </p:cTn>
                                        <p:tgtEl>
                                          <p:spTgt spid="13"/>
                                        </p:tgtEl>
                                        <p:attrNameLst>
                                          <p:attrName>style.visibility</p:attrName>
                                        </p:attrNameLst>
                                      </p:cBhvr>
                                      <p:to>
                                        <p:strVal val="visible"/>
                                      </p:to>
                                    </p:set>
                                    <p:animEffect transition="in" filter="wipe(down)">
                                      <p:cBhvr>
                                        <p:cTn id="86" dur="500"/>
                                        <p:tgtEl>
                                          <p:spTgt spid="13"/>
                                        </p:tgtEl>
                                      </p:cBhvr>
                                    </p:animEffect>
                                  </p:childTnLst>
                                </p:cTn>
                              </p:par>
                              <p:par>
                                <p:cTn id="87" presetID="22" presetClass="entr" presetSubtype="4" fill="hold" grpId="0" nodeType="withEffect">
                                  <p:stCondLst>
                                    <p:cond delay="400"/>
                                  </p:stCondLst>
                                  <p:childTnLst>
                                    <p:set>
                                      <p:cBhvr>
                                        <p:cTn id="88" dur="1" fill="hold">
                                          <p:stCondLst>
                                            <p:cond delay="0"/>
                                          </p:stCondLst>
                                        </p:cTn>
                                        <p:tgtEl>
                                          <p:spTgt spid="14"/>
                                        </p:tgtEl>
                                        <p:attrNameLst>
                                          <p:attrName>style.visibility</p:attrName>
                                        </p:attrNameLst>
                                      </p:cBhvr>
                                      <p:to>
                                        <p:strVal val="visible"/>
                                      </p:to>
                                    </p:set>
                                    <p:animEffect transition="in" filter="wipe(down)">
                                      <p:cBhvr>
                                        <p:cTn id="89" dur="500"/>
                                        <p:tgtEl>
                                          <p:spTgt spid="14"/>
                                        </p:tgtEl>
                                      </p:cBhvr>
                                    </p:animEffect>
                                  </p:childTnLst>
                                </p:cTn>
                              </p:par>
                              <p:par>
                                <p:cTn id="90" presetID="22" presetClass="entr" presetSubtype="4" fill="hold" grpId="0" nodeType="withEffect">
                                  <p:stCondLst>
                                    <p:cond delay="600"/>
                                  </p:stCondLst>
                                  <p:childTnLst>
                                    <p:set>
                                      <p:cBhvr>
                                        <p:cTn id="91" dur="1" fill="hold">
                                          <p:stCondLst>
                                            <p:cond delay="0"/>
                                          </p:stCondLst>
                                        </p:cTn>
                                        <p:tgtEl>
                                          <p:spTgt spid="15"/>
                                        </p:tgtEl>
                                        <p:attrNameLst>
                                          <p:attrName>style.visibility</p:attrName>
                                        </p:attrNameLst>
                                      </p:cBhvr>
                                      <p:to>
                                        <p:strVal val="visible"/>
                                      </p:to>
                                    </p:set>
                                    <p:animEffect transition="in" filter="wipe(down)">
                                      <p:cBhvr>
                                        <p:cTn id="92" dur="500"/>
                                        <p:tgtEl>
                                          <p:spTgt spid="15"/>
                                        </p:tgtEl>
                                      </p:cBhvr>
                                    </p:animEffect>
                                  </p:childTnLst>
                                </p:cTn>
                              </p:par>
                            </p:childTnLst>
                          </p:cTn>
                        </p:par>
                        <p:par>
                          <p:cTn id="93" fill="hold">
                            <p:stCondLst>
                              <p:cond delay="4550"/>
                            </p:stCondLst>
                            <p:childTnLst>
                              <p:par>
                                <p:cTn id="94" presetID="22" presetClass="entr" presetSubtype="4" fill="hold" grpId="0" nodeType="after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wipe(down)">
                                      <p:cBhvr>
                                        <p:cTn id="96" dur="500"/>
                                        <p:tgtEl>
                                          <p:spTgt spid="16"/>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17"/>
                                        </p:tgtEl>
                                        <p:attrNameLst>
                                          <p:attrName>style.visibility</p:attrName>
                                        </p:attrNameLst>
                                      </p:cBhvr>
                                      <p:to>
                                        <p:strVal val="visible"/>
                                      </p:to>
                                    </p:set>
                                    <p:animEffect transition="in" filter="wipe(down)">
                                      <p:cBhvr>
                                        <p:cTn id="99" dur="500"/>
                                        <p:tgtEl>
                                          <p:spTgt spid="17"/>
                                        </p:tgtEl>
                                      </p:cBhvr>
                                    </p:animEffect>
                                  </p:childTnLst>
                                </p:cTn>
                              </p:par>
                              <p:par>
                                <p:cTn id="100" presetID="22" presetClass="entr" presetSubtype="4" fill="hold" grpId="0" nodeType="with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down)">
                                      <p:cBhvr>
                                        <p:cTn id="102" dur="500"/>
                                        <p:tgtEl>
                                          <p:spTgt spid="18"/>
                                        </p:tgtEl>
                                      </p:cBhvr>
                                    </p:animEffect>
                                  </p:childTnLst>
                                </p:cTn>
                              </p:par>
                              <p:par>
                                <p:cTn id="103" presetID="22" presetClass="entr" presetSubtype="4" fill="hold" grpId="0" nodeType="with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wipe(down)">
                                      <p:cBhvr>
                                        <p:cTn id="105" dur="500"/>
                                        <p:tgtEl>
                                          <p:spTgt spid="19"/>
                                        </p:tgtEl>
                                      </p:cBhvr>
                                    </p:animEffect>
                                  </p:childTnLst>
                                </p:cTn>
                              </p:par>
                            </p:childTnLst>
                          </p:cTn>
                        </p:par>
                        <p:par>
                          <p:cTn id="106" fill="hold">
                            <p:stCondLst>
                              <p:cond delay="5050"/>
                            </p:stCondLst>
                            <p:childTnLst>
                              <p:par>
                                <p:cTn id="107" presetID="45" presetClass="entr" presetSubtype="0" fill="hold" grpId="0" nodeType="afterEffect">
                                  <p:stCondLst>
                                    <p:cond delay="0"/>
                                  </p:stCondLst>
                                  <p:childTnLst>
                                    <p:set>
                                      <p:cBhvr>
                                        <p:cTn id="108" dur="1" fill="hold">
                                          <p:stCondLst>
                                            <p:cond delay="0"/>
                                          </p:stCondLst>
                                        </p:cTn>
                                        <p:tgtEl>
                                          <p:spTgt spid="39"/>
                                        </p:tgtEl>
                                        <p:attrNameLst>
                                          <p:attrName>style.visibility</p:attrName>
                                        </p:attrNameLst>
                                      </p:cBhvr>
                                      <p:to>
                                        <p:strVal val="visible"/>
                                      </p:to>
                                    </p:set>
                                    <p:animEffect transition="in" filter="fade">
                                      <p:cBhvr>
                                        <p:cTn id="109" dur="500"/>
                                        <p:tgtEl>
                                          <p:spTgt spid="39"/>
                                        </p:tgtEl>
                                      </p:cBhvr>
                                    </p:animEffect>
                                    <p:anim calcmode="lin" valueType="num">
                                      <p:cBhvr>
                                        <p:cTn id="110" dur="500" fill="hold"/>
                                        <p:tgtEl>
                                          <p:spTgt spid="39"/>
                                        </p:tgtEl>
                                        <p:attrNameLst>
                                          <p:attrName>ppt_w</p:attrName>
                                        </p:attrNameLst>
                                      </p:cBhvr>
                                      <p:tavLst>
                                        <p:tav tm="0" fmla="#ppt_w*sin(2.5*pi*$)">
                                          <p:val>
                                            <p:fltVal val="0"/>
                                          </p:val>
                                        </p:tav>
                                        <p:tav tm="100000">
                                          <p:val>
                                            <p:fltVal val="1"/>
                                          </p:val>
                                        </p:tav>
                                      </p:tavLst>
                                    </p:anim>
                                    <p:anim calcmode="lin" valueType="num">
                                      <p:cBhvr>
                                        <p:cTn id="111" dur="500" fill="hold"/>
                                        <p:tgtEl>
                                          <p:spTgt spid="39"/>
                                        </p:tgtEl>
                                        <p:attrNameLst>
                                          <p:attrName>ppt_h</p:attrName>
                                        </p:attrNameLst>
                                      </p:cBhvr>
                                      <p:tavLst>
                                        <p:tav tm="0">
                                          <p:val>
                                            <p:strVal val="#ppt_h"/>
                                          </p:val>
                                        </p:tav>
                                        <p:tav tm="100000">
                                          <p:val>
                                            <p:strVal val="#ppt_h"/>
                                          </p:val>
                                        </p:tav>
                                      </p:tavLst>
                                    </p:anim>
                                  </p:childTnLst>
                                </p:cTn>
                              </p:par>
                              <p:par>
                                <p:cTn id="112" presetID="45" presetClass="entr" presetSubtype="0" fill="hold" grpId="0" nodeType="withEffect">
                                  <p:stCondLst>
                                    <p:cond delay="0"/>
                                  </p:stCondLst>
                                  <p:childTnLst>
                                    <p:set>
                                      <p:cBhvr>
                                        <p:cTn id="113" dur="1" fill="hold">
                                          <p:stCondLst>
                                            <p:cond delay="0"/>
                                          </p:stCondLst>
                                        </p:cTn>
                                        <p:tgtEl>
                                          <p:spTgt spid="41"/>
                                        </p:tgtEl>
                                        <p:attrNameLst>
                                          <p:attrName>style.visibility</p:attrName>
                                        </p:attrNameLst>
                                      </p:cBhvr>
                                      <p:to>
                                        <p:strVal val="visible"/>
                                      </p:to>
                                    </p:set>
                                    <p:animEffect transition="in" filter="fade">
                                      <p:cBhvr>
                                        <p:cTn id="114" dur="500"/>
                                        <p:tgtEl>
                                          <p:spTgt spid="41"/>
                                        </p:tgtEl>
                                      </p:cBhvr>
                                    </p:animEffect>
                                    <p:anim calcmode="lin" valueType="num">
                                      <p:cBhvr>
                                        <p:cTn id="115" dur="500" fill="hold"/>
                                        <p:tgtEl>
                                          <p:spTgt spid="41"/>
                                        </p:tgtEl>
                                        <p:attrNameLst>
                                          <p:attrName>ppt_w</p:attrName>
                                        </p:attrNameLst>
                                      </p:cBhvr>
                                      <p:tavLst>
                                        <p:tav tm="0" fmla="#ppt_w*sin(2.5*pi*$)">
                                          <p:val>
                                            <p:fltVal val="0"/>
                                          </p:val>
                                        </p:tav>
                                        <p:tav tm="100000">
                                          <p:val>
                                            <p:fltVal val="1"/>
                                          </p:val>
                                        </p:tav>
                                      </p:tavLst>
                                    </p:anim>
                                    <p:anim calcmode="lin" valueType="num">
                                      <p:cBhvr>
                                        <p:cTn id="116" dur="500" fill="hold"/>
                                        <p:tgtEl>
                                          <p:spTgt spid="41"/>
                                        </p:tgtEl>
                                        <p:attrNameLst>
                                          <p:attrName>ppt_h</p:attrName>
                                        </p:attrNameLst>
                                      </p:cBhvr>
                                      <p:tavLst>
                                        <p:tav tm="0">
                                          <p:val>
                                            <p:strVal val="#ppt_h"/>
                                          </p:val>
                                        </p:tav>
                                        <p:tav tm="100000">
                                          <p:val>
                                            <p:strVal val="#ppt_h"/>
                                          </p:val>
                                        </p:tav>
                                      </p:tavLst>
                                    </p:anim>
                                  </p:childTnLst>
                                </p:cTn>
                              </p:par>
                            </p:childTnLst>
                          </p:cTn>
                        </p:par>
                        <p:par>
                          <p:cTn id="117" fill="hold">
                            <p:stCondLst>
                              <p:cond delay="5550"/>
                            </p:stCondLst>
                            <p:childTnLst>
                              <p:par>
                                <p:cTn id="118" presetID="47" presetClass="entr" presetSubtype="0" fill="hold" grpId="0" nodeType="afterEffect">
                                  <p:stCondLst>
                                    <p:cond delay="0"/>
                                  </p:stCondLst>
                                  <p:childTnLst>
                                    <p:set>
                                      <p:cBhvr>
                                        <p:cTn id="119" dur="1" fill="hold">
                                          <p:stCondLst>
                                            <p:cond delay="0"/>
                                          </p:stCondLst>
                                        </p:cTn>
                                        <p:tgtEl>
                                          <p:spTgt spid="49"/>
                                        </p:tgtEl>
                                        <p:attrNameLst>
                                          <p:attrName>style.visibility</p:attrName>
                                        </p:attrNameLst>
                                      </p:cBhvr>
                                      <p:to>
                                        <p:strVal val="visible"/>
                                      </p:to>
                                    </p:set>
                                    <p:animEffect transition="in" filter="fade">
                                      <p:cBhvr>
                                        <p:cTn id="120" dur="1000"/>
                                        <p:tgtEl>
                                          <p:spTgt spid="49"/>
                                        </p:tgtEl>
                                      </p:cBhvr>
                                    </p:animEffect>
                                    <p:anim calcmode="lin" valueType="num">
                                      <p:cBhvr>
                                        <p:cTn id="121" dur="1000" fill="hold"/>
                                        <p:tgtEl>
                                          <p:spTgt spid="49"/>
                                        </p:tgtEl>
                                        <p:attrNameLst>
                                          <p:attrName>ppt_x</p:attrName>
                                        </p:attrNameLst>
                                      </p:cBhvr>
                                      <p:tavLst>
                                        <p:tav tm="0">
                                          <p:val>
                                            <p:strVal val="#ppt_x"/>
                                          </p:val>
                                        </p:tav>
                                        <p:tav tm="100000">
                                          <p:val>
                                            <p:strVal val="#ppt_x"/>
                                          </p:val>
                                        </p:tav>
                                      </p:tavLst>
                                    </p:anim>
                                    <p:anim calcmode="lin" valueType="num">
                                      <p:cBhvr>
                                        <p:cTn id="122" dur="1000" fill="hold"/>
                                        <p:tgtEl>
                                          <p:spTgt spid="49"/>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0"/>
                                  </p:stCondLst>
                                  <p:childTnLst>
                                    <p:set>
                                      <p:cBhvr>
                                        <p:cTn id="124" dur="1" fill="hold">
                                          <p:stCondLst>
                                            <p:cond delay="0"/>
                                          </p:stCondLst>
                                        </p:cTn>
                                        <p:tgtEl>
                                          <p:spTgt spid="48"/>
                                        </p:tgtEl>
                                        <p:attrNameLst>
                                          <p:attrName>style.visibility</p:attrName>
                                        </p:attrNameLst>
                                      </p:cBhvr>
                                      <p:to>
                                        <p:strVal val="visible"/>
                                      </p:to>
                                    </p:set>
                                    <p:animEffect transition="in" filter="fade">
                                      <p:cBhvr>
                                        <p:cTn id="125" dur="1000"/>
                                        <p:tgtEl>
                                          <p:spTgt spid="48"/>
                                        </p:tgtEl>
                                      </p:cBhvr>
                                    </p:animEffect>
                                    <p:anim calcmode="lin" valueType="num">
                                      <p:cBhvr>
                                        <p:cTn id="126" dur="1000" fill="hold"/>
                                        <p:tgtEl>
                                          <p:spTgt spid="48"/>
                                        </p:tgtEl>
                                        <p:attrNameLst>
                                          <p:attrName>ppt_x</p:attrName>
                                        </p:attrNameLst>
                                      </p:cBhvr>
                                      <p:tavLst>
                                        <p:tav tm="0">
                                          <p:val>
                                            <p:strVal val="#ppt_x"/>
                                          </p:val>
                                        </p:tav>
                                        <p:tav tm="100000">
                                          <p:val>
                                            <p:strVal val="#ppt_x"/>
                                          </p:val>
                                        </p:tav>
                                      </p:tavLst>
                                    </p:anim>
                                    <p:anim calcmode="lin" valueType="num">
                                      <p:cBhvr>
                                        <p:cTn id="127" dur="1000" fill="hold"/>
                                        <p:tgtEl>
                                          <p:spTgt spid="48"/>
                                        </p:tgtEl>
                                        <p:attrNameLst>
                                          <p:attrName>ppt_y</p:attrName>
                                        </p:attrNameLst>
                                      </p:cBhvr>
                                      <p:tavLst>
                                        <p:tav tm="0">
                                          <p:val>
                                            <p:strVal val="#ppt_y-.1"/>
                                          </p:val>
                                        </p:tav>
                                        <p:tav tm="100000">
                                          <p:val>
                                            <p:strVal val="#ppt_y"/>
                                          </p:val>
                                        </p:tav>
                                      </p:tavLst>
                                    </p:anim>
                                  </p:childTnLst>
                                </p:cTn>
                              </p:par>
                              <p:par>
                                <p:cTn id="128" presetID="22" presetClass="entr" presetSubtype="4" fill="hold" grpId="0" nodeType="withEffect">
                                  <p:stCondLst>
                                    <p:cond delay="0"/>
                                  </p:stCondLst>
                                  <p:childTnLst>
                                    <p:set>
                                      <p:cBhvr>
                                        <p:cTn id="129" dur="1" fill="hold">
                                          <p:stCondLst>
                                            <p:cond delay="0"/>
                                          </p:stCondLst>
                                        </p:cTn>
                                        <p:tgtEl>
                                          <p:spTgt spid="20"/>
                                        </p:tgtEl>
                                        <p:attrNameLst>
                                          <p:attrName>style.visibility</p:attrName>
                                        </p:attrNameLst>
                                      </p:cBhvr>
                                      <p:to>
                                        <p:strVal val="visible"/>
                                      </p:to>
                                    </p:set>
                                    <p:animEffect transition="in" filter="wipe(down)">
                                      <p:cBhvr>
                                        <p:cTn id="130" dur="500"/>
                                        <p:tgtEl>
                                          <p:spTgt spid="20"/>
                                        </p:tgtEl>
                                      </p:cBhvr>
                                    </p:animEffect>
                                  </p:childTnLst>
                                </p:cTn>
                              </p:par>
                              <p:par>
                                <p:cTn id="131" presetID="22" presetClass="entr" presetSubtype="4" fill="hold" grpId="0" nodeType="withEffect">
                                  <p:stCondLst>
                                    <p:cond delay="200"/>
                                  </p:stCondLst>
                                  <p:childTnLst>
                                    <p:set>
                                      <p:cBhvr>
                                        <p:cTn id="132" dur="1" fill="hold">
                                          <p:stCondLst>
                                            <p:cond delay="0"/>
                                          </p:stCondLst>
                                        </p:cTn>
                                        <p:tgtEl>
                                          <p:spTgt spid="21"/>
                                        </p:tgtEl>
                                        <p:attrNameLst>
                                          <p:attrName>style.visibility</p:attrName>
                                        </p:attrNameLst>
                                      </p:cBhvr>
                                      <p:to>
                                        <p:strVal val="visible"/>
                                      </p:to>
                                    </p:set>
                                    <p:animEffect transition="in" filter="wipe(down)">
                                      <p:cBhvr>
                                        <p:cTn id="133" dur="500"/>
                                        <p:tgtEl>
                                          <p:spTgt spid="21"/>
                                        </p:tgtEl>
                                      </p:cBhvr>
                                    </p:animEffect>
                                  </p:childTnLst>
                                </p:cTn>
                              </p:par>
                              <p:par>
                                <p:cTn id="134" presetID="22" presetClass="entr" presetSubtype="4" fill="hold" grpId="0" nodeType="withEffect">
                                  <p:stCondLst>
                                    <p:cond delay="400"/>
                                  </p:stCondLst>
                                  <p:childTnLst>
                                    <p:set>
                                      <p:cBhvr>
                                        <p:cTn id="135" dur="1" fill="hold">
                                          <p:stCondLst>
                                            <p:cond delay="0"/>
                                          </p:stCondLst>
                                        </p:cTn>
                                        <p:tgtEl>
                                          <p:spTgt spid="22"/>
                                        </p:tgtEl>
                                        <p:attrNameLst>
                                          <p:attrName>style.visibility</p:attrName>
                                        </p:attrNameLst>
                                      </p:cBhvr>
                                      <p:to>
                                        <p:strVal val="visible"/>
                                      </p:to>
                                    </p:set>
                                    <p:animEffect transition="in" filter="wipe(down)">
                                      <p:cBhvr>
                                        <p:cTn id="136" dur="500"/>
                                        <p:tgtEl>
                                          <p:spTgt spid="22"/>
                                        </p:tgtEl>
                                      </p:cBhvr>
                                    </p:animEffect>
                                  </p:childTnLst>
                                </p:cTn>
                              </p:par>
                              <p:par>
                                <p:cTn id="137" presetID="22" presetClass="entr" presetSubtype="4" fill="hold" grpId="0" nodeType="withEffect">
                                  <p:stCondLst>
                                    <p:cond delay="600"/>
                                  </p:stCondLst>
                                  <p:childTnLst>
                                    <p:set>
                                      <p:cBhvr>
                                        <p:cTn id="138" dur="1" fill="hold">
                                          <p:stCondLst>
                                            <p:cond delay="0"/>
                                          </p:stCondLst>
                                        </p:cTn>
                                        <p:tgtEl>
                                          <p:spTgt spid="23"/>
                                        </p:tgtEl>
                                        <p:attrNameLst>
                                          <p:attrName>style.visibility</p:attrName>
                                        </p:attrNameLst>
                                      </p:cBhvr>
                                      <p:to>
                                        <p:strVal val="visible"/>
                                      </p:to>
                                    </p:set>
                                    <p:animEffect transition="in" filter="wipe(down)">
                                      <p:cBhvr>
                                        <p:cTn id="139" dur="500"/>
                                        <p:tgtEl>
                                          <p:spTgt spid="23"/>
                                        </p:tgtEl>
                                      </p:cBhvr>
                                    </p:animEffect>
                                  </p:childTnLst>
                                </p:cTn>
                              </p:par>
                            </p:childTnLst>
                          </p:cTn>
                        </p:par>
                        <p:par>
                          <p:cTn id="140" fill="hold">
                            <p:stCondLst>
                              <p:cond delay="6650"/>
                            </p:stCondLst>
                            <p:childTnLst>
                              <p:par>
                                <p:cTn id="141" presetID="22" presetClass="entr" presetSubtype="4" fill="hold" grpId="0" nodeType="afterEffect">
                                  <p:stCondLst>
                                    <p:cond delay="0"/>
                                  </p:stCondLst>
                                  <p:childTnLst>
                                    <p:set>
                                      <p:cBhvr>
                                        <p:cTn id="142" dur="1" fill="hold">
                                          <p:stCondLst>
                                            <p:cond delay="0"/>
                                          </p:stCondLst>
                                        </p:cTn>
                                        <p:tgtEl>
                                          <p:spTgt spid="27"/>
                                        </p:tgtEl>
                                        <p:attrNameLst>
                                          <p:attrName>style.visibility</p:attrName>
                                        </p:attrNameLst>
                                      </p:cBhvr>
                                      <p:to>
                                        <p:strVal val="visible"/>
                                      </p:to>
                                    </p:set>
                                    <p:animEffect transition="in" filter="wipe(down)">
                                      <p:cBhvr>
                                        <p:cTn id="143" dur="500"/>
                                        <p:tgtEl>
                                          <p:spTgt spid="27"/>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26"/>
                                        </p:tgtEl>
                                        <p:attrNameLst>
                                          <p:attrName>style.visibility</p:attrName>
                                        </p:attrNameLst>
                                      </p:cBhvr>
                                      <p:to>
                                        <p:strVal val="visible"/>
                                      </p:to>
                                    </p:set>
                                    <p:animEffect transition="in" filter="wipe(down)">
                                      <p:cBhvr>
                                        <p:cTn id="146" dur="500"/>
                                        <p:tgtEl>
                                          <p:spTgt spid="26"/>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25"/>
                                        </p:tgtEl>
                                        <p:attrNameLst>
                                          <p:attrName>style.visibility</p:attrName>
                                        </p:attrNameLst>
                                      </p:cBhvr>
                                      <p:to>
                                        <p:strVal val="visible"/>
                                      </p:to>
                                    </p:set>
                                    <p:animEffect transition="in" filter="wipe(down)">
                                      <p:cBhvr>
                                        <p:cTn id="149" dur="500"/>
                                        <p:tgtEl>
                                          <p:spTgt spid="25"/>
                                        </p:tgtEl>
                                      </p:cBhvr>
                                    </p:animEffect>
                                  </p:childTnLst>
                                </p:cTn>
                              </p:par>
                              <p:par>
                                <p:cTn id="150" presetID="22" presetClass="entr" presetSubtype="4" fill="hold" grpId="0" nodeType="withEffect">
                                  <p:stCondLst>
                                    <p:cond delay="0"/>
                                  </p:stCondLst>
                                  <p:childTnLst>
                                    <p:set>
                                      <p:cBhvr>
                                        <p:cTn id="151" dur="1" fill="hold">
                                          <p:stCondLst>
                                            <p:cond delay="0"/>
                                          </p:stCondLst>
                                        </p:cTn>
                                        <p:tgtEl>
                                          <p:spTgt spid="24"/>
                                        </p:tgtEl>
                                        <p:attrNameLst>
                                          <p:attrName>style.visibility</p:attrName>
                                        </p:attrNameLst>
                                      </p:cBhvr>
                                      <p:to>
                                        <p:strVal val="visible"/>
                                      </p:to>
                                    </p:set>
                                    <p:animEffect transition="in" filter="wipe(down)">
                                      <p:cBhvr>
                                        <p:cTn id="152" dur="500"/>
                                        <p:tgtEl>
                                          <p:spTgt spid="24"/>
                                        </p:tgtEl>
                                      </p:cBhvr>
                                    </p:animEffect>
                                  </p:childTnLst>
                                </p:cTn>
                              </p:par>
                            </p:childTnLst>
                          </p:cTn>
                        </p:par>
                        <p:par>
                          <p:cTn id="153" fill="hold">
                            <p:stCondLst>
                              <p:cond delay="7150"/>
                            </p:stCondLst>
                            <p:childTnLst>
                              <p:par>
                                <p:cTn id="154" presetID="45" presetClass="entr" presetSubtype="0" fill="hold" grpId="0" nodeType="afterEffect">
                                  <p:stCondLst>
                                    <p:cond delay="0"/>
                                  </p:stCondLst>
                                  <p:childTnLst>
                                    <p:set>
                                      <p:cBhvr>
                                        <p:cTn id="155" dur="1" fill="hold">
                                          <p:stCondLst>
                                            <p:cond delay="0"/>
                                          </p:stCondLst>
                                        </p:cTn>
                                        <p:tgtEl>
                                          <p:spTgt spid="40"/>
                                        </p:tgtEl>
                                        <p:attrNameLst>
                                          <p:attrName>style.visibility</p:attrName>
                                        </p:attrNameLst>
                                      </p:cBhvr>
                                      <p:to>
                                        <p:strVal val="visible"/>
                                      </p:to>
                                    </p:set>
                                    <p:animEffect transition="in" filter="fade">
                                      <p:cBhvr>
                                        <p:cTn id="156" dur="500"/>
                                        <p:tgtEl>
                                          <p:spTgt spid="40"/>
                                        </p:tgtEl>
                                      </p:cBhvr>
                                    </p:animEffect>
                                    <p:anim calcmode="lin" valueType="num">
                                      <p:cBhvr>
                                        <p:cTn id="157" dur="500" fill="hold"/>
                                        <p:tgtEl>
                                          <p:spTgt spid="40"/>
                                        </p:tgtEl>
                                        <p:attrNameLst>
                                          <p:attrName>ppt_w</p:attrName>
                                        </p:attrNameLst>
                                      </p:cBhvr>
                                      <p:tavLst>
                                        <p:tav tm="0" fmla="#ppt_w*sin(2.5*pi*$)">
                                          <p:val>
                                            <p:fltVal val="0"/>
                                          </p:val>
                                        </p:tav>
                                        <p:tav tm="100000">
                                          <p:val>
                                            <p:fltVal val="1"/>
                                          </p:val>
                                        </p:tav>
                                      </p:tavLst>
                                    </p:anim>
                                    <p:anim calcmode="lin" valueType="num">
                                      <p:cBhvr>
                                        <p:cTn id="158" dur="500" fill="hold"/>
                                        <p:tgtEl>
                                          <p:spTgt spid="40"/>
                                        </p:tgtEl>
                                        <p:attrNameLst>
                                          <p:attrName>ppt_h</p:attrName>
                                        </p:attrNameLst>
                                      </p:cBhvr>
                                      <p:tavLst>
                                        <p:tav tm="0">
                                          <p:val>
                                            <p:strVal val="#ppt_h"/>
                                          </p:val>
                                        </p:tav>
                                        <p:tav tm="100000">
                                          <p:val>
                                            <p:strVal val="#ppt_h"/>
                                          </p:val>
                                        </p:tav>
                                      </p:tavLst>
                                    </p:anim>
                                  </p:childTnLst>
                                </p:cTn>
                              </p:par>
                              <p:par>
                                <p:cTn id="159" presetID="45" presetClass="entr" presetSubtype="0" fill="hold" grpId="0" nodeType="withEffect">
                                  <p:stCondLst>
                                    <p:cond delay="0"/>
                                  </p:stCondLst>
                                  <p:childTnLst>
                                    <p:set>
                                      <p:cBhvr>
                                        <p:cTn id="160" dur="1" fill="hold">
                                          <p:stCondLst>
                                            <p:cond delay="0"/>
                                          </p:stCondLst>
                                        </p:cTn>
                                        <p:tgtEl>
                                          <p:spTgt spid="43"/>
                                        </p:tgtEl>
                                        <p:attrNameLst>
                                          <p:attrName>style.visibility</p:attrName>
                                        </p:attrNameLst>
                                      </p:cBhvr>
                                      <p:to>
                                        <p:strVal val="visible"/>
                                      </p:to>
                                    </p:set>
                                    <p:animEffect transition="in" filter="fade">
                                      <p:cBhvr>
                                        <p:cTn id="161" dur="500"/>
                                        <p:tgtEl>
                                          <p:spTgt spid="43"/>
                                        </p:tgtEl>
                                      </p:cBhvr>
                                    </p:animEffect>
                                    <p:anim calcmode="lin" valueType="num">
                                      <p:cBhvr>
                                        <p:cTn id="162" dur="500" fill="hold"/>
                                        <p:tgtEl>
                                          <p:spTgt spid="43"/>
                                        </p:tgtEl>
                                        <p:attrNameLst>
                                          <p:attrName>ppt_w</p:attrName>
                                        </p:attrNameLst>
                                      </p:cBhvr>
                                      <p:tavLst>
                                        <p:tav tm="0" fmla="#ppt_w*sin(2.5*pi*$)">
                                          <p:val>
                                            <p:fltVal val="0"/>
                                          </p:val>
                                        </p:tav>
                                        <p:tav tm="100000">
                                          <p:val>
                                            <p:fltVal val="1"/>
                                          </p:val>
                                        </p:tav>
                                      </p:tavLst>
                                    </p:anim>
                                    <p:anim calcmode="lin" valueType="num">
                                      <p:cBhvr>
                                        <p:cTn id="163" dur="500" fill="hold"/>
                                        <p:tgtEl>
                                          <p:spTgt spid="43"/>
                                        </p:tgtEl>
                                        <p:attrNameLst>
                                          <p:attrName>ppt_h</p:attrName>
                                        </p:attrNameLst>
                                      </p:cBhvr>
                                      <p:tavLst>
                                        <p:tav tm="0">
                                          <p:val>
                                            <p:strVal val="#ppt_h"/>
                                          </p:val>
                                        </p:tav>
                                        <p:tav tm="100000">
                                          <p:val>
                                            <p:strVal val="#ppt_h"/>
                                          </p:val>
                                        </p:tav>
                                      </p:tavLst>
                                    </p:anim>
                                  </p:childTnLst>
                                </p:cTn>
                              </p:par>
                            </p:childTnLst>
                          </p:cTn>
                        </p:par>
                        <p:par>
                          <p:cTn id="164" fill="hold">
                            <p:stCondLst>
                              <p:cond delay="7650"/>
                            </p:stCondLst>
                            <p:childTnLst>
                              <p:par>
                                <p:cTn id="165" presetID="47" presetClass="entr" presetSubtype="0" fill="hold" grpId="0" nodeType="afterEffect">
                                  <p:stCondLst>
                                    <p:cond delay="0"/>
                                  </p:stCondLst>
                                  <p:childTnLst>
                                    <p:set>
                                      <p:cBhvr>
                                        <p:cTn id="166" dur="1" fill="hold">
                                          <p:stCondLst>
                                            <p:cond delay="0"/>
                                          </p:stCondLst>
                                        </p:cTn>
                                        <p:tgtEl>
                                          <p:spTgt spid="51"/>
                                        </p:tgtEl>
                                        <p:attrNameLst>
                                          <p:attrName>style.visibility</p:attrName>
                                        </p:attrNameLst>
                                      </p:cBhvr>
                                      <p:to>
                                        <p:strVal val="visible"/>
                                      </p:to>
                                    </p:set>
                                    <p:animEffect transition="in" filter="fade">
                                      <p:cBhvr>
                                        <p:cTn id="167" dur="1000"/>
                                        <p:tgtEl>
                                          <p:spTgt spid="51"/>
                                        </p:tgtEl>
                                      </p:cBhvr>
                                    </p:animEffect>
                                    <p:anim calcmode="lin" valueType="num">
                                      <p:cBhvr>
                                        <p:cTn id="168" dur="1000" fill="hold"/>
                                        <p:tgtEl>
                                          <p:spTgt spid="51"/>
                                        </p:tgtEl>
                                        <p:attrNameLst>
                                          <p:attrName>ppt_x</p:attrName>
                                        </p:attrNameLst>
                                      </p:cBhvr>
                                      <p:tavLst>
                                        <p:tav tm="0">
                                          <p:val>
                                            <p:strVal val="#ppt_x"/>
                                          </p:val>
                                        </p:tav>
                                        <p:tav tm="100000">
                                          <p:val>
                                            <p:strVal val="#ppt_x"/>
                                          </p:val>
                                        </p:tav>
                                      </p:tavLst>
                                    </p:anim>
                                    <p:anim calcmode="lin" valueType="num">
                                      <p:cBhvr>
                                        <p:cTn id="169" dur="1000" fill="hold"/>
                                        <p:tgtEl>
                                          <p:spTgt spid="51"/>
                                        </p:tgtEl>
                                        <p:attrNameLst>
                                          <p:attrName>ppt_y</p:attrName>
                                        </p:attrNameLst>
                                      </p:cBhvr>
                                      <p:tavLst>
                                        <p:tav tm="0">
                                          <p:val>
                                            <p:strVal val="#ppt_y-.1"/>
                                          </p:val>
                                        </p:tav>
                                        <p:tav tm="100000">
                                          <p:val>
                                            <p:strVal val="#ppt_y"/>
                                          </p:val>
                                        </p:tav>
                                      </p:tavLst>
                                    </p:anim>
                                  </p:childTnLst>
                                </p:cTn>
                              </p:par>
                              <p:par>
                                <p:cTn id="170" presetID="47" presetClass="entr" presetSubtype="0" fill="hold" grpId="0" nodeType="withEffect">
                                  <p:stCondLst>
                                    <p:cond delay="0"/>
                                  </p:stCondLst>
                                  <p:childTnLst>
                                    <p:set>
                                      <p:cBhvr>
                                        <p:cTn id="171" dur="1" fill="hold">
                                          <p:stCondLst>
                                            <p:cond delay="0"/>
                                          </p:stCondLst>
                                        </p:cTn>
                                        <p:tgtEl>
                                          <p:spTgt spid="50"/>
                                        </p:tgtEl>
                                        <p:attrNameLst>
                                          <p:attrName>style.visibility</p:attrName>
                                        </p:attrNameLst>
                                      </p:cBhvr>
                                      <p:to>
                                        <p:strVal val="visible"/>
                                      </p:to>
                                    </p:set>
                                    <p:animEffect transition="in" filter="fade">
                                      <p:cBhvr>
                                        <p:cTn id="172" dur="1000"/>
                                        <p:tgtEl>
                                          <p:spTgt spid="50"/>
                                        </p:tgtEl>
                                      </p:cBhvr>
                                    </p:animEffect>
                                    <p:anim calcmode="lin" valueType="num">
                                      <p:cBhvr>
                                        <p:cTn id="173" dur="1000" fill="hold"/>
                                        <p:tgtEl>
                                          <p:spTgt spid="50"/>
                                        </p:tgtEl>
                                        <p:attrNameLst>
                                          <p:attrName>ppt_x</p:attrName>
                                        </p:attrNameLst>
                                      </p:cBhvr>
                                      <p:tavLst>
                                        <p:tav tm="0">
                                          <p:val>
                                            <p:strVal val="#ppt_x"/>
                                          </p:val>
                                        </p:tav>
                                        <p:tav tm="100000">
                                          <p:val>
                                            <p:strVal val="#ppt_x"/>
                                          </p:val>
                                        </p:tav>
                                      </p:tavLst>
                                    </p:anim>
                                    <p:anim calcmode="lin" valueType="num">
                                      <p:cBhvr>
                                        <p:cTn id="174" dur="1000" fill="hold"/>
                                        <p:tgtEl>
                                          <p:spTgt spid="50"/>
                                        </p:tgtEl>
                                        <p:attrNameLst>
                                          <p:attrName>ppt_y</p:attrName>
                                        </p:attrNameLst>
                                      </p:cBhvr>
                                      <p:tavLst>
                                        <p:tav tm="0">
                                          <p:val>
                                            <p:strVal val="#ppt_y-.1"/>
                                          </p:val>
                                        </p:tav>
                                        <p:tav tm="100000">
                                          <p:val>
                                            <p:strVal val="#ppt_y"/>
                                          </p:val>
                                        </p:tav>
                                      </p:tavLst>
                                    </p:anim>
                                  </p:childTnLst>
                                </p:cTn>
                              </p:par>
                              <p:par>
                                <p:cTn id="175" presetID="22" presetClass="entr" presetSubtype="4" fill="hold" grpId="0" nodeType="withEffect">
                                  <p:stCondLst>
                                    <p:cond delay="0"/>
                                  </p:stCondLst>
                                  <p:childTnLst>
                                    <p:set>
                                      <p:cBhvr>
                                        <p:cTn id="176" dur="1" fill="hold">
                                          <p:stCondLst>
                                            <p:cond delay="0"/>
                                          </p:stCondLst>
                                        </p:cTn>
                                        <p:tgtEl>
                                          <p:spTgt spid="28"/>
                                        </p:tgtEl>
                                        <p:attrNameLst>
                                          <p:attrName>style.visibility</p:attrName>
                                        </p:attrNameLst>
                                      </p:cBhvr>
                                      <p:to>
                                        <p:strVal val="visible"/>
                                      </p:to>
                                    </p:set>
                                    <p:animEffect transition="in" filter="wipe(down)">
                                      <p:cBhvr>
                                        <p:cTn id="177" dur="500"/>
                                        <p:tgtEl>
                                          <p:spTgt spid="28"/>
                                        </p:tgtEl>
                                      </p:cBhvr>
                                    </p:animEffect>
                                  </p:childTnLst>
                                </p:cTn>
                              </p:par>
                              <p:par>
                                <p:cTn id="178" presetID="22" presetClass="entr" presetSubtype="4" fill="hold" grpId="0" nodeType="withEffect">
                                  <p:stCondLst>
                                    <p:cond delay="200"/>
                                  </p:stCondLst>
                                  <p:childTnLst>
                                    <p:set>
                                      <p:cBhvr>
                                        <p:cTn id="179" dur="1" fill="hold">
                                          <p:stCondLst>
                                            <p:cond delay="0"/>
                                          </p:stCondLst>
                                        </p:cTn>
                                        <p:tgtEl>
                                          <p:spTgt spid="29"/>
                                        </p:tgtEl>
                                        <p:attrNameLst>
                                          <p:attrName>style.visibility</p:attrName>
                                        </p:attrNameLst>
                                      </p:cBhvr>
                                      <p:to>
                                        <p:strVal val="visible"/>
                                      </p:to>
                                    </p:set>
                                    <p:animEffect transition="in" filter="wipe(down)">
                                      <p:cBhvr>
                                        <p:cTn id="180" dur="500"/>
                                        <p:tgtEl>
                                          <p:spTgt spid="29"/>
                                        </p:tgtEl>
                                      </p:cBhvr>
                                    </p:animEffect>
                                  </p:childTnLst>
                                </p:cTn>
                              </p:par>
                              <p:par>
                                <p:cTn id="181" presetID="22" presetClass="entr" presetSubtype="4" fill="hold" grpId="0" nodeType="withEffect">
                                  <p:stCondLst>
                                    <p:cond delay="400"/>
                                  </p:stCondLst>
                                  <p:childTnLst>
                                    <p:set>
                                      <p:cBhvr>
                                        <p:cTn id="182" dur="1" fill="hold">
                                          <p:stCondLst>
                                            <p:cond delay="0"/>
                                          </p:stCondLst>
                                        </p:cTn>
                                        <p:tgtEl>
                                          <p:spTgt spid="30"/>
                                        </p:tgtEl>
                                        <p:attrNameLst>
                                          <p:attrName>style.visibility</p:attrName>
                                        </p:attrNameLst>
                                      </p:cBhvr>
                                      <p:to>
                                        <p:strVal val="visible"/>
                                      </p:to>
                                    </p:set>
                                    <p:animEffect transition="in" filter="wipe(down)">
                                      <p:cBhvr>
                                        <p:cTn id="183" dur="500"/>
                                        <p:tgtEl>
                                          <p:spTgt spid="30"/>
                                        </p:tgtEl>
                                      </p:cBhvr>
                                    </p:animEffect>
                                  </p:childTnLst>
                                </p:cTn>
                              </p:par>
                              <p:par>
                                <p:cTn id="184" presetID="22" presetClass="entr" presetSubtype="4" fill="hold" grpId="0" nodeType="withEffect">
                                  <p:stCondLst>
                                    <p:cond delay="600"/>
                                  </p:stCondLst>
                                  <p:childTnLst>
                                    <p:set>
                                      <p:cBhvr>
                                        <p:cTn id="185" dur="1" fill="hold">
                                          <p:stCondLst>
                                            <p:cond delay="0"/>
                                          </p:stCondLst>
                                        </p:cTn>
                                        <p:tgtEl>
                                          <p:spTgt spid="31"/>
                                        </p:tgtEl>
                                        <p:attrNameLst>
                                          <p:attrName>style.visibility</p:attrName>
                                        </p:attrNameLst>
                                      </p:cBhvr>
                                      <p:to>
                                        <p:strVal val="visible"/>
                                      </p:to>
                                    </p:set>
                                    <p:animEffect transition="in" filter="wipe(down)">
                                      <p:cBhvr>
                                        <p:cTn id="186" dur="500"/>
                                        <p:tgtEl>
                                          <p:spTgt spid="31"/>
                                        </p:tgtEl>
                                      </p:cBhvr>
                                    </p:animEffect>
                                  </p:childTnLst>
                                </p:cTn>
                              </p:par>
                            </p:childTnLst>
                          </p:cTn>
                        </p:par>
                        <p:par>
                          <p:cTn id="187" fill="hold">
                            <p:stCondLst>
                              <p:cond delay="8750"/>
                            </p:stCondLst>
                            <p:childTnLst>
                              <p:par>
                                <p:cTn id="188" presetID="22" presetClass="entr" presetSubtype="4" fill="hold" grpId="0" nodeType="afterEffect">
                                  <p:stCondLst>
                                    <p:cond delay="0"/>
                                  </p:stCondLst>
                                  <p:childTnLst>
                                    <p:set>
                                      <p:cBhvr>
                                        <p:cTn id="189" dur="1" fill="hold">
                                          <p:stCondLst>
                                            <p:cond delay="0"/>
                                          </p:stCondLst>
                                        </p:cTn>
                                        <p:tgtEl>
                                          <p:spTgt spid="35"/>
                                        </p:tgtEl>
                                        <p:attrNameLst>
                                          <p:attrName>style.visibility</p:attrName>
                                        </p:attrNameLst>
                                      </p:cBhvr>
                                      <p:to>
                                        <p:strVal val="visible"/>
                                      </p:to>
                                    </p:set>
                                    <p:animEffect transition="in" filter="wipe(down)">
                                      <p:cBhvr>
                                        <p:cTn id="190" dur="500"/>
                                        <p:tgtEl>
                                          <p:spTgt spid="35"/>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34"/>
                                        </p:tgtEl>
                                        <p:attrNameLst>
                                          <p:attrName>style.visibility</p:attrName>
                                        </p:attrNameLst>
                                      </p:cBhvr>
                                      <p:to>
                                        <p:strVal val="visible"/>
                                      </p:to>
                                    </p:set>
                                    <p:animEffect transition="in" filter="wipe(down)">
                                      <p:cBhvr>
                                        <p:cTn id="193" dur="500"/>
                                        <p:tgtEl>
                                          <p:spTgt spid="34"/>
                                        </p:tgtEl>
                                      </p:cBhvr>
                                    </p:animEffect>
                                  </p:childTnLst>
                                </p:cTn>
                              </p:par>
                              <p:par>
                                <p:cTn id="194" presetID="22" presetClass="entr" presetSubtype="4" fill="hold" grpId="0" nodeType="withEffect">
                                  <p:stCondLst>
                                    <p:cond delay="0"/>
                                  </p:stCondLst>
                                  <p:childTnLst>
                                    <p:set>
                                      <p:cBhvr>
                                        <p:cTn id="195" dur="1" fill="hold">
                                          <p:stCondLst>
                                            <p:cond delay="0"/>
                                          </p:stCondLst>
                                        </p:cTn>
                                        <p:tgtEl>
                                          <p:spTgt spid="33"/>
                                        </p:tgtEl>
                                        <p:attrNameLst>
                                          <p:attrName>style.visibility</p:attrName>
                                        </p:attrNameLst>
                                      </p:cBhvr>
                                      <p:to>
                                        <p:strVal val="visible"/>
                                      </p:to>
                                    </p:set>
                                    <p:animEffect transition="in" filter="wipe(down)">
                                      <p:cBhvr>
                                        <p:cTn id="196" dur="500"/>
                                        <p:tgtEl>
                                          <p:spTgt spid="33"/>
                                        </p:tgtEl>
                                      </p:cBhvr>
                                    </p:animEffect>
                                  </p:childTnLst>
                                </p:cTn>
                              </p:par>
                              <p:par>
                                <p:cTn id="197" presetID="22" presetClass="entr" presetSubtype="4" fill="hold" grpId="0" nodeType="withEffect">
                                  <p:stCondLst>
                                    <p:cond delay="0"/>
                                  </p:stCondLst>
                                  <p:childTnLst>
                                    <p:set>
                                      <p:cBhvr>
                                        <p:cTn id="198" dur="1" fill="hold">
                                          <p:stCondLst>
                                            <p:cond delay="0"/>
                                          </p:stCondLst>
                                        </p:cTn>
                                        <p:tgtEl>
                                          <p:spTgt spid="32"/>
                                        </p:tgtEl>
                                        <p:attrNameLst>
                                          <p:attrName>style.visibility</p:attrName>
                                        </p:attrNameLst>
                                      </p:cBhvr>
                                      <p:to>
                                        <p:strVal val="visible"/>
                                      </p:to>
                                    </p:set>
                                    <p:animEffect transition="in" filter="wipe(down)">
                                      <p:cBhvr>
                                        <p:cTn id="19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3358902" y="4110430"/>
            <a:ext cx="6264696"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1" name="矩形 30"/>
          <p:cNvSpPr/>
          <p:nvPr/>
        </p:nvSpPr>
        <p:spPr>
          <a:xfrm>
            <a:off x="2782839" y="1743569"/>
            <a:ext cx="6264696"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2" name="椭圆 64"/>
          <p:cNvSpPr>
            <a:spLocks noChangeArrowheads="1"/>
          </p:cNvSpPr>
          <p:nvPr/>
        </p:nvSpPr>
        <p:spPr bwMode="auto">
          <a:xfrm>
            <a:off x="1270672" y="1413570"/>
            <a:ext cx="1658729" cy="1658432"/>
          </a:xfrm>
          <a:prstGeom prst="ellipse">
            <a:avLst/>
          </a:prstGeom>
          <a:solidFill>
            <a:srgbClr val="005DA2"/>
          </a:solidFill>
          <a:ln w="190500" cap="sq" cmpd="sng">
            <a:solidFill>
              <a:schemeClr val="bg1">
                <a:lumMod val="65000"/>
              </a:schemeClr>
            </a:solidFill>
            <a:round/>
            <a:headEnd/>
            <a:tailEnd/>
          </a:ln>
        </p:spPr>
        <p:txBody>
          <a:bodyPr lIns="91472" tIns="45736" rIns="91472" bIns="45736" anchor="ctr"/>
          <a:lstStyle/>
          <a:p>
            <a:pPr algn="ctr"/>
            <a:r>
              <a:rPr lang="zh-CN" altLang="en-US" sz="2800" b="1" dirty="0" smtClean="0">
                <a:solidFill>
                  <a:schemeClr val="bg1"/>
                </a:solidFill>
                <a:latin typeface="微软雅黑" pitchFamily="34" charset="-122"/>
                <a:ea typeface="微软雅黑" pitchFamily="34" charset="-122"/>
                <a:sym typeface="宋体" panose="02010600030101010101" pitchFamily="2" charset="-122"/>
              </a:rPr>
              <a:t>添加文字</a:t>
            </a:r>
            <a:endParaRPr lang="zh-CN" altLang="zh-CN" sz="2800" b="1" dirty="0">
              <a:solidFill>
                <a:schemeClr val="bg1"/>
              </a:solidFill>
              <a:latin typeface="微软雅黑" pitchFamily="34" charset="-122"/>
              <a:ea typeface="微软雅黑" pitchFamily="34" charset="-122"/>
              <a:sym typeface="宋体" panose="02010600030101010101" pitchFamily="2" charset="-122"/>
            </a:endParaRPr>
          </a:p>
        </p:txBody>
      </p:sp>
      <p:sp>
        <p:nvSpPr>
          <p:cNvPr id="33" name="TextBox 32"/>
          <p:cNvSpPr txBox="1"/>
          <p:nvPr/>
        </p:nvSpPr>
        <p:spPr>
          <a:xfrm>
            <a:off x="3247629" y="1910049"/>
            <a:ext cx="5904657"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34" name="椭圆 64"/>
          <p:cNvSpPr>
            <a:spLocks noChangeArrowheads="1"/>
          </p:cNvSpPr>
          <p:nvPr/>
        </p:nvSpPr>
        <p:spPr bwMode="auto">
          <a:xfrm>
            <a:off x="9407575" y="3497287"/>
            <a:ext cx="1658729" cy="1658432"/>
          </a:xfrm>
          <a:prstGeom prst="ellipse">
            <a:avLst/>
          </a:prstGeom>
          <a:solidFill>
            <a:srgbClr val="005DA2"/>
          </a:solidFill>
          <a:ln w="190500" cap="sq" cmpd="sng">
            <a:solidFill>
              <a:schemeClr val="bg1">
                <a:lumMod val="65000"/>
              </a:schemeClr>
            </a:solidFill>
            <a:round/>
            <a:headEnd/>
            <a:tailEnd/>
          </a:ln>
        </p:spPr>
        <p:txBody>
          <a:bodyPr lIns="91472" tIns="45736" rIns="91472" bIns="45736" anchor="ctr"/>
          <a:lstStyle/>
          <a:p>
            <a:pPr algn="ctr"/>
            <a:r>
              <a:rPr lang="zh-CN" altLang="en-US" sz="2800" b="1" dirty="0" smtClean="0">
                <a:solidFill>
                  <a:schemeClr val="bg1"/>
                </a:solidFill>
                <a:latin typeface="微软雅黑" pitchFamily="34" charset="-122"/>
                <a:ea typeface="微软雅黑" pitchFamily="34" charset="-122"/>
                <a:sym typeface="宋体" panose="02010600030101010101" pitchFamily="2" charset="-122"/>
              </a:rPr>
              <a:t>添加文字</a:t>
            </a:r>
            <a:endParaRPr lang="zh-CN" altLang="zh-CN" sz="2800" b="1" dirty="0">
              <a:solidFill>
                <a:schemeClr val="bg1"/>
              </a:solidFill>
              <a:latin typeface="微软雅黑" pitchFamily="34" charset="-122"/>
              <a:ea typeface="微软雅黑" pitchFamily="34" charset="-122"/>
              <a:sym typeface="宋体" panose="02010600030101010101" pitchFamily="2" charset="-122"/>
            </a:endParaRPr>
          </a:p>
        </p:txBody>
      </p:sp>
      <p:sp>
        <p:nvSpPr>
          <p:cNvPr id="62" name="TextBox 61"/>
          <p:cNvSpPr txBox="1"/>
          <p:nvPr/>
        </p:nvSpPr>
        <p:spPr>
          <a:xfrm>
            <a:off x="3247629" y="4326505"/>
            <a:ext cx="5904657"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0" name="文本框 2"/>
          <p:cNvSpPr txBox="1"/>
          <p:nvPr/>
        </p:nvSpPr>
        <p:spPr>
          <a:xfrm>
            <a:off x="1139432"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3324872723"/>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0"/>
                                  </p:stCondLst>
                                  <p:childTnLst>
                                    <p:animRot by="21600000">
                                      <p:cBhvr>
                                        <p:cTn id="18" dur="500" fill="hold"/>
                                        <p:tgtEl>
                                          <p:spTgt spid="32"/>
                                        </p:tgtEl>
                                        <p:attrNameLst>
                                          <p:attrName>r</p:attrName>
                                        </p:attrNameLst>
                                      </p:cBhvr>
                                    </p:animRo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par>
                          <p:cTn id="23" fill="hold">
                            <p:stCondLst>
                              <p:cond delay="1850"/>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33"/>
                                        </p:tgtEl>
                                        <p:attrNameLst>
                                          <p:attrName>style.visibility</p:attrName>
                                        </p:attrNameLst>
                                      </p:cBhvr>
                                      <p:to>
                                        <p:strVal val="visible"/>
                                      </p:to>
                                    </p:set>
                                    <p:animEffect transition="in" filter="wipe(left)">
                                      <p:cBhvr>
                                        <p:cTn id="26" dur="100"/>
                                        <p:tgtEl>
                                          <p:spTgt spid="33"/>
                                        </p:tgtEl>
                                      </p:cBhvr>
                                    </p:animEffect>
                                  </p:childTnLst>
                                </p:cTn>
                              </p:par>
                              <p:par>
                                <p:cTn id="27" presetID="36" presetClass="emph" presetSubtype="0" fill="hold" grpId="1" nodeType="withEffect">
                                  <p:stCondLst>
                                    <p:cond delay="0"/>
                                  </p:stCondLst>
                                  <p:iterate type="lt">
                                    <p:tmPct val="30000"/>
                                  </p:iterate>
                                  <p:childTnLst>
                                    <p:animScale>
                                      <p:cBhvr>
                                        <p:cTn id="28" dur="50" autoRev="1" fill="hold">
                                          <p:stCondLst>
                                            <p:cond delay="0"/>
                                          </p:stCondLst>
                                        </p:cTn>
                                        <p:tgtEl>
                                          <p:spTgt spid="33"/>
                                        </p:tgtEl>
                                      </p:cBhvr>
                                      <p:to x="80000" y="100000"/>
                                    </p:animScale>
                                    <p:anim by="(#ppt_w*0.10)" calcmode="lin" valueType="num">
                                      <p:cBhvr>
                                        <p:cTn id="29" dur="50" autoRev="1" fill="hold">
                                          <p:stCondLst>
                                            <p:cond delay="0"/>
                                          </p:stCondLst>
                                        </p:cTn>
                                        <p:tgtEl>
                                          <p:spTgt spid="33"/>
                                        </p:tgtEl>
                                        <p:attrNameLst>
                                          <p:attrName>ppt_x</p:attrName>
                                        </p:attrNameLst>
                                      </p:cBhvr>
                                    </p:anim>
                                    <p:anim by="(-#ppt_w*0.10)" calcmode="lin" valueType="num">
                                      <p:cBhvr>
                                        <p:cTn id="30" dur="50" autoRev="1" fill="hold">
                                          <p:stCondLst>
                                            <p:cond delay="0"/>
                                          </p:stCondLst>
                                        </p:cTn>
                                        <p:tgtEl>
                                          <p:spTgt spid="33"/>
                                        </p:tgtEl>
                                        <p:attrNameLst>
                                          <p:attrName>ppt_y</p:attrName>
                                        </p:attrNameLst>
                                      </p:cBhvr>
                                    </p:anim>
                                    <p:animRot by="-480000">
                                      <p:cBhvr>
                                        <p:cTn id="31" dur="50" autoRev="1" fill="hold">
                                          <p:stCondLst>
                                            <p:cond delay="0"/>
                                          </p:stCondLst>
                                        </p:cTn>
                                        <p:tgtEl>
                                          <p:spTgt spid="33"/>
                                        </p:tgtEl>
                                        <p:attrNameLst>
                                          <p:attrName>r</p:attrName>
                                        </p:attrNameLst>
                                      </p:cBhvr>
                                    </p:animRot>
                                  </p:childTnLst>
                                </p:cTn>
                              </p:par>
                            </p:childTnLst>
                          </p:cTn>
                        </p:par>
                        <p:par>
                          <p:cTn id="32" fill="hold">
                            <p:stCondLst>
                              <p:cond delay="6060"/>
                            </p:stCondLst>
                            <p:childTnLst>
                              <p:par>
                                <p:cTn id="33" presetID="2" presetClass="entr" presetSubtype="2"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1+#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8" presetClass="emph" presetSubtype="0" fill="hold" grpId="1" nodeType="withEffect">
                                  <p:stCondLst>
                                    <p:cond delay="0"/>
                                  </p:stCondLst>
                                  <p:childTnLst>
                                    <p:animRot by="-21600000">
                                      <p:cBhvr>
                                        <p:cTn id="38" dur="500" fill="hold"/>
                                        <p:tgtEl>
                                          <p:spTgt spid="34"/>
                                        </p:tgtEl>
                                        <p:attrNameLst>
                                          <p:attrName>r</p:attrName>
                                        </p:attrNameLst>
                                      </p:cBhvr>
                                    </p:animRot>
                                  </p:childTnLst>
                                </p:cTn>
                              </p:par>
                            </p:childTnLst>
                          </p:cTn>
                        </p:par>
                        <p:par>
                          <p:cTn id="39" fill="hold">
                            <p:stCondLst>
                              <p:cond delay="6560"/>
                            </p:stCondLst>
                            <p:childTnLst>
                              <p:par>
                                <p:cTn id="40" presetID="22" presetClass="entr" presetSubtype="2"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right)">
                                      <p:cBhvr>
                                        <p:cTn id="42" dur="500"/>
                                        <p:tgtEl>
                                          <p:spTgt spid="30"/>
                                        </p:tgtEl>
                                      </p:cBhvr>
                                    </p:animEffect>
                                  </p:childTnLst>
                                </p:cTn>
                              </p:par>
                            </p:childTnLst>
                          </p:cTn>
                        </p:par>
                        <p:par>
                          <p:cTn id="43" fill="hold">
                            <p:stCondLst>
                              <p:cond delay="7060"/>
                            </p:stCondLst>
                            <p:childTnLst>
                              <p:par>
                                <p:cTn id="44" presetID="22" presetClass="entr" presetSubtype="8" fill="hold" grpId="0" nodeType="afterEffect">
                                  <p:stCondLst>
                                    <p:cond delay="0"/>
                                  </p:stCondLst>
                                  <p:iterate type="lt">
                                    <p:tmPct val="30000"/>
                                  </p:iterate>
                                  <p:childTnLst>
                                    <p:set>
                                      <p:cBhvr>
                                        <p:cTn id="45" dur="1" fill="hold">
                                          <p:stCondLst>
                                            <p:cond delay="0"/>
                                          </p:stCondLst>
                                        </p:cTn>
                                        <p:tgtEl>
                                          <p:spTgt spid="62"/>
                                        </p:tgtEl>
                                        <p:attrNameLst>
                                          <p:attrName>style.visibility</p:attrName>
                                        </p:attrNameLst>
                                      </p:cBhvr>
                                      <p:to>
                                        <p:strVal val="visible"/>
                                      </p:to>
                                    </p:set>
                                    <p:animEffect transition="in" filter="wipe(left)">
                                      <p:cBhvr>
                                        <p:cTn id="46" dur="100"/>
                                        <p:tgtEl>
                                          <p:spTgt spid="62"/>
                                        </p:tgtEl>
                                      </p:cBhvr>
                                    </p:animEffect>
                                  </p:childTnLst>
                                </p:cTn>
                              </p:par>
                              <p:par>
                                <p:cTn id="47" presetID="36" presetClass="emph" presetSubtype="0" fill="hold" grpId="1" nodeType="withEffect">
                                  <p:stCondLst>
                                    <p:cond delay="0"/>
                                  </p:stCondLst>
                                  <p:iterate type="lt">
                                    <p:tmPct val="30000"/>
                                  </p:iterate>
                                  <p:childTnLst>
                                    <p:animScale>
                                      <p:cBhvr>
                                        <p:cTn id="48" dur="50" autoRev="1" fill="hold">
                                          <p:stCondLst>
                                            <p:cond delay="0"/>
                                          </p:stCondLst>
                                        </p:cTn>
                                        <p:tgtEl>
                                          <p:spTgt spid="62"/>
                                        </p:tgtEl>
                                      </p:cBhvr>
                                      <p:to x="80000" y="100000"/>
                                    </p:animScale>
                                    <p:anim by="(#ppt_w*0.10)" calcmode="lin" valueType="num">
                                      <p:cBhvr>
                                        <p:cTn id="49" dur="50" autoRev="1" fill="hold">
                                          <p:stCondLst>
                                            <p:cond delay="0"/>
                                          </p:stCondLst>
                                        </p:cTn>
                                        <p:tgtEl>
                                          <p:spTgt spid="62"/>
                                        </p:tgtEl>
                                        <p:attrNameLst>
                                          <p:attrName>ppt_x</p:attrName>
                                        </p:attrNameLst>
                                      </p:cBhvr>
                                    </p:anim>
                                    <p:anim by="(-#ppt_w*0.10)" calcmode="lin" valueType="num">
                                      <p:cBhvr>
                                        <p:cTn id="50" dur="50" autoRev="1" fill="hold">
                                          <p:stCondLst>
                                            <p:cond delay="0"/>
                                          </p:stCondLst>
                                        </p:cTn>
                                        <p:tgtEl>
                                          <p:spTgt spid="62"/>
                                        </p:tgtEl>
                                        <p:attrNameLst>
                                          <p:attrName>ppt_y</p:attrName>
                                        </p:attrNameLst>
                                      </p:cBhvr>
                                    </p:anim>
                                    <p:animRot by="-480000">
                                      <p:cBhvr>
                                        <p:cTn id="51" dur="50" autoRev="1" fill="hold">
                                          <p:stCondLst>
                                            <p:cond delay="0"/>
                                          </p:stCondLst>
                                        </p:cTn>
                                        <p:tgtEl>
                                          <p:spTgt spid="6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2" grpId="1" animBg="1"/>
      <p:bldP spid="33" grpId="0"/>
      <p:bldP spid="33" grpId="1"/>
      <p:bldP spid="34" grpId="0" animBg="1"/>
      <p:bldP spid="34" grpId="1" animBg="1"/>
      <p:bldP spid="62" grpId="0"/>
      <p:bldP spid="62" grpId="1"/>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3"/>
          <p:cNvSpPr>
            <a:spLocks noChangeArrowheads="1"/>
          </p:cNvSpPr>
          <p:nvPr/>
        </p:nvSpPr>
        <p:spPr bwMode="auto">
          <a:xfrm>
            <a:off x="926110" y="2335907"/>
            <a:ext cx="10422260" cy="3542159"/>
          </a:xfrm>
          <a:prstGeom prst="rect">
            <a:avLst/>
          </a:prstGeom>
          <a:solidFill>
            <a:srgbClr val="595959">
              <a:alpha val="78000"/>
            </a:srgbClr>
          </a:solidFill>
          <a:ln w="12700" cmpd="sng">
            <a:solidFill>
              <a:schemeClr val="bg1"/>
            </a:solidFill>
            <a:miter lim="800000"/>
            <a:headEnd/>
            <a:tailEnd/>
          </a:ln>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en-US"/>
          </a:p>
        </p:txBody>
      </p:sp>
      <p:sp>
        <p:nvSpPr>
          <p:cNvPr id="9" name="AutoShape 3"/>
          <p:cNvSpPr>
            <a:spLocks noChangeArrowheads="1"/>
          </p:cNvSpPr>
          <p:nvPr/>
        </p:nvSpPr>
        <p:spPr bwMode="auto">
          <a:xfrm>
            <a:off x="1070033" y="2146388"/>
            <a:ext cx="10132018" cy="3587662"/>
          </a:xfrm>
          <a:prstGeom prst="rect">
            <a:avLst/>
          </a:prstGeom>
          <a:solidFill>
            <a:srgbClr val="005DA2"/>
          </a:solidFill>
          <a:ln w="12700" cmpd="sng">
            <a:solidFill>
              <a:schemeClr val="bg1"/>
            </a:solidFill>
            <a:miter lim="800000"/>
            <a:headEnd/>
            <a:tailEnd/>
          </a:ln>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endParaRPr lang="zh-CN" altLang="en-US" sz="2000">
              <a:solidFill>
                <a:schemeClr val="tx2"/>
              </a:solidFill>
              <a:ea typeface="微软雅黑" pitchFamily="34" charset="-122"/>
            </a:endParaRPr>
          </a:p>
        </p:txBody>
      </p:sp>
      <p:sp>
        <p:nvSpPr>
          <p:cNvPr id="11" name="TextBox 10"/>
          <p:cNvSpPr txBox="1"/>
          <p:nvPr/>
        </p:nvSpPr>
        <p:spPr>
          <a:xfrm>
            <a:off x="1773019" y="2650445"/>
            <a:ext cx="8927701" cy="2585355"/>
          </a:xfrm>
          <a:prstGeom prst="rect">
            <a:avLst/>
          </a:prstGeom>
          <a:noFill/>
        </p:spPr>
        <p:txBody>
          <a:bodyPr wrap="square" lIns="91472" tIns="45736" rIns="91472" bIns="45736" rtlCol="0">
            <a:spAutoFit/>
          </a:bodyPr>
          <a:lstStyle/>
          <a:p>
            <a:pPr>
              <a:lnSpc>
                <a:spcPct val="150000"/>
              </a:lnSpc>
            </a:pPr>
            <a:r>
              <a:rPr lang="zh-CN" altLang="en-US" sz="1800" dirty="0">
                <a:solidFill>
                  <a:schemeClr val="bg1"/>
                </a:solidFill>
                <a:latin typeface="微软雅黑" pitchFamily="34" charset="-122"/>
                <a:ea typeface="微软雅黑" pitchFamily="34" charset="-122"/>
                <a:sym typeface="微软雅黑" pitchFamily="34" charset="-122"/>
              </a:rPr>
              <a:t>回顾这一年的工作，在取得成绩的同时，我们也找到了工作中的不足和问题，主要反映于</a:t>
            </a:r>
            <a:r>
              <a:rPr lang="en-US" altLang="zh-CN" sz="1800" dirty="0">
                <a:solidFill>
                  <a:schemeClr val="bg1"/>
                </a:solidFill>
                <a:latin typeface="微软雅黑" pitchFamily="34" charset="-122"/>
                <a:ea typeface="微软雅黑" pitchFamily="34" charset="-122"/>
                <a:sym typeface="微软雅黑" pitchFamily="34" charset="-122"/>
              </a:rPr>
              <a:t>xx</a:t>
            </a:r>
            <a:r>
              <a:rPr lang="zh-CN" altLang="en-US" sz="1800" dirty="0">
                <a:solidFill>
                  <a:schemeClr val="bg1"/>
                </a:solidFill>
                <a:latin typeface="微软雅黑" pitchFamily="34" charset="-122"/>
                <a:ea typeface="微软雅黑" pitchFamily="34" charset="-122"/>
                <a:sym typeface="微软雅黑" pitchFamily="34" charset="-122"/>
              </a:rPr>
              <a:t>及</a:t>
            </a:r>
            <a:r>
              <a:rPr lang="en-US" altLang="zh-CN" sz="1800" dirty="0">
                <a:solidFill>
                  <a:schemeClr val="bg1"/>
                </a:solidFill>
                <a:latin typeface="微软雅黑" pitchFamily="34" charset="-122"/>
                <a:ea typeface="微软雅黑" pitchFamily="34" charset="-122"/>
                <a:sym typeface="微软雅黑" pitchFamily="34" charset="-122"/>
              </a:rPr>
              <a:t>xxx</a:t>
            </a:r>
            <a:r>
              <a:rPr lang="zh-CN" altLang="en-US" sz="1800" dirty="0">
                <a:solidFill>
                  <a:schemeClr val="bg1"/>
                </a:solidFill>
                <a:latin typeface="微软雅黑" pitchFamily="34" charset="-122"/>
                <a:ea typeface="微软雅黑" pitchFamily="34" charset="-122"/>
                <a:sym typeface="微软雅黑" pitchFamily="34" charset="-122"/>
              </a:rPr>
              <a:t>的风格、定型还有待进一步探索，尤其是网上的公司产品库充分体现我们</a:t>
            </a:r>
            <a:r>
              <a:rPr lang="en-US" altLang="zh-CN" sz="1800" dirty="0" err="1">
                <a:solidFill>
                  <a:schemeClr val="bg1"/>
                </a:solidFill>
                <a:latin typeface="微软雅黑" pitchFamily="34" charset="-122"/>
                <a:ea typeface="微软雅黑" pitchFamily="34" charset="-122"/>
                <a:sym typeface="微软雅黑" pitchFamily="34" charset="-122"/>
              </a:rPr>
              <a:t>xxxxx</a:t>
            </a:r>
            <a:r>
              <a:rPr lang="zh-CN" altLang="en-US" sz="1800" dirty="0">
                <a:solidFill>
                  <a:schemeClr val="bg1"/>
                </a:solidFill>
                <a:latin typeface="微软雅黑" pitchFamily="34" charset="-122"/>
                <a:ea typeface="微软雅黑" pitchFamily="34" charset="-122"/>
                <a:sym typeface="微软雅黑" pitchFamily="34" charset="-122"/>
              </a:rPr>
              <a:t>和我们这个平台能为客户提供良好的商机和快捷方便的信息、导航的功能发挥。展望新的一年，我们将继续努力，力争各项工作更上一个新台阶。</a:t>
            </a:r>
            <a:r>
              <a:rPr lang="en-US" altLang="zh-CN" sz="1800" dirty="0">
                <a:solidFill>
                  <a:schemeClr val="bg1"/>
                </a:solidFill>
                <a:latin typeface="微软雅黑" pitchFamily="34" charset="-122"/>
                <a:ea typeface="微软雅黑" pitchFamily="34" charset="-122"/>
              </a:rPr>
              <a:t>2014</a:t>
            </a:r>
            <a:r>
              <a:rPr lang="zh-CN" altLang="en-US" sz="1800" dirty="0">
                <a:solidFill>
                  <a:schemeClr val="bg1"/>
                </a:solidFill>
                <a:latin typeface="微软雅黑" pitchFamily="34" charset="-122"/>
                <a:ea typeface="微软雅黑" pitchFamily="34" charset="-122"/>
              </a:rPr>
              <a:t>我们所向披靡，</a:t>
            </a:r>
            <a:r>
              <a:rPr lang="en-US" altLang="zh-CN" sz="1800" dirty="0">
                <a:solidFill>
                  <a:schemeClr val="bg1"/>
                </a:solidFill>
                <a:latin typeface="微软雅黑" pitchFamily="34" charset="-122"/>
                <a:ea typeface="微软雅黑" pitchFamily="34" charset="-122"/>
              </a:rPr>
              <a:t>2015</a:t>
            </a:r>
            <a:r>
              <a:rPr lang="zh-CN" altLang="en-US" sz="1800" dirty="0">
                <a:solidFill>
                  <a:schemeClr val="bg1"/>
                </a:solidFill>
                <a:latin typeface="微软雅黑" pitchFamily="34" charset="-122"/>
                <a:ea typeface="微软雅黑" pitchFamily="34" charset="-122"/>
              </a:rPr>
              <a:t>我们勇往直前</a:t>
            </a:r>
            <a:r>
              <a:rPr lang="zh-CN" altLang="en-US" sz="1800" dirty="0" smtClean="0">
                <a:solidFill>
                  <a:schemeClr val="bg1"/>
                </a:solidFill>
                <a:latin typeface="微软雅黑" pitchFamily="34" charset="-122"/>
                <a:ea typeface="微软雅黑" pitchFamily="34" charset="-122"/>
              </a:rPr>
              <a:t>！</a:t>
            </a:r>
            <a:endParaRPr lang="zh-CN" altLang="en-US" sz="1800" dirty="0">
              <a:solidFill>
                <a:schemeClr val="bg1"/>
              </a:solidFill>
              <a:latin typeface="微软雅黑" pitchFamily="34" charset="-122"/>
              <a:ea typeface="微软雅黑" pitchFamily="34" charset="-122"/>
              <a:sym typeface="微软雅黑" pitchFamily="34" charset="-122"/>
            </a:endParaRPr>
          </a:p>
          <a:p>
            <a:pPr>
              <a:lnSpc>
                <a:spcPct val="150000"/>
              </a:lnSpc>
            </a:pPr>
            <a:endParaRPr lang="zh-CN" altLang="en-US" sz="1800" dirty="0">
              <a:solidFill>
                <a:schemeClr val="bg1"/>
              </a:solidFill>
              <a:latin typeface="微软雅黑" pitchFamily="34" charset="-122"/>
              <a:ea typeface="微软雅黑" pitchFamily="34" charset="-122"/>
            </a:endParaRPr>
          </a:p>
        </p:txBody>
      </p:sp>
      <p:grpSp>
        <p:nvGrpSpPr>
          <p:cNvPr id="10" name="组合 9"/>
          <p:cNvGrpSpPr/>
          <p:nvPr/>
        </p:nvGrpSpPr>
        <p:grpSpPr>
          <a:xfrm>
            <a:off x="3792450" y="-2978918"/>
            <a:ext cx="4526758" cy="4529587"/>
            <a:chOff x="-4798513" y="274911"/>
            <a:chExt cx="6419015" cy="6418848"/>
          </a:xfrm>
          <a:solidFill>
            <a:srgbClr val="005DA2"/>
          </a:solidFill>
        </p:grpSpPr>
        <p:sp>
          <p:nvSpPr>
            <p:cNvPr id="12" name="椭圆 11"/>
            <p:cNvSpPr/>
            <p:nvPr/>
          </p:nvSpPr>
          <p:spPr>
            <a:xfrm>
              <a:off x="-4798513" y="274911"/>
              <a:ext cx="6419015" cy="6418848"/>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
          <p:nvSpPr>
            <p:cNvPr id="13" name="文本框 2"/>
            <p:cNvSpPr txBox="1">
              <a:spLocks noChangeArrowheads="1"/>
            </p:cNvSpPr>
            <p:nvPr/>
          </p:nvSpPr>
          <p:spPr bwMode="auto">
            <a:xfrm>
              <a:off x="-3574007" y="4972170"/>
              <a:ext cx="4081681" cy="1221180"/>
            </a:xfrm>
            <a:prstGeom prst="rect">
              <a:avLst/>
            </a:prstGeom>
            <a:noFill/>
            <a:ln w="9525">
              <a:noFill/>
              <a:miter lim="800000"/>
              <a:headEnd/>
              <a:tailEnd/>
            </a:ln>
          </p:spPr>
          <p:txBody>
            <a:bodyPr wrap="square" lIns="121898" tIns="60948" rIns="121898" bIns="60948">
              <a:spAutoFit/>
            </a:bodyPr>
            <a:lstStyle/>
            <a:p>
              <a:pPr algn="ctr"/>
              <a:r>
                <a:rPr lang="zh-CN" altLang="en-US" sz="4800" b="1" dirty="0" smtClean="0">
                  <a:solidFill>
                    <a:schemeClr val="bg1"/>
                  </a:solidFill>
                  <a:latin typeface="微软雅黑" pitchFamily="34" charset="-122"/>
                  <a:ea typeface="微软雅黑" pitchFamily="34" charset="-122"/>
                </a:rPr>
                <a:t>前 言</a:t>
              </a:r>
              <a:endParaRPr lang="zh-CN" altLang="en-US" sz="48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292847239"/>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par>
                          <p:cTn id="8" fill="hold">
                            <p:stCondLst>
                              <p:cond delay="500"/>
                            </p:stCondLst>
                            <p:childTnLst>
                              <p:par>
                                <p:cTn id="9" presetID="12" presetClass="entr" presetSubtype="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slide(fromTop)">
                                      <p:cBhvr>
                                        <p:cTn id="11" dur="500"/>
                                        <p:tgtEl>
                                          <p:spTgt spid="9"/>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slide(fromBottom)">
                                      <p:cBhvr>
                                        <p:cTn id="14" dur="500"/>
                                        <p:tgtEl>
                                          <p:spTgt spid="8"/>
                                        </p:tgtEl>
                                      </p:cBhvr>
                                    </p:animEffect>
                                  </p:childTnLst>
                                </p:cTn>
                              </p:par>
                            </p:childTnLst>
                          </p:cTn>
                        </p:par>
                        <p:par>
                          <p:cTn id="15" fill="hold">
                            <p:stCondLst>
                              <p:cond delay="1000"/>
                            </p:stCondLst>
                            <p:childTnLst>
                              <p:par>
                                <p:cTn id="16" presetID="22" presetClass="entr" presetSubtype="8" fill="hold" grpId="0" nodeType="afterEffect">
                                  <p:stCondLst>
                                    <p:cond delay="0"/>
                                  </p:stCondLst>
                                  <p:iterate type="lt">
                                    <p:tmPct val="30000"/>
                                  </p:iterate>
                                  <p:childTnLst>
                                    <p:set>
                                      <p:cBhvr>
                                        <p:cTn id="17" dur="1" fill="hold">
                                          <p:stCondLst>
                                            <p:cond delay="0"/>
                                          </p:stCondLst>
                                        </p:cTn>
                                        <p:tgtEl>
                                          <p:spTgt spid="11"/>
                                        </p:tgtEl>
                                        <p:attrNameLst>
                                          <p:attrName>style.visibility</p:attrName>
                                        </p:attrNameLst>
                                      </p:cBhvr>
                                      <p:to>
                                        <p:strVal val="visible"/>
                                      </p:to>
                                    </p:set>
                                    <p:animEffect transition="in" filter="wipe(left)">
                                      <p:cBhvr>
                                        <p:cTn id="18" dur="100"/>
                                        <p:tgtEl>
                                          <p:spTgt spid="11"/>
                                        </p:tgtEl>
                                      </p:cBhvr>
                                    </p:animEffect>
                                  </p:childTnLst>
                                </p:cTn>
                              </p:par>
                              <p:par>
                                <p:cTn id="19" presetID="36" presetClass="emph" presetSubtype="0" fill="hold" grpId="1" nodeType="withEffect">
                                  <p:stCondLst>
                                    <p:cond delay="0"/>
                                  </p:stCondLst>
                                  <p:iterate type="lt">
                                    <p:tmPct val="30000"/>
                                  </p:iterate>
                                  <p:childTnLst>
                                    <p:animScale>
                                      <p:cBhvr>
                                        <p:cTn id="20" dur="50" autoRev="1" fill="hold">
                                          <p:stCondLst>
                                            <p:cond delay="0"/>
                                          </p:stCondLst>
                                        </p:cTn>
                                        <p:tgtEl>
                                          <p:spTgt spid="11"/>
                                        </p:tgtEl>
                                      </p:cBhvr>
                                      <p:to x="80000" y="100000"/>
                                    </p:animScale>
                                    <p:anim by="(#ppt_w*0.10)" calcmode="lin" valueType="num">
                                      <p:cBhvr>
                                        <p:cTn id="21" dur="50" autoRev="1" fill="hold">
                                          <p:stCondLst>
                                            <p:cond delay="0"/>
                                          </p:stCondLst>
                                        </p:cTn>
                                        <p:tgtEl>
                                          <p:spTgt spid="11"/>
                                        </p:tgtEl>
                                        <p:attrNameLst>
                                          <p:attrName>ppt_x</p:attrName>
                                        </p:attrNameLst>
                                      </p:cBhvr>
                                    </p:anim>
                                    <p:anim by="(-#ppt_w*0.10)" calcmode="lin" valueType="num">
                                      <p:cBhvr>
                                        <p:cTn id="22" dur="50" autoRev="1" fill="hold">
                                          <p:stCondLst>
                                            <p:cond delay="0"/>
                                          </p:stCondLst>
                                        </p:cTn>
                                        <p:tgtEl>
                                          <p:spTgt spid="11"/>
                                        </p:tgtEl>
                                        <p:attrNameLst>
                                          <p:attrName>ppt_y</p:attrName>
                                        </p:attrNameLst>
                                      </p:cBhvr>
                                    </p:anim>
                                    <p:animRot by="-480000">
                                      <p:cBhvr>
                                        <p:cTn id="23" dur="50" autoRev="1"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autoUpdateAnimBg="0"/>
      <p:bldP spid="9" grpId="0" animBg="1" autoUpdateAnimBg="0"/>
      <p:bldP spid="11" grpId="0"/>
      <p:bldP spid="11"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饼形 112"/>
          <p:cNvSpPr/>
          <p:nvPr/>
        </p:nvSpPr>
        <p:spPr>
          <a:xfrm>
            <a:off x="1539711" y="2692332"/>
            <a:ext cx="2086204" cy="2089150"/>
          </a:xfrm>
          <a:prstGeom prst="pie">
            <a:avLst>
              <a:gd name="adj1" fmla="val 0"/>
              <a:gd name="adj2" fmla="val 17817387"/>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14" name="饼形 113"/>
          <p:cNvSpPr/>
          <p:nvPr/>
        </p:nvSpPr>
        <p:spPr>
          <a:xfrm rot="17792835">
            <a:off x="1358737" y="2290781"/>
            <a:ext cx="2798763" cy="2700167"/>
          </a:xfrm>
          <a:prstGeom prst="pie">
            <a:avLst>
              <a:gd name="adj1" fmla="val 0"/>
              <a:gd name="adj2" fmla="val 3873493"/>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5" name="饼形 114"/>
          <p:cNvSpPr/>
          <p:nvPr/>
        </p:nvSpPr>
        <p:spPr>
          <a:xfrm>
            <a:off x="4979172" y="2697095"/>
            <a:ext cx="2087791" cy="2087562"/>
          </a:xfrm>
          <a:prstGeom prst="pie">
            <a:avLst>
              <a:gd name="adj1" fmla="val 0"/>
              <a:gd name="adj2" fmla="val 15031858"/>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16" name="饼形 115"/>
          <p:cNvSpPr/>
          <p:nvPr/>
        </p:nvSpPr>
        <p:spPr>
          <a:xfrm rot="17792835">
            <a:off x="4710149" y="2270937"/>
            <a:ext cx="2798763" cy="2701754"/>
          </a:xfrm>
          <a:prstGeom prst="pie">
            <a:avLst>
              <a:gd name="adj1" fmla="val 18826865"/>
              <a:gd name="adj2" fmla="val 3873493"/>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7" name="文本框 24"/>
          <p:cNvSpPr txBox="1">
            <a:spLocks noChangeArrowheads="1"/>
          </p:cNvSpPr>
          <p:nvPr/>
        </p:nvSpPr>
        <p:spPr bwMode="auto">
          <a:xfrm>
            <a:off x="1960373" y="3759805"/>
            <a:ext cx="1513365" cy="769441"/>
          </a:xfrm>
          <a:prstGeom prst="rect">
            <a:avLst/>
          </a:prstGeom>
          <a:noFill/>
          <a:ln w="9525">
            <a:noFill/>
            <a:miter lim="800000"/>
            <a:headEnd/>
            <a:tailEnd/>
          </a:ln>
        </p:spPr>
        <p:txBody>
          <a:bodyPr wrap="square">
            <a:spAutoFit/>
          </a:bodyPr>
          <a:lstStyle/>
          <a:p>
            <a:r>
              <a:rPr lang="en-US" altLang="zh-CN" sz="4400" dirty="0">
                <a:solidFill>
                  <a:schemeClr val="bg1"/>
                </a:solidFill>
                <a:latin typeface="微软雅黑" pitchFamily="34" charset="-122"/>
                <a:ea typeface="微软雅黑" pitchFamily="34" charset="-122"/>
              </a:rPr>
              <a:t>17%</a:t>
            </a:r>
            <a:endParaRPr lang="zh-CN" altLang="en-US" sz="4400" dirty="0">
              <a:solidFill>
                <a:schemeClr val="bg1"/>
              </a:solidFill>
              <a:latin typeface="微软雅黑" pitchFamily="34" charset="-122"/>
              <a:ea typeface="微软雅黑" pitchFamily="34" charset="-122"/>
            </a:endParaRPr>
          </a:p>
        </p:txBody>
      </p:sp>
      <p:sp>
        <p:nvSpPr>
          <p:cNvPr id="118" name="文本框 25"/>
          <p:cNvSpPr txBox="1">
            <a:spLocks noChangeArrowheads="1"/>
          </p:cNvSpPr>
          <p:nvPr/>
        </p:nvSpPr>
        <p:spPr bwMode="auto">
          <a:xfrm>
            <a:off x="5406090" y="3759805"/>
            <a:ext cx="1680068"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rPr>
              <a:t>32%</a:t>
            </a:r>
            <a:endParaRPr lang="zh-CN" altLang="en-US" dirty="0">
              <a:solidFill>
                <a:schemeClr val="bg1"/>
              </a:solidFill>
            </a:endParaRPr>
          </a:p>
        </p:txBody>
      </p:sp>
      <p:sp>
        <p:nvSpPr>
          <p:cNvPr id="119" name="饼形 118"/>
          <p:cNvSpPr/>
          <p:nvPr/>
        </p:nvSpPr>
        <p:spPr>
          <a:xfrm>
            <a:off x="8361520" y="2736782"/>
            <a:ext cx="2087791" cy="2089150"/>
          </a:xfrm>
          <a:prstGeom prst="pie">
            <a:avLst>
              <a:gd name="adj1" fmla="val 0"/>
              <a:gd name="adj2" fmla="val 19042771"/>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20" name="饼形 119"/>
          <p:cNvSpPr/>
          <p:nvPr/>
        </p:nvSpPr>
        <p:spPr>
          <a:xfrm rot="16431819">
            <a:off x="8539277" y="2668395"/>
            <a:ext cx="2217737" cy="2052888"/>
          </a:xfrm>
          <a:prstGeom prst="pie">
            <a:avLst>
              <a:gd name="adj1" fmla="val 2758241"/>
              <a:gd name="adj2" fmla="val 5162176"/>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21" name="文本框 30"/>
          <p:cNvSpPr txBox="1">
            <a:spLocks noChangeArrowheads="1"/>
          </p:cNvSpPr>
          <p:nvPr/>
        </p:nvSpPr>
        <p:spPr bwMode="auto">
          <a:xfrm>
            <a:off x="8789366" y="3759805"/>
            <a:ext cx="1543043"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rPr>
              <a:t>13%</a:t>
            </a:r>
            <a:endParaRPr lang="zh-CN" altLang="en-US" dirty="0">
              <a:solidFill>
                <a:schemeClr val="bg1"/>
              </a:solidFill>
            </a:endParaRPr>
          </a:p>
        </p:txBody>
      </p:sp>
      <p:sp>
        <p:nvSpPr>
          <p:cNvPr id="125" name="文本框 34"/>
          <p:cNvSpPr txBox="1">
            <a:spLocks noChangeArrowheads="1"/>
          </p:cNvSpPr>
          <p:nvPr/>
        </p:nvSpPr>
        <p:spPr bwMode="auto">
          <a:xfrm>
            <a:off x="1454554" y="5087720"/>
            <a:ext cx="2367175" cy="646331"/>
          </a:xfrm>
          <a:prstGeom prst="rect">
            <a:avLst/>
          </a:prstGeom>
          <a:noFill/>
          <a:ln w="9525">
            <a:noFill/>
            <a:miter lim="800000"/>
            <a:headEnd/>
            <a:tailEnd/>
          </a:ln>
        </p:spPr>
        <p:txBody>
          <a:bodyPr wrap="square">
            <a:spAutoFit/>
          </a:bodyPr>
          <a:lstStyle/>
          <a:p>
            <a:r>
              <a:rPr lang="zh-CN" altLang="en-US" sz="1800" dirty="0">
                <a:solidFill>
                  <a:schemeClr val="tx1">
                    <a:lumMod val="85000"/>
                    <a:lumOff val="15000"/>
                  </a:schemeClr>
                </a:solidFill>
                <a:latin typeface="微软雅黑" pitchFamily="34" charset="-122"/>
                <a:ea typeface="微软雅黑" pitchFamily="34" charset="-122"/>
                <a:cs typeface="造字工房悦黑体验版常规体"/>
              </a:rPr>
              <a:t>请输入您想要的</a:t>
            </a:r>
            <a:r>
              <a:rPr lang="zh-CN" altLang="en-US" sz="1800" dirty="0" smtClean="0">
                <a:solidFill>
                  <a:schemeClr val="tx1">
                    <a:lumMod val="85000"/>
                    <a:lumOff val="15000"/>
                  </a:schemeClr>
                </a:solidFill>
                <a:latin typeface="微软雅黑" pitchFamily="34" charset="-122"/>
                <a:ea typeface="微软雅黑" pitchFamily="34" charset="-122"/>
                <a:cs typeface="造字工房悦黑体验版常规体"/>
              </a:rPr>
              <a:t>文字</a:t>
            </a:r>
            <a:endParaRPr lang="en-US" altLang="zh-CN" sz="1800" dirty="0" smtClean="0">
              <a:solidFill>
                <a:schemeClr val="tx1">
                  <a:lumMod val="85000"/>
                  <a:lumOff val="15000"/>
                </a:schemeClr>
              </a:solidFill>
              <a:latin typeface="微软雅黑" pitchFamily="34" charset="-122"/>
              <a:ea typeface="微软雅黑" pitchFamily="34" charset="-122"/>
              <a:cs typeface="造字工房悦黑体验版常规体"/>
            </a:endParaRPr>
          </a:p>
          <a:p>
            <a:r>
              <a:rPr lang="zh-CN" altLang="en-US" sz="1800" dirty="0" smtClean="0">
                <a:solidFill>
                  <a:schemeClr val="tx1">
                    <a:lumMod val="85000"/>
                    <a:lumOff val="15000"/>
                  </a:schemeClr>
                </a:solidFill>
                <a:latin typeface="微软雅黑" pitchFamily="34" charset="-122"/>
                <a:ea typeface="微软雅黑" pitchFamily="34" charset="-122"/>
                <a:cs typeface="造字工房悦黑体验版常规体"/>
              </a:rPr>
              <a:t>请</a:t>
            </a:r>
            <a:r>
              <a:rPr lang="zh-CN" altLang="en-US" sz="1800" dirty="0">
                <a:solidFill>
                  <a:schemeClr val="tx1">
                    <a:lumMod val="85000"/>
                    <a:lumOff val="15000"/>
                  </a:schemeClr>
                </a:solidFill>
                <a:latin typeface="微软雅黑" pitchFamily="34" charset="-122"/>
                <a:ea typeface="微软雅黑" pitchFamily="34" charset="-122"/>
                <a:cs typeface="造字工房悦黑体验版常规体"/>
              </a:rPr>
              <a:t>输入您想要的</a:t>
            </a:r>
            <a:r>
              <a:rPr lang="zh-CN" altLang="en-US" sz="1800" dirty="0" smtClean="0">
                <a:solidFill>
                  <a:schemeClr val="tx1">
                    <a:lumMod val="85000"/>
                    <a:lumOff val="15000"/>
                  </a:schemeClr>
                </a:solidFill>
                <a:latin typeface="微软雅黑" pitchFamily="34" charset="-122"/>
                <a:ea typeface="微软雅黑" pitchFamily="34" charset="-122"/>
                <a:cs typeface="造字工房悦黑体验版常规体"/>
              </a:rPr>
              <a:t>文字</a:t>
            </a:r>
            <a:endParaRPr lang="zh-CN" altLang="en-US" sz="1800" dirty="0">
              <a:solidFill>
                <a:schemeClr val="tx1">
                  <a:lumMod val="85000"/>
                  <a:lumOff val="15000"/>
                </a:schemeClr>
              </a:solidFill>
              <a:latin typeface="微软雅黑" pitchFamily="34" charset="-122"/>
              <a:ea typeface="微软雅黑" pitchFamily="34" charset="-122"/>
              <a:cs typeface="造字工房悦黑体验版常规体"/>
            </a:endParaRPr>
          </a:p>
        </p:txBody>
      </p:sp>
      <p:sp>
        <p:nvSpPr>
          <p:cNvPr id="126" name="文本框 36"/>
          <p:cNvSpPr txBox="1">
            <a:spLocks noChangeArrowheads="1"/>
          </p:cNvSpPr>
          <p:nvPr/>
        </p:nvSpPr>
        <p:spPr bwMode="auto">
          <a:xfrm>
            <a:off x="4924159" y="5084545"/>
            <a:ext cx="2351202"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27" name="文本框 38"/>
          <p:cNvSpPr txBox="1">
            <a:spLocks noChangeArrowheads="1"/>
          </p:cNvSpPr>
          <p:nvPr/>
        </p:nvSpPr>
        <p:spPr bwMode="auto">
          <a:xfrm>
            <a:off x="8450875" y="5078195"/>
            <a:ext cx="2321806"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5" name="矩形 14"/>
          <p:cNvSpPr/>
          <p:nvPr/>
        </p:nvSpPr>
        <p:spPr>
          <a:xfrm>
            <a:off x="4152256" y="1394299"/>
            <a:ext cx="38399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6"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235725028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outVertical)">
                                      <p:cBhvr>
                                        <p:cTn id="15" dur="500"/>
                                        <p:tgtEl>
                                          <p:spTgt spid="15"/>
                                        </p:tgtEl>
                                      </p:cBhvr>
                                    </p:animEffect>
                                  </p:childTnLst>
                                </p:cTn>
                              </p:par>
                            </p:childTnLst>
                          </p:cTn>
                        </p:par>
                        <p:par>
                          <p:cTn id="16" fill="hold">
                            <p:stCondLst>
                              <p:cond delay="1350"/>
                            </p:stCondLst>
                            <p:childTnLst>
                              <p:par>
                                <p:cTn id="17" presetID="49" presetClass="entr" presetSubtype="0" decel="100000" fill="hold" grpId="0" nodeType="afterEffect">
                                  <p:stCondLst>
                                    <p:cond delay="0"/>
                                  </p:stCondLst>
                                  <p:childTnLst>
                                    <p:set>
                                      <p:cBhvr>
                                        <p:cTn id="18" dur="1" fill="hold">
                                          <p:stCondLst>
                                            <p:cond delay="0"/>
                                          </p:stCondLst>
                                        </p:cTn>
                                        <p:tgtEl>
                                          <p:spTgt spid="113"/>
                                        </p:tgtEl>
                                        <p:attrNameLst>
                                          <p:attrName>style.visibility</p:attrName>
                                        </p:attrNameLst>
                                      </p:cBhvr>
                                      <p:to>
                                        <p:strVal val="visible"/>
                                      </p:to>
                                    </p:set>
                                    <p:anim calcmode="lin" valueType="num">
                                      <p:cBhvr>
                                        <p:cTn id="19" dur="500" fill="hold"/>
                                        <p:tgtEl>
                                          <p:spTgt spid="113"/>
                                        </p:tgtEl>
                                        <p:attrNameLst>
                                          <p:attrName>ppt_w</p:attrName>
                                        </p:attrNameLst>
                                      </p:cBhvr>
                                      <p:tavLst>
                                        <p:tav tm="0">
                                          <p:val>
                                            <p:fltVal val="0"/>
                                          </p:val>
                                        </p:tav>
                                        <p:tav tm="100000">
                                          <p:val>
                                            <p:strVal val="#ppt_w"/>
                                          </p:val>
                                        </p:tav>
                                      </p:tavLst>
                                    </p:anim>
                                    <p:anim calcmode="lin" valueType="num">
                                      <p:cBhvr>
                                        <p:cTn id="20" dur="500" fill="hold"/>
                                        <p:tgtEl>
                                          <p:spTgt spid="113"/>
                                        </p:tgtEl>
                                        <p:attrNameLst>
                                          <p:attrName>ppt_h</p:attrName>
                                        </p:attrNameLst>
                                      </p:cBhvr>
                                      <p:tavLst>
                                        <p:tav tm="0">
                                          <p:val>
                                            <p:fltVal val="0"/>
                                          </p:val>
                                        </p:tav>
                                        <p:tav tm="100000">
                                          <p:val>
                                            <p:strVal val="#ppt_h"/>
                                          </p:val>
                                        </p:tav>
                                      </p:tavLst>
                                    </p:anim>
                                    <p:anim calcmode="lin" valueType="num">
                                      <p:cBhvr>
                                        <p:cTn id="21" dur="500" fill="hold"/>
                                        <p:tgtEl>
                                          <p:spTgt spid="113"/>
                                        </p:tgtEl>
                                        <p:attrNameLst>
                                          <p:attrName>style.rotation</p:attrName>
                                        </p:attrNameLst>
                                      </p:cBhvr>
                                      <p:tavLst>
                                        <p:tav tm="0">
                                          <p:val>
                                            <p:fltVal val="360"/>
                                          </p:val>
                                        </p:tav>
                                        <p:tav tm="100000">
                                          <p:val>
                                            <p:fltVal val="0"/>
                                          </p:val>
                                        </p:tav>
                                      </p:tavLst>
                                    </p:anim>
                                    <p:animEffect transition="in" filter="fade">
                                      <p:cBhvr>
                                        <p:cTn id="22" dur="500"/>
                                        <p:tgtEl>
                                          <p:spTgt spid="113"/>
                                        </p:tgtEl>
                                      </p:cBhvr>
                                    </p:animEffect>
                                  </p:childTnLst>
                                </p:cTn>
                              </p:par>
                            </p:childTnLst>
                          </p:cTn>
                        </p:par>
                        <p:par>
                          <p:cTn id="23" fill="hold">
                            <p:stCondLst>
                              <p:cond delay="1850"/>
                            </p:stCondLst>
                            <p:childTnLst>
                              <p:par>
                                <p:cTn id="24" presetID="2" presetClass="entr" presetSubtype="3" fill="hold" grpId="0" nodeType="afterEffect">
                                  <p:stCondLst>
                                    <p:cond delay="0"/>
                                  </p:stCondLst>
                                  <p:childTnLst>
                                    <p:set>
                                      <p:cBhvr>
                                        <p:cTn id="25" dur="1" fill="hold">
                                          <p:stCondLst>
                                            <p:cond delay="0"/>
                                          </p:stCondLst>
                                        </p:cTn>
                                        <p:tgtEl>
                                          <p:spTgt spid="114"/>
                                        </p:tgtEl>
                                        <p:attrNameLst>
                                          <p:attrName>style.visibility</p:attrName>
                                        </p:attrNameLst>
                                      </p:cBhvr>
                                      <p:to>
                                        <p:strVal val="visible"/>
                                      </p:to>
                                    </p:set>
                                    <p:anim calcmode="lin" valueType="num">
                                      <p:cBhvr additive="base">
                                        <p:cTn id="26" dur="500" fill="hold"/>
                                        <p:tgtEl>
                                          <p:spTgt spid="114"/>
                                        </p:tgtEl>
                                        <p:attrNameLst>
                                          <p:attrName>ppt_x</p:attrName>
                                        </p:attrNameLst>
                                      </p:cBhvr>
                                      <p:tavLst>
                                        <p:tav tm="0">
                                          <p:val>
                                            <p:strVal val="1+#ppt_w/2"/>
                                          </p:val>
                                        </p:tav>
                                        <p:tav tm="100000">
                                          <p:val>
                                            <p:strVal val="#ppt_x"/>
                                          </p:val>
                                        </p:tav>
                                      </p:tavLst>
                                    </p:anim>
                                    <p:anim calcmode="lin" valueType="num">
                                      <p:cBhvr additive="base">
                                        <p:cTn id="27" dur="500" fill="hold"/>
                                        <p:tgtEl>
                                          <p:spTgt spid="114"/>
                                        </p:tgtEl>
                                        <p:attrNameLst>
                                          <p:attrName>ppt_y</p:attrName>
                                        </p:attrNameLst>
                                      </p:cBhvr>
                                      <p:tavLst>
                                        <p:tav tm="0">
                                          <p:val>
                                            <p:strVal val="0-#ppt_h/2"/>
                                          </p:val>
                                        </p:tav>
                                        <p:tav tm="100000">
                                          <p:val>
                                            <p:strVal val="#ppt_y"/>
                                          </p:val>
                                        </p:tav>
                                      </p:tavLst>
                                    </p:anim>
                                  </p:childTnLst>
                                </p:cTn>
                              </p:par>
                            </p:childTnLst>
                          </p:cTn>
                        </p:par>
                        <p:par>
                          <p:cTn id="28" fill="hold">
                            <p:stCondLst>
                              <p:cond delay="2350"/>
                            </p:stCondLst>
                            <p:childTnLst>
                              <p:par>
                                <p:cTn id="29" presetID="16" presetClass="entr" presetSubtype="21" fill="hold" grpId="0" nodeType="afterEffect">
                                  <p:stCondLst>
                                    <p:cond delay="0"/>
                                  </p:stCondLst>
                                  <p:childTnLst>
                                    <p:set>
                                      <p:cBhvr>
                                        <p:cTn id="30" dur="1" fill="hold">
                                          <p:stCondLst>
                                            <p:cond delay="0"/>
                                          </p:stCondLst>
                                        </p:cTn>
                                        <p:tgtEl>
                                          <p:spTgt spid="117"/>
                                        </p:tgtEl>
                                        <p:attrNameLst>
                                          <p:attrName>style.visibility</p:attrName>
                                        </p:attrNameLst>
                                      </p:cBhvr>
                                      <p:to>
                                        <p:strVal val="visible"/>
                                      </p:to>
                                    </p:set>
                                    <p:animEffect transition="in" filter="barn(inVertical)">
                                      <p:cBhvr>
                                        <p:cTn id="31" dur="500"/>
                                        <p:tgtEl>
                                          <p:spTgt spid="117"/>
                                        </p:tgtEl>
                                      </p:cBhvr>
                                    </p:animEffect>
                                  </p:childTnLst>
                                </p:cTn>
                              </p:par>
                            </p:childTnLst>
                          </p:cTn>
                        </p:par>
                        <p:par>
                          <p:cTn id="32" fill="hold">
                            <p:stCondLst>
                              <p:cond delay="2850"/>
                            </p:stCondLst>
                            <p:childTnLst>
                              <p:par>
                                <p:cTn id="33" presetID="22" presetClass="entr" presetSubtype="4" fill="hold" grpId="0" nodeType="afterEffect">
                                  <p:stCondLst>
                                    <p:cond delay="0"/>
                                  </p:stCondLst>
                                  <p:childTnLst>
                                    <p:set>
                                      <p:cBhvr>
                                        <p:cTn id="34" dur="1" fill="hold">
                                          <p:stCondLst>
                                            <p:cond delay="0"/>
                                          </p:stCondLst>
                                        </p:cTn>
                                        <p:tgtEl>
                                          <p:spTgt spid="125"/>
                                        </p:tgtEl>
                                        <p:attrNameLst>
                                          <p:attrName>style.visibility</p:attrName>
                                        </p:attrNameLst>
                                      </p:cBhvr>
                                      <p:to>
                                        <p:strVal val="visible"/>
                                      </p:to>
                                    </p:set>
                                    <p:animEffect transition="in" filter="wipe(down)">
                                      <p:cBhvr>
                                        <p:cTn id="35" dur="500"/>
                                        <p:tgtEl>
                                          <p:spTgt spid="125"/>
                                        </p:tgtEl>
                                      </p:cBhvr>
                                    </p:animEffect>
                                  </p:childTnLst>
                                </p:cTn>
                              </p:par>
                            </p:childTnLst>
                          </p:cTn>
                        </p:par>
                        <p:par>
                          <p:cTn id="36" fill="hold">
                            <p:stCondLst>
                              <p:cond delay="3350"/>
                            </p:stCondLst>
                            <p:childTnLst>
                              <p:par>
                                <p:cTn id="37" presetID="49" presetClass="entr" presetSubtype="0" decel="100000" fill="hold" grpId="0" nodeType="afterEffect">
                                  <p:stCondLst>
                                    <p:cond delay="0"/>
                                  </p:stCondLst>
                                  <p:childTnLst>
                                    <p:set>
                                      <p:cBhvr>
                                        <p:cTn id="38" dur="1" fill="hold">
                                          <p:stCondLst>
                                            <p:cond delay="0"/>
                                          </p:stCondLst>
                                        </p:cTn>
                                        <p:tgtEl>
                                          <p:spTgt spid="115"/>
                                        </p:tgtEl>
                                        <p:attrNameLst>
                                          <p:attrName>style.visibility</p:attrName>
                                        </p:attrNameLst>
                                      </p:cBhvr>
                                      <p:to>
                                        <p:strVal val="visible"/>
                                      </p:to>
                                    </p:set>
                                    <p:anim calcmode="lin" valueType="num">
                                      <p:cBhvr>
                                        <p:cTn id="39" dur="500" fill="hold"/>
                                        <p:tgtEl>
                                          <p:spTgt spid="115"/>
                                        </p:tgtEl>
                                        <p:attrNameLst>
                                          <p:attrName>ppt_w</p:attrName>
                                        </p:attrNameLst>
                                      </p:cBhvr>
                                      <p:tavLst>
                                        <p:tav tm="0">
                                          <p:val>
                                            <p:fltVal val="0"/>
                                          </p:val>
                                        </p:tav>
                                        <p:tav tm="100000">
                                          <p:val>
                                            <p:strVal val="#ppt_w"/>
                                          </p:val>
                                        </p:tav>
                                      </p:tavLst>
                                    </p:anim>
                                    <p:anim calcmode="lin" valueType="num">
                                      <p:cBhvr>
                                        <p:cTn id="40" dur="500" fill="hold"/>
                                        <p:tgtEl>
                                          <p:spTgt spid="115"/>
                                        </p:tgtEl>
                                        <p:attrNameLst>
                                          <p:attrName>ppt_h</p:attrName>
                                        </p:attrNameLst>
                                      </p:cBhvr>
                                      <p:tavLst>
                                        <p:tav tm="0">
                                          <p:val>
                                            <p:fltVal val="0"/>
                                          </p:val>
                                        </p:tav>
                                        <p:tav tm="100000">
                                          <p:val>
                                            <p:strVal val="#ppt_h"/>
                                          </p:val>
                                        </p:tav>
                                      </p:tavLst>
                                    </p:anim>
                                    <p:anim calcmode="lin" valueType="num">
                                      <p:cBhvr>
                                        <p:cTn id="41" dur="500" fill="hold"/>
                                        <p:tgtEl>
                                          <p:spTgt spid="115"/>
                                        </p:tgtEl>
                                        <p:attrNameLst>
                                          <p:attrName>style.rotation</p:attrName>
                                        </p:attrNameLst>
                                      </p:cBhvr>
                                      <p:tavLst>
                                        <p:tav tm="0">
                                          <p:val>
                                            <p:fltVal val="360"/>
                                          </p:val>
                                        </p:tav>
                                        <p:tav tm="100000">
                                          <p:val>
                                            <p:fltVal val="0"/>
                                          </p:val>
                                        </p:tav>
                                      </p:tavLst>
                                    </p:anim>
                                    <p:animEffect transition="in" filter="fade">
                                      <p:cBhvr>
                                        <p:cTn id="42" dur="500"/>
                                        <p:tgtEl>
                                          <p:spTgt spid="115"/>
                                        </p:tgtEl>
                                      </p:cBhvr>
                                    </p:animEffect>
                                  </p:childTnLst>
                                </p:cTn>
                              </p:par>
                            </p:childTnLst>
                          </p:cTn>
                        </p:par>
                        <p:par>
                          <p:cTn id="43" fill="hold">
                            <p:stCondLst>
                              <p:cond delay="3850"/>
                            </p:stCondLst>
                            <p:childTnLst>
                              <p:par>
                                <p:cTn id="44" presetID="2" presetClass="entr" presetSubtype="3" fill="hold" grpId="0" nodeType="afterEffect">
                                  <p:stCondLst>
                                    <p:cond delay="0"/>
                                  </p:stCondLst>
                                  <p:childTnLst>
                                    <p:set>
                                      <p:cBhvr>
                                        <p:cTn id="45" dur="1" fill="hold">
                                          <p:stCondLst>
                                            <p:cond delay="0"/>
                                          </p:stCondLst>
                                        </p:cTn>
                                        <p:tgtEl>
                                          <p:spTgt spid="116"/>
                                        </p:tgtEl>
                                        <p:attrNameLst>
                                          <p:attrName>style.visibility</p:attrName>
                                        </p:attrNameLst>
                                      </p:cBhvr>
                                      <p:to>
                                        <p:strVal val="visible"/>
                                      </p:to>
                                    </p:set>
                                    <p:anim calcmode="lin" valueType="num">
                                      <p:cBhvr additive="base">
                                        <p:cTn id="46" dur="500" fill="hold"/>
                                        <p:tgtEl>
                                          <p:spTgt spid="116"/>
                                        </p:tgtEl>
                                        <p:attrNameLst>
                                          <p:attrName>ppt_x</p:attrName>
                                        </p:attrNameLst>
                                      </p:cBhvr>
                                      <p:tavLst>
                                        <p:tav tm="0">
                                          <p:val>
                                            <p:strVal val="1+#ppt_w/2"/>
                                          </p:val>
                                        </p:tav>
                                        <p:tav tm="100000">
                                          <p:val>
                                            <p:strVal val="#ppt_x"/>
                                          </p:val>
                                        </p:tav>
                                      </p:tavLst>
                                    </p:anim>
                                    <p:anim calcmode="lin" valueType="num">
                                      <p:cBhvr additive="base">
                                        <p:cTn id="47" dur="500" fill="hold"/>
                                        <p:tgtEl>
                                          <p:spTgt spid="116"/>
                                        </p:tgtEl>
                                        <p:attrNameLst>
                                          <p:attrName>ppt_y</p:attrName>
                                        </p:attrNameLst>
                                      </p:cBhvr>
                                      <p:tavLst>
                                        <p:tav tm="0">
                                          <p:val>
                                            <p:strVal val="0-#ppt_h/2"/>
                                          </p:val>
                                        </p:tav>
                                        <p:tav tm="100000">
                                          <p:val>
                                            <p:strVal val="#ppt_y"/>
                                          </p:val>
                                        </p:tav>
                                      </p:tavLst>
                                    </p:anim>
                                  </p:childTnLst>
                                </p:cTn>
                              </p:par>
                            </p:childTnLst>
                          </p:cTn>
                        </p:par>
                        <p:par>
                          <p:cTn id="48" fill="hold">
                            <p:stCondLst>
                              <p:cond delay="4350"/>
                            </p:stCondLst>
                            <p:childTnLst>
                              <p:par>
                                <p:cTn id="49" presetID="16" presetClass="entr" presetSubtype="21" fill="hold" grpId="0" nodeType="afterEffect">
                                  <p:stCondLst>
                                    <p:cond delay="0"/>
                                  </p:stCondLst>
                                  <p:childTnLst>
                                    <p:set>
                                      <p:cBhvr>
                                        <p:cTn id="50" dur="1" fill="hold">
                                          <p:stCondLst>
                                            <p:cond delay="0"/>
                                          </p:stCondLst>
                                        </p:cTn>
                                        <p:tgtEl>
                                          <p:spTgt spid="118"/>
                                        </p:tgtEl>
                                        <p:attrNameLst>
                                          <p:attrName>style.visibility</p:attrName>
                                        </p:attrNameLst>
                                      </p:cBhvr>
                                      <p:to>
                                        <p:strVal val="visible"/>
                                      </p:to>
                                    </p:set>
                                    <p:animEffect transition="in" filter="barn(inVertical)">
                                      <p:cBhvr>
                                        <p:cTn id="51" dur="500"/>
                                        <p:tgtEl>
                                          <p:spTgt spid="118"/>
                                        </p:tgtEl>
                                      </p:cBhvr>
                                    </p:animEffect>
                                  </p:childTnLst>
                                </p:cTn>
                              </p:par>
                            </p:childTnLst>
                          </p:cTn>
                        </p:par>
                        <p:par>
                          <p:cTn id="52" fill="hold">
                            <p:stCondLst>
                              <p:cond delay="4850"/>
                            </p:stCondLst>
                            <p:childTnLst>
                              <p:par>
                                <p:cTn id="53" presetID="22" presetClass="entr" presetSubtype="4" fill="hold" grpId="0" nodeType="afterEffect">
                                  <p:stCondLst>
                                    <p:cond delay="0"/>
                                  </p:stCondLst>
                                  <p:childTnLst>
                                    <p:set>
                                      <p:cBhvr>
                                        <p:cTn id="54" dur="1" fill="hold">
                                          <p:stCondLst>
                                            <p:cond delay="0"/>
                                          </p:stCondLst>
                                        </p:cTn>
                                        <p:tgtEl>
                                          <p:spTgt spid="126"/>
                                        </p:tgtEl>
                                        <p:attrNameLst>
                                          <p:attrName>style.visibility</p:attrName>
                                        </p:attrNameLst>
                                      </p:cBhvr>
                                      <p:to>
                                        <p:strVal val="visible"/>
                                      </p:to>
                                    </p:set>
                                    <p:animEffect transition="in" filter="wipe(down)">
                                      <p:cBhvr>
                                        <p:cTn id="55" dur="500"/>
                                        <p:tgtEl>
                                          <p:spTgt spid="126"/>
                                        </p:tgtEl>
                                      </p:cBhvr>
                                    </p:animEffect>
                                  </p:childTnLst>
                                </p:cTn>
                              </p:par>
                            </p:childTnLst>
                          </p:cTn>
                        </p:par>
                        <p:par>
                          <p:cTn id="56" fill="hold">
                            <p:stCondLst>
                              <p:cond delay="5350"/>
                            </p:stCondLst>
                            <p:childTnLst>
                              <p:par>
                                <p:cTn id="57" presetID="49" presetClass="entr" presetSubtype="0" decel="100000" fill="hold" grpId="0" nodeType="afterEffect">
                                  <p:stCondLst>
                                    <p:cond delay="0"/>
                                  </p:stCondLst>
                                  <p:childTnLst>
                                    <p:set>
                                      <p:cBhvr>
                                        <p:cTn id="58" dur="1" fill="hold">
                                          <p:stCondLst>
                                            <p:cond delay="0"/>
                                          </p:stCondLst>
                                        </p:cTn>
                                        <p:tgtEl>
                                          <p:spTgt spid="119"/>
                                        </p:tgtEl>
                                        <p:attrNameLst>
                                          <p:attrName>style.visibility</p:attrName>
                                        </p:attrNameLst>
                                      </p:cBhvr>
                                      <p:to>
                                        <p:strVal val="visible"/>
                                      </p:to>
                                    </p:set>
                                    <p:anim calcmode="lin" valueType="num">
                                      <p:cBhvr>
                                        <p:cTn id="59" dur="500" fill="hold"/>
                                        <p:tgtEl>
                                          <p:spTgt spid="119"/>
                                        </p:tgtEl>
                                        <p:attrNameLst>
                                          <p:attrName>ppt_w</p:attrName>
                                        </p:attrNameLst>
                                      </p:cBhvr>
                                      <p:tavLst>
                                        <p:tav tm="0">
                                          <p:val>
                                            <p:fltVal val="0"/>
                                          </p:val>
                                        </p:tav>
                                        <p:tav tm="100000">
                                          <p:val>
                                            <p:strVal val="#ppt_w"/>
                                          </p:val>
                                        </p:tav>
                                      </p:tavLst>
                                    </p:anim>
                                    <p:anim calcmode="lin" valueType="num">
                                      <p:cBhvr>
                                        <p:cTn id="60" dur="500" fill="hold"/>
                                        <p:tgtEl>
                                          <p:spTgt spid="119"/>
                                        </p:tgtEl>
                                        <p:attrNameLst>
                                          <p:attrName>ppt_h</p:attrName>
                                        </p:attrNameLst>
                                      </p:cBhvr>
                                      <p:tavLst>
                                        <p:tav tm="0">
                                          <p:val>
                                            <p:fltVal val="0"/>
                                          </p:val>
                                        </p:tav>
                                        <p:tav tm="100000">
                                          <p:val>
                                            <p:strVal val="#ppt_h"/>
                                          </p:val>
                                        </p:tav>
                                      </p:tavLst>
                                    </p:anim>
                                    <p:anim calcmode="lin" valueType="num">
                                      <p:cBhvr>
                                        <p:cTn id="61" dur="500" fill="hold"/>
                                        <p:tgtEl>
                                          <p:spTgt spid="119"/>
                                        </p:tgtEl>
                                        <p:attrNameLst>
                                          <p:attrName>style.rotation</p:attrName>
                                        </p:attrNameLst>
                                      </p:cBhvr>
                                      <p:tavLst>
                                        <p:tav tm="0">
                                          <p:val>
                                            <p:fltVal val="360"/>
                                          </p:val>
                                        </p:tav>
                                        <p:tav tm="100000">
                                          <p:val>
                                            <p:fltVal val="0"/>
                                          </p:val>
                                        </p:tav>
                                      </p:tavLst>
                                    </p:anim>
                                    <p:animEffect transition="in" filter="fade">
                                      <p:cBhvr>
                                        <p:cTn id="62" dur="500"/>
                                        <p:tgtEl>
                                          <p:spTgt spid="119"/>
                                        </p:tgtEl>
                                      </p:cBhvr>
                                    </p:animEffect>
                                  </p:childTnLst>
                                </p:cTn>
                              </p:par>
                            </p:childTnLst>
                          </p:cTn>
                        </p:par>
                        <p:par>
                          <p:cTn id="63" fill="hold">
                            <p:stCondLst>
                              <p:cond delay="5850"/>
                            </p:stCondLst>
                            <p:childTnLst>
                              <p:par>
                                <p:cTn id="64" presetID="2" presetClass="entr" presetSubtype="2" fill="hold" grpId="0" nodeType="afterEffect">
                                  <p:stCondLst>
                                    <p:cond delay="0"/>
                                  </p:stCondLst>
                                  <p:childTnLst>
                                    <p:set>
                                      <p:cBhvr>
                                        <p:cTn id="65" dur="1" fill="hold">
                                          <p:stCondLst>
                                            <p:cond delay="0"/>
                                          </p:stCondLst>
                                        </p:cTn>
                                        <p:tgtEl>
                                          <p:spTgt spid="120"/>
                                        </p:tgtEl>
                                        <p:attrNameLst>
                                          <p:attrName>style.visibility</p:attrName>
                                        </p:attrNameLst>
                                      </p:cBhvr>
                                      <p:to>
                                        <p:strVal val="visible"/>
                                      </p:to>
                                    </p:set>
                                    <p:anim calcmode="lin" valueType="num">
                                      <p:cBhvr additive="base">
                                        <p:cTn id="66" dur="500" fill="hold"/>
                                        <p:tgtEl>
                                          <p:spTgt spid="120"/>
                                        </p:tgtEl>
                                        <p:attrNameLst>
                                          <p:attrName>ppt_x</p:attrName>
                                        </p:attrNameLst>
                                      </p:cBhvr>
                                      <p:tavLst>
                                        <p:tav tm="0">
                                          <p:val>
                                            <p:strVal val="1+#ppt_w/2"/>
                                          </p:val>
                                        </p:tav>
                                        <p:tav tm="100000">
                                          <p:val>
                                            <p:strVal val="#ppt_x"/>
                                          </p:val>
                                        </p:tav>
                                      </p:tavLst>
                                    </p:anim>
                                    <p:anim calcmode="lin" valueType="num">
                                      <p:cBhvr additive="base">
                                        <p:cTn id="67" dur="500" fill="hold"/>
                                        <p:tgtEl>
                                          <p:spTgt spid="120"/>
                                        </p:tgtEl>
                                        <p:attrNameLst>
                                          <p:attrName>ppt_y</p:attrName>
                                        </p:attrNameLst>
                                      </p:cBhvr>
                                      <p:tavLst>
                                        <p:tav tm="0">
                                          <p:val>
                                            <p:strVal val="#ppt_y"/>
                                          </p:val>
                                        </p:tav>
                                        <p:tav tm="100000">
                                          <p:val>
                                            <p:strVal val="#ppt_y"/>
                                          </p:val>
                                        </p:tav>
                                      </p:tavLst>
                                    </p:anim>
                                  </p:childTnLst>
                                </p:cTn>
                              </p:par>
                            </p:childTnLst>
                          </p:cTn>
                        </p:par>
                        <p:par>
                          <p:cTn id="68" fill="hold">
                            <p:stCondLst>
                              <p:cond delay="6350"/>
                            </p:stCondLst>
                            <p:childTnLst>
                              <p:par>
                                <p:cTn id="69" presetID="16" presetClass="entr" presetSubtype="21" fill="hold" grpId="0" nodeType="afterEffect">
                                  <p:stCondLst>
                                    <p:cond delay="0"/>
                                  </p:stCondLst>
                                  <p:childTnLst>
                                    <p:set>
                                      <p:cBhvr>
                                        <p:cTn id="70" dur="1" fill="hold">
                                          <p:stCondLst>
                                            <p:cond delay="0"/>
                                          </p:stCondLst>
                                        </p:cTn>
                                        <p:tgtEl>
                                          <p:spTgt spid="121"/>
                                        </p:tgtEl>
                                        <p:attrNameLst>
                                          <p:attrName>style.visibility</p:attrName>
                                        </p:attrNameLst>
                                      </p:cBhvr>
                                      <p:to>
                                        <p:strVal val="visible"/>
                                      </p:to>
                                    </p:set>
                                    <p:animEffect transition="in" filter="barn(inVertical)">
                                      <p:cBhvr>
                                        <p:cTn id="71" dur="500"/>
                                        <p:tgtEl>
                                          <p:spTgt spid="121"/>
                                        </p:tgtEl>
                                      </p:cBhvr>
                                    </p:animEffect>
                                  </p:childTnLst>
                                </p:cTn>
                              </p:par>
                            </p:childTnLst>
                          </p:cTn>
                        </p:par>
                        <p:par>
                          <p:cTn id="72" fill="hold">
                            <p:stCondLst>
                              <p:cond delay="6850"/>
                            </p:stCondLst>
                            <p:childTnLst>
                              <p:par>
                                <p:cTn id="73" presetID="22" presetClass="entr" presetSubtype="4" fill="hold" grpId="0" nodeType="afterEffect">
                                  <p:stCondLst>
                                    <p:cond delay="0"/>
                                  </p:stCondLst>
                                  <p:childTnLst>
                                    <p:set>
                                      <p:cBhvr>
                                        <p:cTn id="74" dur="1" fill="hold">
                                          <p:stCondLst>
                                            <p:cond delay="0"/>
                                          </p:stCondLst>
                                        </p:cTn>
                                        <p:tgtEl>
                                          <p:spTgt spid="127"/>
                                        </p:tgtEl>
                                        <p:attrNameLst>
                                          <p:attrName>style.visibility</p:attrName>
                                        </p:attrNameLst>
                                      </p:cBhvr>
                                      <p:to>
                                        <p:strVal val="visible"/>
                                      </p:to>
                                    </p:set>
                                    <p:animEffect transition="in" filter="wipe(down)">
                                      <p:cBhvr>
                                        <p:cTn id="75"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animBg="1"/>
      <p:bldP spid="116" grpId="0" animBg="1"/>
      <p:bldP spid="117" grpId="0"/>
      <p:bldP spid="118" grpId="0"/>
      <p:bldP spid="119" grpId="0" animBg="1"/>
      <p:bldP spid="120" grpId="0" animBg="1"/>
      <p:bldP spid="121" grpId="0"/>
      <p:bldP spid="125" grpId="0"/>
      <p:bldP spid="126" grpId="0"/>
      <p:bldP spid="127" grpId="0"/>
      <p:bldP spid="15" grpId="0" animBg="1"/>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89598" y="1821772"/>
            <a:ext cx="370155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5" name="AutoShape 12"/>
          <p:cNvSpPr>
            <a:spLocks noChangeArrowheads="1"/>
          </p:cNvSpPr>
          <p:nvPr/>
        </p:nvSpPr>
        <p:spPr bwMode="auto">
          <a:xfrm>
            <a:off x="1889598" y="1426623"/>
            <a:ext cx="3701553" cy="790298"/>
          </a:xfrm>
          <a:prstGeom prst="homePlate">
            <a:avLst>
              <a:gd name="adj" fmla="val 63872"/>
            </a:avLst>
          </a:prstGeom>
          <a:solidFill>
            <a:srgbClr val="005DA2"/>
          </a:solidFill>
          <a:ln w="9525">
            <a:noFill/>
            <a:miter lim="800000"/>
            <a:headEnd/>
            <a:tailEnd/>
          </a:ln>
        </p:spPr>
        <p:txBody>
          <a:bodyPr wrap="none" lIns="91472" tIns="45736" rIns="91472" bIns="45736" anchor="ctr"/>
          <a:lstStyle/>
          <a:p>
            <a:pPr algn="ctr"/>
            <a:r>
              <a:rPr lang="zh-CN" altLang="en-US" b="1" dirty="0" smtClean="0">
                <a:solidFill>
                  <a:prstClr val="white"/>
                </a:solidFill>
                <a:latin typeface="微软雅黑" pitchFamily="34" charset="-122"/>
                <a:ea typeface="微软雅黑" pitchFamily="34" charset="-122"/>
              </a:rPr>
              <a:t>添加文字</a:t>
            </a:r>
            <a:endParaRPr lang="zh-CN" altLang="en-US" b="1" dirty="0">
              <a:solidFill>
                <a:prstClr val="white"/>
              </a:solidFill>
              <a:latin typeface="微软雅黑" pitchFamily="34" charset="-122"/>
              <a:ea typeface="微软雅黑" pitchFamily="34" charset="-122"/>
            </a:endParaRPr>
          </a:p>
        </p:txBody>
      </p:sp>
      <p:sp>
        <p:nvSpPr>
          <p:cNvPr id="6" name="TextBox 5"/>
          <p:cNvSpPr txBox="1"/>
          <p:nvPr/>
        </p:nvSpPr>
        <p:spPr>
          <a:xfrm>
            <a:off x="2033614" y="2492840"/>
            <a:ext cx="3557537"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7" name="矩形 6"/>
          <p:cNvSpPr/>
          <p:nvPr/>
        </p:nvSpPr>
        <p:spPr>
          <a:xfrm>
            <a:off x="6282086" y="1821772"/>
            <a:ext cx="370155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8" name="AutoShape 12"/>
          <p:cNvSpPr>
            <a:spLocks noChangeArrowheads="1"/>
          </p:cNvSpPr>
          <p:nvPr/>
        </p:nvSpPr>
        <p:spPr bwMode="auto">
          <a:xfrm flipH="1">
            <a:off x="6282086" y="1426623"/>
            <a:ext cx="3701553" cy="790298"/>
          </a:xfrm>
          <a:prstGeom prst="homePlate">
            <a:avLst>
              <a:gd name="adj" fmla="val 63872"/>
            </a:avLst>
          </a:prstGeom>
          <a:solidFill>
            <a:srgbClr val="FFC400"/>
          </a:solidFill>
          <a:ln w="9525">
            <a:noFill/>
            <a:miter lim="800000"/>
            <a:headEnd/>
            <a:tailEnd/>
          </a:ln>
        </p:spPr>
        <p:txBody>
          <a:bodyPr wrap="none" lIns="91472" tIns="45736" rIns="91472" bIns="45736" anchor="ctr"/>
          <a:lstStyle/>
          <a:p>
            <a:pPr algn="ctr"/>
            <a:r>
              <a:rPr lang="zh-CN" altLang="en-US" b="1" dirty="0" smtClean="0">
                <a:solidFill>
                  <a:prstClr val="white"/>
                </a:solidFill>
                <a:latin typeface="微软雅黑" pitchFamily="34" charset="-122"/>
                <a:ea typeface="微软雅黑" pitchFamily="34" charset="-122"/>
              </a:rPr>
              <a:t>添加文字</a:t>
            </a:r>
            <a:endParaRPr lang="zh-CN" altLang="en-US" b="1" dirty="0">
              <a:solidFill>
                <a:prstClr val="white"/>
              </a:solidFill>
              <a:latin typeface="微软雅黑" pitchFamily="34" charset="-122"/>
              <a:ea typeface="微软雅黑" pitchFamily="34" charset="-122"/>
            </a:endParaRPr>
          </a:p>
        </p:txBody>
      </p:sp>
      <p:sp>
        <p:nvSpPr>
          <p:cNvPr id="9" name="TextBox 8"/>
          <p:cNvSpPr txBox="1"/>
          <p:nvPr/>
        </p:nvSpPr>
        <p:spPr>
          <a:xfrm>
            <a:off x="6426102" y="2492840"/>
            <a:ext cx="3557537"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3771595045"/>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35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185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6"/>
                                        </p:tgtEl>
                                        <p:attrNameLst>
                                          <p:attrName>style.visibility</p:attrName>
                                        </p:attrNameLst>
                                      </p:cBhvr>
                                      <p:to>
                                        <p:strVal val="visible"/>
                                      </p:to>
                                    </p:set>
                                    <p:animEffect transition="in" filter="wipe(left)">
                                      <p:cBhvr>
                                        <p:cTn id="24" dur="100"/>
                                        <p:tgtEl>
                                          <p:spTgt spid="6"/>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6"/>
                                        </p:tgtEl>
                                      </p:cBhvr>
                                      <p:to x="80000" y="100000"/>
                                    </p:animScale>
                                    <p:anim by="(#ppt_w*0.10)" calcmode="lin" valueType="num">
                                      <p:cBhvr>
                                        <p:cTn id="27" dur="50" autoRev="1" fill="hold">
                                          <p:stCondLst>
                                            <p:cond delay="0"/>
                                          </p:stCondLst>
                                        </p:cTn>
                                        <p:tgtEl>
                                          <p:spTgt spid="6"/>
                                        </p:tgtEl>
                                        <p:attrNameLst>
                                          <p:attrName>ppt_x</p:attrName>
                                        </p:attrNameLst>
                                      </p:cBhvr>
                                    </p:anim>
                                    <p:anim by="(-#ppt_w*0.10)" calcmode="lin" valueType="num">
                                      <p:cBhvr>
                                        <p:cTn id="28" dur="50" autoRev="1" fill="hold">
                                          <p:stCondLst>
                                            <p:cond delay="0"/>
                                          </p:stCondLst>
                                        </p:cTn>
                                        <p:tgtEl>
                                          <p:spTgt spid="6"/>
                                        </p:tgtEl>
                                        <p:attrNameLst>
                                          <p:attrName>ppt_y</p:attrName>
                                        </p:attrNameLst>
                                      </p:cBhvr>
                                    </p:anim>
                                    <p:animRot by="-480000">
                                      <p:cBhvr>
                                        <p:cTn id="29" dur="50" autoRev="1" fill="hold">
                                          <p:stCondLst>
                                            <p:cond delay="0"/>
                                          </p:stCondLst>
                                        </p:cTn>
                                        <p:tgtEl>
                                          <p:spTgt spid="6"/>
                                        </p:tgtEl>
                                        <p:attrNameLst>
                                          <p:attrName>r</p:attrName>
                                        </p:attrNameLst>
                                      </p:cBhvr>
                                    </p:animRot>
                                  </p:childTnLst>
                                </p:cTn>
                              </p:par>
                            </p:childTnLst>
                          </p:cTn>
                        </p:par>
                        <p:par>
                          <p:cTn id="30" fill="hold">
                            <p:stCondLst>
                              <p:cond delay="6600"/>
                            </p:stCondLst>
                            <p:childTnLst>
                              <p:par>
                                <p:cTn id="31" presetID="2" presetClass="entr" presetSubtype="2"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par>
                          <p:cTn id="35" fill="hold">
                            <p:stCondLst>
                              <p:cond delay="7100"/>
                            </p:stCondLst>
                            <p:childTnLst>
                              <p:par>
                                <p:cTn id="36" presetID="22" presetClass="entr" presetSubtype="1"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up)">
                                      <p:cBhvr>
                                        <p:cTn id="38" dur="500"/>
                                        <p:tgtEl>
                                          <p:spTgt spid="7"/>
                                        </p:tgtEl>
                                      </p:cBhvr>
                                    </p:animEffect>
                                  </p:childTnLst>
                                </p:cTn>
                              </p:par>
                            </p:childTnLst>
                          </p:cTn>
                        </p:par>
                        <p:par>
                          <p:cTn id="39" fill="hold">
                            <p:stCondLst>
                              <p:cond delay="7600"/>
                            </p:stCondLst>
                            <p:childTnLst>
                              <p:par>
                                <p:cTn id="40" presetID="22" presetClass="entr" presetSubtype="8" fill="hold" grpId="0" nodeType="afterEffect">
                                  <p:stCondLst>
                                    <p:cond delay="0"/>
                                  </p:stCondLst>
                                  <p:iterate type="lt">
                                    <p:tmPct val="30000"/>
                                  </p:iterate>
                                  <p:childTnLst>
                                    <p:set>
                                      <p:cBhvr>
                                        <p:cTn id="41" dur="1" fill="hold">
                                          <p:stCondLst>
                                            <p:cond delay="0"/>
                                          </p:stCondLst>
                                        </p:cTn>
                                        <p:tgtEl>
                                          <p:spTgt spid="9"/>
                                        </p:tgtEl>
                                        <p:attrNameLst>
                                          <p:attrName>style.visibility</p:attrName>
                                        </p:attrNameLst>
                                      </p:cBhvr>
                                      <p:to>
                                        <p:strVal val="visible"/>
                                      </p:to>
                                    </p:set>
                                    <p:animEffect transition="in" filter="wipe(left)">
                                      <p:cBhvr>
                                        <p:cTn id="42" dur="100"/>
                                        <p:tgtEl>
                                          <p:spTgt spid="9"/>
                                        </p:tgtEl>
                                      </p:cBhvr>
                                    </p:animEffect>
                                  </p:childTnLst>
                                </p:cTn>
                              </p:par>
                              <p:par>
                                <p:cTn id="43" presetID="36" presetClass="emph" presetSubtype="0" fill="hold" grpId="1" nodeType="withEffect">
                                  <p:stCondLst>
                                    <p:cond delay="0"/>
                                  </p:stCondLst>
                                  <p:iterate type="lt">
                                    <p:tmPct val="30000"/>
                                  </p:iterate>
                                  <p:childTnLst>
                                    <p:animScale>
                                      <p:cBhvr>
                                        <p:cTn id="44" dur="50" autoRev="1" fill="hold">
                                          <p:stCondLst>
                                            <p:cond delay="0"/>
                                          </p:stCondLst>
                                        </p:cTn>
                                        <p:tgtEl>
                                          <p:spTgt spid="9"/>
                                        </p:tgtEl>
                                      </p:cBhvr>
                                      <p:to x="80000" y="100000"/>
                                    </p:animScale>
                                    <p:anim by="(#ppt_w*0.10)" calcmode="lin" valueType="num">
                                      <p:cBhvr>
                                        <p:cTn id="45" dur="50" autoRev="1" fill="hold">
                                          <p:stCondLst>
                                            <p:cond delay="0"/>
                                          </p:stCondLst>
                                        </p:cTn>
                                        <p:tgtEl>
                                          <p:spTgt spid="9"/>
                                        </p:tgtEl>
                                        <p:attrNameLst>
                                          <p:attrName>ppt_x</p:attrName>
                                        </p:attrNameLst>
                                      </p:cBhvr>
                                    </p:anim>
                                    <p:anim by="(-#ppt_w*0.10)" calcmode="lin" valueType="num">
                                      <p:cBhvr>
                                        <p:cTn id="46" dur="50" autoRev="1" fill="hold">
                                          <p:stCondLst>
                                            <p:cond delay="0"/>
                                          </p:stCondLst>
                                        </p:cTn>
                                        <p:tgtEl>
                                          <p:spTgt spid="9"/>
                                        </p:tgtEl>
                                        <p:attrNameLst>
                                          <p:attrName>ppt_y</p:attrName>
                                        </p:attrNameLst>
                                      </p:cBhvr>
                                    </p:anim>
                                    <p:animRot by="-480000">
                                      <p:cBhvr>
                                        <p:cTn id="47" dur="50" autoRev="1"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6" grpId="1"/>
      <p:bldP spid="7" grpId="0" animBg="1"/>
      <p:bldP spid="8" grpId="0" animBg="1"/>
      <p:bldP spid="9" grpId="0"/>
      <p:bldP spid="9" grpId="1"/>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Freeform 7"/>
          <p:cNvSpPr>
            <a:spLocks/>
          </p:cNvSpPr>
          <p:nvPr/>
        </p:nvSpPr>
        <p:spPr bwMode="auto">
          <a:xfrm rot="18900000">
            <a:off x="7261473" y="1697725"/>
            <a:ext cx="1745851" cy="1746988"/>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rgbClr val="005DA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2" name="Freeform 6"/>
          <p:cNvSpPr>
            <a:spLocks/>
          </p:cNvSpPr>
          <p:nvPr/>
        </p:nvSpPr>
        <p:spPr bwMode="auto">
          <a:xfrm rot="18900000">
            <a:off x="7912379" y="2962757"/>
            <a:ext cx="1748962" cy="1746988"/>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rgbClr val="FFC4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3" name="Freeform 5"/>
          <p:cNvSpPr>
            <a:spLocks/>
          </p:cNvSpPr>
          <p:nvPr/>
        </p:nvSpPr>
        <p:spPr bwMode="auto">
          <a:xfrm rot="18900000">
            <a:off x="6650824" y="3616744"/>
            <a:ext cx="1745851" cy="1746988"/>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rgbClr val="005DA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4" name="Freeform 8"/>
          <p:cNvSpPr>
            <a:spLocks/>
          </p:cNvSpPr>
          <p:nvPr/>
        </p:nvSpPr>
        <p:spPr bwMode="auto">
          <a:xfrm rot="18900000">
            <a:off x="5998364" y="2351709"/>
            <a:ext cx="1745851" cy="1746988"/>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rgbClr val="005DA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cxnSp>
        <p:nvCxnSpPr>
          <p:cNvPr id="45" name="직선 연결선 250"/>
          <p:cNvCxnSpPr/>
          <p:nvPr/>
        </p:nvCxnSpPr>
        <p:spPr>
          <a:xfrm>
            <a:off x="5636785" y="2892165"/>
            <a:ext cx="326230"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6" name="직선 연결선 250"/>
          <p:cNvCxnSpPr/>
          <p:nvPr/>
        </p:nvCxnSpPr>
        <p:spPr>
          <a:xfrm>
            <a:off x="5708318" y="5160322"/>
            <a:ext cx="1191577"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7" name="직선 연결선 250"/>
          <p:cNvCxnSpPr/>
          <p:nvPr/>
        </p:nvCxnSpPr>
        <p:spPr>
          <a:xfrm flipH="1">
            <a:off x="8709179" y="1922639"/>
            <a:ext cx="1425835"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8" name="직선 연결선 250"/>
          <p:cNvCxnSpPr/>
          <p:nvPr/>
        </p:nvCxnSpPr>
        <p:spPr>
          <a:xfrm flipH="1">
            <a:off x="9681678" y="4194100"/>
            <a:ext cx="453335"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49" name="Text Placeholder 8"/>
          <p:cNvSpPr txBox="1">
            <a:spLocks/>
          </p:cNvSpPr>
          <p:nvPr/>
        </p:nvSpPr>
        <p:spPr>
          <a:xfrm>
            <a:off x="482237" y="2319646"/>
            <a:ext cx="3099874" cy="340590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a:t>
            </a:r>
            <a:r>
              <a:rPr lang="zh-CN" altLang="en-US" sz="1600" dirty="0" smtClean="0">
                <a:solidFill>
                  <a:srgbClr val="414455"/>
                </a:solidFill>
                <a:latin typeface="微软雅黑" pitchFamily="34" charset="-122"/>
                <a:ea typeface="微软雅黑" pitchFamily="34" charset="-122"/>
              </a:rPr>
              <a:t>内容</a:t>
            </a:r>
            <a:endParaRPr lang="en-US" sz="1600" dirty="0">
              <a:solidFill>
                <a:srgbClr val="414455"/>
              </a:solidFill>
              <a:latin typeface="微软雅黑" pitchFamily="34" charset="-122"/>
              <a:ea typeface="微软雅黑" pitchFamily="34" charset="-122"/>
            </a:endParaRPr>
          </a:p>
        </p:txBody>
      </p:sp>
      <p:cxnSp>
        <p:nvCxnSpPr>
          <p:cNvPr id="50" name="Straight Connector 59"/>
          <p:cNvCxnSpPr/>
          <p:nvPr/>
        </p:nvCxnSpPr>
        <p:spPr>
          <a:xfrm flipV="1">
            <a:off x="4003226" y="1610673"/>
            <a:ext cx="0" cy="4483417"/>
          </a:xfrm>
          <a:prstGeom prst="line">
            <a:avLst/>
          </a:prstGeom>
          <a:ln w="3175">
            <a:solidFill>
              <a:srgbClr val="414455"/>
            </a:solidFill>
          </a:ln>
        </p:spPr>
        <p:style>
          <a:lnRef idx="1">
            <a:schemeClr val="dk1"/>
          </a:lnRef>
          <a:fillRef idx="0">
            <a:schemeClr val="dk1"/>
          </a:fillRef>
          <a:effectRef idx="0">
            <a:schemeClr val="dk1"/>
          </a:effectRef>
          <a:fontRef idx="minor">
            <a:schemeClr val="tx1"/>
          </a:fontRef>
        </p:style>
      </p:cxnSp>
      <p:sp>
        <p:nvSpPr>
          <p:cNvPr id="51" name="矩形 10"/>
          <p:cNvSpPr>
            <a:spLocks noChangeArrowheads="1"/>
          </p:cNvSpPr>
          <p:nvPr/>
        </p:nvSpPr>
        <p:spPr bwMode="auto">
          <a:xfrm>
            <a:off x="4343658" y="2649878"/>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52" name="矩形 10"/>
          <p:cNvSpPr>
            <a:spLocks noChangeArrowheads="1"/>
          </p:cNvSpPr>
          <p:nvPr/>
        </p:nvSpPr>
        <p:spPr bwMode="auto">
          <a:xfrm>
            <a:off x="10288643" y="1666730"/>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53" name="矩形 10"/>
          <p:cNvSpPr>
            <a:spLocks noChangeArrowheads="1"/>
          </p:cNvSpPr>
          <p:nvPr/>
        </p:nvSpPr>
        <p:spPr bwMode="auto">
          <a:xfrm>
            <a:off x="4420291" y="4795150"/>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54" name="矩形 10"/>
          <p:cNvSpPr>
            <a:spLocks noChangeArrowheads="1"/>
          </p:cNvSpPr>
          <p:nvPr/>
        </p:nvSpPr>
        <p:spPr bwMode="auto">
          <a:xfrm>
            <a:off x="10356344" y="3935713"/>
            <a:ext cx="1107996" cy="646331"/>
          </a:xfrm>
          <a:prstGeom prst="rect">
            <a:avLst/>
          </a:prstGeom>
          <a:noFill/>
          <a:ln w="9525">
            <a:noFill/>
            <a:miter lim="800000"/>
            <a:headEnd/>
            <a:tailEnd/>
          </a:ln>
        </p:spPr>
        <p:txBody>
          <a:bodyPr wrap="none">
            <a:spAutoFit/>
          </a:bodyPr>
          <a:lstStyle/>
          <a:p>
            <a:r>
              <a:rPr lang="zh-CN" altLang="en-US" sz="1800" dirty="0">
                <a:solidFill>
                  <a:srgbClr val="414455"/>
                </a:solidFill>
                <a:latin typeface="微软雅黑" pitchFamily="34" charset="-122"/>
                <a:ea typeface="微软雅黑" pitchFamily="34" charset="-122"/>
              </a:rPr>
              <a:t>点击此处</a:t>
            </a:r>
            <a:endParaRPr lang="en-US" altLang="zh-CN" sz="1800" dirty="0">
              <a:solidFill>
                <a:srgbClr val="414455"/>
              </a:solidFill>
              <a:latin typeface="微软雅黑" pitchFamily="34" charset="-122"/>
              <a:ea typeface="微软雅黑" pitchFamily="34" charset="-122"/>
            </a:endParaRPr>
          </a:p>
          <a:p>
            <a:r>
              <a:rPr lang="zh-CN" altLang="en-US" sz="1800" dirty="0">
                <a:solidFill>
                  <a:srgbClr val="414455"/>
                </a:solidFill>
                <a:latin typeface="微软雅黑" pitchFamily="34" charset="-122"/>
                <a:ea typeface="微软雅黑" pitchFamily="34" charset="-122"/>
              </a:rPr>
              <a:t>添加内容</a:t>
            </a:r>
          </a:p>
        </p:txBody>
      </p:sp>
      <p:sp>
        <p:nvSpPr>
          <p:cNvPr id="17"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104117097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500" fill="hold"/>
                                        <p:tgtEl>
                                          <p:spTgt spid="41"/>
                                        </p:tgtEl>
                                        <p:attrNameLst>
                                          <p:attrName>ppt_w</p:attrName>
                                        </p:attrNameLst>
                                      </p:cBhvr>
                                      <p:tavLst>
                                        <p:tav tm="0">
                                          <p:val>
                                            <p:fltVal val="0"/>
                                          </p:val>
                                        </p:tav>
                                        <p:tav tm="100000">
                                          <p:val>
                                            <p:strVal val="#ppt_w"/>
                                          </p:val>
                                        </p:tav>
                                      </p:tavLst>
                                    </p:anim>
                                    <p:anim calcmode="lin" valueType="num">
                                      <p:cBhvr>
                                        <p:cTn id="16" dur="500" fill="hold"/>
                                        <p:tgtEl>
                                          <p:spTgt spid="41"/>
                                        </p:tgtEl>
                                        <p:attrNameLst>
                                          <p:attrName>ppt_h</p:attrName>
                                        </p:attrNameLst>
                                      </p:cBhvr>
                                      <p:tavLst>
                                        <p:tav tm="0">
                                          <p:val>
                                            <p:fltVal val="0"/>
                                          </p:val>
                                        </p:tav>
                                        <p:tav tm="100000">
                                          <p:val>
                                            <p:strVal val="#ppt_h"/>
                                          </p:val>
                                        </p:tav>
                                      </p:tavLst>
                                    </p:anim>
                                    <p:anim calcmode="lin" valueType="num">
                                      <p:cBhvr>
                                        <p:cTn id="17" dur="500" fill="hold"/>
                                        <p:tgtEl>
                                          <p:spTgt spid="41"/>
                                        </p:tgtEl>
                                        <p:attrNameLst>
                                          <p:attrName>style.rotation</p:attrName>
                                        </p:attrNameLst>
                                      </p:cBhvr>
                                      <p:tavLst>
                                        <p:tav tm="0">
                                          <p:val>
                                            <p:fltVal val="360"/>
                                          </p:val>
                                        </p:tav>
                                        <p:tav tm="100000">
                                          <p:val>
                                            <p:fltVal val="0"/>
                                          </p:val>
                                        </p:tav>
                                      </p:tavLst>
                                    </p:anim>
                                    <p:animEffect transition="in" filter="fade">
                                      <p:cBhvr>
                                        <p:cTn id="18" dur="500"/>
                                        <p:tgtEl>
                                          <p:spTgt spid="41"/>
                                        </p:tgtEl>
                                      </p:cBhvr>
                                    </p:animEffect>
                                  </p:childTnLst>
                                </p:cTn>
                              </p:par>
                            </p:childTnLst>
                          </p:cTn>
                        </p:par>
                        <p:par>
                          <p:cTn id="19" fill="hold">
                            <p:stCondLst>
                              <p:cond delay="1350"/>
                            </p:stCondLst>
                            <p:childTnLst>
                              <p:par>
                                <p:cTn id="20" presetID="22" presetClass="entr" presetSubtype="8"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left)">
                                      <p:cBhvr>
                                        <p:cTn id="22" dur="500"/>
                                        <p:tgtEl>
                                          <p:spTgt spid="47"/>
                                        </p:tgtEl>
                                      </p:cBhvr>
                                    </p:animEffect>
                                  </p:childTnLst>
                                </p:cTn>
                              </p:par>
                            </p:childTnLst>
                          </p:cTn>
                        </p:par>
                        <p:par>
                          <p:cTn id="23" fill="hold">
                            <p:stCondLst>
                              <p:cond delay="1850"/>
                            </p:stCondLst>
                            <p:childTnLst>
                              <p:par>
                                <p:cTn id="24" presetID="22" presetClass="entr" presetSubtype="4" fill="hold" grpId="0" nodeType="after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down)">
                                      <p:cBhvr>
                                        <p:cTn id="26" dur="500"/>
                                        <p:tgtEl>
                                          <p:spTgt spid="52"/>
                                        </p:tgtEl>
                                      </p:cBhvr>
                                    </p:animEffect>
                                  </p:childTnLst>
                                </p:cTn>
                              </p:par>
                            </p:childTnLst>
                          </p:cTn>
                        </p:par>
                        <p:par>
                          <p:cTn id="27" fill="hold">
                            <p:stCondLst>
                              <p:cond delay="2350"/>
                            </p:stCondLst>
                            <p:childTnLst>
                              <p:par>
                                <p:cTn id="28" presetID="49" presetClass="entr" presetSubtype="0" decel="100000"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p:cTn id="30" dur="500" fill="hold"/>
                                        <p:tgtEl>
                                          <p:spTgt spid="44"/>
                                        </p:tgtEl>
                                        <p:attrNameLst>
                                          <p:attrName>ppt_w</p:attrName>
                                        </p:attrNameLst>
                                      </p:cBhvr>
                                      <p:tavLst>
                                        <p:tav tm="0">
                                          <p:val>
                                            <p:fltVal val="0"/>
                                          </p:val>
                                        </p:tav>
                                        <p:tav tm="100000">
                                          <p:val>
                                            <p:strVal val="#ppt_w"/>
                                          </p:val>
                                        </p:tav>
                                      </p:tavLst>
                                    </p:anim>
                                    <p:anim calcmode="lin" valueType="num">
                                      <p:cBhvr>
                                        <p:cTn id="31" dur="500" fill="hold"/>
                                        <p:tgtEl>
                                          <p:spTgt spid="44"/>
                                        </p:tgtEl>
                                        <p:attrNameLst>
                                          <p:attrName>ppt_h</p:attrName>
                                        </p:attrNameLst>
                                      </p:cBhvr>
                                      <p:tavLst>
                                        <p:tav tm="0">
                                          <p:val>
                                            <p:fltVal val="0"/>
                                          </p:val>
                                        </p:tav>
                                        <p:tav tm="100000">
                                          <p:val>
                                            <p:strVal val="#ppt_h"/>
                                          </p:val>
                                        </p:tav>
                                      </p:tavLst>
                                    </p:anim>
                                    <p:anim calcmode="lin" valueType="num">
                                      <p:cBhvr>
                                        <p:cTn id="32" dur="500" fill="hold"/>
                                        <p:tgtEl>
                                          <p:spTgt spid="44"/>
                                        </p:tgtEl>
                                        <p:attrNameLst>
                                          <p:attrName>style.rotation</p:attrName>
                                        </p:attrNameLst>
                                      </p:cBhvr>
                                      <p:tavLst>
                                        <p:tav tm="0">
                                          <p:val>
                                            <p:fltVal val="360"/>
                                          </p:val>
                                        </p:tav>
                                        <p:tav tm="100000">
                                          <p:val>
                                            <p:fltVal val="0"/>
                                          </p:val>
                                        </p:tav>
                                      </p:tavLst>
                                    </p:anim>
                                    <p:animEffect transition="in" filter="fade">
                                      <p:cBhvr>
                                        <p:cTn id="33" dur="500"/>
                                        <p:tgtEl>
                                          <p:spTgt spid="44"/>
                                        </p:tgtEl>
                                      </p:cBhvr>
                                    </p:animEffect>
                                  </p:childTnLst>
                                </p:cTn>
                              </p:par>
                            </p:childTnLst>
                          </p:cTn>
                        </p:par>
                        <p:par>
                          <p:cTn id="34" fill="hold">
                            <p:stCondLst>
                              <p:cond delay="2850"/>
                            </p:stCondLst>
                            <p:childTnLst>
                              <p:par>
                                <p:cTn id="35" presetID="22" presetClass="entr" presetSubtype="2"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right)">
                                      <p:cBhvr>
                                        <p:cTn id="37" dur="500"/>
                                        <p:tgtEl>
                                          <p:spTgt spid="45"/>
                                        </p:tgtEl>
                                      </p:cBhvr>
                                    </p:animEffect>
                                  </p:childTnLst>
                                </p:cTn>
                              </p:par>
                            </p:childTnLst>
                          </p:cTn>
                        </p:par>
                        <p:par>
                          <p:cTn id="38" fill="hold">
                            <p:stCondLst>
                              <p:cond delay="3350"/>
                            </p:stCondLst>
                            <p:childTnLst>
                              <p:par>
                                <p:cTn id="39" presetID="22" presetClass="entr" presetSubtype="8"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childTnLst>
                          </p:cTn>
                        </p:par>
                        <p:par>
                          <p:cTn id="42" fill="hold">
                            <p:stCondLst>
                              <p:cond delay="3850"/>
                            </p:stCondLst>
                            <p:childTnLst>
                              <p:par>
                                <p:cTn id="43" presetID="49" presetClass="entr" presetSubtype="0" decel="100000"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 calcmode="lin" valueType="num">
                                      <p:cBhvr>
                                        <p:cTn id="47" dur="500" fill="hold"/>
                                        <p:tgtEl>
                                          <p:spTgt spid="43"/>
                                        </p:tgtEl>
                                        <p:attrNameLst>
                                          <p:attrName>style.rotation</p:attrName>
                                        </p:attrNameLst>
                                      </p:cBhvr>
                                      <p:tavLst>
                                        <p:tav tm="0">
                                          <p:val>
                                            <p:fltVal val="360"/>
                                          </p:val>
                                        </p:tav>
                                        <p:tav tm="100000">
                                          <p:val>
                                            <p:fltVal val="0"/>
                                          </p:val>
                                        </p:tav>
                                      </p:tavLst>
                                    </p:anim>
                                    <p:animEffect transition="in" filter="fade">
                                      <p:cBhvr>
                                        <p:cTn id="48" dur="500"/>
                                        <p:tgtEl>
                                          <p:spTgt spid="43"/>
                                        </p:tgtEl>
                                      </p:cBhvr>
                                    </p:animEffect>
                                  </p:childTnLst>
                                </p:cTn>
                              </p:par>
                            </p:childTnLst>
                          </p:cTn>
                        </p:par>
                        <p:par>
                          <p:cTn id="49" fill="hold">
                            <p:stCondLst>
                              <p:cond delay="4350"/>
                            </p:stCondLst>
                            <p:childTnLst>
                              <p:par>
                                <p:cTn id="50" presetID="22" presetClass="entr" presetSubtype="2" fill="hold"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right)">
                                      <p:cBhvr>
                                        <p:cTn id="52" dur="500"/>
                                        <p:tgtEl>
                                          <p:spTgt spid="46"/>
                                        </p:tgtEl>
                                      </p:cBhvr>
                                    </p:animEffect>
                                  </p:childTnLst>
                                </p:cTn>
                              </p:par>
                            </p:childTnLst>
                          </p:cTn>
                        </p:par>
                        <p:par>
                          <p:cTn id="53" fill="hold">
                            <p:stCondLst>
                              <p:cond delay="4850"/>
                            </p:stCondLst>
                            <p:childTnLst>
                              <p:par>
                                <p:cTn id="54" presetID="22" presetClass="entr" presetSubtype="4"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wipe(down)">
                                      <p:cBhvr>
                                        <p:cTn id="56" dur="500"/>
                                        <p:tgtEl>
                                          <p:spTgt spid="53"/>
                                        </p:tgtEl>
                                      </p:cBhvr>
                                    </p:animEffect>
                                  </p:childTnLst>
                                </p:cTn>
                              </p:par>
                            </p:childTnLst>
                          </p:cTn>
                        </p:par>
                        <p:par>
                          <p:cTn id="57" fill="hold">
                            <p:stCondLst>
                              <p:cond delay="5350"/>
                            </p:stCondLst>
                            <p:childTnLst>
                              <p:par>
                                <p:cTn id="58" presetID="49" presetClass="entr" presetSubtype="0" decel="100000" fill="hold" grpId="0" nodeType="afterEffect">
                                  <p:stCondLst>
                                    <p:cond delay="0"/>
                                  </p:stCondLst>
                                  <p:childTnLst>
                                    <p:set>
                                      <p:cBhvr>
                                        <p:cTn id="59" dur="1" fill="hold">
                                          <p:stCondLst>
                                            <p:cond delay="0"/>
                                          </p:stCondLst>
                                        </p:cTn>
                                        <p:tgtEl>
                                          <p:spTgt spid="42"/>
                                        </p:tgtEl>
                                        <p:attrNameLst>
                                          <p:attrName>style.visibility</p:attrName>
                                        </p:attrNameLst>
                                      </p:cBhvr>
                                      <p:to>
                                        <p:strVal val="visible"/>
                                      </p:to>
                                    </p:set>
                                    <p:anim calcmode="lin" valueType="num">
                                      <p:cBhvr>
                                        <p:cTn id="60" dur="500" fill="hold"/>
                                        <p:tgtEl>
                                          <p:spTgt spid="42"/>
                                        </p:tgtEl>
                                        <p:attrNameLst>
                                          <p:attrName>ppt_w</p:attrName>
                                        </p:attrNameLst>
                                      </p:cBhvr>
                                      <p:tavLst>
                                        <p:tav tm="0">
                                          <p:val>
                                            <p:fltVal val="0"/>
                                          </p:val>
                                        </p:tav>
                                        <p:tav tm="100000">
                                          <p:val>
                                            <p:strVal val="#ppt_w"/>
                                          </p:val>
                                        </p:tav>
                                      </p:tavLst>
                                    </p:anim>
                                    <p:anim calcmode="lin" valueType="num">
                                      <p:cBhvr>
                                        <p:cTn id="61" dur="500" fill="hold"/>
                                        <p:tgtEl>
                                          <p:spTgt spid="42"/>
                                        </p:tgtEl>
                                        <p:attrNameLst>
                                          <p:attrName>ppt_h</p:attrName>
                                        </p:attrNameLst>
                                      </p:cBhvr>
                                      <p:tavLst>
                                        <p:tav tm="0">
                                          <p:val>
                                            <p:fltVal val="0"/>
                                          </p:val>
                                        </p:tav>
                                        <p:tav tm="100000">
                                          <p:val>
                                            <p:strVal val="#ppt_h"/>
                                          </p:val>
                                        </p:tav>
                                      </p:tavLst>
                                    </p:anim>
                                    <p:anim calcmode="lin" valueType="num">
                                      <p:cBhvr>
                                        <p:cTn id="62" dur="500" fill="hold"/>
                                        <p:tgtEl>
                                          <p:spTgt spid="42"/>
                                        </p:tgtEl>
                                        <p:attrNameLst>
                                          <p:attrName>style.rotation</p:attrName>
                                        </p:attrNameLst>
                                      </p:cBhvr>
                                      <p:tavLst>
                                        <p:tav tm="0">
                                          <p:val>
                                            <p:fltVal val="360"/>
                                          </p:val>
                                        </p:tav>
                                        <p:tav tm="100000">
                                          <p:val>
                                            <p:fltVal val="0"/>
                                          </p:val>
                                        </p:tav>
                                      </p:tavLst>
                                    </p:anim>
                                    <p:animEffect transition="in" filter="fade">
                                      <p:cBhvr>
                                        <p:cTn id="63" dur="500"/>
                                        <p:tgtEl>
                                          <p:spTgt spid="42"/>
                                        </p:tgtEl>
                                      </p:cBhvr>
                                    </p:animEffect>
                                  </p:childTnLst>
                                </p:cTn>
                              </p:par>
                            </p:childTnLst>
                          </p:cTn>
                        </p:par>
                        <p:par>
                          <p:cTn id="64" fill="hold">
                            <p:stCondLst>
                              <p:cond delay="5850"/>
                            </p:stCondLst>
                            <p:childTnLst>
                              <p:par>
                                <p:cTn id="65" presetID="22" presetClass="entr" presetSubtype="8" fill="hold"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left)">
                                      <p:cBhvr>
                                        <p:cTn id="67" dur="500"/>
                                        <p:tgtEl>
                                          <p:spTgt spid="48"/>
                                        </p:tgtEl>
                                      </p:cBhvr>
                                    </p:animEffect>
                                  </p:childTnLst>
                                </p:cTn>
                              </p:par>
                            </p:childTnLst>
                          </p:cTn>
                        </p:par>
                        <p:par>
                          <p:cTn id="68" fill="hold">
                            <p:stCondLst>
                              <p:cond delay="6350"/>
                            </p:stCondLst>
                            <p:childTnLst>
                              <p:par>
                                <p:cTn id="69" presetID="22" presetClass="entr" presetSubtype="8" fill="hold" grpId="0" nodeType="after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wipe(left)">
                                      <p:cBhvr>
                                        <p:cTn id="71" dur="500"/>
                                        <p:tgtEl>
                                          <p:spTgt spid="54"/>
                                        </p:tgtEl>
                                      </p:cBhvr>
                                    </p:animEffect>
                                  </p:childTnLst>
                                </p:cTn>
                              </p:par>
                            </p:childTnLst>
                          </p:cTn>
                        </p:par>
                        <p:par>
                          <p:cTn id="72" fill="hold">
                            <p:stCondLst>
                              <p:cond delay="6850"/>
                            </p:stCondLst>
                            <p:childTnLst>
                              <p:par>
                                <p:cTn id="73" presetID="22" presetClass="entr" presetSubtype="1"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up)">
                                      <p:cBhvr>
                                        <p:cTn id="75" dur="500"/>
                                        <p:tgtEl>
                                          <p:spTgt spid="50"/>
                                        </p:tgtEl>
                                      </p:cBhvr>
                                    </p:animEffect>
                                  </p:childTnLst>
                                </p:cTn>
                              </p:par>
                            </p:childTnLst>
                          </p:cTn>
                        </p:par>
                        <p:par>
                          <p:cTn id="76" fill="hold">
                            <p:stCondLst>
                              <p:cond delay="7350"/>
                            </p:stCondLst>
                            <p:childTnLst>
                              <p:par>
                                <p:cTn id="77" presetID="22" presetClass="entr" presetSubtype="1" fill="hold" grpId="0" nodeType="afterEffect">
                                  <p:stCondLst>
                                    <p:cond delay="0"/>
                                  </p:stCondLst>
                                  <p:childTnLst>
                                    <p:set>
                                      <p:cBhvr>
                                        <p:cTn id="78" dur="1" fill="hold">
                                          <p:stCondLst>
                                            <p:cond delay="0"/>
                                          </p:stCondLst>
                                        </p:cTn>
                                        <p:tgtEl>
                                          <p:spTgt spid="49"/>
                                        </p:tgtEl>
                                        <p:attrNameLst>
                                          <p:attrName>style.visibility</p:attrName>
                                        </p:attrNameLst>
                                      </p:cBhvr>
                                      <p:to>
                                        <p:strVal val="visible"/>
                                      </p:to>
                                    </p:set>
                                    <p:animEffect transition="in" filter="wipe(up)">
                                      <p:cBhvr>
                                        <p:cTn id="7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9" grpId="0"/>
      <p:bldP spid="51" grpId="0"/>
      <p:bldP spid="52" grpId="0"/>
      <p:bldP spid="53" grpId="0"/>
      <p:bldP spid="54"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225396" y="251306"/>
            <a:ext cx="6414838" cy="6418848"/>
            <a:chOff x="-3227497" y="251306"/>
            <a:chExt cx="6419015" cy="6418848"/>
          </a:xfrm>
        </p:grpSpPr>
        <p:sp>
          <p:nvSpPr>
            <p:cNvPr id="26" name="椭圆 25"/>
            <p:cNvSpPr/>
            <p:nvPr/>
          </p:nvSpPr>
          <p:spPr>
            <a:xfrm>
              <a:off x="-3227497" y="251306"/>
              <a:ext cx="6419015" cy="6418848"/>
            </a:xfrm>
            <a:prstGeom prst="ellipse">
              <a:avLst/>
            </a:prstGeom>
            <a:solidFill>
              <a:srgbClr val="00529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
          <p:nvSpPr>
            <p:cNvPr id="27" name="文本框 2"/>
            <p:cNvSpPr txBox="1">
              <a:spLocks noChangeArrowheads="1"/>
            </p:cNvSpPr>
            <p:nvPr/>
          </p:nvSpPr>
          <p:spPr bwMode="auto">
            <a:xfrm>
              <a:off x="914599" y="2355502"/>
              <a:ext cx="1326977" cy="2154412"/>
            </a:xfrm>
            <a:prstGeom prst="rect">
              <a:avLst/>
            </a:prstGeom>
            <a:noFill/>
            <a:ln w="9525">
              <a:noFill/>
              <a:miter lim="800000"/>
              <a:headEnd/>
              <a:tailEnd/>
            </a:ln>
          </p:spPr>
          <p:txBody>
            <a:bodyPr lIns="121898" tIns="60948" rIns="121898" bIns="60948">
              <a:spAutoFit/>
            </a:bodyPr>
            <a:lstStyle/>
            <a:p>
              <a:pPr algn="ctr"/>
              <a:r>
                <a:rPr lang="zh-CN" altLang="en-US" sz="6600" b="1" dirty="0">
                  <a:solidFill>
                    <a:schemeClr val="bg1"/>
                  </a:solidFill>
                  <a:latin typeface="微软雅黑" pitchFamily="34" charset="-122"/>
                  <a:ea typeface="微软雅黑" pitchFamily="34" charset="-122"/>
                </a:rPr>
                <a:t>目</a:t>
              </a:r>
              <a:endParaRPr lang="en-US" altLang="zh-CN" sz="6600" b="1" dirty="0">
                <a:solidFill>
                  <a:schemeClr val="bg1"/>
                </a:solidFill>
                <a:latin typeface="微软雅黑" pitchFamily="34" charset="-122"/>
                <a:ea typeface="微软雅黑" pitchFamily="34" charset="-122"/>
              </a:endParaRPr>
            </a:p>
            <a:p>
              <a:pPr algn="ctr"/>
              <a:r>
                <a:rPr lang="zh-CN" altLang="en-US" sz="6600" b="1" dirty="0">
                  <a:solidFill>
                    <a:schemeClr val="bg1"/>
                  </a:solidFill>
                  <a:latin typeface="微软雅黑" pitchFamily="34" charset="-122"/>
                  <a:ea typeface="微软雅黑" pitchFamily="34" charset="-122"/>
                </a:rPr>
                <a:t>录</a:t>
              </a:r>
            </a:p>
          </p:txBody>
        </p:sp>
      </p:grpSp>
      <p:grpSp>
        <p:nvGrpSpPr>
          <p:cNvPr id="42" name="组合 9"/>
          <p:cNvGrpSpPr>
            <a:grpSpLocks/>
          </p:cNvGrpSpPr>
          <p:nvPr/>
        </p:nvGrpSpPr>
        <p:grpSpPr bwMode="auto">
          <a:xfrm>
            <a:off x="5144817" y="1417672"/>
            <a:ext cx="767278" cy="627830"/>
            <a:chOff x="3050349" y="1844085"/>
            <a:chExt cx="833779" cy="680346"/>
          </a:xfrm>
        </p:grpSpPr>
        <p:sp>
          <p:nvSpPr>
            <p:cNvPr id="43" name="任意多边形 42"/>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44" name="文本框 6"/>
            <p:cNvSpPr txBox="1">
              <a:spLocks noChangeArrowheads="1"/>
            </p:cNvSpPr>
            <p:nvPr/>
          </p:nvSpPr>
          <p:spPr bwMode="auto">
            <a:xfrm>
              <a:off x="3146443" y="1890742"/>
              <a:ext cx="611464" cy="633689"/>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01</a:t>
              </a:r>
              <a:endParaRPr lang="zh-CN" altLang="en-US" sz="3200">
                <a:solidFill>
                  <a:schemeClr val="bg1"/>
                </a:solidFill>
                <a:latin typeface="Impact" pitchFamily="34" charset="0"/>
              </a:endParaRPr>
            </a:p>
          </p:txBody>
        </p:sp>
      </p:grpSp>
      <p:grpSp>
        <p:nvGrpSpPr>
          <p:cNvPr id="48" name="组合 37"/>
          <p:cNvGrpSpPr>
            <a:grpSpLocks/>
          </p:cNvGrpSpPr>
          <p:nvPr/>
        </p:nvGrpSpPr>
        <p:grpSpPr bwMode="auto">
          <a:xfrm>
            <a:off x="5122845" y="5253722"/>
            <a:ext cx="811223" cy="624344"/>
            <a:chOff x="3050206" y="1844053"/>
            <a:chExt cx="881613" cy="678154"/>
          </a:xfrm>
        </p:grpSpPr>
        <p:sp>
          <p:nvSpPr>
            <p:cNvPr id="49" name="任意多边形 48"/>
            <p:cNvSpPr/>
            <p:nvPr/>
          </p:nvSpPr>
          <p:spPr>
            <a:xfrm rot="8100000" flipV="1">
              <a:off x="3050206" y="1844053"/>
              <a:ext cx="834142" cy="678154"/>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0" name="文本框 39"/>
            <p:cNvSpPr txBox="1">
              <a:spLocks noChangeArrowheads="1"/>
            </p:cNvSpPr>
            <p:nvPr/>
          </p:nvSpPr>
          <p:spPr bwMode="auto">
            <a:xfrm>
              <a:off x="3123828" y="1885460"/>
              <a:ext cx="807991" cy="635175"/>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05</a:t>
              </a:r>
              <a:endParaRPr lang="zh-CN" altLang="en-US" sz="3200">
                <a:solidFill>
                  <a:schemeClr val="bg1"/>
                </a:solidFill>
                <a:latin typeface="Impact" pitchFamily="34" charset="0"/>
              </a:endParaRPr>
            </a:p>
          </p:txBody>
        </p:sp>
      </p:grpSp>
      <p:grpSp>
        <p:nvGrpSpPr>
          <p:cNvPr id="51" name="组合 40"/>
          <p:cNvGrpSpPr>
            <a:grpSpLocks/>
          </p:cNvGrpSpPr>
          <p:nvPr/>
        </p:nvGrpSpPr>
        <p:grpSpPr bwMode="auto">
          <a:xfrm>
            <a:off x="5144649" y="4285267"/>
            <a:ext cx="767615" cy="637534"/>
            <a:chOff x="3050167" y="1844084"/>
            <a:chExt cx="834144" cy="692481"/>
          </a:xfrm>
        </p:grpSpPr>
        <p:sp>
          <p:nvSpPr>
            <p:cNvPr id="52" name="任意多边形 51"/>
            <p:cNvSpPr/>
            <p:nvPr/>
          </p:nvSpPr>
          <p:spPr>
            <a:xfrm rot="8100000" flipV="1">
              <a:off x="3050167" y="1844084"/>
              <a:ext cx="834144"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3" name="文本框 42"/>
            <p:cNvSpPr txBox="1">
              <a:spLocks noChangeArrowheads="1"/>
            </p:cNvSpPr>
            <p:nvPr/>
          </p:nvSpPr>
          <p:spPr bwMode="auto">
            <a:xfrm>
              <a:off x="3123828" y="1901390"/>
              <a:ext cx="726001" cy="635175"/>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04</a:t>
              </a:r>
              <a:endParaRPr lang="zh-CN" altLang="en-US" sz="3200">
                <a:solidFill>
                  <a:schemeClr val="bg1"/>
                </a:solidFill>
                <a:latin typeface="Impact" pitchFamily="34" charset="0"/>
              </a:endParaRPr>
            </a:p>
          </p:txBody>
        </p:sp>
      </p:grpSp>
      <p:grpSp>
        <p:nvGrpSpPr>
          <p:cNvPr id="54" name="组合 43"/>
          <p:cNvGrpSpPr>
            <a:grpSpLocks/>
          </p:cNvGrpSpPr>
          <p:nvPr/>
        </p:nvGrpSpPr>
        <p:grpSpPr bwMode="auto">
          <a:xfrm>
            <a:off x="5144650" y="3340622"/>
            <a:ext cx="767613" cy="624288"/>
            <a:chOff x="3050167" y="1844084"/>
            <a:chExt cx="834142" cy="678092"/>
          </a:xfrm>
        </p:grpSpPr>
        <p:sp>
          <p:nvSpPr>
            <p:cNvPr id="55" name="任意多边形 54"/>
            <p:cNvSpPr/>
            <p:nvPr/>
          </p:nvSpPr>
          <p:spPr>
            <a:xfrm rot="8100000" flipV="1">
              <a:off x="3050167" y="1844084"/>
              <a:ext cx="834142"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6" name="文本框 45"/>
            <p:cNvSpPr txBox="1">
              <a:spLocks noChangeArrowheads="1"/>
            </p:cNvSpPr>
            <p:nvPr/>
          </p:nvSpPr>
          <p:spPr bwMode="auto">
            <a:xfrm>
              <a:off x="3123828" y="1885459"/>
              <a:ext cx="726001" cy="635174"/>
            </a:xfrm>
            <a:prstGeom prst="rect">
              <a:avLst/>
            </a:prstGeom>
            <a:noFill/>
            <a:ln w="9525">
              <a:noFill/>
              <a:miter lim="800000"/>
              <a:headEnd/>
              <a:tailEnd/>
            </a:ln>
          </p:spPr>
          <p:txBody>
            <a:bodyPr>
              <a:spAutoFit/>
            </a:bodyPr>
            <a:lstStyle/>
            <a:p>
              <a:r>
                <a:rPr lang="en-US" altLang="zh-CN" sz="3200" dirty="0">
                  <a:solidFill>
                    <a:schemeClr val="bg1"/>
                  </a:solidFill>
                  <a:latin typeface="Impact" pitchFamily="34" charset="0"/>
                </a:rPr>
                <a:t>03</a:t>
              </a:r>
              <a:endParaRPr lang="zh-CN" altLang="en-US" sz="3200" dirty="0">
                <a:solidFill>
                  <a:schemeClr val="bg1"/>
                </a:solidFill>
                <a:latin typeface="Impact" pitchFamily="34" charset="0"/>
              </a:endParaRPr>
            </a:p>
          </p:txBody>
        </p:sp>
      </p:grpSp>
      <p:grpSp>
        <p:nvGrpSpPr>
          <p:cNvPr id="57" name="组合 46"/>
          <p:cNvGrpSpPr>
            <a:grpSpLocks/>
          </p:cNvGrpSpPr>
          <p:nvPr/>
        </p:nvGrpSpPr>
        <p:grpSpPr bwMode="auto">
          <a:xfrm>
            <a:off x="5144817" y="2349674"/>
            <a:ext cx="767278" cy="625750"/>
            <a:chOff x="3050349" y="1844085"/>
            <a:chExt cx="833779" cy="678092"/>
          </a:xfrm>
        </p:grpSpPr>
        <p:sp>
          <p:nvSpPr>
            <p:cNvPr id="58" name="任意多边形 57"/>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9" name="文本框 48"/>
            <p:cNvSpPr txBox="1">
              <a:spLocks noChangeArrowheads="1"/>
            </p:cNvSpPr>
            <p:nvPr/>
          </p:nvSpPr>
          <p:spPr bwMode="auto">
            <a:xfrm>
              <a:off x="3123827" y="1885459"/>
              <a:ext cx="726001" cy="633689"/>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02</a:t>
              </a:r>
              <a:endParaRPr lang="zh-CN" altLang="en-US" sz="3200">
                <a:solidFill>
                  <a:schemeClr val="bg1"/>
                </a:solidFill>
                <a:latin typeface="Impact" pitchFamily="34" charset="0"/>
              </a:endParaRPr>
            </a:p>
          </p:txBody>
        </p:sp>
      </p:grpSp>
      <p:grpSp>
        <p:nvGrpSpPr>
          <p:cNvPr id="77" name="组合 76"/>
          <p:cNvGrpSpPr/>
          <p:nvPr/>
        </p:nvGrpSpPr>
        <p:grpSpPr>
          <a:xfrm>
            <a:off x="6263011" y="1413570"/>
            <a:ext cx="3741980" cy="511504"/>
            <a:chOff x="6339097" y="1573726"/>
            <a:chExt cx="3744416" cy="511504"/>
          </a:xfrm>
        </p:grpSpPr>
        <p:sp>
          <p:nvSpPr>
            <p:cNvPr id="78" name="圆角矩形 77"/>
            <p:cNvSpPr/>
            <p:nvPr/>
          </p:nvSpPr>
          <p:spPr>
            <a:xfrm>
              <a:off x="6339097" y="1573726"/>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9" name="矩形 78"/>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1" name="组合 80"/>
          <p:cNvGrpSpPr/>
          <p:nvPr/>
        </p:nvGrpSpPr>
        <p:grpSpPr>
          <a:xfrm>
            <a:off x="6239129" y="2338170"/>
            <a:ext cx="3741980" cy="511504"/>
            <a:chOff x="6315199" y="2410178"/>
            <a:chExt cx="3744416" cy="511504"/>
          </a:xfrm>
        </p:grpSpPr>
        <p:sp>
          <p:nvSpPr>
            <p:cNvPr id="82" name="圆角矩形 81"/>
            <p:cNvSpPr/>
            <p:nvPr/>
          </p:nvSpPr>
          <p:spPr>
            <a:xfrm>
              <a:off x="6315199" y="2410178"/>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3" name="矩形 82"/>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5" name="组合 84"/>
          <p:cNvGrpSpPr/>
          <p:nvPr/>
        </p:nvGrpSpPr>
        <p:grpSpPr>
          <a:xfrm>
            <a:off x="6263011" y="3340622"/>
            <a:ext cx="3741980" cy="511504"/>
            <a:chOff x="6339097" y="3296031"/>
            <a:chExt cx="3744416" cy="511504"/>
          </a:xfrm>
        </p:grpSpPr>
        <p:sp>
          <p:nvSpPr>
            <p:cNvPr id="86" name="圆角矩形 85"/>
            <p:cNvSpPr/>
            <p:nvPr/>
          </p:nvSpPr>
          <p:spPr>
            <a:xfrm>
              <a:off x="6339097" y="3296031"/>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7" name="矩形 8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9" name="组合 88"/>
          <p:cNvGrpSpPr/>
          <p:nvPr/>
        </p:nvGrpSpPr>
        <p:grpSpPr>
          <a:xfrm>
            <a:off x="6263011" y="4297502"/>
            <a:ext cx="3741980" cy="511504"/>
            <a:chOff x="6339097" y="4180903"/>
            <a:chExt cx="3744416" cy="511504"/>
          </a:xfrm>
        </p:grpSpPr>
        <p:sp>
          <p:nvSpPr>
            <p:cNvPr id="90" name="圆角矩形 89"/>
            <p:cNvSpPr/>
            <p:nvPr/>
          </p:nvSpPr>
          <p:spPr>
            <a:xfrm>
              <a:off x="6339097" y="418090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91" name="矩形 90"/>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93" name="组合 92"/>
          <p:cNvGrpSpPr/>
          <p:nvPr/>
        </p:nvGrpSpPr>
        <p:grpSpPr>
          <a:xfrm>
            <a:off x="6263011" y="5246090"/>
            <a:ext cx="3741980" cy="511504"/>
            <a:chOff x="6339097" y="5057483"/>
            <a:chExt cx="3744416" cy="511504"/>
          </a:xfrm>
        </p:grpSpPr>
        <p:sp>
          <p:nvSpPr>
            <p:cNvPr id="94" name="圆角矩形 93"/>
            <p:cNvSpPr/>
            <p:nvPr/>
          </p:nvSpPr>
          <p:spPr>
            <a:xfrm>
              <a:off x="6339097" y="505748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95" name="矩形 94"/>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96" name="下箭头 95"/>
          <p:cNvSpPr/>
          <p:nvPr/>
        </p:nvSpPr>
        <p:spPr>
          <a:xfrm rot="16200000">
            <a:off x="4131955" y="4214252"/>
            <a:ext cx="576064" cy="679386"/>
          </a:xfrm>
          <a:prstGeom prst="downArrow">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23111979"/>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0-#ppt_w/2"/>
                                          </p:val>
                                        </p:tav>
                                        <p:tav tm="100000">
                                          <p:val>
                                            <p:strVal val="#ppt_x"/>
                                          </p:val>
                                        </p:tav>
                                      </p:tavLst>
                                    </p:anim>
                                    <p:anim calcmode="lin" valueType="num">
                                      <p:cBhvr additive="base">
                                        <p:cTn id="8" dur="500" fill="hold"/>
                                        <p:tgtEl>
                                          <p:spTgt spid="9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89"/>
                                        </p:tgtEl>
                                      </p:cBhvr>
                                    </p:animEffect>
                                    <p:animScale>
                                      <p:cBhvr>
                                        <p:cTn id="12" dur="250" autoRev="1" fill="hold"/>
                                        <p:tgtEl>
                                          <p:spTgt spid="89"/>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51"/>
                                        </p:tgtEl>
                                      </p:cBhvr>
                                    </p:animEffect>
                                    <p:animScale>
                                      <p:cBhvr>
                                        <p:cTn id="15" dur="250" autoRev="1" fill="hold"/>
                                        <p:tgtEl>
                                          <p:spTgt spid="5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21"/>
          <p:cNvSpPr/>
          <p:nvPr/>
        </p:nvSpPr>
        <p:spPr bwMode="auto">
          <a:xfrm rot="16200000" flipH="1">
            <a:off x="6106961" y="2149245"/>
            <a:ext cx="2838592" cy="2890341"/>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77" tIns="44738" rIns="89477" bIns="44738" anchor="ctr"/>
          <a:lstStyle/>
          <a:p>
            <a:pPr>
              <a:defRPr/>
            </a:pPr>
            <a:endParaRPr lang="zh-CN" altLang="en-US" sz="1500" kern="0">
              <a:solidFill>
                <a:sysClr val="window" lastClr="FFFFFF"/>
              </a:solidFill>
              <a:latin typeface="微软雅黑" pitchFamily="34" charset="-122"/>
              <a:ea typeface="微软雅黑" pitchFamily="34" charset="-122"/>
            </a:endParaRPr>
          </a:p>
        </p:txBody>
      </p:sp>
      <p:sp>
        <p:nvSpPr>
          <p:cNvPr id="5" name="等腰三角形 21"/>
          <p:cNvSpPr/>
          <p:nvPr/>
        </p:nvSpPr>
        <p:spPr bwMode="auto">
          <a:xfrm rot="5400000">
            <a:off x="3308213" y="2149245"/>
            <a:ext cx="2838592" cy="2890341"/>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77" tIns="44738" rIns="89477" bIns="44738" anchor="ctr"/>
          <a:lstStyle/>
          <a:p>
            <a:pPr>
              <a:defRPr/>
            </a:pPr>
            <a:endParaRPr lang="zh-CN" altLang="en-US" sz="1500" kern="0">
              <a:solidFill>
                <a:sysClr val="window" lastClr="FFFFFF"/>
              </a:solidFill>
              <a:latin typeface="微软雅黑" pitchFamily="34" charset="-122"/>
              <a:ea typeface="微软雅黑" pitchFamily="34" charset="-122"/>
            </a:endParaRPr>
          </a:p>
        </p:txBody>
      </p:sp>
      <p:sp>
        <p:nvSpPr>
          <p:cNvPr id="6" name="椭圆 5"/>
          <p:cNvSpPr/>
          <p:nvPr/>
        </p:nvSpPr>
        <p:spPr bwMode="auto">
          <a:xfrm>
            <a:off x="3284125" y="1938343"/>
            <a:ext cx="3563019"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a:ea typeface="微软雅黑" pitchFamily="34" charset="-122"/>
            </a:endParaRPr>
          </a:p>
        </p:txBody>
      </p:sp>
      <p:sp>
        <p:nvSpPr>
          <p:cNvPr id="7" name="椭圆 6"/>
          <p:cNvSpPr/>
          <p:nvPr/>
        </p:nvSpPr>
        <p:spPr bwMode="auto">
          <a:xfrm>
            <a:off x="5416045" y="1938343"/>
            <a:ext cx="3564569"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a:ea typeface="微软雅黑" pitchFamily="34" charset="-122"/>
            </a:endParaRPr>
          </a:p>
        </p:txBody>
      </p:sp>
      <p:cxnSp>
        <p:nvCxnSpPr>
          <p:cNvPr id="8" name="直接连接符 7"/>
          <p:cNvCxnSpPr>
            <a:cxnSpLocks noChangeShapeType="1"/>
          </p:cNvCxnSpPr>
          <p:nvPr/>
        </p:nvCxnSpPr>
        <p:spPr bwMode="auto">
          <a:xfrm>
            <a:off x="4262482" y="2812235"/>
            <a:ext cx="558176" cy="263257"/>
          </a:xfrm>
          <a:prstGeom prst="line">
            <a:avLst/>
          </a:prstGeom>
          <a:noFill/>
          <a:ln w="28575" algn="ctr">
            <a:solidFill>
              <a:schemeClr val="bg1">
                <a:lumMod val="50000"/>
              </a:schemeClr>
            </a:solidFill>
            <a:round/>
            <a:headEnd type="none" w="med" len="med"/>
            <a:tailEnd type="arrow" w="med" len="med"/>
          </a:ln>
        </p:spPr>
      </p:cxnSp>
      <p:cxnSp>
        <p:nvCxnSpPr>
          <p:cNvPr id="9" name="直接连接符 8"/>
          <p:cNvCxnSpPr>
            <a:cxnSpLocks noChangeShapeType="1"/>
          </p:cNvCxnSpPr>
          <p:nvPr/>
        </p:nvCxnSpPr>
        <p:spPr bwMode="auto">
          <a:xfrm>
            <a:off x="3964788" y="3620699"/>
            <a:ext cx="576780" cy="0"/>
          </a:xfrm>
          <a:prstGeom prst="line">
            <a:avLst/>
          </a:prstGeom>
          <a:noFill/>
          <a:ln w="28575" algn="ctr">
            <a:solidFill>
              <a:schemeClr val="bg1">
                <a:lumMod val="50000"/>
              </a:schemeClr>
            </a:solidFill>
            <a:round/>
            <a:headEnd type="none" w="med" len="med"/>
            <a:tailEnd type="arrow" w="med" len="med"/>
          </a:ln>
        </p:spPr>
      </p:cxnSp>
      <p:cxnSp>
        <p:nvCxnSpPr>
          <p:cNvPr id="10" name="直接连接符 9"/>
          <p:cNvCxnSpPr>
            <a:cxnSpLocks noChangeShapeType="1"/>
          </p:cNvCxnSpPr>
          <p:nvPr/>
        </p:nvCxnSpPr>
        <p:spPr bwMode="auto">
          <a:xfrm flipV="1">
            <a:off x="4262481" y="4144101"/>
            <a:ext cx="576780" cy="306875"/>
          </a:xfrm>
          <a:prstGeom prst="line">
            <a:avLst/>
          </a:prstGeom>
          <a:noFill/>
          <a:ln w="28575" algn="ctr">
            <a:solidFill>
              <a:schemeClr val="bg1">
                <a:lumMod val="50000"/>
              </a:schemeClr>
            </a:solidFill>
            <a:round/>
            <a:headEnd type="none" w="med" len="med"/>
            <a:tailEnd type="arrow" w="med" len="med"/>
          </a:ln>
        </p:spPr>
      </p:cxnSp>
      <p:cxnSp>
        <p:nvCxnSpPr>
          <p:cNvPr id="11" name="直接连接符 10"/>
          <p:cNvCxnSpPr>
            <a:cxnSpLocks noChangeShapeType="1"/>
          </p:cNvCxnSpPr>
          <p:nvPr/>
        </p:nvCxnSpPr>
        <p:spPr bwMode="auto">
          <a:xfrm flipH="1" flipV="1">
            <a:off x="7516953" y="4131639"/>
            <a:ext cx="576780" cy="306875"/>
          </a:xfrm>
          <a:prstGeom prst="line">
            <a:avLst/>
          </a:prstGeom>
          <a:noFill/>
          <a:ln w="28575" algn="ctr">
            <a:solidFill>
              <a:schemeClr val="bg1">
                <a:lumMod val="50000"/>
              </a:schemeClr>
            </a:solidFill>
            <a:round/>
            <a:headEnd type="none" w="med" len="med"/>
            <a:tailEnd type="arrow" w="med" len="med"/>
          </a:ln>
        </p:spPr>
      </p:cxnSp>
      <p:cxnSp>
        <p:nvCxnSpPr>
          <p:cNvPr id="12" name="直接连接符 11"/>
          <p:cNvCxnSpPr>
            <a:cxnSpLocks noChangeShapeType="1"/>
          </p:cNvCxnSpPr>
          <p:nvPr/>
        </p:nvCxnSpPr>
        <p:spPr bwMode="auto">
          <a:xfrm flipH="1">
            <a:off x="7805343" y="3617584"/>
            <a:ext cx="576780" cy="0"/>
          </a:xfrm>
          <a:prstGeom prst="line">
            <a:avLst/>
          </a:prstGeom>
          <a:noFill/>
          <a:ln w="28575" algn="ctr">
            <a:solidFill>
              <a:schemeClr val="bg1">
                <a:lumMod val="50000"/>
              </a:schemeClr>
            </a:solidFill>
            <a:round/>
            <a:headEnd type="none" w="med" len="med"/>
            <a:tailEnd type="arrow" w="med" len="med"/>
          </a:ln>
        </p:spPr>
      </p:cxnSp>
      <p:cxnSp>
        <p:nvCxnSpPr>
          <p:cNvPr id="13" name="直接连接符 12"/>
          <p:cNvCxnSpPr>
            <a:cxnSpLocks noChangeShapeType="1"/>
          </p:cNvCxnSpPr>
          <p:nvPr/>
        </p:nvCxnSpPr>
        <p:spPr bwMode="auto">
          <a:xfrm flipH="1">
            <a:off x="7535559" y="2812235"/>
            <a:ext cx="558176" cy="263257"/>
          </a:xfrm>
          <a:prstGeom prst="line">
            <a:avLst/>
          </a:prstGeom>
          <a:noFill/>
          <a:ln w="28575" algn="ctr">
            <a:solidFill>
              <a:schemeClr val="bg1">
                <a:lumMod val="50000"/>
              </a:schemeClr>
            </a:solidFill>
            <a:round/>
            <a:headEnd type="none" w="med" len="med"/>
            <a:tailEnd type="arrow" w="med" len="med"/>
          </a:ln>
        </p:spPr>
      </p:cxnSp>
      <p:grpSp>
        <p:nvGrpSpPr>
          <p:cNvPr id="14" name="组合 13"/>
          <p:cNvGrpSpPr/>
          <p:nvPr/>
        </p:nvGrpSpPr>
        <p:grpSpPr>
          <a:xfrm>
            <a:off x="5105948" y="2594151"/>
            <a:ext cx="2055944" cy="2065561"/>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rgbClr val="005DA2"/>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16"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2100" b="1" kern="0" dirty="0" smtClean="0">
                  <a:solidFill>
                    <a:srgbClr val="4D4D4D"/>
                  </a:solidFill>
                  <a:latin typeface="Impact" pitchFamily="34" charset="0"/>
                  <a:ea typeface="微软雅黑" pitchFamily="34" charset="-122"/>
                </a:rPr>
                <a:t>存在不足</a:t>
              </a:r>
              <a:endParaRPr lang="zh-CN" altLang="en-US" sz="2100" b="1" kern="0" dirty="0">
                <a:solidFill>
                  <a:srgbClr val="4D4D4D"/>
                </a:solidFill>
                <a:latin typeface="Impact" pitchFamily="34" charset="0"/>
                <a:ea typeface="微软雅黑" pitchFamily="34" charset="-122"/>
              </a:endParaRPr>
            </a:p>
          </p:txBody>
        </p:sp>
      </p:grpSp>
      <p:sp>
        <p:nvSpPr>
          <p:cNvPr id="17" name="Oval 19"/>
          <p:cNvSpPr>
            <a:spLocks noChangeArrowheads="1"/>
          </p:cNvSpPr>
          <p:nvPr/>
        </p:nvSpPr>
        <p:spPr bwMode="auto">
          <a:xfrm>
            <a:off x="3301179" y="2022462"/>
            <a:ext cx="969055" cy="973585"/>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18" name="Oval 19"/>
          <p:cNvSpPr>
            <a:spLocks noChangeArrowheads="1"/>
          </p:cNvSpPr>
          <p:nvPr/>
        </p:nvSpPr>
        <p:spPr bwMode="auto">
          <a:xfrm>
            <a:off x="8044120" y="2038038"/>
            <a:ext cx="969054" cy="975144"/>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8484458" y="3168957"/>
            <a:ext cx="970604" cy="975144"/>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8092183" y="4287413"/>
            <a:ext cx="970604" cy="975144"/>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21" name="Oval 19"/>
          <p:cNvSpPr>
            <a:spLocks noChangeArrowheads="1"/>
          </p:cNvSpPr>
          <p:nvPr/>
        </p:nvSpPr>
        <p:spPr bwMode="auto">
          <a:xfrm>
            <a:off x="2867043" y="3131571"/>
            <a:ext cx="970604" cy="975144"/>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22" name="Oval 19"/>
          <p:cNvSpPr>
            <a:spLocks noChangeArrowheads="1"/>
          </p:cNvSpPr>
          <p:nvPr/>
        </p:nvSpPr>
        <p:spPr bwMode="auto">
          <a:xfrm>
            <a:off x="3263969" y="4281181"/>
            <a:ext cx="970604" cy="975144"/>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23" name="TextBox 22"/>
          <p:cNvSpPr txBox="1"/>
          <p:nvPr/>
        </p:nvSpPr>
        <p:spPr>
          <a:xfrm>
            <a:off x="927951" y="2051996"/>
            <a:ext cx="2124133"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您的内容打在这里，或者通过复制您的文本后。</a:t>
            </a:r>
          </a:p>
        </p:txBody>
      </p:sp>
      <p:sp>
        <p:nvSpPr>
          <p:cNvPr id="24" name="TextBox 23"/>
          <p:cNvSpPr txBox="1"/>
          <p:nvPr/>
        </p:nvSpPr>
        <p:spPr>
          <a:xfrm>
            <a:off x="9228243" y="2051996"/>
            <a:ext cx="2095385"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5" name="TextBox 24"/>
          <p:cNvSpPr txBox="1"/>
          <p:nvPr/>
        </p:nvSpPr>
        <p:spPr>
          <a:xfrm>
            <a:off x="534725" y="3336400"/>
            <a:ext cx="2095385"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您的内容打在这里，或者通过复制您的文本后。</a:t>
            </a:r>
          </a:p>
        </p:txBody>
      </p:sp>
      <p:sp>
        <p:nvSpPr>
          <p:cNvPr id="26" name="TextBox 25"/>
          <p:cNvSpPr txBox="1"/>
          <p:nvPr/>
        </p:nvSpPr>
        <p:spPr>
          <a:xfrm>
            <a:off x="9684753" y="3336400"/>
            <a:ext cx="2095385"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7" name="TextBox 26"/>
          <p:cNvSpPr txBox="1"/>
          <p:nvPr/>
        </p:nvSpPr>
        <p:spPr>
          <a:xfrm>
            <a:off x="9253447" y="4454857"/>
            <a:ext cx="2095385"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8" name="TextBox 27"/>
          <p:cNvSpPr txBox="1"/>
          <p:nvPr/>
        </p:nvSpPr>
        <p:spPr>
          <a:xfrm>
            <a:off x="927951" y="4454857"/>
            <a:ext cx="2095385"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30"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1709158049"/>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850"/>
                            </p:stCondLst>
                            <p:childTnLst>
                              <p:par>
                                <p:cTn id="13" presetID="49" presetClass="entr" presetSubtype="0" decel="10000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 calcmode="lin" valueType="num">
                                      <p:cBhvr>
                                        <p:cTn id="17" dur="500" fill="hold"/>
                                        <p:tgtEl>
                                          <p:spTgt spid="14"/>
                                        </p:tgtEl>
                                        <p:attrNameLst>
                                          <p:attrName>style.rotation</p:attrName>
                                        </p:attrNameLst>
                                      </p:cBhvr>
                                      <p:tavLst>
                                        <p:tav tm="0">
                                          <p:val>
                                            <p:fltVal val="360"/>
                                          </p:val>
                                        </p:tav>
                                        <p:tav tm="100000">
                                          <p:val>
                                            <p:fltVal val="0"/>
                                          </p:val>
                                        </p:tav>
                                      </p:tavLst>
                                    </p:anim>
                                    <p:animEffect transition="in" filter="fade">
                                      <p:cBhvr>
                                        <p:cTn id="18" dur="500"/>
                                        <p:tgtEl>
                                          <p:spTgt spid="14"/>
                                        </p:tgtEl>
                                      </p:cBhvr>
                                    </p:animEffec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right)">
                                      <p:cBhvr>
                                        <p:cTn id="25" dur="500"/>
                                        <p:tgtEl>
                                          <p:spTgt spid="6"/>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right)">
                                      <p:cBhvr>
                                        <p:cTn id="28" dur="500"/>
                                        <p:tgtEl>
                                          <p:spTgt spid="4"/>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right)">
                                      <p:cBhvr>
                                        <p:cTn id="31" dur="500"/>
                                        <p:tgtEl>
                                          <p:spTgt spid="5"/>
                                        </p:tgtEl>
                                      </p:cBhvr>
                                    </p:animEffect>
                                  </p:childTnLst>
                                </p:cTn>
                              </p:par>
                            </p:childTnLst>
                          </p:cTn>
                        </p:par>
                        <p:par>
                          <p:cTn id="32" fill="hold">
                            <p:stCondLst>
                              <p:cond delay="1850"/>
                            </p:stCondLst>
                            <p:childTnLst>
                              <p:par>
                                <p:cTn id="33" presetID="52"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Scale>
                                      <p:cBhvr>
                                        <p:cTn id="3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7"/>
                                        </p:tgtEl>
                                        <p:attrNameLst>
                                          <p:attrName>ppt_x</p:attrName>
                                          <p:attrName>ppt_y</p:attrName>
                                        </p:attrNameLst>
                                      </p:cBhvr>
                                    </p:animMotion>
                                    <p:animEffect transition="in" filter="fade">
                                      <p:cBhvr>
                                        <p:cTn id="37" dur="1000"/>
                                        <p:tgtEl>
                                          <p:spTgt spid="17"/>
                                        </p:tgtEl>
                                      </p:cBhvr>
                                    </p:animEffect>
                                  </p:childTnLst>
                                </p:cTn>
                              </p:par>
                              <p:par>
                                <p:cTn id="38" presetID="52" presetClass="entr" presetSubtype="0" fill="hold" grpId="0" nodeType="withEffect">
                                  <p:stCondLst>
                                    <p:cond delay="200"/>
                                  </p:stCondLst>
                                  <p:childTnLst>
                                    <p:set>
                                      <p:cBhvr>
                                        <p:cTn id="39" dur="1" fill="hold">
                                          <p:stCondLst>
                                            <p:cond delay="0"/>
                                          </p:stCondLst>
                                        </p:cTn>
                                        <p:tgtEl>
                                          <p:spTgt spid="18"/>
                                        </p:tgtEl>
                                        <p:attrNameLst>
                                          <p:attrName>style.visibility</p:attrName>
                                        </p:attrNameLst>
                                      </p:cBhvr>
                                      <p:to>
                                        <p:strVal val="visible"/>
                                      </p:to>
                                    </p:set>
                                    <p:animScale>
                                      <p:cBhvr>
                                        <p:cTn id="40"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8"/>
                                        </p:tgtEl>
                                        <p:attrNameLst>
                                          <p:attrName>ppt_x</p:attrName>
                                          <p:attrName>ppt_y</p:attrName>
                                        </p:attrNameLst>
                                      </p:cBhvr>
                                    </p:animMotion>
                                    <p:animEffect transition="in" filter="fade">
                                      <p:cBhvr>
                                        <p:cTn id="42" dur="1000"/>
                                        <p:tgtEl>
                                          <p:spTgt spid="18"/>
                                        </p:tgtEl>
                                      </p:cBhvr>
                                    </p:animEffect>
                                  </p:childTnLst>
                                </p:cTn>
                              </p:par>
                              <p:par>
                                <p:cTn id="43" presetID="52" presetClass="entr" presetSubtype="0" fill="hold" grpId="0" nodeType="withEffect">
                                  <p:stCondLst>
                                    <p:cond delay="400"/>
                                  </p:stCondLst>
                                  <p:childTnLst>
                                    <p:set>
                                      <p:cBhvr>
                                        <p:cTn id="44" dur="1" fill="hold">
                                          <p:stCondLst>
                                            <p:cond delay="0"/>
                                          </p:stCondLst>
                                        </p:cTn>
                                        <p:tgtEl>
                                          <p:spTgt spid="21"/>
                                        </p:tgtEl>
                                        <p:attrNameLst>
                                          <p:attrName>style.visibility</p:attrName>
                                        </p:attrNameLst>
                                      </p:cBhvr>
                                      <p:to>
                                        <p:strVal val="visible"/>
                                      </p:to>
                                    </p:set>
                                    <p:animScale>
                                      <p:cBhvr>
                                        <p:cTn id="45"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21"/>
                                        </p:tgtEl>
                                        <p:attrNameLst>
                                          <p:attrName>ppt_x</p:attrName>
                                          <p:attrName>ppt_y</p:attrName>
                                        </p:attrNameLst>
                                      </p:cBhvr>
                                    </p:animMotion>
                                    <p:animEffect transition="in" filter="fade">
                                      <p:cBhvr>
                                        <p:cTn id="47" dur="1000"/>
                                        <p:tgtEl>
                                          <p:spTgt spid="21"/>
                                        </p:tgtEl>
                                      </p:cBhvr>
                                    </p:animEffect>
                                  </p:childTnLst>
                                </p:cTn>
                              </p:par>
                              <p:par>
                                <p:cTn id="48" presetID="52" presetClass="entr" presetSubtype="0" fill="hold" grpId="0" nodeType="withEffect">
                                  <p:stCondLst>
                                    <p:cond delay="600"/>
                                  </p:stCondLst>
                                  <p:childTnLst>
                                    <p:set>
                                      <p:cBhvr>
                                        <p:cTn id="49" dur="1" fill="hold">
                                          <p:stCondLst>
                                            <p:cond delay="0"/>
                                          </p:stCondLst>
                                        </p:cTn>
                                        <p:tgtEl>
                                          <p:spTgt spid="19"/>
                                        </p:tgtEl>
                                        <p:attrNameLst>
                                          <p:attrName>style.visibility</p:attrName>
                                        </p:attrNameLst>
                                      </p:cBhvr>
                                      <p:to>
                                        <p:strVal val="visible"/>
                                      </p:to>
                                    </p:set>
                                    <p:animScale>
                                      <p:cBhvr>
                                        <p:cTn id="5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9"/>
                                        </p:tgtEl>
                                        <p:attrNameLst>
                                          <p:attrName>ppt_x</p:attrName>
                                          <p:attrName>ppt_y</p:attrName>
                                        </p:attrNameLst>
                                      </p:cBhvr>
                                    </p:animMotion>
                                    <p:animEffect transition="in" filter="fade">
                                      <p:cBhvr>
                                        <p:cTn id="52" dur="1000"/>
                                        <p:tgtEl>
                                          <p:spTgt spid="19"/>
                                        </p:tgtEl>
                                      </p:cBhvr>
                                    </p:animEffect>
                                  </p:childTnLst>
                                </p:cTn>
                              </p:par>
                              <p:par>
                                <p:cTn id="53" presetID="52" presetClass="entr" presetSubtype="0" fill="hold" grpId="0" nodeType="withEffect">
                                  <p:stCondLst>
                                    <p:cond delay="800"/>
                                  </p:stCondLst>
                                  <p:childTnLst>
                                    <p:set>
                                      <p:cBhvr>
                                        <p:cTn id="54" dur="1" fill="hold">
                                          <p:stCondLst>
                                            <p:cond delay="0"/>
                                          </p:stCondLst>
                                        </p:cTn>
                                        <p:tgtEl>
                                          <p:spTgt spid="22"/>
                                        </p:tgtEl>
                                        <p:attrNameLst>
                                          <p:attrName>style.visibility</p:attrName>
                                        </p:attrNameLst>
                                      </p:cBhvr>
                                      <p:to>
                                        <p:strVal val="visible"/>
                                      </p:to>
                                    </p:set>
                                    <p:animScale>
                                      <p:cBhvr>
                                        <p:cTn id="55"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22"/>
                                        </p:tgtEl>
                                        <p:attrNameLst>
                                          <p:attrName>ppt_x</p:attrName>
                                          <p:attrName>ppt_y</p:attrName>
                                        </p:attrNameLst>
                                      </p:cBhvr>
                                    </p:animMotion>
                                    <p:animEffect transition="in" filter="fade">
                                      <p:cBhvr>
                                        <p:cTn id="57" dur="1000"/>
                                        <p:tgtEl>
                                          <p:spTgt spid="22"/>
                                        </p:tgtEl>
                                      </p:cBhvr>
                                    </p:animEffect>
                                  </p:childTnLst>
                                </p:cTn>
                              </p:par>
                              <p:par>
                                <p:cTn id="58" presetID="52" presetClass="entr" presetSubtype="0" fill="hold" grpId="0" nodeType="withEffect">
                                  <p:stCondLst>
                                    <p:cond delay="1000"/>
                                  </p:stCondLst>
                                  <p:childTnLst>
                                    <p:set>
                                      <p:cBhvr>
                                        <p:cTn id="59" dur="1" fill="hold">
                                          <p:stCondLst>
                                            <p:cond delay="0"/>
                                          </p:stCondLst>
                                        </p:cTn>
                                        <p:tgtEl>
                                          <p:spTgt spid="20"/>
                                        </p:tgtEl>
                                        <p:attrNameLst>
                                          <p:attrName>style.visibility</p:attrName>
                                        </p:attrNameLst>
                                      </p:cBhvr>
                                      <p:to>
                                        <p:strVal val="visible"/>
                                      </p:to>
                                    </p:set>
                                    <p:animScale>
                                      <p:cBhvr>
                                        <p:cTn id="60"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20"/>
                                        </p:tgtEl>
                                        <p:attrNameLst>
                                          <p:attrName>ppt_x</p:attrName>
                                          <p:attrName>ppt_y</p:attrName>
                                        </p:attrNameLst>
                                      </p:cBhvr>
                                    </p:animMotion>
                                    <p:animEffect transition="in" filter="fade">
                                      <p:cBhvr>
                                        <p:cTn id="62" dur="1000"/>
                                        <p:tgtEl>
                                          <p:spTgt spid="20"/>
                                        </p:tgtEl>
                                      </p:cBhvr>
                                    </p:animEffect>
                                  </p:childTnLst>
                                </p:cTn>
                              </p:par>
                            </p:childTnLst>
                          </p:cTn>
                        </p:par>
                        <p:par>
                          <p:cTn id="63" fill="hold">
                            <p:stCondLst>
                              <p:cond delay="3850"/>
                            </p:stCondLst>
                            <p:childTnLst>
                              <p:par>
                                <p:cTn id="64" presetID="12" presetClass="entr" presetSubtype="8"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par>
                                <p:cTn id="68" presetID="12" presetClass="entr" presetSubtype="8" fill="hold"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p:tgtEl>
                                          <p:spTgt spid="9"/>
                                        </p:tgtEl>
                                        <p:attrNameLst>
                                          <p:attrName>ppt_x</p:attrName>
                                        </p:attrNameLst>
                                      </p:cBhvr>
                                      <p:tavLst>
                                        <p:tav tm="0">
                                          <p:val>
                                            <p:strVal val="#ppt_x-#ppt_w*1.125000"/>
                                          </p:val>
                                        </p:tav>
                                        <p:tav tm="100000">
                                          <p:val>
                                            <p:strVal val="#ppt_x"/>
                                          </p:val>
                                        </p:tav>
                                      </p:tavLst>
                                    </p:anim>
                                    <p:animEffect transition="in" filter="wipe(right)">
                                      <p:cBhvr>
                                        <p:cTn id="71" dur="500"/>
                                        <p:tgtEl>
                                          <p:spTgt spid="9"/>
                                        </p:tgtEl>
                                      </p:cBhvr>
                                    </p:animEffect>
                                  </p:childTnLst>
                                </p:cTn>
                              </p:par>
                              <p:par>
                                <p:cTn id="72" presetID="12" presetClass="entr" presetSubtype="8" fill="hold" nodeType="with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additive="base">
                                        <p:cTn id="74" dur="500"/>
                                        <p:tgtEl>
                                          <p:spTgt spid="10"/>
                                        </p:tgtEl>
                                        <p:attrNameLst>
                                          <p:attrName>ppt_x</p:attrName>
                                        </p:attrNameLst>
                                      </p:cBhvr>
                                      <p:tavLst>
                                        <p:tav tm="0">
                                          <p:val>
                                            <p:strVal val="#ppt_x-#ppt_w*1.125000"/>
                                          </p:val>
                                        </p:tav>
                                        <p:tav tm="100000">
                                          <p:val>
                                            <p:strVal val="#ppt_x"/>
                                          </p:val>
                                        </p:tav>
                                      </p:tavLst>
                                    </p:anim>
                                    <p:animEffect transition="in" filter="wipe(right)">
                                      <p:cBhvr>
                                        <p:cTn id="75" dur="500"/>
                                        <p:tgtEl>
                                          <p:spTgt spid="10"/>
                                        </p:tgtEl>
                                      </p:cBhvr>
                                    </p:animEffect>
                                  </p:childTnLst>
                                </p:cTn>
                              </p:par>
                              <p:par>
                                <p:cTn id="76" presetID="12" presetClass="entr" presetSubtype="2" fill="hold"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p:tgtEl>
                                          <p:spTgt spid="13"/>
                                        </p:tgtEl>
                                        <p:attrNameLst>
                                          <p:attrName>ppt_x</p:attrName>
                                        </p:attrNameLst>
                                      </p:cBhvr>
                                      <p:tavLst>
                                        <p:tav tm="0">
                                          <p:val>
                                            <p:strVal val="#ppt_x+#ppt_w*1.125000"/>
                                          </p:val>
                                        </p:tav>
                                        <p:tav tm="100000">
                                          <p:val>
                                            <p:strVal val="#ppt_x"/>
                                          </p:val>
                                        </p:tav>
                                      </p:tavLst>
                                    </p:anim>
                                    <p:animEffect transition="in" filter="wipe(left)">
                                      <p:cBhvr>
                                        <p:cTn id="79" dur="500"/>
                                        <p:tgtEl>
                                          <p:spTgt spid="13"/>
                                        </p:tgtEl>
                                      </p:cBhvr>
                                    </p:animEffect>
                                  </p:childTnLst>
                                </p:cTn>
                              </p:par>
                              <p:par>
                                <p:cTn id="80" presetID="12" presetClass="entr" presetSubtype="2" fill="hold" nodeType="with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additive="base">
                                        <p:cTn id="82" dur="500"/>
                                        <p:tgtEl>
                                          <p:spTgt spid="12"/>
                                        </p:tgtEl>
                                        <p:attrNameLst>
                                          <p:attrName>ppt_x</p:attrName>
                                        </p:attrNameLst>
                                      </p:cBhvr>
                                      <p:tavLst>
                                        <p:tav tm="0">
                                          <p:val>
                                            <p:strVal val="#ppt_x+#ppt_w*1.125000"/>
                                          </p:val>
                                        </p:tav>
                                        <p:tav tm="100000">
                                          <p:val>
                                            <p:strVal val="#ppt_x"/>
                                          </p:val>
                                        </p:tav>
                                      </p:tavLst>
                                    </p:anim>
                                    <p:animEffect transition="in" filter="wipe(left)">
                                      <p:cBhvr>
                                        <p:cTn id="83" dur="500"/>
                                        <p:tgtEl>
                                          <p:spTgt spid="12"/>
                                        </p:tgtEl>
                                      </p:cBhvr>
                                    </p:animEffect>
                                  </p:childTnLst>
                                </p:cTn>
                              </p:par>
                              <p:par>
                                <p:cTn id="84" presetID="12" presetClass="entr" presetSubtype="2" fill="hold" nodeType="withEffect">
                                  <p:stCondLst>
                                    <p:cond delay="0"/>
                                  </p:stCondLst>
                                  <p:childTnLst>
                                    <p:set>
                                      <p:cBhvr>
                                        <p:cTn id="85" dur="1" fill="hold">
                                          <p:stCondLst>
                                            <p:cond delay="0"/>
                                          </p:stCondLst>
                                        </p:cTn>
                                        <p:tgtEl>
                                          <p:spTgt spid="11"/>
                                        </p:tgtEl>
                                        <p:attrNameLst>
                                          <p:attrName>style.visibility</p:attrName>
                                        </p:attrNameLst>
                                      </p:cBhvr>
                                      <p:to>
                                        <p:strVal val="visible"/>
                                      </p:to>
                                    </p:set>
                                    <p:anim calcmode="lin" valueType="num">
                                      <p:cBhvr additive="base">
                                        <p:cTn id="86" dur="500"/>
                                        <p:tgtEl>
                                          <p:spTgt spid="11"/>
                                        </p:tgtEl>
                                        <p:attrNameLst>
                                          <p:attrName>ppt_x</p:attrName>
                                        </p:attrNameLst>
                                      </p:cBhvr>
                                      <p:tavLst>
                                        <p:tav tm="0">
                                          <p:val>
                                            <p:strVal val="#ppt_x+#ppt_w*1.125000"/>
                                          </p:val>
                                        </p:tav>
                                        <p:tav tm="100000">
                                          <p:val>
                                            <p:strVal val="#ppt_x"/>
                                          </p:val>
                                        </p:tav>
                                      </p:tavLst>
                                    </p:anim>
                                    <p:animEffect transition="in" filter="wipe(left)">
                                      <p:cBhvr>
                                        <p:cTn id="87" dur="500"/>
                                        <p:tgtEl>
                                          <p:spTgt spid="11"/>
                                        </p:tgtEl>
                                      </p:cBhvr>
                                    </p:animEffect>
                                  </p:childTnLst>
                                </p:cTn>
                              </p:par>
                            </p:childTnLst>
                          </p:cTn>
                        </p:par>
                        <p:par>
                          <p:cTn id="88" fill="hold">
                            <p:stCondLst>
                              <p:cond delay="4350"/>
                            </p:stCondLst>
                            <p:childTnLst>
                              <p:par>
                                <p:cTn id="89" presetID="22" presetClass="entr" presetSubtype="8"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wipe(left)">
                                      <p:cBhvr>
                                        <p:cTn id="91" dur="500"/>
                                        <p:tgtEl>
                                          <p:spTgt spid="23"/>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wipe(left)">
                                      <p:cBhvr>
                                        <p:cTn id="94" dur="500"/>
                                        <p:tgtEl>
                                          <p:spTgt spid="24"/>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wipe(left)">
                                      <p:cBhvr>
                                        <p:cTn id="97" dur="500"/>
                                        <p:tgtEl>
                                          <p:spTgt spid="25"/>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wipe(left)">
                                      <p:cBhvr>
                                        <p:cTn id="100" dur="500"/>
                                        <p:tgtEl>
                                          <p:spTgt spid="26"/>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wipe(left)">
                                      <p:cBhvr>
                                        <p:cTn id="103" dur="500"/>
                                        <p:tgtEl>
                                          <p:spTgt spid="27"/>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28"/>
                                        </p:tgtEl>
                                        <p:attrNameLst>
                                          <p:attrName>style.visibility</p:attrName>
                                        </p:attrNameLst>
                                      </p:cBhvr>
                                      <p:to>
                                        <p:strVal val="visible"/>
                                      </p:to>
                                    </p:set>
                                    <p:animEffect transition="in" filter="wipe(left)">
                                      <p:cBhvr>
                                        <p:cTn id="10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30"/>
          <p:cNvSpPr>
            <a:spLocks noChangeArrowheads="1"/>
          </p:cNvSpPr>
          <p:nvPr/>
        </p:nvSpPr>
        <p:spPr bwMode="auto">
          <a:xfrm>
            <a:off x="3892992" y="3789835"/>
            <a:ext cx="33522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000" b="1" dirty="0">
                <a:solidFill>
                  <a:srgbClr val="000000"/>
                </a:solidFill>
                <a:latin typeface="微软雅黑" pitchFamily="34" charset="-122"/>
                <a:ea typeface="微软雅黑" pitchFamily="34" charset="-122"/>
                <a:sym typeface="微软雅黑" pitchFamily="34" charset="-122"/>
              </a:rPr>
              <a:t>10</a:t>
            </a:r>
            <a:r>
              <a:rPr lang="en-US" altLang="zh-CN" sz="2400" b="1" dirty="0">
                <a:solidFill>
                  <a:srgbClr val="000000"/>
                </a:solidFill>
                <a:latin typeface="微软雅黑" pitchFamily="34" charset="-122"/>
                <a:ea typeface="微软雅黑" pitchFamily="34" charset="-122"/>
                <a:sym typeface="微软雅黑" pitchFamily="34" charset="-122"/>
              </a:rPr>
              <a:t>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15" name="Freeform 7"/>
          <p:cNvSpPr>
            <a:spLocks noChangeArrowheads="1"/>
          </p:cNvSpPr>
          <p:nvPr/>
        </p:nvSpPr>
        <p:spPr bwMode="auto">
          <a:xfrm>
            <a:off x="1201849" y="1557586"/>
            <a:ext cx="5903360" cy="4115966"/>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rgbClr val="005DA2"/>
          </a:solidFill>
          <a:ln>
            <a:noFill/>
          </a:ln>
          <a:extLst/>
        </p:spPr>
        <p:txBody>
          <a:bodyPr anchor="ctr"/>
          <a:lstStyle/>
          <a:p>
            <a:endParaRPr lang="zh-CN" altLang="en-US"/>
          </a:p>
        </p:txBody>
      </p:sp>
      <p:sp>
        <p:nvSpPr>
          <p:cNvPr id="17" name="矩形 8"/>
          <p:cNvSpPr>
            <a:spLocks noChangeArrowheads="1"/>
          </p:cNvSpPr>
          <p:nvPr/>
        </p:nvSpPr>
        <p:spPr bwMode="auto">
          <a:xfrm>
            <a:off x="1196784" y="4899571"/>
            <a:ext cx="9855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800" b="1" dirty="0">
                <a:solidFill>
                  <a:schemeClr val="tx1">
                    <a:lumMod val="85000"/>
                    <a:lumOff val="15000"/>
                  </a:schemeClr>
                </a:solidFill>
                <a:latin typeface="微软雅黑" pitchFamily="34" charset="-122"/>
                <a:ea typeface="微软雅黑" pitchFamily="34" charset="-122"/>
                <a:sym typeface="微软雅黑" pitchFamily="34" charset="-122"/>
              </a:rPr>
              <a:t>2001</a:t>
            </a:r>
            <a:r>
              <a:rPr lang="zh-CN" altLang="en-US" sz="1800" b="1" dirty="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sz="1800" b="1" dirty="0">
              <a:solidFill>
                <a:schemeClr val="tx1">
                  <a:lumMod val="85000"/>
                  <a:lumOff val="15000"/>
                </a:schemeClr>
              </a:solidFill>
              <a:ea typeface="微软雅黑" pitchFamily="34" charset="-122"/>
            </a:endParaRPr>
          </a:p>
        </p:txBody>
      </p:sp>
      <p:sp>
        <p:nvSpPr>
          <p:cNvPr id="20" name="矩形 9"/>
          <p:cNvSpPr>
            <a:spLocks noChangeArrowheads="1"/>
          </p:cNvSpPr>
          <p:nvPr/>
        </p:nvSpPr>
        <p:spPr bwMode="auto">
          <a:xfrm>
            <a:off x="2328105" y="3891459"/>
            <a:ext cx="9855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sz="1800" b="1" dirty="0">
                <a:solidFill>
                  <a:schemeClr val="tx1">
                    <a:lumMod val="85000"/>
                    <a:lumOff val="15000"/>
                  </a:schemeClr>
                </a:solidFill>
                <a:latin typeface="微软雅黑" pitchFamily="34" charset="-122"/>
                <a:ea typeface="微软雅黑" pitchFamily="34" charset="-122"/>
                <a:sym typeface="微软雅黑" pitchFamily="34" charset="-122"/>
              </a:rPr>
              <a:t>2005</a:t>
            </a:r>
            <a:r>
              <a:rPr lang="zh-CN" altLang="en-US" sz="1800" b="1" dirty="0">
                <a:solidFill>
                  <a:schemeClr val="tx1">
                    <a:lumMod val="85000"/>
                    <a:lumOff val="15000"/>
                  </a:schemeClr>
                </a:solidFill>
                <a:latin typeface="微软雅黑" pitchFamily="34" charset="-122"/>
                <a:ea typeface="微软雅黑" pitchFamily="34" charset="-122"/>
                <a:sym typeface="微软雅黑" pitchFamily="34" charset="-122"/>
              </a:rPr>
              <a:t>年</a:t>
            </a:r>
          </a:p>
        </p:txBody>
      </p:sp>
      <p:sp>
        <p:nvSpPr>
          <p:cNvPr id="23" name="矩形 10"/>
          <p:cNvSpPr>
            <a:spLocks noChangeArrowheads="1"/>
          </p:cNvSpPr>
          <p:nvPr/>
        </p:nvSpPr>
        <p:spPr bwMode="auto">
          <a:xfrm>
            <a:off x="3454575" y="2946063"/>
            <a:ext cx="9855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sz="1800" b="1" dirty="0" smtClean="0">
                <a:solidFill>
                  <a:schemeClr val="tx1">
                    <a:lumMod val="85000"/>
                    <a:lumOff val="15000"/>
                  </a:schemeClr>
                </a:solidFill>
                <a:latin typeface="微软雅黑" pitchFamily="34" charset="-122"/>
                <a:ea typeface="微软雅黑" pitchFamily="34" charset="-122"/>
                <a:sym typeface="微软雅黑" pitchFamily="34" charset="-122"/>
              </a:rPr>
              <a:t>2012</a:t>
            </a:r>
            <a:r>
              <a:rPr lang="zh-CN" altLang="en-US" sz="1800"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sz="1800" b="1" dirty="0">
              <a:solidFill>
                <a:schemeClr val="tx1">
                  <a:lumMod val="85000"/>
                  <a:lumOff val="15000"/>
                </a:schemeClr>
              </a:solidFill>
            </a:endParaRPr>
          </a:p>
        </p:txBody>
      </p:sp>
      <p:sp>
        <p:nvSpPr>
          <p:cNvPr id="26" name="矩形 11"/>
          <p:cNvSpPr>
            <a:spLocks noChangeArrowheads="1"/>
          </p:cNvSpPr>
          <p:nvPr/>
        </p:nvSpPr>
        <p:spPr bwMode="auto">
          <a:xfrm>
            <a:off x="4605954" y="1937951"/>
            <a:ext cx="9855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buFont typeface="Wingdings" pitchFamily="2" charset="2"/>
              <a:buNone/>
            </a:pPr>
            <a:r>
              <a:rPr lang="en-US" altLang="zh-CN" sz="1800" b="1" dirty="0" smtClean="0">
                <a:solidFill>
                  <a:schemeClr val="tx1">
                    <a:lumMod val="85000"/>
                    <a:lumOff val="15000"/>
                  </a:schemeClr>
                </a:solidFill>
                <a:latin typeface="微软雅黑" pitchFamily="34" charset="-122"/>
                <a:ea typeface="微软雅黑" pitchFamily="34" charset="-122"/>
                <a:sym typeface="微软雅黑" pitchFamily="34" charset="-122"/>
              </a:rPr>
              <a:t>2015</a:t>
            </a:r>
            <a:r>
              <a:rPr lang="zh-CN" altLang="en-US" sz="1800"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sz="1800" b="1" dirty="0">
              <a:solidFill>
                <a:schemeClr val="tx1">
                  <a:lumMod val="85000"/>
                  <a:lumOff val="15000"/>
                </a:schemeClr>
              </a:solidFill>
              <a:latin typeface="微软雅黑" pitchFamily="34" charset="-122"/>
              <a:ea typeface="微软雅黑" pitchFamily="34" charset="-122"/>
              <a:sym typeface="微软雅黑" pitchFamily="34" charset="-122"/>
            </a:endParaRPr>
          </a:p>
        </p:txBody>
      </p:sp>
      <p:sp>
        <p:nvSpPr>
          <p:cNvPr id="28" name="Text Box 30"/>
          <p:cNvSpPr>
            <a:spLocks noChangeArrowheads="1"/>
          </p:cNvSpPr>
          <p:nvPr/>
        </p:nvSpPr>
        <p:spPr bwMode="auto">
          <a:xfrm>
            <a:off x="5116332" y="2811340"/>
            <a:ext cx="27779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000" b="1" dirty="0">
                <a:solidFill>
                  <a:srgbClr val="000000"/>
                </a:solidFill>
                <a:latin typeface="微软雅黑" pitchFamily="34" charset="-122"/>
                <a:ea typeface="微软雅黑" pitchFamily="34" charset="-122"/>
                <a:sym typeface="微软雅黑" pitchFamily="34" charset="-122"/>
              </a:rPr>
              <a:t>10</a:t>
            </a:r>
            <a:r>
              <a:rPr lang="en-US" altLang="zh-CN" sz="2400" b="1" dirty="0">
                <a:solidFill>
                  <a:srgbClr val="000000"/>
                </a:solidFill>
                <a:latin typeface="微软雅黑" pitchFamily="34" charset="-122"/>
                <a:ea typeface="微软雅黑" pitchFamily="34" charset="-122"/>
                <a:sym typeface="微软雅黑" pitchFamily="34" charset="-122"/>
              </a:rPr>
              <a:t>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29" name="Text Box 30"/>
          <p:cNvSpPr>
            <a:spLocks noChangeArrowheads="1"/>
          </p:cNvSpPr>
          <p:nvPr/>
        </p:nvSpPr>
        <p:spPr bwMode="auto">
          <a:xfrm>
            <a:off x="2816549" y="4755556"/>
            <a:ext cx="33506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000" b="1" dirty="0">
                <a:solidFill>
                  <a:srgbClr val="000000"/>
                </a:solidFill>
                <a:latin typeface="微软雅黑" pitchFamily="34" charset="-122"/>
                <a:ea typeface="微软雅黑" pitchFamily="34" charset="-122"/>
                <a:sym typeface="微软雅黑" pitchFamily="34" charset="-122"/>
              </a:rPr>
              <a:t>10</a:t>
            </a:r>
            <a:r>
              <a:rPr lang="en-US" altLang="zh-CN" sz="2400" b="1" dirty="0">
                <a:solidFill>
                  <a:srgbClr val="000000"/>
                </a:solidFill>
                <a:latin typeface="微软雅黑" pitchFamily="34" charset="-122"/>
                <a:ea typeface="微软雅黑" pitchFamily="34" charset="-122"/>
                <a:sym typeface="微软雅黑" pitchFamily="34" charset="-122"/>
              </a:rPr>
              <a:t>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30" name="Text Box 30"/>
          <p:cNvSpPr>
            <a:spLocks noChangeArrowheads="1"/>
          </p:cNvSpPr>
          <p:nvPr/>
        </p:nvSpPr>
        <p:spPr bwMode="auto">
          <a:xfrm>
            <a:off x="1201849" y="5734051"/>
            <a:ext cx="33506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000" b="1" dirty="0">
                <a:solidFill>
                  <a:srgbClr val="000000"/>
                </a:solidFill>
                <a:latin typeface="微软雅黑" pitchFamily="34" charset="-122"/>
                <a:ea typeface="微软雅黑" pitchFamily="34" charset="-122"/>
                <a:sym typeface="微软雅黑" pitchFamily="34" charset="-122"/>
              </a:rPr>
              <a:t>10</a:t>
            </a:r>
            <a:r>
              <a:rPr lang="en-US" altLang="zh-CN" sz="2400" b="1" dirty="0">
                <a:solidFill>
                  <a:srgbClr val="000000"/>
                </a:solidFill>
                <a:latin typeface="微软雅黑" pitchFamily="34" charset="-122"/>
                <a:ea typeface="微软雅黑" pitchFamily="34" charset="-122"/>
                <a:sym typeface="微软雅黑" pitchFamily="34" charset="-122"/>
              </a:rPr>
              <a:t>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31" name="矩形 30"/>
          <p:cNvSpPr/>
          <p:nvPr/>
        </p:nvSpPr>
        <p:spPr>
          <a:xfrm>
            <a:off x="8038158" y="2163199"/>
            <a:ext cx="3022368" cy="3785652"/>
          </a:xfrm>
          <a:prstGeom prst="rect">
            <a:avLst/>
          </a:prstGeom>
        </p:spPr>
        <p:txBody>
          <a:bodyPr wrap="square">
            <a:spAutoFit/>
          </a:bodyPr>
          <a:lstStyle/>
          <a:p>
            <a:pPr>
              <a:lnSpc>
                <a:spcPct val="150000"/>
              </a:lnSpc>
            </a:pPr>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a:lnSpc>
                <a:spcPct val="150000"/>
              </a:lnSpc>
            </a:pP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6"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277529678"/>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p:cBhvr>
                                        <p:cTn id="14" dur="750"/>
                                        <p:tgtEl>
                                          <p:spTgt spid="15"/>
                                        </p:tgtEl>
                                      </p:cBhvr>
                                    </p:animEffect>
                                  </p:childTnLst>
                                </p:cTn>
                              </p:par>
                            </p:childTnLst>
                          </p:cTn>
                        </p:par>
                        <p:par>
                          <p:cTn id="15" fill="hold">
                            <p:stCondLst>
                              <p:cond delay="850"/>
                            </p:stCondLst>
                            <p:childTnLst>
                              <p:par>
                                <p:cTn id="16" presetID="2" presetClass="entr" presetSubtype="2"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p:cTn id="18" dur="500" fill="hold"/>
                                        <p:tgtEl>
                                          <p:spTgt spid="28"/>
                                        </p:tgtEl>
                                        <p:attrNameLst>
                                          <p:attrName>ppt_x</p:attrName>
                                        </p:attrNameLst>
                                      </p:cBhvr>
                                      <p:tavLst>
                                        <p:tav tm="0">
                                          <p:val>
                                            <p:strVal val="1+#ppt_w/2"/>
                                          </p:val>
                                        </p:tav>
                                        <p:tav tm="100000">
                                          <p:val>
                                            <p:strVal val="#ppt_x"/>
                                          </p:val>
                                        </p:tav>
                                      </p:tavLst>
                                    </p:anim>
                                    <p:anim calcmode="lin" valueType="num">
                                      <p:cBhvr>
                                        <p:cTn id="19" dur="500" fill="hold"/>
                                        <p:tgtEl>
                                          <p:spTgt spid="28"/>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25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ppt_x</p:attrName>
                                        </p:attrNameLst>
                                      </p:cBhvr>
                                      <p:tavLst>
                                        <p:tav tm="0">
                                          <p:val>
                                            <p:strVal val="1+#ppt_w/2"/>
                                          </p:val>
                                        </p:tav>
                                        <p:tav tm="100000">
                                          <p:val>
                                            <p:strVal val="#ppt_x"/>
                                          </p:val>
                                        </p:tav>
                                      </p:tavLst>
                                    </p:anim>
                                    <p:anim calcmode="lin" valueType="num">
                                      <p:cBhvr>
                                        <p:cTn id="23" dur="500" fill="hold"/>
                                        <p:tgtEl>
                                          <p:spTgt spid="14"/>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50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ppt_x</p:attrName>
                                        </p:attrNameLst>
                                      </p:cBhvr>
                                      <p:tavLst>
                                        <p:tav tm="0">
                                          <p:val>
                                            <p:strVal val="1+#ppt_w/2"/>
                                          </p:val>
                                        </p:tav>
                                        <p:tav tm="100000">
                                          <p:val>
                                            <p:strVal val="#ppt_x"/>
                                          </p:val>
                                        </p:tav>
                                      </p:tavLst>
                                    </p:anim>
                                    <p:anim calcmode="lin" valueType="num">
                                      <p:cBhvr>
                                        <p:cTn id="27" dur="500" fill="hold"/>
                                        <p:tgtEl>
                                          <p:spTgt spid="29"/>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50"/>
                                  </p:stCondLst>
                                  <p:childTnLst>
                                    <p:set>
                                      <p:cBhvr>
                                        <p:cTn id="29" dur="1" fill="hold">
                                          <p:stCondLst>
                                            <p:cond delay="0"/>
                                          </p:stCondLst>
                                        </p:cTn>
                                        <p:tgtEl>
                                          <p:spTgt spid="30"/>
                                        </p:tgtEl>
                                        <p:attrNameLst>
                                          <p:attrName>style.visibility</p:attrName>
                                        </p:attrNameLst>
                                      </p:cBhvr>
                                      <p:to>
                                        <p:strVal val="visible"/>
                                      </p:to>
                                    </p:set>
                                    <p:anim calcmode="lin" valueType="num">
                                      <p:cBhvr>
                                        <p:cTn id="30" dur="500" fill="hold"/>
                                        <p:tgtEl>
                                          <p:spTgt spid="30"/>
                                        </p:tgtEl>
                                        <p:attrNameLst>
                                          <p:attrName>ppt_x</p:attrName>
                                        </p:attrNameLst>
                                      </p:cBhvr>
                                      <p:tavLst>
                                        <p:tav tm="0">
                                          <p:val>
                                            <p:strVal val="1+#ppt_w/2"/>
                                          </p:val>
                                        </p:tav>
                                        <p:tav tm="100000">
                                          <p:val>
                                            <p:strVal val="#ppt_x"/>
                                          </p:val>
                                        </p:tav>
                                      </p:tavLst>
                                    </p:anim>
                                    <p:anim calcmode="lin" valueType="num">
                                      <p:cBhvr>
                                        <p:cTn id="31" dur="500" fill="hold"/>
                                        <p:tgtEl>
                                          <p:spTgt spid="30"/>
                                        </p:tgtEl>
                                        <p:attrNameLst>
                                          <p:attrName>ppt_y</p:attrName>
                                        </p:attrNameLst>
                                      </p:cBhvr>
                                      <p:tavLst>
                                        <p:tav tm="0">
                                          <p:val>
                                            <p:strVal val="#ppt_y"/>
                                          </p:val>
                                        </p:tav>
                                        <p:tav tm="100000">
                                          <p:val>
                                            <p:strVal val="#ppt_y"/>
                                          </p:val>
                                        </p:tav>
                                      </p:tavLst>
                                    </p:anim>
                                  </p:childTnLst>
                                </p:cTn>
                              </p:par>
                            </p:childTnLst>
                          </p:cTn>
                        </p:par>
                        <p:par>
                          <p:cTn id="32" fill="hold">
                            <p:stCondLst>
                              <p:cond delay="2100"/>
                            </p:stCondLst>
                            <p:childTnLst>
                              <p:par>
                                <p:cTn id="33" presetID="22" presetClass="entr" presetSubtype="8"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utoUpdateAnimBg="0"/>
      <p:bldP spid="15" grpId="0" animBg="1"/>
      <p:bldP spid="28" grpId="0" bldLvl="0" autoUpdateAnimBg="0"/>
      <p:bldP spid="29" grpId="0" bldLvl="0" autoUpdateAnimBg="0"/>
      <p:bldP spid="30" grpId="0" bldLvl="0" autoUpdateAnimBg="0"/>
      <p:bldP spid="31"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箭头3"/>
          <p:cNvSpPr>
            <a:spLocks/>
          </p:cNvSpPr>
          <p:nvPr/>
        </p:nvSpPr>
        <p:spPr bwMode="gray">
          <a:xfrm flipV="1">
            <a:off x="2520037" y="3573810"/>
            <a:ext cx="1608305"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2" name="箭头2"/>
          <p:cNvSpPr>
            <a:spLocks/>
          </p:cNvSpPr>
          <p:nvPr/>
        </p:nvSpPr>
        <p:spPr bwMode="gray">
          <a:xfrm rot="16200000">
            <a:off x="2943919" y="2883100"/>
            <a:ext cx="477838" cy="1911693"/>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3" name="箭头1"/>
          <p:cNvSpPr>
            <a:spLocks/>
          </p:cNvSpPr>
          <p:nvPr/>
        </p:nvSpPr>
        <p:spPr bwMode="gray">
          <a:xfrm>
            <a:off x="2509694" y="2129433"/>
            <a:ext cx="1608305"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5" name="标题1"/>
          <p:cNvSpPr>
            <a:spLocks noChangeArrowheads="1"/>
          </p:cNvSpPr>
          <p:nvPr/>
        </p:nvSpPr>
        <p:spPr bwMode="gray">
          <a:xfrm>
            <a:off x="4229113" y="1773609"/>
            <a:ext cx="2657507" cy="1155600"/>
          </a:xfrm>
          <a:prstGeom prst="roundRect">
            <a:avLst>
              <a:gd name="adj" fmla="val 11921"/>
            </a:avLst>
          </a:prstGeom>
          <a:solidFill>
            <a:srgbClr val="005DA2"/>
          </a:soli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kumimoji="0" lang="zh-CN" altLang="en-US" sz="1600" b="1" i="0" u="none" strike="noStrike" kern="120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          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17" name="标题2"/>
          <p:cNvSpPr>
            <a:spLocks noChangeArrowheads="1"/>
          </p:cNvSpPr>
          <p:nvPr/>
        </p:nvSpPr>
        <p:spPr bwMode="gray">
          <a:xfrm>
            <a:off x="4241805" y="3210297"/>
            <a:ext cx="2644815" cy="1155600"/>
          </a:xfrm>
          <a:prstGeom prst="roundRect">
            <a:avLst>
              <a:gd name="adj" fmla="val 11921"/>
            </a:avLst>
          </a:prstGeom>
          <a:solidFill>
            <a:srgbClr val="005DA2"/>
          </a:soli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sz="1600" b="1" i="0" u="none" strike="noStrike" kern="120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19" name="标题3"/>
          <p:cNvSpPr>
            <a:spLocks noChangeArrowheads="1"/>
          </p:cNvSpPr>
          <p:nvPr/>
        </p:nvSpPr>
        <p:spPr bwMode="gray">
          <a:xfrm>
            <a:off x="4222767" y="4651499"/>
            <a:ext cx="2663853" cy="1154559"/>
          </a:xfrm>
          <a:prstGeom prst="roundRect">
            <a:avLst>
              <a:gd name="adj" fmla="val 11921"/>
            </a:avLst>
          </a:prstGeom>
          <a:solidFill>
            <a:srgbClr val="005DA2"/>
          </a:solidFill>
          <a:ln w="25400" cap="flat" cmpd="sng" algn="ctr">
            <a:noFill/>
            <a:prstDash val="solid"/>
          </a:ln>
          <a:effectLst>
            <a:outerShdw blurRad="50800" dist="38100" dir="2700000" algn="tl" rotWithShape="0">
              <a:prstClr val="black">
                <a:alpha val="40000"/>
              </a:prstClr>
            </a:outerShdw>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sz="1600" b="1" i="0" u="none" strike="noStrike" kern="120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20" name="Oval 19"/>
          <p:cNvSpPr>
            <a:spLocks noChangeArrowheads="1"/>
          </p:cNvSpPr>
          <p:nvPr/>
        </p:nvSpPr>
        <p:spPr bwMode="auto">
          <a:xfrm>
            <a:off x="1993421" y="3069913"/>
            <a:ext cx="1439063" cy="1440000"/>
          </a:xfrm>
          <a:prstGeom prst="roundRect">
            <a:avLst/>
          </a:prstGeom>
          <a:solidFill>
            <a:srgbClr val="005DA2"/>
          </a:solidFill>
          <a:ln w="3175" cap="flat" cmpd="sng" algn="ctr">
            <a:noFill/>
            <a:prstDash val="solid"/>
          </a:ln>
          <a:effectLst>
            <a:outerShdw blurRad="50800" dist="38100" dir="2700000" algn="tl" rotWithShape="0">
              <a:prstClr val="black">
                <a:alpha val="40000"/>
              </a:prstClr>
            </a:outerShdw>
          </a:effectLst>
        </p:spPr>
        <p:txBody>
          <a:bodyPr lIns="126000" rIns="126000" bIns="180000" anchor="ctr"/>
          <a:lstStyle/>
          <a:p>
            <a:pPr algn="ctr">
              <a:lnSpc>
                <a:spcPct val="120000"/>
              </a:lnSpc>
            </a:pPr>
            <a:r>
              <a:rPr lang="zh-CN" altLang="en-US" sz="2000" b="1" kern="0" dirty="0" smtClean="0">
                <a:solidFill>
                  <a:srgbClr val="F9F9F9"/>
                </a:solidFill>
                <a:latin typeface="微软雅黑" pitchFamily="34" charset="-122"/>
                <a:ea typeface="微软雅黑" pitchFamily="34" charset="-122"/>
              </a:rPr>
              <a:t>添加内容</a:t>
            </a:r>
            <a:endParaRPr lang="zh-CN" altLang="en-US" sz="2000" b="1" kern="0" dirty="0">
              <a:solidFill>
                <a:srgbClr val="F9F9F9"/>
              </a:solidFill>
              <a:latin typeface="微软雅黑" pitchFamily="34" charset="-122"/>
              <a:ea typeface="微软雅黑" pitchFamily="34" charset="-122"/>
            </a:endParaRPr>
          </a:p>
        </p:txBody>
      </p:sp>
      <p:sp>
        <p:nvSpPr>
          <p:cNvPr id="14" name="文本框 2"/>
          <p:cNvSpPr txBox="1"/>
          <p:nvPr/>
        </p:nvSpPr>
        <p:spPr>
          <a:xfrm>
            <a:off x="1129658"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
        <p:nvSpPr>
          <p:cNvPr id="214" name="文本1"/>
          <p:cNvSpPr>
            <a:spLocks noChangeArrowheads="1"/>
          </p:cNvSpPr>
          <p:nvPr/>
        </p:nvSpPr>
        <p:spPr bwMode="gray">
          <a:xfrm>
            <a:off x="6886620" y="1773609"/>
            <a:ext cx="3379001" cy="115560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smtClean="0">
                <a:solidFill>
                  <a:srgbClr val="4D4D4D"/>
                </a:solidFill>
                <a:latin typeface="微软雅黑" pitchFamily="34" charset="-122"/>
                <a:ea typeface="微软雅黑" pitchFamily="34" charset="-122"/>
              </a:rPr>
              <a:t>    点击添加文字，点击添加文字</a:t>
            </a:r>
            <a:endParaRPr kumimoji="0" lang="zh-CN" altLang="zh-CN" sz="1600" i="0" u="none" strike="noStrike" kern="120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16" name="文本2"/>
          <p:cNvSpPr>
            <a:spLocks noChangeArrowheads="1"/>
          </p:cNvSpPr>
          <p:nvPr/>
        </p:nvSpPr>
        <p:spPr bwMode="gray">
          <a:xfrm>
            <a:off x="6886620" y="3210297"/>
            <a:ext cx="3379001" cy="115560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600" dirty="0" smtClean="0">
              <a:solidFill>
                <a:srgbClr val="4D4D4D"/>
              </a:solidFill>
              <a:latin typeface="微软雅黑" pitchFamily="34" charset="-122"/>
              <a:ea typeface="微软雅黑" pitchFamily="34" charset="-122"/>
            </a:endParaRPr>
          </a:p>
          <a:p>
            <a:pPr fontAlgn="base">
              <a:lnSpc>
                <a:spcPct val="120000"/>
              </a:lnSpc>
              <a:spcBef>
                <a:spcPct val="0"/>
              </a:spcBef>
              <a:spcAft>
                <a:spcPct val="0"/>
              </a:spcAft>
              <a:defRPr/>
            </a:pPr>
            <a:r>
              <a:rPr lang="en-US" altLang="zh-CN" sz="1600" dirty="0">
                <a:solidFill>
                  <a:srgbClr val="4D4D4D"/>
                </a:solidFill>
                <a:latin typeface="微软雅黑" pitchFamily="34" charset="-122"/>
                <a:ea typeface="微软雅黑" pitchFamily="34" charset="-122"/>
              </a:rPr>
              <a:t> </a:t>
            </a:r>
            <a:r>
              <a:rPr lang="en-US" altLang="zh-CN" sz="1600" dirty="0" smtClean="0">
                <a:solidFill>
                  <a:srgbClr val="4D4D4D"/>
                </a:solidFill>
                <a:latin typeface="微软雅黑" pitchFamily="34" charset="-122"/>
                <a:ea typeface="微软雅黑" pitchFamily="34" charset="-122"/>
              </a:rPr>
              <a:t>   </a:t>
            </a:r>
            <a:r>
              <a:rPr lang="zh-CN" altLang="en-US" sz="1600" dirty="0" smtClean="0">
                <a:solidFill>
                  <a:srgbClr val="4D4D4D"/>
                </a:solidFill>
                <a:latin typeface="微软雅黑" pitchFamily="34" charset="-122"/>
                <a:ea typeface="微软雅黑" pitchFamily="34" charset="-122"/>
              </a:rPr>
              <a:t>点击</a:t>
            </a:r>
            <a:r>
              <a:rPr lang="zh-CN" altLang="en-US" sz="1600" dirty="0">
                <a:solidFill>
                  <a:srgbClr val="4D4D4D"/>
                </a:solidFill>
                <a:latin typeface="微软雅黑" pitchFamily="34" charset="-122"/>
                <a:ea typeface="微软雅黑" pitchFamily="34" charset="-122"/>
              </a:rPr>
              <a:t>添加文字，点击添加文字</a:t>
            </a:r>
            <a:endParaRPr lang="zh-CN" altLang="zh-CN" sz="1600" dirty="0">
              <a:solidFill>
                <a:srgbClr val="4D4D4D"/>
              </a:solidFill>
              <a:latin typeface="微软雅黑" pitchFamily="34" charset="-122"/>
              <a:ea typeface="微软雅黑" pitchFamily="34" charset="-122"/>
            </a:endParaRPr>
          </a:p>
          <a:p>
            <a:pPr lvl="0" fontAlgn="base">
              <a:lnSpc>
                <a:spcPct val="120000"/>
              </a:lnSpc>
              <a:spcBef>
                <a:spcPct val="0"/>
              </a:spcBef>
              <a:spcAft>
                <a:spcPct val="0"/>
              </a:spcAft>
              <a:defRPr/>
            </a:pPr>
            <a:endParaRPr kumimoji="0" lang="zh-CN" altLang="zh-CN" sz="1600" i="0" u="none" strike="noStrike" kern="120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18" name="文本3"/>
          <p:cNvSpPr>
            <a:spLocks noChangeArrowheads="1"/>
          </p:cNvSpPr>
          <p:nvPr/>
        </p:nvSpPr>
        <p:spPr bwMode="ltGray">
          <a:xfrm>
            <a:off x="6886619" y="4661024"/>
            <a:ext cx="3382174" cy="1145034"/>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smtClean="0">
                <a:solidFill>
                  <a:srgbClr val="4D4D4D"/>
                </a:solidFill>
                <a:latin typeface="微软雅黑" pitchFamily="34" charset="-122"/>
                <a:ea typeface="微软雅黑" pitchFamily="34" charset="-122"/>
              </a:rPr>
              <a:t>    点击</a:t>
            </a:r>
            <a:r>
              <a:rPr lang="zh-CN" altLang="en-US" sz="1600" dirty="0">
                <a:solidFill>
                  <a:srgbClr val="4D4D4D"/>
                </a:solidFill>
                <a:latin typeface="微软雅黑" pitchFamily="34" charset="-122"/>
                <a:ea typeface="微软雅黑" pitchFamily="34" charset="-122"/>
              </a:rPr>
              <a:t>添加文字，点击添加文字</a:t>
            </a:r>
            <a:endParaRPr lang="zh-CN" altLang="zh-CN" sz="1600" dirty="0">
              <a:solidFill>
                <a:srgbClr val="4D4D4D"/>
              </a:solidFill>
              <a:latin typeface="微软雅黑" pitchFamily="34" charset="-122"/>
              <a:ea typeface="微软雅黑" pitchFamily="34" charset="-122"/>
            </a:endParaRPr>
          </a:p>
        </p:txBody>
      </p:sp>
    </p:spTree>
    <p:extLst>
      <p:ext uri="{BB962C8B-B14F-4D97-AF65-F5344CB8AC3E}">
        <p14:creationId xmlns:p14="http://schemas.microsoft.com/office/powerpoint/2010/main" val="544980916"/>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21" presetClass="entr" presetSubtype="1" fill="hold" grpId="0" nodeType="afterEffect">
                                  <p:stCondLst>
                                    <p:cond delay="0"/>
                                  </p:stCondLst>
                                  <p:childTnLst>
                                    <p:set>
                                      <p:cBhvr>
                                        <p:cTn id="14" dur="1" fill="hold">
                                          <p:stCondLst>
                                            <p:cond delay="0"/>
                                          </p:stCondLst>
                                        </p:cTn>
                                        <p:tgtEl>
                                          <p:spTgt spid="220"/>
                                        </p:tgtEl>
                                        <p:attrNameLst>
                                          <p:attrName>style.visibility</p:attrName>
                                        </p:attrNameLst>
                                      </p:cBhvr>
                                      <p:to>
                                        <p:strVal val="visible"/>
                                      </p:to>
                                    </p:set>
                                    <p:animEffect transition="in" filter="wheel(1)">
                                      <p:cBhvr>
                                        <p:cTn id="15" dur="500"/>
                                        <p:tgtEl>
                                          <p:spTgt spid="220"/>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3"/>
                                        </p:tgtEl>
                                        <p:attrNameLst>
                                          <p:attrName>style.visibility</p:attrName>
                                        </p:attrNameLst>
                                      </p:cBhvr>
                                      <p:to>
                                        <p:strVal val="visible"/>
                                      </p:to>
                                    </p:set>
                                    <p:animEffect transition="in" filter="wipe(left)">
                                      <p:cBhvr>
                                        <p:cTn id="19" dur="500"/>
                                        <p:tgtEl>
                                          <p:spTgt spid="213"/>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15"/>
                                        </p:tgtEl>
                                        <p:attrNameLst>
                                          <p:attrName>style.visibility</p:attrName>
                                        </p:attrNameLst>
                                      </p:cBhvr>
                                      <p:to>
                                        <p:strVal val="visible"/>
                                      </p:to>
                                    </p:set>
                                    <p:animEffect transition="in" filter="wipe(left)">
                                      <p:cBhvr>
                                        <p:cTn id="23" dur="500"/>
                                        <p:tgtEl>
                                          <p:spTgt spid="21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214"/>
                                        </p:tgtEl>
                                        <p:attrNameLst>
                                          <p:attrName>style.visibility</p:attrName>
                                        </p:attrNameLst>
                                      </p:cBhvr>
                                      <p:to>
                                        <p:strVal val="visible"/>
                                      </p:to>
                                    </p:set>
                                    <p:animEffect transition="in" filter="wipe(left)">
                                      <p:cBhvr>
                                        <p:cTn id="27" dur="500"/>
                                        <p:tgtEl>
                                          <p:spTgt spid="214"/>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12"/>
                                        </p:tgtEl>
                                        <p:attrNameLst>
                                          <p:attrName>style.visibility</p:attrName>
                                        </p:attrNameLst>
                                      </p:cBhvr>
                                      <p:to>
                                        <p:strVal val="visible"/>
                                      </p:to>
                                    </p:set>
                                    <p:animEffect transition="in" filter="wipe(left)">
                                      <p:cBhvr>
                                        <p:cTn id="30" dur="500"/>
                                        <p:tgtEl>
                                          <p:spTgt spid="212"/>
                                        </p:tgtEl>
                                      </p:cBhvr>
                                    </p:animEffect>
                                  </p:childTnLst>
                                </p:cTn>
                              </p:par>
                            </p:childTnLst>
                          </p:cTn>
                        </p:par>
                        <p:par>
                          <p:cTn id="31" fill="hold">
                            <p:stCondLst>
                              <p:cond delay="2850"/>
                            </p:stCondLst>
                            <p:childTnLst>
                              <p:par>
                                <p:cTn id="32" presetID="22" presetClass="entr" presetSubtype="8" fill="hold" grpId="0" nodeType="afterEffect">
                                  <p:stCondLst>
                                    <p:cond delay="0"/>
                                  </p:stCondLst>
                                  <p:childTnLst>
                                    <p:set>
                                      <p:cBhvr>
                                        <p:cTn id="33" dur="1" fill="hold">
                                          <p:stCondLst>
                                            <p:cond delay="0"/>
                                          </p:stCondLst>
                                        </p:cTn>
                                        <p:tgtEl>
                                          <p:spTgt spid="217"/>
                                        </p:tgtEl>
                                        <p:attrNameLst>
                                          <p:attrName>style.visibility</p:attrName>
                                        </p:attrNameLst>
                                      </p:cBhvr>
                                      <p:to>
                                        <p:strVal val="visible"/>
                                      </p:to>
                                    </p:set>
                                    <p:animEffect transition="in" filter="wipe(left)">
                                      <p:cBhvr>
                                        <p:cTn id="34" dur="500"/>
                                        <p:tgtEl>
                                          <p:spTgt spid="217"/>
                                        </p:tgtEl>
                                      </p:cBhvr>
                                    </p:animEffect>
                                  </p:childTnLst>
                                </p:cTn>
                              </p:par>
                            </p:childTnLst>
                          </p:cTn>
                        </p:par>
                        <p:par>
                          <p:cTn id="35" fill="hold">
                            <p:stCondLst>
                              <p:cond delay="3350"/>
                            </p:stCondLst>
                            <p:childTnLst>
                              <p:par>
                                <p:cTn id="36" presetID="22" presetClass="entr" presetSubtype="8" fill="hold" grpId="0" nodeType="afterEffect">
                                  <p:stCondLst>
                                    <p:cond delay="0"/>
                                  </p:stCondLst>
                                  <p:childTnLst>
                                    <p:set>
                                      <p:cBhvr>
                                        <p:cTn id="37" dur="1" fill="hold">
                                          <p:stCondLst>
                                            <p:cond delay="0"/>
                                          </p:stCondLst>
                                        </p:cTn>
                                        <p:tgtEl>
                                          <p:spTgt spid="216"/>
                                        </p:tgtEl>
                                        <p:attrNameLst>
                                          <p:attrName>style.visibility</p:attrName>
                                        </p:attrNameLst>
                                      </p:cBhvr>
                                      <p:to>
                                        <p:strVal val="visible"/>
                                      </p:to>
                                    </p:set>
                                    <p:animEffect transition="in" filter="wipe(left)">
                                      <p:cBhvr>
                                        <p:cTn id="38" dur="500"/>
                                        <p:tgtEl>
                                          <p:spTgt spid="21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11"/>
                                        </p:tgtEl>
                                        <p:attrNameLst>
                                          <p:attrName>style.visibility</p:attrName>
                                        </p:attrNameLst>
                                      </p:cBhvr>
                                      <p:to>
                                        <p:strVal val="visible"/>
                                      </p:to>
                                    </p:set>
                                    <p:animEffect transition="in" filter="wipe(left)">
                                      <p:cBhvr>
                                        <p:cTn id="41" dur="500"/>
                                        <p:tgtEl>
                                          <p:spTgt spid="211"/>
                                        </p:tgtEl>
                                      </p:cBhvr>
                                    </p:animEffect>
                                  </p:childTnLst>
                                </p:cTn>
                              </p:par>
                            </p:childTnLst>
                          </p:cTn>
                        </p:par>
                        <p:par>
                          <p:cTn id="42" fill="hold">
                            <p:stCondLst>
                              <p:cond delay="3850"/>
                            </p:stCondLst>
                            <p:childTnLst>
                              <p:par>
                                <p:cTn id="43" presetID="22" presetClass="entr" presetSubtype="8" fill="hold" grpId="0" nodeType="afterEffect">
                                  <p:stCondLst>
                                    <p:cond delay="0"/>
                                  </p:stCondLst>
                                  <p:childTnLst>
                                    <p:set>
                                      <p:cBhvr>
                                        <p:cTn id="44" dur="1" fill="hold">
                                          <p:stCondLst>
                                            <p:cond delay="0"/>
                                          </p:stCondLst>
                                        </p:cTn>
                                        <p:tgtEl>
                                          <p:spTgt spid="219"/>
                                        </p:tgtEl>
                                        <p:attrNameLst>
                                          <p:attrName>style.visibility</p:attrName>
                                        </p:attrNameLst>
                                      </p:cBhvr>
                                      <p:to>
                                        <p:strVal val="visible"/>
                                      </p:to>
                                    </p:set>
                                    <p:animEffect transition="in" filter="wipe(left)">
                                      <p:cBhvr>
                                        <p:cTn id="45" dur="500"/>
                                        <p:tgtEl>
                                          <p:spTgt spid="219"/>
                                        </p:tgtEl>
                                      </p:cBhvr>
                                    </p:animEffect>
                                  </p:childTnLst>
                                </p:cTn>
                              </p:par>
                            </p:childTnLst>
                          </p:cTn>
                        </p:par>
                        <p:par>
                          <p:cTn id="46" fill="hold">
                            <p:stCondLst>
                              <p:cond delay="4350"/>
                            </p:stCondLst>
                            <p:childTnLst>
                              <p:par>
                                <p:cTn id="47" presetID="22" presetClass="entr" presetSubtype="8" fill="hold" grpId="0" nodeType="afterEffect">
                                  <p:stCondLst>
                                    <p:cond delay="0"/>
                                  </p:stCondLst>
                                  <p:childTnLst>
                                    <p:set>
                                      <p:cBhvr>
                                        <p:cTn id="48" dur="1" fill="hold">
                                          <p:stCondLst>
                                            <p:cond delay="0"/>
                                          </p:stCondLst>
                                        </p:cTn>
                                        <p:tgtEl>
                                          <p:spTgt spid="218"/>
                                        </p:tgtEl>
                                        <p:attrNameLst>
                                          <p:attrName>style.visibility</p:attrName>
                                        </p:attrNameLst>
                                      </p:cBhvr>
                                      <p:to>
                                        <p:strVal val="visible"/>
                                      </p:to>
                                    </p:set>
                                    <p:animEffect transition="in" filter="wipe(left)">
                                      <p:cBhvr>
                                        <p:cTn id="49"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animBg="1"/>
      <p:bldP spid="212" grpId="0" animBg="1"/>
      <p:bldP spid="213" grpId="0" animBg="1"/>
      <p:bldP spid="215" grpId="0" animBg="1"/>
      <p:bldP spid="217" grpId="0" animBg="1"/>
      <p:bldP spid="219" grpId="0" animBg="1"/>
      <p:bldP spid="220" grpId="0" animBg="1"/>
      <p:bldP spid="14" grpId="0"/>
      <p:bldP spid="214" grpId="0" animBg="1"/>
      <p:bldP spid="216" grpId="0" animBg="1"/>
      <p:bldP spid="21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右箭头 3"/>
          <p:cNvSpPr>
            <a:spLocks noChangeArrowheads="1"/>
          </p:cNvSpPr>
          <p:nvPr/>
        </p:nvSpPr>
        <p:spPr bwMode="auto">
          <a:xfrm>
            <a:off x="3564021" y="2094572"/>
            <a:ext cx="4744170" cy="526115"/>
          </a:xfrm>
          <a:prstGeom prst="rightArrow">
            <a:avLst>
              <a:gd name="adj1" fmla="val 50000"/>
              <a:gd name="adj2" fmla="val 50092"/>
            </a:avLst>
          </a:prstGeom>
          <a:solidFill>
            <a:srgbClr val="005DA2"/>
          </a:solidFill>
          <a:ln>
            <a:noFill/>
          </a:ln>
          <a:effectLst>
            <a:outerShdw blurRad="50800" dist="38100" dir="2700000" algn="tl" rotWithShape="0">
              <a:prstClr val="black">
                <a:alpha val="40000"/>
              </a:prst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5" name="右箭头 4"/>
          <p:cNvSpPr>
            <a:spLocks noChangeArrowheads="1"/>
          </p:cNvSpPr>
          <p:nvPr/>
        </p:nvSpPr>
        <p:spPr bwMode="auto">
          <a:xfrm flipH="1">
            <a:off x="3738991" y="2883742"/>
            <a:ext cx="4912498" cy="523867"/>
          </a:xfrm>
          <a:prstGeom prst="rightArrow">
            <a:avLst>
              <a:gd name="adj1" fmla="val 50000"/>
              <a:gd name="adj2" fmla="val 50064"/>
            </a:avLst>
          </a:prstGeom>
          <a:solidFill>
            <a:srgbClr val="005DA2"/>
          </a:solidFill>
          <a:ln>
            <a:noFill/>
          </a:ln>
          <a:effectLst>
            <a:outerShdw blurRad="50800" dist="38100" dir="2700000" algn="tl" rotWithShape="0">
              <a:prstClr val="black">
                <a:alpha val="40000"/>
              </a:prst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6" name="椭圆 5"/>
          <p:cNvSpPr>
            <a:spLocks noChangeArrowheads="1"/>
          </p:cNvSpPr>
          <p:nvPr/>
        </p:nvSpPr>
        <p:spPr bwMode="auto">
          <a:xfrm>
            <a:off x="1238444" y="1438054"/>
            <a:ext cx="2500547" cy="2538389"/>
          </a:xfrm>
          <a:prstGeom prst="ellipse">
            <a:avLst/>
          </a:prstGeom>
          <a:solidFill>
            <a:srgbClr val="005DA2"/>
          </a:solidFill>
          <a:ln>
            <a:noFill/>
          </a:ln>
          <a:effectLst>
            <a:outerShdw blurRad="50800" dist="38100" dir="2700000" algn="tl" rotWithShape="0">
              <a:prstClr val="black">
                <a:alpha val="40000"/>
              </a:prstClr>
            </a:outerShdw>
          </a:effectLst>
          <a:extLst/>
        </p:spPr>
        <p:txBody>
          <a:bodyPr lIns="128296" tIns="64146" rIns="128296" bIns="64146" anchor="ctr"/>
          <a:lstStyle/>
          <a:p>
            <a:pPr>
              <a:lnSpc>
                <a:spcPct val="120000"/>
              </a:lnSpc>
              <a:defRPr/>
            </a:pPr>
            <a:r>
              <a:rPr lang="zh-CN" altLang="en-US" sz="2500" kern="0" dirty="0">
                <a:solidFill>
                  <a:srgbClr val="FFFFFF"/>
                </a:solidFill>
                <a:latin typeface="微软雅黑" pitchFamily="34" charset="-122"/>
                <a:ea typeface="微软雅黑" pitchFamily="34" charset="-122"/>
              </a:rPr>
              <a:t>  </a:t>
            </a:r>
            <a:r>
              <a:rPr lang="zh-CN" altLang="en-US" sz="2500" kern="0" dirty="0" smtClean="0">
                <a:solidFill>
                  <a:srgbClr val="FFFFFF"/>
                </a:solidFill>
                <a:latin typeface="微软雅黑" pitchFamily="34" charset="-122"/>
                <a:ea typeface="微软雅黑" pitchFamily="34" charset="-122"/>
              </a:rPr>
              <a:t>添加内容</a:t>
            </a:r>
            <a:endParaRPr lang="zh-CN" altLang="en-US" sz="2500" kern="0" dirty="0">
              <a:solidFill>
                <a:srgbClr val="FFFFFF"/>
              </a:solidFill>
              <a:latin typeface="微软雅黑" pitchFamily="34" charset="-122"/>
              <a:ea typeface="微软雅黑" pitchFamily="34" charset="-122"/>
            </a:endParaRPr>
          </a:p>
        </p:txBody>
      </p:sp>
      <p:sp>
        <p:nvSpPr>
          <p:cNvPr id="7" name="椭圆 6"/>
          <p:cNvSpPr>
            <a:spLocks noChangeArrowheads="1"/>
          </p:cNvSpPr>
          <p:nvPr/>
        </p:nvSpPr>
        <p:spPr bwMode="auto">
          <a:xfrm>
            <a:off x="8392355" y="1438054"/>
            <a:ext cx="2502760" cy="2538389"/>
          </a:xfrm>
          <a:prstGeom prst="ellipse">
            <a:avLst/>
          </a:prstGeom>
          <a:solidFill>
            <a:srgbClr val="005DA2"/>
          </a:solidFill>
          <a:ln>
            <a:noFill/>
          </a:ln>
          <a:effectLst>
            <a:outerShdw blurRad="50800" dist="38100" dir="2700000" algn="tl" rotWithShape="0">
              <a:prstClr val="black">
                <a:alpha val="40000"/>
              </a:prstClr>
            </a:outerShdw>
          </a:effectLst>
          <a:extLst/>
        </p:spPr>
        <p:txBody>
          <a:bodyPr lIns="128296" tIns="64146" rIns="128296" bIns="64146" anchor="ctr"/>
          <a:lstStyle/>
          <a:p>
            <a:pPr>
              <a:lnSpc>
                <a:spcPct val="120000"/>
              </a:lnSpc>
              <a:defRPr/>
            </a:pPr>
            <a:r>
              <a:rPr lang="zh-CN" altLang="en-US" sz="2500" kern="0" dirty="0">
                <a:solidFill>
                  <a:srgbClr val="FFFFFF"/>
                </a:solidFill>
                <a:latin typeface="微软雅黑" pitchFamily="34" charset="-122"/>
                <a:ea typeface="微软雅黑" pitchFamily="34" charset="-122"/>
              </a:rPr>
              <a:t>  </a:t>
            </a:r>
            <a:r>
              <a:rPr lang="zh-CN" altLang="en-US" sz="2500" kern="0" dirty="0" smtClean="0">
                <a:solidFill>
                  <a:srgbClr val="FFFFFF"/>
                </a:solidFill>
                <a:latin typeface="微软雅黑" pitchFamily="34" charset="-122"/>
                <a:ea typeface="微软雅黑" pitchFamily="34" charset="-122"/>
              </a:rPr>
              <a:t>添加内容</a:t>
            </a:r>
            <a:endParaRPr lang="zh-CN" altLang="en-US" sz="2500" kern="0" dirty="0">
              <a:solidFill>
                <a:srgbClr val="FFFFFF"/>
              </a:solidFill>
              <a:latin typeface="微软雅黑" pitchFamily="34" charset="-122"/>
              <a:ea typeface="微软雅黑" pitchFamily="34" charset="-122"/>
            </a:endParaRPr>
          </a:p>
        </p:txBody>
      </p:sp>
      <p:sp>
        <p:nvSpPr>
          <p:cNvPr id="8" name="矩形 7"/>
          <p:cNvSpPr/>
          <p:nvPr/>
        </p:nvSpPr>
        <p:spPr>
          <a:xfrm>
            <a:off x="4901780" y="1921449"/>
            <a:ext cx="1982275" cy="166153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128296" tIns="64146" rIns="128296" bIns="64146" anchor="ctr"/>
          <a:lstStyle/>
          <a:p>
            <a:pPr>
              <a:lnSpc>
                <a:spcPct val="120000"/>
              </a:lnSpc>
              <a:defRPr/>
            </a:pPr>
            <a:r>
              <a:rPr lang="zh-CN" altLang="en-US" b="1" kern="0" dirty="0">
                <a:solidFill>
                  <a:srgbClr val="414455"/>
                </a:solidFill>
                <a:latin typeface="微软雅黑" pitchFamily="34" charset="-122"/>
                <a:ea typeface="微软雅黑" pitchFamily="34" charset="-122"/>
              </a:rPr>
              <a:t>   </a:t>
            </a:r>
            <a:r>
              <a:rPr lang="zh-CN" altLang="en-US" b="1" kern="0" dirty="0" smtClean="0">
                <a:solidFill>
                  <a:srgbClr val="414455"/>
                </a:solidFill>
                <a:latin typeface="微软雅黑" pitchFamily="34" charset="-122"/>
                <a:ea typeface="微软雅黑" pitchFamily="34" charset="-122"/>
              </a:rPr>
              <a:t>添加内容</a:t>
            </a:r>
            <a:endParaRPr lang="zh-CN" altLang="en-US" b="1" kern="0" dirty="0">
              <a:solidFill>
                <a:srgbClr val="414455"/>
              </a:solidFill>
              <a:latin typeface="微软雅黑" pitchFamily="34" charset="-122"/>
              <a:ea typeface="微软雅黑" pitchFamily="34" charset="-122"/>
            </a:endParaRPr>
          </a:p>
        </p:txBody>
      </p:sp>
      <p:sp>
        <p:nvSpPr>
          <p:cNvPr id="9" name="下箭头 8"/>
          <p:cNvSpPr>
            <a:spLocks noChangeArrowheads="1"/>
          </p:cNvSpPr>
          <p:nvPr/>
        </p:nvSpPr>
        <p:spPr bwMode="auto">
          <a:xfrm>
            <a:off x="5366893" y="4028154"/>
            <a:ext cx="1122922" cy="786922"/>
          </a:xfrm>
          <a:prstGeom prst="downArrow">
            <a:avLst>
              <a:gd name="adj1" fmla="val 50000"/>
              <a:gd name="adj2" fmla="val 50000"/>
            </a:avLst>
          </a:prstGeom>
          <a:solidFill>
            <a:srgbClr val="005DA2"/>
          </a:solidFill>
          <a:ln>
            <a:noFill/>
          </a:ln>
          <a:effectLst>
            <a:outerShdw blurRad="50800" dist="38100" dir="2700000" algn="tl" rotWithShape="0">
              <a:prstClr val="black">
                <a:alpha val="40000"/>
              </a:prst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10" name="TextBox 9"/>
          <p:cNvSpPr txBox="1"/>
          <p:nvPr/>
        </p:nvSpPr>
        <p:spPr bwMode="auto">
          <a:xfrm>
            <a:off x="1378158" y="4243996"/>
            <a:ext cx="2068653"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1" name="TextBox 10"/>
          <p:cNvSpPr txBox="1"/>
          <p:nvPr/>
        </p:nvSpPr>
        <p:spPr bwMode="auto">
          <a:xfrm>
            <a:off x="8609587" y="4329434"/>
            <a:ext cx="2070869"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2" name="TextBox 19"/>
          <p:cNvSpPr txBox="1">
            <a:spLocks noChangeArrowheads="1"/>
          </p:cNvSpPr>
          <p:nvPr/>
        </p:nvSpPr>
        <p:spPr bwMode="auto">
          <a:xfrm>
            <a:off x="5292876" y="5071389"/>
            <a:ext cx="1570316" cy="905142"/>
          </a:xfrm>
          <a:prstGeom prst="rect">
            <a:avLst/>
          </a:prstGeom>
          <a:noFill/>
          <a:ln>
            <a:noFill/>
          </a:ln>
          <a:extLst/>
        </p:spPr>
        <p:txBody>
          <a:bodyPr lIns="128296" tIns="64146" rIns="128296" bIns="6414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2100" kern="0" dirty="0">
                <a:solidFill>
                  <a:srgbClr val="4D4D4D"/>
                </a:solidFill>
                <a:latin typeface="微软雅黑" pitchFamily="34" charset="-122"/>
                <a:ea typeface="微软雅黑" pitchFamily="34" charset="-122"/>
              </a:rPr>
              <a:t>单击此处添加标题</a:t>
            </a:r>
          </a:p>
        </p:txBody>
      </p:sp>
      <p:sp>
        <p:nvSpPr>
          <p:cNvPr id="14"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164294595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 calcmode="lin" valueType="num">
                                      <p:cBhvr>
                                        <p:cTn id="17" dur="500" fill="hold"/>
                                        <p:tgtEl>
                                          <p:spTgt spid="6"/>
                                        </p:tgtEl>
                                        <p:attrNameLst>
                                          <p:attrName>style.rotation</p:attrName>
                                        </p:attrNameLst>
                                      </p:cBhvr>
                                      <p:tavLst>
                                        <p:tav tm="0">
                                          <p:val>
                                            <p:fltVal val="360"/>
                                          </p:val>
                                        </p:tav>
                                        <p:tav tm="100000">
                                          <p:val>
                                            <p:fltVal val="0"/>
                                          </p:val>
                                        </p:tav>
                                      </p:tavLst>
                                    </p:anim>
                                    <p:animEffect transition="in" filter="fade">
                                      <p:cBhvr>
                                        <p:cTn id="18" dur="500"/>
                                        <p:tgtEl>
                                          <p:spTgt spid="6"/>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 calcmode="lin" valueType="num">
                                      <p:cBhvr>
                                        <p:cTn id="23" dur="500" fill="hold"/>
                                        <p:tgtEl>
                                          <p:spTgt spid="7"/>
                                        </p:tgtEl>
                                        <p:attrNameLst>
                                          <p:attrName>style.rotation</p:attrName>
                                        </p:attrNameLst>
                                      </p:cBhvr>
                                      <p:tavLst>
                                        <p:tav tm="0">
                                          <p:val>
                                            <p:fltVal val="360"/>
                                          </p:val>
                                        </p:tav>
                                        <p:tav tm="100000">
                                          <p:val>
                                            <p:fltVal val="0"/>
                                          </p:val>
                                        </p:tav>
                                      </p:tavLst>
                                    </p:anim>
                                    <p:animEffect transition="in" filter="fade">
                                      <p:cBhvr>
                                        <p:cTn id="24" dur="500"/>
                                        <p:tgtEl>
                                          <p:spTgt spid="7"/>
                                        </p:tgtEl>
                                      </p:cBhvr>
                                    </p:animEffect>
                                  </p:childTnLst>
                                </p:cTn>
                              </p:par>
                            </p:childTnLst>
                          </p:cTn>
                        </p:par>
                        <p:par>
                          <p:cTn id="25" fill="hold">
                            <p:stCondLst>
                              <p:cond delay="1350"/>
                            </p:stCondLst>
                            <p:childTnLst>
                              <p:par>
                                <p:cTn id="26" presetID="12" presetClass="entr" presetSubtype="8"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slide(fromLeft)">
                                      <p:cBhvr>
                                        <p:cTn id="28" dur="500"/>
                                        <p:tgtEl>
                                          <p:spTgt spid="4"/>
                                        </p:tgtEl>
                                      </p:cBhvr>
                                    </p:animEffect>
                                  </p:childTnLst>
                                </p:cTn>
                              </p:par>
                              <p:par>
                                <p:cTn id="29" presetID="1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slide(fromRight)">
                                      <p:cBhvr>
                                        <p:cTn id="31" dur="500"/>
                                        <p:tgtEl>
                                          <p:spTgt spid="5"/>
                                        </p:tgtEl>
                                      </p:cBhvr>
                                    </p:animEffect>
                                  </p:childTnLst>
                                </p:cTn>
                              </p:par>
                            </p:childTnLst>
                          </p:cTn>
                        </p:par>
                        <p:par>
                          <p:cTn id="32" fill="hold">
                            <p:stCondLst>
                              <p:cond delay="1850"/>
                            </p:stCondLst>
                            <p:childTnLst>
                              <p:par>
                                <p:cTn id="33" presetID="17" presetClass="entr" presetSubtype="1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strVal val="#ppt_h"/>
                                          </p:val>
                                        </p:tav>
                                        <p:tav tm="100000">
                                          <p:val>
                                            <p:strVal val="#ppt_h"/>
                                          </p:val>
                                        </p:tav>
                                      </p:tavLst>
                                    </p:anim>
                                  </p:childTnLst>
                                </p:cTn>
                              </p:par>
                            </p:childTnLst>
                          </p:cTn>
                        </p:par>
                        <p:par>
                          <p:cTn id="37" fill="hold">
                            <p:stCondLst>
                              <p:cond delay="2350"/>
                            </p:stCondLst>
                            <p:childTnLst>
                              <p:par>
                                <p:cTn id="38" presetID="47"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par>
                          <p:cTn id="43" fill="hold">
                            <p:stCondLst>
                              <p:cond delay="3350"/>
                            </p:stCondLst>
                            <p:childTnLst>
                              <p:par>
                                <p:cTn id="44" presetID="8"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diamond(in)">
                                      <p:cBhvr>
                                        <p:cTn id="46" dur="500"/>
                                        <p:tgtEl>
                                          <p:spTgt spid="12"/>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diamond(in)">
                                      <p:cBhvr>
                                        <p:cTn id="49" dur="500"/>
                                        <p:tgtEl>
                                          <p:spTgt spid="10"/>
                                        </p:tgtEl>
                                      </p:cBhvr>
                                    </p:animEffect>
                                  </p:childTnLst>
                                </p:cTn>
                              </p:par>
                              <p:par>
                                <p:cTn id="50" presetID="8" presetClass="entr" presetSubtype="16"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diamond(in)">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1" grpId="0"/>
      <p:bldP spid="12"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83367" y="1854605"/>
            <a:ext cx="8308244" cy="4027508"/>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5" name="椭圆 4"/>
          <p:cNvSpPr/>
          <p:nvPr/>
        </p:nvSpPr>
        <p:spPr>
          <a:xfrm>
            <a:off x="1134713" y="3055793"/>
            <a:ext cx="1617570" cy="162513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itchFamily="34" charset="-122"/>
                <a:ea typeface="微软雅黑" pitchFamily="34" charset="-122"/>
              </a:rPr>
              <a:t>点击添加文本</a:t>
            </a:r>
          </a:p>
        </p:txBody>
      </p:sp>
      <p:sp>
        <p:nvSpPr>
          <p:cNvPr id="6" name="椭圆 5"/>
          <p:cNvSpPr/>
          <p:nvPr/>
        </p:nvSpPr>
        <p:spPr>
          <a:xfrm>
            <a:off x="9442956" y="3055793"/>
            <a:ext cx="1617570" cy="1625135"/>
          </a:xfrm>
          <a:prstGeom prst="ellips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itchFamily="34" charset="-122"/>
                <a:ea typeface="微软雅黑" pitchFamily="34" charset="-122"/>
              </a:rPr>
              <a:t>点击添加文本</a:t>
            </a:r>
          </a:p>
        </p:txBody>
      </p:sp>
      <p:sp>
        <p:nvSpPr>
          <p:cNvPr id="7" name="矩形 6"/>
          <p:cNvSpPr/>
          <p:nvPr/>
        </p:nvSpPr>
        <p:spPr>
          <a:xfrm>
            <a:off x="5344663" y="3046674"/>
            <a:ext cx="1821875" cy="418710"/>
          </a:xfrm>
          <a:prstGeom prst="rect">
            <a:avLst/>
          </a:prstGeom>
        </p:spPr>
        <p:txBody>
          <a:bodyPr wrap="none" lIns="89477" tIns="44738" rIns="89477" bIns="44738">
            <a:spAutoFit/>
          </a:bodyPr>
          <a:lstStyle/>
          <a:p>
            <a:r>
              <a:rPr lang="zh-CN" altLang="en-US" sz="2100">
                <a:solidFill>
                  <a:srgbClr val="666666"/>
                </a:solidFill>
                <a:latin typeface="微软雅黑" panose="020B0503020204020204" pitchFamily="34" charset="-122"/>
                <a:ea typeface="微软雅黑" panose="020B0503020204020204" pitchFamily="34" charset="-122"/>
              </a:rPr>
              <a:t>点击添加标题</a:t>
            </a:r>
            <a:endParaRPr lang="zh-CN" altLang="en-US" sz="2100"/>
          </a:p>
        </p:txBody>
      </p:sp>
      <p:sp>
        <p:nvSpPr>
          <p:cNvPr id="8" name="矩形 7"/>
          <p:cNvSpPr/>
          <p:nvPr/>
        </p:nvSpPr>
        <p:spPr>
          <a:xfrm>
            <a:off x="5344663" y="4327638"/>
            <a:ext cx="1821875" cy="418710"/>
          </a:xfrm>
          <a:prstGeom prst="rect">
            <a:avLst/>
          </a:prstGeom>
        </p:spPr>
        <p:txBody>
          <a:bodyPr wrap="none" lIns="89477" tIns="44738" rIns="89477" bIns="44738">
            <a:spAutoFit/>
          </a:bodyPr>
          <a:lstStyle/>
          <a:p>
            <a:r>
              <a:rPr lang="zh-CN" altLang="en-US" sz="2100">
                <a:solidFill>
                  <a:srgbClr val="666666"/>
                </a:solidFill>
                <a:latin typeface="微软雅黑" panose="020B0503020204020204" pitchFamily="34" charset="-122"/>
                <a:ea typeface="微软雅黑" panose="020B0503020204020204" pitchFamily="34" charset="-122"/>
              </a:rPr>
              <a:t>点击添加标题</a:t>
            </a:r>
            <a:endParaRPr lang="zh-CN" altLang="en-US" sz="2100"/>
          </a:p>
        </p:txBody>
      </p:sp>
      <p:sp>
        <p:nvSpPr>
          <p:cNvPr id="9" name="上箭头 8"/>
          <p:cNvSpPr/>
          <p:nvPr/>
        </p:nvSpPr>
        <p:spPr>
          <a:xfrm>
            <a:off x="5399032" y="2238668"/>
            <a:ext cx="1476911" cy="706581"/>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0" name="上箭头 9"/>
          <p:cNvSpPr/>
          <p:nvPr/>
        </p:nvSpPr>
        <p:spPr>
          <a:xfrm flipV="1">
            <a:off x="5399032" y="4822244"/>
            <a:ext cx="1476911" cy="706581"/>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1" name="矩形 10"/>
          <p:cNvSpPr/>
          <p:nvPr/>
        </p:nvSpPr>
        <p:spPr>
          <a:xfrm>
            <a:off x="3860663" y="5670141"/>
            <a:ext cx="4430734" cy="423949"/>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a:latin typeface="微软雅黑" pitchFamily="34" charset="-122"/>
                <a:ea typeface="微软雅黑" pitchFamily="34" charset="-122"/>
              </a:rPr>
              <a:t>点击添加文本</a:t>
            </a:r>
          </a:p>
        </p:txBody>
      </p:sp>
      <p:sp>
        <p:nvSpPr>
          <p:cNvPr id="12" name="矩形 11"/>
          <p:cNvSpPr/>
          <p:nvPr/>
        </p:nvSpPr>
        <p:spPr>
          <a:xfrm>
            <a:off x="3860663" y="1642632"/>
            <a:ext cx="4430734" cy="423949"/>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dirty="0">
                <a:latin typeface="微软雅黑" pitchFamily="34" charset="-122"/>
                <a:ea typeface="微软雅黑" pitchFamily="34" charset="-122"/>
              </a:rPr>
              <a:t>点击添加文本</a:t>
            </a:r>
          </a:p>
        </p:txBody>
      </p:sp>
      <p:sp>
        <p:nvSpPr>
          <p:cNvPr id="13" name="五边形 2"/>
          <p:cNvSpPr/>
          <p:nvPr/>
        </p:nvSpPr>
        <p:spPr>
          <a:xfrm>
            <a:off x="3245205" y="3921354"/>
            <a:ext cx="5784569"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4" name="五边形 2"/>
          <p:cNvSpPr/>
          <p:nvPr/>
        </p:nvSpPr>
        <p:spPr>
          <a:xfrm flipH="1">
            <a:off x="3245205" y="3497405"/>
            <a:ext cx="5784569"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6" name="文本框 2"/>
          <p:cNvSpPr txBox="1"/>
          <p:nvPr/>
        </p:nvSpPr>
        <p:spPr>
          <a:xfrm>
            <a:off x="1134712"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1642945958"/>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1350"/>
                            </p:stCondLst>
                            <p:childTnLst>
                              <p:par>
                                <p:cTn id="24" presetID="2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right)">
                                      <p:cBhvr>
                                        <p:cTn id="29" dur="500"/>
                                        <p:tgtEl>
                                          <p:spTgt spid="14"/>
                                        </p:tgtEl>
                                      </p:cBhvr>
                                    </p:animEffect>
                                  </p:childTnLst>
                                </p:cTn>
                              </p:par>
                            </p:childTnLst>
                          </p:cTn>
                        </p:par>
                        <p:par>
                          <p:cTn id="30" fill="hold">
                            <p:stCondLst>
                              <p:cond delay="1850"/>
                            </p:stCondLst>
                            <p:childTnLst>
                              <p:par>
                                <p:cTn id="31" presetID="47"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par>
                          <p:cTn id="41" fill="hold">
                            <p:stCondLst>
                              <p:cond delay="2850"/>
                            </p:stCondLst>
                            <p:childTnLst>
                              <p:par>
                                <p:cTn id="42" presetID="22" presetClass="entr" presetSubtype="4"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500"/>
                                        <p:tgtEl>
                                          <p:spTgt spid="9"/>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up)">
                                      <p:cBhvr>
                                        <p:cTn id="47" dur="500"/>
                                        <p:tgtEl>
                                          <p:spTgt spid="10"/>
                                        </p:tgtEl>
                                      </p:cBhvr>
                                    </p:animEffect>
                                  </p:childTnLst>
                                </p:cTn>
                              </p:par>
                            </p:childTnLst>
                          </p:cTn>
                        </p:par>
                        <p:par>
                          <p:cTn id="48" fill="hold">
                            <p:stCondLst>
                              <p:cond delay="3350"/>
                            </p:stCondLst>
                            <p:childTnLst>
                              <p:par>
                                <p:cTn id="49" presetID="16" presetClass="entr" presetSubtype="37"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barn(outVertical)">
                                      <p:cBhvr>
                                        <p:cTn id="51" dur="500"/>
                                        <p:tgtEl>
                                          <p:spTgt spid="12"/>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barn(outVertical)">
                                      <p:cBhvr>
                                        <p:cTn id="54" dur="500"/>
                                        <p:tgtEl>
                                          <p:spTgt spid="11"/>
                                        </p:tgtEl>
                                      </p:cBhvr>
                                    </p:animEffect>
                                  </p:childTnLst>
                                </p:cTn>
                              </p:par>
                            </p:childTnLst>
                          </p:cTn>
                        </p:par>
                        <p:par>
                          <p:cTn id="55" fill="hold">
                            <p:stCondLst>
                              <p:cond delay="3850"/>
                            </p:stCondLst>
                            <p:childTnLst>
                              <p:par>
                                <p:cTn id="56" presetID="16" presetClass="entr" presetSubtype="37" fill="hold" grpId="0"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barn(outVertical)">
                                      <p:cBhvr>
                                        <p:cTn id="5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animBg="1"/>
      <p:bldP spid="10" grpId="0" animBg="1"/>
      <p:bldP spid="11" grpId="0" animBg="1"/>
      <p:bldP spid="12" grpId="0" animBg="1"/>
      <p:bldP spid="13" grpId="0" animBg="1"/>
      <p:bldP spid="14" grpId="0" animBg="1"/>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4"/>
          <p:cNvSpPr>
            <a:spLocks noChangeArrowheads="1"/>
          </p:cNvSpPr>
          <p:nvPr/>
        </p:nvSpPr>
        <p:spPr bwMode="auto">
          <a:xfrm>
            <a:off x="5656824" y="1341562"/>
            <a:ext cx="1275540" cy="1294904"/>
          </a:xfrm>
          <a:prstGeom prst="ellipse">
            <a:avLst/>
          </a:prstGeom>
          <a:solidFill>
            <a:schemeClr val="bg1">
              <a:lumMod val="50000"/>
            </a:schemeClr>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5" name="Oval 4"/>
          <p:cNvSpPr>
            <a:spLocks noChangeArrowheads="1"/>
          </p:cNvSpPr>
          <p:nvPr/>
        </p:nvSpPr>
        <p:spPr bwMode="auto">
          <a:xfrm>
            <a:off x="5656824" y="1341562"/>
            <a:ext cx="1275540" cy="1294904"/>
          </a:xfrm>
          <a:prstGeom prst="ellipse">
            <a:avLst/>
          </a:prstGeom>
          <a:solidFill>
            <a:srgbClr val="005DA2"/>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6" name="Oval 4"/>
          <p:cNvSpPr>
            <a:spLocks noChangeArrowheads="1"/>
          </p:cNvSpPr>
          <p:nvPr/>
        </p:nvSpPr>
        <p:spPr bwMode="auto">
          <a:xfrm>
            <a:off x="4238298" y="1926971"/>
            <a:ext cx="1745094" cy="1771589"/>
          </a:xfrm>
          <a:prstGeom prst="ellipse">
            <a:avLst/>
          </a:prstGeom>
          <a:solidFill>
            <a:srgbClr val="FFC400"/>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7" name="Oval 4"/>
          <p:cNvSpPr>
            <a:spLocks noChangeArrowheads="1"/>
          </p:cNvSpPr>
          <p:nvPr/>
        </p:nvSpPr>
        <p:spPr bwMode="auto">
          <a:xfrm>
            <a:off x="4238298" y="2455971"/>
            <a:ext cx="1745094" cy="1242590"/>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005DA2"/>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8" name="Oval 4"/>
          <p:cNvSpPr>
            <a:spLocks noChangeArrowheads="1"/>
          </p:cNvSpPr>
          <p:nvPr/>
        </p:nvSpPr>
        <p:spPr bwMode="auto">
          <a:xfrm>
            <a:off x="2592165" y="2740647"/>
            <a:ext cx="2150799" cy="2183738"/>
          </a:xfrm>
          <a:prstGeom prst="ellipse">
            <a:avLst/>
          </a:prstGeom>
          <a:solidFill>
            <a:srgbClr val="FFC400"/>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9" name="Oval 4"/>
          <p:cNvSpPr>
            <a:spLocks noChangeArrowheads="1"/>
          </p:cNvSpPr>
          <p:nvPr/>
        </p:nvSpPr>
        <p:spPr bwMode="auto">
          <a:xfrm>
            <a:off x="2592165" y="3814186"/>
            <a:ext cx="2150799" cy="1110201"/>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005DA2"/>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0" name="Oval 4"/>
          <p:cNvSpPr>
            <a:spLocks noChangeArrowheads="1"/>
          </p:cNvSpPr>
          <p:nvPr/>
        </p:nvSpPr>
        <p:spPr bwMode="auto">
          <a:xfrm>
            <a:off x="648426" y="3785806"/>
            <a:ext cx="2639871" cy="2680302"/>
          </a:xfrm>
          <a:prstGeom prst="ellipse">
            <a:avLst/>
          </a:prstGeom>
          <a:solidFill>
            <a:srgbClr val="FFC400"/>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1" name="Oval 4"/>
          <p:cNvSpPr>
            <a:spLocks noChangeArrowheads="1"/>
          </p:cNvSpPr>
          <p:nvPr/>
        </p:nvSpPr>
        <p:spPr bwMode="auto">
          <a:xfrm>
            <a:off x="875867" y="5877984"/>
            <a:ext cx="2184991" cy="58812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005DA2"/>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2" name="TextBox 11"/>
          <p:cNvSpPr txBox="1"/>
          <p:nvPr/>
        </p:nvSpPr>
        <p:spPr>
          <a:xfrm>
            <a:off x="1120187" y="4854223"/>
            <a:ext cx="1680869" cy="543466"/>
          </a:xfrm>
          <a:prstGeom prst="rect">
            <a:avLst/>
          </a:prstGeom>
          <a:noFill/>
        </p:spPr>
        <p:txBody>
          <a:bodyPr wrap="none" lIns="96248" tIns="48125" rIns="96248" bIns="48125" rtlCol="0" anchor="ctr">
            <a:spAutoFit/>
          </a:bodyPr>
          <a:lstStyle/>
          <a:p>
            <a:r>
              <a:rPr lang="zh-CN" altLang="en-US" sz="2900" dirty="0" smtClean="0">
                <a:solidFill>
                  <a:schemeClr val="bg1"/>
                </a:solidFill>
                <a:latin typeface="微软雅黑" pitchFamily="34" charset="-122"/>
                <a:ea typeface="微软雅黑" pitchFamily="34" charset="-122"/>
              </a:rPr>
              <a:t>添加文字</a:t>
            </a:r>
            <a:endParaRPr lang="zh-CN" altLang="en-US" sz="2900" dirty="0">
              <a:solidFill>
                <a:schemeClr val="bg1"/>
              </a:solidFill>
              <a:latin typeface="微软雅黑" pitchFamily="34" charset="-122"/>
              <a:ea typeface="微软雅黑" pitchFamily="34" charset="-122"/>
            </a:endParaRPr>
          </a:p>
        </p:txBody>
      </p:sp>
      <p:sp>
        <p:nvSpPr>
          <p:cNvPr id="13" name="TextBox 12"/>
          <p:cNvSpPr txBox="1"/>
          <p:nvPr/>
        </p:nvSpPr>
        <p:spPr>
          <a:xfrm>
            <a:off x="2935407" y="3179633"/>
            <a:ext cx="1475817" cy="481911"/>
          </a:xfrm>
          <a:prstGeom prst="rect">
            <a:avLst/>
          </a:prstGeom>
          <a:noFill/>
        </p:spPr>
        <p:txBody>
          <a:bodyPr wrap="none" lIns="96248" tIns="48125" rIns="96248" bIns="48125" rtlCol="0" anchor="ctr">
            <a:spAutoFit/>
          </a:bodyPr>
          <a:lstStyle/>
          <a:p>
            <a:r>
              <a:rPr lang="zh-CN" altLang="en-US" sz="2500" dirty="0" smtClean="0">
                <a:solidFill>
                  <a:schemeClr val="bg1"/>
                </a:solidFill>
                <a:latin typeface="微软雅黑" pitchFamily="34" charset="-122"/>
                <a:ea typeface="微软雅黑" pitchFamily="34" charset="-122"/>
              </a:rPr>
              <a:t>添加文字</a:t>
            </a:r>
            <a:endParaRPr lang="zh-CN" altLang="en-US" sz="2500" dirty="0">
              <a:solidFill>
                <a:schemeClr val="bg1"/>
              </a:solidFill>
              <a:latin typeface="微软雅黑" pitchFamily="34" charset="-122"/>
              <a:ea typeface="微软雅黑" pitchFamily="34" charset="-122"/>
            </a:endParaRPr>
          </a:p>
        </p:txBody>
      </p:sp>
      <p:sp>
        <p:nvSpPr>
          <p:cNvPr id="14" name="TextBox 13"/>
          <p:cNvSpPr txBox="1"/>
          <p:nvPr/>
        </p:nvSpPr>
        <p:spPr>
          <a:xfrm>
            <a:off x="4477397" y="2598733"/>
            <a:ext cx="1424554" cy="466522"/>
          </a:xfrm>
          <a:prstGeom prst="rect">
            <a:avLst/>
          </a:prstGeom>
          <a:noFill/>
        </p:spPr>
        <p:txBody>
          <a:bodyPr wrap="none" lIns="96248" tIns="48125" rIns="96248" bIns="48125" rtlCol="0" anchor="ctr">
            <a:spAutoFit/>
          </a:bodyPr>
          <a:lstStyle/>
          <a:p>
            <a:r>
              <a:rPr lang="zh-CN" altLang="en-US" dirty="0" smtClean="0">
                <a:solidFill>
                  <a:schemeClr val="bg1"/>
                </a:solidFill>
                <a:latin typeface="微软雅黑" pitchFamily="34" charset="-122"/>
                <a:ea typeface="微软雅黑" pitchFamily="34" charset="-122"/>
              </a:rPr>
              <a:t>添加文字</a:t>
            </a:r>
            <a:endParaRPr lang="zh-CN" altLang="en-US" dirty="0">
              <a:solidFill>
                <a:schemeClr val="bg1"/>
              </a:solidFill>
              <a:latin typeface="微软雅黑" pitchFamily="34" charset="-122"/>
              <a:ea typeface="微软雅黑" pitchFamily="34" charset="-122"/>
            </a:endParaRPr>
          </a:p>
        </p:txBody>
      </p:sp>
      <p:cxnSp>
        <p:nvCxnSpPr>
          <p:cNvPr id="15" name="直接连接符 14"/>
          <p:cNvCxnSpPr/>
          <p:nvPr/>
        </p:nvCxnSpPr>
        <p:spPr>
          <a:xfrm>
            <a:off x="6296359" y="2168877"/>
            <a:ext cx="112162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5099163" y="3145017"/>
            <a:ext cx="2318823"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p:cNvCxnSpPr/>
          <p:nvPr/>
        </p:nvCxnSpPr>
        <p:spPr>
          <a:xfrm>
            <a:off x="3618190" y="4257165"/>
            <a:ext cx="3799795"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p:cNvCxnSpPr/>
          <p:nvPr/>
        </p:nvCxnSpPr>
        <p:spPr>
          <a:xfrm>
            <a:off x="1968361" y="5415794"/>
            <a:ext cx="5449624"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9" name="TextBox 18"/>
          <p:cNvSpPr txBox="1"/>
          <p:nvPr/>
        </p:nvSpPr>
        <p:spPr>
          <a:xfrm>
            <a:off x="7505945" y="5125957"/>
            <a:ext cx="403944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0" name="TextBox 19"/>
          <p:cNvSpPr txBox="1"/>
          <p:nvPr/>
        </p:nvSpPr>
        <p:spPr>
          <a:xfrm>
            <a:off x="7505945" y="3985133"/>
            <a:ext cx="403944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1" name="TextBox 20"/>
          <p:cNvSpPr txBox="1"/>
          <p:nvPr/>
        </p:nvSpPr>
        <p:spPr>
          <a:xfrm>
            <a:off x="7505945" y="2844310"/>
            <a:ext cx="403944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2" name="TextBox 21"/>
          <p:cNvSpPr txBox="1"/>
          <p:nvPr/>
        </p:nvSpPr>
        <p:spPr>
          <a:xfrm>
            <a:off x="7505945" y="1922792"/>
            <a:ext cx="403944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3" name="TextBox 22"/>
          <p:cNvSpPr txBox="1"/>
          <p:nvPr/>
        </p:nvSpPr>
        <p:spPr>
          <a:xfrm>
            <a:off x="5770278" y="1817309"/>
            <a:ext cx="1014453" cy="343411"/>
          </a:xfrm>
          <a:prstGeom prst="rect">
            <a:avLst/>
          </a:prstGeom>
          <a:noFill/>
        </p:spPr>
        <p:txBody>
          <a:bodyPr wrap="none" lIns="96248" tIns="48125" rIns="96248" bIns="48125" rtlCol="0" anchor="ctr">
            <a:spAutoFit/>
          </a:bodyPr>
          <a:lstStyle/>
          <a:p>
            <a:r>
              <a:rPr lang="zh-CN" altLang="en-US" sz="1600" dirty="0" smtClean="0">
                <a:solidFill>
                  <a:schemeClr val="bg1"/>
                </a:solidFill>
                <a:latin typeface="微软雅黑" pitchFamily="34" charset="-122"/>
                <a:ea typeface="微软雅黑" pitchFamily="34" charset="-122"/>
              </a:rPr>
              <a:t>添加文字</a:t>
            </a:r>
            <a:endParaRPr lang="zh-CN" altLang="en-US" sz="1600" dirty="0">
              <a:solidFill>
                <a:schemeClr val="bg1"/>
              </a:solidFill>
              <a:latin typeface="微软雅黑" pitchFamily="34" charset="-122"/>
              <a:ea typeface="微软雅黑" pitchFamily="34" charset="-122"/>
            </a:endParaRPr>
          </a:p>
        </p:txBody>
      </p:sp>
      <p:sp>
        <p:nvSpPr>
          <p:cNvPr id="25"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222980139"/>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14:presetBounceEnd="42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42000">
                                          <p:cBhvr additive="base">
                                            <p:cTn id="15" dur="500" fill="hold"/>
                                            <p:tgtEl>
                                              <p:spTgt spid="4"/>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14:bounceEnd="42000">
                                          <p:cBhvr additive="base">
                                            <p:cTn id="19" dur="500" fill="hold"/>
                                            <p:tgtEl>
                                              <p:spTgt spid="6"/>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42000">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14:bounceEnd="42000">
                                          <p:cBhvr additive="base">
                                            <p:cTn id="23" dur="500" fill="hold"/>
                                            <p:tgtEl>
                                              <p:spTgt spid="8"/>
                                            </p:tgtEl>
                                            <p:attrNameLst>
                                              <p:attrName>ppt_x</p:attrName>
                                            </p:attrNameLst>
                                          </p:cBhvr>
                                          <p:tavLst>
                                            <p:tav tm="0">
                                              <p:val>
                                                <p:strVal val="#ppt_x"/>
                                              </p:val>
                                            </p:tav>
                                            <p:tav tm="100000">
                                              <p:val>
                                                <p:strVal val="#ppt_x"/>
                                              </p:val>
                                            </p:tav>
                                          </p:tavLst>
                                        </p:anim>
                                        <p:anim calcmode="lin" valueType="num" p14:bounceEnd="42000">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42000">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14:bounceEnd="42000">
                                          <p:cBhvr additive="base">
                                            <p:cTn id="27" dur="500" fill="hold"/>
                                            <p:tgtEl>
                                              <p:spTgt spid="10"/>
                                            </p:tgtEl>
                                            <p:attrNameLst>
                                              <p:attrName>ppt_x</p:attrName>
                                            </p:attrNameLst>
                                          </p:cBhvr>
                                          <p:tavLst>
                                            <p:tav tm="0">
                                              <p:val>
                                                <p:strVal val="#ppt_x"/>
                                              </p:val>
                                            </p:tav>
                                            <p:tav tm="100000">
                                              <p:val>
                                                <p:strVal val="#ppt_x"/>
                                              </p:val>
                                            </p:tav>
                                          </p:tavLst>
                                        </p:anim>
                                        <p:anim calcmode="lin" valueType="num" p14:bounceEnd="42000">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9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24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4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9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9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64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9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74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84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9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94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9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9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14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9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24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4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9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9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64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9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74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84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9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94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9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9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14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225396" y="251306"/>
            <a:ext cx="6414838" cy="6418848"/>
            <a:chOff x="-3227497" y="251306"/>
            <a:chExt cx="6419015" cy="6418848"/>
          </a:xfrm>
          <a:solidFill>
            <a:srgbClr val="005DA2"/>
          </a:solidFill>
        </p:grpSpPr>
        <p:sp>
          <p:nvSpPr>
            <p:cNvPr id="26" name="椭圆 25"/>
            <p:cNvSpPr/>
            <p:nvPr/>
          </p:nvSpPr>
          <p:spPr>
            <a:xfrm>
              <a:off x="-3227497" y="251306"/>
              <a:ext cx="6419015" cy="6418848"/>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
          <p:nvSpPr>
            <p:cNvPr id="27" name="文本框 2"/>
            <p:cNvSpPr txBox="1">
              <a:spLocks noChangeArrowheads="1"/>
            </p:cNvSpPr>
            <p:nvPr/>
          </p:nvSpPr>
          <p:spPr bwMode="auto">
            <a:xfrm>
              <a:off x="914599" y="2355502"/>
              <a:ext cx="1326977" cy="2154412"/>
            </a:xfrm>
            <a:prstGeom prst="rect">
              <a:avLst/>
            </a:prstGeom>
            <a:grpFill/>
            <a:ln w="9525">
              <a:noFill/>
              <a:miter lim="800000"/>
              <a:headEnd/>
              <a:tailEnd/>
            </a:ln>
          </p:spPr>
          <p:txBody>
            <a:bodyPr lIns="121898" tIns="60948" rIns="121898" bIns="60948">
              <a:spAutoFit/>
            </a:bodyPr>
            <a:lstStyle/>
            <a:p>
              <a:pPr algn="ctr"/>
              <a:r>
                <a:rPr lang="zh-CN" altLang="en-US" sz="6600" b="1" dirty="0">
                  <a:solidFill>
                    <a:schemeClr val="bg1"/>
                  </a:solidFill>
                  <a:latin typeface="微软雅黑" pitchFamily="34" charset="-122"/>
                  <a:ea typeface="微软雅黑" pitchFamily="34" charset="-122"/>
                </a:rPr>
                <a:t>目</a:t>
              </a:r>
              <a:endParaRPr lang="en-US" altLang="zh-CN" sz="6600" b="1" dirty="0">
                <a:solidFill>
                  <a:schemeClr val="bg1"/>
                </a:solidFill>
                <a:latin typeface="微软雅黑" pitchFamily="34" charset="-122"/>
                <a:ea typeface="微软雅黑" pitchFamily="34" charset="-122"/>
              </a:endParaRPr>
            </a:p>
            <a:p>
              <a:pPr algn="ctr"/>
              <a:r>
                <a:rPr lang="zh-CN" altLang="en-US" sz="6600" b="1" dirty="0">
                  <a:solidFill>
                    <a:schemeClr val="bg1"/>
                  </a:solidFill>
                  <a:latin typeface="微软雅黑" pitchFamily="34" charset="-122"/>
                  <a:ea typeface="微软雅黑" pitchFamily="34" charset="-122"/>
                </a:rPr>
                <a:t>录</a:t>
              </a:r>
            </a:p>
          </p:txBody>
        </p:sp>
      </p:grpSp>
      <p:grpSp>
        <p:nvGrpSpPr>
          <p:cNvPr id="42" name="组合 9"/>
          <p:cNvGrpSpPr>
            <a:grpSpLocks/>
          </p:cNvGrpSpPr>
          <p:nvPr/>
        </p:nvGrpSpPr>
        <p:grpSpPr bwMode="auto">
          <a:xfrm>
            <a:off x="5144817" y="1417672"/>
            <a:ext cx="767278" cy="627830"/>
            <a:chOff x="3050349" y="1844085"/>
            <a:chExt cx="833779" cy="680346"/>
          </a:xfrm>
        </p:grpSpPr>
        <p:sp>
          <p:nvSpPr>
            <p:cNvPr id="43" name="任意多边形 42"/>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44" name="文本框 6"/>
            <p:cNvSpPr txBox="1">
              <a:spLocks noChangeArrowheads="1"/>
            </p:cNvSpPr>
            <p:nvPr/>
          </p:nvSpPr>
          <p:spPr bwMode="auto">
            <a:xfrm>
              <a:off x="3146443" y="1890742"/>
              <a:ext cx="611464" cy="633689"/>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01</a:t>
              </a:r>
              <a:endParaRPr lang="zh-CN" altLang="en-US" sz="3200">
                <a:solidFill>
                  <a:schemeClr val="bg1"/>
                </a:solidFill>
                <a:latin typeface="Impact" pitchFamily="34" charset="0"/>
              </a:endParaRPr>
            </a:p>
          </p:txBody>
        </p:sp>
      </p:grpSp>
      <p:grpSp>
        <p:nvGrpSpPr>
          <p:cNvPr id="48" name="组合 37"/>
          <p:cNvGrpSpPr>
            <a:grpSpLocks/>
          </p:cNvGrpSpPr>
          <p:nvPr/>
        </p:nvGrpSpPr>
        <p:grpSpPr bwMode="auto">
          <a:xfrm>
            <a:off x="5122845" y="5253722"/>
            <a:ext cx="811223" cy="624344"/>
            <a:chOff x="3050206" y="1844053"/>
            <a:chExt cx="881613" cy="678154"/>
          </a:xfrm>
        </p:grpSpPr>
        <p:sp>
          <p:nvSpPr>
            <p:cNvPr id="49" name="任意多边形 48"/>
            <p:cNvSpPr/>
            <p:nvPr/>
          </p:nvSpPr>
          <p:spPr>
            <a:xfrm rot="8100000" flipV="1">
              <a:off x="3050206" y="1844053"/>
              <a:ext cx="834142" cy="678154"/>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0" name="文本框 39"/>
            <p:cNvSpPr txBox="1">
              <a:spLocks noChangeArrowheads="1"/>
            </p:cNvSpPr>
            <p:nvPr/>
          </p:nvSpPr>
          <p:spPr bwMode="auto">
            <a:xfrm>
              <a:off x="3123828" y="1885460"/>
              <a:ext cx="807991" cy="635175"/>
            </a:xfrm>
            <a:prstGeom prst="rect">
              <a:avLst/>
            </a:prstGeom>
            <a:noFill/>
            <a:ln w="9525">
              <a:noFill/>
              <a:miter lim="800000"/>
              <a:headEnd/>
              <a:tailEnd/>
            </a:ln>
          </p:spPr>
          <p:txBody>
            <a:bodyPr>
              <a:spAutoFit/>
            </a:bodyPr>
            <a:lstStyle/>
            <a:p>
              <a:r>
                <a:rPr lang="en-US" altLang="zh-CN" sz="3200" dirty="0">
                  <a:solidFill>
                    <a:schemeClr val="bg1"/>
                  </a:solidFill>
                  <a:latin typeface="Impact" pitchFamily="34" charset="0"/>
                </a:rPr>
                <a:t>05</a:t>
              </a:r>
              <a:endParaRPr lang="zh-CN" altLang="en-US" sz="3200" dirty="0">
                <a:solidFill>
                  <a:schemeClr val="bg1"/>
                </a:solidFill>
                <a:latin typeface="Impact" pitchFamily="34" charset="0"/>
              </a:endParaRPr>
            </a:p>
          </p:txBody>
        </p:sp>
      </p:grpSp>
      <p:grpSp>
        <p:nvGrpSpPr>
          <p:cNvPr id="51" name="组合 40"/>
          <p:cNvGrpSpPr>
            <a:grpSpLocks/>
          </p:cNvGrpSpPr>
          <p:nvPr/>
        </p:nvGrpSpPr>
        <p:grpSpPr bwMode="auto">
          <a:xfrm>
            <a:off x="5144649" y="4285267"/>
            <a:ext cx="767615" cy="637534"/>
            <a:chOff x="3050167" y="1844084"/>
            <a:chExt cx="834144" cy="692481"/>
          </a:xfrm>
        </p:grpSpPr>
        <p:sp>
          <p:nvSpPr>
            <p:cNvPr id="52" name="任意多边形 51"/>
            <p:cNvSpPr/>
            <p:nvPr/>
          </p:nvSpPr>
          <p:spPr>
            <a:xfrm rot="8100000" flipV="1">
              <a:off x="3050167" y="1844084"/>
              <a:ext cx="834144"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3" name="文本框 42"/>
            <p:cNvSpPr txBox="1">
              <a:spLocks noChangeArrowheads="1"/>
            </p:cNvSpPr>
            <p:nvPr/>
          </p:nvSpPr>
          <p:spPr bwMode="auto">
            <a:xfrm>
              <a:off x="3123828" y="1901390"/>
              <a:ext cx="726001" cy="635175"/>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04</a:t>
              </a:r>
              <a:endParaRPr lang="zh-CN" altLang="en-US" sz="3200">
                <a:solidFill>
                  <a:schemeClr val="bg1"/>
                </a:solidFill>
                <a:latin typeface="Impact" pitchFamily="34" charset="0"/>
              </a:endParaRPr>
            </a:p>
          </p:txBody>
        </p:sp>
      </p:grpSp>
      <p:grpSp>
        <p:nvGrpSpPr>
          <p:cNvPr id="54" name="组合 43"/>
          <p:cNvGrpSpPr>
            <a:grpSpLocks/>
          </p:cNvGrpSpPr>
          <p:nvPr/>
        </p:nvGrpSpPr>
        <p:grpSpPr bwMode="auto">
          <a:xfrm>
            <a:off x="5144650" y="3340622"/>
            <a:ext cx="767613" cy="624288"/>
            <a:chOff x="3050167" y="1844084"/>
            <a:chExt cx="834142" cy="678092"/>
          </a:xfrm>
        </p:grpSpPr>
        <p:sp>
          <p:nvSpPr>
            <p:cNvPr id="55" name="任意多边形 54"/>
            <p:cNvSpPr/>
            <p:nvPr/>
          </p:nvSpPr>
          <p:spPr>
            <a:xfrm rot="8100000" flipV="1">
              <a:off x="3050167" y="1844084"/>
              <a:ext cx="834142"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6" name="文本框 45"/>
            <p:cNvSpPr txBox="1">
              <a:spLocks noChangeArrowheads="1"/>
            </p:cNvSpPr>
            <p:nvPr/>
          </p:nvSpPr>
          <p:spPr bwMode="auto">
            <a:xfrm>
              <a:off x="3123828" y="1885459"/>
              <a:ext cx="726001" cy="635174"/>
            </a:xfrm>
            <a:prstGeom prst="rect">
              <a:avLst/>
            </a:prstGeom>
            <a:noFill/>
            <a:ln w="9525">
              <a:noFill/>
              <a:miter lim="800000"/>
              <a:headEnd/>
              <a:tailEnd/>
            </a:ln>
          </p:spPr>
          <p:txBody>
            <a:bodyPr>
              <a:spAutoFit/>
            </a:bodyPr>
            <a:lstStyle/>
            <a:p>
              <a:r>
                <a:rPr lang="en-US" altLang="zh-CN" sz="3200" dirty="0">
                  <a:solidFill>
                    <a:schemeClr val="bg1"/>
                  </a:solidFill>
                  <a:latin typeface="Impact" pitchFamily="34" charset="0"/>
                </a:rPr>
                <a:t>03</a:t>
              </a:r>
              <a:endParaRPr lang="zh-CN" altLang="en-US" sz="3200" dirty="0">
                <a:solidFill>
                  <a:schemeClr val="bg1"/>
                </a:solidFill>
                <a:latin typeface="Impact" pitchFamily="34" charset="0"/>
              </a:endParaRPr>
            </a:p>
          </p:txBody>
        </p:sp>
      </p:grpSp>
      <p:grpSp>
        <p:nvGrpSpPr>
          <p:cNvPr id="57" name="组合 46"/>
          <p:cNvGrpSpPr>
            <a:grpSpLocks/>
          </p:cNvGrpSpPr>
          <p:nvPr/>
        </p:nvGrpSpPr>
        <p:grpSpPr bwMode="auto">
          <a:xfrm>
            <a:off x="5144817" y="2349674"/>
            <a:ext cx="767278" cy="625750"/>
            <a:chOff x="3050349" y="1844085"/>
            <a:chExt cx="833779" cy="678092"/>
          </a:xfrm>
        </p:grpSpPr>
        <p:sp>
          <p:nvSpPr>
            <p:cNvPr id="58" name="任意多边形 57"/>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9" name="文本框 48"/>
            <p:cNvSpPr txBox="1">
              <a:spLocks noChangeArrowheads="1"/>
            </p:cNvSpPr>
            <p:nvPr/>
          </p:nvSpPr>
          <p:spPr bwMode="auto">
            <a:xfrm>
              <a:off x="3123827" y="1885459"/>
              <a:ext cx="726001" cy="633689"/>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02</a:t>
              </a:r>
              <a:endParaRPr lang="zh-CN" altLang="en-US" sz="3200">
                <a:solidFill>
                  <a:schemeClr val="bg1"/>
                </a:solidFill>
                <a:latin typeface="Impact" pitchFamily="34" charset="0"/>
              </a:endParaRPr>
            </a:p>
          </p:txBody>
        </p:sp>
      </p:grpSp>
      <p:grpSp>
        <p:nvGrpSpPr>
          <p:cNvPr id="77" name="组合 76"/>
          <p:cNvGrpSpPr/>
          <p:nvPr/>
        </p:nvGrpSpPr>
        <p:grpSpPr>
          <a:xfrm>
            <a:off x="6263011" y="1413570"/>
            <a:ext cx="3741980" cy="511504"/>
            <a:chOff x="6339097" y="1573726"/>
            <a:chExt cx="3744416" cy="511504"/>
          </a:xfrm>
        </p:grpSpPr>
        <p:sp>
          <p:nvSpPr>
            <p:cNvPr id="78" name="圆角矩形 77"/>
            <p:cNvSpPr/>
            <p:nvPr/>
          </p:nvSpPr>
          <p:spPr>
            <a:xfrm>
              <a:off x="6339097" y="1573726"/>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9" name="矩形 78"/>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1" name="组合 80"/>
          <p:cNvGrpSpPr/>
          <p:nvPr/>
        </p:nvGrpSpPr>
        <p:grpSpPr>
          <a:xfrm>
            <a:off x="6239129" y="2338170"/>
            <a:ext cx="3741980" cy="511504"/>
            <a:chOff x="6315199" y="2410178"/>
            <a:chExt cx="3744416" cy="511504"/>
          </a:xfrm>
        </p:grpSpPr>
        <p:sp>
          <p:nvSpPr>
            <p:cNvPr id="82" name="圆角矩形 81"/>
            <p:cNvSpPr/>
            <p:nvPr/>
          </p:nvSpPr>
          <p:spPr>
            <a:xfrm>
              <a:off x="6315199" y="2410178"/>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3" name="矩形 82"/>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5" name="组合 84"/>
          <p:cNvGrpSpPr/>
          <p:nvPr/>
        </p:nvGrpSpPr>
        <p:grpSpPr>
          <a:xfrm>
            <a:off x="6263011" y="3340622"/>
            <a:ext cx="3741980" cy="511504"/>
            <a:chOff x="6339097" y="3296031"/>
            <a:chExt cx="3744416" cy="511504"/>
          </a:xfrm>
        </p:grpSpPr>
        <p:sp>
          <p:nvSpPr>
            <p:cNvPr id="86" name="圆角矩形 85"/>
            <p:cNvSpPr/>
            <p:nvPr/>
          </p:nvSpPr>
          <p:spPr>
            <a:xfrm>
              <a:off x="6339097" y="3296031"/>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7" name="矩形 8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9" name="组合 88"/>
          <p:cNvGrpSpPr/>
          <p:nvPr/>
        </p:nvGrpSpPr>
        <p:grpSpPr>
          <a:xfrm>
            <a:off x="6263011" y="4297502"/>
            <a:ext cx="3741980" cy="511504"/>
            <a:chOff x="6339097" y="4180903"/>
            <a:chExt cx="3744416" cy="511504"/>
          </a:xfrm>
        </p:grpSpPr>
        <p:sp>
          <p:nvSpPr>
            <p:cNvPr id="90" name="圆角矩形 89"/>
            <p:cNvSpPr/>
            <p:nvPr/>
          </p:nvSpPr>
          <p:spPr>
            <a:xfrm>
              <a:off x="6339097" y="418090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91" name="矩形 90"/>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93" name="组合 92"/>
          <p:cNvGrpSpPr/>
          <p:nvPr/>
        </p:nvGrpSpPr>
        <p:grpSpPr>
          <a:xfrm>
            <a:off x="6263011" y="5246090"/>
            <a:ext cx="3741980" cy="511504"/>
            <a:chOff x="6339097" y="5057483"/>
            <a:chExt cx="3744416" cy="511504"/>
          </a:xfrm>
        </p:grpSpPr>
        <p:sp>
          <p:nvSpPr>
            <p:cNvPr id="94" name="圆角矩形 93"/>
            <p:cNvSpPr/>
            <p:nvPr/>
          </p:nvSpPr>
          <p:spPr>
            <a:xfrm>
              <a:off x="6339097" y="505748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95" name="矩形 94"/>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96" name="下箭头 95"/>
          <p:cNvSpPr/>
          <p:nvPr/>
        </p:nvSpPr>
        <p:spPr>
          <a:xfrm rot="16200000">
            <a:off x="4131955" y="1361909"/>
            <a:ext cx="576064" cy="679386"/>
          </a:xfrm>
          <a:prstGeom prst="downArrow">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87241486"/>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500"/>
                                        <p:tgtEl>
                                          <p:spTgt spid="42"/>
                                        </p:tgtEl>
                                      </p:cBhvr>
                                    </p:animEffect>
                                  </p:childTnLst>
                                </p:cTn>
                              </p:par>
                              <p:par>
                                <p:cTn id="12" presetID="22" presetClass="entr" presetSubtype="8" fill="hold" nodeType="withEffect">
                                  <p:stCondLst>
                                    <p:cond delay="300"/>
                                  </p:stCondLst>
                                  <p:childTnLst>
                                    <p:set>
                                      <p:cBhvr>
                                        <p:cTn id="13" dur="1" fill="hold">
                                          <p:stCondLst>
                                            <p:cond delay="0"/>
                                          </p:stCondLst>
                                        </p:cTn>
                                        <p:tgtEl>
                                          <p:spTgt spid="77"/>
                                        </p:tgtEl>
                                        <p:attrNameLst>
                                          <p:attrName>style.visibility</p:attrName>
                                        </p:attrNameLst>
                                      </p:cBhvr>
                                      <p:to>
                                        <p:strVal val="visible"/>
                                      </p:to>
                                    </p:set>
                                    <p:animEffect transition="in" filter="wipe(left)">
                                      <p:cBhvr>
                                        <p:cTn id="14" dur="500"/>
                                        <p:tgtEl>
                                          <p:spTgt spid="77"/>
                                        </p:tgtEl>
                                      </p:cBhvr>
                                    </p:animEffect>
                                  </p:childTnLst>
                                </p:cTn>
                              </p:par>
                              <p:par>
                                <p:cTn id="15" presetID="10" presetClass="entr" presetSubtype="0" fill="hold" nodeType="withEffect">
                                  <p:stCondLst>
                                    <p:cond delay="30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500"/>
                                        <p:tgtEl>
                                          <p:spTgt spid="57"/>
                                        </p:tgtEl>
                                      </p:cBhvr>
                                    </p:animEffect>
                                  </p:childTnLst>
                                </p:cTn>
                              </p:par>
                              <p:par>
                                <p:cTn id="18" presetID="22" presetClass="entr" presetSubtype="8" fill="hold" nodeType="withEffect">
                                  <p:stCondLst>
                                    <p:cond delay="600"/>
                                  </p:stCondLst>
                                  <p:childTnLst>
                                    <p:set>
                                      <p:cBhvr>
                                        <p:cTn id="19" dur="1" fill="hold">
                                          <p:stCondLst>
                                            <p:cond delay="0"/>
                                          </p:stCondLst>
                                        </p:cTn>
                                        <p:tgtEl>
                                          <p:spTgt spid="81"/>
                                        </p:tgtEl>
                                        <p:attrNameLst>
                                          <p:attrName>style.visibility</p:attrName>
                                        </p:attrNameLst>
                                      </p:cBhvr>
                                      <p:to>
                                        <p:strVal val="visible"/>
                                      </p:to>
                                    </p:set>
                                    <p:animEffect transition="in" filter="wipe(left)">
                                      <p:cBhvr>
                                        <p:cTn id="20" dur="500"/>
                                        <p:tgtEl>
                                          <p:spTgt spid="81"/>
                                        </p:tgtEl>
                                      </p:cBhvr>
                                    </p:animEffect>
                                  </p:childTnLst>
                                </p:cTn>
                              </p:par>
                              <p:par>
                                <p:cTn id="21" presetID="10" presetClass="entr" presetSubtype="0" fill="hold" nodeType="withEffect">
                                  <p:stCondLst>
                                    <p:cond delay="60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500"/>
                                        <p:tgtEl>
                                          <p:spTgt spid="54"/>
                                        </p:tgtEl>
                                      </p:cBhvr>
                                    </p:animEffect>
                                  </p:childTnLst>
                                </p:cTn>
                              </p:par>
                              <p:par>
                                <p:cTn id="24" presetID="22" presetClass="entr" presetSubtype="8" fill="hold" nodeType="withEffect">
                                  <p:stCondLst>
                                    <p:cond delay="900"/>
                                  </p:stCondLst>
                                  <p:childTnLst>
                                    <p:set>
                                      <p:cBhvr>
                                        <p:cTn id="25" dur="1" fill="hold">
                                          <p:stCondLst>
                                            <p:cond delay="0"/>
                                          </p:stCondLst>
                                        </p:cTn>
                                        <p:tgtEl>
                                          <p:spTgt spid="85"/>
                                        </p:tgtEl>
                                        <p:attrNameLst>
                                          <p:attrName>style.visibility</p:attrName>
                                        </p:attrNameLst>
                                      </p:cBhvr>
                                      <p:to>
                                        <p:strVal val="visible"/>
                                      </p:to>
                                    </p:set>
                                    <p:animEffect transition="in" filter="wipe(left)">
                                      <p:cBhvr>
                                        <p:cTn id="26" dur="500"/>
                                        <p:tgtEl>
                                          <p:spTgt spid="85"/>
                                        </p:tgtEl>
                                      </p:cBhvr>
                                    </p:animEffect>
                                  </p:childTnLst>
                                </p:cTn>
                              </p:par>
                              <p:par>
                                <p:cTn id="27" presetID="10" presetClass="entr" presetSubtype="0" fill="hold" nodeType="withEffect">
                                  <p:stCondLst>
                                    <p:cond delay="900"/>
                                  </p:stCondLst>
                                  <p:childTnLst>
                                    <p:set>
                                      <p:cBhvr>
                                        <p:cTn id="28" dur="1" fill="hold">
                                          <p:stCondLst>
                                            <p:cond delay="0"/>
                                          </p:stCondLst>
                                        </p:cTn>
                                        <p:tgtEl>
                                          <p:spTgt spid="51"/>
                                        </p:tgtEl>
                                        <p:attrNameLst>
                                          <p:attrName>style.visibility</p:attrName>
                                        </p:attrNameLst>
                                      </p:cBhvr>
                                      <p:to>
                                        <p:strVal val="visible"/>
                                      </p:to>
                                    </p:set>
                                    <p:animEffect transition="in" filter="fade">
                                      <p:cBhvr>
                                        <p:cTn id="29" dur="500"/>
                                        <p:tgtEl>
                                          <p:spTgt spid="51"/>
                                        </p:tgtEl>
                                      </p:cBhvr>
                                    </p:animEffect>
                                  </p:childTnLst>
                                </p:cTn>
                              </p:par>
                              <p:par>
                                <p:cTn id="30" presetID="22" presetClass="entr" presetSubtype="8" fill="hold" nodeType="withEffect">
                                  <p:stCondLst>
                                    <p:cond delay="1200"/>
                                  </p:stCondLst>
                                  <p:childTnLst>
                                    <p:set>
                                      <p:cBhvr>
                                        <p:cTn id="31" dur="1" fill="hold">
                                          <p:stCondLst>
                                            <p:cond delay="0"/>
                                          </p:stCondLst>
                                        </p:cTn>
                                        <p:tgtEl>
                                          <p:spTgt spid="89"/>
                                        </p:tgtEl>
                                        <p:attrNameLst>
                                          <p:attrName>style.visibility</p:attrName>
                                        </p:attrNameLst>
                                      </p:cBhvr>
                                      <p:to>
                                        <p:strVal val="visible"/>
                                      </p:to>
                                    </p:set>
                                    <p:animEffect transition="in" filter="wipe(left)">
                                      <p:cBhvr>
                                        <p:cTn id="32" dur="500"/>
                                        <p:tgtEl>
                                          <p:spTgt spid="89"/>
                                        </p:tgtEl>
                                      </p:cBhvr>
                                    </p:animEffect>
                                  </p:childTnLst>
                                </p:cTn>
                              </p:par>
                              <p:par>
                                <p:cTn id="33" presetID="10" presetClass="entr" presetSubtype="0" fill="hold" nodeType="withEffect">
                                  <p:stCondLst>
                                    <p:cond delay="120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500"/>
                                        <p:tgtEl>
                                          <p:spTgt spid="48"/>
                                        </p:tgtEl>
                                      </p:cBhvr>
                                    </p:animEffect>
                                  </p:childTnLst>
                                </p:cTn>
                              </p:par>
                              <p:par>
                                <p:cTn id="36" presetID="22" presetClass="entr" presetSubtype="8" fill="hold" nodeType="withEffect">
                                  <p:stCondLst>
                                    <p:cond delay="1500"/>
                                  </p:stCondLst>
                                  <p:childTnLst>
                                    <p:set>
                                      <p:cBhvr>
                                        <p:cTn id="37" dur="1" fill="hold">
                                          <p:stCondLst>
                                            <p:cond delay="0"/>
                                          </p:stCondLst>
                                        </p:cTn>
                                        <p:tgtEl>
                                          <p:spTgt spid="93"/>
                                        </p:tgtEl>
                                        <p:attrNameLst>
                                          <p:attrName>style.visibility</p:attrName>
                                        </p:attrNameLst>
                                      </p:cBhvr>
                                      <p:to>
                                        <p:strVal val="visible"/>
                                      </p:to>
                                    </p:set>
                                    <p:animEffect transition="in" filter="wipe(left)">
                                      <p:cBhvr>
                                        <p:cTn id="38" dur="500"/>
                                        <p:tgtEl>
                                          <p:spTgt spid="93"/>
                                        </p:tgtEl>
                                      </p:cBhvr>
                                    </p:animEffect>
                                  </p:childTnLst>
                                </p:cTn>
                              </p:par>
                            </p:childTnLst>
                          </p:cTn>
                        </p:par>
                        <p:par>
                          <p:cTn id="39" fill="hold">
                            <p:stCondLst>
                              <p:cond delay="2500"/>
                            </p:stCondLst>
                            <p:childTnLst>
                              <p:par>
                                <p:cTn id="40" presetID="2" presetClass="entr" presetSubtype="8" fill="hold" grpId="0" nodeType="afterEffect">
                                  <p:stCondLst>
                                    <p:cond delay="0"/>
                                  </p:stCondLst>
                                  <p:childTnLst>
                                    <p:set>
                                      <p:cBhvr>
                                        <p:cTn id="41" dur="1" fill="hold">
                                          <p:stCondLst>
                                            <p:cond delay="0"/>
                                          </p:stCondLst>
                                        </p:cTn>
                                        <p:tgtEl>
                                          <p:spTgt spid="96"/>
                                        </p:tgtEl>
                                        <p:attrNameLst>
                                          <p:attrName>style.visibility</p:attrName>
                                        </p:attrNameLst>
                                      </p:cBhvr>
                                      <p:to>
                                        <p:strVal val="visible"/>
                                      </p:to>
                                    </p:set>
                                    <p:anim calcmode="lin" valueType="num">
                                      <p:cBhvr additive="base">
                                        <p:cTn id="42" dur="500" fill="hold"/>
                                        <p:tgtEl>
                                          <p:spTgt spid="96"/>
                                        </p:tgtEl>
                                        <p:attrNameLst>
                                          <p:attrName>ppt_x</p:attrName>
                                        </p:attrNameLst>
                                      </p:cBhvr>
                                      <p:tavLst>
                                        <p:tav tm="0">
                                          <p:val>
                                            <p:strVal val="0-#ppt_w/2"/>
                                          </p:val>
                                        </p:tav>
                                        <p:tav tm="100000">
                                          <p:val>
                                            <p:strVal val="#ppt_x"/>
                                          </p:val>
                                        </p:tav>
                                      </p:tavLst>
                                    </p:anim>
                                    <p:anim calcmode="lin" valueType="num">
                                      <p:cBhvr additive="base">
                                        <p:cTn id="43" dur="500" fill="hold"/>
                                        <p:tgtEl>
                                          <p:spTgt spid="96"/>
                                        </p:tgtEl>
                                        <p:attrNameLst>
                                          <p:attrName>ppt_y</p:attrName>
                                        </p:attrNameLst>
                                      </p:cBhvr>
                                      <p:tavLst>
                                        <p:tav tm="0">
                                          <p:val>
                                            <p:strVal val="#ppt_y"/>
                                          </p:val>
                                        </p:tav>
                                        <p:tav tm="100000">
                                          <p:val>
                                            <p:strVal val="#ppt_y"/>
                                          </p:val>
                                        </p:tav>
                                      </p:tavLst>
                                    </p:anim>
                                  </p:childTnLst>
                                </p:cTn>
                              </p:par>
                            </p:childTnLst>
                          </p:cTn>
                        </p:par>
                        <p:par>
                          <p:cTn id="44" fill="hold">
                            <p:stCondLst>
                              <p:cond delay="3000"/>
                            </p:stCondLst>
                            <p:childTnLst>
                              <p:par>
                                <p:cTn id="45" presetID="26" presetClass="emph" presetSubtype="0" fill="hold" nodeType="afterEffect">
                                  <p:stCondLst>
                                    <p:cond delay="0"/>
                                  </p:stCondLst>
                                  <p:childTnLst>
                                    <p:animEffect transition="out" filter="fade">
                                      <p:cBhvr>
                                        <p:cTn id="46" dur="500" tmFilter="0, 0; .2, .5; .8, .5; 1, 0"/>
                                        <p:tgtEl>
                                          <p:spTgt spid="42"/>
                                        </p:tgtEl>
                                      </p:cBhvr>
                                    </p:animEffect>
                                    <p:animScale>
                                      <p:cBhvr>
                                        <p:cTn id="47" dur="250" autoRev="1" fill="hold"/>
                                        <p:tgtEl>
                                          <p:spTgt spid="42"/>
                                        </p:tgtEl>
                                      </p:cBhvr>
                                      <p:by x="105000" y="105000"/>
                                    </p:animScale>
                                  </p:childTnLst>
                                </p:cTn>
                              </p:par>
                              <p:par>
                                <p:cTn id="48" presetID="26" presetClass="emph" presetSubtype="0" fill="hold" nodeType="withEffect">
                                  <p:stCondLst>
                                    <p:cond delay="0"/>
                                  </p:stCondLst>
                                  <p:childTnLst>
                                    <p:animEffect transition="out" filter="fade">
                                      <p:cBhvr>
                                        <p:cTn id="49" dur="500" tmFilter="0, 0; .2, .5; .8, .5; 1, 0"/>
                                        <p:tgtEl>
                                          <p:spTgt spid="77"/>
                                        </p:tgtEl>
                                      </p:cBhvr>
                                    </p:animEffect>
                                    <p:animScale>
                                      <p:cBhvr>
                                        <p:cTn id="50" dur="250" autoRev="1" fill="hold"/>
                                        <p:tgtEl>
                                          <p:spTgt spid="7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225396" y="251306"/>
            <a:ext cx="6414838" cy="6418848"/>
            <a:chOff x="-3227497" y="251306"/>
            <a:chExt cx="6419015" cy="6418848"/>
          </a:xfrm>
        </p:grpSpPr>
        <p:sp>
          <p:nvSpPr>
            <p:cNvPr id="26" name="椭圆 25"/>
            <p:cNvSpPr/>
            <p:nvPr/>
          </p:nvSpPr>
          <p:spPr>
            <a:xfrm>
              <a:off x="-3227497" y="251306"/>
              <a:ext cx="6419015" cy="6418848"/>
            </a:xfrm>
            <a:prstGeom prst="ellipse">
              <a:avLst/>
            </a:prstGeom>
            <a:solidFill>
              <a:srgbClr val="00529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
          <p:nvSpPr>
            <p:cNvPr id="27" name="文本框 2"/>
            <p:cNvSpPr txBox="1">
              <a:spLocks noChangeArrowheads="1"/>
            </p:cNvSpPr>
            <p:nvPr/>
          </p:nvSpPr>
          <p:spPr bwMode="auto">
            <a:xfrm>
              <a:off x="914599" y="2355502"/>
              <a:ext cx="1326977" cy="2154412"/>
            </a:xfrm>
            <a:prstGeom prst="rect">
              <a:avLst/>
            </a:prstGeom>
            <a:noFill/>
            <a:ln w="9525">
              <a:noFill/>
              <a:miter lim="800000"/>
              <a:headEnd/>
              <a:tailEnd/>
            </a:ln>
          </p:spPr>
          <p:txBody>
            <a:bodyPr lIns="121898" tIns="60948" rIns="121898" bIns="60948">
              <a:spAutoFit/>
            </a:bodyPr>
            <a:lstStyle/>
            <a:p>
              <a:pPr algn="ctr"/>
              <a:r>
                <a:rPr lang="zh-CN" altLang="en-US" sz="6600" b="1" dirty="0">
                  <a:solidFill>
                    <a:schemeClr val="bg1"/>
                  </a:solidFill>
                  <a:latin typeface="微软雅黑" pitchFamily="34" charset="-122"/>
                  <a:ea typeface="微软雅黑" pitchFamily="34" charset="-122"/>
                </a:rPr>
                <a:t>目</a:t>
              </a:r>
              <a:endParaRPr lang="en-US" altLang="zh-CN" sz="6600" b="1" dirty="0">
                <a:solidFill>
                  <a:schemeClr val="bg1"/>
                </a:solidFill>
                <a:latin typeface="微软雅黑" pitchFamily="34" charset="-122"/>
                <a:ea typeface="微软雅黑" pitchFamily="34" charset="-122"/>
              </a:endParaRPr>
            </a:p>
            <a:p>
              <a:pPr algn="ctr"/>
              <a:r>
                <a:rPr lang="zh-CN" altLang="en-US" sz="6600" b="1" dirty="0">
                  <a:solidFill>
                    <a:schemeClr val="bg1"/>
                  </a:solidFill>
                  <a:latin typeface="微软雅黑" pitchFamily="34" charset="-122"/>
                  <a:ea typeface="微软雅黑" pitchFamily="34" charset="-122"/>
                </a:rPr>
                <a:t>录</a:t>
              </a:r>
            </a:p>
          </p:txBody>
        </p:sp>
      </p:grpSp>
      <p:grpSp>
        <p:nvGrpSpPr>
          <p:cNvPr id="42" name="组合 9"/>
          <p:cNvGrpSpPr>
            <a:grpSpLocks/>
          </p:cNvGrpSpPr>
          <p:nvPr/>
        </p:nvGrpSpPr>
        <p:grpSpPr bwMode="auto">
          <a:xfrm>
            <a:off x="5144817" y="1417672"/>
            <a:ext cx="767278" cy="627830"/>
            <a:chOff x="3050349" y="1844085"/>
            <a:chExt cx="833779" cy="680346"/>
          </a:xfrm>
        </p:grpSpPr>
        <p:sp>
          <p:nvSpPr>
            <p:cNvPr id="43" name="任意多边形 42"/>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44" name="文本框 6"/>
            <p:cNvSpPr txBox="1">
              <a:spLocks noChangeArrowheads="1"/>
            </p:cNvSpPr>
            <p:nvPr/>
          </p:nvSpPr>
          <p:spPr bwMode="auto">
            <a:xfrm>
              <a:off x="3146443" y="1890742"/>
              <a:ext cx="611464" cy="633689"/>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01</a:t>
              </a:r>
              <a:endParaRPr lang="zh-CN" altLang="en-US" sz="3200">
                <a:solidFill>
                  <a:schemeClr val="bg1"/>
                </a:solidFill>
                <a:latin typeface="Impact" pitchFamily="34" charset="0"/>
              </a:endParaRPr>
            </a:p>
          </p:txBody>
        </p:sp>
      </p:grpSp>
      <p:grpSp>
        <p:nvGrpSpPr>
          <p:cNvPr id="48" name="组合 37"/>
          <p:cNvGrpSpPr>
            <a:grpSpLocks/>
          </p:cNvGrpSpPr>
          <p:nvPr/>
        </p:nvGrpSpPr>
        <p:grpSpPr bwMode="auto">
          <a:xfrm>
            <a:off x="5122845" y="5253722"/>
            <a:ext cx="811223" cy="624344"/>
            <a:chOff x="3050206" y="1844053"/>
            <a:chExt cx="881613" cy="678154"/>
          </a:xfrm>
        </p:grpSpPr>
        <p:sp>
          <p:nvSpPr>
            <p:cNvPr id="49" name="任意多边形 48"/>
            <p:cNvSpPr/>
            <p:nvPr/>
          </p:nvSpPr>
          <p:spPr>
            <a:xfrm rot="8100000" flipV="1">
              <a:off x="3050206" y="1844053"/>
              <a:ext cx="834142" cy="678154"/>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0" name="文本框 39"/>
            <p:cNvSpPr txBox="1">
              <a:spLocks noChangeArrowheads="1"/>
            </p:cNvSpPr>
            <p:nvPr/>
          </p:nvSpPr>
          <p:spPr bwMode="auto">
            <a:xfrm>
              <a:off x="3123828" y="1885460"/>
              <a:ext cx="807991" cy="635175"/>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05</a:t>
              </a:r>
              <a:endParaRPr lang="zh-CN" altLang="en-US" sz="3200">
                <a:solidFill>
                  <a:schemeClr val="bg1"/>
                </a:solidFill>
                <a:latin typeface="Impact" pitchFamily="34" charset="0"/>
              </a:endParaRPr>
            </a:p>
          </p:txBody>
        </p:sp>
      </p:grpSp>
      <p:grpSp>
        <p:nvGrpSpPr>
          <p:cNvPr id="51" name="组合 40"/>
          <p:cNvGrpSpPr>
            <a:grpSpLocks/>
          </p:cNvGrpSpPr>
          <p:nvPr/>
        </p:nvGrpSpPr>
        <p:grpSpPr bwMode="auto">
          <a:xfrm>
            <a:off x="5144649" y="4285267"/>
            <a:ext cx="767615" cy="637534"/>
            <a:chOff x="3050167" y="1844084"/>
            <a:chExt cx="834144" cy="692481"/>
          </a:xfrm>
        </p:grpSpPr>
        <p:sp>
          <p:nvSpPr>
            <p:cNvPr id="52" name="任意多边形 51"/>
            <p:cNvSpPr/>
            <p:nvPr/>
          </p:nvSpPr>
          <p:spPr>
            <a:xfrm rot="8100000" flipV="1">
              <a:off x="3050167" y="1844084"/>
              <a:ext cx="834144"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3" name="文本框 42"/>
            <p:cNvSpPr txBox="1">
              <a:spLocks noChangeArrowheads="1"/>
            </p:cNvSpPr>
            <p:nvPr/>
          </p:nvSpPr>
          <p:spPr bwMode="auto">
            <a:xfrm>
              <a:off x="3123828" y="1901390"/>
              <a:ext cx="726001" cy="635175"/>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04</a:t>
              </a:r>
              <a:endParaRPr lang="zh-CN" altLang="en-US" sz="3200">
                <a:solidFill>
                  <a:schemeClr val="bg1"/>
                </a:solidFill>
                <a:latin typeface="Impact" pitchFamily="34" charset="0"/>
              </a:endParaRPr>
            </a:p>
          </p:txBody>
        </p:sp>
      </p:grpSp>
      <p:grpSp>
        <p:nvGrpSpPr>
          <p:cNvPr id="54" name="组合 43"/>
          <p:cNvGrpSpPr>
            <a:grpSpLocks/>
          </p:cNvGrpSpPr>
          <p:nvPr/>
        </p:nvGrpSpPr>
        <p:grpSpPr bwMode="auto">
          <a:xfrm>
            <a:off x="5144650" y="3340622"/>
            <a:ext cx="767613" cy="624288"/>
            <a:chOff x="3050167" y="1844084"/>
            <a:chExt cx="834142" cy="678092"/>
          </a:xfrm>
        </p:grpSpPr>
        <p:sp>
          <p:nvSpPr>
            <p:cNvPr id="55" name="任意多边形 54"/>
            <p:cNvSpPr/>
            <p:nvPr/>
          </p:nvSpPr>
          <p:spPr>
            <a:xfrm rot="8100000" flipV="1">
              <a:off x="3050167" y="1844084"/>
              <a:ext cx="834142"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6" name="文本框 45"/>
            <p:cNvSpPr txBox="1">
              <a:spLocks noChangeArrowheads="1"/>
            </p:cNvSpPr>
            <p:nvPr/>
          </p:nvSpPr>
          <p:spPr bwMode="auto">
            <a:xfrm>
              <a:off x="3123828" y="1885459"/>
              <a:ext cx="726001" cy="635174"/>
            </a:xfrm>
            <a:prstGeom prst="rect">
              <a:avLst/>
            </a:prstGeom>
            <a:noFill/>
            <a:ln w="9525">
              <a:noFill/>
              <a:miter lim="800000"/>
              <a:headEnd/>
              <a:tailEnd/>
            </a:ln>
          </p:spPr>
          <p:txBody>
            <a:bodyPr>
              <a:spAutoFit/>
            </a:bodyPr>
            <a:lstStyle/>
            <a:p>
              <a:r>
                <a:rPr lang="en-US" altLang="zh-CN" sz="3200" dirty="0">
                  <a:solidFill>
                    <a:schemeClr val="bg1"/>
                  </a:solidFill>
                  <a:latin typeface="Impact" pitchFamily="34" charset="0"/>
                </a:rPr>
                <a:t>03</a:t>
              </a:r>
              <a:endParaRPr lang="zh-CN" altLang="en-US" sz="3200" dirty="0">
                <a:solidFill>
                  <a:schemeClr val="bg1"/>
                </a:solidFill>
                <a:latin typeface="Impact" pitchFamily="34" charset="0"/>
              </a:endParaRPr>
            </a:p>
          </p:txBody>
        </p:sp>
      </p:grpSp>
      <p:grpSp>
        <p:nvGrpSpPr>
          <p:cNvPr id="57" name="组合 46"/>
          <p:cNvGrpSpPr>
            <a:grpSpLocks/>
          </p:cNvGrpSpPr>
          <p:nvPr/>
        </p:nvGrpSpPr>
        <p:grpSpPr bwMode="auto">
          <a:xfrm>
            <a:off x="5144817" y="2349674"/>
            <a:ext cx="767278" cy="625750"/>
            <a:chOff x="3050349" y="1844085"/>
            <a:chExt cx="833779" cy="678092"/>
          </a:xfrm>
        </p:grpSpPr>
        <p:sp>
          <p:nvSpPr>
            <p:cNvPr id="58" name="任意多边形 57"/>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9" name="文本框 48"/>
            <p:cNvSpPr txBox="1">
              <a:spLocks noChangeArrowheads="1"/>
            </p:cNvSpPr>
            <p:nvPr/>
          </p:nvSpPr>
          <p:spPr bwMode="auto">
            <a:xfrm>
              <a:off x="3123827" y="1885459"/>
              <a:ext cx="726001" cy="633689"/>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02</a:t>
              </a:r>
              <a:endParaRPr lang="zh-CN" altLang="en-US" sz="3200">
                <a:solidFill>
                  <a:schemeClr val="bg1"/>
                </a:solidFill>
                <a:latin typeface="Impact" pitchFamily="34" charset="0"/>
              </a:endParaRPr>
            </a:p>
          </p:txBody>
        </p:sp>
      </p:grpSp>
      <p:grpSp>
        <p:nvGrpSpPr>
          <p:cNvPr id="77" name="组合 76"/>
          <p:cNvGrpSpPr/>
          <p:nvPr/>
        </p:nvGrpSpPr>
        <p:grpSpPr>
          <a:xfrm>
            <a:off x="6263011" y="1413570"/>
            <a:ext cx="3741980" cy="511504"/>
            <a:chOff x="6339097" y="1573726"/>
            <a:chExt cx="3744416" cy="511504"/>
          </a:xfrm>
        </p:grpSpPr>
        <p:sp>
          <p:nvSpPr>
            <p:cNvPr id="78" name="圆角矩形 77"/>
            <p:cNvSpPr/>
            <p:nvPr/>
          </p:nvSpPr>
          <p:spPr>
            <a:xfrm>
              <a:off x="6339097" y="1573726"/>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9" name="矩形 78"/>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1" name="组合 80"/>
          <p:cNvGrpSpPr/>
          <p:nvPr/>
        </p:nvGrpSpPr>
        <p:grpSpPr>
          <a:xfrm>
            <a:off x="6239129" y="2338170"/>
            <a:ext cx="3741980" cy="511504"/>
            <a:chOff x="6315199" y="2410178"/>
            <a:chExt cx="3744416" cy="511504"/>
          </a:xfrm>
        </p:grpSpPr>
        <p:sp>
          <p:nvSpPr>
            <p:cNvPr id="82" name="圆角矩形 81"/>
            <p:cNvSpPr/>
            <p:nvPr/>
          </p:nvSpPr>
          <p:spPr>
            <a:xfrm>
              <a:off x="6315199" y="2410178"/>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3" name="矩形 82"/>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5" name="组合 84"/>
          <p:cNvGrpSpPr/>
          <p:nvPr/>
        </p:nvGrpSpPr>
        <p:grpSpPr>
          <a:xfrm>
            <a:off x="6263011" y="3340622"/>
            <a:ext cx="3741980" cy="511504"/>
            <a:chOff x="6339097" y="3296031"/>
            <a:chExt cx="3744416" cy="511504"/>
          </a:xfrm>
        </p:grpSpPr>
        <p:sp>
          <p:nvSpPr>
            <p:cNvPr id="86" name="圆角矩形 85"/>
            <p:cNvSpPr/>
            <p:nvPr/>
          </p:nvSpPr>
          <p:spPr>
            <a:xfrm>
              <a:off x="6339097" y="3296031"/>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7" name="矩形 8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9" name="组合 88"/>
          <p:cNvGrpSpPr/>
          <p:nvPr/>
        </p:nvGrpSpPr>
        <p:grpSpPr>
          <a:xfrm>
            <a:off x="6263011" y="4297502"/>
            <a:ext cx="3741980" cy="511504"/>
            <a:chOff x="6339097" y="4180903"/>
            <a:chExt cx="3744416" cy="511504"/>
          </a:xfrm>
        </p:grpSpPr>
        <p:sp>
          <p:nvSpPr>
            <p:cNvPr id="90" name="圆角矩形 89"/>
            <p:cNvSpPr/>
            <p:nvPr/>
          </p:nvSpPr>
          <p:spPr>
            <a:xfrm>
              <a:off x="6339097" y="418090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91" name="矩形 90"/>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93" name="组合 92"/>
          <p:cNvGrpSpPr/>
          <p:nvPr/>
        </p:nvGrpSpPr>
        <p:grpSpPr>
          <a:xfrm>
            <a:off x="6263011" y="5246090"/>
            <a:ext cx="3741980" cy="511504"/>
            <a:chOff x="6339097" y="5057483"/>
            <a:chExt cx="3744416" cy="511504"/>
          </a:xfrm>
        </p:grpSpPr>
        <p:sp>
          <p:nvSpPr>
            <p:cNvPr id="94" name="圆角矩形 93"/>
            <p:cNvSpPr/>
            <p:nvPr/>
          </p:nvSpPr>
          <p:spPr>
            <a:xfrm>
              <a:off x="6339097" y="505748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95" name="矩形 94"/>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96" name="下箭头 95"/>
          <p:cNvSpPr/>
          <p:nvPr/>
        </p:nvSpPr>
        <p:spPr>
          <a:xfrm rot="16200000">
            <a:off x="4131955" y="5178333"/>
            <a:ext cx="576064" cy="679386"/>
          </a:xfrm>
          <a:prstGeom prst="downArrow">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2620334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0-#ppt_w/2"/>
                                          </p:val>
                                        </p:tav>
                                        <p:tav tm="100000">
                                          <p:val>
                                            <p:strVal val="#ppt_x"/>
                                          </p:val>
                                        </p:tav>
                                      </p:tavLst>
                                    </p:anim>
                                    <p:anim calcmode="lin" valueType="num">
                                      <p:cBhvr additive="base">
                                        <p:cTn id="8" dur="500" fill="hold"/>
                                        <p:tgtEl>
                                          <p:spTgt spid="9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93"/>
                                        </p:tgtEl>
                                      </p:cBhvr>
                                    </p:animEffect>
                                    <p:animScale>
                                      <p:cBhvr>
                                        <p:cTn id="12" dur="250" autoRev="1" fill="hold"/>
                                        <p:tgtEl>
                                          <p:spTgt spid="93"/>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48"/>
                                        </p:tgtEl>
                                      </p:cBhvr>
                                    </p:animEffect>
                                    <p:animScale>
                                      <p:cBhvr>
                                        <p:cTn id="15" dur="250" autoRev="1" fill="hold"/>
                                        <p:tgtEl>
                                          <p:spTgt spid="4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1198662" y="1769701"/>
            <a:ext cx="1758227" cy="176645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7" name="矩形 46"/>
          <p:cNvSpPr/>
          <p:nvPr/>
        </p:nvSpPr>
        <p:spPr>
          <a:xfrm>
            <a:off x="1198662" y="3536153"/>
            <a:ext cx="1758227"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48" name="矩形 47"/>
          <p:cNvSpPr/>
          <p:nvPr/>
        </p:nvSpPr>
        <p:spPr>
          <a:xfrm>
            <a:off x="3185458" y="1769701"/>
            <a:ext cx="1758227" cy="176645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9" name="矩形 48"/>
          <p:cNvSpPr/>
          <p:nvPr/>
        </p:nvSpPr>
        <p:spPr>
          <a:xfrm>
            <a:off x="3185458" y="3536153"/>
            <a:ext cx="1758227"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0" name="矩形 49"/>
          <p:cNvSpPr/>
          <p:nvPr/>
        </p:nvSpPr>
        <p:spPr>
          <a:xfrm>
            <a:off x="5172256" y="1769701"/>
            <a:ext cx="1758227" cy="176645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1" name="矩形 50"/>
          <p:cNvSpPr/>
          <p:nvPr/>
        </p:nvSpPr>
        <p:spPr>
          <a:xfrm>
            <a:off x="5172256" y="3536153"/>
            <a:ext cx="1758227"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2" name="矩形 51"/>
          <p:cNvSpPr/>
          <p:nvPr/>
        </p:nvSpPr>
        <p:spPr>
          <a:xfrm>
            <a:off x="7159054" y="1769701"/>
            <a:ext cx="1758227" cy="176645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3" name="矩形 52"/>
          <p:cNvSpPr/>
          <p:nvPr/>
        </p:nvSpPr>
        <p:spPr>
          <a:xfrm>
            <a:off x="7159054" y="3536153"/>
            <a:ext cx="1758227"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4" name="矩形 53"/>
          <p:cNvSpPr/>
          <p:nvPr/>
        </p:nvSpPr>
        <p:spPr>
          <a:xfrm>
            <a:off x="9145850" y="1769701"/>
            <a:ext cx="1758227" cy="17664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5" name="矩形 54"/>
          <p:cNvSpPr/>
          <p:nvPr/>
        </p:nvSpPr>
        <p:spPr>
          <a:xfrm>
            <a:off x="9145850" y="3536153"/>
            <a:ext cx="1758227" cy="1059871"/>
          </a:xfrm>
          <a:prstGeom prst="rect">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grpSp>
        <p:nvGrpSpPr>
          <p:cNvPr id="56" name="组合 55"/>
          <p:cNvGrpSpPr/>
          <p:nvPr/>
        </p:nvGrpSpPr>
        <p:grpSpPr>
          <a:xfrm>
            <a:off x="1761554" y="1981674"/>
            <a:ext cx="632445" cy="816776"/>
            <a:chOff x="3095876" y="2479873"/>
            <a:chExt cx="366231" cy="470769"/>
          </a:xfrm>
        </p:grpSpPr>
        <p:sp>
          <p:nvSpPr>
            <p:cNvPr id="5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5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5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sp>
        <p:nvSpPr>
          <p:cNvPr id="61" name="Freeform 64"/>
          <p:cNvSpPr>
            <a:spLocks noEditPoints="1"/>
          </p:cNvSpPr>
          <p:nvPr/>
        </p:nvSpPr>
        <p:spPr bwMode="auto">
          <a:xfrm flipH="1">
            <a:off x="3629251" y="2027479"/>
            <a:ext cx="870644" cy="725165"/>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nvGrpSpPr>
          <p:cNvPr id="62" name="组合 61"/>
          <p:cNvGrpSpPr/>
          <p:nvPr/>
        </p:nvGrpSpPr>
        <p:grpSpPr>
          <a:xfrm>
            <a:off x="5779616" y="1992701"/>
            <a:ext cx="543508" cy="794725"/>
            <a:chOff x="5690315" y="3674507"/>
            <a:chExt cx="314729" cy="458061"/>
          </a:xfrm>
        </p:grpSpPr>
        <p:sp>
          <p:nvSpPr>
            <p:cNvPr id="6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sp>
        <p:nvSpPr>
          <p:cNvPr id="65" name="Freeform 9"/>
          <p:cNvSpPr>
            <a:spLocks/>
          </p:cNvSpPr>
          <p:nvPr/>
        </p:nvSpPr>
        <p:spPr bwMode="auto">
          <a:xfrm flipH="1">
            <a:off x="7586403" y="2105735"/>
            <a:ext cx="903531" cy="568656"/>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nvGrpSpPr>
          <p:cNvPr id="66" name="组合 65"/>
          <p:cNvGrpSpPr/>
          <p:nvPr/>
        </p:nvGrpSpPr>
        <p:grpSpPr>
          <a:xfrm>
            <a:off x="9639840" y="2026610"/>
            <a:ext cx="770253" cy="726907"/>
            <a:chOff x="1784487" y="2486066"/>
            <a:chExt cx="446032" cy="418971"/>
          </a:xfrm>
          <a:solidFill>
            <a:schemeClr val="tx1">
              <a:lumMod val="65000"/>
              <a:lumOff val="35000"/>
            </a:schemeClr>
          </a:solidFill>
        </p:grpSpPr>
        <p:sp>
          <p:nvSpPr>
            <p:cNvPr id="6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2"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grpSp>
        <p:nvGrpSpPr>
          <p:cNvPr id="73" name="组合 72"/>
          <p:cNvGrpSpPr/>
          <p:nvPr/>
        </p:nvGrpSpPr>
        <p:grpSpPr>
          <a:xfrm>
            <a:off x="1972284" y="3041545"/>
            <a:ext cx="8158175" cy="211974"/>
            <a:chOff x="1918742" y="3212976"/>
            <a:chExt cx="8352927" cy="216024"/>
          </a:xfrm>
        </p:grpSpPr>
        <p:sp>
          <p:nvSpPr>
            <p:cNvPr id="74" name="椭圆 7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5" name="椭圆 7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6" name="椭圆 7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7" name="椭圆 7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8" name="椭圆 7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9" name="矩形 7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grpSp>
      <p:sp>
        <p:nvSpPr>
          <p:cNvPr id="80" name="等腰三角形 79"/>
          <p:cNvSpPr/>
          <p:nvPr/>
        </p:nvSpPr>
        <p:spPr>
          <a:xfrm flipV="1">
            <a:off x="1955404" y="4596022"/>
            <a:ext cx="244746"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1" name="等腰三角形 80"/>
          <p:cNvSpPr/>
          <p:nvPr/>
        </p:nvSpPr>
        <p:spPr>
          <a:xfrm flipV="1">
            <a:off x="3942201" y="4596022"/>
            <a:ext cx="244746"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2" name="等腰三角形 81"/>
          <p:cNvSpPr/>
          <p:nvPr/>
        </p:nvSpPr>
        <p:spPr>
          <a:xfrm flipV="1">
            <a:off x="5928999" y="4596022"/>
            <a:ext cx="244746"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3" name="等腰三角形 82"/>
          <p:cNvSpPr/>
          <p:nvPr/>
        </p:nvSpPr>
        <p:spPr>
          <a:xfrm flipV="1">
            <a:off x="7915795" y="4596022"/>
            <a:ext cx="244746"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4" name="等腰三角形 83"/>
          <p:cNvSpPr/>
          <p:nvPr/>
        </p:nvSpPr>
        <p:spPr>
          <a:xfrm flipV="1">
            <a:off x="9902594" y="4596022"/>
            <a:ext cx="244746" cy="211974"/>
          </a:xfrm>
          <a:prstGeom prst="triangl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5" name="TextBox 84"/>
          <p:cNvSpPr txBox="1"/>
          <p:nvPr/>
        </p:nvSpPr>
        <p:spPr>
          <a:xfrm>
            <a:off x="1440382" y="4940195"/>
            <a:ext cx="127479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6" name="TextBox 85"/>
          <p:cNvSpPr txBox="1"/>
          <p:nvPr/>
        </p:nvSpPr>
        <p:spPr>
          <a:xfrm>
            <a:off x="3427179" y="4940195"/>
            <a:ext cx="127479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7" name="TextBox 86"/>
          <p:cNvSpPr txBox="1"/>
          <p:nvPr/>
        </p:nvSpPr>
        <p:spPr>
          <a:xfrm>
            <a:off x="5413978" y="4940195"/>
            <a:ext cx="127479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8" name="TextBox 87"/>
          <p:cNvSpPr txBox="1"/>
          <p:nvPr/>
        </p:nvSpPr>
        <p:spPr>
          <a:xfrm>
            <a:off x="7400775" y="4940195"/>
            <a:ext cx="127479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9" name="TextBox 88"/>
          <p:cNvSpPr txBox="1"/>
          <p:nvPr/>
        </p:nvSpPr>
        <p:spPr>
          <a:xfrm>
            <a:off x="9387571" y="4940195"/>
            <a:ext cx="127479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90" name="矩形 89"/>
          <p:cNvSpPr/>
          <p:nvPr/>
        </p:nvSpPr>
        <p:spPr>
          <a:xfrm>
            <a:off x="1198663" y="5443920"/>
            <a:ext cx="9705417" cy="57816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dirty="0" smtClean="0">
                <a:latin typeface="微软雅黑" pitchFamily="34" charset="-122"/>
                <a:ea typeface="微软雅黑" pitchFamily="34" charset="-122"/>
              </a:rPr>
              <a:t>点击添加标题</a:t>
            </a:r>
            <a:endParaRPr lang="zh-CN" altLang="en-US" dirty="0">
              <a:latin typeface="微软雅黑" pitchFamily="34" charset="-122"/>
              <a:ea typeface="微软雅黑" pitchFamily="34" charset="-122"/>
            </a:endParaRPr>
          </a:p>
        </p:txBody>
      </p:sp>
      <p:sp>
        <p:nvSpPr>
          <p:cNvPr id="92"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232229309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2"/>
                                        </p:tgtEl>
                                        <p:attrNameLst>
                                          <p:attrName>style.visibility</p:attrName>
                                        </p:attrNameLst>
                                      </p:cBhvr>
                                      <p:to>
                                        <p:strVal val="visible"/>
                                      </p:to>
                                    </p:set>
                                    <p:anim calcmode="lin" valueType="num">
                                      <p:cBhvr>
                                        <p:cTn id="7" dur="500" fill="hold"/>
                                        <p:tgtEl>
                                          <p:spTgt spid="9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2"/>
                                        </p:tgtEl>
                                        <p:attrNameLst>
                                          <p:attrName>ppt_y</p:attrName>
                                        </p:attrNameLst>
                                      </p:cBhvr>
                                      <p:tavLst>
                                        <p:tav tm="0">
                                          <p:val>
                                            <p:strVal val="#ppt_y"/>
                                          </p:val>
                                        </p:tav>
                                        <p:tav tm="100000">
                                          <p:val>
                                            <p:strVal val="#ppt_y"/>
                                          </p:val>
                                        </p:tav>
                                      </p:tavLst>
                                    </p:anim>
                                    <p:anim calcmode="lin" valueType="num">
                                      <p:cBhvr>
                                        <p:cTn id="9" dur="500" fill="hold"/>
                                        <p:tgtEl>
                                          <p:spTgt spid="9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2"/>
                                        </p:tgtEl>
                                      </p:cBhvr>
                                    </p:animEffect>
                                  </p:childTnLst>
                                </p:cTn>
                              </p:par>
                            </p:childTnLst>
                          </p:cTn>
                        </p:par>
                        <p:par>
                          <p:cTn id="12" fill="hold">
                            <p:stCondLst>
                              <p:cond delay="850"/>
                            </p:stCondLst>
                            <p:childTnLst>
                              <p:par>
                                <p:cTn id="13" presetID="2" presetClass="entr" presetSubtype="4"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ppt_x"/>
                                          </p:val>
                                        </p:tav>
                                        <p:tav tm="100000">
                                          <p:val>
                                            <p:strVal val="#ppt_x"/>
                                          </p:val>
                                        </p:tav>
                                      </p:tavLst>
                                    </p:anim>
                                    <p:anim calcmode="lin" valueType="num">
                                      <p:cBhvr additive="base">
                                        <p:cTn id="16" dur="500" fill="hold"/>
                                        <p:tgtEl>
                                          <p:spTgt spid="46"/>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500" fill="hold"/>
                                        <p:tgtEl>
                                          <p:spTgt spid="48"/>
                                        </p:tgtEl>
                                        <p:attrNameLst>
                                          <p:attrName>ppt_x</p:attrName>
                                        </p:attrNameLst>
                                      </p:cBhvr>
                                      <p:tavLst>
                                        <p:tav tm="0">
                                          <p:val>
                                            <p:strVal val="#ppt_x"/>
                                          </p:val>
                                        </p:tav>
                                        <p:tav tm="100000">
                                          <p:val>
                                            <p:strVal val="#ppt_x"/>
                                          </p:val>
                                        </p:tav>
                                      </p:tavLst>
                                    </p:anim>
                                    <p:anim calcmode="lin" valueType="num">
                                      <p:cBhvr additive="base">
                                        <p:cTn id="24" dur="500" fill="hold"/>
                                        <p:tgtEl>
                                          <p:spTgt spid="48"/>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50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ppt_x"/>
                                          </p:val>
                                        </p:tav>
                                        <p:tav tm="100000">
                                          <p:val>
                                            <p:strVal val="#ppt_x"/>
                                          </p:val>
                                        </p:tav>
                                      </p:tavLst>
                                    </p:anim>
                                    <p:anim calcmode="lin" valueType="num">
                                      <p:cBhvr additive="base">
                                        <p:cTn id="28" dur="500" fill="hold"/>
                                        <p:tgtEl>
                                          <p:spTgt spid="49"/>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00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ppt_x"/>
                                          </p:val>
                                        </p:tav>
                                        <p:tav tm="100000">
                                          <p:val>
                                            <p:strVal val="#ppt_x"/>
                                          </p:val>
                                        </p:tav>
                                      </p:tavLst>
                                    </p:anim>
                                    <p:anim calcmode="lin" valueType="num">
                                      <p:cBhvr additive="base">
                                        <p:cTn id="32" dur="500" fill="hold"/>
                                        <p:tgtEl>
                                          <p:spTgt spid="50"/>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00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500" fill="hold"/>
                                        <p:tgtEl>
                                          <p:spTgt spid="51"/>
                                        </p:tgtEl>
                                        <p:attrNameLst>
                                          <p:attrName>ppt_x</p:attrName>
                                        </p:attrNameLst>
                                      </p:cBhvr>
                                      <p:tavLst>
                                        <p:tav tm="0">
                                          <p:val>
                                            <p:strVal val="#ppt_x"/>
                                          </p:val>
                                        </p:tav>
                                        <p:tav tm="100000">
                                          <p:val>
                                            <p:strVal val="#ppt_x"/>
                                          </p:val>
                                        </p:tav>
                                      </p:tavLst>
                                    </p:anim>
                                    <p:anim calcmode="lin" valueType="num">
                                      <p:cBhvr additive="base">
                                        <p:cTn id="36" dur="500" fill="hold"/>
                                        <p:tgtEl>
                                          <p:spTgt spid="51"/>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1500"/>
                                  </p:stCondLst>
                                  <p:childTnLst>
                                    <p:set>
                                      <p:cBhvr>
                                        <p:cTn id="38" dur="1" fill="hold">
                                          <p:stCondLst>
                                            <p:cond delay="0"/>
                                          </p:stCondLst>
                                        </p:cTn>
                                        <p:tgtEl>
                                          <p:spTgt spid="52"/>
                                        </p:tgtEl>
                                        <p:attrNameLst>
                                          <p:attrName>style.visibility</p:attrName>
                                        </p:attrNameLst>
                                      </p:cBhvr>
                                      <p:to>
                                        <p:strVal val="visible"/>
                                      </p:to>
                                    </p:set>
                                    <p:anim calcmode="lin" valueType="num">
                                      <p:cBhvr additive="base">
                                        <p:cTn id="39" dur="500" fill="hold"/>
                                        <p:tgtEl>
                                          <p:spTgt spid="52"/>
                                        </p:tgtEl>
                                        <p:attrNameLst>
                                          <p:attrName>ppt_x</p:attrName>
                                        </p:attrNameLst>
                                      </p:cBhvr>
                                      <p:tavLst>
                                        <p:tav tm="0">
                                          <p:val>
                                            <p:strVal val="#ppt_x"/>
                                          </p:val>
                                        </p:tav>
                                        <p:tav tm="100000">
                                          <p:val>
                                            <p:strVal val="#ppt_x"/>
                                          </p:val>
                                        </p:tav>
                                      </p:tavLst>
                                    </p:anim>
                                    <p:anim calcmode="lin" valueType="num">
                                      <p:cBhvr additive="base">
                                        <p:cTn id="40" dur="500" fill="hold"/>
                                        <p:tgtEl>
                                          <p:spTgt spid="52"/>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150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ppt_x"/>
                                          </p:val>
                                        </p:tav>
                                        <p:tav tm="100000">
                                          <p:val>
                                            <p:strVal val="#ppt_x"/>
                                          </p:val>
                                        </p:tav>
                                      </p:tavLst>
                                    </p:anim>
                                    <p:anim calcmode="lin" valueType="num">
                                      <p:cBhvr additive="base">
                                        <p:cTn id="44" dur="500" fill="hold"/>
                                        <p:tgtEl>
                                          <p:spTgt spid="53"/>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p:stCondLst>
                                    <p:cond delay="200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fill="hold"/>
                                        <p:tgtEl>
                                          <p:spTgt spid="54"/>
                                        </p:tgtEl>
                                        <p:attrNameLst>
                                          <p:attrName>ppt_x</p:attrName>
                                        </p:attrNameLst>
                                      </p:cBhvr>
                                      <p:tavLst>
                                        <p:tav tm="0">
                                          <p:val>
                                            <p:strVal val="#ppt_x"/>
                                          </p:val>
                                        </p:tav>
                                        <p:tav tm="100000">
                                          <p:val>
                                            <p:strVal val="#ppt_x"/>
                                          </p:val>
                                        </p:tav>
                                      </p:tavLst>
                                    </p:anim>
                                    <p:anim calcmode="lin" valueType="num">
                                      <p:cBhvr additive="base">
                                        <p:cTn id="48" dur="500" fill="hold"/>
                                        <p:tgtEl>
                                          <p:spTgt spid="54"/>
                                        </p:tgtEl>
                                        <p:attrNameLst>
                                          <p:attrName>ppt_y</p:attrName>
                                        </p:attrNameLst>
                                      </p:cBhvr>
                                      <p:tavLst>
                                        <p:tav tm="0">
                                          <p:val>
                                            <p:strVal val="1+#ppt_h/2"/>
                                          </p:val>
                                        </p:tav>
                                        <p:tav tm="100000">
                                          <p:val>
                                            <p:strVal val="#ppt_y"/>
                                          </p:val>
                                        </p:tav>
                                      </p:tavLst>
                                    </p:anim>
                                  </p:childTnLst>
                                </p:cTn>
                              </p:par>
                              <p:par>
                                <p:cTn id="49" presetID="2" presetClass="entr" presetSubtype="1" fill="hold" grpId="0" nodeType="withEffect">
                                  <p:stCondLst>
                                    <p:cond delay="2000"/>
                                  </p:stCondLst>
                                  <p:childTnLst>
                                    <p:set>
                                      <p:cBhvr>
                                        <p:cTn id="50" dur="1" fill="hold">
                                          <p:stCondLst>
                                            <p:cond delay="0"/>
                                          </p:stCondLst>
                                        </p:cTn>
                                        <p:tgtEl>
                                          <p:spTgt spid="55"/>
                                        </p:tgtEl>
                                        <p:attrNameLst>
                                          <p:attrName>style.visibility</p:attrName>
                                        </p:attrNameLst>
                                      </p:cBhvr>
                                      <p:to>
                                        <p:strVal val="visible"/>
                                      </p:to>
                                    </p:set>
                                    <p:anim calcmode="lin" valueType="num">
                                      <p:cBhvr additive="base">
                                        <p:cTn id="51" dur="500" fill="hold"/>
                                        <p:tgtEl>
                                          <p:spTgt spid="55"/>
                                        </p:tgtEl>
                                        <p:attrNameLst>
                                          <p:attrName>ppt_x</p:attrName>
                                        </p:attrNameLst>
                                      </p:cBhvr>
                                      <p:tavLst>
                                        <p:tav tm="0">
                                          <p:val>
                                            <p:strVal val="#ppt_x"/>
                                          </p:val>
                                        </p:tav>
                                        <p:tav tm="100000">
                                          <p:val>
                                            <p:strVal val="#ppt_x"/>
                                          </p:val>
                                        </p:tav>
                                      </p:tavLst>
                                    </p:anim>
                                    <p:anim calcmode="lin" valueType="num">
                                      <p:cBhvr additive="base">
                                        <p:cTn id="52" dur="500" fill="hold"/>
                                        <p:tgtEl>
                                          <p:spTgt spid="55"/>
                                        </p:tgtEl>
                                        <p:attrNameLst>
                                          <p:attrName>ppt_y</p:attrName>
                                        </p:attrNameLst>
                                      </p:cBhvr>
                                      <p:tavLst>
                                        <p:tav tm="0">
                                          <p:val>
                                            <p:strVal val="0-#ppt_h/2"/>
                                          </p:val>
                                        </p:tav>
                                        <p:tav tm="100000">
                                          <p:val>
                                            <p:strVal val="#ppt_y"/>
                                          </p:val>
                                        </p:tav>
                                      </p:tavLst>
                                    </p:anim>
                                  </p:childTnLst>
                                </p:cTn>
                              </p:par>
                              <p:par>
                                <p:cTn id="53" presetID="42" presetClass="entr" presetSubtype="0" fill="hold" nodeType="withEffect">
                                  <p:stCondLst>
                                    <p:cond delay="2500"/>
                                  </p:stCondLst>
                                  <p:childTnLst>
                                    <p:set>
                                      <p:cBhvr>
                                        <p:cTn id="54" dur="1" fill="hold">
                                          <p:stCondLst>
                                            <p:cond delay="0"/>
                                          </p:stCondLst>
                                        </p:cTn>
                                        <p:tgtEl>
                                          <p:spTgt spid="56"/>
                                        </p:tgtEl>
                                        <p:attrNameLst>
                                          <p:attrName>style.visibility</p:attrName>
                                        </p:attrNameLst>
                                      </p:cBhvr>
                                      <p:to>
                                        <p:strVal val="visible"/>
                                      </p:to>
                                    </p:set>
                                    <p:animEffect transition="in" filter="fade">
                                      <p:cBhvr>
                                        <p:cTn id="55" dur="1000"/>
                                        <p:tgtEl>
                                          <p:spTgt spid="56"/>
                                        </p:tgtEl>
                                      </p:cBhvr>
                                    </p:animEffect>
                                    <p:anim calcmode="lin" valueType="num">
                                      <p:cBhvr>
                                        <p:cTn id="56" dur="1000" fill="hold"/>
                                        <p:tgtEl>
                                          <p:spTgt spid="56"/>
                                        </p:tgtEl>
                                        <p:attrNameLst>
                                          <p:attrName>ppt_x</p:attrName>
                                        </p:attrNameLst>
                                      </p:cBhvr>
                                      <p:tavLst>
                                        <p:tav tm="0">
                                          <p:val>
                                            <p:strVal val="#ppt_x"/>
                                          </p:val>
                                        </p:tav>
                                        <p:tav tm="100000">
                                          <p:val>
                                            <p:strVal val="#ppt_x"/>
                                          </p:val>
                                        </p:tav>
                                      </p:tavLst>
                                    </p:anim>
                                    <p:anim calcmode="lin" valueType="num">
                                      <p:cBhvr>
                                        <p:cTn id="57" dur="1000" fill="hold"/>
                                        <p:tgtEl>
                                          <p:spTgt spid="5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2500"/>
                                  </p:stCondLst>
                                  <p:childTnLst>
                                    <p:set>
                                      <p:cBhvr>
                                        <p:cTn id="59" dur="1" fill="hold">
                                          <p:stCondLst>
                                            <p:cond delay="0"/>
                                          </p:stCondLst>
                                        </p:cTn>
                                        <p:tgtEl>
                                          <p:spTgt spid="61"/>
                                        </p:tgtEl>
                                        <p:attrNameLst>
                                          <p:attrName>style.visibility</p:attrName>
                                        </p:attrNameLst>
                                      </p:cBhvr>
                                      <p:to>
                                        <p:strVal val="visible"/>
                                      </p:to>
                                    </p:set>
                                    <p:animEffect transition="in" filter="fade">
                                      <p:cBhvr>
                                        <p:cTn id="60" dur="1000"/>
                                        <p:tgtEl>
                                          <p:spTgt spid="61"/>
                                        </p:tgtEl>
                                      </p:cBhvr>
                                    </p:animEffect>
                                    <p:anim calcmode="lin" valueType="num">
                                      <p:cBhvr>
                                        <p:cTn id="61" dur="1000" fill="hold"/>
                                        <p:tgtEl>
                                          <p:spTgt spid="61"/>
                                        </p:tgtEl>
                                        <p:attrNameLst>
                                          <p:attrName>ppt_x</p:attrName>
                                        </p:attrNameLst>
                                      </p:cBhvr>
                                      <p:tavLst>
                                        <p:tav tm="0">
                                          <p:val>
                                            <p:strVal val="#ppt_x"/>
                                          </p:val>
                                        </p:tav>
                                        <p:tav tm="100000">
                                          <p:val>
                                            <p:strVal val="#ppt_x"/>
                                          </p:val>
                                        </p:tav>
                                      </p:tavLst>
                                    </p:anim>
                                    <p:anim calcmode="lin" valueType="num">
                                      <p:cBhvr>
                                        <p:cTn id="62" dur="1000" fill="hold"/>
                                        <p:tgtEl>
                                          <p:spTgt spid="61"/>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250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1000"/>
                                        <p:tgtEl>
                                          <p:spTgt spid="62"/>
                                        </p:tgtEl>
                                      </p:cBhvr>
                                    </p:animEffect>
                                    <p:anim calcmode="lin" valueType="num">
                                      <p:cBhvr>
                                        <p:cTn id="66" dur="1000" fill="hold"/>
                                        <p:tgtEl>
                                          <p:spTgt spid="62"/>
                                        </p:tgtEl>
                                        <p:attrNameLst>
                                          <p:attrName>ppt_x</p:attrName>
                                        </p:attrNameLst>
                                      </p:cBhvr>
                                      <p:tavLst>
                                        <p:tav tm="0">
                                          <p:val>
                                            <p:strVal val="#ppt_x"/>
                                          </p:val>
                                        </p:tav>
                                        <p:tav tm="100000">
                                          <p:val>
                                            <p:strVal val="#ppt_x"/>
                                          </p:val>
                                        </p:tav>
                                      </p:tavLst>
                                    </p:anim>
                                    <p:anim calcmode="lin" valueType="num">
                                      <p:cBhvr>
                                        <p:cTn id="67" dur="1000" fill="hold"/>
                                        <p:tgtEl>
                                          <p:spTgt spid="6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500"/>
                                  </p:stCondLst>
                                  <p:childTnLst>
                                    <p:set>
                                      <p:cBhvr>
                                        <p:cTn id="69" dur="1" fill="hold">
                                          <p:stCondLst>
                                            <p:cond delay="0"/>
                                          </p:stCondLst>
                                        </p:cTn>
                                        <p:tgtEl>
                                          <p:spTgt spid="65"/>
                                        </p:tgtEl>
                                        <p:attrNameLst>
                                          <p:attrName>style.visibility</p:attrName>
                                        </p:attrNameLst>
                                      </p:cBhvr>
                                      <p:to>
                                        <p:strVal val="visible"/>
                                      </p:to>
                                    </p:set>
                                    <p:animEffect transition="in" filter="fade">
                                      <p:cBhvr>
                                        <p:cTn id="70" dur="1000"/>
                                        <p:tgtEl>
                                          <p:spTgt spid="65"/>
                                        </p:tgtEl>
                                      </p:cBhvr>
                                    </p:animEffect>
                                    <p:anim calcmode="lin" valueType="num">
                                      <p:cBhvr>
                                        <p:cTn id="71" dur="1000" fill="hold"/>
                                        <p:tgtEl>
                                          <p:spTgt spid="65"/>
                                        </p:tgtEl>
                                        <p:attrNameLst>
                                          <p:attrName>ppt_x</p:attrName>
                                        </p:attrNameLst>
                                      </p:cBhvr>
                                      <p:tavLst>
                                        <p:tav tm="0">
                                          <p:val>
                                            <p:strVal val="#ppt_x"/>
                                          </p:val>
                                        </p:tav>
                                        <p:tav tm="100000">
                                          <p:val>
                                            <p:strVal val="#ppt_x"/>
                                          </p:val>
                                        </p:tav>
                                      </p:tavLst>
                                    </p:anim>
                                    <p:anim calcmode="lin" valueType="num">
                                      <p:cBhvr>
                                        <p:cTn id="72" dur="1000" fill="hold"/>
                                        <p:tgtEl>
                                          <p:spTgt spid="65"/>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2500"/>
                                  </p:stCondLst>
                                  <p:childTnLst>
                                    <p:set>
                                      <p:cBhvr>
                                        <p:cTn id="74" dur="1" fill="hold">
                                          <p:stCondLst>
                                            <p:cond delay="0"/>
                                          </p:stCondLst>
                                        </p:cTn>
                                        <p:tgtEl>
                                          <p:spTgt spid="66"/>
                                        </p:tgtEl>
                                        <p:attrNameLst>
                                          <p:attrName>style.visibility</p:attrName>
                                        </p:attrNameLst>
                                      </p:cBhvr>
                                      <p:to>
                                        <p:strVal val="visible"/>
                                      </p:to>
                                    </p:set>
                                    <p:animEffect transition="in" filter="fade">
                                      <p:cBhvr>
                                        <p:cTn id="75" dur="1000"/>
                                        <p:tgtEl>
                                          <p:spTgt spid="66"/>
                                        </p:tgtEl>
                                      </p:cBhvr>
                                    </p:animEffect>
                                    <p:anim calcmode="lin" valueType="num">
                                      <p:cBhvr>
                                        <p:cTn id="76" dur="1000" fill="hold"/>
                                        <p:tgtEl>
                                          <p:spTgt spid="66"/>
                                        </p:tgtEl>
                                        <p:attrNameLst>
                                          <p:attrName>ppt_x</p:attrName>
                                        </p:attrNameLst>
                                      </p:cBhvr>
                                      <p:tavLst>
                                        <p:tav tm="0">
                                          <p:val>
                                            <p:strVal val="#ppt_x"/>
                                          </p:val>
                                        </p:tav>
                                        <p:tav tm="100000">
                                          <p:val>
                                            <p:strVal val="#ppt_x"/>
                                          </p:val>
                                        </p:tav>
                                      </p:tavLst>
                                    </p:anim>
                                    <p:anim calcmode="lin" valueType="num">
                                      <p:cBhvr>
                                        <p:cTn id="77" dur="1000" fill="hold"/>
                                        <p:tgtEl>
                                          <p:spTgt spid="66"/>
                                        </p:tgtEl>
                                        <p:attrNameLst>
                                          <p:attrName>ppt_y</p:attrName>
                                        </p:attrNameLst>
                                      </p:cBhvr>
                                      <p:tavLst>
                                        <p:tav tm="0">
                                          <p:val>
                                            <p:strVal val="#ppt_y+.1"/>
                                          </p:val>
                                        </p:tav>
                                        <p:tav tm="100000">
                                          <p:val>
                                            <p:strVal val="#ppt_y"/>
                                          </p:val>
                                        </p:tav>
                                      </p:tavLst>
                                    </p:anim>
                                  </p:childTnLst>
                                </p:cTn>
                              </p:par>
                              <p:par>
                                <p:cTn id="78" presetID="22" presetClass="entr" presetSubtype="8" fill="hold" nodeType="withEffect">
                                  <p:stCondLst>
                                    <p:cond delay="3000"/>
                                  </p:stCondLst>
                                  <p:childTnLst>
                                    <p:set>
                                      <p:cBhvr>
                                        <p:cTn id="79" dur="1" fill="hold">
                                          <p:stCondLst>
                                            <p:cond delay="0"/>
                                          </p:stCondLst>
                                        </p:cTn>
                                        <p:tgtEl>
                                          <p:spTgt spid="73"/>
                                        </p:tgtEl>
                                        <p:attrNameLst>
                                          <p:attrName>style.visibility</p:attrName>
                                        </p:attrNameLst>
                                      </p:cBhvr>
                                      <p:to>
                                        <p:strVal val="visible"/>
                                      </p:to>
                                    </p:set>
                                    <p:animEffect transition="in" filter="wipe(left)">
                                      <p:cBhvr>
                                        <p:cTn id="80" dur="500"/>
                                        <p:tgtEl>
                                          <p:spTgt spid="73"/>
                                        </p:tgtEl>
                                      </p:cBhvr>
                                    </p:animEffect>
                                  </p:childTnLst>
                                </p:cTn>
                              </p:par>
                              <p:par>
                                <p:cTn id="81" presetID="10" presetClass="entr" presetSubtype="0" fill="hold" grpId="0" nodeType="withEffect">
                                  <p:stCondLst>
                                    <p:cond delay="250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par>
                                <p:cTn id="84" presetID="42" presetClass="entr" presetSubtype="0" fill="hold" grpId="0" nodeType="withEffect">
                                  <p:stCondLst>
                                    <p:cond delay="2500"/>
                                  </p:stCondLst>
                                  <p:childTnLst>
                                    <p:set>
                                      <p:cBhvr>
                                        <p:cTn id="85" dur="1" fill="hold">
                                          <p:stCondLst>
                                            <p:cond delay="0"/>
                                          </p:stCondLst>
                                        </p:cTn>
                                        <p:tgtEl>
                                          <p:spTgt spid="85"/>
                                        </p:tgtEl>
                                        <p:attrNameLst>
                                          <p:attrName>style.visibility</p:attrName>
                                        </p:attrNameLst>
                                      </p:cBhvr>
                                      <p:to>
                                        <p:strVal val="visible"/>
                                      </p:to>
                                    </p:set>
                                    <p:animEffect transition="in" filter="fade">
                                      <p:cBhvr>
                                        <p:cTn id="86" dur="500"/>
                                        <p:tgtEl>
                                          <p:spTgt spid="85"/>
                                        </p:tgtEl>
                                      </p:cBhvr>
                                    </p:animEffect>
                                    <p:anim calcmode="lin" valueType="num">
                                      <p:cBhvr>
                                        <p:cTn id="87" dur="500" fill="hold"/>
                                        <p:tgtEl>
                                          <p:spTgt spid="85"/>
                                        </p:tgtEl>
                                        <p:attrNameLst>
                                          <p:attrName>ppt_x</p:attrName>
                                        </p:attrNameLst>
                                      </p:cBhvr>
                                      <p:tavLst>
                                        <p:tav tm="0">
                                          <p:val>
                                            <p:strVal val="#ppt_x"/>
                                          </p:val>
                                        </p:tav>
                                        <p:tav tm="100000">
                                          <p:val>
                                            <p:strVal val="#ppt_x"/>
                                          </p:val>
                                        </p:tav>
                                      </p:tavLst>
                                    </p:anim>
                                    <p:anim calcmode="lin" valueType="num">
                                      <p:cBhvr>
                                        <p:cTn id="88" dur="500" fill="hold"/>
                                        <p:tgtEl>
                                          <p:spTgt spid="85"/>
                                        </p:tgtEl>
                                        <p:attrNameLst>
                                          <p:attrName>ppt_y</p:attrName>
                                        </p:attrNameLst>
                                      </p:cBhvr>
                                      <p:tavLst>
                                        <p:tav tm="0">
                                          <p:val>
                                            <p:strVal val="#ppt_y+.1"/>
                                          </p:val>
                                        </p:tav>
                                        <p:tav tm="100000">
                                          <p:val>
                                            <p:strVal val="#ppt_y"/>
                                          </p:val>
                                        </p:tav>
                                      </p:tavLst>
                                    </p:anim>
                                  </p:childTnLst>
                                </p:cTn>
                              </p:par>
                              <p:par>
                                <p:cTn id="89" presetID="10" presetClass="entr" presetSubtype="0" fill="hold" grpId="0" nodeType="withEffect">
                                  <p:stCondLst>
                                    <p:cond delay="3000"/>
                                  </p:stCondLst>
                                  <p:childTnLst>
                                    <p:set>
                                      <p:cBhvr>
                                        <p:cTn id="90" dur="1" fill="hold">
                                          <p:stCondLst>
                                            <p:cond delay="0"/>
                                          </p:stCondLst>
                                        </p:cTn>
                                        <p:tgtEl>
                                          <p:spTgt spid="81"/>
                                        </p:tgtEl>
                                        <p:attrNameLst>
                                          <p:attrName>style.visibility</p:attrName>
                                        </p:attrNameLst>
                                      </p:cBhvr>
                                      <p:to>
                                        <p:strVal val="visible"/>
                                      </p:to>
                                    </p:set>
                                    <p:animEffect transition="in" filter="fade">
                                      <p:cBhvr>
                                        <p:cTn id="91" dur="500"/>
                                        <p:tgtEl>
                                          <p:spTgt spid="81"/>
                                        </p:tgtEl>
                                      </p:cBhvr>
                                    </p:animEffect>
                                  </p:childTnLst>
                                </p:cTn>
                              </p:par>
                              <p:par>
                                <p:cTn id="92" presetID="10" presetClass="entr" presetSubtype="0" fill="hold" grpId="0" nodeType="withEffect">
                                  <p:stCondLst>
                                    <p:cond delay="3500"/>
                                  </p:stCondLst>
                                  <p:childTnLst>
                                    <p:set>
                                      <p:cBhvr>
                                        <p:cTn id="93" dur="1" fill="hold">
                                          <p:stCondLst>
                                            <p:cond delay="0"/>
                                          </p:stCondLst>
                                        </p:cTn>
                                        <p:tgtEl>
                                          <p:spTgt spid="82"/>
                                        </p:tgtEl>
                                        <p:attrNameLst>
                                          <p:attrName>style.visibility</p:attrName>
                                        </p:attrNameLst>
                                      </p:cBhvr>
                                      <p:to>
                                        <p:strVal val="visible"/>
                                      </p:to>
                                    </p:set>
                                    <p:animEffect transition="in" filter="fade">
                                      <p:cBhvr>
                                        <p:cTn id="94" dur="500"/>
                                        <p:tgtEl>
                                          <p:spTgt spid="82"/>
                                        </p:tgtEl>
                                      </p:cBhvr>
                                    </p:animEffect>
                                  </p:childTnLst>
                                </p:cTn>
                              </p:par>
                              <p:par>
                                <p:cTn id="95" presetID="10" presetClass="entr" presetSubtype="0" fill="hold" grpId="0" nodeType="withEffect">
                                  <p:stCondLst>
                                    <p:cond delay="4000"/>
                                  </p:stCondLst>
                                  <p:childTnLst>
                                    <p:set>
                                      <p:cBhvr>
                                        <p:cTn id="96" dur="1" fill="hold">
                                          <p:stCondLst>
                                            <p:cond delay="0"/>
                                          </p:stCondLst>
                                        </p:cTn>
                                        <p:tgtEl>
                                          <p:spTgt spid="83"/>
                                        </p:tgtEl>
                                        <p:attrNameLst>
                                          <p:attrName>style.visibility</p:attrName>
                                        </p:attrNameLst>
                                      </p:cBhvr>
                                      <p:to>
                                        <p:strVal val="visible"/>
                                      </p:to>
                                    </p:set>
                                    <p:animEffect transition="in" filter="fade">
                                      <p:cBhvr>
                                        <p:cTn id="97" dur="500"/>
                                        <p:tgtEl>
                                          <p:spTgt spid="83"/>
                                        </p:tgtEl>
                                      </p:cBhvr>
                                    </p:animEffect>
                                  </p:childTnLst>
                                </p:cTn>
                              </p:par>
                              <p:par>
                                <p:cTn id="98" presetID="10" presetClass="entr" presetSubtype="0" fill="hold" grpId="0" nodeType="withEffect">
                                  <p:stCondLst>
                                    <p:cond delay="4500"/>
                                  </p:stCondLst>
                                  <p:childTnLst>
                                    <p:set>
                                      <p:cBhvr>
                                        <p:cTn id="99" dur="1" fill="hold">
                                          <p:stCondLst>
                                            <p:cond delay="0"/>
                                          </p:stCondLst>
                                        </p:cTn>
                                        <p:tgtEl>
                                          <p:spTgt spid="84"/>
                                        </p:tgtEl>
                                        <p:attrNameLst>
                                          <p:attrName>style.visibility</p:attrName>
                                        </p:attrNameLst>
                                      </p:cBhvr>
                                      <p:to>
                                        <p:strVal val="visible"/>
                                      </p:to>
                                    </p:set>
                                    <p:animEffect transition="in" filter="fade">
                                      <p:cBhvr>
                                        <p:cTn id="100" dur="500"/>
                                        <p:tgtEl>
                                          <p:spTgt spid="84"/>
                                        </p:tgtEl>
                                      </p:cBhvr>
                                    </p:animEffect>
                                  </p:childTnLst>
                                </p:cTn>
                              </p:par>
                              <p:par>
                                <p:cTn id="101" presetID="42" presetClass="entr" presetSubtype="0" fill="hold" grpId="0" nodeType="withEffect">
                                  <p:stCondLst>
                                    <p:cond delay="3000"/>
                                  </p:stCondLst>
                                  <p:childTnLst>
                                    <p:set>
                                      <p:cBhvr>
                                        <p:cTn id="102" dur="1" fill="hold">
                                          <p:stCondLst>
                                            <p:cond delay="0"/>
                                          </p:stCondLst>
                                        </p:cTn>
                                        <p:tgtEl>
                                          <p:spTgt spid="86"/>
                                        </p:tgtEl>
                                        <p:attrNameLst>
                                          <p:attrName>style.visibility</p:attrName>
                                        </p:attrNameLst>
                                      </p:cBhvr>
                                      <p:to>
                                        <p:strVal val="visible"/>
                                      </p:to>
                                    </p:set>
                                    <p:animEffect transition="in" filter="fade">
                                      <p:cBhvr>
                                        <p:cTn id="103" dur="500"/>
                                        <p:tgtEl>
                                          <p:spTgt spid="86"/>
                                        </p:tgtEl>
                                      </p:cBhvr>
                                    </p:animEffect>
                                    <p:anim calcmode="lin" valueType="num">
                                      <p:cBhvr>
                                        <p:cTn id="104" dur="500" fill="hold"/>
                                        <p:tgtEl>
                                          <p:spTgt spid="86"/>
                                        </p:tgtEl>
                                        <p:attrNameLst>
                                          <p:attrName>ppt_x</p:attrName>
                                        </p:attrNameLst>
                                      </p:cBhvr>
                                      <p:tavLst>
                                        <p:tav tm="0">
                                          <p:val>
                                            <p:strVal val="#ppt_x"/>
                                          </p:val>
                                        </p:tav>
                                        <p:tav tm="100000">
                                          <p:val>
                                            <p:strVal val="#ppt_x"/>
                                          </p:val>
                                        </p:tav>
                                      </p:tavLst>
                                    </p:anim>
                                    <p:anim calcmode="lin" valueType="num">
                                      <p:cBhvr>
                                        <p:cTn id="105" dur="500" fill="hold"/>
                                        <p:tgtEl>
                                          <p:spTgt spid="86"/>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3500"/>
                                  </p:stCondLst>
                                  <p:childTnLst>
                                    <p:set>
                                      <p:cBhvr>
                                        <p:cTn id="107" dur="1" fill="hold">
                                          <p:stCondLst>
                                            <p:cond delay="0"/>
                                          </p:stCondLst>
                                        </p:cTn>
                                        <p:tgtEl>
                                          <p:spTgt spid="87"/>
                                        </p:tgtEl>
                                        <p:attrNameLst>
                                          <p:attrName>style.visibility</p:attrName>
                                        </p:attrNameLst>
                                      </p:cBhvr>
                                      <p:to>
                                        <p:strVal val="visible"/>
                                      </p:to>
                                    </p:set>
                                    <p:animEffect transition="in" filter="fade">
                                      <p:cBhvr>
                                        <p:cTn id="108" dur="500"/>
                                        <p:tgtEl>
                                          <p:spTgt spid="87"/>
                                        </p:tgtEl>
                                      </p:cBhvr>
                                    </p:animEffect>
                                    <p:anim calcmode="lin" valueType="num">
                                      <p:cBhvr>
                                        <p:cTn id="109" dur="500" fill="hold"/>
                                        <p:tgtEl>
                                          <p:spTgt spid="87"/>
                                        </p:tgtEl>
                                        <p:attrNameLst>
                                          <p:attrName>ppt_x</p:attrName>
                                        </p:attrNameLst>
                                      </p:cBhvr>
                                      <p:tavLst>
                                        <p:tav tm="0">
                                          <p:val>
                                            <p:strVal val="#ppt_x"/>
                                          </p:val>
                                        </p:tav>
                                        <p:tav tm="100000">
                                          <p:val>
                                            <p:strVal val="#ppt_x"/>
                                          </p:val>
                                        </p:tav>
                                      </p:tavLst>
                                    </p:anim>
                                    <p:anim calcmode="lin" valueType="num">
                                      <p:cBhvr>
                                        <p:cTn id="110" dur="500" fill="hold"/>
                                        <p:tgtEl>
                                          <p:spTgt spid="87"/>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4000"/>
                                  </p:stCondLst>
                                  <p:childTnLst>
                                    <p:set>
                                      <p:cBhvr>
                                        <p:cTn id="112" dur="1" fill="hold">
                                          <p:stCondLst>
                                            <p:cond delay="0"/>
                                          </p:stCondLst>
                                        </p:cTn>
                                        <p:tgtEl>
                                          <p:spTgt spid="88"/>
                                        </p:tgtEl>
                                        <p:attrNameLst>
                                          <p:attrName>style.visibility</p:attrName>
                                        </p:attrNameLst>
                                      </p:cBhvr>
                                      <p:to>
                                        <p:strVal val="visible"/>
                                      </p:to>
                                    </p:set>
                                    <p:animEffect transition="in" filter="fade">
                                      <p:cBhvr>
                                        <p:cTn id="113" dur="500"/>
                                        <p:tgtEl>
                                          <p:spTgt spid="88"/>
                                        </p:tgtEl>
                                      </p:cBhvr>
                                    </p:animEffect>
                                    <p:anim calcmode="lin" valueType="num">
                                      <p:cBhvr>
                                        <p:cTn id="114" dur="500" fill="hold"/>
                                        <p:tgtEl>
                                          <p:spTgt spid="88"/>
                                        </p:tgtEl>
                                        <p:attrNameLst>
                                          <p:attrName>ppt_x</p:attrName>
                                        </p:attrNameLst>
                                      </p:cBhvr>
                                      <p:tavLst>
                                        <p:tav tm="0">
                                          <p:val>
                                            <p:strVal val="#ppt_x"/>
                                          </p:val>
                                        </p:tav>
                                        <p:tav tm="100000">
                                          <p:val>
                                            <p:strVal val="#ppt_x"/>
                                          </p:val>
                                        </p:tav>
                                      </p:tavLst>
                                    </p:anim>
                                    <p:anim calcmode="lin" valueType="num">
                                      <p:cBhvr>
                                        <p:cTn id="115" dur="500" fill="hold"/>
                                        <p:tgtEl>
                                          <p:spTgt spid="88"/>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4500"/>
                                  </p:stCondLst>
                                  <p:childTnLst>
                                    <p:set>
                                      <p:cBhvr>
                                        <p:cTn id="117" dur="1" fill="hold">
                                          <p:stCondLst>
                                            <p:cond delay="0"/>
                                          </p:stCondLst>
                                        </p:cTn>
                                        <p:tgtEl>
                                          <p:spTgt spid="89"/>
                                        </p:tgtEl>
                                        <p:attrNameLst>
                                          <p:attrName>style.visibility</p:attrName>
                                        </p:attrNameLst>
                                      </p:cBhvr>
                                      <p:to>
                                        <p:strVal val="visible"/>
                                      </p:to>
                                    </p:set>
                                    <p:animEffect transition="in" filter="fade">
                                      <p:cBhvr>
                                        <p:cTn id="118" dur="500"/>
                                        <p:tgtEl>
                                          <p:spTgt spid="89"/>
                                        </p:tgtEl>
                                      </p:cBhvr>
                                    </p:animEffect>
                                    <p:anim calcmode="lin" valueType="num">
                                      <p:cBhvr>
                                        <p:cTn id="119" dur="500" fill="hold"/>
                                        <p:tgtEl>
                                          <p:spTgt spid="89"/>
                                        </p:tgtEl>
                                        <p:attrNameLst>
                                          <p:attrName>ppt_x</p:attrName>
                                        </p:attrNameLst>
                                      </p:cBhvr>
                                      <p:tavLst>
                                        <p:tav tm="0">
                                          <p:val>
                                            <p:strVal val="#ppt_x"/>
                                          </p:val>
                                        </p:tav>
                                        <p:tav tm="100000">
                                          <p:val>
                                            <p:strVal val="#ppt_x"/>
                                          </p:val>
                                        </p:tav>
                                      </p:tavLst>
                                    </p:anim>
                                    <p:anim calcmode="lin" valueType="num">
                                      <p:cBhvr>
                                        <p:cTn id="120" dur="500" fill="hold"/>
                                        <p:tgtEl>
                                          <p:spTgt spid="89"/>
                                        </p:tgtEl>
                                        <p:attrNameLst>
                                          <p:attrName>ppt_y</p:attrName>
                                        </p:attrNameLst>
                                      </p:cBhvr>
                                      <p:tavLst>
                                        <p:tav tm="0">
                                          <p:val>
                                            <p:strVal val="#ppt_y+.1"/>
                                          </p:val>
                                        </p:tav>
                                        <p:tav tm="100000">
                                          <p:val>
                                            <p:strVal val="#ppt_y"/>
                                          </p:val>
                                        </p:tav>
                                      </p:tavLst>
                                    </p:anim>
                                  </p:childTnLst>
                                </p:cTn>
                              </p:par>
                            </p:childTnLst>
                          </p:cTn>
                        </p:par>
                        <p:par>
                          <p:cTn id="121" fill="hold">
                            <p:stCondLst>
                              <p:cond delay="5850"/>
                            </p:stCondLst>
                            <p:childTnLst>
                              <p:par>
                                <p:cTn id="122" presetID="42" presetClass="entr" presetSubtype="0" fill="hold" grpId="0" nodeType="afterEffect">
                                  <p:stCondLst>
                                    <p:cond delay="0"/>
                                  </p:stCondLst>
                                  <p:childTnLst>
                                    <p:set>
                                      <p:cBhvr>
                                        <p:cTn id="123" dur="1" fill="hold">
                                          <p:stCondLst>
                                            <p:cond delay="0"/>
                                          </p:stCondLst>
                                        </p:cTn>
                                        <p:tgtEl>
                                          <p:spTgt spid="90"/>
                                        </p:tgtEl>
                                        <p:attrNameLst>
                                          <p:attrName>style.visibility</p:attrName>
                                        </p:attrNameLst>
                                      </p:cBhvr>
                                      <p:to>
                                        <p:strVal val="visible"/>
                                      </p:to>
                                    </p:set>
                                    <p:animEffect transition="in" filter="fade">
                                      <p:cBhvr>
                                        <p:cTn id="124" dur="1000"/>
                                        <p:tgtEl>
                                          <p:spTgt spid="90"/>
                                        </p:tgtEl>
                                      </p:cBhvr>
                                    </p:animEffect>
                                    <p:anim calcmode="lin" valueType="num">
                                      <p:cBhvr>
                                        <p:cTn id="125" dur="1000" fill="hold"/>
                                        <p:tgtEl>
                                          <p:spTgt spid="90"/>
                                        </p:tgtEl>
                                        <p:attrNameLst>
                                          <p:attrName>ppt_x</p:attrName>
                                        </p:attrNameLst>
                                      </p:cBhvr>
                                      <p:tavLst>
                                        <p:tav tm="0">
                                          <p:val>
                                            <p:strVal val="#ppt_x"/>
                                          </p:val>
                                        </p:tav>
                                        <p:tav tm="100000">
                                          <p:val>
                                            <p:strVal val="#ppt_x"/>
                                          </p:val>
                                        </p:tav>
                                      </p:tavLst>
                                    </p:anim>
                                    <p:anim calcmode="lin" valueType="num">
                                      <p:cBhvr>
                                        <p:cTn id="126"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61" grpId="0" animBg="1"/>
      <p:bldP spid="65" grpId="0" animBg="1"/>
      <p:bldP spid="80" grpId="0" animBg="1"/>
      <p:bldP spid="81" grpId="0" animBg="1"/>
      <p:bldP spid="82" grpId="0" animBg="1"/>
      <p:bldP spid="83" grpId="0" animBg="1"/>
      <p:bldP spid="84" grpId="0" animBg="1"/>
      <p:bldP spid="85" grpId="0"/>
      <p:bldP spid="86" grpId="0"/>
      <p:bldP spid="87" grpId="0"/>
      <p:bldP spid="88" grpId="0"/>
      <p:bldP spid="89" grpId="0"/>
      <p:bldP spid="90" grpId="0" animBg="1"/>
      <p:bldP spid="9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0" y="5286509"/>
            <a:ext cx="9551140" cy="850649"/>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endParaRPr lang="zh-CN" altLang="en-US" kern="0" dirty="0">
              <a:solidFill>
                <a:sysClr val="windowText" lastClr="000000"/>
              </a:solidFill>
              <a:ea typeface="微软雅黑" pitchFamily="34" charset="-122"/>
            </a:endParaRPr>
          </a:p>
        </p:txBody>
      </p:sp>
      <p:sp>
        <p:nvSpPr>
          <p:cNvPr id="5" name="Line 43"/>
          <p:cNvSpPr>
            <a:spLocks noChangeShapeType="1"/>
          </p:cNvSpPr>
          <p:nvPr/>
        </p:nvSpPr>
        <p:spPr bwMode="auto">
          <a:xfrm rot="5400000">
            <a:off x="4377574" y="2176393"/>
            <a:ext cx="0" cy="7358907"/>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6" name="Rectangle 6"/>
          <p:cNvSpPr>
            <a:spLocks noChangeArrowheads="1"/>
          </p:cNvSpPr>
          <p:nvPr/>
        </p:nvSpPr>
        <p:spPr bwMode="auto">
          <a:xfrm>
            <a:off x="3699506" y="3445011"/>
            <a:ext cx="5851634" cy="845185"/>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7" name="Line 43"/>
          <p:cNvSpPr>
            <a:spLocks noChangeShapeType="1"/>
          </p:cNvSpPr>
          <p:nvPr/>
        </p:nvSpPr>
        <p:spPr bwMode="auto">
          <a:xfrm rot="16200000" flipH="1">
            <a:off x="6525576" y="2299372"/>
            <a:ext cx="0" cy="3368534"/>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8" name="Rectangle 5"/>
          <p:cNvSpPr>
            <a:spLocks noChangeArrowheads="1"/>
          </p:cNvSpPr>
          <p:nvPr/>
        </p:nvSpPr>
        <p:spPr bwMode="auto">
          <a:xfrm rot="5400000">
            <a:off x="7969265" y="4590464"/>
            <a:ext cx="2326033" cy="841250"/>
          </a:xfrm>
          <a:prstGeom prst="rect">
            <a:avLst/>
          </a:prstGeom>
          <a:solidFill>
            <a:srgbClr val="FFFFFF"/>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9" name="Line 44"/>
          <p:cNvSpPr>
            <a:spLocks noChangeShapeType="1"/>
          </p:cNvSpPr>
          <p:nvPr/>
        </p:nvSpPr>
        <p:spPr bwMode="auto">
          <a:xfrm>
            <a:off x="9149954" y="4572515"/>
            <a:ext cx="0" cy="403061"/>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0" name="Rectangle 7"/>
          <p:cNvSpPr>
            <a:spLocks noChangeArrowheads="1"/>
          </p:cNvSpPr>
          <p:nvPr/>
        </p:nvSpPr>
        <p:spPr bwMode="auto">
          <a:xfrm>
            <a:off x="4180219" y="1672967"/>
            <a:ext cx="5370921" cy="850649"/>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endParaRPr lang="zh-CN" altLang="en-US" kern="0" dirty="0">
              <a:solidFill>
                <a:sysClr val="windowText" lastClr="000000"/>
              </a:solidFill>
              <a:ea typeface="微软雅黑" pitchFamily="34" charset="-122"/>
            </a:endParaRPr>
          </a:p>
        </p:txBody>
      </p:sp>
      <p:sp>
        <p:nvSpPr>
          <p:cNvPr id="11" name="Line 43"/>
          <p:cNvSpPr>
            <a:spLocks noChangeShapeType="1"/>
          </p:cNvSpPr>
          <p:nvPr/>
        </p:nvSpPr>
        <p:spPr bwMode="auto">
          <a:xfrm rot="5400000">
            <a:off x="6372760" y="499172"/>
            <a:ext cx="0" cy="3368534"/>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2" name="Rectangle 8"/>
          <p:cNvSpPr>
            <a:spLocks noChangeArrowheads="1"/>
          </p:cNvSpPr>
          <p:nvPr/>
        </p:nvSpPr>
        <p:spPr bwMode="auto">
          <a:xfrm rot="5400000">
            <a:off x="2489864" y="2560955"/>
            <a:ext cx="2617229" cy="841250"/>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13" name="Line 42"/>
          <p:cNvSpPr>
            <a:spLocks noChangeShapeType="1"/>
          </p:cNvSpPr>
          <p:nvPr/>
        </p:nvSpPr>
        <p:spPr bwMode="auto">
          <a:xfrm>
            <a:off x="3779036" y="2749826"/>
            <a:ext cx="0" cy="453520"/>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4" name="Oval 38"/>
          <p:cNvSpPr>
            <a:spLocks noChangeArrowheads="1"/>
          </p:cNvSpPr>
          <p:nvPr/>
        </p:nvSpPr>
        <p:spPr bwMode="auto">
          <a:xfrm>
            <a:off x="8452225" y="1391351"/>
            <a:ext cx="1374464" cy="1358474"/>
          </a:xfrm>
          <a:prstGeom prst="ellipse">
            <a:avLst/>
          </a:prstGeom>
          <a:solidFill>
            <a:srgbClr val="005DA2"/>
          </a:solidFill>
          <a:ln w="19050">
            <a:noFill/>
            <a:round/>
            <a:headEnd/>
            <a:tailEnd/>
          </a:ln>
        </p:spPr>
        <p:txBody>
          <a:bodyPr wrap="none" lIns="89477" tIns="44738" rIns="89477" bIns="44738" anchor="ctr"/>
          <a:lstStyle/>
          <a:p>
            <a:pPr algn="ctr">
              <a:defRPr/>
            </a:pPr>
            <a:r>
              <a:rPr lang="zh-CN" altLang="en-US" sz="2000" kern="0" dirty="0">
                <a:solidFill>
                  <a:schemeClr val="bg1"/>
                </a:solidFill>
                <a:ea typeface="微软雅黑" pitchFamily="34" charset="-122"/>
              </a:rPr>
              <a:t>起点</a:t>
            </a:r>
          </a:p>
        </p:txBody>
      </p:sp>
      <p:sp>
        <p:nvSpPr>
          <p:cNvPr id="16" name="矩形 15"/>
          <p:cNvSpPr/>
          <p:nvPr/>
        </p:nvSpPr>
        <p:spPr>
          <a:xfrm>
            <a:off x="4714121" y="1723683"/>
            <a:ext cx="3550385"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a:t>
            </a:r>
            <a:endParaRPr lang="zh-CN" altLang="en-US" sz="1600" dirty="0">
              <a:latin typeface="微软雅黑" pitchFamily="34" charset="-122"/>
              <a:ea typeface="微软雅黑" pitchFamily="34" charset="-122"/>
            </a:endParaRPr>
          </a:p>
        </p:txBody>
      </p:sp>
      <p:sp>
        <p:nvSpPr>
          <p:cNvPr id="17" name="Oval 38"/>
          <p:cNvSpPr>
            <a:spLocks noChangeArrowheads="1"/>
          </p:cNvSpPr>
          <p:nvPr/>
        </p:nvSpPr>
        <p:spPr bwMode="auto">
          <a:xfrm>
            <a:off x="3111244" y="1391351"/>
            <a:ext cx="1374464" cy="1358474"/>
          </a:xfrm>
          <a:prstGeom prst="ellipse">
            <a:avLst/>
          </a:prstGeom>
          <a:solidFill>
            <a:srgbClr val="005DA2"/>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第一季度</a:t>
            </a:r>
            <a:endParaRPr lang="zh-CN" altLang="en-US" sz="2000" kern="0" dirty="0">
              <a:solidFill>
                <a:schemeClr val="bg1"/>
              </a:solidFill>
              <a:ea typeface="微软雅黑" pitchFamily="34" charset="-122"/>
            </a:endParaRPr>
          </a:p>
        </p:txBody>
      </p:sp>
      <p:sp>
        <p:nvSpPr>
          <p:cNvPr id="18" name="Oval 38"/>
          <p:cNvSpPr>
            <a:spLocks noChangeArrowheads="1"/>
          </p:cNvSpPr>
          <p:nvPr/>
        </p:nvSpPr>
        <p:spPr bwMode="auto">
          <a:xfrm>
            <a:off x="3111244" y="3168835"/>
            <a:ext cx="1374464" cy="1358474"/>
          </a:xfrm>
          <a:prstGeom prst="ellipse">
            <a:avLst/>
          </a:prstGeom>
          <a:solidFill>
            <a:srgbClr val="005DA2"/>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第二季度</a:t>
            </a:r>
            <a:endParaRPr lang="zh-CN" altLang="en-US" sz="2000" kern="0" dirty="0">
              <a:solidFill>
                <a:schemeClr val="bg1"/>
              </a:solidFill>
              <a:ea typeface="微软雅黑" pitchFamily="34" charset="-122"/>
            </a:endParaRPr>
          </a:p>
        </p:txBody>
      </p:sp>
      <p:sp>
        <p:nvSpPr>
          <p:cNvPr id="19" name="矩形 18"/>
          <p:cNvSpPr/>
          <p:nvPr/>
        </p:nvSpPr>
        <p:spPr>
          <a:xfrm>
            <a:off x="4714121" y="3523883"/>
            <a:ext cx="3550385"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a:t>
            </a:r>
            <a:endParaRPr lang="zh-CN" altLang="en-US" sz="1600" dirty="0">
              <a:latin typeface="微软雅黑" pitchFamily="34" charset="-122"/>
              <a:ea typeface="微软雅黑" pitchFamily="34" charset="-122"/>
            </a:endParaRPr>
          </a:p>
        </p:txBody>
      </p:sp>
      <p:sp>
        <p:nvSpPr>
          <p:cNvPr id="20" name="Oval 38"/>
          <p:cNvSpPr>
            <a:spLocks noChangeArrowheads="1"/>
          </p:cNvSpPr>
          <p:nvPr/>
        </p:nvSpPr>
        <p:spPr bwMode="auto">
          <a:xfrm>
            <a:off x="8462723" y="3168835"/>
            <a:ext cx="1374464" cy="1358474"/>
          </a:xfrm>
          <a:prstGeom prst="ellipse">
            <a:avLst/>
          </a:prstGeom>
          <a:solidFill>
            <a:srgbClr val="005DA2"/>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第三季度</a:t>
            </a:r>
            <a:endParaRPr lang="zh-CN" altLang="en-US" sz="2000" kern="0" dirty="0">
              <a:solidFill>
                <a:schemeClr val="bg1"/>
              </a:solidFill>
              <a:ea typeface="微软雅黑" pitchFamily="34" charset="-122"/>
            </a:endParaRPr>
          </a:p>
        </p:txBody>
      </p:sp>
      <p:sp>
        <p:nvSpPr>
          <p:cNvPr id="21" name="Oval 38"/>
          <p:cNvSpPr>
            <a:spLocks noChangeArrowheads="1"/>
          </p:cNvSpPr>
          <p:nvPr/>
        </p:nvSpPr>
        <p:spPr bwMode="auto">
          <a:xfrm>
            <a:off x="8462723" y="5023648"/>
            <a:ext cx="1374464" cy="1358474"/>
          </a:xfrm>
          <a:prstGeom prst="ellipse">
            <a:avLst/>
          </a:prstGeom>
          <a:solidFill>
            <a:srgbClr val="005DA2"/>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第四季度</a:t>
            </a:r>
            <a:endParaRPr lang="zh-CN" altLang="en-US" sz="2000" kern="0" dirty="0">
              <a:solidFill>
                <a:schemeClr val="bg1"/>
              </a:solidFill>
              <a:ea typeface="微软雅黑" pitchFamily="34" charset="-122"/>
            </a:endParaRPr>
          </a:p>
        </p:txBody>
      </p:sp>
      <p:sp>
        <p:nvSpPr>
          <p:cNvPr id="22" name="矩形 21"/>
          <p:cNvSpPr/>
          <p:nvPr/>
        </p:nvSpPr>
        <p:spPr>
          <a:xfrm>
            <a:off x="1163733" y="5396091"/>
            <a:ext cx="6893295"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点击添加文本点击添加文本点击添加文本点击添加文本</a:t>
            </a:r>
            <a:endParaRPr lang="zh-CN" altLang="en-US" sz="1600" dirty="0">
              <a:latin typeface="微软雅黑" pitchFamily="34" charset="-122"/>
              <a:ea typeface="微软雅黑" pitchFamily="34" charset="-122"/>
            </a:endParaRPr>
          </a:p>
        </p:txBody>
      </p:sp>
      <p:sp>
        <p:nvSpPr>
          <p:cNvPr id="24"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232229309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14:presetBounceEnd="50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50000">
                                          <p:cBhvr additive="base">
                                            <p:cTn id="1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14:presetBounceEnd="50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50000">
                                          <p:cBhvr additive="base">
                                            <p:cTn id="2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14:presetBounceEnd="50000">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14:bounceEnd="50000">
                                          <p:cBhvr additive="base">
                                            <p:cTn id="48"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14:presetBounceEnd="50000">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14:bounceEnd="50000">
                                          <p:cBhvr additive="base">
                                            <p:cTn id="60"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50"/>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50"/>
                                </p:stCondLst>
                                <p:childTnLst>
                                  <p:par>
                                    <p:cTn id="79" presetID="2" presetClass="entr" presetSubtype="1" fill="hold" grpId="0" nodeType="afterEffect" p14:presetBounceEnd="50000">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14:bounceEnd="50000">
                                          <p:cBhvr additive="base">
                                            <p:cTn id="81"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50"/>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5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ppt_x"/>
                                              </p:val>
                                            </p:tav>
                                            <p:tav tm="100000">
                                              <p:val>
                                                <p:strVal val="#ppt_x"/>
                                              </p:val>
                                            </p:tav>
                                          </p:tavLst>
                                        </p:anim>
                                        <p:anim calcmode="lin" valueType="num">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fill="hold"/>
                                            <p:tgtEl>
                                              <p:spTgt spid="20"/>
                                            </p:tgtEl>
                                            <p:attrNameLst>
                                              <p:attrName>ppt_x</p:attrName>
                                            </p:attrNameLst>
                                          </p:cBhvr>
                                          <p:tavLst>
                                            <p:tav tm="0">
                                              <p:val>
                                                <p:strVal val="#ppt_x"/>
                                              </p:val>
                                            </p:tav>
                                            <p:tav tm="100000">
                                              <p:val>
                                                <p:strVal val="#ppt_x"/>
                                              </p:val>
                                            </p:tav>
                                          </p:tavLst>
                                        </p:anim>
                                        <p:anim calcmode="lin" valueType="num">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50"/>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50"/>
                                </p:stCondLst>
                                <p:childTnLst>
                                  <p:par>
                                    <p:cTn id="79" presetID="2" presetClass="entr" presetSubtype="1"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ppt_x"/>
                                              </p:val>
                                            </p:tav>
                                            <p:tav tm="100000">
                                              <p:val>
                                                <p:strVal val="#ppt_x"/>
                                              </p:val>
                                            </p:tav>
                                          </p:tavLst>
                                        </p:anim>
                                        <p:anim calcmode="lin" valueType="num">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50"/>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5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32657" y="3060513"/>
            <a:ext cx="2327365"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32657" y="4566086"/>
            <a:ext cx="2327365"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510642" y="1629595"/>
            <a:ext cx="2632250" cy="1313009"/>
            <a:chOff x="8835092" y="1945063"/>
            <a:chExt cx="2483676" cy="1235726"/>
          </a:xfrm>
        </p:grpSpPr>
        <p:sp>
          <p:nvSpPr>
            <p:cNvPr id="7" name="文本框 11"/>
            <p:cNvSpPr txBox="1"/>
            <p:nvPr/>
          </p:nvSpPr>
          <p:spPr>
            <a:xfrm>
              <a:off x="8835092" y="1945063"/>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8" name="文本框 12"/>
            <p:cNvSpPr txBox="1"/>
            <p:nvPr/>
          </p:nvSpPr>
          <p:spPr>
            <a:xfrm>
              <a:off x="8872836" y="2273941"/>
              <a:ext cx="2445932"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9" name="组合 8"/>
          <p:cNvGrpSpPr/>
          <p:nvPr/>
        </p:nvGrpSpPr>
        <p:grpSpPr>
          <a:xfrm>
            <a:off x="500356" y="3136184"/>
            <a:ext cx="2632250" cy="1339862"/>
            <a:chOff x="8835092" y="2033592"/>
            <a:chExt cx="2483676" cy="1260986"/>
          </a:xfrm>
        </p:grpSpPr>
        <p:sp>
          <p:nvSpPr>
            <p:cNvPr id="10" name="文本框 14"/>
            <p:cNvSpPr txBox="1"/>
            <p:nvPr/>
          </p:nvSpPr>
          <p:spPr>
            <a:xfrm>
              <a:off x="8835092" y="2033592"/>
              <a:ext cx="1248229" cy="347590"/>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1" name="文本框 15"/>
            <p:cNvSpPr txBox="1"/>
            <p:nvPr/>
          </p:nvSpPr>
          <p:spPr>
            <a:xfrm>
              <a:off x="8872836" y="2387739"/>
              <a:ext cx="2445932" cy="906839"/>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2" name="组合 11"/>
          <p:cNvGrpSpPr/>
          <p:nvPr/>
        </p:nvGrpSpPr>
        <p:grpSpPr>
          <a:xfrm>
            <a:off x="510639" y="4629295"/>
            <a:ext cx="2645583" cy="1326454"/>
            <a:chOff x="8835092" y="2046239"/>
            <a:chExt cx="2496257" cy="1248378"/>
          </a:xfrm>
        </p:grpSpPr>
        <p:sp>
          <p:nvSpPr>
            <p:cNvPr id="13" name="文本框 17"/>
            <p:cNvSpPr txBox="1"/>
            <p:nvPr/>
          </p:nvSpPr>
          <p:spPr>
            <a:xfrm>
              <a:off x="8835092" y="2046239"/>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4" name="文本框 18"/>
            <p:cNvSpPr txBox="1"/>
            <p:nvPr/>
          </p:nvSpPr>
          <p:spPr>
            <a:xfrm>
              <a:off x="8885416" y="2387769"/>
              <a:ext cx="2445933"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5" name="组合 14"/>
          <p:cNvGrpSpPr/>
          <p:nvPr/>
        </p:nvGrpSpPr>
        <p:grpSpPr>
          <a:xfrm>
            <a:off x="3463908" y="3908722"/>
            <a:ext cx="2471204" cy="1862210"/>
            <a:chOff x="3474720" y="4038600"/>
            <a:chExt cx="2331720" cy="1752600"/>
          </a:xfrm>
        </p:grpSpPr>
        <p:sp>
          <p:nvSpPr>
            <p:cNvPr id="16" name="文本框 19"/>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7" name="文本框 20"/>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8" name="文本框 21"/>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9" name="矩形 18"/>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ln w="12700">
                  <a:solidFill>
                    <a:schemeClr val="tx2">
                      <a:satMod val="155000"/>
                    </a:schemeClr>
                  </a:solidFill>
                  <a:prstDash val="solid"/>
                </a:ln>
                <a:effectLst>
                  <a:outerShdw blurRad="41275" dist="20320" dir="1800000" algn="tl" rotWithShape="0">
                    <a:srgbClr val="000000">
                      <a:alpha val="40000"/>
                    </a:srgbClr>
                  </a:outerShdw>
                </a:effectLst>
                <a:latin typeface="微软雅黑" pitchFamily="34" charset="-122"/>
                <a:ea typeface="微软雅黑" pitchFamily="34" charset="-122"/>
              </a:endParaRPr>
            </a:p>
          </p:txBody>
        </p:sp>
        <p:cxnSp>
          <p:nvCxnSpPr>
            <p:cNvPr id="20" name="直接连接符 19"/>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6290449" y="3908722"/>
            <a:ext cx="2471204" cy="1862210"/>
            <a:chOff x="3474720" y="4038600"/>
            <a:chExt cx="2331720" cy="1752600"/>
          </a:xfrm>
        </p:grpSpPr>
        <p:sp>
          <p:nvSpPr>
            <p:cNvPr id="23" name="文本框 30"/>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4" name="文本框 31"/>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5" name="文本框 32"/>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6" name="矩形 25"/>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itchFamily="34" charset="-122"/>
                <a:ea typeface="微软雅黑" pitchFamily="34" charset="-122"/>
              </a:endParaRPr>
            </a:p>
          </p:txBody>
        </p:sp>
        <p:cxnSp>
          <p:nvCxnSpPr>
            <p:cNvPr id="27" name="直接连接符 26"/>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9137180" y="3908722"/>
            <a:ext cx="2471204" cy="1862210"/>
            <a:chOff x="3474720" y="4038600"/>
            <a:chExt cx="2331720" cy="1752600"/>
          </a:xfrm>
        </p:grpSpPr>
        <p:sp>
          <p:nvSpPr>
            <p:cNvPr id="30" name="文本框 37"/>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1" name="文本框 38"/>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2" name="文本框 39"/>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3" name="矩形 32"/>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itchFamily="34" charset="-122"/>
                <a:ea typeface="微软雅黑" pitchFamily="34" charset="-122"/>
              </a:endParaRPr>
            </a:p>
          </p:txBody>
        </p:sp>
        <p:cxnSp>
          <p:nvCxnSpPr>
            <p:cNvPr id="34" name="直接连接符 33"/>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3463908" y="1868390"/>
            <a:ext cx="2471204" cy="2040335"/>
            <a:chOff x="3569970" y="1908810"/>
            <a:chExt cx="2331720" cy="1920240"/>
          </a:xfrm>
        </p:grpSpPr>
        <p:sp>
          <p:nvSpPr>
            <p:cNvPr id="37" name="矩形 36"/>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38"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rgbClr val="005DA2"/>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39" name="文本框 47"/>
            <p:cNvSpPr txBox="1"/>
            <p:nvPr/>
          </p:nvSpPr>
          <p:spPr>
            <a:xfrm>
              <a:off x="4111716" y="3381327"/>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grpSp>
      <p:grpSp>
        <p:nvGrpSpPr>
          <p:cNvPr id="40" name="组合 39"/>
          <p:cNvGrpSpPr/>
          <p:nvPr/>
        </p:nvGrpSpPr>
        <p:grpSpPr>
          <a:xfrm>
            <a:off x="6306600" y="1868390"/>
            <a:ext cx="2471204" cy="2040335"/>
            <a:chOff x="6252210" y="1908810"/>
            <a:chExt cx="2331720" cy="1920240"/>
          </a:xfrm>
        </p:grpSpPr>
        <p:sp>
          <p:nvSpPr>
            <p:cNvPr id="41" name="矩形 40"/>
            <p:cNvSpPr/>
            <p:nvPr/>
          </p:nvSpPr>
          <p:spPr>
            <a:xfrm>
              <a:off x="6252210" y="1908810"/>
              <a:ext cx="2331720" cy="192024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2"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43" name="文本框 48"/>
            <p:cNvSpPr txBox="1"/>
            <p:nvPr/>
          </p:nvSpPr>
          <p:spPr>
            <a:xfrm>
              <a:off x="6793956" y="3381327"/>
              <a:ext cx="1248229" cy="362076"/>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900" dirty="0">
                  <a:solidFill>
                    <a:schemeClr val="bg1"/>
                  </a:solidFill>
                  <a:latin typeface="微软雅黑" pitchFamily="34" charset="-122"/>
                  <a:ea typeface="微软雅黑" pitchFamily="34" charset="-122"/>
                </a:rPr>
                <a:t>添加标题</a:t>
              </a:r>
            </a:p>
          </p:txBody>
        </p:sp>
      </p:grpSp>
      <p:grpSp>
        <p:nvGrpSpPr>
          <p:cNvPr id="44" name="组合 43"/>
          <p:cNvGrpSpPr/>
          <p:nvPr/>
        </p:nvGrpSpPr>
        <p:grpSpPr>
          <a:xfrm>
            <a:off x="9145255" y="1868390"/>
            <a:ext cx="2471204" cy="2040335"/>
            <a:chOff x="9025890" y="1908810"/>
            <a:chExt cx="2331720" cy="1920240"/>
          </a:xfrm>
        </p:grpSpPr>
        <p:sp>
          <p:nvSpPr>
            <p:cNvPr id="45" name="矩形 44"/>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6"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rgbClr val="005DA2"/>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47" name="文本框 49"/>
            <p:cNvSpPr txBox="1"/>
            <p:nvPr/>
          </p:nvSpPr>
          <p:spPr>
            <a:xfrm>
              <a:off x="9567636" y="3381327"/>
              <a:ext cx="1248229" cy="362076"/>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900" dirty="0">
                  <a:solidFill>
                    <a:schemeClr val="tx1"/>
                  </a:solidFill>
                  <a:latin typeface="微软雅黑" pitchFamily="34" charset="-122"/>
                  <a:ea typeface="微软雅黑" pitchFamily="34" charset="-122"/>
                </a:rPr>
                <a:t>添加标题</a:t>
              </a:r>
            </a:p>
          </p:txBody>
        </p:sp>
      </p:grpSp>
      <p:sp>
        <p:nvSpPr>
          <p:cNvPr id="49"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1435763306"/>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9"/>
                                        </p:tgtEl>
                                        <p:attrNameLst>
                                          <p:attrName>ppt_y</p:attrName>
                                        </p:attrNameLst>
                                      </p:cBhvr>
                                      <p:tavLst>
                                        <p:tav tm="0">
                                          <p:val>
                                            <p:strVal val="#ppt_y"/>
                                          </p:val>
                                        </p:tav>
                                        <p:tav tm="100000">
                                          <p:val>
                                            <p:strVal val="#ppt_y"/>
                                          </p:val>
                                        </p:tav>
                                      </p:tavLst>
                                    </p:anim>
                                    <p:anim calcmode="lin" valueType="num">
                                      <p:cBhvr>
                                        <p:cTn id="9"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9"/>
                                        </p:tgtEl>
                                      </p:cBhvr>
                                    </p:animEffect>
                                  </p:childTnLst>
                                </p:cTn>
                              </p:par>
                              <p:par>
                                <p:cTn id="12" presetID="16" presetClass="entr" presetSubtype="21" fill="hold" nodeType="withEffect">
                                  <p:stCondLst>
                                    <p:cond delay="250"/>
                                  </p:stCondLst>
                                  <p:childTnLst>
                                    <p:set>
                                      <p:cBhvr>
                                        <p:cTn id="13" dur="1" fill="hold">
                                          <p:stCondLst>
                                            <p:cond delay="0"/>
                                          </p:stCondLst>
                                        </p:cTn>
                                        <p:tgtEl>
                                          <p:spTgt spid="44"/>
                                        </p:tgtEl>
                                        <p:attrNameLst>
                                          <p:attrName>style.visibility</p:attrName>
                                        </p:attrNameLst>
                                      </p:cBhvr>
                                      <p:to>
                                        <p:strVal val="visible"/>
                                      </p:to>
                                    </p:set>
                                    <p:animEffect transition="in" filter="barn(inVertical)">
                                      <p:cBhvr>
                                        <p:cTn id="14" dur="500"/>
                                        <p:tgtEl>
                                          <p:spTgt spid="44"/>
                                        </p:tgtEl>
                                      </p:cBhvr>
                                    </p:animEffect>
                                  </p:childTnLst>
                                </p:cTn>
                              </p:par>
                              <p:par>
                                <p:cTn id="15" presetID="16" presetClass="entr" presetSubtype="21" fill="hold" nodeType="withEffect">
                                  <p:stCondLst>
                                    <p:cond delay="25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500"/>
                                        <p:tgtEl>
                                          <p:spTgt spid="29"/>
                                        </p:tgtEl>
                                      </p:cBhvr>
                                    </p:animEffect>
                                  </p:childTnLst>
                                </p:cTn>
                              </p:par>
                              <p:par>
                                <p:cTn id="18" presetID="16" presetClass="entr" presetSubtype="21" fill="hold" nodeType="withEffect">
                                  <p:stCondLst>
                                    <p:cond delay="1250"/>
                                  </p:stCondLst>
                                  <p:childTnLst>
                                    <p:set>
                                      <p:cBhvr>
                                        <p:cTn id="19" dur="1" fill="hold">
                                          <p:stCondLst>
                                            <p:cond delay="0"/>
                                          </p:stCondLst>
                                        </p:cTn>
                                        <p:tgtEl>
                                          <p:spTgt spid="40"/>
                                        </p:tgtEl>
                                        <p:attrNameLst>
                                          <p:attrName>style.visibility</p:attrName>
                                        </p:attrNameLst>
                                      </p:cBhvr>
                                      <p:to>
                                        <p:strVal val="visible"/>
                                      </p:to>
                                    </p:set>
                                    <p:animEffect transition="in" filter="barn(inVertical)">
                                      <p:cBhvr>
                                        <p:cTn id="20" dur="500"/>
                                        <p:tgtEl>
                                          <p:spTgt spid="40"/>
                                        </p:tgtEl>
                                      </p:cBhvr>
                                    </p:animEffect>
                                  </p:childTnLst>
                                </p:cTn>
                              </p:par>
                              <p:par>
                                <p:cTn id="21" presetID="16" presetClass="entr" presetSubtype="21" fill="hold" nodeType="withEffect">
                                  <p:stCondLst>
                                    <p:cond delay="1250"/>
                                  </p:stCondLst>
                                  <p:childTnLst>
                                    <p:set>
                                      <p:cBhvr>
                                        <p:cTn id="22" dur="1" fill="hold">
                                          <p:stCondLst>
                                            <p:cond delay="0"/>
                                          </p:stCondLst>
                                        </p:cTn>
                                        <p:tgtEl>
                                          <p:spTgt spid="22"/>
                                        </p:tgtEl>
                                        <p:attrNameLst>
                                          <p:attrName>style.visibility</p:attrName>
                                        </p:attrNameLst>
                                      </p:cBhvr>
                                      <p:to>
                                        <p:strVal val="visible"/>
                                      </p:to>
                                    </p:set>
                                    <p:animEffect transition="in" filter="barn(inVertical)">
                                      <p:cBhvr>
                                        <p:cTn id="23" dur="500"/>
                                        <p:tgtEl>
                                          <p:spTgt spid="22"/>
                                        </p:tgtEl>
                                      </p:cBhvr>
                                    </p:animEffect>
                                  </p:childTnLst>
                                </p:cTn>
                              </p:par>
                              <p:par>
                                <p:cTn id="24" presetID="16" presetClass="entr" presetSubtype="21" fill="hold" nodeType="withEffect">
                                  <p:stCondLst>
                                    <p:cond delay="2250"/>
                                  </p:stCondLst>
                                  <p:childTnLst>
                                    <p:set>
                                      <p:cBhvr>
                                        <p:cTn id="25" dur="1" fill="hold">
                                          <p:stCondLst>
                                            <p:cond delay="0"/>
                                          </p:stCondLst>
                                        </p:cTn>
                                        <p:tgtEl>
                                          <p:spTgt spid="36"/>
                                        </p:tgtEl>
                                        <p:attrNameLst>
                                          <p:attrName>style.visibility</p:attrName>
                                        </p:attrNameLst>
                                      </p:cBhvr>
                                      <p:to>
                                        <p:strVal val="visible"/>
                                      </p:to>
                                    </p:set>
                                    <p:animEffect transition="in" filter="barn(inVertical)">
                                      <p:cBhvr>
                                        <p:cTn id="26" dur="500"/>
                                        <p:tgtEl>
                                          <p:spTgt spid="36"/>
                                        </p:tgtEl>
                                      </p:cBhvr>
                                    </p:animEffect>
                                  </p:childTnLst>
                                </p:cTn>
                              </p:par>
                              <p:par>
                                <p:cTn id="27" presetID="16" presetClass="entr" presetSubtype="21" fill="hold" nodeType="withEffect">
                                  <p:stCondLst>
                                    <p:cond delay="2250"/>
                                  </p:stCondLst>
                                  <p:childTnLst>
                                    <p:set>
                                      <p:cBhvr>
                                        <p:cTn id="28" dur="1" fill="hold">
                                          <p:stCondLst>
                                            <p:cond delay="0"/>
                                          </p:stCondLst>
                                        </p:cTn>
                                        <p:tgtEl>
                                          <p:spTgt spid="15"/>
                                        </p:tgtEl>
                                        <p:attrNameLst>
                                          <p:attrName>style.visibility</p:attrName>
                                        </p:attrNameLst>
                                      </p:cBhvr>
                                      <p:to>
                                        <p:strVal val="visible"/>
                                      </p:to>
                                    </p:set>
                                    <p:animEffect transition="in" filter="barn(inVertical)">
                                      <p:cBhvr>
                                        <p:cTn id="29" dur="500"/>
                                        <p:tgtEl>
                                          <p:spTgt spid="15"/>
                                        </p:tgtEl>
                                      </p:cBhvr>
                                    </p:animEffect>
                                  </p:childTnLst>
                                </p:cTn>
                              </p:par>
                              <p:par>
                                <p:cTn id="30" presetID="14" presetClass="entr" presetSubtype="10" fill="hold" nodeType="withEffect">
                                  <p:stCondLst>
                                    <p:cond delay="3250"/>
                                  </p:stCondLst>
                                  <p:childTnLst>
                                    <p:set>
                                      <p:cBhvr>
                                        <p:cTn id="31" dur="1" fill="hold">
                                          <p:stCondLst>
                                            <p:cond delay="0"/>
                                          </p:stCondLst>
                                        </p:cTn>
                                        <p:tgtEl>
                                          <p:spTgt spid="6"/>
                                        </p:tgtEl>
                                        <p:attrNameLst>
                                          <p:attrName>style.visibility</p:attrName>
                                        </p:attrNameLst>
                                      </p:cBhvr>
                                      <p:to>
                                        <p:strVal val="visible"/>
                                      </p:to>
                                    </p:set>
                                    <p:animEffect transition="in" filter="randombar(horizontal)">
                                      <p:cBhvr>
                                        <p:cTn id="32" dur="500"/>
                                        <p:tgtEl>
                                          <p:spTgt spid="6"/>
                                        </p:tgtEl>
                                      </p:cBhvr>
                                    </p:animEffect>
                                  </p:childTnLst>
                                </p:cTn>
                              </p:par>
                              <p:par>
                                <p:cTn id="33" presetID="14" presetClass="entr" presetSubtype="10" fill="hold" nodeType="withEffect">
                                  <p:stCondLst>
                                    <p:cond delay="3250"/>
                                  </p:stCondLst>
                                  <p:childTnLst>
                                    <p:set>
                                      <p:cBhvr>
                                        <p:cTn id="34" dur="1" fill="hold">
                                          <p:stCondLst>
                                            <p:cond delay="0"/>
                                          </p:stCondLst>
                                        </p:cTn>
                                        <p:tgtEl>
                                          <p:spTgt spid="4"/>
                                        </p:tgtEl>
                                        <p:attrNameLst>
                                          <p:attrName>style.visibility</p:attrName>
                                        </p:attrNameLst>
                                      </p:cBhvr>
                                      <p:to>
                                        <p:strVal val="visible"/>
                                      </p:to>
                                    </p:set>
                                    <p:animEffect transition="in" filter="randombar(horizontal)">
                                      <p:cBhvr>
                                        <p:cTn id="35" dur="500"/>
                                        <p:tgtEl>
                                          <p:spTgt spid="4"/>
                                        </p:tgtEl>
                                      </p:cBhvr>
                                    </p:animEffect>
                                  </p:childTnLst>
                                </p:cTn>
                              </p:par>
                              <p:par>
                                <p:cTn id="36" presetID="14" presetClass="entr" presetSubtype="10" fill="hold" nodeType="withEffect">
                                  <p:stCondLst>
                                    <p:cond delay="3250"/>
                                  </p:stCondLst>
                                  <p:childTnLst>
                                    <p:set>
                                      <p:cBhvr>
                                        <p:cTn id="37" dur="1" fill="hold">
                                          <p:stCondLst>
                                            <p:cond delay="0"/>
                                          </p:stCondLst>
                                        </p:cTn>
                                        <p:tgtEl>
                                          <p:spTgt spid="5"/>
                                        </p:tgtEl>
                                        <p:attrNameLst>
                                          <p:attrName>style.visibility</p:attrName>
                                        </p:attrNameLst>
                                      </p:cBhvr>
                                      <p:to>
                                        <p:strVal val="visible"/>
                                      </p:to>
                                    </p:set>
                                    <p:animEffect transition="in" filter="randombar(horizontal)">
                                      <p:cBhvr>
                                        <p:cTn id="38" dur="500"/>
                                        <p:tgtEl>
                                          <p:spTgt spid="5"/>
                                        </p:tgtEl>
                                      </p:cBhvr>
                                    </p:animEffect>
                                  </p:childTnLst>
                                </p:cTn>
                              </p:par>
                              <p:par>
                                <p:cTn id="39" presetID="14" presetClass="entr" presetSubtype="10" fill="hold" nodeType="withEffect">
                                  <p:stCondLst>
                                    <p:cond delay="3250"/>
                                  </p:stCondLst>
                                  <p:childTnLst>
                                    <p:set>
                                      <p:cBhvr>
                                        <p:cTn id="40" dur="1" fill="hold">
                                          <p:stCondLst>
                                            <p:cond delay="0"/>
                                          </p:stCondLst>
                                        </p:cTn>
                                        <p:tgtEl>
                                          <p:spTgt spid="9"/>
                                        </p:tgtEl>
                                        <p:attrNameLst>
                                          <p:attrName>style.visibility</p:attrName>
                                        </p:attrNameLst>
                                      </p:cBhvr>
                                      <p:to>
                                        <p:strVal val="visible"/>
                                      </p:to>
                                    </p:set>
                                    <p:animEffect transition="in" filter="randombar(horizontal)">
                                      <p:cBhvr>
                                        <p:cTn id="41" dur="500"/>
                                        <p:tgtEl>
                                          <p:spTgt spid="9"/>
                                        </p:tgtEl>
                                      </p:cBhvr>
                                    </p:animEffect>
                                  </p:childTnLst>
                                </p:cTn>
                              </p:par>
                              <p:par>
                                <p:cTn id="42" presetID="14" presetClass="entr" presetSubtype="10" fill="hold" nodeType="withEffect">
                                  <p:stCondLst>
                                    <p:cond delay="3250"/>
                                  </p:stCondLst>
                                  <p:childTnLst>
                                    <p:set>
                                      <p:cBhvr>
                                        <p:cTn id="43" dur="1" fill="hold">
                                          <p:stCondLst>
                                            <p:cond delay="0"/>
                                          </p:stCondLst>
                                        </p:cTn>
                                        <p:tgtEl>
                                          <p:spTgt spid="12"/>
                                        </p:tgtEl>
                                        <p:attrNameLst>
                                          <p:attrName>style.visibility</p:attrName>
                                        </p:attrNameLst>
                                      </p:cBhvr>
                                      <p:to>
                                        <p:strVal val="visible"/>
                                      </p:to>
                                    </p:set>
                                    <p:animEffect transition="in" filter="randombar(horizontal)">
                                      <p:cBhvr>
                                        <p:cTn id="4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1367764" y="4721921"/>
            <a:ext cx="1123074" cy="646331"/>
          </a:xfrm>
          <a:prstGeom prst="rect">
            <a:avLst/>
          </a:prstGeom>
          <a:noFill/>
        </p:spPr>
        <p:txBody>
          <a:bodyPr wrap="square"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7" name="TextBox 16"/>
          <p:cNvSpPr txBox="1"/>
          <p:nvPr/>
        </p:nvSpPr>
        <p:spPr>
          <a:xfrm>
            <a:off x="2831297" y="3234306"/>
            <a:ext cx="1591019" cy="923330"/>
          </a:xfrm>
          <a:prstGeom prst="rect">
            <a:avLst/>
          </a:prstGeom>
          <a:noFill/>
        </p:spPr>
        <p:txBody>
          <a:bodyPr wrap="square" rtlCol="0" anchor="ctr">
            <a:spAutoFit/>
          </a:bodyPr>
          <a:lstStyle/>
          <a:p>
            <a:pPr algn="ctr"/>
            <a:r>
              <a:rPr lang="zh-CN" altLang="en-US" sz="1800" dirty="0" smtClean="0">
                <a:solidFill>
                  <a:schemeClr val="tx1">
                    <a:lumMod val="85000"/>
                    <a:lumOff val="15000"/>
                  </a:schemeClr>
                </a:solidFill>
                <a:latin typeface="微软雅黑" pitchFamily="34" charset="-122"/>
                <a:ea typeface="微软雅黑" pitchFamily="34" charset="-122"/>
              </a:rPr>
              <a:t>点击添加</a:t>
            </a:r>
            <a:endParaRPr lang="en-US" altLang="zh-CN" sz="1800" dirty="0" smtClean="0">
              <a:solidFill>
                <a:schemeClr val="tx1">
                  <a:lumMod val="85000"/>
                  <a:lumOff val="15000"/>
                </a:schemeClr>
              </a:solidFill>
              <a:latin typeface="微软雅黑" pitchFamily="34" charset="-122"/>
              <a:ea typeface="微软雅黑" pitchFamily="34" charset="-122"/>
            </a:endParaRPr>
          </a:p>
          <a:p>
            <a:pPr algn="ctr"/>
            <a:r>
              <a:rPr lang="zh-CN" altLang="en-US" sz="1800" dirty="0" smtClean="0">
                <a:solidFill>
                  <a:schemeClr val="tx1">
                    <a:lumMod val="85000"/>
                    <a:lumOff val="15000"/>
                  </a:schemeClr>
                </a:solidFill>
                <a:latin typeface="微软雅黑" pitchFamily="34" charset="-122"/>
                <a:ea typeface="微软雅黑" pitchFamily="34" charset="-122"/>
              </a:rPr>
              <a:t>文字</a:t>
            </a:r>
            <a:r>
              <a:rPr lang="zh-CN" altLang="en-US" sz="1800" dirty="0">
                <a:solidFill>
                  <a:schemeClr val="tx1">
                    <a:lumMod val="85000"/>
                    <a:lumOff val="15000"/>
                  </a:schemeClr>
                </a:solidFill>
                <a:latin typeface="微软雅黑" pitchFamily="34" charset="-122"/>
                <a:ea typeface="微软雅黑" pitchFamily="34" charset="-122"/>
              </a:rPr>
              <a:t>点击添加</a:t>
            </a:r>
            <a:endParaRPr lang="en-US" altLang="zh-CN" sz="1800" dirty="0">
              <a:solidFill>
                <a:schemeClr val="tx1">
                  <a:lumMod val="85000"/>
                  <a:lumOff val="15000"/>
                </a:schemeClr>
              </a:solidFill>
              <a:latin typeface="微软雅黑" pitchFamily="34" charset="-122"/>
              <a:ea typeface="微软雅黑" pitchFamily="34" charset="-122"/>
            </a:endParaRPr>
          </a:p>
          <a:p>
            <a:pPr algn="ctr"/>
            <a:r>
              <a:rPr lang="zh-CN" altLang="en-US" sz="1800" dirty="0" smtClean="0">
                <a:solidFill>
                  <a:schemeClr val="tx1">
                    <a:lumMod val="85000"/>
                    <a:lumOff val="15000"/>
                  </a:schemeClr>
                </a:solidFill>
                <a:latin typeface="微软雅黑" pitchFamily="34" charset="-122"/>
                <a:ea typeface="微软雅黑" pitchFamily="34" charset="-122"/>
              </a:rPr>
              <a:t>文字</a:t>
            </a:r>
            <a:endParaRPr lang="zh-CN" altLang="en-US" sz="1800" dirty="0">
              <a:solidFill>
                <a:schemeClr val="tx1">
                  <a:lumMod val="85000"/>
                  <a:lumOff val="15000"/>
                </a:schemeClr>
              </a:solidFill>
              <a:latin typeface="微软雅黑" pitchFamily="34" charset="-122"/>
              <a:ea typeface="微软雅黑" pitchFamily="34" charset="-122"/>
            </a:endParaRPr>
          </a:p>
        </p:txBody>
      </p:sp>
      <p:sp>
        <p:nvSpPr>
          <p:cNvPr id="18" name="TextBox 17"/>
          <p:cNvSpPr txBox="1"/>
          <p:nvPr/>
        </p:nvSpPr>
        <p:spPr>
          <a:xfrm>
            <a:off x="4809925" y="4488034"/>
            <a:ext cx="1123074" cy="646331"/>
          </a:xfrm>
          <a:prstGeom prst="rect">
            <a:avLst/>
          </a:prstGeom>
          <a:noFill/>
        </p:spPr>
        <p:txBody>
          <a:bodyPr wrap="square"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9" name="TextBox 18"/>
          <p:cNvSpPr txBox="1"/>
          <p:nvPr/>
        </p:nvSpPr>
        <p:spPr>
          <a:xfrm>
            <a:off x="6251758" y="3406546"/>
            <a:ext cx="1591019" cy="646331"/>
          </a:xfrm>
          <a:prstGeom prst="rect">
            <a:avLst/>
          </a:prstGeom>
          <a:noFill/>
        </p:spPr>
        <p:txBody>
          <a:bodyPr wrap="square" rtlCol="0" anchor="ctr">
            <a:spAutoFit/>
          </a:bodyPr>
          <a:lstStyle/>
          <a:p>
            <a:pPr algn="ctr"/>
            <a:r>
              <a:rPr lang="zh-CN" altLang="en-US" sz="1800" dirty="0" smtClean="0">
                <a:solidFill>
                  <a:schemeClr val="tx1">
                    <a:lumMod val="85000"/>
                    <a:lumOff val="15000"/>
                  </a:schemeClr>
                </a:solidFill>
                <a:latin typeface="微软雅黑" pitchFamily="34" charset="-122"/>
                <a:ea typeface="微软雅黑" pitchFamily="34" charset="-122"/>
              </a:rPr>
              <a:t>点击添加</a:t>
            </a:r>
            <a:endParaRPr lang="en-US" altLang="zh-CN" sz="1800" dirty="0" smtClean="0">
              <a:solidFill>
                <a:schemeClr val="tx1">
                  <a:lumMod val="85000"/>
                  <a:lumOff val="15000"/>
                </a:schemeClr>
              </a:solidFill>
              <a:latin typeface="微软雅黑" pitchFamily="34" charset="-122"/>
              <a:ea typeface="微软雅黑" pitchFamily="34" charset="-122"/>
            </a:endParaRPr>
          </a:p>
          <a:p>
            <a:pPr algn="ctr"/>
            <a:r>
              <a:rPr lang="zh-CN" altLang="en-US" sz="1800" dirty="0" smtClean="0">
                <a:solidFill>
                  <a:schemeClr val="tx1">
                    <a:lumMod val="85000"/>
                    <a:lumOff val="15000"/>
                  </a:schemeClr>
                </a:solidFill>
                <a:latin typeface="微软雅黑" pitchFamily="34" charset="-122"/>
                <a:ea typeface="微软雅黑" pitchFamily="34" charset="-122"/>
              </a:rPr>
              <a:t>文字点击</a:t>
            </a:r>
            <a:endParaRPr lang="zh-CN" altLang="en-US" sz="1800" dirty="0">
              <a:solidFill>
                <a:schemeClr val="tx1">
                  <a:lumMod val="85000"/>
                  <a:lumOff val="15000"/>
                </a:schemeClr>
              </a:solidFill>
              <a:latin typeface="微软雅黑" pitchFamily="34" charset="-122"/>
              <a:ea typeface="微软雅黑" pitchFamily="34" charset="-122"/>
            </a:endParaRPr>
          </a:p>
        </p:txBody>
      </p:sp>
      <p:sp>
        <p:nvSpPr>
          <p:cNvPr id="20" name="矩形 19"/>
          <p:cNvSpPr/>
          <p:nvPr/>
        </p:nvSpPr>
        <p:spPr>
          <a:xfrm>
            <a:off x="8604518" y="2493691"/>
            <a:ext cx="2590601" cy="3508653"/>
          </a:xfrm>
          <a:prstGeom prst="rect">
            <a:avLst/>
          </a:prstGeom>
        </p:spPr>
        <p:txBody>
          <a:bodyPr wrap="square">
            <a:spAutoFit/>
          </a:bodyPr>
          <a:lstStyle/>
          <a:p>
            <a:pPr>
              <a:lnSpc>
                <a:spcPct val="150000"/>
              </a:lnSpc>
            </a:pPr>
            <a:r>
              <a:rPr lang="zh-CN" altLang="en-US" sz="2000" b="1" dirty="0" smtClean="0">
                <a:solidFill>
                  <a:srgbClr val="005DA2"/>
                </a:solidFill>
                <a:latin typeface="微软雅黑" pitchFamily="34" charset="-122"/>
                <a:ea typeface="微软雅黑" pitchFamily="34" charset="-122"/>
              </a:rPr>
              <a:t>点击添加小标题</a:t>
            </a:r>
            <a:endParaRPr lang="en-US" altLang="zh-CN" sz="2000" b="1" dirty="0" smtClean="0">
              <a:solidFill>
                <a:srgbClr val="005DA2"/>
              </a:solidFill>
              <a:latin typeface="微软雅黑" pitchFamily="34" charset="-122"/>
              <a:ea typeface="微软雅黑" pitchFamily="34" charset="-122"/>
            </a:endParaRPr>
          </a:p>
          <a:p>
            <a:pPr>
              <a:lnSpc>
                <a:spcPct val="150000"/>
              </a:lnSpc>
            </a:pPr>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21" name="Freeform 4"/>
          <p:cNvSpPr>
            <a:spLocks/>
          </p:cNvSpPr>
          <p:nvPr/>
        </p:nvSpPr>
        <p:spPr bwMode="auto">
          <a:xfrm>
            <a:off x="2451140" y="2542076"/>
            <a:ext cx="2328771" cy="2330372"/>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rgbClr val="FFC400"/>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2" name="Freeform 6"/>
          <p:cNvSpPr>
            <a:spLocks/>
          </p:cNvSpPr>
          <p:nvPr/>
        </p:nvSpPr>
        <p:spPr bwMode="auto">
          <a:xfrm>
            <a:off x="4439829" y="3812225"/>
            <a:ext cx="1840700" cy="1841968"/>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005DA2"/>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414455"/>
              </a:solidFill>
              <a:effectLst/>
              <a:uLnTx/>
              <a:uFillTx/>
              <a:latin typeface="微软雅黑" pitchFamily="34" charset="-122"/>
              <a:ea typeface="微软雅黑" pitchFamily="34" charset="-122"/>
            </a:endParaRPr>
          </a:p>
        </p:txBody>
      </p:sp>
      <p:sp>
        <p:nvSpPr>
          <p:cNvPr id="23" name="Freeform 8"/>
          <p:cNvSpPr>
            <a:spLocks/>
          </p:cNvSpPr>
          <p:nvPr/>
        </p:nvSpPr>
        <p:spPr bwMode="auto">
          <a:xfrm>
            <a:off x="914004" y="3990278"/>
            <a:ext cx="2031611" cy="2031804"/>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rgbClr val="005DA2"/>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4" name="Freeform 6"/>
          <p:cNvSpPr>
            <a:spLocks/>
          </p:cNvSpPr>
          <p:nvPr/>
        </p:nvSpPr>
        <p:spPr bwMode="auto">
          <a:xfrm>
            <a:off x="5924254" y="2615465"/>
            <a:ext cx="2223462" cy="222499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FFC400"/>
          </a:solidFill>
          <a:ln w="3175" cap="flat" cmpd="sng" algn="ctr">
            <a:noFill/>
            <a:prstDash val="solid"/>
          </a:ln>
          <a:effectLst/>
          <a:ex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latin typeface="微软雅黑" pitchFamily="34" charset="-122"/>
              <a:ea typeface="微软雅黑" pitchFamily="34" charset="-122"/>
            </a:endParaRPr>
          </a:p>
        </p:txBody>
      </p:sp>
      <p:sp>
        <p:nvSpPr>
          <p:cNvPr id="12" name="矩形 11"/>
          <p:cNvSpPr/>
          <p:nvPr/>
        </p:nvSpPr>
        <p:spPr>
          <a:xfrm>
            <a:off x="4152256" y="1557586"/>
            <a:ext cx="38399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3"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1473563180"/>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outVertical)">
                                      <p:cBhvr>
                                        <p:cTn id="15" dur="500"/>
                                        <p:tgtEl>
                                          <p:spTgt spid="1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8" presetClass="emph" presetSubtype="0" repeatCount="indefinite" fill="hold" grpId="1" nodeType="withEffect">
                                  <p:stCondLst>
                                    <p:cond delay="0"/>
                                  </p:stCondLst>
                                  <p:childTnLst>
                                    <p:animRot by="-86400000">
                                      <p:cBhvr>
                                        <p:cTn id="21" dur="8000" fill="hold"/>
                                        <p:tgtEl>
                                          <p:spTgt spid="23"/>
                                        </p:tgtEl>
                                        <p:attrNameLst>
                                          <p:attrName>r</p:attrName>
                                        </p:attrNameLst>
                                      </p:cBhvr>
                                    </p:animRot>
                                  </p:childTnLst>
                                </p:cTn>
                              </p:par>
                              <p:par>
                                <p:cTn id="22" presetID="53" presetClass="entr" presetSubtype="16" fill="hold" grpId="0" nodeType="withEffect">
                                  <p:stCondLst>
                                    <p:cond delay="5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8" presetClass="emph" presetSubtype="0" repeatCount="indefinite" fill="hold" grpId="1" nodeType="withEffect">
                                  <p:stCondLst>
                                    <p:cond delay="1500"/>
                                  </p:stCondLst>
                                  <p:childTnLst>
                                    <p:animRot by="64800000">
                                      <p:cBhvr>
                                        <p:cTn id="31" dur="7500" fill="hold"/>
                                        <p:tgtEl>
                                          <p:spTgt spid="21"/>
                                        </p:tgtEl>
                                        <p:attrNameLst>
                                          <p:attrName>r</p:attrName>
                                        </p:attrNameLst>
                                      </p:cBhvr>
                                    </p:animRot>
                                  </p:childTnLst>
                                </p:cTn>
                              </p:par>
                              <p:par>
                                <p:cTn id="32" presetID="53" presetClass="entr" presetSubtype="16" fill="hold" grpId="0" nodeType="withEffect">
                                  <p:stCondLst>
                                    <p:cond delay="20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par>
                                <p:cTn id="40" presetID="8" presetClass="emph" presetSubtype="0" repeatCount="indefinite" fill="hold" grpId="1" nodeType="withEffect">
                                  <p:stCondLst>
                                    <p:cond delay="3000"/>
                                  </p:stCondLst>
                                  <p:childTnLst>
                                    <p:animRot by="-108000000">
                                      <p:cBhvr>
                                        <p:cTn id="41" dur="7500" fill="hold"/>
                                        <p:tgtEl>
                                          <p:spTgt spid="22"/>
                                        </p:tgtEl>
                                        <p:attrNameLst>
                                          <p:attrName>r</p:attrName>
                                        </p:attrNameLst>
                                      </p:cBhvr>
                                    </p:animRot>
                                  </p:childTnLst>
                                </p:cTn>
                              </p:par>
                              <p:par>
                                <p:cTn id="42" presetID="53" presetClass="entr" presetSubtype="16" fill="hold" grpId="0" nodeType="withEffect">
                                  <p:stCondLst>
                                    <p:cond delay="40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10" presetClass="entr" presetSubtype="0" fill="hold" grpId="0" nodeType="withEffect">
                                  <p:stCondLst>
                                    <p:cond delay="450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par>
                                <p:cTn id="50" presetID="8" presetClass="emph" presetSubtype="0" repeatCount="indefinite" fill="hold" grpId="1" nodeType="withEffect">
                                  <p:stCondLst>
                                    <p:cond delay="4500"/>
                                  </p:stCondLst>
                                  <p:childTnLst>
                                    <p:animRot by="86400000">
                                      <p:cBhvr>
                                        <p:cTn id="51" dur="7000" fill="hold"/>
                                        <p:tgtEl>
                                          <p:spTgt spid="24"/>
                                        </p:tgtEl>
                                        <p:attrNameLst>
                                          <p:attrName>r</p:attrName>
                                        </p:attrNameLst>
                                      </p:cBhvr>
                                    </p:animRot>
                                  </p:childTnLst>
                                </p:cTn>
                              </p:par>
                              <p:par>
                                <p:cTn id="52" presetID="53" presetClass="entr" presetSubtype="16" fill="hold" grpId="0" nodeType="withEffect">
                                  <p:stCondLst>
                                    <p:cond delay="500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par>
                                <p:cTn id="57" presetID="22" presetClass="entr" presetSubtype="8" fill="hold" grpId="0" nodeType="withEffect">
                                  <p:stCondLst>
                                    <p:cond delay="650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animBg="1"/>
      <p:bldP spid="21" grpId="1" animBg="1"/>
      <p:bldP spid="22" grpId="0" animBg="1"/>
      <p:bldP spid="22" grpId="1" animBg="1"/>
      <p:bldP spid="23" grpId="0" animBg="1"/>
      <p:bldP spid="23" grpId="1" animBg="1"/>
      <p:bldP spid="24" grpId="0" animBg="1"/>
      <p:bldP spid="24" grpId="1" animBg="1"/>
      <p:bldP spid="12" grpId="0" animBg="1"/>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8"/>
          <p:cNvSpPr>
            <a:spLocks/>
          </p:cNvSpPr>
          <p:nvPr/>
        </p:nvSpPr>
        <p:spPr bwMode="gray">
          <a:xfrm flipH="1">
            <a:off x="1201850" y="1321088"/>
            <a:ext cx="4936569"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28014" tIns="85343" rIns="128014" bIns="170686" anchor="b" anchorCtr="0"/>
          <a:lstStyle/>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5" name="Freeform 9"/>
          <p:cNvSpPr>
            <a:spLocks/>
          </p:cNvSpPr>
          <p:nvPr/>
        </p:nvSpPr>
        <p:spPr bwMode="gray">
          <a:xfrm>
            <a:off x="1201850" y="3930871"/>
            <a:ext cx="4936569" cy="2451251"/>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headEnd/>
            <a:tailEnd/>
          </a:ln>
          <a:effectLst/>
        </p:spPr>
        <p:txBody>
          <a:bodyPr lIns="128014" tIns="170686" rIns="128014" bIns="170686" anchor="t" anchorCtr="0"/>
          <a:lstStyle/>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6" name="Freeform 10"/>
          <p:cNvSpPr>
            <a:spLocks/>
          </p:cNvSpPr>
          <p:nvPr/>
        </p:nvSpPr>
        <p:spPr bwMode="gray">
          <a:xfrm>
            <a:off x="6307701" y="3930871"/>
            <a:ext cx="4936569" cy="2451251"/>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headEnd/>
            <a:tailEnd/>
          </a:ln>
          <a:effectLst/>
        </p:spPr>
        <p:txBody>
          <a:bodyPr lIns="128014" tIns="170686" rIns="128014" bIns="170686" anchor="t" anchorCtr="0"/>
          <a:lstStyle/>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7" name="Freeform 8"/>
          <p:cNvSpPr>
            <a:spLocks/>
          </p:cNvSpPr>
          <p:nvPr/>
        </p:nvSpPr>
        <p:spPr bwMode="gray">
          <a:xfrm>
            <a:off x="6307699" y="1321088"/>
            <a:ext cx="4935470"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28014" tIns="85343" rIns="128014" bIns="170686" anchor="b" anchorCtr="0"/>
          <a:lstStyle/>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8" name="Rectangle 19"/>
          <p:cNvSpPr>
            <a:spLocks noChangeArrowheads="1"/>
          </p:cNvSpPr>
          <p:nvPr/>
        </p:nvSpPr>
        <p:spPr bwMode="gray">
          <a:xfrm>
            <a:off x="1201849" y="5953048"/>
            <a:ext cx="4927631" cy="429074"/>
          </a:xfrm>
          <a:prstGeom prst="rect">
            <a:avLst/>
          </a:prstGeom>
          <a:solidFill>
            <a:srgbClr val="005DA2"/>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endParaRPr lang="de-DE" altLang="zh-CN" sz="1900" b="1" noProof="1">
              <a:solidFill>
                <a:srgbClr val="FFFFFF"/>
              </a:solidFill>
              <a:latin typeface="微软雅黑" pitchFamily="34" charset="-122"/>
              <a:ea typeface="微软雅黑" pitchFamily="34" charset="-122"/>
              <a:cs typeface="Arial" charset="0"/>
            </a:endParaRPr>
          </a:p>
        </p:txBody>
      </p:sp>
      <p:sp>
        <p:nvSpPr>
          <p:cNvPr id="9" name="Rectangle 19"/>
          <p:cNvSpPr>
            <a:spLocks noChangeArrowheads="1"/>
          </p:cNvSpPr>
          <p:nvPr/>
        </p:nvSpPr>
        <p:spPr bwMode="gray">
          <a:xfrm>
            <a:off x="6316636" y="5953048"/>
            <a:ext cx="4927631" cy="429074"/>
          </a:xfrm>
          <a:prstGeom prst="rect">
            <a:avLst/>
          </a:prstGeom>
          <a:solidFill>
            <a:srgbClr val="005DA2"/>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endParaRPr lang="de-DE" altLang="zh-CN" sz="1900" b="1" noProof="1">
              <a:solidFill>
                <a:srgbClr val="FFFFFF"/>
              </a:solidFill>
              <a:latin typeface="微软雅黑" pitchFamily="34" charset="-122"/>
              <a:ea typeface="微软雅黑" pitchFamily="34" charset="-122"/>
              <a:cs typeface="Arial" charset="0"/>
            </a:endParaRPr>
          </a:p>
        </p:txBody>
      </p:sp>
      <p:sp>
        <p:nvSpPr>
          <p:cNvPr id="10" name="Rectangle 19"/>
          <p:cNvSpPr>
            <a:spLocks noChangeArrowheads="1"/>
          </p:cNvSpPr>
          <p:nvPr/>
        </p:nvSpPr>
        <p:spPr bwMode="gray">
          <a:xfrm>
            <a:off x="6316636" y="1321087"/>
            <a:ext cx="4927631" cy="429074"/>
          </a:xfrm>
          <a:prstGeom prst="rect">
            <a:avLst/>
          </a:prstGeom>
          <a:solidFill>
            <a:srgbClr val="005DA2"/>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p>
        </p:txBody>
      </p:sp>
      <p:sp>
        <p:nvSpPr>
          <p:cNvPr id="11" name="Rectangle 19"/>
          <p:cNvSpPr>
            <a:spLocks noChangeArrowheads="1"/>
          </p:cNvSpPr>
          <p:nvPr/>
        </p:nvSpPr>
        <p:spPr bwMode="gray">
          <a:xfrm>
            <a:off x="1201849" y="1321087"/>
            <a:ext cx="4927631" cy="429074"/>
          </a:xfrm>
          <a:prstGeom prst="rect">
            <a:avLst/>
          </a:prstGeom>
          <a:solidFill>
            <a:srgbClr val="005DA2"/>
          </a:solidFill>
          <a:ln w="12700">
            <a:noFill/>
            <a:round/>
            <a:headEnd/>
            <a:tailEnd/>
          </a:ln>
          <a:effectLst/>
        </p:spPr>
        <p:txBody>
          <a:bodyPr wrap="none" lIns="108386" tIns="54194" rIns="108386" bIns="54194" anchor="ctr"/>
          <a:lstStyle/>
          <a:p>
            <a:r>
              <a:rPr lang="zh-CN" altLang="en-US" sz="1900" b="1" noProof="1">
                <a:solidFill>
                  <a:schemeClr val="bg1"/>
                </a:solidFill>
                <a:latin typeface="微软雅黑" pitchFamily="34" charset="-122"/>
                <a:ea typeface="微软雅黑" pitchFamily="34" charset="-122"/>
              </a:rPr>
              <a:t>点击添加标题</a:t>
            </a:r>
            <a:endParaRPr lang="de-DE" sz="1900" b="1" noProof="1">
              <a:solidFill>
                <a:schemeClr val="bg1"/>
              </a:solidFill>
              <a:latin typeface="微软雅黑" pitchFamily="34" charset="-122"/>
              <a:ea typeface="微软雅黑" pitchFamily="34" charset="-122"/>
            </a:endParaRPr>
          </a:p>
        </p:txBody>
      </p:sp>
      <p:grpSp>
        <p:nvGrpSpPr>
          <p:cNvPr id="12" name="Gruppieren 43"/>
          <p:cNvGrpSpPr/>
          <p:nvPr/>
        </p:nvGrpSpPr>
        <p:grpSpPr bwMode="gray">
          <a:xfrm>
            <a:off x="5063713" y="2665454"/>
            <a:ext cx="2294711" cy="2311815"/>
            <a:chOff x="2804400" y="1911431"/>
            <a:chExt cx="3535200" cy="3535200"/>
          </a:xfrm>
          <a:solidFill>
            <a:srgbClr val="005DA2"/>
          </a:solidFill>
          <a:effectLst/>
        </p:grpSpPr>
        <p:sp>
          <p:nvSpPr>
            <p:cNvPr id="13"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14"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15"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
        <p:nvSpPr>
          <p:cNvPr id="17"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2121514970"/>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ppt_w</p:attrName>
                                        </p:attrNameLst>
                                      </p:cBhvr>
                                      <p:tavLst>
                                        <p:tav tm="0" fmla="#ppt_w*sin(2.5*pi*$)">
                                          <p:val>
                                            <p:fltVal val="0"/>
                                          </p:val>
                                        </p:tav>
                                        <p:tav tm="100000">
                                          <p:val>
                                            <p:fltVal val="1"/>
                                          </p:val>
                                        </p:tav>
                                      </p:tavLst>
                                    </p:anim>
                                    <p:anim calcmode="lin" valueType="num">
                                      <p:cBhvr>
                                        <p:cTn id="18" dur="10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9"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3"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0-#ppt_h/2"/>
                                          </p:val>
                                        </p:tav>
                                        <p:tav tm="100000">
                                          <p:val>
                                            <p:strVal val="#ppt_y"/>
                                          </p:val>
                                        </p:tav>
                                      </p:tavLst>
                                    </p:anim>
                                  </p:childTnLst>
                                </p:cTn>
                              </p:par>
                            </p:childTnLst>
                          </p:cTn>
                        </p:par>
                        <p:par>
                          <p:cTn id="35" fill="hold">
                            <p:stCondLst>
                              <p:cond delay="500"/>
                            </p:stCondLst>
                            <p:childTnLst>
                              <p:par>
                                <p:cTn id="36" presetID="14" presetClass="entr" presetSubtype="1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randombar(horizontal)">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12"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0-#ppt_w/2"/>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14" presetClass="entr" presetSubtype="1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randombar(horizontal)">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6" fill="hold" grpId="0" nodeType="click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additive="base">
                                        <p:cTn id="53" dur="500" fill="hold"/>
                                        <p:tgtEl>
                                          <p:spTgt spid="6"/>
                                        </p:tgtEl>
                                        <p:attrNameLst>
                                          <p:attrName>ppt_x</p:attrName>
                                        </p:attrNameLst>
                                      </p:cBhvr>
                                      <p:tavLst>
                                        <p:tav tm="0">
                                          <p:val>
                                            <p:strVal val="1+#ppt_w/2"/>
                                          </p:val>
                                        </p:tav>
                                        <p:tav tm="100000">
                                          <p:val>
                                            <p:strVal val="#ppt_x"/>
                                          </p:val>
                                        </p:tav>
                                      </p:tavLst>
                                    </p:anim>
                                    <p:anim calcmode="lin" valueType="num">
                                      <p:cBhvr additive="base">
                                        <p:cTn id="54" dur="500" fill="hold"/>
                                        <p:tgtEl>
                                          <p:spTgt spid="6"/>
                                        </p:tgtEl>
                                        <p:attrNameLst>
                                          <p:attrName>ppt_y</p:attrName>
                                        </p:attrNameLst>
                                      </p:cBhvr>
                                      <p:tavLst>
                                        <p:tav tm="0">
                                          <p:val>
                                            <p:strVal val="1+#ppt_h/2"/>
                                          </p:val>
                                        </p:tav>
                                        <p:tav tm="100000">
                                          <p:val>
                                            <p:strVal val="#ppt_y"/>
                                          </p:val>
                                        </p:tav>
                                      </p:tavLst>
                                    </p:anim>
                                  </p:childTnLst>
                                </p:cTn>
                              </p:par>
                              <p:par>
                                <p:cTn id="55" presetID="14" presetClass="entr" presetSubtype="10" fill="hold" grpId="0" nodeType="withEffect">
                                  <p:stCondLst>
                                    <p:cond delay="600"/>
                                  </p:stCondLst>
                                  <p:childTnLst>
                                    <p:set>
                                      <p:cBhvr>
                                        <p:cTn id="56" dur="1" fill="hold">
                                          <p:stCondLst>
                                            <p:cond delay="0"/>
                                          </p:stCondLst>
                                        </p:cTn>
                                        <p:tgtEl>
                                          <p:spTgt spid="9"/>
                                        </p:tgtEl>
                                        <p:attrNameLst>
                                          <p:attrName>style.visibility</p:attrName>
                                        </p:attrNameLst>
                                      </p:cBhvr>
                                      <p:to>
                                        <p:strVal val="visible"/>
                                      </p:to>
                                    </p:set>
                                    <p:animEffect transition="in" filter="randombar(horizontal)">
                                      <p:cBhvr>
                                        <p:cTn id="5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1868774" y="1786352"/>
            <a:ext cx="4514277" cy="923362"/>
          </a:xfrm>
          <a:prstGeom prst="rect">
            <a:avLst/>
          </a:prstGeom>
          <a:noFill/>
        </p:spPr>
        <p:txBody>
          <a:bodyPr wrap="square" lIns="91472" tIns="45736" rIns="91472" bIns="45736" rtlCol="0" anchor="ctr">
            <a:spAutoFit/>
          </a:bodyPr>
          <a:lstStyle/>
          <a:p>
            <a:pPr algn="ctr"/>
            <a:r>
              <a:rPr lang="en-US" altLang="zh-CN" sz="5200" b="1" dirty="0" smtClean="0">
                <a:solidFill>
                  <a:srgbClr val="0070C0"/>
                </a:solidFill>
                <a:latin typeface="微软雅黑" panose="020B0503020204020204" pitchFamily="34" charset="-122"/>
                <a:ea typeface="微软雅黑" panose="020B0503020204020204" pitchFamily="34" charset="-122"/>
                <a:cs typeface="Arial" pitchFamily="34" charset="0"/>
              </a:rPr>
              <a:t>THANKS</a:t>
            </a:r>
            <a:r>
              <a:rPr lang="zh-CN" altLang="en-US" sz="5200" b="1" dirty="0" smtClean="0">
                <a:solidFill>
                  <a:srgbClr val="0070C0"/>
                </a:solidFill>
                <a:latin typeface="微软雅黑" panose="020B0503020204020204" pitchFamily="34" charset="-122"/>
                <a:ea typeface="微软雅黑" panose="020B0503020204020204" pitchFamily="34" charset="-122"/>
                <a:cs typeface="Arial" pitchFamily="34" charset="0"/>
              </a:rPr>
              <a:t>！</a:t>
            </a:r>
            <a:endParaRPr lang="zh-CN" altLang="en-US" sz="5200" b="1" dirty="0">
              <a:solidFill>
                <a:srgbClr val="0070C0"/>
              </a:solidFill>
              <a:latin typeface="微软雅黑" panose="020B0503020204020204" pitchFamily="34" charset="-122"/>
              <a:ea typeface="微软雅黑" panose="020B0503020204020204" pitchFamily="34" charset="-122"/>
              <a:cs typeface="Arial" pitchFamily="34" charset="0"/>
            </a:endParaRPr>
          </a:p>
        </p:txBody>
      </p:sp>
      <p:sp>
        <p:nvSpPr>
          <p:cNvPr id="3" name="TextBox 2"/>
          <p:cNvSpPr txBox="1"/>
          <p:nvPr/>
        </p:nvSpPr>
        <p:spPr>
          <a:xfrm>
            <a:off x="2379456" y="2709714"/>
            <a:ext cx="1772800" cy="369364"/>
          </a:xfrm>
          <a:prstGeom prst="rect">
            <a:avLst/>
          </a:prstGeom>
          <a:noFill/>
        </p:spPr>
        <p:txBody>
          <a:bodyPr wrap="square" lIns="91472" tIns="45736" rIns="91472" bIns="45736" rtlCol="0">
            <a:spAutoFit/>
          </a:bodyPr>
          <a:lstStyle/>
          <a:p>
            <a:r>
              <a:rPr lang="zh-CN" altLang="en-US" sz="1800" dirty="0" smtClean="0">
                <a:solidFill>
                  <a:srgbClr val="0070C0"/>
                </a:solidFill>
                <a:latin typeface="微软雅黑" pitchFamily="34" charset="-122"/>
                <a:ea typeface="微软雅黑" pitchFamily="34" charset="-122"/>
              </a:rPr>
              <a:t>汇报人：</a:t>
            </a:r>
            <a:r>
              <a:rPr lang="en-US" altLang="zh-CN" sz="1800" dirty="0">
                <a:solidFill>
                  <a:srgbClr val="0070C0"/>
                </a:solidFill>
                <a:latin typeface="微软雅黑" pitchFamily="34" charset="-122"/>
                <a:ea typeface="微软雅黑" pitchFamily="34" charset="-122"/>
              </a:rPr>
              <a:t>XXX</a:t>
            </a:r>
            <a:endParaRPr lang="zh-CN" altLang="en-US" sz="1800" dirty="0">
              <a:solidFill>
                <a:srgbClr val="0070C0"/>
              </a:solidFill>
              <a:latin typeface="微软雅黑" pitchFamily="34" charset="-122"/>
              <a:ea typeface="微软雅黑" pitchFamily="34" charset="-122"/>
            </a:endParaRPr>
          </a:p>
        </p:txBody>
      </p:sp>
      <p:sp>
        <p:nvSpPr>
          <p:cNvPr id="26" name="TextBox 25"/>
          <p:cNvSpPr txBox="1"/>
          <p:nvPr/>
        </p:nvSpPr>
        <p:spPr>
          <a:xfrm>
            <a:off x="4296178" y="2709714"/>
            <a:ext cx="1583145" cy="369364"/>
          </a:xfrm>
          <a:prstGeom prst="rect">
            <a:avLst/>
          </a:prstGeom>
          <a:noFill/>
        </p:spPr>
        <p:txBody>
          <a:bodyPr wrap="square" lIns="91472" tIns="45736" rIns="91472" bIns="45736" rtlCol="0">
            <a:spAutoFit/>
          </a:bodyPr>
          <a:lstStyle/>
          <a:p>
            <a:r>
              <a:rPr lang="zh-CN" altLang="en-US" sz="1800" dirty="0">
                <a:solidFill>
                  <a:srgbClr val="0070C0"/>
                </a:solidFill>
                <a:latin typeface="微软雅黑" pitchFamily="34" charset="-122"/>
                <a:ea typeface="微软雅黑" pitchFamily="34" charset="-122"/>
              </a:rPr>
              <a:t>部门</a:t>
            </a:r>
            <a:r>
              <a:rPr lang="zh-CN" altLang="en-US" sz="1800" dirty="0" smtClean="0">
                <a:solidFill>
                  <a:srgbClr val="0070C0"/>
                </a:solidFill>
                <a:latin typeface="微软雅黑" pitchFamily="34" charset="-122"/>
                <a:ea typeface="微软雅黑" pitchFamily="34" charset="-122"/>
              </a:rPr>
              <a:t>：</a:t>
            </a:r>
            <a:r>
              <a:rPr lang="en-US" altLang="zh-CN" sz="1800" dirty="0">
                <a:solidFill>
                  <a:srgbClr val="0070C0"/>
                </a:solidFill>
                <a:latin typeface="微软雅黑" pitchFamily="34" charset="-122"/>
                <a:ea typeface="微软雅黑" pitchFamily="34" charset="-122"/>
              </a:rPr>
              <a:t>XXX</a:t>
            </a:r>
            <a:endParaRPr lang="zh-CN" altLang="en-US" sz="1800"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1813668617"/>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23"/>
                                        </p:tgtEl>
                                        <p:attrNameLst>
                                          <p:attrName>style.visibility</p:attrName>
                                        </p:attrNameLst>
                                      </p:cBhvr>
                                      <p:to>
                                        <p:strVal val="visible"/>
                                      </p:to>
                                    </p:set>
                                    <p:anim calcmode="lin" valueType="num">
                                      <p:cBhvr>
                                        <p:cTn id="7" dur="250" fill="hold"/>
                                        <p:tgtEl>
                                          <p:spTgt spid="23"/>
                                        </p:tgtEl>
                                        <p:attrNameLst>
                                          <p:attrName>ppt_x</p:attrName>
                                        </p:attrNameLst>
                                      </p:cBhvr>
                                      <p:tavLst>
                                        <p:tav tm="0">
                                          <p:val>
                                            <p:strVal val="#ppt_x"/>
                                          </p:val>
                                        </p:tav>
                                        <p:tav tm="100000">
                                          <p:val>
                                            <p:strVal val="#ppt_x"/>
                                          </p:val>
                                        </p:tav>
                                      </p:tavLst>
                                    </p:anim>
                                    <p:anim calcmode="lin" valueType="num">
                                      <p:cBhvr>
                                        <p:cTn id="8" dur="250" fill="hold"/>
                                        <p:tgtEl>
                                          <p:spTgt spid="23"/>
                                        </p:tgtEl>
                                        <p:attrNameLst>
                                          <p:attrName>ppt_y</p:attrName>
                                        </p:attrNameLst>
                                      </p:cBhvr>
                                      <p:tavLst>
                                        <p:tav tm="0">
                                          <p:val>
                                            <p:strVal val="#ppt_y-#ppt_h/2"/>
                                          </p:val>
                                        </p:tav>
                                        <p:tav tm="100000">
                                          <p:val>
                                            <p:strVal val="#ppt_y"/>
                                          </p:val>
                                        </p:tav>
                                      </p:tavLst>
                                    </p:anim>
                                    <p:anim calcmode="lin" valueType="num">
                                      <p:cBhvr>
                                        <p:cTn id="9" dur="250" fill="hold"/>
                                        <p:tgtEl>
                                          <p:spTgt spid="23"/>
                                        </p:tgtEl>
                                        <p:attrNameLst>
                                          <p:attrName>ppt_w</p:attrName>
                                        </p:attrNameLst>
                                      </p:cBhvr>
                                      <p:tavLst>
                                        <p:tav tm="0">
                                          <p:val>
                                            <p:strVal val="#ppt_w"/>
                                          </p:val>
                                        </p:tav>
                                        <p:tav tm="100000">
                                          <p:val>
                                            <p:strVal val="#ppt_w"/>
                                          </p:val>
                                        </p:tav>
                                      </p:tavLst>
                                    </p:anim>
                                    <p:anim calcmode="lin" valueType="num">
                                      <p:cBhvr>
                                        <p:cTn id="10" dur="250" fill="hold"/>
                                        <p:tgtEl>
                                          <p:spTgt spid="23"/>
                                        </p:tgtEl>
                                        <p:attrNameLst>
                                          <p:attrName>ppt_h</p:attrName>
                                        </p:attrNameLst>
                                      </p:cBhvr>
                                      <p:tavLst>
                                        <p:tav tm="0">
                                          <p:val>
                                            <p:fltVal val="0"/>
                                          </p:val>
                                        </p:tav>
                                        <p:tav tm="100000">
                                          <p:val>
                                            <p:strVal val="#ppt_h"/>
                                          </p:val>
                                        </p:tav>
                                      </p:tavLst>
                                    </p:anim>
                                  </p:childTnLst>
                                </p:cTn>
                              </p:par>
                            </p:childTnLst>
                          </p:cTn>
                        </p:par>
                        <p:par>
                          <p:cTn id="11" fill="hold">
                            <p:stCondLst>
                              <p:cond delay="850"/>
                            </p:stCondLst>
                            <p:childTnLst>
                              <p:par>
                                <p:cTn id="12" presetID="14" presetClass="entr" presetSubtype="1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randombar(horizontal)">
                                      <p:cBhvr>
                                        <p:cTn id="14" dur="500"/>
                                        <p:tgtEl>
                                          <p:spTgt spid="3"/>
                                        </p:tgtEl>
                                      </p:cBhvr>
                                    </p:animEffect>
                                  </p:childTnLst>
                                </p:cTn>
                              </p:par>
                              <p:par>
                                <p:cTn id="15" presetID="14" presetClass="entr" presetSubtype="10" fill="hold" grpId="0" nodeType="withEffect">
                                  <p:stCondLst>
                                    <p:cond delay="350"/>
                                  </p:stCondLst>
                                  <p:childTnLst>
                                    <p:set>
                                      <p:cBhvr>
                                        <p:cTn id="16" dur="1" fill="hold">
                                          <p:stCondLst>
                                            <p:cond delay="0"/>
                                          </p:stCondLst>
                                        </p:cTn>
                                        <p:tgtEl>
                                          <p:spTgt spid="26"/>
                                        </p:tgtEl>
                                        <p:attrNameLst>
                                          <p:attrName>style.visibility</p:attrName>
                                        </p:attrNameLst>
                                      </p:cBhvr>
                                      <p:to>
                                        <p:strVal val="visible"/>
                                      </p:to>
                                    </p:set>
                                    <p:animEffect transition="in" filter="randombar(horizontal)">
                                      <p:cBhvr>
                                        <p:cTn id="1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 grpId="0"/>
      <p:bldP spid="2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225" y="2947116"/>
            <a:ext cx="596822" cy="656705"/>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zh-CN" altLang="en-US" sz="1800">
              <a:solidFill>
                <a:prstClr val="white"/>
              </a:solidFill>
            </a:endParaRPr>
          </a:p>
        </p:txBody>
      </p:sp>
      <p:sp>
        <p:nvSpPr>
          <p:cNvPr id="4" name="矩形 3"/>
          <p:cNvSpPr/>
          <p:nvPr/>
        </p:nvSpPr>
        <p:spPr>
          <a:xfrm>
            <a:off x="2831731" y="2950722"/>
            <a:ext cx="9358681" cy="65713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77" tIns="0" rIns="179977" bIns="0" anchor="ctr"/>
          <a:lstStyle/>
          <a:p>
            <a:pPr algn="ctr" defTabSz="914309">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3049"/>
            <a:ext cx="9311063" cy="77517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309">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063" y="2179009"/>
            <a:ext cx="853590" cy="779216"/>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zh-CN" altLang="en-US" sz="1800">
              <a:solidFill>
                <a:prstClr val="white"/>
              </a:solidFill>
            </a:endParaRPr>
          </a:p>
        </p:txBody>
      </p:sp>
      <p:sp>
        <p:nvSpPr>
          <p:cNvPr id="12" name="矩形 11"/>
          <p:cNvSpPr/>
          <p:nvPr/>
        </p:nvSpPr>
        <p:spPr>
          <a:xfrm>
            <a:off x="2581494" y="3921752"/>
            <a:ext cx="6905510" cy="1692551"/>
          </a:xfrm>
          <a:prstGeom prst="rect">
            <a:avLst/>
          </a:prstGeom>
          <a:noFill/>
          <a:ln w="25400" cap="flat" cmpd="sng" algn="ctr">
            <a:noFill/>
            <a:prstDash val="solid"/>
          </a:ln>
          <a:effectLst/>
        </p:spPr>
        <p:txBody>
          <a:bodyPr rtlCol="0" anchor="ctr"/>
          <a:lstStyle/>
          <a:p>
            <a:pPr defTabSz="914309">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309">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309">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2226483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48035" y="1339316"/>
            <a:ext cx="6361113"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4" name="矩形 3"/>
          <p:cNvSpPr/>
          <p:nvPr/>
        </p:nvSpPr>
        <p:spPr>
          <a:xfrm>
            <a:off x="4379884" y="1125538"/>
            <a:ext cx="46863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5" name="六边形 4"/>
          <p:cNvSpPr/>
          <p:nvPr/>
        </p:nvSpPr>
        <p:spPr>
          <a:xfrm>
            <a:off x="1062319" y="2926155"/>
            <a:ext cx="1587056" cy="1368469"/>
          </a:xfrm>
          <a:prstGeom prst="hexagon">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3200" dirty="0" smtClean="0">
                <a:latin typeface="微软雅黑" pitchFamily="34" charset="-122"/>
                <a:ea typeface="微软雅黑" pitchFamily="34" charset="-122"/>
              </a:rPr>
              <a:t>工作</a:t>
            </a:r>
            <a:r>
              <a:rPr lang="zh-CN" altLang="en-US" sz="3200" dirty="0">
                <a:latin typeface="微软雅黑" pitchFamily="34" charset="-122"/>
                <a:ea typeface="微软雅黑" pitchFamily="34" charset="-122"/>
              </a:rPr>
              <a:t>概述</a:t>
            </a:r>
          </a:p>
        </p:txBody>
      </p:sp>
      <p:cxnSp>
        <p:nvCxnSpPr>
          <p:cNvPr id="6" name="直接箭头连接符 5"/>
          <p:cNvCxnSpPr>
            <a:stCxn id="5" idx="5"/>
          </p:cNvCxnSpPr>
          <p:nvPr/>
        </p:nvCxnSpPr>
        <p:spPr>
          <a:xfrm flipV="1">
            <a:off x="2307337" y="1989835"/>
            <a:ext cx="1240698"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2649375" y="3610389"/>
            <a:ext cx="898660"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p:cNvCxnSpPr>
          <p:nvPr/>
        </p:nvCxnSpPr>
        <p:spPr>
          <a:xfrm>
            <a:off x="2307337" y="4294624"/>
            <a:ext cx="1240698"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764058" y="1629711"/>
            <a:ext cx="6048673"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矩形 10"/>
          <p:cNvSpPr/>
          <p:nvPr/>
        </p:nvSpPr>
        <p:spPr>
          <a:xfrm>
            <a:off x="3548035" y="3139934"/>
            <a:ext cx="6361113"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2" name="矩形 11"/>
          <p:cNvSpPr/>
          <p:nvPr/>
        </p:nvSpPr>
        <p:spPr>
          <a:xfrm>
            <a:off x="4379884" y="2926155"/>
            <a:ext cx="46863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3" name="TextBox 12"/>
          <p:cNvSpPr txBox="1"/>
          <p:nvPr/>
        </p:nvSpPr>
        <p:spPr>
          <a:xfrm>
            <a:off x="3764058" y="3430328"/>
            <a:ext cx="6048673"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latin typeface="微软雅黑" pitchFamily="34" charset="-122"/>
                <a:ea typeface="微软雅黑" pitchFamily="34" charset="-122"/>
              </a:rPr>
              <a:t>文字。</a:t>
            </a:r>
          </a:p>
        </p:txBody>
      </p:sp>
      <p:sp>
        <p:nvSpPr>
          <p:cNvPr id="14" name="矩形 13"/>
          <p:cNvSpPr/>
          <p:nvPr/>
        </p:nvSpPr>
        <p:spPr>
          <a:xfrm>
            <a:off x="3548035" y="4940551"/>
            <a:ext cx="6361113"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5" name="矩形 14"/>
          <p:cNvSpPr/>
          <p:nvPr/>
        </p:nvSpPr>
        <p:spPr>
          <a:xfrm>
            <a:off x="4379884" y="4726772"/>
            <a:ext cx="46863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6" name="TextBox 15"/>
          <p:cNvSpPr txBox="1"/>
          <p:nvPr/>
        </p:nvSpPr>
        <p:spPr>
          <a:xfrm>
            <a:off x="3764058" y="5230945"/>
            <a:ext cx="6048673"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latin typeface="微软雅黑" pitchFamily="34" charset="-122"/>
                <a:ea typeface="微软雅黑" pitchFamily="34" charset="-122"/>
              </a:rPr>
              <a:t>文字。</a:t>
            </a:r>
          </a:p>
        </p:txBody>
      </p:sp>
      <p:sp>
        <p:nvSpPr>
          <p:cNvPr id="17" name="文本框 2"/>
          <p:cNvSpPr txBox="1"/>
          <p:nvPr/>
        </p:nvSpPr>
        <p:spPr>
          <a:xfrm>
            <a:off x="1139654"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570351004"/>
      </p:ext>
    </p:extLst>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14:bounceEnd="50000">
                                          <p:cBhvr additive="base">
                                            <p:cTn id="33"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526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76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14:bounceEnd="50000">
                                          <p:cBhvr additive="base">
                                            <p:cTn id="51"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626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67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917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14:bounceEnd="50000">
                                          <p:cBhvr additive="base">
                                            <p:cTn id="69"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67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526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760"/>
                                </p:stCondLst>
                                <p:childTnLst>
                                  <p:par>
                                    <p:cTn id="49" presetID="2" presetClass="entr" presetSubtype="1"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626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67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9170"/>
                                </p:stCondLst>
                                <p:childTnLst>
                                  <p:par>
                                    <p:cTn id="67" presetID="2" presetClass="entr" presetSubtype="1"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ppt_x"/>
                                              </p:val>
                                            </p:tav>
                                            <p:tav tm="100000">
                                              <p:val>
                                                <p:strVal val="#ppt_x"/>
                                              </p:val>
                                            </p:tav>
                                          </p:tavLst>
                                        </p:anim>
                                        <p:anim calcmode="lin" valueType="num">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67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 name="组合 118"/>
          <p:cNvGrpSpPr/>
          <p:nvPr/>
        </p:nvGrpSpPr>
        <p:grpSpPr>
          <a:xfrm>
            <a:off x="534090" y="3790084"/>
            <a:ext cx="10937103" cy="438144"/>
            <a:chOff x="534438" y="3368953"/>
            <a:chExt cx="10944224" cy="438144"/>
          </a:xfrm>
          <a:solidFill>
            <a:schemeClr val="bg1">
              <a:lumMod val="65000"/>
            </a:schemeClr>
          </a:solidFill>
        </p:grpSpPr>
        <p:sp>
          <p:nvSpPr>
            <p:cNvPr id="120" name="矩形 119"/>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121" name="组合 120"/>
            <p:cNvGrpSpPr/>
            <p:nvPr/>
          </p:nvGrpSpPr>
          <p:grpSpPr>
            <a:xfrm>
              <a:off x="534438" y="3368953"/>
              <a:ext cx="10944224" cy="438144"/>
              <a:chOff x="623889" y="3209929"/>
              <a:chExt cx="10944224" cy="438144"/>
            </a:xfrm>
            <a:grpFill/>
          </p:grpSpPr>
          <p:sp>
            <p:nvSpPr>
              <p:cNvPr id="122" name="矩形 121"/>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3" name="矩形 122"/>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4" name="矩形 123"/>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5" name="矩形 124"/>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6" name="矩形 125"/>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7" name="矩形 126"/>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8" name="等腰三角形 127"/>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cxnSp>
        <p:nvCxnSpPr>
          <p:cNvPr id="129" name="肘形连接符 128"/>
          <p:cNvCxnSpPr>
            <a:stCxn id="131" idx="3"/>
            <a:endCxn id="134" idx="1"/>
          </p:cNvCxnSpPr>
          <p:nvPr/>
        </p:nvCxnSpPr>
        <p:spPr>
          <a:xfrm rot="5400000" flipH="1" flipV="1">
            <a:off x="1080221" y="3150976"/>
            <a:ext cx="752917"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0" name="组合 129"/>
          <p:cNvGrpSpPr/>
          <p:nvPr/>
        </p:nvGrpSpPr>
        <p:grpSpPr>
          <a:xfrm>
            <a:off x="1019641" y="3673113"/>
            <a:ext cx="582717" cy="676392"/>
            <a:chOff x="1109756" y="3090803"/>
            <a:chExt cx="583096" cy="676392"/>
          </a:xfrm>
          <a:solidFill>
            <a:srgbClr val="005DA2"/>
          </a:solidFill>
        </p:grpSpPr>
        <p:sp>
          <p:nvSpPr>
            <p:cNvPr id="131" name="六边形 130"/>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32" name="文本框 64"/>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4</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33" name="组合 132"/>
          <p:cNvGrpSpPr/>
          <p:nvPr/>
        </p:nvGrpSpPr>
        <p:grpSpPr>
          <a:xfrm>
            <a:off x="1602358" y="2482065"/>
            <a:ext cx="1412415" cy="876262"/>
            <a:chOff x="1853741" y="1952625"/>
            <a:chExt cx="1413335" cy="876262"/>
          </a:xfrm>
          <a:solidFill>
            <a:schemeClr val="bg1">
              <a:lumMod val="75000"/>
            </a:schemeClr>
          </a:solidFill>
        </p:grpSpPr>
        <p:sp>
          <p:nvSpPr>
            <p:cNvPr id="134" name="矩形 13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35" name="文本框 66"/>
            <p:cNvSpPr txBox="1"/>
            <p:nvPr/>
          </p:nvSpPr>
          <p:spPr>
            <a:xfrm>
              <a:off x="1853742" y="1997871"/>
              <a:ext cx="1413334" cy="646331"/>
            </a:xfrm>
            <a:prstGeom prst="rect">
              <a:avLst/>
            </a:prstGeom>
            <a:grpFill/>
          </p:spPr>
          <p:txBody>
            <a:bodyPr wrap="square" rtlCol="0">
              <a:spAutoFit/>
            </a:bodyPr>
            <a:lstStyle/>
            <a:p>
              <a:pPr algn="just"/>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       在这里添加你的文字，图片也可以，记得加满哦。</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cxnSp>
        <p:nvCxnSpPr>
          <p:cNvPr id="136" name="肘形连接符 135"/>
          <p:cNvCxnSpPr>
            <a:stCxn id="138" idx="3"/>
            <a:endCxn id="141" idx="1"/>
          </p:cNvCxnSpPr>
          <p:nvPr/>
        </p:nvCxnSpPr>
        <p:spPr>
          <a:xfrm rot="5400000" flipH="1" flipV="1">
            <a:off x="3658934" y="3150976"/>
            <a:ext cx="752917"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7" name="组合 136"/>
          <p:cNvGrpSpPr/>
          <p:nvPr/>
        </p:nvGrpSpPr>
        <p:grpSpPr>
          <a:xfrm>
            <a:off x="3598354" y="3673113"/>
            <a:ext cx="582717" cy="676392"/>
            <a:chOff x="1109756" y="3090803"/>
            <a:chExt cx="583096" cy="676392"/>
          </a:xfrm>
          <a:solidFill>
            <a:srgbClr val="005DA2"/>
          </a:solidFill>
        </p:grpSpPr>
        <p:sp>
          <p:nvSpPr>
            <p:cNvPr id="138" name="六边形 137"/>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39" name="文本框 72"/>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6</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40" name="组合 139"/>
          <p:cNvGrpSpPr/>
          <p:nvPr/>
        </p:nvGrpSpPr>
        <p:grpSpPr>
          <a:xfrm>
            <a:off x="4181071" y="2482065"/>
            <a:ext cx="1412415" cy="876262"/>
            <a:chOff x="1853741" y="1952625"/>
            <a:chExt cx="1413335" cy="876262"/>
          </a:xfrm>
          <a:solidFill>
            <a:schemeClr val="bg1">
              <a:lumMod val="75000"/>
            </a:schemeClr>
          </a:solidFill>
        </p:grpSpPr>
        <p:sp>
          <p:nvSpPr>
            <p:cNvPr id="141" name="矩形 14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42" name="文本框 75"/>
            <p:cNvSpPr txBox="1"/>
            <p:nvPr/>
          </p:nvSpPr>
          <p:spPr>
            <a:xfrm>
              <a:off x="1853742" y="1997871"/>
              <a:ext cx="1413334" cy="646331"/>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43" name="肘形连接符 142"/>
          <p:cNvCxnSpPr>
            <a:stCxn id="145" idx="3"/>
            <a:endCxn id="148" idx="1"/>
          </p:cNvCxnSpPr>
          <p:nvPr/>
        </p:nvCxnSpPr>
        <p:spPr>
          <a:xfrm rot="5400000" flipH="1" flipV="1">
            <a:off x="6237647" y="3150976"/>
            <a:ext cx="752917"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44" name="组合 143"/>
          <p:cNvGrpSpPr/>
          <p:nvPr/>
        </p:nvGrpSpPr>
        <p:grpSpPr>
          <a:xfrm>
            <a:off x="6177067" y="3673113"/>
            <a:ext cx="582717" cy="676392"/>
            <a:chOff x="1109756" y="3090803"/>
            <a:chExt cx="583096" cy="676392"/>
          </a:xfrm>
          <a:solidFill>
            <a:srgbClr val="005DA2"/>
          </a:solidFill>
        </p:grpSpPr>
        <p:sp>
          <p:nvSpPr>
            <p:cNvPr id="145" name="六边形 144"/>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46" name="文本框 79"/>
            <p:cNvSpPr txBox="1"/>
            <p:nvPr/>
          </p:nvSpPr>
          <p:spPr>
            <a:xfrm>
              <a:off x="1115002" y="3298194"/>
              <a:ext cx="577850" cy="261610"/>
            </a:xfrm>
            <a:prstGeom prst="rect">
              <a:avLst/>
            </a:prstGeom>
            <a:grp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8</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47" name="组合 146"/>
          <p:cNvGrpSpPr/>
          <p:nvPr/>
        </p:nvGrpSpPr>
        <p:grpSpPr>
          <a:xfrm>
            <a:off x="6759785" y="2482065"/>
            <a:ext cx="1412415" cy="876262"/>
            <a:chOff x="1853741" y="1952625"/>
            <a:chExt cx="1413335" cy="876262"/>
          </a:xfrm>
          <a:solidFill>
            <a:schemeClr val="bg1">
              <a:lumMod val="75000"/>
            </a:schemeClr>
          </a:solidFill>
        </p:grpSpPr>
        <p:sp>
          <p:nvSpPr>
            <p:cNvPr id="148" name="矩形 14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49" name="文本框 82"/>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50" name="肘形连接符 149"/>
          <p:cNvCxnSpPr>
            <a:stCxn id="152" idx="3"/>
            <a:endCxn id="155" idx="1"/>
          </p:cNvCxnSpPr>
          <p:nvPr/>
        </p:nvCxnSpPr>
        <p:spPr>
          <a:xfrm rot="5400000" flipH="1" flipV="1">
            <a:off x="8816360" y="3150976"/>
            <a:ext cx="752917"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1" name="组合 150"/>
          <p:cNvGrpSpPr/>
          <p:nvPr/>
        </p:nvGrpSpPr>
        <p:grpSpPr>
          <a:xfrm>
            <a:off x="8685808" y="3673113"/>
            <a:ext cx="719611" cy="676392"/>
            <a:chOff x="1039738" y="3090803"/>
            <a:chExt cx="720080" cy="676392"/>
          </a:xfrm>
          <a:solidFill>
            <a:srgbClr val="005DA2"/>
          </a:solidFill>
        </p:grpSpPr>
        <p:sp>
          <p:nvSpPr>
            <p:cNvPr id="152" name="六边形 151"/>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53" name="文本框 86"/>
            <p:cNvSpPr txBox="1"/>
            <p:nvPr/>
          </p:nvSpPr>
          <p:spPr>
            <a:xfrm>
              <a:off x="1039738" y="3298194"/>
              <a:ext cx="720080" cy="261610"/>
            </a:xfrm>
            <a:prstGeom prst="rect">
              <a:avLst/>
            </a:prstGeom>
            <a:no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10</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54" name="组合 153"/>
          <p:cNvGrpSpPr/>
          <p:nvPr/>
        </p:nvGrpSpPr>
        <p:grpSpPr>
          <a:xfrm>
            <a:off x="9338498" y="2482065"/>
            <a:ext cx="1412415" cy="876262"/>
            <a:chOff x="1853741" y="1952625"/>
            <a:chExt cx="1413335" cy="876262"/>
          </a:xfrm>
          <a:solidFill>
            <a:schemeClr val="bg1">
              <a:lumMod val="75000"/>
            </a:schemeClr>
          </a:solidFill>
        </p:grpSpPr>
        <p:sp>
          <p:nvSpPr>
            <p:cNvPr id="155" name="矩形 15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56" name="文本框 89"/>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57" name="肘形连接符 156"/>
          <p:cNvCxnSpPr>
            <a:stCxn id="159" idx="0"/>
            <a:endCxn id="162" idx="1"/>
          </p:cNvCxnSpPr>
          <p:nvPr/>
        </p:nvCxnSpPr>
        <p:spPr>
          <a:xfrm rot="16200000" flipH="1">
            <a:off x="2344836" y="4605025"/>
            <a:ext cx="802398"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8" name="组合 157"/>
          <p:cNvGrpSpPr/>
          <p:nvPr/>
        </p:nvGrpSpPr>
        <p:grpSpPr>
          <a:xfrm>
            <a:off x="2308997" y="3673113"/>
            <a:ext cx="582717" cy="676392"/>
            <a:chOff x="1109756" y="3090803"/>
            <a:chExt cx="583096" cy="676392"/>
          </a:xfrm>
          <a:solidFill>
            <a:srgbClr val="005DA2"/>
          </a:solidFill>
        </p:grpSpPr>
        <p:sp>
          <p:nvSpPr>
            <p:cNvPr id="159" name="六边形 158"/>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60" name="文本框 93"/>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5</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61" name="组合 160"/>
          <p:cNvGrpSpPr/>
          <p:nvPr/>
        </p:nvGrpSpPr>
        <p:grpSpPr>
          <a:xfrm>
            <a:off x="2891715" y="4713772"/>
            <a:ext cx="1412415" cy="876262"/>
            <a:chOff x="1853741" y="1952625"/>
            <a:chExt cx="1413335" cy="876262"/>
          </a:xfrm>
          <a:solidFill>
            <a:schemeClr val="bg1">
              <a:lumMod val="75000"/>
            </a:schemeClr>
          </a:solidFill>
        </p:grpSpPr>
        <p:sp>
          <p:nvSpPr>
            <p:cNvPr id="162" name="矩形 16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63" name="文本框 96"/>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64" name="肘形连接符 163"/>
          <p:cNvCxnSpPr>
            <a:stCxn id="166" idx="0"/>
            <a:endCxn id="169" idx="1"/>
          </p:cNvCxnSpPr>
          <p:nvPr/>
        </p:nvCxnSpPr>
        <p:spPr>
          <a:xfrm rot="16200000" flipH="1">
            <a:off x="4923549" y="4605025"/>
            <a:ext cx="802398"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4887710" y="3673113"/>
            <a:ext cx="582717" cy="676392"/>
            <a:chOff x="1109756" y="3090803"/>
            <a:chExt cx="583096" cy="676392"/>
          </a:xfrm>
          <a:solidFill>
            <a:srgbClr val="005DA2"/>
          </a:solidFill>
        </p:grpSpPr>
        <p:sp>
          <p:nvSpPr>
            <p:cNvPr id="166" name="六边形 165"/>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67" name="文本框 101"/>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7</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68" name="组合 167"/>
          <p:cNvGrpSpPr/>
          <p:nvPr/>
        </p:nvGrpSpPr>
        <p:grpSpPr>
          <a:xfrm>
            <a:off x="5470428" y="4713772"/>
            <a:ext cx="1412415" cy="876262"/>
            <a:chOff x="1853741" y="1952625"/>
            <a:chExt cx="1413335" cy="876262"/>
          </a:xfrm>
          <a:solidFill>
            <a:schemeClr val="bg1">
              <a:lumMod val="75000"/>
            </a:schemeClr>
          </a:solidFill>
        </p:grpSpPr>
        <p:sp>
          <p:nvSpPr>
            <p:cNvPr id="169" name="矩形 16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70" name="文本框 104"/>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71" name="肘形连接符 170"/>
          <p:cNvCxnSpPr>
            <a:stCxn id="173" idx="0"/>
            <a:endCxn id="176" idx="1"/>
          </p:cNvCxnSpPr>
          <p:nvPr/>
        </p:nvCxnSpPr>
        <p:spPr>
          <a:xfrm rot="16200000" flipH="1">
            <a:off x="7502262" y="4605025"/>
            <a:ext cx="802398" cy="29135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72" name="组合 171"/>
          <p:cNvGrpSpPr/>
          <p:nvPr/>
        </p:nvGrpSpPr>
        <p:grpSpPr>
          <a:xfrm>
            <a:off x="7466424" y="3673113"/>
            <a:ext cx="582717" cy="676392"/>
            <a:chOff x="1109756" y="3090803"/>
            <a:chExt cx="583096" cy="676392"/>
          </a:xfrm>
          <a:solidFill>
            <a:srgbClr val="005DA2"/>
          </a:solidFill>
        </p:grpSpPr>
        <p:sp>
          <p:nvSpPr>
            <p:cNvPr id="173" name="六边形 172"/>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74" name="文本框 108"/>
            <p:cNvSpPr txBox="1"/>
            <p:nvPr/>
          </p:nvSpPr>
          <p:spPr>
            <a:xfrm>
              <a:off x="1115002" y="3298194"/>
              <a:ext cx="577850" cy="261610"/>
            </a:xfrm>
            <a:prstGeom prst="rect">
              <a:avLst/>
            </a:prstGeom>
            <a:grp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9</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75" name="组合 174"/>
          <p:cNvGrpSpPr/>
          <p:nvPr/>
        </p:nvGrpSpPr>
        <p:grpSpPr>
          <a:xfrm>
            <a:off x="8049141" y="4713772"/>
            <a:ext cx="1412415" cy="876262"/>
            <a:chOff x="1853741" y="1952625"/>
            <a:chExt cx="1413335" cy="876262"/>
          </a:xfrm>
          <a:solidFill>
            <a:schemeClr val="bg1">
              <a:lumMod val="75000"/>
            </a:schemeClr>
          </a:solidFill>
        </p:grpSpPr>
        <p:sp>
          <p:nvSpPr>
            <p:cNvPr id="176" name="矩形 17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77" name="文本框 111"/>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grpSp>
        <p:nvGrpSpPr>
          <p:cNvPr id="178" name="组合 177"/>
          <p:cNvGrpSpPr/>
          <p:nvPr/>
        </p:nvGrpSpPr>
        <p:grpSpPr>
          <a:xfrm>
            <a:off x="9981109" y="3673113"/>
            <a:ext cx="681718" cy="676392"/>
            <a:chOff x="1045689" y="3090803"/>
            <a:chExt cx="682162" cy="676392"/>
          </a:xfrm>
          <a:solidFill>
            <a:srgbClr val="005DA2"/>
          </a:solidFill>
        </p:grpSpPr>
        <p:sp>
          <p:nvSpPr>
            <p:cNvPr id="179" name="六边形 178"/>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80" name="文本框 114"/>
            <p:cNvSpPr txBox="1"/>
            <p:nvPr/>
          </p:nvSpPr>
          <p:spPr>
            <a:xfrm>
              <a:off x="1045689" y="3298194"/>
              <a:ext cx="682162" cy="261610"/>
            </a:xfrm>
            <a:prstGeom prst="rect">
              <a:avLst/>
            </a:prstGeom>
            <a:no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11</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sp>
        <p:nvSpPr>
          <p:cNvPr id="65" name="矩形 64"/>
          <p:cNvSpPr/>
          <p:nvPr/>
        </p:nvSpPr>
        <p:spPr>
          <a:xfrm>
            <a:off x="4152256" y="1269554"/>
            <a:ext cx="38399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66"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606382916"/>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6"/>
                                        </p:tgtEl>
                                        <p:attrNameLst>
                                          <p:attrName>ppt_y</p:attrName>
                                        </p:attrNameLst>
                                      </p:cBhvr>
                                      <p:tavLst>
                                        <p:tav tm="0">
                                          <p:val>
                                            <p:strVal val="#ppt_y"/>
                                          </p:val>
                                        </p:tav>
                                        <p:tav tm="100000">
                                          <p:val>
                                            <p:strVal val="#ppt_y"/>
                                          </p:val>
                                        </p:tav>
                                      </p:tavLst>
                                    </p:anim>
                                    <p:anim calcmode="lin" valueType="num">
                                      <p:cBhvr>
                                        <p:cTn id="9"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barn(outVertical)">
                                      <p:cBhvr>
                                        <p:cTn id="15" dur="500"/>
                                        <p:tgtEl>
                                          <p:spTgt spid="6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wipe(left)">
                                      <p:cBhvr>
                                        <p:cTn id="19" dur="500"/>
                                        <p:tgtEl>
                                          <p:spTgt spid="119"/>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130"/>
                                        </p:tgtEl>
                                        <p:attrNameLst>
                                          <p:attrName>style.visibility</p:attrName>
                                        </p:attrNameLst>
                                      </p:cBhvr>
                                      <p:to>
                                        <p:strVal val="visible"/>
                                      </p:to>
                                    </p:set>
                                    <p:animEffect transition="in" filter="fade">
                                      <p:cBhvr>
                                        <p:cTn id="23" dur="500"/>
                                        <p:tgtEl>
                                          <p:spTgt spid="130"/>
                                        </p:tgtEl>
                                      </p:cBhvr>
                                    </p:animEffect>
                                  </p:childTnLst>
                                </p:cTn>
                              </p:par>
                            </p:childTnLst>
                          </p:cTn>
                        </p:par>
                        <p:par>
                          <p:cTn id="24" fill="hold">
                            <p:stCondLst>
                              <p:cond delay="2350"/>
                            </p:stCondLst>
                            <p:childTnLst>
                              <p:par>
                                <p:cTn id="25" presetID="22" presetClass="entr" presetSubtype="4" fill="hold" nodeType="afterEffect">
                                  <p:stCondLst>
                                    <p:cond delay="0"/>
                                  </p:stCondLst>
                                  <p:childTnLst>
                                    <p:set>
                                      <p:cBhvr>
                                        <p:cTn id="26" dur="1" fill="hold">
                                          <p:stCondLst>
                                            <p:cond delay="0"/>
                                          </p:stCondLst>
                                        </p:cTn>
                                        <p:tgtEl>
                                          <p:spTgt spid="129"/>
                                        </p:tgtEl>
                                        <p:attrNameLst>
                                          <p:attrName>style.visibility</p:attrName>
                                        </p:attrNameLst>
                                      </p:cBhvr>
                                      <p:to>
                                        <p:strVal val="visible"/>
                                      </p:to>
                                    </p:set>
                                    <p:animEffect transition="in" filter="wipe(down)">
                                      <p:cBhvr>
                                        <p:cTn id="27" dur="500"/>
                                        <p:tgtEl>
                                          <p:spTgt spid="129"/>
                                        </p:tgtEl>
                                      </p:cBhvr>
                                    </p:animEffect>
                                  </p:childTnLst>
                                </p:cTn>
                              </p:par>
                            </p:childTnLst>
                          </p:cTn>
                        </p:par>
                        <p:par>
                          <p:cTn id="28" fill="hold">
                            <p:stCondLst>
                              <p:cond delay="2850"/>
                            </p:stCondLst>
                            <p:childTnLst>
                              <p:par>
                                <p:cTn id="29" presetID="22" presetClass="entr" presetSubtype="8" fill="hold" nodeType="afterEffect">
                                  <p:stCondLst>
                                    <p:cond delay="0"/>
                                  </p:stCondLst>
                                  <p:childTnLst>
                                    <p:set>
                                      <p:cBhvr>
                                        <p:cTn id="30" dur="1" fill="hold">
                                          <p:stCondLst>
                                            <p:cond delay="0"/>
                                          </p:stCondLst>
                                        </p:cTn>
                                        <p:tgtEl>
                                          <p:spTgt spid="133"/>
                                        </p:tgtEl>
                                        <p:attrNameLst>
                                          <p:attrName>style.visibility</p:attrName>
                                        </p:attrNameLst>
                                      </p:cBhvr>
                                      <p:to>
                                        <p:strVal val="visible"/>
                                      </p:to>
                                    </p:set>
                                    <p:animEffect transition="in" filter="wipe(left)">
                                      <p:cBhvr>
                                        <p:cTn id="31" dur="500"/>
                                        <p:tgtEl>
                                          <p:spTgt spid="133"/>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158"/>
                                        </p:tgtEl>
                                        <p:attrNameLst>
                                          <p:attrName>style.visibility</p:attrName>
                                        </p:attrNameLst>
                                      </p:cBhvr>
                                      <p:to>
                                        <p:strVal val="visible"/>
                                      </p:to>
                                    </p:set>
                                    <p:animEffect transition="in" filter="fade">
                                      <p:cBhvr>
                                        <p:cTn id="35" dur="500"/>
                                        <p:tgtEl>
                                          <p:spTgt spid="158"/>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57"/>
                                        </p:tgtEl>
                                        <p:attrNameLst>
                                          <p:attrName>style.visibility</p:attrName>
                                        </p:attrNameLst>
                                      </p:cBhvr>
                                      <p:to>
                                        <p:strVal val="visible"/>
                                      </p:to>
                                    </p:set>
                                    <p:animEffect transition="in" filter="wipe(up)">
                                      <p:cBhvr>
                                        <p:cTn id="39" dur="500"/>
                                        <p:tgtEl>
                                          <p:spTgt spid="157"/>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161"/>
                                        </p:tgtEl>
                                        <p:attrNameLst>
                                          <p:attrName>style.visibility</p:attrName>
                                        </p:attrNameLst>
                                      </p:cBhvr>
                                      <p:to>
                                        <p:strVal val="visible"/>
                                      </p:to>
                                    </p:set>
                                    <p:animEffect transition="in" filter="wipe(left)">
                                      <p:cBhvr>
                                        <p:cTn id="43" dur="500"/>
                                        <p:tgtEl>
                                          <p:spTgt spid="1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137"/>
                                        </p:tgtEl>
                                        <p:attrNameLst>
                                          <p:attrName>style.visibility</p:attrName>
                                        </p:attrNameLst>
                                      </p:cBhvr>
                                      <p:to>
                                        <p:strVal val="visible"/>
                                      </p:to>
                                    </p:set>
                                    <p:animEffect transition="in" filter="fade">
                                      <p:cBhvr>
                                        <p:cTn id="47" dur="500"/>
                                        <p:tgtEl>
                                          <p:spTgt spid="137"/>
                                        </p:tgtEl>
                                      </p:cBhvr>
                                    </p:animEffect>
                                  </p:childTnLst>
                                </p:cTn>
                              </p:par>
                            </p:childTnLst>
                          </p:cTn>
                        </p:par>
                        <p:par>
                          <p:cTn id="48" fill="hold">
                            <p:stCondLst>
                              <p:cond delay="5350"/>
                            </p:stCondLst>
                            <p:childTnLst>
                              <p:par>
                                <p:cTn id="49" presetID="22" presetClass="entr" presetSubtype="4" fill="hold" nodeType="afterEffect">
                                  <p:stCondLst>
                                    <p:cond delay="0"/>
                                  </p:stCondLst>
                                  <p:childTnLst>
                                    <p:set>
                                      <p:cBhvr>
                                        <p:cTn id="50" dur="1" fill="hold">
                                          <p:stCondLst>
                                            <p:cond delay="0"/>
                                          </p:stCondLst>
                                        </p:cTn>
                                        <p:tgtEl>
                                          <p:spTgt spid="136"/>
                                        </p:tgtEl>
                                        <p:attrNameLst>
                                          <p:attrName>style.visibility</p:attrName>
                                        </p:attrNameLst>
                                      </p:cBhvr>
                                      <p:to>
                                        <p:strVal val="visible"/>
                                      </p:to>
                                    </p:set>
                                    <p:animEffect transition="in" filter="wipe(down)">
                                      <p:cBhvr>
                                        <p:cTn id="51" dur="500"/>
                                        <p:tgtEl>
                                          <p:spTgt spid="136"/>
                                        </p:tgtEl>
                                      </p:cBhvr>
                                    </p:animEffect>
                                  </p:childTnLst>
                                </p:cTn>
                              </p:par>
                            </p:childTnLst>
                          </p:cTn>
                        </p:par>
                        <p:par>
                          <p:cTn id="52" fill="hold">
                            <p:stCondLst>
                              <p:cond delay="5850"/>
                            </p:stCondLst>
                            <p:childTnLst>
                              <p:par>
                                <p:cTn id="53" presetID="22" presetClass="entr" presetSubtype="8" fill="hold" nodeType="afterEffect">
                                  <p:stCondLst>
                                    <p:cond delay="0"/>
                                  </p:stCondLst>
                                  <p:childTnLst>
                                    <p:set>
                                      <p:cBhvr>
                                        <p:cTn id="54" dur="1" fill="hold">
                                          <p:stCondLst>
                                            <p:cond delay="0"/>
                                          </p:stCondLst>
                                        </p:cTn>
                                        <p:tgtEl>
                                          <p:spTgt spid="140"/>
                                        </p:tgtEl>
                                        <p:attrNameLst>
                                          <p:attrName>style.visibility</p:attrName>
                                        </p:attrNameLst>
                                      </p:cBhvr>
                                      <p:to>
                                        <p:strVal val="visible"/>
                                      </p:to>
                                    </p:set>
                                    <p:animEffect transition="in" filter="wipe(left)">
                                      <p:cBhvr>
                                        <p:cTn id="55" dur="500"/>
                                        <p:tgtEl>
                                          <p:spTgt spid="140"/>
                                        </p:tgtEl>
                                      </p:cBhvr>
                                    </p:animEffect>
                                  </p:childTnLst>
                                </p:cTn>
                              </p:par>
                            </p:childTnLst>
                          </p:cTn>
                        </p:par>
                        <p:par>
                          <p:cTn id="56" fill="hold">
                            <p:stCondLst>
                              <p:cond delay="6350"/>
                            </p:stCondLst>
                            <p:childTnLst>
                              <p:par>
                                <p:cTn id="57" presetID="10" presetClass="entr" presetSubtype="0" fill="hold" nodeType="afterEffect">
                                  <p:stCondLst>
                                    <p:cond delay="0"/>
                                  </p:stCondLst>
                                  <p:childTnLst>
                                    <p:set>
                                      <p:cBhvr>
                                        <p:cTn id="58" dur="1" fill="hold">
                                          <p:stCondLst>
                                            <p:cond delay="0"/>
                                          </p:stCondLst>
                                        </p:cTn>
                                        <p:tgtEl>
                                          <p:spTgt spid="165"/>
                                        </p:tgtEl>
                                        <p:attrNameLst>
                                          <p:attrName>style.visibility</p:attrName>
                                        </p:attrNameLst>
                                      </p:cBhvr>
                                      <p:to>
                                        <p:strVal val="visible"/>
                                      </p:to>
                                    </p:set>
                                    <p:animEffect transition="in" filter="fade">
                                      <p:cBhvr>
                                        <p:cTn id="59" dur="500"/>
                                        <p:tgtEl>
                                          <p:spTgt spid="165"/>
                                        </p:tgtEl>
                                      </p:cBhvr>
                                    </p:animEffect>
                                  </p:childTnLst>
                                </p:cTn>
                              </p:par>
                            </p:childTnLst>
                          </p:cTn>
                        </p:par>
                        <p:par>
                          <p:cTn id="60" fill="hold">
                            <p:stCondLst>
                              <p:cond delay="6850"/>
                            </p:stCondLst>
                            <p:childTnLst>
                              <p:par>
                                <p:cTn id="61" presetID="22" presetClass="entr" presetSubtype="1" fill="hold" nodeType="afterEffect">
                                  <p:stCondLst>
                                    <p:cond delay="0"/>
                                  </p:stCondLst>
                                  <p:childTnLst>
                                    <p:set>
                                      <p:cBhvr>
                                        <p:cTn id="62" dur="1" fill="hold">
                                          <p:stCondLst>
                                            <p:cond delay="0"/>
                                          </p:stCondLst>
                                        </p:cTn>
                                        <p:tgtEl>
                                          <p:spTgt spid="164"/>
                                        </p:tgtEl>
                                        <p:attrNameLst>
                                          <p:attrName>style.visibility</p:attrName>
                                        </p:attrNameLst>
                                      </p:cBhvr>
                                      <p:to>
                                        <p:strVal val="visible"/>
                                      </p:to>
                                    </p:set>
                                    <p:animEffect transition="in" filter="wipe(up)">
                                      <p:cBhvr>
                                        <p:cTn id="63" dur="500"/>
                                        <p:tgtEl>
                                          <p:spTgt spid="164"/>
                                        </p:tgtEl>
                                      </p:cBhvr>
                                    </p:animEffect>
                                  </p:childTnLst>
                                </p:cTn>
                              </p:par>
                            </p:childTnLst>
                          </p:cTn>
                        </p:par>
                        <p:par>
                          <p:cTn id="64" fill="hold">
                            <p:stCondLst>
                              <p:cond delay="7350"/>
                            </p:stCondLst>
                            <p:childTnLst>
                              <p:par>
                                <p:cTn id="65" presetID="22" presetClass="entr" presetSubtype="8" fill="hold" nodeType="afterEffect">
                                  <p:stCondLst>
                                    <p:cond delay="0"/>
                                  </p:stCondLst>
                                  <p:childTnLst>
                                    <p:set>
                                      <p:cBhvr>
                                        <p:cTn id="66" dur="1" fill="hold">
                                          <p:stCondLst>
                                            <p:cond delay="0"/>
                                          </p:stCondLst>
                                        </p:cTn>
                                        <p:tgtEl>
                                          <p:spTgt spid="168"/>
                                        </p:tgtEl>
                                        <p:attrNameLst>
                                          <p:attrName>style.visibility</p:attrName>
                                        </p:attrNameLst>
                                      </p:cBhvr>
                                      <p:to>
                                        <p:strVal val="visible"/>
                                      </p:to>
                                    </p:set>
                                    <p:animEffect transition="in" filter="wipe(left)">
                                      <p:cBhvr>
                                        <p:cTn id="67" dur="500"/>
                                        <p:tgtEl>
                                          <p:spTgt spid="168"/>
                                        </p:tgtEl>
                                      </p:cBhvr>
                                    </p:animEffect>
                                  </p:childTnLst>
                                </p:cTn>
                              </p:par>
                            </p:childTnLst>
                          </p:cTn>
                        </p:par>
                        <p:par>
                          <p:cTn id="68" fill="hold">
                            <p:stCondLst>
                              <p:cond delay="7850"/>
                            </p:stCondLst>
                            <p:childTnLst>
                              <p:par>
                                <p:cTn id="69" presetID="10" presetClass="entr" presetSubtype="0" fill="hold" nodeType="afterEffect">
                                  <p:stCondLst>
                                    <p:cond delay="0"/>
                                  </p:stCondLst>
                                  <p:childTnLst>
                                    <p:set>
                                      <p:cBhvr>
                                        <p:cTn id="70" dur="1" fill="hold">
                                          <p:stCondLst>
                                            <p:cond delay="0"/>
                                          </p:stCondLst>
                                        </p:cTn>
                                        <p:tgtEl>
                                          <p:spTgt spid="144"/>
                                        </p:tgtEl>
                                        <p:attrNameLst>
                                          <p:attrName>style.visibility</p:attrName>
                                        </p:attrNameLst>
                                      </p:cBhvr>
                                      <p:to>
                                        <p:strVal val="visible"/>
                                      </p:to>
                                    </p:set>
                                    <p:animEffect transition="in" filter="fade">
                                      <p:cBhvr>
                                        <p:cTn id="71" dur="500"/>
                                        <p:tgtEl>
                                          <p:spTgt spid="144"/>
                                        </p:tgtEl>
                                      </p:cBhvr>
                                    </p:animEffect>
                                  </p:childTnLst>
                                </p:cTn>
                              </p:par>
                            </p:childTnLst>
                          </p:cTn>
                        </p:par>
                        <p:par>
                          <p:cTn id="72" fill="hold">
                            <p:stCondLst>
                              <p:cond delay="8350"/>
                            </p:stCondLst>
                            <p:childTnLst>
                              <p:par>
                                <p:cTn id="73" presetID="22" presetClass="entr" presetSubtype="4" fill="hold" nodeType="afterEffect">
                                  <p:stCondLst>
                                    <p:cond delay="0"/>
                                  </p:stCondLst>
                                  <p:childTnLst>
                                    <p:set>
                                      <p:cBhvr>
                                        <p:cTn id="74" dur="1" fill="hold">
                                          <p:stCondLst>
                                            <p:cond delay="0"/>
                                          </p:stCondLst>
                                        </p:cTn>
                                        <p:tgtEl>
                                          <p:spTgt spid="143"/>
                                        </p:tgtEl>
                                        <p:attrNameLst>
                                          <p:attrName>style.visibility</p:attrName>
                                        </p:attrNameLst>
                                      </p:cBhvr>
                                      <p:to>
                                        <p:strVal val="visible"/>
                                      </p:to>
                                    </p:set>
                                    <p:animEffect transition="in" filter="wipe(down)">
                                      <p:cBhvr>
                                        <p:cTn id="75" dur="500"/>
                                        <p:tgtEl>
                                          <p:spTgt spid="143"/>
                                        </p:tgtEl>
                                      </p:cBhvr>
                                    </p:animEffect>
                                  </p:childTnLst>
                                </p:cTn>
                              </p:par>
                            </p:childTnLst>
                          </p:cTn>
                        </p:par>
                        <p:par>
                          <p:cTn id="76" fill="hold">
                            <p:stCondLst>
                              <p:cond delay="8850"/>
                            </p:stCondLst>
                            <p:childTnLst>
                              <p:par>
                                <p:cTn id="77" presetID="22" presetClass="entr" presetSubtype="8" fill="hold" nodeType="afterEffect">
                                  <p:stCondLst>
                                    <p:cond delay="0"/>
                                  </p:stCondLst>
                                  <p:childTnLst>
                                    <p:set>
                                      <p:cBhvr>
                                        <p:cTn id="78" dur="1" fill="hold">
                                          <p:stCondLst>
                                            <p:cond delay="0"/>
                                          </p:stCondLst>
                                        </p:cTn>
                                        <p:tgtEl>
                                          <p:spTgt spid="147"/>
                                        </p:tgtEl>
                                        <p:attrNameLst>
                                          <p:attrName>style.visibility</p:attrName>
                                        </p:attrNameLst>
                                      </p:cBhvr>
                                      <p:to>
                                        <p:strVal val="visible"/>
                                      </p:to>
                                    </p:set>
                                    <p:animEffect transition="in" filter="wipe(left)">
                                      <p:cBhvr>
                                        <p:cTn id="79" dur="500"/>
                                        <p:tgtEl>
                                          <p:spTgt spid="147"/>
                                        </p:tgtEl>
                                      </p:cBhvr>
                                    </p:animEffect>
                                  </p:childTnLst>
                                </p:cTn>
                              </p:par>
                            </p:childTnLst>
                          </p:cTn>
                        </p:par>
                        <p:par>
                          <p:cTn id="80" fill="hold">
                            <p:stCondLst>
                              <p:cond delay="9350"/>
                            </p:stCondLst>
                            <p:childTnLst>
                              <p:par>
                                <p:cTn id="81" presetID="10" presetClass="entr" presetSubtype="0" fill="hold" nodeType="afterEffect">
                                  <p:stCondLst>
                                    <p:cond delay="0"/>
                                  </p:stCondLst>
                                  <p:childTnLst>
                                    <p:set>
                                      <p:cBhvr>
                                        <p:cTn id="82" dur="1" fill="hold">
                                          <p:stCondLst>
                                            <p:cond delay="0"/>
                                          </p:stCondLst>
                                        </p:cTn>
                                        <p:tgtEl>
                                          <p:spTgt spid="172"/>
                                        </p:tgtEl>
                                        <p:attrNameLst>
                                          <p:attrName>style.visibility</p:attrName>
                                        </p:attrNameLst>
                                      </p:cBhvr>
                                      <p:to>
                                        <p:strVal val="visible"/>
                                      </p:to>
                                    </p:set>
                                    <p:animEffect transition="in" filter="fade">
                                      <p:cBhvr>
                                        <p:cTn id="83" dur="500"/>
                                        <p:tgtEl>
                                          <p:spTgt spid="172"/>
                                        </p:tgtEl>
                                      </p:cBhvr>
                                    </p:animEffect>
                                  </p:childTnLst>
                                </p:cTn>
                              </p:par>
                            </p:childTnLst>
                          </p:cTn>
                        </p:par>
                        <p:par>
                          <p:cTn id="84" fill="hold">
                            <p:stCondLst>
                              <p:cond delay="9850"/>
                            </p:stCondLst>
                            <p:childTnLst>
                              <p:par>
                                <p:cTn id="85" presetID="22" presetClass="entr" presetSubtype="1" fill="hold" nodeType="afterEffect">
                                  <p:stCondLst>
                                    <p:cond delay="0"/>
                                  </p:stCondLst>
                                  <p:childTnLst>
                                    <p:set>
                                      <p:cBhvr>
                                        <p:cTn id="86" dur="1" fill="hold">
                                          <p:stCondLst>
                                            <p:cond delay="0"/>
                                          </p:stCondLst>
                                        </p:cTn>
                                        <p:tgtEl>
                                          <p:spTgt spid="171"/>
                                        </p:tgtEl>
                                        <p:attrNameLst>
                                          <p:attrName>style.visibility</p:attrName>
                                        </p:attrNameLst>
                                      </p:cBhvr>
                                      <p:to>
                                        <p:strVal val="visible"/>
                                      </p:to>
                                    </p:set>
                                    <p:animEffect transition="in" filter="wipe(up)">
                                      <p:cBhvr>
                                        <p:cTn id="87" dur="500"/>
                                        <p:tgtEl>
                                          <p:spTgt spid="171"/>
                                        </p:tgtEl>
                                      </p:cBhvr>
                                    </p:animEffect>
                                  </p:childTnLst>
                                </p:cTn>
                              </p:par>
                            </p:childTnLst>
                          </p:cTn>
                        </p:par>
                        <p:par>
                          <p:cTn id="88" fill="hold">
                            <p:stCondLst>
                              <p:cond delay="10350"/>
                            </p:stCondLst>
                            <p:childTnLst>
                              <p:par>
                                <p:cTn id="89" presetID="22" presetClass="entr" presetSubtype="8" fill="hold" nodeType="afterEffect">
                                  <p:stCondLst>
                                    <p:cond delay="0"/>
                                  </p:stCondLst>
                                  <p:childTnLst>
                                    <p:set>
                                      <p:cBhvr>
                                        <p:cTn id="90" dur="1" fill="hold">
                                          <p:stCondLst>
                                            <p:cond delay="0"/>
                                          </p:stCondLst>
                                        </p:cTn>
                                        <p:tgtEl>
                                          <p:spTgt spid="175"/>
                                        </p:tgtEl>
                                        <p:attrNameLst>
                                          <p:attrName>style.visibility</p:attrName>
                                        </p:attrNameLst>
                                      </p:cBhvr>
                                      <p:to>
                                        <p:strVal val="visible"/>
                                      </p:to>
                                    </p:set>
                                    <p:animEffect transition="in" filter="wipe(left)">
                                      <p:cBhvr>
                                        <p:cTn id="91" dur="500"/>
                                        <p:tgtEl>
                                          <p:spTgt spid="175"/>
                                        </p:tgtEl>
                                      </p:cBhvr>
                                    </p:animEffect>
                                  </p:childTnLst>
                                </p:cTn>
                              </p:par>
                            </p:childTnLst>
                          </p:cTn>
                        </p:par>
                        <p:par>
                          <p:cTn id="92" fill="hold">
                            <p:stCondLst>
                              <p:cond delay="10850"/>
                            </p:stCondLst>
                            <p:childTnLst>
                              <p:par>
                                <p:cTn id="93" presetID="10" presetClass="entr" presetSubtype="0" fill="hold" nodeType="afterEffect">
                                  <p:stCondLst>
                                    <p:cond delay="0"/>
                                  </p:stCondLst>
                                  <p:childTnLst>
                                    <p:set>
                                      <p:cBhvr>
                                        <p:cTn id="94" dur="1" fill="hold">
                                          <p:stCondLst>
                                            <p:cond delay="0"/>
                                          </p:stCondLst>
                                        </p:cTn>
                                        <p:tgtEl>
                                          <p:spTgt spid="151"/>
                                        </p:tgtEl>
                                        <p:attrNameLst>
                                          <p:attrName>style.visibility</p:attrName>
                                        </p:attrNameLst>
                                      </p:cBhvr>
                                      <p:to>
                                        <p:strVal val="visible"/>
                                      </p:to>
                                    </p:set>
                                    <p:animEffect transition="in" filter="fade">
                                      <p:cBhvr>
                                        <p:cTn id="95" dur="500"/>
                                        <p:tgtEl>
                                          <p:spTgt spid="151"/>
                                        </p:tgtEl>
                                      </p:cBhvr>
                                    </p:animEffect>
                                  </p:childTnLst>
                                </p:cTn>
                              </p:par>
                            </p:childTnLst>
                          </p:cTn>
                        </p:par>
                        <p:par>
                          <p:cTn id="96" fill="hold">
                            <p:stCondLst>
                              <p:cond delay="11350"/>
                            </p:stCondLst>
                            <p:childTnLst>
                              <p:par>
                                <p:cTn id="97" presetID="22" presetClass="entr" presetSubtype="4" fill="hold" nodeType="afterEffect">
                                  <p:stCondLst>
                                    <p:cond delay="0"/>
                                  </p:stCondLst>
                                  <p:childTnLst>
                                    <p:set>
                                      <p:cBhvr>
                                        <p:cTn id="98" dur="1" fill="hold">
                                          <p:stCondLst>
                                            <p:cond delay="0"/>
                                          </p:stCondLst>
                                        </p:cTn>
                                        <p:tgtEl>
                                          <p:spTgt spid="150"/>
                                        </p:tgtEl>
                                        <p:attrNameLst>
                                          <p:attrName>style.visibility</p:attrName>
                                        </p:attrNameLst>
                                      </p:cBhvr>
                                      <p:to>
                                        <p:strVal val="visible"/>
                                      </p:to>
                                    </p:set>
                                    <p:animEffect transition="in" filter="wipe(down)">
                                      <p:cBhvr>
                                        <p:cTn id="99" dur="500"/>
                                        <p:tgtEl>
                                          <p:spTgt spid="150"/>
                                        </p:tgtEl>
                                      </p:cBhvr>
                                    </p:animEffect>
                                  </p:childTnLst>
                                </p:cTn>
                              </p:par>
                            </p:childTnLst>
                          </p:cTn>
                        </p:par>
                        <p:par>
                          <p:cTn id="100" fill="hold">
                            <p:stCondLst>
                              <p:cond delay="11850"/>
                            </p:stCondLst>
                            <p:childTnLst>
                              <p:par>
                                <p:cTn id="101" presetID="22" presetClass="entr" presetSubtype="8" fill="hold" nodeType="afterEffect">
                                  <p:stCondLst>
                                    <p:cond delay="0"/>
                                  </p:stCondLst>
                                  <p:childTnLst>
                                    <p:set>
                                      <p:cBhvr>
                                        <p:cTn id="102" dur="1" fill="hold">
                                          <p:stCondLst>
                                            <p:cond delay="0"/>
                                          </p:stCondLst>
                                        </p:cTn>
                                        <p:tgtEl>
                                          <p:spTgt spid="154"/>
                                        </p:tgtEl>
                                        <p:attrNameLst>
                                          <p:attrName>style.visibility</p:attrName>
                                        </p:attrNameLst>
                                      </p:cBhvr>
                                      <p:to>
                                        <p:strVal val="visible"/>
                                      </p:to>
                                    </p:set>
                                    <p:animEffect transition="in" filter="wipe(left)">
                                      <p:cBhvr>
                                        <p:cTn id="103" dur="500"/>
                                        <p:tgtEl>
                                          <p:spTgt spid="154"/>
                                        </p:tgtEl>
                                      </p:cBhvr>
                                    </p:animEffect>
                                  </p:childTnLst>
                                </p:cTn>
                              </p:par>
                            </p:childTnLst>
                          </p:cTn>
                        </p:par>
                        <p:par>
                          <p:cTn id="104" fill="hold">
                            <p:stCondLst>
                              <p:cond delay="12350"/>
                            </p:stCondLst>
                            <p:childTnLst>
                              <p:par>
                                <p:cTn id="105" presetID="10" presetClass="entr" presetSubtype="0" fill="hold" nodeType="afterEffect">
                                  <p:stCondLst>
                                    <p:cond delay="0"/>
                                  </p:stCondLst>
                                  <p:childTnLst>
                                    <p:set>
                                      <p:cBhvr>
                                        <p:cTn id="106" dur="1" fill="hold">
                                          <p:stCondLst>
                                            <p:cond delay="0"/>
                                          </p:stCondLst>
                                        </p:cTn>
                                        <p:tgtEl>
                                          <p:spTgt spid="178"/>
                                        </p:tgtEl>
                                        <p:attrNameLst>
                                          <p:attrName>style.visibility</p:attrName>
                                        </p:attrNameLst>
                                      </p:cBhvr>
                                      <p:to>
                                        <p:strVal val="visible"/>
                                      </p:to>
                                    </p:set>
                                    <p:animEffect transition="in" filter="fade">
                                      <p:cBhvr>
                                        <p:cTn id="107" dur="500"/>
                                        <p:tgtEl>
                                          <p:spTgt spid="178"/>
                                        </p:tgtEl>
                                      </p:cBhvr>
                                    </p:animEffect>
                                  </p:childTnLst>
                                </p:cTn>
                              </p:par>
                            </p:childTnLst>
                          </p:cTn>
                        </p:par>
                        <p:par>
                          <p:cTn id="108" fill="hold">
                            <p:stCondLst>
                              <p:cond delay="12850"/>
                            </p:stCondLst>
                            <p:childTnLst>
                              <p:par>
                                <p:cTn id="109" presetID="26" presetClass="emph" presetSubtype="0" fill="hold" nodeType="afterEffect">
                                  <p:stCondLst>
                                    <p:cond delay="0"/>
                                  </p:stCondLst>
                                  <p:childTnLst>
                                    <p:animEffect transition="out" filter="fade">
                                      <p:cBhvr>
                                        <p:cTn id="110" dur="500" tmFilter="0, 0; .2, .5; .8, .5; 1, 0"/>
                                        <p:tgtEl>
                                          <p:spTgt spid="178"/>
                                        </p:tgtEl>
                                      </p:cBhvr>
                                    </p:animEffect>
                                    <p:animScale>
                                      <p:cBhvr>
                                        <p:cTn id="111" dur="250" autoRev="1" fill="hold"/>
                                        <p:tgtEl>
                                          <p:spTgt spid="17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5"/>
          <p:cNvSpPr>
            <a:spLocks noChangeArrowheads="1"/>
          </p:cNvSpPr>
          <p:nvPr/>
        </p:nvSpPr>
        <p:spPr bwMode="auto">
          <a:xfrm>
            <a:off x="1734708" y="3600104"/>
            <a:ext cx="1925032" cy="3286075"/>
          </a:xfrm>
          <a:prstGeom prst="rect">
            <a:avLst/>
          </a:prstGeom>
          <a:solidFill>
            <a:srgbClr val="005DA2"/>
          </a:solidFill>
          <a:ln>
            <a:noFill/>
          </a:ln>
          <a:extLst/>
        </p:spPr>
        <p:txBody>
          <a:bodyPr/>
          <a:lstStyle/>
          <a:p>
            <a:endParaRPr lang="zh-CN" altLang="en-US" sz="2800">
              <a:latin typeface="微软雅黑" pitchFamily="34" charset="-122"/>
              <a:ea typeface="微软雅黑" pitchFamily="34" charset="-122"/>
            </a:endParaRPr>
          </a:p>
        </p:txBody>
      </p:sp>
      <p:sp>
        <p:nvSpPr>
          <p:cNvPr id="66" name="Rectangle 6"/>
          <p:cNvSpPr>
            <a:spLocks noChangeArrowheads="1"/>
          </p:cNvSpPr>
          <p:nvPr/>
        </p:nvSpPr>
        <p:spPr bwMode="auto">
          <a:xfrm>
            <a:off x="3875602" y="4291168"/>
            <a:ext cx="1945730" cy="2595010"/>
          </a:xfrm>
          <a:prstGeom prst="rect">
            <a:avLst/>
          </a:prstGeom>
          <a:solidFill>
            <a:srgbClr val="005DA2"/>
          </a:solidFill>
          <a:ln>
            <a:noFill/>
          </a:ln>
          <a:extLst/>
        </p:spPr>
        <p:txBody>
          <a:bodyPr/>
          <a:lstStyle/>
          <a:p>
            <a:endParaRPr lang="zh-CN" altLang="en-US" sz="2800">
              <a:latin typeface="微软雅黑" pitchFamily="34" charset="-122"/>
              <a:ea typeface="微软雅黑" pitchFamily="34" charset="-122"/>
            </a:endParaRPr>
          </a:p>
        </p:txBody>
      </p:sp>
      <p:sp>
        <p:nvSpPr>
          <p:cNvPr id="67" name="Rectangle 7"/>
          <p:cNvSpPr>
            <a:spLocks noChangeArrowheads="1"/>
          </p:cNvSpPr>
          <p:nvPr/>
        </p:nvSpPr>
        <p:spPr bwMode="auto">
          <a:xfrm>
            <a:off x="6037197" y="4998362"/>
            <a:ext cx="1945730" cy="1887817"/>
          </a:xfrm>
          <a:prstGeom prst="rect">
            <a:avLst/>
          </a:prstGeom>
          <a:solidFill>
            <a:srgbClr val="FFC400"/>
          </a:solidFill>
          <a:ln>
            <a:noFill/>
          </a:ln>
          <a:extLst/>
        </p:spPr>
        <p:txBody>
          <a:bodyPr/>
          <a:lstStyle/>
          <a:p>
            <a:endParaRPr lang="zh-CN" altLang="en-US" sz="2800">
              <a:latin typeface="微软雅黑" pitchFamily="34" charset="-122"/>
              <a:ea typeface="微软雅黑" pitchFamily="34" charset="-122"/>
            </a:endParaRPr>
          </a:p>
        </p:txBody>
      </p:sp>
      <p:sp>
        <p:nvSpPr>
          <p:cNvPr id="68" name="Rectangle 8"/>
          <p:cNvSpPr>
            <a:spLocks noChangeArrowheads="1"/>
          </p:cNvSpPr>
          <p:nvPr/>
        </p:nvSpPr>
        <p:spPr bwMode="auto">
          <a:xfrm>
            <a:off x="8198788" y="2678536"/>
            <a:ext cx="1945730" cy="4207643"/>
          </a:xfrm>
          <a:prstGeom prst="rect">
            <a:avLst/>
          </a:prstGeom>
          <a:solidFill>
            <a:srgbClr val="005DA2"/>
          </a:solidFill>
          <a:ln>
            <a:noFill/>
          </a:ln>
          <a:extLst/>
        </p:spPr>
        <p:txBody>
          <a:bodyPr/>
          <a:lstStyle/>
          <a:p>
            <a:endParaRPr lang="zh-CN" altLang="en-US" sz="2800">
              <a:latin typeface="微软雅黑" pitchFamily="34" charset="-122"/>
              <a:ea typeface="微软雅黑" pitchFamily="34" charset="-122"/>
            </a:endParaRPr>
          </a:p>
        </p:txBody>
      </p:sp>
      <p:sp>
        <p:nvSpPr>
          <p:cNvPr id="69" name="TextBox 682"/>
          <p:cNvSpPr txBox="1"/>
          <p:nvPr/>
        </p:nvSpPr>
        <p:spPr>
          <a:xfrm>
            <a:off x="2129330" y="3792363"/>
            <a:ext cx="1243441" cy="70788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4000" dirty="0" smtClean="0">
                <a:solidFill>
                  <a:schemeClr val="bg1"/>
                </a:solidFill>
                <a:latin typeface="微软雅黑" pitchFamily="34" charset="-122"/>
                <a:ea typeface="微软雅黑" pitchFamily="34" charset="-122"/>
                <a:cs typeface="Arial" pitchFamily="34" charset="0"/>
              </a:rPr>
              <a:t>52%</a:t>
            </a:r>
            <a:endParaRPr lang="zh-CN" altLang="en-US" sz="4000" dirty="0">
              <a:solidFill>
                <a:schemeClr val="bg1"/>
              </a:solidFill>
              <a:latin typeface="微软雅黑" pitchFamily="34" charset="-122"/>
              <a:ea typeface="微软雅黑" pitchFamily="34" charset="-122"/>
              <a:cs typeface="Arial" pitchFamily="34" charset="0"/>
            </a:endParaRPr>
          </a:p>
        </p:txBody>
      </p:sp>
      <p:sp>
        <p:nvSpPr>
          <p:cNvPr id="70" name="TextBox 682"/>
          <p:cNvSpPr txBox="1"/>
          <p:nvPr/>
        </p:nvSpPr>
        <p:spPr>
          <a:xfrm>
            <a:off x="4281358" y="4468835"/>
            <a:ext cx="124344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45%</a:t>
            </a:r>
            <a:endParaRPr lang="zh-CN" altLang="en-US" dirty="0">
              <a:solidFill>
                <a:schemeClr val="bg1"/>
              </a:solidFill>
            </a:endParaRPr>
          </a:p>
        </p:txBody>
      </p:sp>
      <p:sp>
        <p:nvSpPr>
          <p:cNvPr id="71" name="TextBox 682"/>
          <p:cNvSpPr txBox="1"/>
          <p:nvPr/>
        </p:nvSpPr>
        <p:spPr>
          <a:xfrm>
            <a:off x="6419462" y="5050789"/>
            <a:ext cx="124344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39%</a:t>
            </a:r>
            <a:endParaRPr lang="zh-CN" altLang="en-US" dirty="0">
              <a:solidFill>
                <a:schemeClr val="bg1"/>
              </a:solidFill>
            </a:endParaRPr>
          </a:p>
        </p:txBody>
      </p:sp>
      <p:sp>
        <p:nvSpPr>
          <p:cNvPr id="72" name="TextBox 682"/>
          <p:cNvSpPr txBox="1"/>
          <p:nvPr/>
        </p:nvSpPr>
        <p:spPr>
          <a:xfrm>
            <a:off x="8558793" y="2843248"/>
            <a:ext cx="124344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70%</a:t>
            </a:r>
            <a:endParaRPr lang="zh-CN" altLang="en-US" dirty="0">
              <a:solidFill>
                <a:schemeClr val="bg1"/>
              </a:solidFill>
            </a:endParaRPr>
          </a:p>
        </p:txBody>
      </p:sp>
      <p:sp>
        <p:nvSpPr>
          <p:cNvPr id="74" name="Copyright Notice"/>
          <p:cNvSpPr>
            <a:spLocks/>
          </p:cNvSpPr>
          <p:nvPr/>
        </p:nvSpPr>
        <p:spPr bwMode="auto">
          <a:xfrm>
            <a:off x="1996668" y="3047473"/>
            <a:ext cx="1405803"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smtClean="0">
                <a:solidFill>
                  <a:schemeClr val="tx1">
                    <a:lumMod val="85000"/>
                    <a:lumOff val="15000"/>
                  </a:schemeClr>
                </a:solidFill>
                <a:latin typeface="微软雅黑" pitchFamily="34" charset="-122"/>
                <a:ea typeface="微软雅黑" pitchFamily="34" charset="-122"/>
              </a:rPr>
              <a:t>第一季度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5" name="Copyright Notice"/>
          <p:cNvSpPr>
            <a:spLocks/>
          </p:cNvSpPr>
          <p:nvPr/>
        </p:nvSpPr>
        <p:spPr bwMode="auto">
          <a:xfrm>
            <a:off x="4211830" y="3732038"/>
            <a:ext cx="1405803"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smtClean="0">
                <a:solidFill>
                  <a:schemeClr val="tx1">
                    <a:lumMod val="85000"/>
                    <a:lumOff val="15000"/>
                  </a:schemeClr>
                </a:solidFill>
                <a:latin typeface="微软雅黑" pitchFamily="34" charset="-122"/>
                <a:ea typeface="微软雅黑" pitchFamily="34" charset="-122"/>
              </a:rPr>
              <a:t>第二季度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6" name="Copyright Notice"/>
          <p:cNvSpPr>
            <a:spLocks/>
          </p:cNvSpPr>
          <p:nvPr/>
        </p:nvSpPr>
        <p:spPr bwMode="auto">
          <a:xfrm>
            <a:off x="6349934" y="4468835"/>
            <a:ext cx="1405803"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cap="small" dirty="0" smtClean="0">
                <a:solidFill>
                  <a:schemeClr val="tx1">
                    <a:lumMod val="85000"/>
                    <a:lumOff val="15000"/>
                  </a:schemeClr>
                </a:solidFill>
                <a:latin typeface="微软雅黑" pitchFamily="34" charset="-122"/>
                <a:ea typeface="微软雅黑" pitchFamily="34" charset="-122"/>
              </a:rPr>
              <a:t>第三季度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7" name="Copyright Notice"/>
          <p:cNvSpPr>
            <a:spLocks/>
          </p:cNvSpPr>
          <p:nvPr/>
        </p:nvSpPr>
        <p:spPr bwMode="auto">
          <a:xfrm>
            <a:off x="8499916" y="2127662"/>
            <a:ext cx="1405803"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smtClean="0">
                <a:solidFill>
                  <a:schemeClr val="tx1">
                    <a:lumMod val="85000"/>
                    <a:lumOff val="15000"/>
                  </a:schemeClr>
                </a:solidFill>
                <a:latin typeface="微软雅黑" pitchFamily="34" charset="-122"/>
                <a:ea typeface="微软雅黑" pitchFamily="34" charset="-122"/>
              </a:rPr>
              <a:t>第四季度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16" name="矩形 15"/>
          <p:cNvSpPr/>
          <p:nvPr/>
        </p:nvSpPr>
        <p:spPr>
          <a:xfrm>
            <a:off x="1633615" y="1160960"/>
            <a:ext cx="4217540" cy="1692771"/>
          </a:xfrm>
          <a:prstGeom prst="rect">
            <a:avLst/>
          </a:prstGeom>
        </p:spPr>
        <p:txBody>
          <a:bodyPr wrap="square">
            <a:spAutoFit/>
          </a:bodyPr>
          <a:lstStyle/>
          <a:p>
            <a:pPr>
              <a:lnSpc>
                <a:spcPct val="200000"/>
              </a:lnSpc>
            </a:pPr>
            <a:r>
              <a:rPr lang="zh-CN" altLang="en-US" sz="2000" b="1" dirty="0" smtClean="0">
                <a:solidFill>
                  <a:srgbClr val="005DA2"/>
                </a:solidFill>
                <a:latin typeface="微软雅黑" pitchFamily="34" charset="-122"/>
                <a:ea typeface="微软雅黑" pitchFamily="34" charset="-122"/>
              </a:rPr>
              <a:t>点击添加小标题</a:t>
            </a:r>
            <a:endParaRPr lang="en-US" altLang="zh-CN" sz="2000" b="1" dirty="0" smtClean="0">
              <a:solidFill>
                <a:srgbClr val="005DA2"/>
              </a:solidFill>
              <a:latin typeface="微软雅黑" pitchFamily="34" charset="-122"/>
              <a:ea typeface="微软雅黑" pitchFamily="34" charset="-122"/>
            </a:endParaRPr>
          </a:p>
          <a:p>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7"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752146448"/>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1350"/>
                            </p:stCondLst>
                            <p:childTnLst>
                              <p:par>
                                <p:cTn id="17" presetID="22" presetClass="entr" presetSubtype="4"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down)">
                                      <p:cBhvr>
                                        <p:cTn id="19" dur="500"/>
                                        <p:tgtEl>
                                          <p:spTgt spid="65"/>
                                        </p:tgtEl>
                                      </p:cBhvr>
                                    </p:animEffect>
                                  </p:childTnLst>
                                </p:cTn>
                              </p:par>
                            </p:childTnLst>
                          </p:cTn>
                        </p:par>
                        <p:par>
                          <p:cTn id="20" fill="hold">
                            <p:stCondLst>
                              <p:cond delay="1850"/>
                            </p:stCondLst>
                            <p:childTnLst>
                              <p:par>
                                <p:cTn id="21" presetID="14" presetClass="entr" presetSubtype="10"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randombar(horizontal)">
                                      <p:cBhvr>
                                        <p:cTn id="23" dur="500"/>
                                        <p:tgtEl>
                                          <p:spTgt spid="69"/>
                                        </p:tgtEl>
                                      </p:cBhvr>
                                    </p:animEffect>
                                  </p:childTnLst>
                                </p:cTn>
                              </p:par>
                            </p:childTnLst>
                          </p:cTn>
                        </p:par>
                        <p:par>
                          <p:cTn id="24" fill="hold">
                            <p:stCondLst>
                              <p:cond delay="2350"/>
                            </p:stCondLst>
                            <p:childTnLst>
                              <p:par>
                                <p:cTn id="25" presetID="22" presetClass="entr" presetSubtype="4"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down)">
                                      <p:cBhvr>
                                        <p:cTn id="27" dur="500"/>
                                        <p:tgtEl>
                                          <p:spTgt spid="74"/>
                                        </p:tgtEl>
                                      </p:cBhvr>
                                    </p:animEffect>
                                  </p:childTnLst>
                                </p:cTn>
                              </p:par>
                            </p:childTnLst>
                          </p:cTn>
                        </p:par>
                        <p:par>
                          <p:cTn id="28" fill="hold">
                            <p:stCondLst>
                              <p:cond delay="2850"/>
                            </p:stCondLst>
                            <p:childTnLst>
                              <p:par>
                                <p:cTn id="29" presetID="22" presetClass="entr" presetSubtype="4"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wipe(down)">
                                      <p:cBhvr>
                                        <p:cTn id="31" dur="500"/>
                                        <p:tgtEl>
                                          <p:spTgt spid="66"/>
                                        </p:tgtEl>
                                      </p:cBhvr>
                                    </p:animEffect>
                                  </p:childTnLst>
                                </p:cTn>
                              </p:par>
                            </p:childTnLst>
                          </p:cTn>
                        </p:par>
                        <p:par>
                          <p:cTn id="32" fill="hold">
                            <p:stCondLst>
                              <p:cond delay="3350"/>
                            </p:stCondLst>
                            <p:childTnLst>
                              <p:par>
                                <p:cTn id="33" presetID="14" presetClass="entr" presetSubtype="10"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randombar(horizontal)">
                                      <p:cBhvr>
                                        <p:cTn id="35" dur="500"/>
                                        <p:tgtEl>
                                          <p:spTgt spid="70"/>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75"/>
                                        </p:tgtEl>
                                        <p:attrNameLst>
                                          <p:attrName>style.visibility</p:attrName>
                                        </p:attrNameLst>
                                      </p:cBhvr>
                                      <p:to>
                                        <p:strVal val="visible"/>
                                      </p:to>
                                    </p:set>
                                    <p:animEffect transition="in" filter="wipe(left)">
                                      <p:cBhvr>
                                        <p:cTn id="39" dur="500"/>
                                        <p:tgtEl>
                                          <p:spTgt spid="75"/>
                                        </p:tgtEl>
                                      </p:cBhvr>
                                    </p:animEffect>
                                  </p:childTnLst>
                                </p:cTn>
                              </p:par>
                            </p:childTnLst>
                          </p:cTn>
                        </p:par>
                        <p:par>
                          <p:cTn id="40" fill="hold">
                            <p:stCondLst>
                              <p:cond delay="4350"/>
                            </p:stCondLst>
                            <p:childTnLst>
                              <p:par>
                                <p:cTn id="41" presetID="22" presetClass="entr" presetSubtype="4" fill="hold" grpId="0" nodeType="after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wipe(down)">
                                      <p:cBhvr>
                                        <p:cTn id="43" dur="500"/>
                                        <p:tgtEl>
                                          <p:spTgt spid="67"/>
                                        </p:tgtEl>
                                      </p:cBhvr>
                                    </p:animEffect>
                                  </p:childTnLst>
                                </p:cTn>
                              </p:par>
                            </p:childTnLst>
                          </p:cTn>
                        </p:par>
                        <p:par>
                          <p:cTn id="44" fill="hold">
                            <p:stCondLst>
                              <p:cond delay="4850"/>
                            </p:stCondLst>
                            <p:childTnLst>
                              <p:par>
                                <p:cTn id="45" presetID="14" presetClass="entr" presetSubtype="10"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randombar(horizontal)">
                                      <p:cBhvr>
                                        <p:cTn id="47" dur="500"/>
                                        <p:tgtEl>
                                          <p:spTgt spid="71"/>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wipe(left)">
                                      <p:cBhvr>
                                        <p:cTn id="51" dur="500"/>
                                        <p:tgtEl>
                                          <p:spTgt spid="76"/>
                                        </p:tgtEl>
                                      </p:cBhvr>
                                    </p:animEffect>
                                  </p:childTnLst>
                                </p:cTn>
                              </p:par>
                            </p:childTnLst>
                          </p:cTn>
                        </p:par>
                        <p:par>
                          <p:cTn id="52" fill="hold">
                            <p:stCondLst>
                              <p:cond delay="5850"/>
                            </p:stCondLst>
                            <p:childTnLst>
                              <p:par>
                                <p:cTn id="53" presetID="22" presetClass="entr" presetSubtype="4" fill="hold" grpId="0" nodeType="afterEffect">
                                  <p:stCondLst>
                                    <p:cond delay="0"/>
                                  </p:stCondLst>
                                  <p:childTnLst>
                                    <p:set>
                                      <p:cBhvr>
                                        <p:cTn id="54" dur="1" fill="hold">
                                          <p:stCondLst>
                                            <p:cond delay="0"/>
                                          </p:stCondLst>
                                        </p:cTn>
                                        <p:tgtEl>
                                          <p:spTgt spid="68"/>
                                        </p:tgtEl>
                                        <p:attrNameLst>
                                          <p:attrName>style.visibility</p:attrName>
                                        </p:attrNameLst>
                                      </p:cBhvr>
                                      <p:to>
                                        <p:strVal val="visible"/>
                                      </p:to>
                                    </p:set>
                                    <p:animEffect transition="in" filter="wipe(down)">
                                      <p:cBhvr>
                                        <p:cTn id="55" dur="500"/>
                                        <p:tgtEl>
                                          <p:spTgt spid="68"/>
                                        </p:tgtEl>
                                      </p:cBhvr>
                                    </p:animEffect>
                                  </p:childTnLst>
                                </p:cTn>
                              </p:par>
                            </p:childTnLst>
                          </p:cTn>
                        </p:par>
                        <p:par>
                          <p:cTn id="56" fill="hold">
                            <p:stCondLst>
                              <p:cond delay="6350"/>
                            </p:stCondLst>
                            <p:childTnLst>
                              <p:par>
                                <p:cTn id="57" presetID="14" presetClass="entr" presetSubtype="10" fill="hold" grpId="0" nodeType="after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randombar(horizontal)">
                                      <p:cBhvr>
                                        <p:cTn id="59" dur="500"/>
                                        <p:tgtEl>
                                          <p:spTgt spid="72"/>
                                        </p:tgtEl>
                                      </p:cBhvr>
                                    </p:animEffect>
                                  </p:childTnLst>
                                </p:cTn>
                              </p:par>
                            </p:childTnLst>
                          </p:cTn>
                        </p:par>
                        <p:par>
                          <p:cTn id="60" fill="hold">
                            <p:stCondLst>
                              <p:cond delay="6850"/>
                            </p:stCondLst>
                            <p:childTnLst>
                              <p:par>
                                <p:cTn id="61" presetID="22" presetClass="entr" presetSubtype="8" fill="hold" grpId="0" nodeType="afterEffect">
                                  <p:stCondLst>
                                    <p:cond delay="0"/>
                                  </p:stCondLst>
                                  <p:childTnLst>
                                    <p:set>
                                      <p:cBhvr>
                                        <p:cTn id="62" dur="1" fill="hold">
                                          <p:stCondLst>
                                            <p:cond delay="0"/>
                                          </p:stCondLst>
                                        </p:cTn>
                                        <p:tgtEl>
                                          <p:spTgt spid="77"/>
                                        </p:tgtEl>
                                        <p:attrNameLst>
                                          <p:attrName>style.visibility</p:attrName>
                                        </p:attrNameLst>
                                      </p:cBhvr>
                                      <p:to>
                                        <p:strVal val="visible"/>
                                      </p:to>
                                    </p:set>
                                    <p:animEffect transition="in" filter="wipe(left)">
                                      <p:cBhvr>
                                        <p:cTn id="63"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p:bldP spid="70" grpId="0"/>
      <p:bldP spid="71" grpId="0"/>
      <p:bldP spid="72" grpId="0"/>
      <p:bldP spid="74" grpId="0"/>
      <p:bldP spid="75" grpId="0"/>
      <p:bldP spid="76" grpId="0"/>
      <p:bldP spid="77"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375353" y="2165588"/>
            <a:ext cx="4317669" cy="144016"/>
            <a:chOff x="1507396" y="1628800"/>
            <a:chExt cx="4320480" cy="144016"/>
          </a:xfrm>
        </p:grpSpPr>
        <p:cxnSp>
          <p:nvCxnSpPr>
            <p:cNvPr id="13" name="直接连接符 1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6248023" y="2165588"/>
            <a:ext cx="4317669" cy="144016"/>
            <a:chOff x="1507396" y="1628800"/>
            <a:chExt cx="4320480" cy="144016"/>
          </a:xfrm>
        </p:grpSpPr>
        <p:cxnSp>
          <p:nvCxnSpPr>
            <p:cNvPr id="34" name="直接连接符 33"/>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5503425"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10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6" name="TextBox 45"/>
          <p:cNvSpPr txBox="1"/>
          <p:nvPr/>
        </p:nvSpPr>
        <p:spPr>
          <a:xfrm>
            <a:off x="5031296"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20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7" name="TextBox 46"/>
          <p:cNvSpPr txBox="1"/>
          <p:nvPr/>
        </p:nvSpPr>
        <p:spPr>
          <a:xfrm>
            <a:off x="4551556"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30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8" name="TextBox 47"/>
          <p:cNvSpPr txBox="1"/>
          <p:nvPr/>
        </p:nvSpPr>
        <p:spPr>
          <a:xfrm>
            <a:off x="4071815"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40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9" name="TextBox 48"/>
          <p:cNvSpPr txBox="1"/>
          <p:nvPr/>
        </p:nvSpPr>
        <p:spPr>
          <a:xfrm>
            <a:off x="3592074"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50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0" name="TextBox 49"/>
          <p:cNvSpPr txBox="1"/>
          <p:nvPr/>
        </p:nvSpPr>
        <p:spPr>
          <a:xfrm>
            <a:off x="3112334"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60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1" name="TextBox 50"/>
          <p:cNvSpPr txBox="1"/>
          <p:nvPr/>
        </p:nvSpPr>
        <p:spPr>
          <a:xfrm>
            <a:off x="2632593"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70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2" name="TextBox 51"/>
          <p:cNvSpPr txBox="1"/>
          <p:nvPr/>
        </p:nvSpPr>
        <p:spPr>
          <a:xfrm>
            <a:off x="2152853"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80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3" name="TextBox 52"/>
          <p:cNvSpPr txBox="1"/>
          <p:nvPr/>
        </p:nvSpPr>
        <p:spPr>
          <a:xfrm>
            <a:off x="1673112"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90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4" name="TextBox 53"/>
          <p:cNvSpPr txBox="1"/>
          <p:nvPr/>
        </p:nvSpPr>
        <p:spPr>
          <a:xfrm>
            <a:off x="1148516" y="1867104"/>
            <a:ext cx="544987" cy="338554"/>
          </a:xfrm>
          <a:prstGeom prst="rect">
            <a:avLst/>
          </a:prstGeom>
          <a:noFill/>
        </p:spPr>
        <p:txBody>
          <a:bodyPr wrap="none" rtlCol="0">
            <a:spAutoFit/>
          </a:bodyPr>
          <a:lstStyle/>
          <a:p>
            <a:r>
              <a:rPr lang="en-US" altLang="zh-CN" sz="1600" dirty="0" smtClean="0">
                <a:solidFill>
                  <a:schemeClr val="tx1">
                    <a:lumMod val="85000"/>
                    <a:lumOff val="15000"/>
                  </a:schemeClr>
                </a:solidFill>
                <a:latin typeface="微软雅黑" pitchFamily="34" charset="-122"/>
                <a:ea typeface="微软雅黑" pitchFamily="34" charset="-122"/>
              </a:rPr>
              <a:t>100</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55" name="TextBox 54"/>
          <p:cNvSpPr txBox="1"/>
          <p:nvPr/>
        </p:nvSpPr>
        <p:spPr>
          <a:xfrm>
            <a:off x="6068167"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10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6" name="TextBox 55"/>
          <p:cNvSpPr txBox="1"/>
          <p:nvPr/>
        </p:nvSpPr>
        <p:spPr>
          <a:xfrm>
            <a:off x="6545781"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20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7" name="TextBox 56"/>
          <p:cNvSpPr txBox="1"/>
          <p:nvPr/>
        </p:nvSpPr>
        <p:spPr>
          <a:xfrm>
            <a:off x="7025522"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30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8" name="TextBox 57"/>
          <p:cNvSpPr txBox="1"/>
          <p:nvPr/>
        </p:nvSpPr>
        <p:spPr>
          <a:xfrm>
            <a:off x="7505263"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40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9" name="TextBox 58"/>
          <p:cNvSpPr txBox="1"/>
          <p:nvPr/>
        </p:nvSpPr>
        <p:spPr>
          <a:xfrm>
            <a:off x="7985003"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50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0" name="TextBox 59"/>
          <p:cNvSpPr txBox="1"/>
          <p:nvPr/>
        </p:nvSpPr>
        <p:spPr>
          <a:xfrm>
            <a:off x="8464744"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60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1" name="TextBox 60"/>
          <p:cNvSpPr txBox="1"/>
          <p:nvPr/>
        </p:nvSpPr>
        <p:spPr>
          <a:xfrm>
            <a:off x="8944485"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70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2" name="TextBox 61"/>
          <p:cNvSpPr txBox="1"/>
          <p:nvPr/>
        </p:nvSpPr>
        <p:spPr>
          <a:xfrm>
            <a:off x="9424225"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80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3" name="TextBox 62"/>
          <p:cNvSpPr txBox="1"/>
          <p:nvPr/>
        </p:nvSpPr>
        <p:spPr>
          <a:xfrm>
            <a:off x="9903966" y="1867104"/>
            <a:ext cx="424839"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90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4" name="TextBox 63"/>
          <p:cNvSpPr txBox="1"/>
          <p:nvPr/>
        </p:nvSpPr>
        <p:spPr>
          <a:xfrm>
            <a:off x="10338855" y="1867104"/>
            <a:ext cx="544987"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100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5" name="五边形 64"/>
          <p:cNvSpPr/>
          <p:nvPr/>
        </p:nvSpPr>
        <p:spPr>
          <a:xfrm flipH="1">
            <a:off x="2516817" y="2707699"/>
            <a:ext cx="3176205"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6" name="五边形 65"/>
          <p:cNvSpPr/>
          <p:nvPr/>
        </p:nvSpPr>
        <p:spPr>
          <a:xfrm flipH="1">
            <a:off x="3739661" y="3259760"/>
            <a:ext cx="1953361"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7" name="五边形 66"/>
          <p:cNvSpPr/>
          <p:nvPr/>
        </p:nvSpPr>
        <p:spPr>
          <a:xfrm flipH="1">
            <a:off x="2996558" y="3811821"/>
            <a:ext cx="2696464"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8" name="五边形 67"/>
          <p:cNvSpPr/>
          <p:nvPr/>
        </p:nvSpPr>
        <p:spPr>
          <a:xfrm flipH="1">
            <a:off x="1406387" y="4363882"/>
            <a:ext cx="4286636"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9" name="五边形 68"/>
          <p:cNvSpPr/>
          <p:nvPr/>
        </p:nvSpPr>
        <p:spPr>
          <a:xfrm flipH="1">
            <a:off x="2152853" y="4915943"/>
            <a:ext cx="3540170"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0" name="五边形 69"/>
          <p:cNvSpPr/>
          <p:nvPr/>
        </p:nvSpPr>
        <p:spPr>
          <a:xfrm flipH="1">
            <a:off x="3294316" y="5468004"/>
            <a:ext cx="2398706"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1" name="五边形 70"/>
          <p:cNvSpPr/>
          <p:nvPr/>
        </p:nvSpPr>
        <p:spPr>
          <a:xfrm flipH="1">
            <a:off x="4253797" y="6020538"/>
            <a:ext cx="1439225"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2" name="TextBox 71"/>
          <p:cNvSpPr txBox="1"/>
          <p:nvPr/>
        </p:nvSpPr>
        <p:spPr>
          <a:xfrm>
            <a:off x="1531428" y="2704521"/>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a:t>
            </a:r>
            <a:r>
              <a:rPr lang="zh-CN" altLang="en-US" sz="1600" dirty="0" smtClean="0">
                <a:solidFill>
                  <a:schemeClr val="tx1">
                    <a:lumMod val="85000"/>
                    <a:lumOff val="15000"/>
                  </a:schemeClr>
                </a:solidFill>
                <a:latin typeface="微软雅黑" pitchFamily="34" charset="-122"/>
                <a:ea typeface="微软雅黑" pitchFamily="34" charset="-122"/>
              </a:rPr>
              <a:t>文字</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73" name="TextBox 72"/>
          <p:cNvSpPr txBox="1"/>
          <p:nvPr/>
        </p:nvSpPr>
        <p:spPr>
          <a:xfrm>
            <a:off x="2730389" y="3257207"/>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4" name="TextBox 73"/>
          <p:cNvSpPr txBox="1"/>
          <p:nvPr/>
        </p:nvSpPr>
        <p:spPr>
          <a:xfrm>
            <a:off x="2015202" y="3808879"/>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5" name="TextBox 74"/>
          <p:cNvSpPr txBox="1"/>
          <p:nvPr/>
        </p:nvSpPr>
        <p:spPr>
          <a:xfrm>
            <a:off x="482237" y="4352593"/>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6" name="TextBox 75"/>
          <p:cNvSpPr txBox="1"/>
          <p:nvPr/>
        </p:nvSpPr>
        <p:spPr>
          <a:xfrm>
            <a:off x="1233442" y="4912765"/>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7" name="TextBox 76"/>
          <p:cNvSpPr txBox="1"/>
          <p:nvPr/>
        </p:nvSpPr>
        <p:spPr>
          <a:xfrm>
            <a:off x="2282862" y="5465451"/>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8" name="TextBox 77"/>
          <p:cNvSpPr txBox="1"/>
          <p:nvPr/>
        </p:nvSpPr>
        <p:spPr>
          <a:xfrm>
            <a:off x="3234286" y="6017123"/>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9" name="五边形 78"/>
          <p:cNvSpPr/>
          <p:nvPr/>
        </p:nvSpPr>
        <p:spPr>
          <a:xfrm>
            <a:off x="6248023" y="2707699"/>
            <a:ext cx="1621204"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0" name="五边形 79"/>
          <p:cNvSpPr/>
          <p:nvPr/>
        </p:nvSpPr>
        <p:spPr>
          <a:xfrm>
            <a:off x="6248024" y="3259760"/>
            <a:ext cx="3060426"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1" name="五边形 80"/>
          <p:cNvSpPr/>
          <p:nvPr/>
        </p:nvSpPr>
        <p:spPr>
          <a:xfrm>
            <a:off x="6248023" y="3811821"/>
            <a:ext cx="1918963"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2" name="五边形 81"/>
          <p:cNvSpPr/>
          <p:nvPr/>
        </p:nvSpPr>
        <p:spPr>
          <a:xfrm>
            <a:off x="6248022" y="4363882"/>
            <a:ext cx="4090832"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3" name="五边形 82"/>
          <p:cNvSpPr/>
          <p:nvPr/>
        </p:nvSpPr>
        <p:spPr>
          <a:xfrm>
            <a:off x="6248023" y="4915943"/>
            <a:ext cx="3358185"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4" name="五边形 83"/>
          <p:cNvSpPr/>
          <p:nvPr/>
        </p:nvSpPr>
        <p:spPr>
          <a:xfrm>
            <a:off x="6248023" y="5468004"/>
            <a:ext cx="3655943"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5" name="五边形 84"/>
          <p:cNvSpPr/>
          <p:nvPr/>
        </p:nvSpPr>
        <p:spPr>
          <a:xfrm>
            <a:off x="6248023" y="6020538"/>
            <a:ext cx="2878444"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6" name="TextBox 85"/>
          <p:cNvSpPr txBox="1"/>
          <p:nvPr/>
        </p:nvSpPr>
        <p:spPr>
          <a:xfrm>
            <a:off x="7931009" y="2704521"/>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87" name="TextBox 86"/>
          <p:cNvSpPr txBox="1"/>
          <p:nvPr/>
        </p:nvSpPr>
        <p:spPr>
          <a:xfrm>
            <a:off x="9385001" y="3268497"/>
            <a:ext cx="543385" cy="307777"/>
          </a:xfrm>
          <a:prstGeom prst="rect">
            <a:avLst/>
          </a:prstGeom>
          <a:noFill/>
        </p:spPr>
        <p:txBody>
          <a:bodyPr wrap="none" rtlCol="0">
            <a:spAutoFit/>
          </a:bodyPr>
          <a:lstStyle/>
          <a:p>
            <a:r>
              <a:rPr lang="zh-CN" altLang="en-US" sz="1400" smtClean="0">
                <a:solidFill>
                  <a:schemeClr val="tx1">
                    <a:lumMod val="85000"/>
                    <a:lumOff val="15000"/>
                  </a:schemeClr>
                </a:solidFill>
                <a:latin typeface="微软雅黑" pitchFamily="34" charset="-122"/>
                <a:ea typeface="微软雅黑" pitchFamily="34" charset="-122"/>
              </a:rPr>
              <a:t>文字</a:t>
            </a:r>
            <a:endParaRPr lang="zh-CN" altLang="en-US" sz="1400">
              <a:solidFill>
                <a:schemeClr val="tx1">
                  <a:lumMod val="85000"/>
                  <a:lumOff val="15000"/>
                </a:schemeClr>
              </a:solidFill>
              <a:latin typeface="微软雅黑" pitchFamily="34" charset="-122"/>
              <a:ea typeface="微软雅黑" pitchFamily="34" charset="-122"/>
            </a:endParaRPr>
          </a:p>
        </p:txBody>
      </p:sp>
      <p:sp>
        <p:nvSpPr>
          <p:cNvPr id="88" name="TextBox 87"/>
          <p:cNvSpPr txBox="1"/>
          <p:nvPr/>
        </p:nvSpPr>
        <p:spPr>
          <a:xfrm>
            <a:off x="8211059" y="3808879"/>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89" name="TextBox 88"/>
          <p:cNvSpPr txBox="1"/>
          <p:nvPr/>
        </p:nvSpPr>
        <p:spPr>
          <a:xfrm>
            <a:off x="10316292" y="4352593"/>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0" name="TextBox 89"/>
          <p:cNvSpPr txBox="1"/>
          <p:nvPr/>
        </p:nvSpPr>
        <p:spPr>
          <a:xfrm>
            <a:off x="9657099" y="4912765"/>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1" name="TextBox 90"/>
          <p:cNvSpPr txBox="1"/>
          <p:nvPr/>
        </p:nvSpPr>
        <p:spPr>
          <a:xfrm>
            <a:off x="9922097" y="5465451"/>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2" name="TextBox 91"/>
          <p:cNvSpPr txBox="1"/>
          <p:nvPr/>
        </p:nvSpPr>
        <p:spPr>
          <a:xfrm>
            <a:off x="9222242" y="6017123"/>
            <a:ext cx="1004749"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3" name="TextBox 92"/>
          <p:cNvSpPr txBox="1"/>
          <p:nvPr/>
        </p:nvSpPr>
        <p:spPr>
          <a:xfrm>
            <a:off x="5787739" y="2669644"/>
            <a:ext cx="365568"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A</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4" name="TextBox 93"/>
          <p:cNvSpPr txBox="1"/>
          <p:nvPr/>
        </p:nvSpPr>
        <p:spPr>
          <a:xfrm>
            <a:off x="5787738" y="3221705"/>
            <a:ext cx="344742"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B</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5" name="TextBox 94"/>
          <p:cNvSpPr txBox="1"/>
          <p:nvPr/>
        </p:nvSpPr>
        <p:spPr>
          <a:xfrm>
            <a:off x="5787739" y="3773766"/>
            <a:ext cx="355956"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C</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6" name="TextBox 95"/>
          <p:cNvSpPr txBox="1"/>
          <p:nvPr/>
        </p:nvSpPr>
        <p:spPr>
          <a:xfrm>
            <a:off x="5787738" y="4325827"/>
            <a:ext cx="379985"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D</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7" name="TextBox 96"/>
          <p:cNvSpPr txBox="1"/>
          <p:nvPr/>
        </p:nvSpPr>
        <p:spPr>
          <a:xfrm>
            <a:off x="5787739" y="4877888"/>
            <a:ext cx="325518"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E</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8" name="TextBox 97"/>
          <p:cNvSpPr txBox="1"/>
          <p:nvPr/>
        </p:nvSpPr>
        <p:spPr>
          <a:xfrm>
            <a:off x="5787739" y="5429949"/>
            <a:ext cx="320713"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F</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9" name="TextBox 98"/>
          <p:cNvSpPr txBox="1"/>
          <p:nvPr/>
        </p:nvSpPr>
        <p:spPr>
          <a:xfrm>
            <a:off x="5787739" y="5982012"/>
            <a:ext cx="375180"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G</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100" name="矩形 99"/>
          <p:cNvSpPr/>
          <p:nvPr/>
        </p:nvSpPr>
        <p:spPr>
          <a:xfrm>
            <a:off x="4152256" y="1053530"/>
            <a:ext cx="38399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01" name="文本框 2"/>
          <p:cNvSpPr txBox="1"/>
          <p:nvPr/>
        </p:nvSpPr>
        <p:spPr>
          <a:xfrm>
            <a:off x="1139584"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3669451829"/>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1"/>
                                        </p:tgtEl>
                                        <p:attrNameLst>
                                          <p:attrName>ppt_y</p:attrName>
                                        </p:attrNameLst>
                                      </p:cBhvr>
                                      <p:tavLst>
                                        <p:tav tm="0">
                                          <p:val>
                                            <p:strVal val="#ppt_y"/>
                                          </p:val>
                                        </p:tav>
                                        <p:tav tm="100000">
                                          <p:val>
                                            <p:strVal val="#ppt_y"/>
                                          </p:val>
                                        </p:tav>
                                      </p:tavLst>
                                    </p:anim>
                                    <p:anim calcmode="lin" valueType="num">
                                      <p:cBhvr>
                                        <p:cTn id="9" dur="500" fill="hold"/>
                                        <p:tgtEl>
                                          <p:spTgt spid="10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1"/>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00"/>
                                        </p:tgtEl>
                                        <p:attrNameLst>
                                          <p:attrName>style.visibility</p:attrName>
                                        </p:attrNameLst>
                                      </p:cBhvr>
                                      <p:to>
                                        <p:strVal val="visible"/>
                                      </p:to>
                                    </p:set>
                                    <p:animEffect transition="in" filter="barn(outVertical)">
                                      <p:cBhvr>
                                        <p:cTn id="15" dur="500"/>
                                        <p:tgtEl>
                                          <p:spTgt spid="100"/>
                                        </p:tgtEl>
                                      </p:cBhvr>
                                    </p:animEffect>
                                  </p:childTnLst>
                                </p:cTn>
                              </p:par>
                            </p:childTnLst>
                          </p:cTn>
                        </p:par>
                        <p:par>
                          <p:cTn id="16" fill="hold">
                            <p:stCondLst>
                              <p:cond delay="135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1000"/>
                                        <p:tgtEl>
                                          <p:spTgt spid="33"/>
                                        </p:tgtEl>
                                      </p:cBhvr>
                                    </p:animEffect>
                                    <p:anim calcmode="lin" valueType="num">
                                      <p:cBhvr>
                                        <p:cTn id="25" dur="1000" fill="hold"/>
                                        <p:tgtEl>
                                          <p:spTgt spid="33"/>
                                        </p:tgtEl>
                                        <p:attrNameLst>
                                          <p:attrName>ppt_x</p:attrName>
                                        </p:attrNameLst>
                                      </p:cBhvr>
                                      <p:tavLst>
                                        <p:tav tm="0">
                                          <p:val>
                                            <p:strVal val="#ppt_x"/>
                                          </p:val>
                                        </p:tav>
                                        <p:tav tm="100000">
                                          <p:val>
                                            <p:strVal val="#ppt_x"/>
                                          </p:val>
                                        </p:tav>
                                      </p:tavLst>
                                    </p:anim>
                                    <p:anim calcmode="lin" valueType="num">
                                      <p:cBhvr>
                                        <p:cTn id="26" dur="1000" fill="hold"/>
                                        <p:tgtEl>
                                          <p:spTgt spid="33"/>
                                        </p:tgtEl>
                                        <p:attrNameLst>
                                          <p:attrName>ppt_y</p:attrName>
                                        </p:attrNameLst>
                                      </p:cBhvr>
                                      <p:tavLst>
                                        <p:tav tm="0">
                                          <p:val>
                                            <p:strVal val="#ppt_y+.1"/>
                                          </p:val>
                                        </p:tav>
                                        <p:tav tm="100000">
                                          <p:val>
                                            <p:strVal val="#ppt_y"/>
                                          </p:val>
                                        </p:tav>
                                      </p:tavLst>
                                    </p:anim>
                                  </p:childTnLst>
                                </p:cTn>
                              </p:par>
                            </p:childTnLst>
                          </p:cTn>
                        </p:par>
                        <p:par>
                          <p:cTn id="27" fill="hold">
                            <p:stCondLst>
                              <p:cond delay="2350"/>
                            </p:stCondLst>
                            <p:childTnLst>
                              <p:par>
                                <p:cTn id="28" presetID="47" presetClass="entr" presetSubtype="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1000"/>
                                        <p:tgtEl>
                                          <p:spTgt spid="45"/>
                                        </p:tgtEl>
                                      </p:cBhvr>
                                    </p:animEffect>
                                    <p:anim calcmode="lin" valueType="num">
                                      <p:cBhvr>
                                        <p:cTn id="31" dur="1000" fill="hold"/>
                                        <p:tgtEl>
                                          <p:spTgt spid="45"/>
                                        </p:tgtEl>
                                        <p:attrNameLst>
                                          <p:attrName>ppt_x</p:attrName>
                                        </p:attrNameLst>
                                      </p:cBhvr>
                                      <p:tavLst>
                                        <p:tav tm="0">
                                          <p:val>
                                            <p:strVal val="#ppt_x"/>
                                          </p:val>
                                        </p:tav>
                                        <p:tav tm="100000">
                                          <p:val>
                                            <p:strVal val="#ppt_x"/>
                                          </p:val>
                                        </p:tav>
                                      </p:tavLst>
                                    </p:anim>
                                    <p:anim calcmode="lin" valueType="num">
                                      <p:cBhvr>
                                        <p:cTn id="32" dur="1000" fill="hold"/>
                                        <p:tgtEl>
                                          <p:spTgt spid="45"/>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10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1000"/>
                                        <p:tgtEl>
                                          <p:spTgt spid="46"/>
                                        </p:tgtEl>
                                      </p:cBhvr>
                                    </p:animEffect>
                                    <p:anim calcmode="lin" valueType="num">
                                      <p:cBhvr>
                                        <p:cTn id="36" dur="1000" fill="hold"/>
                                        <p:tgtEl>
                                          <p:spTgt spid="46"/>
                                        </p:tgtEl>
                                        <p:attrNameLst>
                                          <p:attrName>ppt_x</p:attrName>
                                        </p:attrNameLst>
                                      </p:cBhvr>
                                      <p:tavLst>
                                        <p:tav tm="0">
                                          <p:val>
                                            <p:strVal val="#ppt_x"/>
                                          </p:val>
                                        </p:tav>
                                        <p:tav tm="100000">
                                          <p:val>
                                            <p:strVal val="#ppt_x"/>
                                          </p:val>
                                        </p:tav>
                                      </p:tavLst>
                                    </p:anim>
                                    <p:anim calcmode="lin" valueType="num">
                                      <p:cBhvr>
                                        <p:cTn id="37" dur="1000" fill="hold"/>
                                        <p:tgtEl>
                                          <p:spTgt spid="46"/>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20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1000"/>
                                        <p:tgtEl>
                                          <p:spTgt spid="47"/>
                                        </p:tgtEl>
                                      </p:cBhvr>
                                    </p:animEffect>
                                    <p:anim calcmode="lin" valueType="num">
                                      <p:cBhvr>
                                        <p:cTn id="41" dur="1000" fill="hold"/>
                                        <p:tgtEl>
                                          <p:spTgt spid="47"/>
                                        </p:tgtEl>
                                        <p:attrNameLst>
                                          <p:attrName>ppt_x</p:attrName>
                                        </p:attrNameLst>
                                      </p:cBhvr>
                                      <p:tavLst>
                                        <p:tav tm="0">
                                          <p:val>
                                            <p:strVal val="#ppt_x"/>
                                          </p:val>
                                        </p:tav>
                                        <p:tav tm="100000">
                                          <p:val>
                                            <p:strVal val="#ppt_x"/>
                                          </p:val>
                                        </p:tav>
                                      </p:tavLst>
                                    </p:anim>
                                    <p:anim calcmode="lin" valueType="num">
                                      <p:cBhvr>
                                        <p:cTn id="42" dur="1000" fill="hold"/>
                                        <p:tgtEl>
                                          <p:spTgt spid="4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30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1000"/>
                                        <p:tgtEl>
                                          <p:spTgt spid="48"/>
                                        </p:tgtEl>
                                      </p:cBhvr>
                                    </p:animEffect>
                                    <p:anim calcmode="lin" valueType="num">
                                      <p:cBhvr>
                                        <p:cTn id="46" dur="1000" fill="hold"/>
                                        <p:tgtEl>
                                          <p:spTgt spid="48"/>
                                        </p:tgtEl>
                                        <p:attrNameLst>
                                          <p:attrName>ppt_x</p:attrName>
                                        </p:attrNameLst>
                                      </p:cBhvr>
                                      <p:tavLst>
                                        <p:tav tm="0">
                                          <p:val>
                                            <p:strVal val="#ppt_x"/>
                                          </p:val>
                                        </p:tav>
                                        <p:tav tm="100000">
                                          <p:val>
                                            <p:strVal val="#ppt_x"/>
                                          </p:val>
                                        </p:tav>
                                      </p:tavLst>
                                    </p:anim>
                                    <p:anim calcmode="lin" valueType="num">
                                      <p:cBhvr>
                                        <p:cTn id="47" dur="1000" fill="hold"/>
                                        <p:tgtEl>
                                          <p:spTgt spid="48"/>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40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anim calcmode="lin" valueType="num">
                                      <p:cBhvr>
                                        <p:cTn id="51" dur="1000" fill="hold"/>
                                        <p:tgtEl>
                                          <p:spTgt spid="49"/>
                                        </p:tgtEl>
                                        <p:attrNameLst>
                                          <p:attrName>ppt_x</p:attrName>
                                        </p:attrNameLst>
                                      </p:cBhvr>
                                      <p:tavLst>
                                        <p:tav tm="0">
                                          <p:val>
                                            <p:strVal val="#ppt_x"/>
                                          </p:val>
                                        </p:tav>
                                        <p:tav tm="100000">
                                          <p:val>
                                            <p:strVal val="#ppt_x"/>
                                          </p:val>
                                        </p:tav>
                                      </p:tavLst>
                                    </p:anim>
                                    <p:anim calcmode="lin" valueType="num">
                                      <p:cBhvr>
                                        <p:cTn id="52" dur="1000" fill="hold"/>
                                        <p:tgtEl>
                                          <p:spTgt spid="49"/>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50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1000"/>
                                        <p:tgtEl>
                                          <p:spTgt spid="50"/>
                                        </p:tgtEl>
                                      </p:cBhvr>
                                    </p:animEffect>
                                    <p:anim calcmode="lin" valueType="num">
                                      <p:cBhvr>
                                        <p:cTn id="56" dur="1000" fill="hold"/>
                                        <p:tgtEl>
                                          <p:spTgt spid="50"/>
                                        </p:tgtEl>
                                        <p:attrNameLst>
                                          <p:attrName>ppt_x</p:attrName>
                                        </p:attrNameLst>
                                      </p:cBhvr>
                                      <p:tavLst>
                                        <p:tav tm="0">
                                          <p:val>
                                            <p:strVal val="#ppt_x"/>
                                          </p:val>
                                        </p:tav>
                                        <p:tav tm="100000">
                                          <p:val>
                                            <p:strVal val="#ppt_x"/>
                                          </p:val>
                                        </p:tav>
                                      </p:tavLst>
                                    </p:anim>
                                    <p:anim calcmode="lin" valueType="num">
                                      <p:cBhvr>
                                        <p:cTn id="57" dur="1000" fill="hold"/>
                                        <p:tgtEl>
                                          <p:spTgt spid="50"/>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60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70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1000"/>
                                        <p:tgtEl>
                                          <p:spTgt spid="52"/>
                                        </p:tgtEl>
                                      </p:cBhvr>
                                    </p:animEffect>
                                    <p:anim calcmode="lin" valueType="num">
                                      <p:cBhvr>
                                        <p:cTn id="66" dur="1000" fill="hold"/>
                                        <p:tgtEl>
                                          <p:spTgt spid="52"/>
                                        </p:tgtEl>
                                        <p:attrNameLst>
                                          <p:attrName>ppt_x</p:attrName>
                                        </p:attrNameLst>
                                      </p:cBhvr>
                                      <p:tavLst>
                                        <p:tav tm="0">
                                          <p:val>
                                            <p:strVal val="#ppt_x"/>
                                          </p:val>
                                        </p:tav>
                                        <p:tav tm="100000">
                                          <p:val>
                                            <p:strVal val="#ppt_x"/>
                                          </p:val>
                                        </p:tav>
                                      </p:tavLst>
                                    </p:anim>
                                    <p:anim calcmode="lin" valueType="num">
                                      <p:cBhvr>
                                        <p:cTn id="67" dur="1000" fill="hold"/>
                                        <p:tgtEl>
                                          <p:spTgt spid="52"/>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80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1000"/>
                                        <p:tgtEl>
                                          <p:spTgt spid="53"/>
                                        </p:tgtEl>
                                      </p:cBhvr>
                                    </p:animEffect>
                                    <p:anim calcmode="lin" valueType="num">
                                      <p:cBhvr>
                                        <p:cTn id="71" dur="1000" fill="hold"/>
                                        <p:tgtEl>
                                          <p:spTgt spid="53"/>
                                        </p:tgtEl>
                                        <p:attrNameLst>
                                          <p:attrName>ppt_x</p:attrName>
                                        </p:attrNameLst>
                                      </p:cBhvr>
                                      <p:tavLst>
                                        <p:tav tm="0">
                                          <p:val>
                                            <p:strVal val="#ppt_x"/>
                                          </p:val>
                                        </p:tav>
                                        <p:tav tm="100000">
                                          <p:val>
                                            <p:strVal val="#ppt_x"/>
                                          </p:val>
                                        </p:tav>
                                      </p:tavLst>
                                    </p:anim>
                                    <p:anim calcmode="lin" valueType="num">
                                      <p:cBhvr>
                                        <p:cTn id="72" dur="1000" fill="hold"/>
                                        <p:tgtEl>
                                          <p:spTgt spid="53"/>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900"/>
                                  </p:stCondLst>
                                  <p:childTnLst>
                                    <p:set>
                                      <p:cBhvr>
                                        <p:cTn id="74" dur="1" fill="hold">
                                          <p:stCondLst>
                                            <p:cond delay="0"/>
                                          </p:stCondLst>
                                        </p:cTn>
                                        <p:tgtEl>
                                          <p:spTgt spid="54"/>
                                        </p:tgtEl>
                                        <p:attrNameLst>
                                          <p:attrName>style.visibility</p:attrName>
                                        </p:attrNameLst>
                                      </p:cBhvr>
                                      <p:to>
                                        <p:strVal val="visible"/>
                                      </p:to>
                                    </p:set>
                                    <p:animEffect transition="in" filter="fade">
                                      <p:cBhvr>
                                        <p:cTn id="75" dur="1000"/>
                                        <p:tgtEl>
                                          <p:spTgt spid="54"/>
                                        </p:tgtEl>
                                      </p:cBhvr>
                                    </p:animEffect>
                                    <p:anim calcmode="lin" valueType="num">
                                      <p:cBhvr>
                                        <p:cTn id="76" dur="1000" fill="hold"/>
                                        <p:tgtEl>
                                          <p:spTgt spid="54"/>
                                        </p:tgtEl>
                                        <p:attrNameLst>
                                          <p:attrName>ppt_x</p:attrName>
                                        </p:attrNameLst>
                                      </p:cBhvr>
                                      <p:tavLst>
                                        <p:tav tm="0">
                                          <p:val>
                                            <p:strVal val="#ppt_x"/>
                                          </p:val>
                                        </p:tav>
                                        <p:tav tm="100000">
                                          <p:val>
                                            <p:strVal val="#ppt_x"/>
                                          </p:val>
                                        </p:tav>
                                      </p:tavLst>
                                    </p:anim>
                                    <p:anim calcmode="lin" valueType="num">
                                      <p:cBhvr>
                                        <p:cTn id="77" dur="1000" fill="hold"/>
                                        <p:tgtEl>
                                          <p:spTgt spid="54"/>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fade">
                                      <p:cBhvr>
                                        <p:cTn id="80" dur="1000"/>
                                        <p:tgtEl>
                                          <p:spTgt spid="55"/>
                                        </p:tgtEl>
                                      </p:cBhvr>
                                    </p:animEffect>
                                    <p:anim calcmode="lin" valueType="num">
                                      <p:cBhvr>
                                        <p:cTn id="81" dur="1000" fill="hold"/>
                                        <p:tgtEl>
                                          <p:spTgt spid="55"/>
                                        </p:tgtEl>
                                        <p:attrNameLst>
                                          <p:attrName>ppt_x</p:attrName>
                                        </p:attrNameLst>
                                      </p:cBhvr>
                                      <p:tavLst>
                                        <p:tav tm="0">
                                          <p:val>
                                            <p:strVal val="#ppt_x"/>
                                          </p:val>
                                        </p:tav>
                                        <p:tav tm="100000">
                                          <p:val>
                                            <p:strVal val="#ppt_x"/>
                                          </p:val>
                                        </p:tav>
                                      </p:tavLst>
                                    </p:anim>
                                    <p:anim calcmode="lin" valueType="num">
                                      <p:cBhvr>
                                        <p:cTn id="82" dur="1000" fill="hold"/>
                                        <p:tgtEl>
                                          <p:spTgt spid="55"/>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100"/>
                                  </p:stCondLst>
                                  <p:childTnLst>
                                    <p:set>
                                      <p:cBhvr>
                                        <p:cTn id="84" dur="1" fill="hold">
                                          <p:stCondLst>
                                            <p:cond delay="0"/>
                                          </p:stCondLst>
                                        </p:cTn>
                                        <p:tgtEl>
                                          <p:spTgt spid="56"/>
                                        </p:tgtEl>
                                        <p:attrNameLst>
                                          <p:attrName>style.visibility</p:attrName>
                                        </p:attrNameLst>
                                      </p:cBhvr>
                                      <p:to>
                                        <p:strVal val="visible"/>
                                      </p:to>
                                    </p:set>
                                    <p:animEffect transition="in" filter="fade">
                                      <p:cBhvr>
                                        <p:cTn id="85" dur="1000"/>
                                        <p:tgtEl>
                                          <p:spTgt spid="56"/>
                                        </p:tgtEl>
                                      </p:cBhvr>
                                    </p:animEffect>
                                    <p:anim calcmode="lin" valueType="num">
                                      <p:cBhvr>
                                        <p:cTn id="86" dur="1000" fill="hold"/>
                                        <p:tgtEl>
                                          <p:spTgt spid="56"/>
                                        </p:tgtEl>
                                        <p:attrNameLst>
                                          <p:attrName>ppt_x</p:attrName>
                                        </p:attrNameLst>
                                      </p:cBhvr>
                                      <p:tavLst>
                                        <p:tav tm="0">
                                          <p:val>
                                            <p:strVal val="#ppt_x"/>
                                          </p:val>
                                        </p:tav>
                                        <p:tav tm="100000">
                                          <p:val>
                                            <p:strVal val="#ppt_x"/>
                                          </p:val>
                                        </p:tav>
                                      </p:tavLst>
                                    </p:anim>
                                    <p:anim calcmode="lin" valueType="num">
                                      <p:cBhvr>
                                        <p:cTn id="87" dur="1000" fill="hold"/>
                                        <p:tgtEl>
                                          <p:spTgt spid="56"/>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200"/>
                                  </p:stCondLst>
                                  <p:childTnLst>
                                    <p:set>
                                      <p:cBhvr>
                                        <p:cTn id="89" dur="1" fill="hold">
                                          <p:stCondLst>
                                            <p:cond delay="0"/>
                                          </p:stCondLst>
                                        </p:cTn>
                                        <p:tgtEl>
                                          <p:spTgt spid="57"/>
                                        </p:tgtEl>
                                        <p:attrNameLst>
                                          <p:attrName>style.visibility</p:attrName>
                                        </p:attrNameLst>
                                      </p:cBhvr>
                                      <p:to>
                                        <p:strVal val="visible"/>
                                      </p:to>
                                    </p:set>
                                    <p:animEffect transition="in" filter="fade">
                                      <p:cBhvr>
                                        <p:cTn id="90" dur="1000"/>
                                        <p:tgtEl>
                                          <p:spTgt spid="57"/>
                                        </p:tgtEl>
                                      </p:cBhvr>
                                    </p:animEffect>
                                    <p:anim calcmode="lin" valueType="num">
                                      <p:cBhvr>
                                        <p:cTn id="91" dur="1000" fill="hold"/>
                                        <p:tgtEl>
                                          <p:spTgt spid="57"/>
                                        </p:tgtEl>
                                        <p:attrNameLst>
                                          <p:attrName>ppt_x</p:attrName>
                                        </p:attrNameLst>
                                      </p:cBhvr>
                                      <p:tavLst>
                                        <p:tav tm="0">
                                          <p:val>
                                            <p:strVal val="#ppt_x"/>
                                          </p:val>
                                        </p:tav>
                                        <p:tav tm="100000">
                                          <p:val>
                                            <p:strVal val="#ppt_x"/>
                                          </p:val>
                                        </p:tav>
                                      </p:tavLst>
                                    </p:anim>
                                    <p:anim calcmode="lin" valueType="num">
                                      <p:cBhvr>
                                        <p:cTn id="92" dur="1000" fill="hold"/>
                                        <p:tgtEl>
                                          <p:spTgt spid="57"/>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300"/>
                                  </p:stCondLst>
                                  <p:childTnLst>
                                    <p:set>
                                      <p:cBhvr>
                                        <p:cTn id="94" dur="1" fill="hold">
                                          <p:stCondLst>
                                            <p:cond delay="0"/>
                                          </p:stCondLst>
                                        </p:cTn>
                                        <p:tgtEl>
                                          <p:spTgt spid="58"/>
                                        </p:tgtEl>
                                        <p:attrNameLst>
                                          <p:attrName>style.visibility</p:attrName>
                                        </p:attrNameLst>
                                      </p:cBhvr>
                                      <p:to>
                                        <p:strVal val="visible"/>
                                      </p:to>
                                    </p:set>
                                    <p:animEffect transition="in" filter="fade">
                                      <p:cBhvr>
                                        <p:cTn id="95" dur="1000"/>
                                        <p:tgtEl>
                                          <p:spTgt spid="58"/>
                                        </p:tgtEl>
                                      </p:cBhvr>
                                    </p:animEffect>
                                    <p:anim calcmode="lin" valueType="num">
                                      <p:cBhvr>
                                        <p:cTn id="96" dur="1000" fill="hold"/>
                                        <p:tgtEl>
                                          <p:spTgt spid="58"/>
                                        </p:tgtEl>
                                        <p:attrNameLst>
                                          <p:attrName>ppt_x</p:attrName>
                                        </p:attrNameLst>
                                      </p:cBhvr>
                                      <p:tavLst>
                                        <p:tav tm="0">
                                          <p:val>
                                            <p:strVal val="#ppt_x"/>
                                          </p:val>
                                        </p:tav>
                                        <p:tav tm="100000">
                                          <p:val>
                                            <p:strVal val="#ppt_x"/>
                                          </p:val>
                                        </p:tav>
                                      </p:tavLst>
                                    </p:anim>
                                    <p:anim calcmode="lin" valueType="num">
                                      <p:cBhvr>
                                        <p:cTn id="97" dur="1000" fill="hold"/>
                                        <p:tgtEl>
                                          <p:spTgt spid="58"/>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400"/>
                                  </p:stCondLst>
                                  <p:childTnLst>
                                    <p:set>
                                      <p:cBhvr>
                                        <p:cTn id="99" dur="1" fill="hold">
                                          <p:stCondLst>
                                            <p:cond delay="0"/>
                                          </p:stCondLst>
                                        </p:cTn>
                                        <p:tgtEl>
                                          <p:spTgt spid="59"/>
                                        </p:tgtEl>
                                        <p:attrNameLst>
                                          <p:attrName>style.visibility</p:attrName>
                                        </p:attrNameLst>
                                      </p:cBhvr>
                                      <p:to>
                                        <p:strVal val="visible"/>
                                      </p:to>
                                    </p:set>
                                    <p:animEffect transition="in" filter="fade">
                                      <p:cBhvr>
                                        <p:cTn id="100" dur="1000"/>
                                        <p:tgtEl>
                                          <p:spTgt spid="59"/>
                                        </p:tgtEl>
                                      </p:cBhvr>
                                    </p:animEffect>
                                    <p:anim calcmode="lin" valueType="num">
                                      <p:cBhvr>
                                        <p:cTn id="101" dur="1000" fill="hold"/>
                                        <p:tgtEl>
                                          <p:spTgt spid="59"/>
                                        </p:tgtEl>
                                        <p:attrNameLst>
                                          <p:attrName>ppt_x</p:attrName>
                                        </p:attrNameLst>
                                      </p:cBhvr>
                                      <p:tavLst>
                                        <p:tav tm="0">
                                          <p:val>
                                            <p:strVal val="#ppt_x"/>
                                          </p:val>
                                        </p:tav>
                                        <p:tav tm="100000">
                                          <p:val>
                                            <p:strVal val="#ppt_x"/>
                                          </p:val>
                                        </p:tav>
                                      </p:tavLst>
                                    </p:anim>
                                    <p:anim calcmode="lin" valueType="num">
                                      <p:cBhvr>
                                        <p:cTn id="102" dur="1000" fill="hold"/>
                                        <p:tgtEl>
                                          <p:spTgt spid="59"/>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500"/>
                                  </p:stCondLst>
                                  <p:childTnLst>
                                    <p:set>
                                      <p:cBhvr>
                                        <p:cTn id="104" dur="1" fill="hold">
                                          <p:stCondLst>
                                            <p:cond delay="0"/>
                                          </p:stCondLst>
                                        </p:cTn>
                                        <p:tgtEl>
                                          <p:spTgt spid="60"/>
                                        </p:tgtEl>
                                        <p:attrNameLst>
                                          <p:attrName>style.visibility</p:attrName>
                                        </p:attrNameLst>
                                      </p:cBhvr>
                                      <p:to>
                                        <p:strVal val="visible"/>
                                      </p:to>
                                    </p:set>
                                    <p:animEffect transition="in" filter="fade">
                                      <p:cBhvr>
                                        <p:cTn id="105" dur="1000"/>
                                        <p:tgtEl>
                                          <p:spTgt spid="60"/>
                                        </p:tgtEl>
                                      </p:cBhvr>
                                    </p:animEffect>
                                    <p:anim calcmode="lin" valueType="num">
                                      <p:cBhvr>
                                        <p:cTn id="106" dur="1000" fill="hold"/>
                                        <p:tgtEl>
                                          <p:spTgt spid="60"/>
                                        </p:tgtEl>
                                        <p:attrNameLst>
                                          <p:attrName>ppt_x</p:attrName>
                                        </p:attrNameLst>
                                      </p:cBhvr>
                                      <p:tavLst>
                                        <p:tav tm="0">
                                          <p:val>
                                            <p:strVal val="#ppt_x"/>
                                          </p:val>
                                        </p:tav>
                                        <p:tav tm="100000">
                                          <p:val>
                                            <p:strVal val="#ppt_x"/>
                                          </p:val>
                                        </p:tav>
                                      </p:tavLst>
                                    </p:anim>
                                    <p:anim calcmode="lin" valueType="num">
                                      <p:cBhvr>
                                        <p:cTn id="107" dur="1000" fill="hold"/>
                                        <p:tgtEl>
                                          <p:spTgt spid="60"/>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600"/>
                                  </p:stCondLst>
                                  <p:childTnLst>
                                    <p:set>
                                      <p:cBhvr>
                                        <p:cTn id="109" dur="1" fill="hold">
                                          <p:stCondLst>
                                            <p:cond delay="0"/>
                                          </p:stCondLst>
                                        </p:cTn>
                                        <p:tgtEl>
                                          <p:spTgt spid="61"/>
                                        </p:tgtEl>
                                        <p:attrNameLst>
                                          <p:attrName>style.visibility</p:attrName>
                                        </p:attrNameLst>
                                      </p:cBhvr>
                                      <p:to>
                                        <p:strVal val="visible"/>
                                      </p:to>
                                    </p:set>
                                    <p:animEffect transition="in" filter="fade">
                                      <p:cBhvr>
                                        <p:cTn id="110" dur="1000"/>
                                        <p:tgtEl>
                                          <p:spTgt spid="61"/>
                                        </p:tgtEl>
                                      </p:cBhvr>
                                    </p:animEffect>
                                    <p:anim calcmode="lin" valueType="num">
                                      <p:cBhvr>
                                        <p:cTn id="111" dur="1000" fill="hold"/>
                                        <p:tgtEl>
                                          <p:spTgt spid="61"/>
                                        </p:tgtEl>
                                        <p:attrNameLst>
                                          <p:attrName>ppt_x</p:attrName>
                                        </p:attrNameLst>
                                      </p:cBhvr>
                                      <p:tavLst>
                                        <p:tav tm="0">
                                          <p:val>
                                            <p:strVal val="#ppt_x"/>
                                          </p:val>
                                        </p:tav>
                                        <p:tav tm="100000">
                                          <p:val>
                                            <p:strVal val="#ppt_x"/>
                                          </p:val>
                                        </p:tav>
                                      </p:tavLst>
                                    </p:anim>
                                    <p:anim calcmode="lin" valueType="num">
                                      <p:cBhvr>
                                        <p:cTn id="112" dur="1000" fill="hold"/>
                                        <p:tgtEl>
                                          <p:spTgt spid="61"/>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700"/>
                                  </p:stCondLst>
                                  <p:childTnLst>
                                    <p:set>
                                      <p:cBhvr>
                                        <p:cTn id="114" dur="1" fill="hold">
                                          <p:stCondLst>
                                            <p:cond delay="0"/>
                                          </p:stCondLst>
                                        </p:cTn>
                                        <p:tgtEl>
                                          <p:spTgt spid="62"/>
                                        </p:tgtEl>
                                        <p:attrNameLst>
                                          <p:attrName>style.visibility</p:attrName>
                                        </p:attrNameLst>
                                      </p:cBhvr>
                                      <p:to>
                                        <p:strVal val="visible"/>
                                      </p:to>
                                    </p:set>
                                    <p:animEffect transition="in" filter="fade">
                                      <p:cBhvr>
                                        <p:cTn id="115" dur="1000"/>
                                        <p:tgtEl>
                                          <p:spTgt spid="62"/>
                                        </p:tgtEl>
                                      </p:cBhvr>
                                    </p:animEffect>
                                    <p:anim calcmode="lin" valueType="num">
                                      <p:cBhvr>
                                        <p:cTn id="116" dur="1000" fill="hold"/>
                                        <p:tgtEl>
                                          <p:spTgt spid="62"/>
                                        </p:tgtEl>
                                        <p:attrNameLst>
                                          <p:attrName>ppt_x</p:attrName>
                                        </p:attrNameLst>
                                      </p:cBhvr>
                                      <p:tavLst>
                                        <p:tav tm="0">
                                          <p:val>
                                            <p:strVal val="#ppt_x"/>
                                          </p:val>
                                        </p:tav>
                                        <p:tav tm="100000">
                                          <p:val>
                                            <p:strVal val="#ppt_x"/>
                                          </p:val>
                                        </p:tav>
                                      </p:tavLst>
                                    </p:anim>
                                    <p:anim calcmode="lin" valueType="num">
                                      <p:cBhvr>
                                        <p:cTn id="117" dur="1000" fill="hold"/>
                                        <p:tgtEl>
                                          <p:spTgt spid="62"/>
                                        </p:tgtEl>
                                        <p:attrNameLst>
                                          <p:attrName>ppt_y</p:attrName>
                                        </p:attrNameLst>
                                      </p:cBhvr>
                                      <p:tavLst>
                                        <p:tav tm="0">
                                          <p:val>
                                            <p:strVal val="#ppt_y-.1"/>
                                          </p:val>
                                        </p:tav>
                                        <p:tav tm="100000">
                                          <p:val>
                                            <p:strVal val="#ppt_y"/>
                                          </p:val>
                                        </p:tav>
                                      </p:tavLst>
                                    </p:anim>
                                  </p:childTnLst>
                                </p:cTn>
                              </p:par>
                              <p:par>
                                <p:cTn id="118" presetID="47" presetClass="entr" presetSubtype="0" fill="hold" grpId="0" nodeType="withEffect">
                                  <p:stCondLst>
                                    <p:cond delay="800"/>
                                  </p:stCondLst>
                                  <p:childTnLst>
                                    <p:set>
                                      <p:cBhvr>
                                        <p:cTn id="119" dur="1" fill="hold">
                                          <p:stCondLst>
                                            <p:cond delay="0"/>
                                          </p:stCondLst>
                                        </p:cTn>
                                        <p:tgtEl>
                                          <p:spTgt spid="63"/>
                                        </p:tgtEl>
                                        <p:attrNameLst>
                                          <p:attrName>style.visibility</p:attrName>
                                        </p:attrNameLst>
                                      </p:cBhvr>
                                      <p:to>
                                        <p:strVal val="visible"/>
                                      </p:to>
                                    </p:set>
                                    <p:animEffect transition="in" filter="fade">
                                      <p:cBhvr>
                                        <p:cTn id="120" dur="1000"/>
                                        <p:tgtEl>
                                          <p:spTgt spid="63"/>
                                        </p:tgtEl>
                                      </p:cBhvr>
                                    </p:animEffect>
                                    <p:anim calcmode="lin" valueType="num">
                                      <p:cBhvr>
                                        <p:cTn id="121" dur="1000" fill="hold"/>
                                        <p:tgtEl>
                                          <p:spTgt spid="63"/>
                                        </p:tgtEl>
                                        <p:attrNameLst>
                                          <p:attrName>ppt_x</p:attrName>
                                        </p:attrNameLst>
                                      </p:cBhvr>
                                      <p:tavLst>
                                        <p:tav tm="0">
                                          <p:val>
                                            <p:strVal val="#ppt_x"/>
                                          </p:val>
                                        </p:tav>
                                        <p:tav tm="100000">
                                          <p:val>
                                            <p:strVal val="#ppt_x"/>
                                          </p:val>
                                        </p:tav>
                                      </p:tavLst>
                                    </p:anim>
                                    <p:anim calcmode="lin" valueType="num">
                                      <p:cBhvr>
                                        <p:cTn id="122" dur="1000" fill="hold"/>
                                        <p:tgtEl>
                                          <p:spTgt spid="63"/>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900"/>
                                  </p:stCondLst>
                                  <p:childTnLst>
                                    <p:set>
                                      <p:cBhvr>
                                        <p:cTn id="124" dur="1" fill="hold">
                                          <p:stCondLst>
                                            <p:cond delay="0"/>
                                          </p:stCondLst>
                                        </p:cTn>
                                        <p:tgtEl>
                                          <p:spTgt spid="64"/>
                                        </p:tgtEl>
                                        <p:attrNameLst>
                                          <p:attrName>style.visibility</p:attrName>
                                        </p:attrNameLst>
                                      </p:cBhvr>
                                      <p:to>
                                        <p:strVal val="visible"/>
                                      </p:to>
                                    </p:set>
                                    <p:animEffect transition="in" filter="fade">
                                      <p:cBhvr>
                                        <p:cTn id="125" dur="1000"/>
                                        <p:tgtEl>
                                          <p:spTgt spid="64"/>
                                        </p:tgtEl>
                                      </p:cBhvr>
                                    </p:animEffect>
                                    <p:anim calcmode="lin" valueType="num">
                                      <p:cBhvr>
                                        <p:cTn id="126" dur="1000" fill="hold"/>
                                        <p:tgtEl>
                                          <p:spTgt spid="64"/>
                                        </p:tgtEl>
                                        <p:attrNameLst>
                                          <p:attrName>ppt_x</p:attrName>
                                        </p:attrNameLst>
                                      </p:cBhvr>
                                      <p:tavLst>
                                        <p:tav tm="0">
                                          <p:val>
                                            <p:strVal val="#ppt_x"/>
                                          </p:val>
                                        </p:tav>
                                        <p:tav tm="100000">
                                          <p:val>
                                            <p:strVal val="#ppt_x"/>
                                          </p:val>
                                        </p:tav>
                                      </p:tavLst>
                                    </p:anim>
                                    <p:anim calcmode="lin" valueType="num">
                                      <p:cBhvr>
                                        <p:cTn id="127" dur="1000" fill="hold"/>
                                        <p:tgtEl>
                                          <p:spTgt spid="64"/>
                                        </p:tgtEl>
                                        <p:attrNameLst>
                                          <p:attrName>ppt_y</p:attrName>
                                        </p:attrNameLst>
                                      </p:cBhvr>
                                      <p:tavLst>
                                        <p:tav tm="0">
                                          <p:val>
                                            <p:strVal val="#ppt_y-.1"/>
                                          </p:val>
                                        </p:tav>
                                        <p:tav tm="100000">
                                          <p:val>
                                            <p:strVal val="#ppt_y"/>
                                          </p:val>
                                        </p:tav>
                                      </p:tavLst>
                                    </p:anim>
                                  </p:childTnLst>
                                </p:cTn>
                              </p:par>
                            </p:childTnLst>
                          </p:cTn>
                        </p:par>
                        <p:par>
                          <p:cTn id="128" fill="hold">
                            <p:stCondLst>
                              <p:cond delay="4250"/>
                            </p:stCondLst>
                            <p:childTnLst>
                              <p:par>
                                <p:cTn id="129" presetID="2" presetClass="entr" presetSubtype="4" decel="100000" fill="hold" grpId="0" nodeType="afterEffect">
                                  <p:stCondLst>
                                    <p:cond delay="0"/>
                                  </p:stCondLst>
                                  <p:childTnLst>
                                    <p:set>
                                      <p:cBhvr>
                                        <p:cTn id="130" dur="1" fill="hold">
                                          <p:stCondLst>
                                            <p:cond delay="0"/>
                                          </p:stCondLst>
                                        </p:cTn>
                                        <p:tgtEl>
                                          <p:spTgt spid="93"/>
                                        </p:tgtEl>
                                        <p:attrNameLst>
                                          <p:attrName>style.visibility</p:attrName>
                                        </p:attrNameLst>
                                      </p:cBhvr>
                                      <p:to>
                                        <p:strVal val="visible"/>
                                      </p:to>
                                    </p:set>
                                    <p:anim calcmode="lin" valueType="num">
                                      <p:cBhvr additive="base">
                                        <p:cTn id="131" dur="500" fill="hold"/>
                                        <p:tgtEl>
                                          <p:spTgt spid="93"/>
                                        </p:tgtEl>
                                        <p:attrNameLst>
                                          <p:attrName>ppt_x</p:attrName>
                                        </p:attrNameLst>
                                      </p:cBhvr>
                                      <p:tavLst>
                                        <p:tav tm="0">
                                          <p:val>
                                            <p:strVal val="#ppt_x"/>
                                          </p:val>
                                        </p:tav>
                                        <p:tav tm="100000">
                                          <p:val>
                                            <p:strVal val="#ppt_x"/>
                                          </p:val>
                                        </p:tav>
                                      </p:tavLst>
                                    </p:anim>
                                    <p:anim calcmode="lin" valueType="num">
                                      <p:cBhvr additive="base">
                                        <p:cTn id="132" dur="500" fill="hold"/>
                                        <p:tgtEl>
                                          <p:spTgt spid="93"/>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94"/>
                                        </p:tgtEl>
                                        <p:attrNameLst>
                                          <p:attrName>style.visibility</p:attrName>
                                        </p:attrNameLst>
                                      </p:cBhvr>
                                      <p:to>
                                        <p:strVal val="visible"/>
                                      </p:to>
                                    </p:set>
                                    <p:anim calcmode="lin" valueType="num">
                                      <p:cBhvr additive="base">
                                        <p:cTn id="135" dur="500" fill="hold"/>
                                        <p:tgtEl>
                                          <p:spTgt spid="94"/>
                                        </p:tgtEl>
                                        <p:attrNameLst>
                                          <p:attrName>ppt_x</p:attrName>
                                        </p:attrNameLst>
                                      </p:cBhvr>
                                      <p:tavLst>
                                        <p:tav tm="0">
                                          <p:val>
                                            <p:strVal val="#ppt_x"/>
                                          </p:val>
                                        </p:tav>
                                        <p:tav tm="100000">
                                          <p:val>
                                            <p:strVal val="#ppt_x"/>
                                          </p:val>
                                        </p:tav>
                                      </p:tavLst>
                                    </p:anim>
                                    <p:anim calcmode="lin" valueType="num">
                                      <p:cBhvr additive="base">
                                        <p:cTn id="136" dur="500" fill="hold"/>
                                        <p:tgtEl>
                                          <p:spTgt spid="94"/>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95"/>
                                        </p:tgtEl>
                                        <p:attrNameLst>
                                          <p:attrName>style.visibility</p:attrName>
                                        </p:attrNameLst>
                                      </p:cBhvr>
                                      <p:to>
                                        <p:strVal val="visible"/>
                                      </p:to>
                                    </p:set>
                                    <p:anim calcmode="lin" valueType="num">
                                      <p:cBhvr additive="base">
                                        <p:cTn id="139" dur="500" fill="hold"/>
                                        <p:tgtEl>
                                          <p:spTgt spid="95"/>
                                        </p:tgtEl>
                                        <p:attrNameLst>
                                          <p:attrName>ppt_x</p:attrName>
                                        </p:attrNameLst>
                                      </p:cBhvr>
                                      <p:tavLst>
                                        <p:tav tm="0">
                                          <p:val>
                                            <p:strVal val="#ppt_x"/>
                                          </p:val>
                                        </p:tav>
                                        <p:tav tm="100000">
                                          <p:val>
                                            <p:strVal val="#ppt_x"/>
                                          </p:val>
                                        </p:tav>
                                      </p:tavLst>
                                    </p:anim>
                                    <p:anim calcmode="lin" valueType="num">
                                      <p:cBhvr additive="base">
                                        <p:cTn id="140" dur="500" fill="hold"/>
                                        <p:tgtEl>
                                          <p:spTgt spid="95"/>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96"/>
                                        </p:tgtEl>
                                        <p:attrNameLst>
                                          <p:attrName>style.visibility</p:attrName>
                                        </p:attrNameLst>
                                      </p:cBhvr>
                                      <p:to>
                                        <p:strVal val="visible"/>
                                      </p:to>
                                    </p:set>
                                    <p:anim calcmode="lin" valueType="num">
                                      <p:cBhvr additive="base">
                                        <p:cTn id="143" dur="500" fill="hold"/>
                                        <p:tgtEl>
                                          <p:spTgt spid="96"/>
                                        </p:tgtEl>
                                        <p:attrNameLst>
                                          <p:attrName>ppt_x</p:attrName>
                                        </p:attrNameLst>
                                      </p:cBhvr>
                                      <p:tavLst>
                                        <p:tav tm="0">
                                          <p:val>
                                            <p:strVal val="#ppt_x"/>
                                          </p:val>
                                        </p:tav>
                                        <p:tav tm="100000">
                                          <p:val>
                                            <p:strVal val="#ppt_x"/>
                                          </p:val>
                                        </p:tav>
                                      </p:tavLst>
                                    </p:anim>
                                    <p:anim calcmode="lin" valueType="num">
                                      <p:cBhvr additive="base">
                                        <p:cTn id="144" dur="500" fill="hold"/>
                                        <p:tgtEl>
                                          <p:spTgt spid="96"/>
                                        </p:tgtEl>
                                        <p:attrNameLst>
                                          <p:attrName>ppt_y</p:attrName>
                                        </p:attrNameLst>
                                      </p:cBhvr>
                                      <p:tavLst>
                                        <p:tav tm="0">
                                          <p:val>
                                            <p:strVal val="1+#ppt_h/2"/>
                                          </p:val>
                                        </p:tav>
                                        <p:tav tm="100000">
                                          <p:val>
                                            <p:strVal val="#ppt_y"/>
                                          </p:val>
                                        </p:tav>
                                      </p:tavLst>
                                    </p:anim>
                                  </p:childTnLst>
                                </p:cTn>
                              </p:par>
                              <p:par>
                                <p:cTn id="145" presetID="2" presetClass="entr" presetSubtype="4" decel="100000" fill="hold" grpId="0" nodeType="withEffect">
                                  <p:stCondLst>
                                    <p:cond delay="0"/>
                                  </p:stCondLst>
                                  <p:childTnLst>
                                    <p:set>
                                      <p:cBhvr>
                                        <p:cTn id="146" dur="1" fill="hold">
                                          <p:stCondLst>
                                            <p:cond delay="0"/>
                                          </p:stCondLst>
                                        </p:cTn>
                                        <p:tgtEl>
                                          <p:spTgt spid="97"/>
                                        </p:tgtEl>
                                        <p:attrNameLst>
                                          <p:attrName>style.visibility</p:attrName>
                                        </p:attrNameLst>
                                      </p:cBhvr>
                                      <p:to>
                                        <p:strVal val="visible"/>
                                      </p:to>
                                    </p:set>
                                    <p:anim calcmode="lin" valueType="num">
                                      <p:cBhvr additive="base">
                                        <p:cTn id="147" dur="500" fill="hold"/>
                                        <p:tgtEl>
                                          <p:spTgt spid="97"/>
                                        </p:tgtEl>
                                        <p:attrNameLst>
                                          <p:attrName>ppt_x</p:attrName>
                                        </p:attrNameLst>
                                      </p:cBhvr>
                                      <p:tavLst>
                                        <p:tav tm="0">
                                          <p:val>
                                            <p:strVal val="#ppt_x"/>
                                          </p:val>
                                        </p:tav>
                                        <p:tav tm="100000">
                                          <p:val>
                                            <p:strVal val="#ppt_x"/>
                                          </p:val>
                                        </p:tav>
                                      </p:tavLst>
                                    </p:anim>
                                    <p:anim calcmode="lin" valueType="num">
                                      <p:cBhvr additive="base">
                                        <p:cTn id="148" dur="500" fill="hold"/>
                                        <p:tgtEl>
                                          <p:spTgt spid="97"/>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0"/>
                                  </p:stCondLst>
                                  <p:childTnLst>
                                    <p:set>
                                      <p:cBhvr>
                                        <p:cTn id="150" dur="1" fill="hold">
                                          <p:stCondLst>
                                            <p:cond delay="0"/>
                                          </p:stCondLst>
                                        </p:cTn>
                                        <p:tgtEl>
                                          <p:spTgt spid="98"/>
                                        </p:tgtEl>
                                        <p:attrNameLst>
                                          <p:attrName>style.visibility</p:attrName>
                                        </p:attrNameLst>
                                      </p:cBhvr>
                                      <p:to>
                                        <p:strVal val="visible"/>
                                      </p:to>
                                    </p:set>
                                    <p:anim calcmode="lin" valueType="num">
                                      <p:cBhvr additive="base">
                                        <p:cTn id="151" dur="500" fill="hold"/>
                                        <p:tgtEl>
                                          <p:spTgt spid="98"/>
                                        </p:tgtEl>
                                        <p:attrNameLst>
                                          <p:attrName>ppt_x</p:attrName>
                                        </p:attrNameLst>
                                      </p:cBhvr>
                                      <p:tavLst>
                                        <p:tav tm="0">
                                          <p:val>
                                            <p:strVal val="#ppt_x"/>
                                          </p:val>
                                        </p:tav>
                                        <p:tav tm="100000">
                                          <p:val>
                                            <p:strVal val="#ppt_x"/>
                                          </p:val>
                                        </p:tav>
                                      </p:tavLst>
                                    </p:anim>
                                    <p:anim calcmode="lin" valueType="num">
                                      <p:cBhvr additive="base">
                                        <p:cTn id="152" dur="500" fill="hold"/>
                                        <p:tgtEl>
                                          <p:spTgt spid="98"/>
                                        </p:tgtEl>
                                        <p:attrNameLst>
                                          <p:attrName>ppt_y</p:attrName>
                                        </p:attrNameLst>
                                      </p:cBhvr>
                                      <p:tavLst>
                                        <p:tav tm="0">
                                          <p:val>
                                            <p:strVal val="1+#ppt_h/2"/>
                                          </p:val>
                                        </p:tav>
                                        <p:tav tm="100000">
                                          <p:val>
                                            <p:strVal val="#ppt_y"/>
                                          </p:val>
                                        </p:tav>
                                      </p:tavLst>
                                    </p:anim>
                                  </p:childTnLst>
                                </p:cTn>
                              </p:par>
                              <p:par>
                                <p:cTn id="153" presetID="2" presetClass="entr" presetSubtype="4" decel="100000" fill="hold" grpId="0" nodeType="withEffect">
                                  <p:stCondLst>
                                    <p:cond delay="0"/>
                                  </p:stCondLst>
                                  <p:childTnLst>
                                    <p:set>
                                      <p:cBhvr>
                                        <p:cTn id="154" dur="1" fill="hold">
                                          <p:stCondLst>
                                            <p:cond delay="0"/>
                                          </p:stCondLst>
                                        </p:cTn>
                                        <p:tgtEl>
                                          <p:spTgt spid="99"/>
                                        </p:tgtEl>
                                        <p:attrNameLst>
                                          <p:attrName>style.visibility</p:attrName>
                                        </p:attrNameLst>
                                      </p:cBhvr>
                                      <p:to>
                                        <p:strVal val="visible"/>
                                      </p:to>
                                    </p:set>
                                    <p:anim calcmode="lin" valueType="num">
                                      <p:cBhvr additive="base">
                                        <p:cTn id="155" dur="500" fill="hold"/>
                                        <p:tgtEl>
                                          <p:spTgt spid="99"/>
                                        </p:tgtEl>
                                        <p:attrNameLst>
                                          <p:attrName>ppt_x</p:attrName>
                                        </p:attrNameLst>
                                      </p:cBhvr>
                                      <p:tavLst>
                                        <p:tav tm="0">
                                          <p:val>
                                            <p:strVal val="#ppt_x"/>
                                          </p:val>
                                        </p:tav>
                                        <p:tav tm="100000">
                                          <p:val>
                                            <p:strVal val="#ppt_x"/>
                                          </p:val>
                                        </p:tav>
                                      </p:tavLst>
                                    </p:anim>
                                    <p:anim calcmode="lin" valueType="num">
                                      <p:cBhvr additive="base">
                                        <p:cTn id="156" dur="500" fill="hold"/>
                                        <p:tgtEl>
                                          <p:spTgt spid="99"/>
                                        </p:tgtEl>
                                        <p:attrNameLst>
                                          <p:attrName>ppt_y</p:attrName>
                                        </p:attrNameLst>
                                      </p:cBhvr>
                                      <p:tavLst>
                                        <p:tav tm="0">
                                          <p:val>
                                            <p:strVal val="1+#ppt_h/2"/>
                                          </p:val>
                                        </p:tav>
                                        <p:tav tm="100000">
                                          <p:val>
                                            <p:strVal val="#ppt_y"/>
                                          </p:val>
                                        </p:tav>
                                      </p:tavLst>
                                    </p:anim>
                                  </p:childTnLst>
                                </p:cTn>
                              </p:par>
                            </p:childTnLst>
                          </p:cTn>
                        </p:par>
                        <p:par>
                          <p:cTn id="157" fill="hold">
                            <p:stCondLst>
                              <p:cond delay="4750"/>
                            </p:stCondLst>
                            <p:childTnLst>
                              <p:par>
                                <p:cTn id="158" presetID="22" presetClass="entr" presetSubtype="8" fill="hold" grpId="0" nodeType="afterEffect">
                                  <p:stCondLst>
                                    <p:cond delay="0"/>
                                  </p:stCondLst>
                                  <p:childTnLst>
                                    <p:set>
                                      <p:cBhvr>
                                        <p:cTn id="159" dur="1" fill="hold">
                                          <p:stCondLst>
                                            <p:cond delay="0"/>
                                          </p:stCondLst>
                                        </p:cTn>
                                        <p:tgtEl>
                                          <p:spTgt spid="79"/>
                                        </p:tgtEl>
                                        <p:attrNameLst>
                                          <p:attrName>style.visibility</p:attrName>
                                        </p:attrNameLst>
                                      </p:cBhvr>
                                      <p:to>
                                        <p:strVal val="visible"/>
                                      </p:to>
                                    </p:set>
                                    <p:animEffect transition="in" filter="wipe(left)">
                                      <p:cBhvr>
                                        <p:cTn id="160" dur="500"/>
                                        <p:tgtEl>
                                          <p:spTgt spid="79"/>
                                        </p:tgtEl>
                                      </p:cBhvr>
                                    </p:animEffect>
                                  </p:childTnLst>
                                </p:cTn>
                              </p:par>
                              <p:par>
                                <p:cTn id="161" presetID="22" presetClass="entr" presetSubtype="8" fill="hold" grpId="0" nodeType="withEffect">
                                  <p:stCondLst>
                                    <p:cond delay="100"/>
                                  </p:stCondLst>
                                  <p:childTnLst>
                                    <p:set>
                                      <p:cBhvr>
                                        <p:cTn id="162" dur="1" fill="hold">
                                          <p:stCondLst>
                                            <p:cond delay="0"/>
                                          </p:stCondLst>
                                        </p:cTn>
                                        <p:tgtEl>
                                          <p:spTgt spid="80"/>
                                        </p:tgtEl>
                                        <p:attrNameLst>
                                          <p:attrName>style.visibility</p:attrName>
                                        </p:attrNameLst>
                                      </p:cBhvr>
                                      <p:to>
                                        <p:strVal val="visible"/>
                                      </p:to>
                                    </p:set>
                                    <p:animEffect transition="in" filter="wipe(left)">
                                      <p:cBhvr>
                                        <p:cTn id="163" dur="500"/>
                                        <p:tgtEl>
                                          <p:spTgt spid="80"/>
                                        </p:tgtEl>
                                      </p:cBhvr>
                                    </p:animEffect>
                                  </p:childTnLst>
                                </p:cTn>
                              </p:par>
                              <p:par>
                                <p:cTn id="164" presetID="22" presetClass="entr" presetSubtype="8" fill="hold" grpId="0" nodeType="withEffect">
                                  <p:stCondLst>
                                    <p:cond delay="200"/>
                                  </p:stCondLst>
                                  <p:childTnLst>
                                    <p:set>
                                      <p:cBhvr>
                                        <p:cTn id="165" dur="1" fill="hold">
                                          <p:stCondLst>
                                            <p:cond delay="0"/>
                                          </p:stCondLst>
                                        </p:cTn>
                                        <p:tgtEl>
                                          <p:spTgt spid="81"/>
                                        </p:tgtEl>
                                        <p:attrNameLst>
                                          <p:attrName>style.visibility</p:attrName>
                                        </p:attrNameLst>
                                      </p:cBhvr>
                                      <p:to>
                                        <p:strVal val="visible"/>
                                      </p:to>
                                    </p:set>
                                    <p:animEffect transition="in" filter="wipe(left)">
                                      <p:cBhvr>
                                        <p:cTn id="166" dur="500"/>
                                        <p:tgtEl>
                                          <p:spTgt spid="81"/>
                                        </p:tgtEl>
                                      </p:cBhvr>
                                    </p:animEffect>
                                  </p:childTnLst>
                                </p:cTn>
                              </p:par>
                              <p:par>
                                <p:cTn id="167" presetID="22" presetClass="entr" presetSubtype="8" fill="hold" grpId="0" nodeType="withEffect">
                                  <p:stCondLst>
                                    <p:cond delay="300"/>
                                  </p:stCondLst>
                                  <p:childTnLst>
                                    <p:set>
                                      <p:cBhvr>
                                        <p:cTn id="168" dur="1" fill="hold">
                                          <p:stCondLst>
                                            <p:cond delay="0"/>
                                          </p:stCondLst>
                                        </p:cTn>
                                        <p:tgtEl>
                                          <p:spTgt spid="82"/>
                                        </p:tgtEl>
                                        <p:attrNameLst>
                                          <p:attrName>style.visibility</p:attrName>
                                        </p:attrNameLst>
                                      </p:cBhvr>
                                      <p:to>
                                        <p:strVal val="visible"/>
                                      </p:to>
                                    </p:set>
                                    <p:animEffect transition="in" filter="wipe(left)">
                                      <p:cBhvr>
                                        <p:cTn id="169" dur="500"/>
                                        <p:tgtEl>
                                          <p:spTgt spid="82"/>
                                        </p:tgtEl>
                                      </p:cBhvr>
                                    </p:animEffect>
                                  </p:childTnLst>
                                </p:cTn>
                              </p:par>
                              <p:par>
                                <p:cTn id="170" presetID="22" presetClass="entr" presetSubtype="8" fill="hold" grpId="0" nodeType="withEffect">
                                  <p:stCondLst>
                                    <p:cond delay="400"/>
                                  </p:stCondLst>
                                  <p:childTnLst>
                                    <p:set>
                                      <p:cBhvr>
                                        <p:cTn id="171" dur="1" fill="hold">
                                          <p:stCondLst>
                                            <p:cond delay="0"/>
                                          </p:stCondLst>
                                        </p:cTn>
                                        <p:tgtEl>
                                          <p:spTgt spid="83"/>
                                        </p:tgtEl>
                                        <p:attrNameLst>
                                          <p:attrName>style.visibility</p:attrName>
                                        </p:attrNameLst>
                                      </p:cBhvr>
                                      <p:to>
                                        <p:strVal val="visible"/>
                                      </p:to>
                                    </p:set>
                                    <p:animEffect transition="in" filter="wipe(left)">
                                      <p:cBhvr>
                                        <p:cTn id="172" dur="500"/>
                                        <p:tgtEl>
                                          <p:spTgt spid="83"/>
                                        </p:tgtEl>
                                      </p:cBhvr>
                                    </p:animEffect>
                                  </p:childTnLst>
                                </p:cTn>
                              </p:par>
                              <p:par>
                                <p:cTn id="173" presetID="22" presetClass="entr" presetSubtype="8" fill="hold" grpId="0" nodeType="withEffect">
                                  <p:stCondLst>
                                    <p:cond delay="500"/>
                                  </p:stCondLst>
                                  <p:childTnLst>
                                    <p:set>
                                      <p:cBhvr>
                                        <p:cTn id="174" dur="1" fill="hold">
                                          <p:stCondLst>
                                            <p:cond delay="0"/>
                                          </p:stCondLst>
                                        </p:cTn>
                                        <p:tgtEl>
                                          <p:spTgt spid="84"/>
                                        </p:tgtEl>
                                        <p:attrNameLst>
                                          <p:attrName>style.visibility</p:attrName>
                                        </p:attrNameLst>
                                      </p:cBhvr>
                                      <p:to>
                                        <p:strVal val="visible"/>
                                      </p:to>
                                    </p:set>
                                    <p:animEffect transition="in" filter="wipe(left)">
                                      <p:cBhvr>
                                        <p:cTn id="175" dur="500"/>
                                        <p:tgtEl>
                                          <p:spTgt spid="84"/>
                                        </p:tgtEl>
                                      </p:cBhvr>
                                    </p:animEffect>
                                  </p:childTnLst>
                                </p:cTn>
                              </p:par>
                              <p:par>
                                <p:cTn id="176" presetID="22" presetClass="entr" presetSubtype="8" fill="hold" grpId="0" nodeType="withEffect">
                                  <p:stCondLst>
                                    <p:cond delay="600"/>
                                  </p:stCondLst>
                                  <p:childTnLst>
                                    <p:set>
                                      <p:cBhvr>
                                        <p:cTn id="177" dur="1" fill="hold">
                                          <p:stCondLst>
                                            <p:cond delay="0"/>
                                          </p:stCondLst>
                                        </p:cTn>
                                        <p:tgtEl>
                                          <p:spTgt spid="85"/>
                                        </p:tgtEl>
                                        <p:attrNameLst>
                                          <p:attrName>style.visibility</p:attrName>
                                        </p:attrNameLst>
                                      </p:cBhvr>
                                      <p:to>
                                        <p:strVal val="visible"/>
                                      </p:to>
                                    </p:set>
                                    <p:animEffect transition="in" filter="wipe(left)">
                                      <p:cBhvr>
                                        <p:cTn id="178" dur="500"/>
                                        <p:tgtEl>
                                          <p:spTgt spid="85"/>
                                        </p:tgtEl>
                                      </p:cBhvr>
                                    </p:animEffect>
                                  </p:childTnLst>
                                </p:cTn>
                              </p:par>
                              <p:par>
                                <p:cTn id="179" presetID="22" presetClass="entr" presetSubtype="2" fill="hold" grpId="0" nodeType="withEffect">
                                  <p:stCondLst>
                                    <p:cond delay="0"/>
                                  </p:stCondLst>
                                  <p:childTnLst>
                                    <p:set>
                                      <p:cBhvr>
                                        <p:cTn id="180" dur="1" fill="hold">
                                          <p:stCondLst>
                                            <p:cond delay="0"/>
                                          </p:stCondLst>
                                        </p:cTn>
                                        <p:tgtEl>
                                          <p:spTgt spid="65"/>
                                        </p:tgtEl>
                                        <p:attrNameLst>
                                          <p:attrName>style.visibility</p:attrName>
                                        </p:attrNameLst>
                                      </p:cBhvr>
                                      <p:to>
                                        <p:strVal val="visible"/>
                                      </p:to>
                                    </p:set>
                                    <p:animEffect transition="in" filter="wipe(right)">
                                      <p:cBhvr>
                                        <p:cTn id="181" dur="500"/>
                                        <p:tgtEl>
                                          <p:spTgt spid="65"/>
                                        </p:tgtEl>
                                      </p:cBhvr>
                                    </p:animEffect>
                                  </p:childTnLst>
                                </p:cTn>
                              </p:par>
                              <p:par>
                                <p:cTn id="182" presetID="22" presetClass="entr" presetSubtype="2" fill="hold" grpId="0" nodeType="withEffect">
                                  <p:stCondLst>
                                    <p:cond delay="100"/>
                                  </p:stCondLst>
                                  <p:childTnLst>
                                    <p:set>
                                      <p:cBhvr>
                                        <p:cTn id="183" dur="1" fill="hold">
                                          <p:stCondLst>
                                            <p:cond delay="0"/>
                                          </p:stCondLst>
                                        </p:cTn>
                                        <p:tgtEl>
                                          <p:spTgt spid="66"/>
                                        </p:tgtEl>
                                        <p:attrNameLst>
                                          <p:attrName>style.visibility</p:attrName>
                                        </p:attrNameLst>
                                      </p:cBhvr>
                                      <p:to>
                                        <p:strVal val="visible"/>
                                      </p:to>
                                    </p:set>
                                    <p:animEffect transition="in" filter="wipe(right)">
                                      <p:cBhvr>
                                        <p:cTn id="184" dur="500"/>
                                        <p:tgtEl>
                                          <p:spTgt spid="66"/>
                                        </p:tgtEl>
                                      </p:cBhvr>
                                    </p:animEffect>
                                  </p:childTnLst>
                                </p:cTn>
                              </p:par>
                              <p:par>
                                <p:cTn id="185" presetID="22" presetClass="entr" presetSubtype="2" fill="hold" grpId="0" nodeType="withEffect">
                                  <p:stCondLst>
                                    <p:cond delay="200"/>
                                  </p:stCondLst>
                                  <p:childTnLst>
                                    <p:set>
                                      <p:cBhvr>
                                        <p:cTn id="186" dur="1" fill="hold">
                                          <p:stCondLst>
                                            <p:cond delay="0"/>
                                          </p:stCondLst>
                                        </p:cTn>
                                        <p:tgtEl>
                                          <p:spTgt spid="67"/>
                                        </p:tgtEl>
                                        <p:attrNameLst>
                                          <p:attrName>style.visibility</p:attrName>
                                        </p:attrNameLst>
                                      </p:cBhvr>
                                      <p:to>
                                        <p:strVal val="visible"/>
                                      </p:to>
                                    </p:set>
                                    <p:animEffect transition="in" filter="wipe(right)">
                                      <p:cBhvr>
                                        <p:cTn id="187" dur="500"/>
                                        <p:tgtEl>
                                          <p:spTgt spid="67"/>
                                        </p:tgtEl>
                                      </p:cBhvr>
                                    </p:animEffect>
                                  </p:childTnLst>
                                </p:cTn>
                              </p:par>
                              <p:par>
                                <p:cTn id="188" presetID="22" presetClass="entr" presetSubtype="2" fill="hold" grpId="0" nodeType="withEffect">
                                  <p:stCondLst>
                                    <p:cond delay="300"/>
                                  </p:stCondLst>
                                  <p:childTnLst>
                                    <p:set>
                                      <p:cBhvr>
                                        <p:cTn id="189" dur="1" fill="hold">
                                          <p:stCondLst>
                                            <p:cond delay="0"/>
                                          </p:stCondLst>
                                        </p:cTn>
                                        <p:tgtEl>
                                          <p:spTgt spid="68"/>
                                        </p:tgtEl>
                                        <p:attrNameLst>
                                          <p:attrName>style.visibility</p:attrName>
                                        </p:attrNameLst>
                                      </p:cBhvr>
                                      <p:to>
                                        <p:strVal val="visible"/>
                                      </p:to>
                                    </p:set>
                                    <p:animEffect transition="in" filter="wipe(right)">
                                      <p:cBhvr>
                                        <p:cTn id="190" dur="500"/>
                                        <p:tgtEl>
                                          <p:spTgt spid="68"/>
                                        </p:tgtEl>
                                      </p:cBhvr>
                                    </p:animEffect>
                                  </p:childTnLst>
                                </p:cTn>
                              </p:par>
                              <p:par>
                                <p:cTn id="191" presetID="22" presetClass="entr" presetSubtype="2" fill="hold" grpId="0" nodeType="withEffect">
                                  <p:stCondLst>
                                    <p:cond delay="400"/>
                                  </p:stCondLst>
                                  <p:childTnLst>
                                    <p:set>
                                      <p:cBhvr>
                                        <p:cTn id="192" dur="1" fill="hold">
                                          <p:stCondLst>
                                            <p:cond delay="0"/>
                                          </p:stCondLst>
                                        </p:cTn>
                                        <p:tgtEl>
                                          <p:spTgt spid="69"/>
                                        </p:tgtEl>
                                        <p:attrNameLst>
                                          <p:attrName>style.visibility</p:attrName>
                                        </p:attrNameLst>
                                      </p:cBhvr>
                                      <p:to>
                                        <p:strVal val="visible"/>
                                      </p:to>
                                    </p:set>
                                    <p:animEffect transition="in" filter="wipe(right)">
                                      <p:cBhvr>
                                        <p:cTn id="193" dur="500"/>
                                        <p:tgtEl>
                                          <p:spTgt spid="69"/>
                                        </p:tgtEl>
                                      </p:cBhvr>
                                    </p:animEffect>
                                  </p:childTnLst>
                                </p:cTn>
                              </p:par>
                              <p:par>
                                <p:cTn id="194" presetID="22" presetClass="entr" presetSubtype="2" fill="hold" grpId="0" nodeType="withEffect">
                                  <p:stCondLst>
                                    <p:cond delay="500"/>
                                  </p:stCondLst>
                                  <p:childTnLst>
                                    <p:set>
                                      <p:cBhvr>
                                        <p:cTn id="195" dur="1" fill="hold">
                                          <p:stCondLst>
                                            <p:cond delay="0"/>
                                          </p:stCondLst>
                                        </p:cTn>
                                        <p:tgtEl>
                                          <p:spTgt spid="70"/>
                                        </p:tgtEl>
                                        <p:attrNameLst>
                                          <p:attrName>style.visibility</p:attrName>
                                        </p:attrNameLst>
                                      </p:cBhvr>
                                      <p:to>
                                        <p:strVal val="visible"/>
                                      </p:to>
                                    </p:set>
                                    <p:animEffect transition="in" filter="wipe(right)">
                                      <p:cBhvr>
                                        <p:cTn id="196" dur="500"/>
                                        <p:tgtEl>
                                          <p:spTgt spid="70"/>
                                        </p:tgtEl>
                                      </p:cBhvr>
                                    </p:animEffect>
                                  </p:childTnLst>
                                </p:cTn>
                              </p:par>
                              <p:par>
                                <p:cTn id="197" presetID="22" presetClass="entr" presetSubtype="2" fill="hold" grpId="0" nodeType="withEffect">
                                  <p:stCondLst>
                                    <p:cond delay="600"/>
                                  </p:stCondLst>
                                  <p:childTnLst>
                                    <p:set>
                                      <p:cBhvr>
                                        <p:cTn id="198" dur="1" fill="hold">
                                          <p:stCondLst>
                                            <p:cond delay="0"/>
                                          </p:stCondLst>
                                        </p:cTn>
                                        <p:tgtEl>
                                          <p:spTgt spid="71"/>
                                        </p:tgtEl>
                                        <p:attrNameLst>
                                          <p:attrName>style.visibility</p:attrName>
                                        </p:attrNameLst>
                                      </p:cBhvr>
                                      <p:to>
                                        <p:strVal val="visible"/>
                                      </p:to>
                                    </p:set>
                                    <p:animEffect transition="in" filter="wipe(right)">
                                      <p:cBhvr>
                                        <p:cTn id="199" dur="500"/>
                                        <p:tgtEl>
                                          <p:spTgt spid="71"/>
                                        </p:tgtEl>
                                      </p:cBhvr>
                                    </p:animEffect>
                                  </p:childTnLst>
                                </p:cTn>
                              </p:par>
                            </p:childTnLst>
                          </p:cTn>
                        </p:par>
                        <p:par>
                          <p:cTn id="200" fill="hold">
                            <p:stCondLst>
                              <p:cond delay="5850"/>
                            </p:stCondLst>
                            <p:childTnLst>
                              <p:par>
                                <p:cTn id="201" presetID="22" presetClass="entr" presetSubtype="8" fill="hold" grpId="0" nodeType="afterEffect">
                                  <p:stCondLst>
                                    <p:cond delay="0"/>
                                  </p:stCondLst>
                                  <p:childTnLst>
                                    <p:set>
                                      <p:cBhvr>
                                        <p:cTn id="202" dur="1" fill="hold">
                                          <p:stCondLst>
                                            <p:cond delay="0"/>
                                          </p:stCondLst>
                                        </p:cTn>
                                        <p:tgtEl>
                                          <p:spTgt spid="86"/>
                                        </p:tgtEl>
                                        <p:attrNameLst>
                                          <p:attrName>style.visibility</p:attrName>
                                        </p:attrNameLst>
                                      </p:cBhvr>
                                      <p:to>
                                        <p:strVal val="visible"/>
                                      </p:to>
                                    </p:set>
                                    <p:animEffect transition="in" filter="wipe(left)">
                                      <p:cBhvr>
                                        <p:cTn id="203" dur="500"/>
                                        <p:tgtEl>
                                          <p:spTgt spid="86"/>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87"/>
                                        </p:tgtEl>
                                        <p:attrNameLst>
                                          <p:attrName>style.visibility</p:attrName>
                                        </p:attrNameLst>
                                      </p:cBhvr>
                                      <p:to>
                                        <p:strVal val="visible"/>
                                      </p:to>
                                    </p:set>
                                    <p:animEffect transition="in" filter="wipe(left)">
                                      <p:cBhvr>
                                        <p:cTn id="206" dur="500"/>
                                        <p:tgtEl>
                                          <p:spTgt spid="87"/>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88"/>
                                        </p:tgtEl>
                                        <p:attrNameLst>
                                          <p:attrName>style.visibility</p:attrName>
                                        </p:attrNameLst>
                                      </p:cBhvr>
                                      <p:to>
                                        <p:strVal val="visible"/>
                                      </p:to>
                                    </p:set>
                                    <p:animEffect transition="in" filter="wipe(left)">
                                      <p:cBhvr>
                                        <p:cTn id="209" dur="500"/>
                                        <p:tgtEl>
                                          <p:spTgt spid="88"/>
                                        </p:tgtEl>
                                      </p:cBhvr>
                                    </p:animEffect>
                                  </p:childTnLst>
                                </p:cTn>
                              </p:par>
                              <p:par>
                                <p:cTn id="210" presetID="22" presetClass="entr" presetSubtype="8" fill="hold" grpId="0" nodeType="withEffect">
                                  <p:stCondLst>
                                    <p:cond delay="0"/>
                                  </p:stCondLst>
                                  <p:childTnLst>
                                    <p:set>
                                      <p:cBhvr>
                                        <p:cTn id="211" dur="1" fill="hold">
                                          <p:stCondLst>
                                            <p:cond delay="0"/>
                                          </p:stCondLst>
                                        </p:cTn>
                                        <p:tgtEl>
                                          <p:spTgt spid="89"/>
                                        </p:tgtEl>
                                        <p:attrNameLst>
                                          <p:attrName>style.visibility</p:attrName>
                                        </p:attrNameLst>
                                      </p:cBhvr>
                                      <p:to>
                                        <p:strVal val="visible"/>
                                      </p:to>
                                    </p:set>
                                    <p:animEffect transition="in" filter="wipe(left)">
                                      <p:cBhvr>
                                        <p:cTn id="212" dur="500"/>
                                        <p:tgtEl>
                                          <p:spTgt spid="89"/>
                                        </p:tgtEl>
                                      </p:cBhvr>
                                    </p:animEffect>
                                  </p:childTnLst>
                                </p:cTn>
                              </p:par>
                              <p:par>
                                <p:cTn id="213" presetID="22" presetClass="entr" presetSubtype="8" fill="hold" grpId="0" nodeType="withEffect">
                                  <p:stCondLst>
                                    <p:cond delay="0"/>
                                  </p:stCondLst>
                                  <p:childTnLst>
                                    <p:set>
                                      <p:cBhvr>
                                        <p:cTn id="214" dur="1" fill="hold">
                                          <p:stCondLst>
                                            <p:cond delay="0"/>
                                          </p:stCondLst>
                                        </p:cTn>
                                        <p:tgtEl>
                                          <p:spTgt spid="90"/>
                                        </p:tgtEl>
                                        <p:attrNameLst>
                                          <p:attrName>style.visibility</p:attrName>
                                        </p:attrNameLst>
                                      </p:cBhvr>
                                      <p:to>
                                        <p:strVal val="visible"/>
                                      </p:to>
                                    </p:set>
                                    <p:animEffect transition="in" filter="wipe(left)">
                                      <p:cBhvr>
                                        <p:cTn id="215" dur="500"/>
                                        <p:tgtEl>
                                          <p:spTgt spid="90"/>
                                        </p:tgtEl>
                                      </p:cBhvr>
                                    </p:animEffect>
                                  </p:childTnLst>
                                </p:cTn>
                              </p:par>
                              <p:par>
                                <p:cTn id="216" presetID="22" presetClass="entr" presetSubtype="8" fill="hold" grpId="0" nodeType="withEffect">
                                  <p:stCondLst>
                                    <p:cond delay="0"/>
                                  </p:stCondLst>
                                  <p:childTnLst>
                                    <p:set>
                                      <p:cBhvr>
                                        <p:cTn id="217" dur="1" fill="hold">
                                          <p:stCondLst>
                                            <p:cond delay="0"/>
                                          </p:stCondLst>
                                        </p:cTn>
                                        <p:tgtEl>
                                          <p:spTgt spid="91"/>
                                        </p:tgtEl>
                                        <p:attrNameLst>
                                          <p:attrName>style.visibility</p:attrName>
                                        </p:attrNameLst>
                                      </p:cBhvr>
                                      <p:to>
                                        <p:strVal val="visible"/>
                                      </p:to>
                                    </p:set>
                                    <p:animEffect transition="in" filter="wipe(left)">
                                      <p:cBhvr>
                                        <p:cTn id="218" dur="500"/>
                                        <p:tgtEl>
                                          <p:spTgt spid="91"/>
                                        </p:tgtEl>
                                      </p:cBhvr>
                                    </p:animEffect>
                                  </p:childTnLst>
                                </p:cTn>
                              </p:par>
                              <p:par>
                                <p:cTn id="219" presetID="22" presetClass="entr" presetSubtype="8" fill="hold" grpId="0" nodeType="withEffect">
                                  <p:stCondLst>
                                    <p:cond delay="0"/>
                                  </p:stCondLst>
                                  <p:childTnLst>
                                    <p:set>
                                      <p:cBhvr>
                                        <p:cTn id="220" dur="1" fill="hold">
                                          <p:stCondLst>
                                            <p:cond delay="0"/>
                                          </p:stCondLst>
                                        </p:cTn>
                                        <p:tgtEl>
                                          <p:spTgt spid="92"/>
                                        </p:tgtEl>
                                        <p:attrNameLst>
                                          <p:attrName>style.visibility</p:attrName>
                                        </p:attrNameLst>
                                      </p:cBhvr>
                                      <p:to>
                                        <p:strVal val="visible"/>
                                      </p:to>
                                    </p:set>
                                    <p:animEffect transition="in" filter="wipe(left)">
                                      <p:cBhvr>
                                        <p:cTn id="221" dur="500"/>
                                        <p:tgtEl>
                                          <p:spTgt spid="92"/>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72"/>
                                        </p:tgtEl>
                                        <p:attrNameLst>
                                          <p:attrName>style.visibility</p:attrName>
                                        </p:attrNameLst>
                                      </p:cBhvr>
                                      <p:to>
                                        <p:strVal val="visible"/>
                                      </p:to>
                                    </p:set>
                                    <p:animEffect transition="in" filter="wipe(right)">
                                      <p:cBhvr>
                                        <p:cTn id="224" dur="500"/>
                                        <p:tgtEl>
                                          <p:spTgt spid="72"/>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73"/>
                                        </p:tgtEl>
                                        <p:attrNameLst>
                                          <p:attrName>style.visibility</p:attrName>
                                        </p:attrNameLst>
                                      </p:cBhvr>
                                      <p:to>
                                        <p:strVal val="visible"/>
                                      </p:to>
                                    </p:set>
                                    <p:animEffect transition="in" filter="wipe(right)">
                                      <p:cBhvr>
                                        <p:cTn id="227" dur="500"/>
                                        <p:tgtEl>
                                          <p:spTgt spid="73"/>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74"/>
                                        </p:tgtEl>
                                        <p:attrNameLst>
                                          <p:attrName>style.visibility</p:attrName>
                                        </p:attrNameLst>
                                      </p:cBhvr>
                                      <p:to>
                                        <p:strVal val="visible"/>
                                      </p:to>
                                    </p:set>
                                    <p:animEffect transition="in" filter="wipe(right)">
                                      <p:cBhvr>
                                        <p:cTn id="230" dur="500"/>
                                        <p:tgtEl>
                                          <p:spTgt spid="74"/>
                                        </p:tgtEl>
                                      </p:cBhvr>
                                    </p:animEffect>
                                  </p:childTnLst>
                                </p:cTn>
                              </p:par>
                              <p:par>
                                <p:cTn id="231" presetID="22" presetClass="entr" presetSubtype="2" fill="hold" grpId="0" nodeType="withEffect">
                                  <p:stCondLst>
                                    <p:cond delay="0"/>
                                  </p:stCondLst>
                                  <p:childTnLst>
                                    <p:set>
                                      <p:cBhvr>
                                        <p:cTn id="232" dur="1" fill="hold">
                                          <p:stCondLst>
                                            <p:cond delay="0"/>
                                          </p:stCondLst>
                                        </p:cTn>
                                        <p:tgtEl>
                                          <p:spTgt spid="75"/>
                                        </p:tgtEl>
                                        <p:attrNameLst>
                                          <p:attrName>style.visibility</p:attrName>
                                        </p:attrNameLst>
                                      </p:cBhvr>
                                      <p:to>
                                        <p:strVal val="visible"/>
                                      </p:to>
                                    </p:set>
                                    <p:animEffect transition="in" filter="wipe(right)">
                                      <p:cBhvr>
                                        <p:cTn id="233" dur="500"/>
                                        <p:tgtEl>
                                          <p:spTgt spid="75"/>
                                        </p:tgtEl>
                                      </p:cBhvr>
                                    </p:animEffect>
                                  </p:childTnLst>
                                </p:cTn>
                              </p:par>
                              <p:par>
                                <p:cTn id="234" presetID="22" presetClass="entr" presetSubtype="2" fill="hold" grpId="0" nodeType="withEffect">
                                  <p:stCondLst>
                                    <p:cond delay="0"/>
                                  </p:stCondLst>
                                  <p:childTnLst>
                                    <p:set>
                                      <p:cBhvr>
                                        <p:cTn id="235" dur="1" fill="hold">
                                          <p:stCondLst>
                                            <p:cond delay="0"/>
                                          </p:stCondLst>
                                        </p:cTn>
                                        <p:tgtEl>
                                          <p:spTgt spid="76"/>
                                        </p:tgtEl>
                                        <p:attrNameLst>
                                          <p:attrName>style.visibility</p:attrName>
                                        </p:attrNameLst>
                                      </p:cBhvr>
                                      <p:to>
                                        <p:strVal val="visible"/>
                                      </p:to>
                                    </p:set>
                                    <p:animEffect transition="in" filter="wipe(right)">
                                      <p:cBhvr>
                                        <p:cTn id="236" dur="500"/>
                                        <p:tgtEl>
                                          <p:spTgt spid="76"/>
                                        </p:tgtEl>
                                      </p:cBhvr>
                                    </p:animEffect>
                                  </p:childTnLst>
                                </p:cTn>
                              </p:par>
                              <p:par>
                                <p:cTn id="237" presetID="22" presetClass="entr" presetSubtype="2" fill="hold" grpId="0" nodeType="withEffect">
                                  <p:stCondLst>
                                    <p:cond delay="0"/>
                                  </p:stCondLst>
                                  <p:childTnLst>
                                    <p:set>
                                      <p:cBhvr>
                                        <p:cTn id="238" dur="1" fill="hold">
                                          <p:stCondLst>
                                            <p:cond delay="0"/>
                                          </p:stCondLst>
                                        </p:cTn>
                                        <p:tgtEl>
                                          <p:spTgt spid="77"/>
                                        </p:tgtEl>
                                        <p:attrNameLst>
                                          <p:attrName>style.visibility</p:attrName>
                                        </p:attrNameLst>
                                      </p:cBhvr>
                                      <p:to>
                                        <p:strVal val="visible"/>
                                      </p:to>
                                    </p:set>
                                    <p:animEffect transition="in" filter="wipe(right)">
                                      <p:cBhvr>
                                        <p:cTn id="239" dur="500"/>
                                        <p:tgtEl>
                                          <p:spTgt spid="77"/>
                                        </p:tgtEl>
                                      </p:cBhvr>
                                    </p:animEffect>
                                  </p:childTnLst>
                                </p:cTn>
                              </p:par>
                              <p:par>
                                <p:cTn id="240" presetID="22" presetClass="entr" presetSubtype="2" fill="hold" grpId="0" nodeType="withEffect">
                                  <p:stCondLst>
                                    <p:cond delay="0"/>
                                  </p:stCondLst>
                                  <p:childTnLst>
                                    <p:set>
                                      <p:cBhvr>
                                        <p:cTn id="241" dur="1" fill="hold">
                                          <p:stCondLst>
                                            <p:cond delay="0"/>
                                          </p:stCondLst>
                                        </p:cTn>
                                        <p:tgtEl>
                                          <p:spTgt spid="78"/>
                                        </p:tgtEl>
                                        <p:attrNameLst>
                                          <p:attrName>style.visibility</p:attrName>
                                        </p:attrNameLst>
                                      </p:cBhvr>
                                      <p:to>
                                        <p:strVal val="visible"/>
                                      </p:to>
                                    </p:set>
                                    <p:animEffect transition="in" filter="wipe(right)">
                                      <p:cBhvr>
                                        <p:cTn id="24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p:bldP spid="77" grpId="0"/>
      <p:bldP spid="78" grpId="0"/>
      <p:bldP spid="79" grpId="0" animBg="1"/>
      <p:bldP spid="80" grpId="0" animBg="1"/>
      <p:bldP spid="81" grpId="0" animBg="1"/>
      <p:bldP spid="82" grpId="0" animBg="1"/>
      <p:bldP spid="83" grpId="0" animBg="1"/>
      <p:bldP spid="84" grpId="0" animBg="1"/>
      <p:bldP spid="85" grpId="0" animBg="1"/>
      <p:bldP spid="86" grpId="0"/>
      <p:bldP spid="87" grpId="0"/>
      <p:bldP spid="88" grpId="0"/>
      <p:bldP spid="89" grpId="0"/>
      <p:bldP spid="90" grpId="0"/>
      <p:bldP spid="91" grpId="0"/>
      <p:bldP spid="92" grpId="0"/>
      <p:bldP spid="93" grpId="0"/>
      <p:bldP spid="94" grpId="0"/>
      <p:bldP spid="95" grpId="0"/>
      <p:bldP spid="96" grpId="0"/>
      <p:bldP spid="97" grpId="0"/>
      <p:bldP spid="98" grpId="0"/>
      <p:bldP spid="99" grpId="0"/>
      <p:bldP spid="100" grpId="0" animBg="1"/>
      <p:bldP spid="10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bwMode="auto">
          <a:xfrm rot="351052">
            <a:off x="1300086" y="5480043"/>
            <a:ext cx="288738"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椭圆 13"/>
          <p:cNvSpPr/>
          <p:nvPr/>
        </p:nvSpPr>
        <p:spPr bwMode="auto">
          <a:xfrm rot="285728">
            <a:off x="2097796" y="4754033"/>
            <a:ext cx="288738"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椭圆 14"/>
          <p:cNvSpPr/>
          <p:nvPr/>
        </p:nvSpPr>
        <p:spPr bwMode="auto">
          <a:xfrm rot="20925770">
            <a:off x="3153516" y="4072681"/>
            <a:ext cx="287151"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椭圆 24"/>
          <p:cNvSpPr/>
          <p:nvPr/>
        </p:nvSpPr>
        <p:spPr bwMode="auto">
          <a:xfrm rot="21146216">
            <a:off x="3954565" y="4849588"/>
            <a:ext cx="288738"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椭圆 25"/>
          <p:cNvSpPr/>
          <p:nvPr/>
        </p:nvSpPr>
        <p:spPr bwMode="auto">
          <a:xfrm rot="372077">
            <a:off x="5868599" y="4355138"/>
            <a:ext cx="287151"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椭圆 26"/>
          <p:cNvSpPr/>
          <p:nvPr/>
        </p:nvSpPr>
        <p:spPr bwMode="auto">
          <a:xfrm rot="444650">
            <a:off x="6788281" y="3778325"/>
            <a:ext cx="287151" cy="293687"/>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椭圆 27"/>
          <p:cNvSpPr/>
          <p:nvPr/>
        </p:nvSpPr>
        <p:spPr bwMode="auto">
          <a:xfrm rot="411978">
            <a:off x="7491014" y="3065558"/>
            <a:ext cx="288738" cy="293688"/>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椭圆 28"/>
          <p:cNvSpPr/>
          <p:nvPr/>
        </p:nvSpPr>
        <p:spPr bwMode="auto">
          <a:xfrm rot="434902">
            <a:off x="8976237" y="2146980"/>
            <a:ext cx="288738" cy="293687"/>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椭圆 29"/>
          <p:cNvSpPr/>
          <p:nvPr/>
        </p:nvSpPr>
        <p:spPr bwMode="auto">
          <a:xfrm rot="1654378">
            <a:off x="10106459" y="1552763"/>
            <a:ext cx="287151"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文本框 30"/>
          <p:cNvSpPr txBox="1">
            <a:spLocks noChangeArrowheads="1"/>
          </p:cNvSpPr>
          <p:nvPr/>
        </p:nvSpPr>
        <p:spPr bwMode="auto">
          <a:xfrm>
            <a:off x="1095869" y="6131039"/>
            <a:ext cx="78047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3</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2" name="文本框 31"/>
          <p:cNvSpPr txBox="1">
            <a:spLocks noChangeArrowheads="1"/>
          </p:cNvSpPr>
          <p:nvPr/>
        </p:nvSpPr>
        <p:spPr bwMode="auto">
          <a:xfrm>
            <a:off x="1913128" y="6131039"/>
            <a:ext cx="78047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4</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3" name="文本框 32"/>
          <p:cNvSpPr txBox="1">
            <a:spLocks noChangeArrowheads="1"/>
          </p:cNvSpPr>
          <p:nvPr/>
        </p:nvSpPr>
        <p:spPr bwMode="auto">
          <a:xfrm>
            <a:off x="2942517" y="6131039"/>
            <a:ext cx="78047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5</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4" name="文本框 33"/>
          <p:cNvSpPr txBox="1">
            <a:spLocks noChangeArrowheads="1"/>
          </p:cNvSpPr>
          <p:nvPr/>
        </p:nvSpPr>
        <p:spPr bwMode="auto">
          <a:xfrm>
            <a:off x="3711953" y="6131039"/>
            <a:ext cx="78047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6</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5" name="文本框 34"/>
          <p:cNvSpPr txBox="1">
            <a:spLocks noChangeArrowheads="1"/>
          </p:cNvSpPr>
          <p:nvPr/>
        </p:nvSpPr>
        <p:spPr bwMode="auto">
          <a:xfrm>
            <a:off x="5709315" y="6131039"/>
            <a:ext cx="78047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8</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6" name="文本框 35"/>
          <p:cNvSpPr txBox="1">
            <a:spLocks noChangeArrowheads="1"/>
          </p:cNvSpPr>
          <p:nvPr/>
        </p:nvSpPr>
        <p:spPr bwMode="auto">
          <a:xfrm>
            <a:off x="6668451" y="6131039"/>
            <a:ext cx="78047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9</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7" name="文本框 36"/>
          <p:cNvSpPr txBox="1">
            <a:spLocks noChangeArrowheads="1"/>
          </p:cNvSpPr>
          <p:nvPr/>
        </p:nvSpPr>
        <p:spPr bwMode="auto">
          <a:xfrm>
            <a:off x="7465083" y="6131039"/>
            <a:ext cx="915039"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10</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8" name="文本框 37"/>
          <p:cNvSpPr txBox="1">
            <a:spLocks noChangeArrowheads="1"/>
          </p:cNvSpPr>
          <p:nvPr/>
        </p:nvSpPr>
        <p:spPr bwMode="auto">
          <a:xfrm>
            <a:off x="8830352" y="6131039"/>
            <a:ext cx="915039"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11</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9" name="文本框 38"/>
          <p:cNvSpPr txBox="1">
            <a:spLocks noChangeArrowheads="1"/>
          </p:cNvSpPr>
          <p:nvPr/>
        </p:nvSpPr>
        <p:spPr bwMode="auto">
          <a:xfrm>
            <a:off x="9960146" y="6131039"/>
            <a:ext cx="915039"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12</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40" name="文本框 39"/>
          <p:cNvSpPr txBox="1">
            <a:spLocks noChangeArrowheads="1"/>
          </p:cNvSpPr>
          <p:nvPr/>
        </p:nvSpPr>
        <p:spPr bwMode="auto">
          <a:xfrm>
            <a:off x="1746368" y="5414665"/>
            <a:ext cx="1568639" cy="369332"/>
          </a:xfrm>
          <a:prstGeom prst="rect">
            <a:avLst/>
          </a:prstGeom>
          <a:noFill/>
          <a:ln w="9525">
            <a:noFill/>
            <a:miter lim="800000"/>
            <a:headEnd/>
            <a:tailEnd/>
          </a:ln>
        </p:spPr>
        <p:txBody>
          <a:bodyPr wrap="none">
            <a:spAutoFit/>
          </a:bodyPr>
          <a:lstStyle/>
          <a:p>
            <a:r>
              <a:rPr lang="zh-CN" altLang="en-US" sz="1800" dirty="0" smtClean="0">
                <a:solidFill>
                  <a:schemeClr val="tx1">
                    <a:lumMod val="75000"/>
                    <a:lumOff val="25000"/>
                  </a:schemeClr>
                </a:solidFill>
                <a:latin typeface="Calibri" pitchFamily="34" charset="0"/>
                <a:ea typeface="微软雅黑" pitchFamily="34" charset="-122"/>
              </a:rPr>
              <a:t>添加文字内容</a:t>
            </a:r>
            <a:endParaRPr lang="zh-CN" altLang="en-US" sz="1800" dirty="0">
              <a:solidFill>
                <a:schemeClr val="tx1">
                  <a:lumMod val="75000"/>
                  <a:lumOff val="25000"/>
                </a:schemeClr>
              </a:solidFill>
              <a:latin typeface="Calibri" pitchFamily="34" charset="0"/>
              <a:ea typeface="微软雅黑" pitchFamily="34" charset="-122"/>
            </a:endParaRPr>
          </a:p>
        </p:txBody>
      </p:sp>
      <p:sp>
        <p:nvSpPr>
          <p:cNvPr id="41" name="文本框 40"/>
          <p:cNvSpPr txBox="1">
            <a:spLocks noChangeArrowheads="1"/>
          </p:cNvSpPr>
          <p:nvPr/>
        </p:nvSpPr>
        <p:spPr bwMode="auto">
          <a:xfrm>
            <a:off x="482237" y="4680060"/>
            <a:ext cx="1568639" cy="369332"/>
          </a:xfrm>
          <a:prstGeom prst="rect">
            <a:avLst/>
          </a:prstGeom>
          <a:noFill/>
          <a:ln w="9525">
            <a:noFill/>
            <a:miter lim="800000"/>
            <a:headEnd/>
            <a:tailEnd/>
          </a:ln>
        </p:spPr>
        <p:txBody>
          <a:bodyPr wrap="none">
            <a:spAutoFit/>
          </a:bodyPr>
          <a:lstStyle/>
          <a:p>
            <a:r>
              <a:rPr lang="zh-CN" altLang="en-US" sz="1800" dirty="0" smtClean="0">
                <a:solidFill>
                  <a:schemeClr val="tx1">
                    <a:lumMod val="75000"/>
                    <a:lumOff val="25000"/>
                  </a:schemeClr>
                </a:solidFill>
                <a:latin typeface="Calibri" pitchFamily="34" charset="0"/>
                <a:ea typeface="微软雅黑" pitchFamily="34" charset="-122"/>
              </a:rPr>
              <a:t>添加文字内容</a:t>
            </a:r>
            <a:endParaRPr lang="zh-CN" altLang="en-US" sz="1800" dirty="0">
              <a:solidFill>
                <a:schemeClr val="tx1">
                  <a:lumMod val="75000"/>
                  <a:lumOff val="25000"/>
                </a:schemeClr>
              </a:solidFill>
              <a:latin typeface="Calibri" pitchFamily="34" charset="0"/>
              <a:ea typeface="微软雅黑" pitchFamily="34" charset="-122"/>
            </a:endParaRPr>
          </a:p>
        </p:txBody>
      </p:sp>
      <p:sp>
        <p:nvSpPr>
          <p:cNvPr id="42" name="文本框 41"/>
          <p:cNvSpPr txBox="1">
            <a:spLocks noChangeArrowheads="1"/>
          </p:cNvSpPr>
          <p:nvPr/>
        </p:nvSpPr>
        <p:spPr bwMode="auto">
          <a:xfrm>
            <a:off x="2678366" y="3642736"/>
            <a:ext cx="1568639"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3" name="文本框 42"/>
          <p:cNvSpPr txBox="1">
            <a:spLocks noChangeArrowheads="1"/>
          </p:cNvSpPr>
          <p:nvPr/>
        </p:nvSpPr>
        <p:spPr bwMode="auto">
          <a:xfrm>
            <a:off x="3872943" y="4436783"/>
            <a:ext cx="1568639"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4" name="文本框 43"/>
          <p:cNvSpPr txBox="1">
            <a:spLocks noChangeArrowheads="1"/>
          </p:cNvSpPr>
          <p:nvPr/>
        </p:nvSpPr>
        <p:spPr bwMode="auto">
          <a:xfrm>
            <a:off x="6213325" y="4350159"/>
            <a:ext cx="1568639"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5" name="文本框 44"/>
          <p:cNvSpPr txBox="1">
            <a:spLocks noChangeArrowheads="1"/>
          </p:cNvSpPr>
          <p:nvPr/>
        </p:nvSpPr>
        <p:spPr bwMode="auto">
          <a:xfrm>
            <a:off x="7136092" y="3791221"/>
            <a:ext cx="1568639"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6" name="文本框 45"/>
          <p:cNvSpPr txBox="1">
            <a:spLocks noChangeArrowheads="1"/>
          </p:cNvSpPr>
          <p:nvPr/>
        </p:nvSpPr>
        <p:spPr bwMode="auto">
          <a:xfrm>
            <a:off x="7908158" y="3048216"/>
            <a:ext cx="1568639"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7" name="文本框 46"/>
          <p:cNvSpPr txBox="1">
            <a:spLocks noChangeArrowheads="1"/>
          </p:cNvSpPr>
          <p:nvPr/>
        </p:nvSpPr>
        <p:spPr bwMode="auto">
          <a:xfrm>
            <a:off x="9396978" y="2137103"/>
            <a:ext cx="1568639"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cxnSp>
        <p:nvCxnSpPr>
          <p:cNvPr id="48" name="直接连接符 47"/>
          <p:cNvCxnSpPr>
            <a:stCxn id="13" idx="7"/>
            <a:endCxn id="14" idx="3"/>
          </p:cNvCxnSpPr>
          <p:nvPr/>
        </p:nvCxnSpPr>
        <p:spPr>
          <a:xfrm flipV="1">
            <a:off x="1556642" y="4997225"/>
            <a:ext cx="575130" cy="53701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14" idx="7"/>
            <a:endCxn id="15" idx="2"/>
          </p:cNvCxnSpPr>
          <p:nvPr/>
        </p:nvCxnSpPr>
        <p:spPr>
          <a:xfrm flipV="1">
            <a:off x="2352559" y="4248315"/>
            <a:ext cx="803710" cy="5578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5" idx="5"/>
            <a:endCxn id="25" idx="1"/>
          </p:cNvCxnSpPr>
          <p:nvPr/>
        </p:nvCxnSpPr>
        <p:spPr>
          <a:xfrm>
            <a:off x="3416999" y="4302916"/>
            <a:ext cx="567008" cy="60426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bwMode="auto">
          <a:xfrm rot="827460">
            <a:off x="4791203" y="5352885"/>
            <a:ext cx="288738"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52" name="直接连接符 51"/>
          <p:cNvCxnSpPr>
            <a:stCxn id="25" idx="5"/>
            <a:endCxn id="51" idx="2"/>
          </p:cNvCxnSpPr>
          <p:nvPr/>
        </p:nvCxnSpPr>
        <p:spPr>
          <a:xfrm>
            <a:off x="4213863" y="5087267"/>
            <a:ext cx="581501" cy="378818"/>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7"/>
            <a:endCxn id="26" idx="3"/>
          </p:cNvCxnSpPr>
          <p:nvPr/>
        </p:nvCxnSpPr>
        <p:spPr>
          <a:xfrm flipV="1">
            <a:off x="5059583" y="4595586"/>
            <a:ext cx="840393" cy="82790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26" idx="7"/>
            <a:endCxn id="27" idx="3"/>
          </p:cNvCxnSpPr>
          <p:nvPr/>
        </p:nvCxnSpPr>
        <p:spPr>
          <a:xfrm flipV="1">
            <a:off x="6124373" y="4015032"/>
            <a:ext cx="693425" cy="39493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27" idx="7"/>
            <a:endCxn id="28" idx="3"/>
          </p:cNvCxnSpPr>
          <p:nvPr/>
        </p:nvCxnSpPr>
        <p:spPr>
          <a:xfrm flipV="1">
            <a:off x="7045916" y="3303280"/>
            <a:ext cx="475709" cy="53202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28" idx="7"/>
            <a:endCxn id="29" idx="3"/>
          </p:cNvCxnSpPr>
          <p:nvPr/>
        </p:nvCxnSpPr>
        <p:spPr>
          <a:xfrm flipV="1">
            <a:off x="7749140" y="2383939"/>
            <a:ext cx="1257104" cy="73758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29" idx="7"/>
            <a:endCxn id="30" idx="3"/>
          </p:cNvCxnSpPr>
          <p:nvPr/>
        </p:nvCxnSpPr>
        <p:spPr>
          <a:xfrm flipV="1">
            <a:off x="9234968" y="1745915"/>
            <a:ext cx="876784" cy="45779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文本框 39"/>
          <p:cNvSpPr txBox="1">
            <a:spLocks noChangeArrowheads="1"/>
          </p:cNvSpPr>
          <p:nvPr/>
        </p:nvSpPr>
        <p:spPr bwMode="auto">
          <a:xfrm>
            <a:off x="5154669" y="5338463"/>
            <a:ext cx="1568639" cy="369332"/>
          </a:xfrm>
          <a:prstGeom prst="rect">
            <a:avLst/>
          </a:prstGeom>
          <a:noFill/>
          <a:ln w="9525">
            <a:noFill/>
            <a:miter lim="800000"/>
            <a:headEnd/>
            <a:tailEnd/>
          </a:ln>
        </p:spPr>
        <p:txBody>
          <a:bodyPr wrap="none">
            <a:spAutoFit/>
          </a:bodyPr>
          <a:lstStyle/>
          <a:p>
            <a:r>
              <a:rPr lang="zh-CN" altLang="en-US" sz="1800" dirty="0" smtClean="0">
                <a:solidFill>
                  <a:schemeClr val="tx1">
                    <a:lumMod val="75000"/>
                    <a:lumOff val="25000"/>
                  </a:schemeClr>
                </a:solidFill>
                <a:latin typeface="Calibri" pitchFamily="34" charset="0"/>
                <a:ea typeface="微软雅黑" pitchFamily="34" charset="-122"/>
              </a:rPr>
              <a:t>添加文字内容</a:t>
            </a:r>
            <a:endParaRPr lang="zh-CN" altLang="en-US" sz="1800" dirty="0">
              <a:solidFill>
                <a:schemeClr val="tx1">
                  <a:lumMod val="75000"/>
                  <a:lumOff val="25000"/>
                </a:schemeClr>
              </a:solidFill>
              <a:latin typeface="Calibri" pitchFamily="34" charset="0"/>
              <a:ea typeface="微软雅黑" pitchFamily="34" charset="-122"/>
            </a:endParaRPr>
          </a:p>
        </p:txBody>
      </p:sp>
      <p:sp>
        <p:nvSpPr>
          <p:cNvPr id="59" name="文本框 33"/>
          <p:cNvSpPr txBox="1">
            <a:spLocks noChangeArrowheads="1"/>
          </p:cNvSpPr>
          <p:nvPr/>
        </p:nvSpPr>
        <p:spPr bwMode="auto">
          <a:xfrm>
            <a:off x="4596220" y="6131039"/>
            <a:ext cx="78047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7</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60" name="文本框 46"/>
          <p:cNvSpPr txBox="1">
            <a:spLocks noChangeArrowheads="1"/>
          </p:cNvSpPr>
          <p:nvPr/>
        </p:nvSpPr>
        <p:spPr bwMode="auto">
          <a:xfrm>
            <a:off x="9539790" y="1125538"/>
            <a:ext cx="1568639"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grpSp>
        <p:nvGrpSpPr>
          <p:cNvPr id="61" name="组合 60"/>
          <p:cNvGrpSpPr/>
          <p:nvPr/>
        </p:nvGrpSpPr>
        <p:grpSpPr>
          <a:xfrm>
            <a:off x="544685" y="5952187"/>
            <a:ext cx="10737209" cy="102248"/>
            <a:chOff x="738746" y="5964849"/>
            <a:chExt cx="10744200" cy="102248"/>
          </a:xfrm>
        </p:grpSpPr>
        <p:cxnSp>
          <p:nvCxnSpPr>
            <p:cNvPr id="62" name="直接连接符 61"/>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73" name="矩形 72"/>
          <p:cNvSpPr/>
          <p:nvPr/>
        </p:nvSpPr>
        <p:spPr>
          <a:xfrm>
            <a:off x="1301977" y="1197547"/>
            <a:ext cx="4217540" cy="1692771"/>
          </a:xfrm>
          <a:prstGeom prst="rect">
            <a:avLst/>
          </a:prstGeom>
        </p:spPr>
        <p:txBody>
          <a:bodyPr wrap="square">
            <a:spAutoFit/>
          </a:bodyPr>
          <a:lstStyle/>
          <a:p>
            <a:pPr>
              <a:lnSpc>
                <a:spcPct val="200000"/>
              </a:lnSpc>
            </a:pPr>
            <a:r>
              <a:rPr lang="zh-CN" altLang="en-US" sz="2000" b="1" dirty="0" smtClean="0">
                <a:solidFill>
                  <a:srgbClr val="005DA2"/>
                </a:solidFill>
                <a:latin typeface="微软雅黑" pitchFamily="34" charset="-122"/>
                <a:ea typeface="微软雅黑" pitchFamily="34" charset="-122"/>
              </a:rPr>
              <a:t>点击添加小标题</a:t>
            </a:r>
            <a:endParaRPr lang="en-US" altLang="zh-CN" sz="2000" b="1" dirty="0" smtClean="0">
              <a:solidFill>
                <a:srgbClr val="005DA2"/>
              </a:solidFill>
              <a:latin typeface="微软雅黑" pitchFamily="34" charset="-122"/>
              <a:ea typeface="微软雅黑" pitchFamily="34" charset="-122"/>
            </a:endParaRPr>
          </a:p>
          <a:p>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74" name="文本框 2"/>
          <p:cNvSpPr txBox="1"/>
          <p:nvPr/>
        </p:nvSpPr>
        <p:spPr>
          <a:xfrm>
            <a:off x="1129565" y="170270"/>
            <a:ext cx="328681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1733019267"/>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4"/>
                                        </p:tgtEl>
                                        <p:attrNameLst>
                                          <p:attrName>style.visibility</p:attrName>
                                        </p:attrNameLst>
                                      </p:cBhvr>
                                      <p:to>
                                        <p:strVal val="visible"/>
                                      </p:to>
                                    </p:set>
                                    <p:anim calcmode="lin" valueType="num">
                                      <p:cBhvr>
                                        <p:cTn id="7"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4"/>
                                        </p:tgtEl>
                                        <p:attrNameLst>
                                          <p:attrName>ppt_y</p:attrName>
                                        </p:attrNameLst>
                                      </p:cBhvr>
                                      <p:tavLst>
                                        <p:tav tm="0">
                                          <p:val>
                                            <p:strVal val="#ppt_y"/>
                                          </p:val>
                                        </p:tav>
                                        <p:tav tm="100000">
                                          <p:val>
                                            <p:strVal val="#ppt_y"/>
                                          </p:val>
                                        </p:tav>
                                      </p:tavLst>
                                    </p:anim>
                                    <p:anim calcmode="lin" valueType="num">
                                      <p:cBhvr>
                                        <p:cTn id="9"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4"/>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wipe(left)">
                                      <p:cBhvr>
                                        <p:cTn id="15" dur="500"/>
                                        <p:tgtEl>
                                          <p:spTgt spid="73"/>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left)">
                                      <p:cBhvr>
                                        <p:cTn id="19" dur="500"/>
                                        <p:tgtEl>
                                          <p:spTgt spid="61"/>
                                        </p:tgtEl>
                                      </p:cBhvr>
                                    </p:animEffect>
                                  </p:childTnLst>
                                </p:cTn>
                              </p:par>
                            </p:childTnLst>
                          </p:cTn>
                        </p:par>
                        <p:par>
                          <p:cTn id="20" fill="hold">
                            <p:stCondLst>
                              <p:cond delay="1850"/>
                            </p:stCondLst>
                            <p:childTnLst>
                              <p:par>
                                <p:cTn id="21" presetID="22" presetClass="entr" presetSubtype="1"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up)">
                                      <p:cBhvr>
                                        <p:cTn id="23" dur="500"/>
                                        <p:tgtEl>
                                          <p:spTgt spid="31"/>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up)">
                                      <p:cBhvr>
                                        <p:cTn id="26" dur="500"/>
                                        <p:tgtEl>
                                          <p:spTgt spid="32"/>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up)">
                                      <p:cBhvr>
                                        <p:cTn id="29" dur="500"/>
                                        <p:tgtEl>
                                          <p:spTgt spid="33"/>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up)">
                                      <p:cBhvr>
                                        <p:cTn id="32" dur="500"/>
                                        <p:tgtEl>
                                          <p:spTgt spid="34"/>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ipe(up)">
                                      <p:cBhvr>
                                        <p:cTn id="35" dur="500"/>
                                        <p:tgtEl>
                                          <p:spTgt spid="59"/>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up)">
                                      <p:cBhvr>
                                        <p:cTn id="38" dur="500"/>
                                        <p:tgtEl>
                                          <p:spTgt spid="35"/>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up)">
                                      <p:cBhvr>
                                        <p:cTn id="41" dur="500"/>
                                        <p:tgtEl>
                                          <p:spTgt spid="36"/>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up)">
                                      <p:cBhvr>
                                        <p:cTn id="47" dur="500"/>
                                        <p:tgtEl>
                                          <p:spTgt spid="38"/>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wipe(up)">
                                      <p:cBhvr>
                                        <p:cTn id="50" dur="500"/>
                                        <p:tgtEl>
                                          <p:spTgt spid="39"/>
                                        </p:tgtEl>
                                      </p:cBhvr>
                                    </p:animEffect>
                                  </p:childTnLst>
                                </p:cTn>
                              </p:par>
                            </p:childTnLst>
                          </p:cTn>
                        </p:par>
                        <p:par>
                          <p:cTn id="51" fill="hold">
                            <p:stCondLst>
                              <p:cond delay="2350"/>
                            </p:stCondLst>
                            <p:childTnLst>
                              <p:par>
                                <p:cTn id="52" presetID="10"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down)">
                                      <p:cBhvr>
                                        <p:cTn id="57" dur="500"/>
                                        <p:tgtEl>
                                          <p:spTgt spid="40"/>
                                        </p:tgtEl>
                                      </p:cBhvr>
                                    </p:animEffect>
                                  </p:childTnLst>
                                </p:cTn>
                              </p:par>
                            </p:childTnLst>
                          </p:cTn>
                        </p:par>
                        <p:par>
                          <p:cTn id="58" fill="hold">
                            <p:stCondLst>
                              <p:cond delay="2850"/>
                            </p:stCondLst>
                            <p:childTnLst>
                              <p:par>
                                <p:cTn id="59" presetID="22" presetClass="entr" presetSubtype="4" fill="hold" nodeType="after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wipe(down)">
                                      <p:cBhvr>
                                        <p:cTn id="61" dur="500"/>
                                        <p:tgtEl>
                                          <p:spTgt spid="48"/>
                                        </p:tgtEl>
                                      </p:cBhvr>
                                    </p:animEffect>
                                  </p:childTnLst>
                                </p:cTn>
                              </p:par>
                            </p:childTnLst>
                          </p:cTn>
                        </p:par>
                        <p:par>
                          <p:cTn id="62" fill="hold">
                            <p:stCondLst>
                              <p:cond delay="3350"/>
                            </p:stCondLst>
                            <p:childTnLst>
                              <p:par>
                                <p:cTn id="63" presetID="10" presetClass="entr" presetSubtype="0"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500"/>
                                        <p:tgtEl>
                                          <p:spTgt spid="14"/>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wipe(down)">
                                      <p:cBhvr>
                                        <p:cTn id="68" dur="500"/>
                                        <p:tgtEl>
                                          <p:spTgt spid="41"/>
                                        </p:tgtEl>
                                      </p:cBhvr>
                                    </p:animEffect>
                                  </p:childTnLst>
                                </p:cTn>
                              </p:par>
                            </p:childTnLst>
                          </p:cTn>
                        </p:par>
                        <p:par>
                          <p:cTn id="69" fill="hold">
                            <p:stCondLst>
                              <p:cond delay="3850"/>
                            </p:stCondLst>
                            <p:childTnLst>
                              <p:par>
                                <p:cTn id="70" presetID="22" presetClass="entr" presetSubtype="4" fill="hold"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wipe(down)">
                                      <p:cBhvr>
                                        <p:cTn id="72" dur="500"/>
                                        <p:tgtEl>
                                          <p:spTgt spid="49"/>
                                        </p:tgtEl>
                                      </p:cBhvr>
                                    </p:animEffect>
                                  </p:childTnLst>
                                </p:cTn>
                              </p:par>
                            </p:childTnLst>
                          </p:cTn>
                        </p:par>
                        <p:par>
                          <p:cTn id="73" fill="hold">
                            <p:stCondLst>
                              <p:cond delay="4350"/>
                            </p:stCondLst>
                            <p:childTnLst>
                              <p:par>
                                <p:cTn id="74" presetID="10" presetClass="entr" presetSubtype="0"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500"/>
                                        <p:tgtEl>
                                          <p:spTgt spid="15"/>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down)">
                                      <p:cBhvr>
                                        <p:cTn id="79" dur="500"/>
                                        <p:tgtEl>
                                          <p:spTgt spid="42"/>
                                        </p:tgtEl>
                                      </p:cBhvr>
                                    </p:animEffect>
                                  </p:childTnLst>
                                </p:cTn>
                              </p:par>
                            </p:childTnLst>
                          </p:cTn>
                        </p:par>
                        <p:par>
                          <p:cTn id="80" fill="hold">
                            <p:stCondLst>
                              <p:cond delay="4850"/>
                            </p:stCondLst>
                            <p:childTnLst>
                              <p:par>
                                <p:cTn id="81" presetID="22" presetClass="entr" presetSubtype="1" fill="hold"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wipe(up)">
                                      <p:cBhvr>
                                        <p:cTn id="83" dur="500"/>
                                        <p:tgtEl>
                                          <p:spTgt spid="50"/>
                                        </p:tgtEl>
                                      </p:cBhvr>
                                    </p:animEffect>
                                  </p:childTnLst>
                                </p:cTn>
                              </p:par>
                            </p:childTnLst>
                          </p:cTn>
                        </p:par>
                        <p:par>
                          <p:cTn id="84" fill="hold">
                            <p:stCondLst>
                              <p:cond delay="5350"/>
                            </p:stCondLst>
                            <p:childTnLst>
                              <p:par>
                                <p:cTn id="85" presetID="10" presetClass="entr" presetSubtype="0"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43"/>
                                        </p:tgtEl>
                                        <p:attrNameLst>
                                          <p:attrName>style.visibility</p:attrName>
                                        </p:attrNameLst>
                                      </p:cBhvr>
                                      <p:to>
                                        <p:strVal val="visible"/>
                                      </p:to>
                                    </p:set>
                                    <p:animEffect transition="in" filter="wipe(down)">
                                      <p:cBhvr>
                                        <p:cTn id="90" dur="500"/>
                                        <p:tgtEl>
                                          <p:spTgt spid="43"/>
                                        </p:tgtEl>
                                      </p:cBhvr>
                                    </p:animEffect>
                                  </p:childTnLst>
                                </p:cTn>
                              </p:par>
                            </p:childTnLst>
                          </p:cTn>
                        </p:par>
                        <p:par>
                          <p:cTn id="91" fill="hold">
                            <p:stCondLst>
                              <p:cond delay="5850"/>
                            </p:stCondLst>
                            <p:childTnLst>
                              <p:par>
                                <p:cTn id="92" presetID="22" presetClass="entr" presetSubtype="1" fill="hold" nodeType="afterEffect">
                                  <p:stCondLst>
                                    <p:cond delay="0"/>
                                  </p:stCondLst>
                                  <p:childTnLst>
                                    <p:set>
                                      <p:cBhvr>
                                        <p:cTn id="93" dur="1" fill="hold">
                                          <p:stCondLst>
                                            <p:cond delay="0"/>
                                          </p:stCondLst>
                                        </p:cTn>
                                        <p:tgtEl>
                                          <p:spTgt spid="52"/>
                                        </p:tgtEl>
                                        <p:attrNameLst>
                                          <p:attrName>style.visibility</p:attrName>
                                        </p:attrNameLst>
                                      </p:cBhvr>
                                      <p:to>
                                        <p:strVal val="visible"/>
                                      </p:to>
                                    </p:set>
                                    <p:animEffect transition="in" filter="wipe(up)">
                                      <p:cBhvr>
                                        <p:cTn id="94" dur="500"/>
                                        <p:tgtEl>
                                          <p:spTgt spid="52"/>
                                        </p:tgtEl>
                                      </p:cBhvr>
                                    </p:animEffect>
                                  </p:childTnLst>
                                </p:cTn>
                              </p:par>
                            </p:childTnLst>
                          </p:cTn>
                        </p:par>
                        <p:par>
                          <p:cTn id="95" fill="hold">
                            <p:stCondLst>
                              <p:cond delay="6350"/>
                            </p:stCondLst>
                            <p:childTnLst>
                              <p:par>
                                <p:cTn id="96" presetID="10" presetClass="entr" presetSubtype="0" fill="hold" grpId="0" nodeType="afterEffect">
                                  <p:stCondLst>
                                    <p:cond delay="0"/>
                                  </p:stCondLst>
                                  <p:childTnLst>
                                    <p:set>
                                      <p:cBhvr>
                                        <p:cTn id="97" dur="1" fill="hold">
                                          <p:stCondLst>
                                            <p:cond delay="0"/>
                                          </p:stCondLst>
                                        </p:cTn>
                                        <p:tgtEl>
                                          <p:spTgt spid="51"/>
                                        </p:tgtEl>
                                        <p:attrNameLst>
                                          <p:attrName>style.visibility</p:attrName>
                                        </p:attrNameLst>
                                      </p:cBhvr>
                                      <p:to>
                                        <p:strVal val="visible"/>
                                      </p:to>
                                    </p:set>
                                    <p:animEffect transition="in" filter="fade">
                                      <p:cBhvr>
                                        <p:cTn id="98" dur="500"/>
                                        <p:tgtEl>
                                          <p:spTgt spid="51"/>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58"/>
                                        </p:tgtEl>
                                        <p:attrNameLst>
                                          <p:attrName>style.visibility</p:attrName>
                                        </p:attrNameLst>
                                      </p:cBhvr>
                                      <p:to>
                                        <p:strVal val="visible"/>
                                      </p:to>
                                    </p:set>
                                    <p:animEffect transition="in" filter="wipe(down)">
                                      <p:cBhvr>
                                        <p:cTn id="101" dur="500"/>
                                        <p:tgtEl>
                                          <p:spTgt spid="58"/>
                                        </p:tgtEl>
                                      </p:cBhvr>
                                    </p:animEffect>
                                  </p:childTnLst>
                                </p:cTn>
                              </p:par>
                            </p:childTnLst>
                          </p:cTn>
                        </p:par>
                        <p:par>
                          <p:cTn id="102" fill="hold">
                            <p:stCondLst>
                              <p:cond delay="6850"/>
                            </p:stCondLst>
                            <p:childTnLst>
                              <p:par>
                                <p:cTn id="103" presetID="22" presetClass="entr" presetSubtype="4" fill="hold" nodeType="afterEffect">
                                  <p:stCondLst>
                                    <p:cond delay="0"/>
                                  </p:stCondLst>
                                  <p:childTnLst>
                                    <p:set>
                                      <p:cBhvr>
                                        <p:cTn id="104" dur="1" fill="hold">
                                          <p:stCondLst>
                                            <p:cond delay="0"/>
                                          </p:stCondLst>
                                        </p:cTn>
                                        <p:tgtEl>
                                          <p:spTgt spid="53"/>
                                        </p:tgtEl>
                                        <p:attrNameLst>
                                          <p:attrName>style.visibility</p:attrName>
                                        </p:attrNameLst>
                                      </p:cBhvr>
                                      <p:to>
                                        <p:strVal val="visible"/>
                                      </p:to>
                                    </p:set>
                                    <p:animEffect transition="in" filter="wipe(down)">
                                      <p:cBhvr>
                                        <p:cTn id="105" dur="500"/>
                                        <p:tgtEl>
                                          <p:spTgt spid="53"/>
                                        </p:tgtEl>
                                      </p:cBhvr>
                                    </p:animEffect>
                                  </p:childTnLst>
                                </p:cTn>
                              </p:par>
                            </p:childTnLst>
                          </p:cTn>
                        </p:par>
                        <p:par>
                          <p:cTn id="106" fill="hold">
                            <p:stCondLst>
                              <p:cond delay="7350"/>
                            </p:stCondLst>
                            <p:childTnLst>
                              <p:par>
                                <p:cTn id="107" presetID="10" presetClass="entr" presetSubtype="0" fill="hold" grpId="0" nodeType="afterEffect">
                                  <p:stCondLst>
                                    <p:cond delay="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500"/>
                                        <p:tgtEl>
                                          <p:spTgt spid="26"/>
                                        </p:tgtEl>
                                      </p:cBhvr>
                                    </p:animEffect>
                                  </p:childTnLst>
                                </p:cTn>
                              </p:par>
                              <p:par>
                                <p:cTn id="110" presetID="22" presetClass="entr" presetSubtype="4" fill="hold" grpId="0" nodeType="withEffect">
                                  <p:stCondLst>
                                    <p:cond delay="0"/>
                                  </p:stCondLst>
                                  <p:childTnLst>
                                    <p:set>
                                      <p:cBhvr>
                                        <p:cTn id="111" dur="1" fill="hold">
                                          <p:stCondLst>
                                            <p:cond delay="0"/>
                                          </p:stCondLst>
                                        </p:cTn>
                                        <p:tgtEl>
                                          <p:spTgt spid="44"/>
                                        </p:tgtEl>
                                        <p:attrNameLst>
                                          <p:attrName>style.visibility</p:attrName>
                                        </p:attrNameLst>
                                      </p:cBhvr>
                                      <p:to>
                                        <p:strVal val="visible"/>
                                      </p:to>
                                    </p:set>
                                    <p:animEffect transition="in" filter="wipe(down)">
                                      <p:cBhvr>
                                        <p:cTn id="112" dur="500"/>
                                        <p:tgtEl>
                                          <p:spTgt spid="44"/>
                                        </p:tgtEl>
                                      </p:cBhvr>
                                    </p:animEffect>
                                  </p:childTnLst>
                                </p:cTn>
                              </p:par>
                            </p:childTnLst>
                          </p:cTn>
                        </p:par>
                        <p:par>
                          <p:cTn id="113" fill="hold">
                            <p:stCondLst>
                              <p:cond delay="7850"/>
                            </p:stCondLst>
                            <p:childTnLst>
                              <p:par>
                                <p:cTn id="114" presetID="22" presetClass="entr" presetSubtype="4" fill="hold" nodeType="afterEffect">
                                  <p:stCondLst>
                                    <p:cond delay="0"/>
                                  </p:stCondLst>
                                  <p:childTnLst>
                                    <p:set>
                                      <p:cBhvr>
                                        <p:cTn id="115" dur="1" fill="hold">
                                          <p:stCondLst>
                                            <p:cond delay="0"/>
                                          </p:stCondLst>
                                        </p:cTn>
                                        <p:tgtEl>
                                          <p:spTgt spid="54"/>
                                        </p:tgtEl>
                                        <p:attrNameLst>
                                          <p:attrName>style.visibility</p:attrName>
                                        </p:attrNameLst>
                                      </p:cBhvr>
                                      <p:to>
                                        <p:strVal val="visible"/>
                                      </p:to>
                                    </p:set>
                                    <p:animEffect transition="in" filter="wipe(down)">
                                      <p:cBhvr>
                                        <p:cTn id="116" dur="500"/>
                                        <p:tgtEl>
                                          <p:spTgt spid="54"/>
                                        </p:tgtEl>
                                      </p:cBhvr>
                                    </p:animEffect>
                                  </p:childTnLst>
                                </p:cTn>
                              </p:par>
                            </p:childTnLst>
                          </p:cTn>
                        </p:par>
                        <p:par>
                          <p:cTn id="117" fill="hold">
                            <p:stCondLst>
                              <p:cond delay="8350"/>
                            </p:stCondLst>
                            <p:childTnLst>
                              <p:par>
                                <p:cTn id="118" presetID="10" presetClass="entr" presetSubtype="0" fill="hold" grpId="0" nodeType="afterEffect">
                                  <p:stCondLst>
                                    <p:cond delay="0"/>
                                  </p:stCondLst>
                                  <p:childTnLst>
                                    <p:set>
                                      <p:cBhvr>
                                        <p:cTn id="119" dur="1" fill="hold">
                                          <p:stCondLst>
                                            <p:cond delay="0"/>
                                          </p:stCondLst>
                                        </p:cTn>
                                        <p:tgtEl>
                                          <p:spTgt spid="27"/>
                                        </p:tgtEl>
                                        <p:attrNameLst>
                                          <p:attrName>style.visibility</p:attrName>
                                        </p:attrNameLst>
                                      </p:cBhvr>
                                      <p:to>
                                        <p:strVal val="visible"/>
                                      </p:to>
                                    </p:set>
                                    <p:animEffect transition="in" filter="fade">
                                      <p:cBhvr>
                                        <p:cTn id="120" dur="500"/>
                                        <p:tgtEl>
                                          <p:spTgt spid="27"/>
                                        </p:tgtEl>
                                      </p:cBhvr>
                                    </p:animEffect>
                                  </p:childTnLst>
                                </p:cTn>
                              </p:par>
                              <p:par>
                                <p:cTn id="121" presetID="22" presetClass="entr" presetSubtype="4" fill="hold" grpId="0" nodeType="withEffect">
                                  <p:stCondLst>
                                    <p:cond delay="0"/>
                                  </p:stCondLst>
                                  <p:childTnLst>
                                    <p:set>
                                      <p:cBhvr>
                                        <p:cTn id="122" dur="1" fill="hold">
                                          <p:stCondLst>
                                            <p:cond delay="0"/>
                                          </p:stCondLst>
                                        </p:cTn>
                                        <p:tgtEl>
                                          <p:spTgt spid="45"/>
                                        </p:tgtEl>
                                        <p:attrNameLst>
                                          <p:attrName>style.visibility</p:attrName>
                                        </p:attrNameLst>
                                      </p:cBhvr>
                                      <p:to>
                                        <p:strVal val="visible"/>
                                      </p:to>
                                    </p:set>
                                    <p:animEffect transition="in" filter="wipe(down)">
                                      <p:cBhvr>
                                        <p:cTn id="123" dur="500"/>
                                        <p:tgtEl>
                                          <p:spTgt spid="45"/>
                                        </p:tgtEl>
                                      </p:cBhvr>
                                    </p:animEffect>
                                  </p:childTnLst>
                                </p:cTn>
                              </p:par>
                            </p:childTnLst>
                          </p:cTn>
                        </p:par>
                        <p:par>
                          <p:cTn id="124" fill="hold">
                            <p:stCondLst>
                              <p:cond delay="8850"/>
                            </p:stCondLst>
                            <p:childTnLst>
                              <p:par>
                                <p:cTn id="125" presetID="22" presetClass="entr" presetSubtype="4" fill="hold" nodeType="afterEffect">
                                  <p:stCondLst>
                                    <p:cond delay="0"/>
                                  </p:stCondLst>
                                  <p:childTnLst>
                                    <p:set>
                                      <p:cBhvr>
                                        <p:cTn id="126" dur="1" fill="hold">
                                          <p:stCondLst>
                                            <p:cond delay="0"/>
                                          </p:stCondLst>
                                        </p:cTn>
                                        <p:tgtEl>
                                          <p:spTgt spid="55"/>
                                        </p:tgtEl>
                                        <p:attrNameLst>
                                          <p:attrName>style.visibility</p:attrName>
                                        </p:attrNameLst>
                                      </p:cBhvr>
                                      <p:to>
                                        <p:strVal val="visible"/>
                                      </p:to>
                                    </p:set>
                                    <p:animEffect transition="in" filter="wipe(down)">
                                      <p:cBhvr>
                                        <p:cTn id="127" dur="500"/>
                                        <p:tgtEl>
                                          <p:spTgt spid="55"/>
                                        </p:tgtEl>
                                      </p:cBhvr>
                                    </p:animEffect>
                                  </p:childTnLst>
                                </p:cTn>
                              </p:par>
                            </p:childTnLst>
                          </p:cTn>
                        </p:par>
                        <p:par>
                          <p:cTn id="128" fill="hold">
                            <p:stCondLst>
                              <p:cond delay="9350"/>
                            </p:stCondLst>
                            <p:childTnLst>
                              <p:par>
                                <p:cTn id="129" presetID="10" presetClass="entr" presetSubtype="0" fill="hold" grpId="0" nodeType="afterEffect">
                                  <p:stCondLst>
                                    <p:cond delay="0"/>
                                  </p:stCondLst>
                                  <p:childTnLst>
                                    <p:set>
                                      <p:cBhvr>
                                        <p:cTn id="130" dur="1" fill="hold">
                                          <p:stCondLst>
                                            <p:cond delay="0"/>
                                          </p:stCondLst>
                                        </p:cTn>
                                        <p:tgtEl>
                                          <p:spTgt spid="28"/>
                                        </p:tgtEl>
                                        <p:attrNameLst>
                                          <p:attrName>style.visibility</p:attrName>
                                        </p:attrNameLst>
                                      </p:cBhvr>
                                      <p:to>
                                        <p:strVal val="visible"/>
                                      </p:to>
                                    </p:set>
                                    <p:animEffect transition="in" filter="fade">
                                      <p:cBhvr>
                                        <p:cTn id="131" dur="500"/>
                                        <p:tgtEl>
                                          <p:spTgt spid="28"/>
                                        </p:tgtEl>
                                      </p:cBhvr>
                                    </p:animEffect>
                                  </p:childTnLst>
                                </p:cTn>
                              </p:par>
                              <p:par>
                                <p:cTn id="132" presetID="22" presetClass="entr" presetSubtype="4" fill="hold" grpId="0" nodeType="withEffect">
                                  <p:stCondLst>
                                    <p:cond delay="0"/>
                                  </p:stCondLst>
                                  <p:childTnLst>
                                    <p:set>
                                      <p:cBhvr>
                                        <p:cTn id="133" dur="1" fill="hold">
                                          <p:stCondLst>
                                            <p:cond delay="0"/>
                                          </p:stCondLst>
                                        </p:cTn>
                                        <p:tgtEl>
                                          <p:spTgt spid="46"/>
                                        </p:tgtEl>
                                        <p:attrNameLst>
                                          <p:attrName>style.visibility</p:attrName>
                                        </p:attrNameLst>
                                      </p:cBhvr>
                                      <p:to>
                                        <p:strVal val="visible"/>
                                      </p:to>
                                    </p:set>
                                    <p:animEffect transition="in" filter="wipe(down)">
                                      <p:cBhvr>
                                        <p:cTn id="134" dur="500"/>
                                        <p:tgtEl>
                                          <p:spTgt spid="46"/>
                                        </p:tgtEl>
                                      </p:cBhvr>
                                    </p:animEffect>
                                  </p:childTnLst>
                                </p:cTn>
                              </p:par>
                            </p:childTnLst>
                          </p:cTn>
                        </p:par>
                        <p:par>
                          <p:cTn id="135" fill="hold">
                            <p:stCondLst>
                              <p:cond delay="9850"/>
                            </p:stCondLst>
                            <p:childTnLst>
                              <p:par>
                                <p:cTn id="136" presetID="22" presetClass="entr" presetSubtype="4" fill="hold" nodeType="afterEffect">
                                  <p:stCondLst>
                                    <p:cond delay="0"/>
                                  </p:stCondLst>
                                  <p:childTnLst>
                                    <p:set>
                                      <p:cBhvr>
                                        <p:cTn id="137" dur="1" fill="hold">
                                          <p:stCondLst>
                                            <p:cond delay="0"/>
                                          </p:stCondLst>
                                        </p:cTn>
                                        <p:tgtEl>
                                          <p:spTgt spid="56"/>
                                        </p:tgtEl>
                                        <p:attrNameLst>
                                          <p:attrName>style.visibility</p:attrName>
                                        </p:attrNameLst>
                                      </p:cBhvr>
                                      <p:to>
                                        <p:strVal val="visible"/>
                                      </p:to>
                                    </p:set>
                                    <p:animEffect transition="in" filter="wipe(down)">
                                      <p:cBhvr>
                                        <p:cTn id="138" dur="500"/>
                                        <p:tgtEl>
                                          <p:spTgt spid="56"/>
                                        </p:tgtEl>
                                      </p:cBhvr>
                                    </p:animEffect>
                                  </p:childTnLst>
                                </p:cTn>
                              </p:par>
                            </p:childTnLst>
                          </p:cTn>
                        </p:par>
                        <p:par>
                          <p:cTn id="139" fill="hold">
                            <p:stCondLst>
                              <p:cond delay="10350"/>
                            </p:stCondLst>
                            <p:childTnLst>
                              <p:par>
                                <p:cTn id="140" presetID="10" presetClass="entr" presetSubtype="0" fill="hold" grpId="0" nodeType="afterEffect">
                                  <p:stCondLst>
                                    <p:cond delay="0"/>
                                  </p:stCondLst>
                                  <p:childTnLst>
                                    <p:set>
                                      <p:cBhvr>
                                        <p:cTn id="141" dur="1" fill="hold">
                                          <p:stCondLst>
                                            <p:cond delay="0"/>
                                          </p:stCondLst>
                                        </p:cTn>
                                        <p:tgtEl>
                                          <p:spTgt spid="29"/>
                                        </p:tgtEl>
                                        <p:attrNameLst>
                                          <p:attrName>style.visibility</p:attrName>
                                        </p:attrNameLst>
                                      </p:cBhvr>
                                      <p:to>
                                        <p:strVal val="visible"/>
                                      </p:to>
                                    </p:set>
                                    <p:animEffect transition="in" filter="fade">
                                      <p:cBhvr>
                                        <p:cTn id="142" dur="500"/>
                                        <p:tgtEl>
                                          <p:spTgt spid="29"/>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47"/>
                                        </p:tgtEl>
                                        <p:attrNameLst>
                                          <p:attrName>style.visibility</p:attrName>
                                        </p:attrNameLst>
                                      </p:cBhvr>
                                      <p:to>
                                        <p:strVal val="visible"/>
                                      </p:to>
                                    </p:set>
                                    <p:animEffect transition="in" filter="wipe(down)">
                                      <p:cBhvr>
                                        <p:cTn id="145" dur="500"/>
                                        <p:tgtEl>
                                          <p:spTgt spid="47"/>
                                        </p:tgtEl>
                                      </p:cBhvr>
                                    </p:animEffect>
                                  </p:childTnLst>
                                </p:cTn>
                              </p:par>
                            </p:childTnLst>
                          </p:cTn>
                        </p:par>
                        <p:par>
                          <p:cTn id="146" fill="hold">
                            <p:stCondLst>
                              <p:cond delay="10850"/>
                            </p:stCondLst>
                            <p:childTnLst>
                              <p:par>
                                <p:cTn id="147" presetID="22" presetClass="entr" presetSubtype="4" fill="hold" nodeType="after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wipe(down)">
                                      <p:cBhvr>
                                        <p:cTn id="149" dur="500"/>
                                        <p:tgtEl>
                                          <p:spTgt spid="57"/>
                                        </p:tgtEl>
                                      </p:cBhvr>
                                    </p:animEffect>
                                  </p:childTnLst>
                                </p:cTn>
                              </p:par>
                            </p:childTnLst>
                          </p:cTn>
                        </p:par>
                        <p:par>
                          <p:cTn id="150" fill="hold">
                            <p:stCondLst>
                              <p:cond delay="11350"/>
                            </p:stCondLst>
                            <p:childTnLst>
                              <p:par>
                                <p:cTn id="151" presetID="10" presetClass="entr" presetSubtype="0" fill="hold" grpId="0" nodeType="afterEffect">
                                  <p:stCondLst>
                                    <p:cond delay="0"/>
                                  </p:stCondLst>
                                  <p:childTnLst>
                                    <p:set>
                                      <p:cBhvr>
                                        <p:cTn id="152" dur="1" fill="hold">
                                          <p:stCondLst>
                                            <p:cond delay="0"/>
                                          </p:stCondLst>
                                        </p:cTn>
                                        <p:tgtEl>
                                          <p:spTgt spid="30"/>
                                        </p:tgtEl>
                                        <p:attrNameLst>
                                          <p:attrName>style.visibility</p:attrName>
                                        </p:attrNameLst>
                                      </p:cBhvr>
                                      <p:to>
                                        <p:strVal val="visible"/>
                                      </p:to>
                                    </p:set>
                                    <p:animEffect transition="in" filter="fade">
                                      <p:cBhvr>
                                        <p:cTn id="153" dur="500"/>
                                        <p:tgtEl>
                                          <p:spTgt spid="30"/>
                                        </p:tgtEl>
                                      </p:cBhvr>
                                    </p:animEffect>
                                  </p:childTnLst>
                                </p:cTn>
                              </p:par>
                              <p:par>
                                <p:cTn id="154" presetID="22" presetClass="entr" presetSubtype="4" fill="hold" grpId="0" nodeType="withEffect">
                                  <p:stCondLst>
                                    <p:cond delay="0"/>
                                  </p:stCondLst>
                                  <p:childTnLst>
                                    <p:set>
                                      <p:cBhvr>
                                        <p:cTn id="155" dur="1" fill="hold">
                                          <p:stCondLst>
                                            <p:cond delay="0"/>
                                          </p:stCondLst>
                                        </p:cTn>
                                        <p:tgtEl>
                                          <p:spTgt spid="60"/>
                                        </p:tgtEl>
                                        <p:attrNameLst>
                                          <p:attrName>style.visibility</p:attrName>
                                        </p:attrNameLst>
                                      </p:cBhvr>
                                      <p:to>
                                        <p:strVal val="visible"/>
                                      </p:to>
                                    </p:set>
                                    <p:animEffect transition="in" filter="wipe(down)">
                                      <p:cBhvr>
                                        <p:cTn id="15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51" grpId="0" animBg="1"/>
      <p:bldP spid="58" grpId="0"/>
      <p:bldP spid="59" grpId="0"/>
      <p:bldP spid="60" grpId="0"/>
      <p:bldP spid="73" grpId="0"/>
      <p:bldP spid="7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225396" y="251306"/>
            <a:ext cx="6414838" cy="6418848"/>
            <a:chOff x="-3227497" y="251306"/>
            <a:chExt cx="6419015" cy="6418848"/>
          </a:xfrm>
        </p:grpSpPr>
        <p:sp>
          <p:nvSpPr>
            <p:cNvPr id="26" name="椭圆 25"/>
            <p:cNvSpPr/>
            <p:nvPr/>
          </p:nvSpPr>
          <p:spPr>
            <a:xfrm>
              <a:off x="-3227497" y="251306"/>
              <a:ext cx="6419015" cy="6418848"/>
            </a:xfrm>
            <a:prstGeom prst="ellipse">
              <a:avLst/>
            </a:prstGeom>
            <a:solidFill>
              <a:srgbClr val="00529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ctr" fontAlgn="auto">
                <a:spcBef>
                  <a:spcPts val="0"/>
                </a:spcBef>
                <a:spcAft>
                  <a:spcPts val="0"/>
                </a:spcAft>
                <a:defRPr/>
              </a:pPr>
              <a:endParaRPr lang="zh-CN" altLang="en-US"/>
            </a:p>
          </p:txBody>
        </p:sp>
        <p:sp>
          <p:nvSpPr>
            <p:cNvPr id="27" name="文本框 2"/>
            <p:cNvSpPr txBox="1">
              <a:spLocks noChangeArrowheads="1"/>
            </p:cNvSpPr>
            <p:nvPr/>
          </p:nvSpPr>
          <p:spPr bwMode="auto">
            <a:xfrm>
              <a:off x="914599" y="2355502"/>
              <a:ext cx="1326977" cy="2154412"/>
            </a:xfrm>
            <a:prstGeom prst="rect">
              <a:avLst/>
            </a:prstGeom>
            <a:noFill/>
            <a:ln w="9525">
              <a:noFill/>
              <a:miter lim="800000"/>
              <a:headEnd/>
              <a:tailEnd/>
            </a:ln>
          </p:spPr>
          <p:txBody>
            <a:bodyPr lIns="121898" tIns="60948" rIns="121898" bIns="60948">
              <a:spAutoFit/>
            </a:bodyPr>
            <a:lstStyle/>
            <a:p>
              <a:pPr algn="ctr"/>
              <a:r>
                <a:rPr lang="zh-CN" altLang="en-US" sz="6600" b="1" dirty="0">
                  <a:solidFill>
                    <a:schemeClr val="bg1"/>
                  </a:solidFill>
                  <a:latin typeface="微软雅黑" pitchFamily="34" charset="-122"/>
                  <a:ea typeface="微软雅黑" pitchFamily="34" charset="-122"/>
                </a:rPr>
                <a:t>目</a:t>
              </a:r>
              <a:endParaRPr lang="en-US" altLang="zh-CN" sz="6600" b="1" dirty="0">
                <a:solidFill>
                  <a:schemeClr val="bg1"/>
                </a:solidFill>
                <a:latin typeface="微软雅黑" pitchFamily="34" charset="-122"/>
                <a:ea typeface="微软雅黑" pitchFamily="34" charset="-122"/>
              </a:endParaRPr>
            </a:p>
            <a:p>
              <a:pPr algn="ctr"/>
              <a:r>
                <a:rPr lang="zh-CN" altLang="en-US" sz="6600" b="1" dirty="0">
                  <a:solidFill>
                    <a:schemeClr val="bg1"/>
                  </a:solidFill>
                  <a:latin typeface="微软雅黑" pitchFamily="34" charset="-122"/>
                  <a:ea typeface="微软雅黑" pitchFamily="34" charset="-122"/>
                </a:rPr>
                <a:t>录</a:t>
              </a:r>
            </a:p>
          </p:txBody>
        </p:sp>
      </p:grpSp>
      <p:grpSp>
        <p:nvGrpSpPr>
          <p:cNvPr id="42" name="组合 9"/>
          <p:cNvGrpSpPr>
            <a:grpSpLocks/>
          </p:cNvGrpSpPr>
          <p:nvPr/>
        </p:nvGrpSpPr>
        <p:grpSpPr bwMode="auto">
          <a:xfrm>
            <a:off x="5144817" y="1417672"/>
            <a:ext cx="767278" cy="627830"/>
            <a:chOff x="3050349" y="1844085"/>
            <a:chExt cx="833779" cy="680346"/>
          </a:xfrm>
        </p:grpSpPr>
        <p:sp>
          <p:nvSpPr>
            <p:cNvPr id="43" name="任意多边形 42"/>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44" name="文本框 6"/>
            <p:cNvSpPr txBox="1">
              <a:spLocks noChangeArrowheads="1"/>
            </p:cNvSpPr>
            <p:nvPr/>
          </p:nvSpPr>
          <p:spPr bwMode="auto">
            <a:xfrm>
              <a:off x="3146443" y="1890742"/>
              <a:ext cx="611464" cy="633689"/>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01</a:t>
              </a:r>
              <a:endParaRPr lang="zh-CN" altLang="en-US" sz="3200">
                <a:solidFill>
                  <a:schemeClr val="bg1"/>
                </a:solidFill>
                <a:latin typeface="Impact" pitchFamily="34" charset="0"/>
              </a:endParaRPr>
            </a:p>
          </p:txBody>
        </p:sp>
      </p:grpSp>
      <p:grpSp>
        <p:nvGrpSpPr>
          <p:cNvPr id="48" name="组合 37"/>
          <p:cNvGrpSpPr>
            <a:grpSpLocks/>
          </p:cNvGrpSpPr>
          <p:nvPr/>
        </p:nvGrpSpPr>
        <p:grpSpPr bwMode="auto">
          <a:xfrm>
            <a:off x="5122845" y="5253722"/>
            <a:ext cx="811223" cy="624344"/>
            <a:chOff x="3050206" y="1844053"/>
            <a:chExt cx="881613" cy="678154"/>
          </a:xfrm>
        </p:grpSpPr>
        <p:sp>
          <p:nvSpPr>
            <p:cNvPr id="49" name="任意多边形 48"/>
            <p:cNvSpPr/>
            <p:nvPr/>
          </p:nvSpPr>
          <p:spPr>
            <a:xfrm rot="8100000" flipV="1">
              <a:off x="3050206" y="1844053"/>
              <a:ext cx="834142" cy="678154"/>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0" name="文本框 39"/>
            <p:cNvSpPr txBox="1">
              <a:spLocks noChangeArrowheads="1"/>
            </p:cNvSpPr>
            <p:nvPr/>
          </p:nvSpPr>
          <p:spPr bwMode="auto">
            <a:xfrm>
              <a:off x="3123828" y="1885460"/>
              <a:ext cx="807991" cy="635175"/>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05</a:t>
              </a:r>
              <a:endParaRPr lang="zh-CN" altLang="en-US" sz="3200">
                <a:solidFill>
                  <a:schemeClr val="bg1"/>
                </a:solidFill>
                <a:latin typeface="Impact" pitchFamily="34" charset="0"/>
              </a:endParaRPr>
            </a:p>
          </p:txBody>
        </p:sp>
      </p:grpSp>
      <p:grpSp>
        <p:nvGrpSpPr>
          <p:cNvPr id="51" name="组合 40"/>
          <p:cNvGrpSpPr>
            <a:grpSpLocks/>
          </p:cNvGrpSpPr>
          <p:nvPr/>
        </p:nvGrpSpPr>
        <p:grpSpPr bwMode="auto">
          <a:xfrm>
            <a:off x="5144649" y="4285267"/>
            <a:ext cx="767615" cy="637534"/>
            <a:chOff x="3050167" y="1844084"/>
            <a:chExt cx="834144" cy="692481"/>
          </a:xfrm>
        </p:grpSpPr>
        <p:sp>
          <p:nvSpPr>
            <p:cNvPr id="52" name="任意多边形 51"/>
            <p:cNvSpPr/>
            <p:nvPr/>
          </p:nvSpPr>
          <p:spPr>
            <a:xfrm rot="8100000" flipV="1">
              <a:off x="3050167" y="1844084"/>
              <a:ext cx="834144"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3" name="文本框 42"/>
            <p:cNvSpPr txBox="1">
              <a:spLocks noChangeArrowheads="1"/>
            </p:cNvSpPr>
            <p:nvPr/>
          </p:nvSpPr>
          <p:spPr bwMode="auto">
            <a:xfrm>
              <a:off x="3123828" y="1901390"/>
              <a:ext cx="726001" cy="635175"/>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04</a:t>
              </a:r>
              <a:endParaRPr lang="zh-CN" altLang="en-US" sz="3200">
                <a:solidFill>
                  <a:schemeClr val="bg1"/>
                </a:solidFill>
                <a:latin typeface="Impact" pitchFamily="34" charset="0"/>
              </a:endParaRPr>
            </a:p>
          </p:txBody>
        </p:sp>
      </p:grpSp>
      <p:grpSp>
        <p:nvGrpSpPr>
          <p:cNvPr id="54" name="组合 43"/>
          <p:cNvGrpSpPr>
            <a:grpSpLocks/>
          </p:cNvGrpSpPr>
          <p:nvPr/>
        </p:nvGrpSpPr>
        <p:grpSpPr bwMode="auto">
          <a:xfrm>
            <a:off x="5144650" y="3340622"/>
            <a:ext cx="767613" cy="624288"/>
            <a:chOff x="3050167" y="1844084"/>
            <a:chExt cx="834142" cy="678092"/>
          </a:xfrm>
        </p:grpSpPr>
        <p:sp>
          <p:nvSpPr>
            <p:cNvPr id="55" name="任意多边形 54"/>
            <p:cNvSpPr/>
            <p:nvPr/>
          </p:nvSpPr>
          <p:spPr>
            <a:xfrm rot="8100000" flipV="1">
              <a:off x="3050167" y="1844084"/>
              <a:ext cx="834142"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6" name="文本框 45"/>
            <p:cNvSpPr txBox="1">
              <a:spLocks noChangeArrowheads="1"/>
            </p:cNvSpPr>
            <p:nvPr/>
          </p:nvSpPr>
          <p:spPr bwMode="auto">
            <a:xfrm>
              <a:off x="3123828" y="1885459"/>
              <a:ext cx="726001" cy="635174"/>
            </a:xfrm>
            <a:prstGeom prst="rect">
              <a:avLst/>
            </a:prstGeom>
            <a:noFill/>
            <a:ln w="9525">
              <a:noFill/>
              <a:miter lim="800000"/>
              <a:headEnd/>
              <a:tailEnd/>
            </a:ln>
          </p:spPr>
          <p:txBody>
            <a:bodyPr>
              <a:spAutoFit/>
            </a:bodyPr>
            <a:lstStyle/>
            <a:p>
              <a:r>
                <a:rPr lang="en-US" altLang="zh-CN" sz="3200" dirty="0">
                  <a:solidFill>
                    <a:schemeClr val="bg1"/>
                  </a:solidFill>
                  <a:latin typeface="Impact" pitchFamily="34" charset="0"/>
                </a:rPr>
                <a:t>03</a:t>
              </a:r>
              <a:endParaRPr lang="zh-CN" altLang="en-US" sz="3200" dirty="0">
                <a:solidFill>
                  <a:schemeClr val="bg1"/>
                </a:solidFill>
                <a:latin typeface="Impact" pitchFamily="34" charset="0"/>
              </a:endParaRPr>
            </a:p>
          </p:txBody>
        </p:sp>
      </p:grpSp>
      <p:grpSp>
        <p:nvGrpSpPr>
          <p:cNvPr id="57" name="组合 46"/>
          <p:cNvGrpSpPr>
            <a:grpSpLocks/>
          </p:cNvGrpSpPr>
          <p:nvPr/>
        </p:nvGrpSpPr>
        <p:grpSpPr bwMode="auto">
          <a:xfrm>
            <a:off x="5144817" y="2349674"/>
            <a:ext cx="767278" cy="625750"/>
            <a:chOff x="3050349" y="1844085"/>
            <a:chExt cx="833779" cy="678092"/>
          </a:xfrm>
        </p:grpSpPr>
        <p:sp>
          <p:nvSpPr>
            <p:cNvPr id="58" name="任意多边形 57"/>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005D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9" name="文本框 48"/>
            <p:cNvSpPr txBox="1">
              <a:spLocks noChangeArrowheads="1"/>
            </p:cNvSpPr>
            <p:nvPr/>
          </p:nvSpPr>
          <p:spPr bwMode="auto">
            <a:xfrm>
              <a:off x="3123827" y="1885459"/>
              <a:ext cx="726001" cy="633689"/>
            </a:xfrm>
            <a:prstGeom prst="rect">
              <a:avLst/>
            </a:prstGeom>
            <a:noFill/>
            <a:ln w="9525">
              <a:noFill/>
              <a:miter lim="800000"/>
              <a:headEnd/>
              <a:tailEnd/>
            </a:ln>
          </p:spPr>
          <p:txBody>
            <a:bodyPr>
              <a:spAutoFit/>
            </a:bodyPr>
            <a:lstStyle/>
            <a:p>
              <a:r>
                <a:rPr lang="en-US" altLang="zh-CN" sz="3200">
                  <a:solidFill>
                    <a:schemeClr val="bg1"/>
                  </a:solidFill>
                  <a:latin typeface="Impact" pitchFamily="34" charset="0"/>
                </a:rPr>
                <a:t>02</a:t>
              </a:r>
              <a:endParaRPr lang="zh-CN" altLang="en-US" sz="3200">
                <a:solidFill>
                  <a:schemeClr val="bg1"/>
                </a:solidFill>
                <a:latin typeface="Impact" pitchFamily="34" charset="0"/>
              </a:endParaRPr>
            </a:p>
          </p:txBody>
        </p:sp>
      </p:grpSp>
      <p:grpSp>
        <p:nvGrpSpPr>
          <p:cNvPr id="77" name="组合 76"/>
          <p:cNvGrpSpPr/>
          <p:nvPr/>
        </p:nvGrpSpPr>
        <p:grpSpPr>
          <a:xfrm>
            <a:off x="6263011" y="1413570"/>
            <a:ext cx="3741980" cy="511504"/>
            <a:chOff x="6339097" y="1573726"/>
            <a:chExt cx="3744416" cy="511504"/>
          </a:xfrm>
        </p:grpSpPr>
        <p:sp>
          <p:nvSpPr>
            <p:cNvPr id="78" name="圆角矩形 77"/>
            <p:cNvSpPr/>
            <p:nvPr/>
          </p:nvSpPr>
          <p:spPr>
            <a:xfrm>
              <a:off x="6339097" y="1573726"/>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9" name="矩形 78"/>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1" name="组合 80"/>
          <p:cNvGrpSpPr/>
          <p:nvPr/>
        </p:nvGrpSpPr>
        <p:grpSpPr>
          <a:xfrm>
            <a:off x="6239129" y="2338170"/>
            <a:ext cx="3741980" cy="511504"/>
            <a:chOff x="6315199" y="2410178"/>
            <a:chExt cx="3744416" cy="511504"/>
          </a:xfrm>
        </p:grpSpPr>
        <p:sp>
          <p:nvSpPr>
            <p:cNvPr id="82" name="圆角矩形 81"/>
            <p:cNvSpPr/>
            <p:nvPr/>
          </p:nvSpPr>
          <p:spPr>
            <a:xfrm>
              <a:off x="6315199" y="2410178"/>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3" name="矩形 82"/>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5" name="组合 84"/>
          <p:cNvGrpSpPr/>
          <p:nvPr/>
        </p:nvGrpSpPr>
        <p:grpSpPr>
          <a:xfrm>
            <a:off x="6263011" y="3340622"/>
            <a:ext cx="3741980" cy="511504"/>
            <a:chOff x="6339097" y="3296031"/>
            <a:chExt cx="3744416" cy="511504"/>
          </a:xfrm>
        </p:grpSpPr>
        <p:sp>
          <p:nvSpPr>
            <p:cNvPr id="86" name="圆角矩形 85"/>
            <p:cNvSpPr/>
            <p:nvPr/>
          </p:nvSpPr>
          <p:spPr>
            <a:xfrm>
              <a:off x="6339097" y="3296031"/>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87" name="矩形 8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9" name="组合 88"/>
          <p:cNvGrpSpPr/>
          <p:nvPr/>
        </p:nvGrpSpPr>
        <p:grpSpPr>
          <a:xfrm>
            <a:off x="6263011" y="4297502"/>
            <a:ext cx="3741980" cy="511504"/>
            <a:chOff x="6339097" y="4180903"/>
            <a:chExt cx="3744416" cy="511504"/>
          </a:xfrm>
        </p:grpSpPr>
        <p:sp>
          <p:nvSpPr>
            <p:cNvPr id="90" name="圆角矩形 89"/>
            <p:cNvSpPr/>
            <p:nvPr/>
          </p:nvSpPr>
          <p:spPr>
            <a:xfrm>
              <a:off x="6339097" y="418090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91" name="矩形 90"/>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93" name="组合 92"/>
          <p:cNvGrpSpPr/>
          <p:nvPr/>
        </p:nvGrpSpPr>
        <p:grpSpPr>
          <a:xfrm>
            <a:off x="6263011" y="5246090"/>
            <a:ext cx="3741980" cy="511504"/>
            <a:chOff x="6339097" y="5057483"/>
            <a:chExt cx="3744416" cy="511504"/>
          </a:xfrm>
        </p:grpSpPr>
        <p:sp>
          <p:nvSpPr>
            <p:cNvPr id="94" name="圆角矩形 93"/>
            <p:cNvSpPr/>
            <p:nvPr/>
          </p:nvSpPr>
          <p:spPr>
            <a:xfrm>
              <a:off x="6339097" y="505748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95" name="矩形 94"/>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96" name="下箭头 95"/>
          <p:cNvSpPr/>
          <p:nvPr/>
        </p:nvSpPr>
        <p:spPr>
          <a:xfrm rot="16200000">
            <a:off x="4131955" y="2254229"/>
            <a:ext cx="576064" cy="679386"/>
          </a:xfrm>
          <a:prstGeom prst="downArrow">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29606165"/>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0-#ppt_w/2"/>
                                          </p:val>
                                        </p:tav>
                                        <p:tav tm="100000">
                                          <p:val>
                                            <p:strVal val="#ppt_x"/>
                                          </p:val>
                                        </p:tav>
                                      </p:tavLst>
                                    </p:anim>
                                    <p:anim calcmode="lin" valueType="num">
                                      <p:cBhvr additive="base">
                                        <p:cTn id="8" dur="500" fill="hold"/>
                                        <p:tgtEl>
                                          <p:spTgt spid="9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81"/>
                                        </p:tgtEl>
                                      </p:cBhvr>
                                    </p:animEffect>
                                    <p:animScale>
                                      <p:cBhvr>
                                        <p:cTn id="12" dur="250" autoRev="1" fill="hold"/>
                                        <p:tgtEl>
                                          <p:spTgt spid="81"/>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57"/>
                                        </p:tgtEl>
                                      </p:cBhvr>
                                    </p:animEffect>
                                    <p:animScale>
                                      <p:cBhvr>
                                        <p:cTn id="15" dur="250" autoRev="1" fill="hold"/>
                                        <p:tgtEl>
                                          <p:spTgt spid="5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4"/>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682</TotalTime>
  <Words>5219</Words>
  <Application>Microsoft Office PowerPoint</Application>
  <PresentationFormat>自定义</PresentationFormat>
  <Paragraphs>469</Paragraphs>
  <Slides>37</Slides>
  <Notes>37</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37</vt:i4>
      </vt:variant>
    </vt:vector>
  </HeadingPairs>
  <TitlesOfParts>
    <vt:vector size="56" baseType="lpstr">
      <vt:lpstr>Arial Unicode MS</vt:lpstr>
      <vt:lpstr>굴림</vt:lpstr>
      <vt:lpstr>굴림</vt:lpstr>
      <vt:lpstr>맑은 고딕</vt:lpstr>
      <vt:lpstr>Meiryo</vt:lpstr>
      <vt:lpstr>华文黑体</vt:lpstr>
      <vt:lpstr>宋体</vt:lpstr>
      <vt:lpstr>微软雅黑</vt:lpstr>
      <vt:lpstr>造字工房悦黑体验版常规体</vt:lpstr>
      <vt:lpstr>Arial</vt:lpstr>
      <vt:lpstr>Arial Black</vt:lpstr>
      <vt:lpstr>Calibri</vt:lpstr>
      <vt:lpstr>Calibri Light</vt:lpstr>
      <vt:lpstr>Impact</vt:lpstr>
      <vt:lpstr>Roboto condensed</vt:lpstr>
      <vt:lpstr>Times New Roman</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ypppt</dc:creator>
  <cp:lastModifiedBy>Administrator</cp:lastModifiedBy>
  <cp:revision>84</cp:revision>
  <dcterms:created xsi:type="dcterms:W3CDTF">2014-08-23T07:50:08Z</dcterms:created>
  <dcterms:modified xsi:type="dcterms:W3CDTF">2018-05-27T00:46:08Z</dcterms:modified>
</cp:coreProperties>
</file>